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11">
  <p:sldMasterIdLst>
    <p:sldMasterId id="2147483652" r:id="rId1"/>
  </p:sldMasterIdLst>
  <p:notesMasterIdLst>
    <p:notesMasterId r:id="rId24"/>
  </p:notesMasterIdLst>
  <p:sldIdLst>
    <p:sldId id="765" r:id="rId2"/>
    <p:sldId id="764" r:id="rId3"/>
    <p:sldId id="790" r:id="rId4"/>
    <p:sldId id="773" r:id="rId5"/>
    <p:sldId id="793" r:id="rId6"/>
    <p:sldId id="792" r:id="rId7"/>
    <p:sldId id="784" r:id="rId8"/>
    <p:sldId id="805" r:id="rId9"/>
    <p:sldId id="794" r:id="rId10"/>
    <p:sldId id="795" r:id="rId11"/>
    <p:sldId id="796" r:id="rId12"/>
    <p:sldId id="797" r:id="rId13"/>
    <p:sldId id="798" r:id="rId14"/>
    <p:sldId id="785" r:id="rId15"/>
    <p:sldId id="799" r:id="rId16"/>
    <p:sldId id="800" r:id="rId17"/>
    <p:sldId id="801" r:id="rId18"/>
    <p:sldId id="802" r:id="rId19"/>
    <p:sldId id="803" r:id="rId20"/>
    <p:sldId id="786" r:id="rId21"/>
    <p:sldId id="804" r:id="rId22"/>
    <p:sldId id="789" r:id="rId2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1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ucana Santos Falcón" initials="LSF" lastIdx="9" clrIdx="0"/>
  <p:cmAuthor id="1" name="Windows User" initials="WU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DF4"/>
    <a:srgbClr val="002E67"/>
    <a:srgbClr val="D9EAFF"/>
    <a:srgbClr val="DDDDDD"/>
    <a:srgbClr val="E7EBED"/>
    <a:srgbClr val="1C4372"/>
    <a:srgbClr val="000066"/>
    <a:srgbClr val="FF9A00"/>
    <a:srgbClr val="A7B6BD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4" autoAdjust="0"/>
    <p:restoredTop sz="86833" autoAdjust="0"/>
  </p:normalViewPr>
  <p:slideViewPr>
    <p:cSldViewPr>
      <p:cViewPr varScale="1">
        <p:scale>
          <a:sx n="106" d="100"/>
          <a:sy n="106" d="100"/>
        </p:scale>
        <p:origin x="2011" y="82"/>
      </p:cViewPr>
      <p:guideLst>
        <p:guide orient="horz" pos="225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24" d="100"/>
          <a:sy n="124" d="100"/>
        </p:scale>
        <p:origin x="3792" y="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6CA9F2-15A8-4B29-AD65-2558885BE523}" type="doc">
      <dgm:prSet loTypeId="urn:microsoft.com/office/officeart/2005/8/layout/vList2" loCatId="list" qsTypeId="urn:microsoft.com/office/officeart/2005/8/quickstyle/simple4" qsCatId="simple" csTypeId="urn:microsoft.com/office/officeart/2005/8/colors/accent1_3" csCatId="accent1" phldr="1"/>
      <dgm:spPr/>
      <dgm:t>
        <a:bodyPr/>
        <a:lstStyle/>
        <a:p>
          <a:endParaRPr lang="es-ES"/>
        </a:p>
      </dgm:t>
    </dgm:pt>
    <dgm:pt modelId="{1EA0DC8B-00E1-4883-8AA4-A9CDE5F80C3C}">
      <dgm:prSet phldrT="[Texto]" custT="1"/>
      <dgm:spPr>
        <a:solidFill>
          <a:srgbClr val="000066"/>
        </a:solidFill>
      </dgm:spPr>
      <dgm:t>
        <a:bodyPr/>
        <a:lstStyle/>
        <a:p>
          <a:r>
            <a:rPr lang="es-ES_tradnl" sz="2400" dirty="0" err="1">
              <a:latin typeface="Trebuchet MS" panose="020B0603020202020204" pitchFamily="34" charset="0"/>
            </a:rPr>
            <a:t>Introduction</a:t>
          </a:r>
          <a:endParaRPr lang="es-ES" sz="2400" dirty="0">
            <a:latin typeface="Trebuchet MS" panose="020B0603020202020204" pitchFamily="34" charset="0"/>
          </a:endParaRPr>
        </a:p>
      </dgm:t>
    </dgm:pt>
    <dgm:pt modelId="{128B3FE2-4139-4217-B181-83551D4B8BCB}" type="parTrans" cxnId="{E0032D7F-195E-4780-A77A-1C10891395E1}">
      <dgm:prSet/>
      <dgm:spPr/>
      <dgm:t>
        <a:bodyPr/>
        <a:lstStyle/>
        <a:p>
          <a:endParaRPr lang="es-ES"/>
        </a:p>
      </dgm:t>
    </dgm:pt>
    <dgm:pt modelId="{4A75FFA3-13F1-4FD4-82C7-BA8540463B66}" type="sibTrans" cxnId="{E0032D7F-195E-4780-A77A-1C10891395E1}">
      <dgm:prSet/>
      <dgm:spPr/>
      <dgm:t>
        <a:bodyPr/>
        <a:lstStyle/>
        <a:p>
          <a:endParaRPr lang="es-ES"/>
        </a:p>
      </dgm:t>
    </dgm:pt>
    <dgm:pt modelId="{22FB4829-4569-4802-9CA1-59FAE8DAD285}">
      <dgm:prSet phldrT="[Texto]" custT="1"/>
      <dgm:spPr/>
      <dgm:t>
        <a:bodyPr/>
        <a:lstStyle/>
        <a:p>
          <a:pPr rtl="0"/>
          <a:r>
            <a:rPr lang="es-ES" sz="2400" dirty="0" err="1">
              <a:latin typeface="Trebuchet MS" panose="020B0603020202020204" pitchFamily="34" charset="0"/>
            </a:rPr>
            <a:t>Conclusions</a:t>
          </a:r>
          <a:endParaRPr lang="es-ES" sz="2400" dirty="0">
            <a:latin typeface="Trebuchet MS" panose="020B0603020202020204" pitchFamily="34" charset="0"/>
          </a:endParaRPr>
        </a:p>
      </dgm:t>
    </dgm:pt>
    <dgm:pt modelId="{963C9409-38E9-4F63-A176-8943480BE490}" type="parTrans" cxnId="{7D7E56A0-D45E-4AFC-90B9-13BE8C28CD69}">
      <dgm:prSet/>
      <dgm:spPr/>
      <dgm:t>
        <a:bodyPr/>
        <a:lstStyle/>
        <a:p>
          <a:endParaRPr lang="es-ES"/>
        </a:p>
      </dgm:t>
    </dgm:pt>
    <dgm:pt modelId="{2564775E-654D-4060-8DA1-AB32F2D4ACC7}" type="sibTrans" cxnId="{7D7E56A0-D45E-4AFC-90B9-13BE8C28CD69}">
      <dgm:prSet/>
      <dgm:spPr/>
      <dgm:t>
        <a:bodyPr/>
        <a:lstStyle/>
        <a:p>
          <a:endParaRPr lang="es-ES"/>
        </a:p>
      </dgm:t>
    </dgm:pt>
    <dgm:pt modelId="{2FA0627B-090E-4B00-B8A2-4B8E53EB2772}">
      <dgm:prSet phldrT="[Texto]" custT="1"/>
      <dgm:spPr/>
      <dgm:t>
        <a:bodyPr/>
        <a:lstStyle/>
        <a:p>
          <a:pPr rtl="0"/>
          <a:r>
            <a:rPr lang="es-ES" sz="2400" dirty="0" err="1">
              <a:latin typeface="Trebuchet MS" panose="020B0603020202020204" pitchFamily="34" charset="0"/>
            </a:rPr>
            <a:t>Fuzzer</a:t>
          </a:r>
          <a:r>
            <a:rPr lang="es-ES" sz="2400" dirty="0">
              <a:latin typeface="Trebuchet MS" panose="020B0603020202020204" pitchFamily="34" charset="0"/>
            </a:rPr>
            <a:t> </a:t>
          </a:r>
          <a:r>
            <a:rPr lang="es-ES" sz="2400" dirty="0" err="1">
              <a:latin typeface="Trebuchet MS" panose="020B0603020202020204" pitchFamily="34" charset="0"/>
            </a:rPr>
            <a:t>for</a:t>
          </a:r>
          <a:r>
            <a:rPr lang="es-ES" sz="2400" dirty="0">
              <a:latin typeface="Trebuchet MS" panose="020B0603020202020204" pitchFamily="34" charset="0"/>
            </a:rPr>
            <a:t> hardware </a:t>
          </a:r>
          <a:r>
            <a:rPr lang="es-ES" sz="2400" dirty="0" err="1">
              <a:latin typeface="Trebuchet MS" panose="020B0603020202020204" pitchFamily="34" charset="0"/>
            </a:rPr>
            <a:t>designs</a:t>
          </a:r>
          <a:endParaRPr lang="es-ES" dirty="0"/>
        </a:p>
      </dgm:t>
    </dgm:pt>
    <dgm:pt modelId="{163D600A-E1D9-4101-AB18-F83152F27BAC}" type="parTrans" cxnId="{B4BF2D64-C697-4B17-B22A-C4ECA5A06BCC}">
      <dgm:prSet/>
      <dgm:spPr/>
      <dgm:t>
        <a:bodyPr/>
        <a:lstStyle/>
        <a:p>
          <a:endParaRPr lang="es-ES"/>
        </a:p>
      </dgm:t>
    </dgm:pt>
    <dgm:pt modelId="{968ABFB4-F2E7-4B33-9D78-A5654449BBAB}" type="sibTrans" cxnId="{B4BF2D64-C697-4B17-B22A-C4ECA5A06BCC}">
      <dgm:prSet/>
      <dgm:spPr/>
      <dgm:t>
        <a:bodyPr/>
        <a:lstStyle/>
        <a:p>
          <a:endParaRPr lang="es-ES"/>
        </a:p>
      </dgm:t>
    </dgm:pt>
    <dgm:pt modelId="{C31F4D9E-69B9-40D0-B775-0E8E957A654C}">
      <dgm:prSet phldrT="[Texto]" custT="1"/>
      <dgm:spPr/>
      <dgm:t>
        <a:bodyPr/>
        <a:lstStyle/>
        <a:p>
          <a:pPr rtl="0"/>
          <a:r>
            <a:rPr lang="es-ES" sz="2400" dirty="0">
              <a:latin typeface="Trebuchet MS" panose="020B0603020202020204" pitchFamily="34" charset="0"/>
            </a:rPr>
            <a:t>Test </a:t>
          </a:r>
          <a:r>
            <a:rPr lang="es-ES" sz="2400" dirty="0" err="1">
              <a:latin typeface="Trebuchet MS" panose="020B0603020202020204" pitchFamily="34" charset="0"/>
            </a:rPr>
            <a:t>campaign</a:t>
          </a:r>
          <a:r>
            <a:rPr lang="es-ES" sz="2400" dirty="0">
              <a:latin typeface="Trebuchet MS" panose="020B0603020202020204" pitchFamily="34" charset="0"/>
            </a:rPr>
            <a:t> and </a:t>
          </a:r>
          <a:r>
            <a:rPr lang="es-ES" sz="2400" dirty="0" err="1">
              <a:latin typeface="Trebuchet MS" panose="020B0603020202020204" pitchFamily="34" charset="0"/>
            </a:rPr>
            <a:t>results</a:t>
          </a:r>
          <a:endParaRPr lang="es-ES" sz="2400" dirty="0">
            <a:latin typeface="Trebuchet MS" panose="020B0603020202020204" pitchFamily="34" charset="0"/>
          </a:endParaRPr>
        </a:p>
      </dgm:t>
    </dgm:pt>
    <dgm:pt modelId="{37C51118-1E10-4F57-AF88-59F5C93E977D}" type="parTrans" cxnId="{3055A36F-8D26-4367-8DAE-0BAC82E07E6E}">
      <dgm:prSet/>
      <dgm:spPr/>
      <dgm:t>
        <a:bodyPr/>
        <a:lstStyle/>
        <a:p>
          <a:endParaRPr lang="es-ES"/>
        </a:p>
      </dgm:t>
    </dgm:pt>
    <dgm:pt modelId="{73F8C292-8E4D-4B82-AD38-5C3475A64B56}" type="sibTrans" cxnId="{3055A36F-8D26-4367-8DAE-0BAC82E07E6E}">
      <dgm:prSet/>
      <dgm:spPr/>
      <dgm:t>
        <a:bodyPr/>
        <a:lstStyle/>
        <a:p>
          <a:endParaRPr lang="es-ES"/>
        </a:p>
      </dgm:t>
    </dgm:pt>
    <dgm:pt modelId="{781EB933-D95A-4B32-8002-F4058BA87E3D}">
      <dgm:prSet phldrT="[Texto]"/>
      <dgm:spPr/>
      <dgm:t>
        <a:bodyPr/>
        <a:lstStyle/>
        <a:p>
          <a:endParaRPr lang="es-ES" dirty="0"/>
        </a:p>
      </dgm:t>
    </dgm:pt>
    <dgm:pt modelId="{AFF5AFDF-7937-4300-A988-6A9C27FC6919}" type="parTrans" cxnId="{420C3EA1-8666-48DB-B3E2-5A86DB6FFB4D}">
      <dgm:prSet/>
      <dgm:spPr/>
      <dgm:t>
        <a:bodyPr/>
        <a:lstStyle/>
        <a:p>
          <a:endParaRPr lang="es-ES"/>
        </a:p>
      </dgm:t>
    </dgm:pt>
    <dgm:pt modelId="{96B6A958-5E9F-4D9D-9233-5E62F43478E2}" type="sibTrans" cxnId="{420C3EA1-8666-48DB-B3E2-5A86DB6FFB4D}">
      <dgm:prSet/>
      <dgm:spPr/>
      <dgm:t>
        <a:bodyPr/>
        <a:lstStyle/>
        <a:p>
          <a:endParaRPr lang="es-ES"/>
        </a:p>
      </dgm:t>
    </dgm:pt>
    <dgm:pt modelId="{0F21B3F1-B7BA-4F42-89E6-F5E58676B21F}">
      <dgm:prSet phldrT="[Texto]" custT="1"/>
      <dgm:spPr/>
      <dgm:t>
        <a:bodyPr/>
        <a:lstStyle/>
        <a:p>
          <a:pPr rtl="0"/>
          <a:endParaRPr lang="es-ES" sz="2400" i="0" dirty="0">
            <a:latin typeface="Trebuchet MS" panose="020B0603020202020204" pitchFamily="34" charset="0"/>
          </a:endParaRPr>
        </a:p>
      </dgm:t>
    </dgm:pt>
    <dgm:pt modelId="{F45AD127-E3AF-4519-A0FC-4D5AF899DF71}" type="parTrans" cxnId="{0BAD75E0-BF22-4C72-8388-5B121C6FB329}">
      <dgm:prSet/>
      <dgm:spPr/>
      <dgm:t>
        <a:bodyPr/>
        <a:lstStyle/>
        <a:p>
          <a:endParaRPr lang="es-ES"/>
        </a:p>
      </dgm:t>
    </dgm:pt>
    <dgm:pt modelId="{1B6EF088-1A6E-4B2F-9F3B-5EF0397F6179}" type="sibTrans" cxnId="{0BAD75E0-BF22-4C72-8388-5B121C6FB329}">
      <dgm:prSet/>
      <dgm:spPr/>
      <dgm:t>
        <a:bodyPr/>
        <a:lstStyle/>
        <a:p>
          <a:endParaRPr lang="es-ES"/>
        </a:p>
      </dgm:t>
    </dgm:pt>
    <dgm:pt modelId="{BB8BA20B-B829-4CB9-9ECA-9875DABE1BA5}">
      <dgm:prSet phldrT="[Texto]"/>
      <dgm:spPr/>
      <dgm:t>
        <a:bodyPr/>
        <a:lstStyle/>
        <a:p>
          <a:pPr rtl="0"/>
          <a:endParaRPr lang="es-ES" dirty="0"/>
        </a:p>
      </dgm:t>
    </dgm:pt>
    <dgm:pt modelId="{B73F62A9-BC0E-4756-B334-151DB091FFF4}" type="parTrans" cxnId="{4140C725-498B-450B-83EB-F37AFCF88193}">
      <dgm:prSet/>
      <dgm:spPr/>
      <dgm:t>
        <a:bodyPr/>
        <a:lstStyle/>
        <a:p>
          <a:endParaRPr lang="es-ES"/>
        </a:p>
      </dgm:t>
    </dgm:pt>
    <dgm:pt modelId="{69876805-6585-4D45-A567-3922E8B6A090}" type="sibTrans" cxnId="{4140C725-498B-450B-83EB-F37AFCF88193}">
      <dgm:prSet/>
      <dgm:spPr/>
      <dgm:t>
        <a:bodyPr/>
        <a:lstStyle/>
        <a:p>
          <a:endParaRPr lang="es-ES"/>
        </a:p>
      </dgm:t>
    </dgm:pt>
    <dgm:pt modelId="{4D9FAFD1-45A9-45D6-98F2-801F4F76BA93}">
      <dgm:prSet phldrT="[Texto]"/>
      <dgm:spPr/>
      <dgm:t>
        <a:bodyPr/>
        <a:lstStyle/>
        <a:p>
          <a:pPr rtl="0"/>
          <a:endParaRPr lang="es-ES" dirty="0"/>
        </a:p>
      </dgm:t>
    </dgm:pt>
    <dgm:pt modelId="{BE477CBB-3AB6-4133-A59F-0FE22E7F1B68}" type="parTrans" cxnId="{9C6F78D1-8970-443A-B6BF-FA448B08CC6A}">
      <dgm:prSet/>
      <dgm:spPr/>
      <dgm:t>
        <a:bodyPr/>
        <a:lstStyle/>
        <a:p>
          <a:endParaRPr lang="es-ES"/>
        </a:p>
      </dgm:t>
    </dgm:pt>
    <dgm:pt modelId="{2DDFB876-EB01-4D54-9EC0-B4B92FEB2B68}" type="sibTrans" cxnId="{9C6F78D1-8970-443A-B6BF-FA448B08CC6A}">
      <dgm:prSet/>
      <dgm:spPr/>
      <dgm:t>
        <a:bodyPr/>
        <a:lstStyle/>
        <a:p>
          <a:endParaRPr lang="es-ES"/>
        </a:p>
      </dgm:t>
    </dgm:pt>
    <dgm:pt modelId="{65FC89E7-6521-41D1-A70E-3E113C87AB26}">
      <dgm:prSet phldrT="[Texto]" custT="1"/>
      <dgm:spPr/>
      <dgm:t>
        <a:bodyPr/>
        <a:lstStyle/>
        <a:p>
          <a:pPr rtl="0"/>
          <a:r>
            <a:rPr lang="es-ES" sz="2400" i="0" dirty="0" err="1">
              <a:latin typeface="Trebuchet MS" panose="020B0603020202020204" pitchFamily="34" charset="0"/>
            </a:rPr>
            <a:t>Fuzzing</a:t>
          </a:r>
          <a:r>
            <a:rPr lang="es-ES" sz="2400" i="0" dirty="0">
              <a:latin typeface="Trebuchet MS" panose="020B0603020202020204" pitchFamily="34" charset="0"/>
            </a:rPr>
            <a:t> </a:t>
          </a:r>
          <a:r>
            <a:rPr lang="es-ES" sz="2400" i="0" dirty="0" err="1">
              <a:latin typeface="Trebuchet MS" panose="020B0603020202020204" pitchFamily="34" charset="0"/>
            </a:rPr>
            <a:t>background</a:t>
          </a:r>
          <a:endParaRPr lang="es-ES" dirty="0"/>
        </a:p>
      </dgm:t>
    </dgm:pt>
    <dgm:pt modelId="{599B0251-6CA4-4741-894A-F10E5BFA52D4}" type="sibTrans" cxnId="{0D19BB65-80CA-459A-A03B-F8B00CE8943E}">
      <dgm:prSet/>
      <dgm:spPr/>
      <dgm:t>
        <a:bodyPr/>
        <a:lstStyle/>
        <a:p>
          <a:endParaRPr lang="es-ES"/>
        </a:p>
      </dgm:t>
    </dgm:pt>
    <dgm:pt modelId="{B3381079-7738-46DB-AAB7-84816B49CA13}" type="parTrans" cxnId="{0D19BB65-80CA-459A-A03B-F8B00CE8943E}">
      <dgm:prSet/>
      <dgm:spPr/>
      <dgm:t>
        <a:bodyPr/>
        <a:lstStyle/>
        <a:p>
          <a:endParaRPr lang="es-ES"/>
        </a:p>
      </dgm:t>
    </dgm:pt>
    <dgm:pt modelId="{9826C95B-0586-49E9-81BF-29A039BF23A4}" type="pres">
      <dgm:prSet presAssocID="{936CA9F2-15A8-4B29-AD65-2558885BE523}" presName="linear" presStyleCnt="0">
        <dgm:presLayoutVars>
          <dgm:animLvl val="lvl"/>
          <dgm:resizeHandles val="exact"/>
        </dgm:presLayoutVars>
      </dgm:prSet>
      <dgm:spPr/>
    </dgm:pt>
    <dgm:pt modelId="{0C0CAFA2-DDA5-47CF-8C26-5D435745F720}" type="pres">
      <dgm:prSet presAssocID="{1EA0DC8B-00E1-4883-8AA4-A9CDE5F80C3C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EEF34DBB-D863-4307-B4D8-24CBE3CAAB77}" type="pres">
      <dgm:prSet presAssocID="{1EA0DC8B-00E1-4883-8AA4-A9CDE5F80C3C}" presName="childText" presStyleLbl="revTx" presStyleIdx="0" presStyleCnt="4">
        <dgm:presLayoutVars>
          <dgm:bulletEnabled val="1"/>
        </dgm:presLayoutVars>
      </dgm:prSet>
      <dgm:spPr/>
    </dgm:pt>
    <dgm:pt modelId="{EC1C0E6B-FCB9-4A63-A40E-65133A1BB58C}" type="pres">
      <dgm:prSet presAssocID="{65FC89E7-6521-41D1-A70E-3E113C87AB26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ACC508A0-6EA9-4DA9-A754-CDA6C36F07C3}" type="pres">
      <dgm:prSet presAssocID="{65FC89E7-6521-41D1-A70E-3E113C87AB26}" presName="childText" presStyleLbl="revTx" presStyleIdx="1" presStyleCnt="4">
        <dgm:presLayoutVars>
          <dgm:bulletEnabled val="1"/>
        </dgm:presLayoutVars>
      </dgm:prSet>
      <dgm:spPr/>
    </dgm:pt>
    <dgm:pt modelId="{47F891D2-3B4E-40B8-A2BF-733911C41FEF}" type="pres">
      <dgm:prSet presAssocID="{2FA0627B-090E-4B00-B8A2-4B8E53EB2772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8E9AADFD-B2CE-4580-9FF3-DB256C86A950}" type="pres">
      <dgm:prSet presAssocID="{2FA0627B-090E-4B00-B8A2-4B8E53EB2772}" presName="childText" presStyleLbl="revTx" presStyleIdx="2" presStyleCnt="4">
        <dgm:presLayoutVars>
          <dgm:bulletEnabled val="1"/>
        </dgm:presLayoutVars>
      </dgm:prSet>
      <dgm:spPr/>
    </dgm:pt>
    <dgm:pt modelId="{5BB4E172-8654-4694-B3E4-D512125F2725}" type="pres">
      <dgm:prSet presAssocID="{C31F4D9E-69B9-40D0-B775-0E8E957A654C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747164CA-47D2-4989-93DD-735924A42DAD}" type="pres">
      <dgm:prSet presAssocID="{C31F4D9E-69B9-40D0-B775-0E8E957A654C}" presName="childText" presStyleLbl="revTx" presStyleIdx="3" presStyleCnt="4">
        <dgm:presLayoutVars>
          <dgm:bulletEnabled val="1"/>
        </dgm:presLayoutVars>
      </dgm:prSet>
      <dgm:spPr/>
    </dgm:pt>
    <dgm:pt modelId="{57970136-0908-4CA7-A712-0CD5E2A0E830}" type="pres">
      <dgm:prSet presAssocID="{22FB4829-4569-4802-9CA1-59FAE8DAD285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FE60480F-685D-4DA2-987E-2B9566600659}" type="presOf" srcId="{22FB4829-4569-4802-9CA1-59FAE8DAD285}" destId="{57970136-0908-4CA7-A712-0CD5E2A0E830}" srcOrd="0" destOrd="0" presId="urn:microsoft.com/office/officeart/2005/8/layout/vList2"/>
    <dgm:cxn modelId="{96776924-4DA7-40F7-9EF8-AA5E22C96CF5}" type="presOf" srcId="{0F21B3F1-B7BA-4F42-89E6-F5E58676B21F}" destId="{ACC508A0-6EA9-4DA9-A754-CDA6C36F07C3}" srcOrd="0" destOrd="0" presId="urn:microsoft.com/office/officeart/2005/8/layout/vList2"/>
    <dgm:cxn modelId="{4140C725-498B-450B-83EB-F37AFCF88193}" srcId="{2FA0627B-090E-4B00-B8A2-4B8E53EB2772}" destId="{BB8BA20B-B829-4CB9-9ECA-9875DABE1BA5}" srcOrd="0" destOrd="0" parTransId="{B73F62A9-BC0E-4756-B334-151DB091FFF4}" sibTransId="{69876805-6585-4D45-A567-3922E8B6A090}"/>
    <dgm:cxn modelId="{5AB45430-9CC7-411A-A813-3568390D5B7D}" type="presOf" srcId="{BB8BA20B-B829-4CB9-9ECA-9875DABE1BA5}" destId="{8E9AADFD-B2CE-4580-9FF3-DB256C86A950}" srcOrd="0" destOrd="0" presId="urn:microsoft.com/office/officeart/2005/8/layout/vList2"/>
    <dgm:cxn modelId="{5938C83D-714A-4AFA-B851-B8BBFDC40A20}" type="presOf" srcId="{1EA0DC8B-00E1-4883-8AA4-A9CDE5F80C3C}" destId="{0C0CAFA2-DDA5-47CF-8C26-5D435745F720}" srcOrd="0" destOrd="0" presId="urn:microsoft.com/office/officeart/2005/8/layout/vList2"/>
    <dgm:cxn modelId="{B4BF2D64-C697-4B17-B22A-C4ECA5A06BCC}" srcId="{936CA9F2-15A8-4B29-AD65-2558885BE523}" destId="{2FA0627B-090E-4B00-B8A2-4B8E53EB2772}" srcOrd="2" destOrd="0" parTransId="{163D600A-E1D9-4101-AB18-F83152F27BAC}" sibTransId="{968ABFB4-F2E7-4B33-9D78-A5654449BBAB}"/>
    <dgm:cxn modelId="{0D19BB65-80CA-459A-A03B-F8B00CE8943E}" srcId="{936CA9F2-15A8-4B29-AD65-2558885BE523}" destId="{65FC89E7-6521-41D1-A70E-3E113C87AB26}" srcOrd="1" destOrd="0" parTransId="{B3381079-7738-46DB-AAB7-84816B49CA13}" sibTransId="{599B0251-6CA4-4741-894A-F10E5BFA52D4}"/>
    <dgm:cxn modelId="{183FB649-F9B8-4F5E-BF12-368B60AFC82E}" type="presOf" srcId="{781EB933-D95A-4B32-8002-F4058BA87E3D}" destId="{EEF34DBB-D863-4307-B4D8-24CBE3CAAB77}" srcOrd="0" destOrd="0" presId="urn:microsoft.com/office/officeart/2005/8/layout/vList2"/>
    <dgm:cxn modelId="{3055A36F-8D26-4367-8DAE-0BAC82E07E6E}" srcId="{936CA9F2-15A8-4B29-AD65-2558885BE523}" destId="{C31F4D9E-69B9-40D0-B775-0E8E957A654C}" srcOrd="3" destOrd="0" parTransId="{37C51118-1E10-4F57-AF88-59F5C93E977D}" sibTransId="{73F8C292-8E4D-4B82-AD38-5C3475A64B56}"/>
    <dgm:cxn modelId="{E0032D7F-195E-4780-A77A-1C10891395E1}" srcId="{936CA9F2-15A8-4B29-AD65-2558885BE523}" destId="{1EA0DC8B-00E1-4883-8AA4-A9CDE5F80C3C}" srcOrd="0" destOrd="0" parTransId="{128B3FE2-4139-4217-B181-83551D4B8BCB}" sibTransId="{4A75FFA3-13F1-4FD4-82C7-BA8540463B66}"/>
    <dgm:cxn modelId="{FC29199C-2014-4C54-96DB-8AA05159F9A6}" type="presOf" srcId="{936CA9F2-15A8-4B29-AD65-2558885BE523}" destId="{9826C95B-0586-49E9-81BF-29A039BF23A4}" srcOrd="0" destOrd="0" presId="urn:microsoft.com/office/officeart/2005/8/layout/vList2"/>
    <dgm:cxn modelId="{7D7E56A0-D45E-4AFC-90B9-13BE8C28CD69}" srcId="{936CA9F2-15A8-4B29-AD65-2558885BE523}" destId="{22FB4829-4569-4802-9CA1-59FAE8DAD285}" srcOrd="4" destOrd="0" parTransId="{963C9409-38E9-4F63-A176-8943480BE490}" sibTransId="{2564775E-654D-4060-8DA1-AB32F2D4ACC7}"/>
    <dgm:cxn modelId="{420C3EA1-8666-48DB-B3E2-5A86DB6FFB4D}" srcId="{1EA0DC8B-00E1-4883-8AA4-A9CDE5F80C3C}" destId="{781EB933-D95A-4B32-8002-F4058BA87E3D}" srcOrd="0" destOrd="0" parTransId="{AFF5AFDF-7937-4300-A988-6A9C27FC6919}" sibTransId="{96B6A958-5E9F-4D9D-9233-5E62F43478E2}"/>
    <dgm:cxn modelId="{796B16C2-6FDE-418D-B8A6-D1A385C9A7A2}" type="presOf" srcId="{4D9FAFD1-45A9-45D6-98F2-801F4F76BA93}" destId="{747164CA-47D2-4989-93DD-735924A42DAD}" srcOrd="0" destOrd="0" presId="urn:microsoft.com/office/officeart/2005/8/layout/vList2"/>
    <dgm:cxn modelId="{9C6F78D1-8970-443A-B6BF-FA448B08CC6A}" srcId="{C31F4D9E-69B9-40D0-B775-0E8E957A654C}" destId="{4D9FAFD1-45A9-45D6-98F2-801F4F76BA93}" srcOrd="0" destOrd="0" parTransId="{BE477CBB-3AB6-4133-A59F-0FE22E7F1B68}" sibTransId="{2DDFB876-EB01-4D54-9EC0-B4B92FEB2B68}"/>
    <dgm:cxn modelId="{F98CF1D2-B1D6-4AD9-BD4A-FA32F49C2D28}" type="presOf" srcId="{C31F4D9E-69B9-40D0-B775-0E8E957A654C}" destId="{5BB4E172-8654-4694-B3E4-D512125F2725}" srcOrd="0" destOrd="0" presId="urn:microsoft.com/office/officeart/2005/8/layout/vList2"/>
    <dgm:cxn modelId="{BF8338DE-102A-4955-B142-71A9D80EF22D}" type="presOf" srcId="{65FC89E7-6521-41D1-A70E-3E113C87AB26}" destId="{EC1C0E6B-FCB9-4A63-A40E-65133A1BB58C}" srcOrd="0" destOrd="0" presId="urn:microsoft.com/office/officeart/2005/8/layout/vList2"/>
    <dgm:cxn modelId="{0BAD75E0-BF22-4C72-8388-5B121C6FB329}" srcId="{65FC89E7-6521-41D1-A70E-3E113C87AB26}" destId="{0F21B3F1-B7BA-4F42-89E6-F5E58676B21F}" srcOrd="0" destOrd="0" parTransId="{F45AD127-E3AF-4519-A0FC-4D5AF899DF71}" sibTransId="{1B6EF088-1A6E-4B2F-9F3B-5EF0397F6179}"/>
    <dgm:cxn modelId="{FD12B1E0-4765-459C-8136-0383A0EDE907}" type="presOf" srcId="{2FA0627B-090E-4B00-B8A2-4B8E53EB2772}" destId="{47F891D2-3B4E-40B8-A2BF-733911C41FEF}" srcOrd="0" destOrd="0" presId="urn:microsoft.com/office/officeart/2005/8/layout/vList2"/>
    <dgm:cxn modelId="{1A029415-7343-4461-95C1-3B40CF6286BA}" type="presParOf" srcId="{9826C95B-0586-49E9-81BF-29A039BF23A4}" destId="{0C0CAFA2-DDA5-47CF-8C26-5D435745F720}" srcOrd="0" destOrd="0" presId="urn:microsoft.com/office/officeart/2005/8/layout/vList2"/>
    <dgm:cxn modelId="{06739248-3B77-46CB-B78F-1479BF5671C3}" type="presParOf" srcId="{9826C95B-0586-49E9-81BF-29A039BF23A4}" destId="{EEF34DBB-D863-4307-B4D8-24CBE3CAAB77}" srcOrd="1" destOrd="0" presId="urn:microsoft.com/office/officeart/2005/8/layout/vList2"/>
    <dgm:cxn modelId="{C1F08CC1-0B6F-4A7C-9571-DC72E8AC6807}" type="presParOf" srcId="{9826C95B-0586-49E9-81BF-29A039BF23A4}" destId="{EC1C0E6B-FCB9-4A63-A40E-65133A1BB58C}" srcOrd="2" destOrd="0" presId="urn:microsoft.com/office/officeart/2005/8/layout/vList2"/>
    <dgm:cxn modelId="{ADA38C5B-54A1-49B8-87FC-440FA7B7AC03}" type="presParOf" srcId="{9826C95B-0586-49E9-81BF-29A039BF23A4}" destId="{ACC508A0-6EA9-4DA9-A754-CDA6C36F07C3}" srcOrd="3" destOrd="0" presId="urn:microsoft.com/office/officeart/2005/8/layout/vList2"/>
    <dgm:cxn modelId="{339BBD98-F23B-42F0-899F-E201EE42B142}" type="presParOf" srcId="{9826C95B-0586-49E9-81BF-29A039BF23A4}" destId="{47F891D2-3B4E-40B8-A2BF-733911C41FEF}" srcOrd="4" destOrd="0" presId="urn:microsoft.com/office/officeart/2005/8/layout/vList2"/>
    <dgm:cxn modelId="{AE74DAEA-D323-4CC5-99F2-D0320E1C17F6}" type="presParOf" srcId="{9826C95B-0586-49E9-81BF-29A039BF23A4}" destId="{8E9AADFD-B2CE-4580-9FF3-DB256C86A950}" srcOrd="5" destOrd="0" presId="urn:microsoft.com/office/officeart/2005/8/layout/vList2"/>
    <dgm:cxn modelId="{177B9613-535D-4965-9C61-770BA43B5277}" type="presParOf" srcId="{9826C95B-0586-49E9-81BF-29A039BF23A4}" destId="{5BB4E172-8654-4694-B3E4-D512125F2725}" srcOrd="6" destOrd="0" presId="urn:microsoft.com/office/officeart/2005/8/layout/vList2"/>
    <dgm:cxn modelId="{313186D9-1CC2-4B9A-A224-95A063EA876F}" type="presParOf" srcId="{9826C95B-0586-49E9-81BF-29A039BF23A4}" destId="{747164CA-47D2-4989-93DD-735924A42DAD}" srcOrd="7" destOrd="0" presId="urn:microsoft.com/office/officeart/2005/8/layout/vList2"/>
    <dgm:cxn modelId="{9B6D6BD8-51FA-4C7A-BD71-5155B20DB874}" type="presParOf" srcId="{9826C95B-0586-49E9-81BF-29A039BF23A4}" destId="{57970136-0908-4CA7-A712-0CD5E2A0E830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36CA9F2-15A8-4B29-AD65-2558885BE523}" type="doc">
      <dgm:prSet loTypeId="urn:microsoft.com/office/officeart/2005/8/layout/vList2" loCatId="list" qsTypeId="urn:microsoft.com/office/officeart/2005/8/quickstyle/simple4" qsCatId="simple" csTypeId="urn:microsoft.com/office/officeart/2005/8/colors/accent1_3" csCatId="accent1" phldr="1"/>
      <dgm:spPr/>
      <dgm:t>
        <a:bodyPr/>
        <a:lstStyle/>
        <a:p>
          <a:endParaRPr lang="es-ES"/>
        </a:p>
      </dgm:t>
    </dgm:pt>
    <dgm:pt modelId="{1EA0DC8B-00E1-4883-8AA4-A9CDE5F80C3C}">
      <dgm:prSet phldrT="[Texto]" custT="1"/>
      <dgm:spPr/>
      <dgm:t>
        <a:bodyPr/>
        <a:lstStyle/>
        <a:p>
          <a:r>
            <a:rPr lang="es-ES_tradnl" sz="2400" dirty="0" err="1">
              <a:latin typeface="Trebuchet MS" panose="020B0603020202020204" pitchFamily="34" charset="0"/>
            </a:rPr>
            <a:t>Introduction</a:t>
          </a:r>
          <a:endParaRPr lang="es-ES" sz="2400" dirty="0">
            <a:latin typeface="Trebuchet MS" panose="020B0603020202020204" pitchFamily="34" charset="0"/>
          </a:endParaRPr>
        </a:p>
      </dgm:t>
    </dgm:pt>
    <dgm:pt modelId="{128B3FE2-4139-4217-B181-83551D4B8BCB}" type="parTrans" cxnId="{E0032D7F-195E-4780-A77A-1C10891395E1}">
      <dgm:prSet/>
      <dgm:spPr/>
      <dgm:t>
        <a:bodyPr/>
        <a:lstStyle/>
        <a:p>
          <a:endParaRPr lang="es-ES"/>
        </a:p>
      </dgm:t>
    </dgm:pt>
    <dgm:pt modelId="{4A75FFA3-13F1-4FD4-82C7-BA8540463B66}" type="sibTrans" cxnId="{E0032D7F-195E-4780-A77A-1C10891395E1}">
      <dgm:prSet/>
      <dgm:spPr/>
      <dgm:t>
        <a:bodyPr/>
        <a:lstStyle/>
        <a:p>
          <a:endParaRPr lang="es-ES"/>
        </a:p>
      </dgm:t>
    </dgm:pt>
    <dgm:pt modelId="{44116B21-81BE-4149-A0EB-C661CCC7ADEB}">
      <dgm:prSet phldrT="[Texto]" custT="1"/>
      <dgm:spPr/>
      <dgm:t>
        <a:bodyPr/>
        <a:lstStyle/>
        <a:p>
          <a:endParaRPr lang="es-ES" sz="2400" dirty="0">
            <a:latin typeface="Trebuchet MS" panose="020B0603020202020204" pitchFamily="34" charset="0"/>
          </a:endParaRPr>
        </a:p>
      </dgm:t>
    </dgm:pt>
    <dgm:pt modelId="{9D1AC177-350A-4E98-974F-B789616227B6}" type="sibTrans" cxnId="{AF22CCC0-7DE4-4D29-B0A6-EC63D1403E26}">
      <dgm:prSet/>
      <dgm:spPr/>
    </dgm:pt>
    <dgm:pt modelId="{23964145-D3AE-4920-8F71-F0BBD00F6CF5}" type="parTrans" cxnId="{AF22CCC0-7DE4-4D29-B0A6-EC63D1403E26}">
      <dgm:prSet/>
      <dgm:spPr/>
    </dgm:pt>
    <dgm:pt modelId="{65FC89E7-6521-41D1-A70E-3E113C87AB26}">
      <dgm:prSet phldrT="[Texto]" custT="1"/>
      <dgm:spPr>
        <a:solidFill>
          <a:schemeClr val="tx2">
            <a:lumMod val="75000"/>
          </a:schemeClr>
        </a:solidFill>
      </dgm:spPr>
      <dgm:t>
        <a:bodyPr/>
        <a:lstStyle/>
        <a:p>
          <a:pPr algn="l" rtl="0"/>
          <a:r>
            <a:rPr lang="es-ES" sz="2400" i="0" dirty="0" err="1">
              <a:latin typeface="Trebuchet MS" panose="020B0603020202020204" pitchFamily="34" charset="0"/>
            </a:rPr>
            <a:t>Fuzzing</a:t>
          </a:r>
          <a:r>
            <a:rPr lang="es-ES" sz="2400" i="0" dirty="0">
              <a:latin typeface="Trebuchet MS" panose="020B0603020202020204" pitchFamily="34" charset="0"/>
            </a:rPr>
            <a:t> </a:t>
          </a:r>
          <a:r>
            <a:rPr lang="es-ES" sz="2400" i="0" dirty="0" err="1">
              <a:latin typeface="Trebuchet MS" panose="020B0603020202020204" pitchFamily="34" charset="0"/>
            </a:rPr>
            <a:t>background</a:t>
          </a:r>
          <a:endParaRPr lang="es-ES" dirty="0"/>
        </a:p>
      </dgm:t>
    </dgm:pt>
    <dgm:pt modelId="{599B0251-6CA4-4741-894A-F10E5BFA52D4}" type="sibTrans" cxnId="{0D19BB65-80CA-459A-A03B-F8B00CE8943E}">
      <dgm:prSet/>
      <dgm:spPr/>
      <dgm:t>
        <a:bodyPr/>
        <a:lstStyle/>
        <a:p>
          <a:endParaRPr lang="es-ES"/>
        </a:p>
      </dgm:t>
    </dgm:pt>
    <dgm:pt modelId="{B3381079-7738-46DB-AAB7-84816B49CA13}" type="parTrans" cxnId="{0D19BB65-80CA-459A-A03B-F8B00CE8943E}">
      <dgm:prSet/>
      <dgm:spPr/>
      <dgm:t>
        <a:bodyPr/>
        <a:lstStyle/>
        <a:p>
          <a:endParaRPr lang="es-ES"/>
        </a:p>
      </dgm:t>
    </dgm:pt>
    <dgm:pt modelId="{0F21B3F1-B7BA-4F42-89E6-F5E58676B21F}">
      <dgm:prSet phldrT="[Texto]" custT="1"/>
      <dgm:spPr/>
      <dgm:t>
        <a:bodyPr/>
        <a:lstStyle/>
        <a:p>
          <a:pPr rtl="0"/>
          <a:endParaRPr lang="es-ES" sz="2400" i="0" dirty="0">
            <a:latin typeface="Trebuchet MS" panose="020B0603020202020204" pitchFamily="34" charset="0"/>
          </a:endParaRPr>
        </a:p>
      </dgm:t>
    </dgm:pt>
    <dgm:pt modelId="{1B6EF088-1A6E-4B2F-9F3B-5EF0397F6179}" type="sibTrans" cxnId="{0BAD75E0-BF22-4C72-8388-5B121C6FB329}">
      <dgm:prSet/>
      <dgm:spPr/>
      <dgm:t>
        <a:bodyPr/>
        <a:lstStyle/>
        <a:p>
          <a:endParaRPr lang="es-ES"/>
        </a:p>
      </dgm:t>
    </dgm:pt>
    <dgm:pt modelId="{F45AD127-E3AF-4519-A0FC-4D5AF899DF71}" type="parTrans" cxnId="{0BAD75E0-BF22-4C72-8388-5B121C6FB329}">
      <dgm:prSet/>
      <dgm:spPr/>
      <dgm:t>
        <a:bodyPr/>
        <a:lstStyle/>
        <a:p>
          <a:endParaRPr lang="es-ES"/>
        </a:p>
      </dgm:t>
    </dgm:pt>
    <dgm:pt modelId="{2FA0627B-090E-4B00-B8A2-4B8E53EB2772}">
      <dgm:prSet phldrT="[Texto]" custT="1"/>
      <dgm:spPr/>
      <dgm:t>
        <a:bodyPr/>
        <a:lstStyle/>
        <a:p>
          <a:pPr rtl="0"/>
          <a:r>
            <a:rPr lang="es-ES" sz="2400" dirty="0" err="1">
              <a:latin typeface="Trebuchet MS" panose="020B0603020202020204" pitchFamily="34" charset="0"/>
            </a:rPr>
            <a:t>Fuzzer</a:t>
          </a:r>
          <a:r>
            <a:rPr lang="es-ES" sz="2400" dirty="0">
              <a:latin typeface="Trebuchet MS" panose="020B0603020202020204" pitchFamily="34" charset="0"/>
            </a:rPr>
            <a:t> </a:t>
          </a:r>
          <a:r>
            <a:rPr lang="es-ES" sz="2400" dirty="0" err="1">
              <a:latin typeface="Trebuchet MS" panose="020B0603020202020204" pitchFamily="34" charset="0"/>
            </a:rPr>
            <a:t>for</a:t>
          </a:r>
          <a:r>
            <a:rPr lang="es-ES" sz="2400" dirty="0">
              <a:latin typeface="Trebuchet MS" panose="020B0603020202020204" pitchFamily="34" charset="0"/>
            </a:rPr>
            <a:t> hardware </a:t>
          </a:r>
          <a:r>
            <a:rPr lang="es-ES" sz="2400" dirty="0" err="1">
              <a:latin typeface="Trebuchet MS" panose="020B0603020202020204" pitchFamily="34" charset="0"/>
            </a:rPr>
            <a:t>designs</a:t>
          </a:r>
          <a:endParaRPr lang="es-ES" dirty="0"/>
        </a:p>
      </dgm:t>
    </dgm:pt>
    <dgm:pt modelId="{968ABFB4-F2E7-4B33-9D78-A5654449BBAB}" type="sibTrans" cxnId="{B4BF2D64-C697-4B17-B22A-C4ECA5A06BCC}">
      <dgm:prSet/>
      <dgm:spPr/>
      <dgm:t>
        <a:bodyPr/>
        <a:lstStyle/>
        <a:p>
          <a:endParaRPr lang="es-ES"/>
        </a:p>
      </dgm:t>
    </dgm:pt>
    <dgm:pt modelId="{163D600A-E1D9-4101-AB18-F83152F27BAC}" type="parTrans" cxnId="{B4BF2D64-C697-4B17-B22A-C4ECA5A06BCC}">
      <dgm:prSet/>
      <dgm:spPr/>
      <dgm:t>
        <a:bodyPr/>
        <a:lstStyle/>
        <a:p>
          <a:endParaRPr lang="es-ES"/>
        </a:p>
      </dgm:t>
    </dgm:pt>
    <dgm:pt modelId="{BB8BA20B-B829-4CB9-9ECA-9875DABE1BA5}">
      <dgm:prSet phldrT="[Texto]"/>
      <dgm:spPr/>
      <dgm:t>
        <a:bodyPr/>
        <a:lstStyle/>
        <a:p>
          <a:pPr rtl="0"/>
          <a:endParaRPr lang="es-ES" dirty="0"/>
        </a:p>
      </dgm:t>
    </dgm:pt>
    <dgm:pt modelId="{69876805-6585-4D45-A567-3922E8B6A090}" type="sibTrans" cxnId="{4140C725-498B-450B-83EB-F37AFCF88193}">
      <dgm:prSet/>
      <dgm:spPr/>
      <dgm:t>
        <a:bodyPr/>
        <a:lstStyle/>
        <a:p>
          <a:endParaRPr lang="es-ES"/>
        </a:p>
      </dgm:t>
    </dgm:pt>
    <dgm:pt modelId="{B73F62A9-BC0E-4756-B334-151DB091FFF4}" type="parTrans" cxnId="{4140C725-498B-450B-83EB-F37AFCF88193}">
      <dgm:prSet/>
      <dgm:spPr/>
      <dgm:t>
        <a:bodyPr/>
        <a:lstStyle/>
        <a:p>
          <a:endParaRPr lang="es-ES"/>
        </a:p>
      </dgm:t>
    </dgm:pt>
    <dgm:pt modelId="{C31F4D9E-69B9-40D0-B775-0E8E957A654C}">
      <dgm:prSet phldrT="[Texto]" custT="1"/>
      <dgm:spPr/>
      <dgm:t>
        <a:bodyPr/>
        <a:lstStyle/>
        <a:p>
          <a:pPr rtl="0"/>
          <a:r>
            <a:rPr lang="es-ES" sz="2400" dirty="0">
              <a:latin typeface="Trebuchet MS" panose="020B0603020202020204" pitchFamily="34" charset="0"/>
            </a:rPr>
            <a:t>Test </a:t>
          </a:r>
          <a:r>
            <a:rPr lang="es-ES" sz="2400" dirty="0" err="1">
              <a:latin typeface="Trebuchet MS" panose="020B0603020202020204" pitchFamily="34" charset="0"/>
            </a:rPr>
            <a:t>campaign</a:t>
          </a:r>
          <a:r>
            <a:rPr lang="es-ES" sz="2400" dirty="0">
              <a:latin typeface="Trebuchet MS" panose="020B0603020202020204" pitchFamily="34" charset="0"/>
            </a:rPr>
            <a:t> and </a:t>
          </a:r>
          <a:r>
            <a:rPr lang="es-ES" sz="2400" dirty="0" err="1">
              <a:latin typeface="Trebuchet MS" panose="020B0603020202020204" pitchFamily="34" charset="0"/>
            </a:rPr>
            <a:t>results</a:t>
          </a:r>
          <a:endParaRPr lang="es-ES" sz="2400" dirty="0">
            <a:latin typeface="Trebuchet MS" panose="020B0603020202020204" pitchFamily="34" charset="0"/>
          </a:endParaRPr>
        </a:p>
      </dgm:t>
    </dgm:pt>
    <dgm:pt modelId="{73F8C292-8E4D-4B82-AD38-5C3475A64B56}" type="sibTrans" cxnId="{3055A36F-8D26-4367-8DAE-0BAC82E07E6E}">
      <dgm:prSet/>
      <dgm:spPr/>
      <dgm:t>
        <a:bodyPr/>
        <a:lstStyle/>
        <a:p>
          <a:endParaRPr lang="es-ES"/>
        </a:p>
      </dgm:t>
    </dgm:pt>
    <dgm:pt modelId="{37C51118-1E10-4F57-AF88-59F5C93E977D}" type="parTrans" cxnId="{3055A36F-8D26-4367-8DAE-0BAC82E07E6E}">
      <dgm:prSet/>
      <dgm:spPr/>
      <dgm:t>
        <a:bodyPr/>
        <a:lstStyle/>
        <a:p>
          <a:endParaRPr lang="es-ES"/>
        </a:p>
      </dgm:t>
    </dgm:pt>
    <dgm:pt modelId="{4D9FAFD1-45A9-45D6-98F2-801F4F76BA93}">
      <dgm:prSet phldrT="[Texto]"/>
      <dgm:spPr/>
      <dgm:t>
        <a:bodyPr/>
        <a:lstStyle/>
        <a:p>
          <a:pPr rtl="0"/>
          <a:endParaRPr lang="es-ES" dirty="0"/>
        </a:p>
      </dgm:t>
    </dgm:pt>
    <dgm:pt modelId="{2DDFB876-EB01-4D54-9EC0-B4B92FEB2B68}" type="sibTrans" cxnId="{9C6F78D1-8970-443A-B6BF-FA448B08CC6A}">
      <dgm:prSet/>
      <dgm:spPr/>
      <dgm:t>
        <a:bodyPr/>
        <a:lstStyle/>
        <a:p>
          <a:endParaRPr lang="es-ES"/>
        </a:p>
      </dgm:t>
    </dgm:pt>
    <dgm:pt modelId="{BE477CBB-3AB6-4133-A59F-0FE22E7F1B68}" type="parTrans" cxnId="{9C6F78D1-8970-443A-B6BF-FA448B08CC6A}">
      <dgm:prSet/>
      <dgm:spPr/>
      <dgm:t>
        <a:bodyPr/>
        <a:lstStyle/>
        <a:p>
          <a:endParaRPr lang="es-ES"/>
        </a:p>
      </dgm:t>
    </dgm:pt>
    <dgm:pt modelId="{22FB4829-4569-4802-9CA1-59FAE8DAD285}">
      <dgm:prSet phldrT="[Texto]" custT="1"/>
      <dgm:spPr/>
      <dgm:t>
        <a:bodyPr/>
        <a:lstStyle/>
        <a:p>
          <a:pPr rtl="0"/>
          <a:r>
            <a:rPr lang="es-ES" sz="2400" dirty="0" err="1">
              <a:latin typeface="Trebuchet MS" panose="020B0603020202020204" pitchFamily="34" charset="0"/>
            </a:rPr>
            <a:t>Conclusions</a:t>
          </a:r>
          <a:endParaRPr lang="es-ES" sz="2400" dirty="0">
            <a:latin typeface="Trebuchet MS" panose="020B0603020202020204" pitchFamily="34" charset="0"/>
          </a:endParaRPr>
        </a:p>
      </dgm:t>
    </dgm:pt>
    <dgm:pt modelId="{2564775E-654D-4060-8DA1-AB32F2D4ACC7}" type="sibTrans" cxnId="{7D7E56A0-D45E-4AFC-90B9-13BE8C28CD69}">
      <dgm:prSet/>
      <dgm:spPr/>
      <dgm:t>
        <a:bodyPr/>
        <a:lstStyle/>
        <a:p>
          <a:endParaRPr lang="es-ES"/>
        </a:p>
      </dgm:t>
    </dgm:pt>
    <dgm:pt modelId="{963C9409-38E9-4F63-A176-8943480BE490}" type="parTrans" cxnId="{7D7E56A0-D45E-4AFC-90B9-13BE8C28CD69}">
      <dgm:prSet/>
      <dgm:spPr/>
      <dgm:t>
        <a:bodyPr/>
        <a:lstStyle/>
        <a:p>
          <a:endParaRPr lang="es-ES"/>
        </a:p>
      </dgm:t>
    </dgm:pt>
    <dgm:pt modelId="{9826C95B-0586-49E9-81BF-29A039BF23A4}" type="pres">
      <dgm:prSet presAssocID="{936CA9F2-15A8-4B29-AD65-2558885BE523}" presName="linear" presStyleCnt="0">
        <dgm:presLayoutVars>
          <dgm:animLvl val="lvl"/>
          <dgm:resizeHandles val="exact"/>
        </dgm:presLayoutVars>
      </dgm:prSet>
      <dgm:spPr/>
    </dgm:pt>
    <dgm:pt modelId="{0C0CAFA2-DDA5-47CF-8C26-5D435745F720}" type="pres">
      <dgm:prSet presAssocID="{1EA0DC8B-00E1-4883-8AA4-A9CDE5F80C3C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EEF34DBB-D863-4307-B4D8-24CBE3CAAB77}" type="pres">
      <dgm:prSet presAssocID="{1EA0DC8B-00E1-4883-8AA4-A9CDE5F80C3C}" presName="childText" presStyleLbl="revTx" presStyleIdx="0" presStyleCnt="4">
        <dgm:presLayoutVars>
          <dgm:bulletEnabled val="1"/>
        </dgm:presLayoutVars>
      </dgm:prSet>
      <dgm:spPr/>
    </dgm:pt>
    <dgm:pt modelId="{EC1C0E6B-FCB9-4A63-A40E-65133A1BB58C}" type="pres">
      <dgm:prSet presAssocID="{65FC89E7-6521-41D1-A70E-3E113C87AB26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ACC508A0-6EA9-4DA9-A754-CDA6C36F07C3}" type="pres">
      <dgm:prSet presAssocID="{65FC89E7-6521-41D1-A70E-3E113C87AB26}" presName="childText" presStyleLbl="revTx" presStyleIdx="1" presStyleCnt="4">
        <dgm:presLayoutVars>
          <dgm:bulletEnabled val="1"/>
        </dgm:presLayoutVars>
      </dgm:prSet>
      <dgm:spPr/>
    </dgm:pt>
    <dgm:pt modelId="{47F891D2-3B4E-40B8-A2BF-733911C41FEF}" type="pres">
      <dgm:prSet presAssocID="{2FA0627B-090E-4B00-B8A2-4B8E53EB2772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8E9AADFD-B2CE-4580-9FF3-DB256C86A950}" type="pres">
      <dgm:prSet presAssocID="{2FA0627B-090E-4B00-B8A2-4B8E53EB2772}" presName="childText" presStyleLbl="revTx" presStyleIdx="2" presStyleCnt="4">
        <dgm:presLayoutVars>
          <dgm:bulletEnabled val="1"/>
        </dgm:presLayoutVars>
      </dgm:prSet>
      <dgm:spPr/>
    </dgm:pt>
    <dgm:pt modelId="{5BB4E172-8654-4694-B3E4-D512125F2725}" type="pres">
      <dgm:prSet presAssocID="{C31F4D9E-69B9-40D0-B775-0E8E957A654C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747164CA-47D2-4989-93DD-735924A42DAD}" type="pres">
      <dgm:prSet presAssocID="{C31F4D9E-69B9-40D0-B775-0E8E957A654C}" presName="childText" presStyleLbl="revTx" presStyleIdx="3" presStyleCnt="4">
        <dgm:presLayoutVars>
          <dgm:bulletEnabled val="1"/>
        </dgm:presLayoutVars>
      </dgm:prSet>
      <dgm:spPr/>
    </dgm:pt>
    <dgm:pt modelId="{57970136-0908-4CA7-A712-0CD5E2A0E830}" type="pres">
      <dgm:prSet presAssocID="{22FB4829-4569-4802-9CA1-59FAE8DAD285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FE60480F-685D-4DA2-987E-2B9566600659}" type="presOf" srcId="{22FB4829-4569-4802-9CA1-59FAE8DAD285}" destId="{57970136-0908-4CA7-A712-0CD5E2A0E830}" srcOrd="0" destOrd="0" presId="urn:microsoft.com/office/officeart/2005/8/layout/vList2"/>
    <dgm:cxn modelId="{C40F591A-E831-4989-BA2F-BB27EDB3D710}" type="presOf" srcId="{44116B21-81BE-4149-A0EB-C661CCC7ADEB}" destId="{EEF34DBB-D863-4307-B4D8-24CBE3CAAB77}" srcOrd="0" destOrd="0" presId="urn:microsoft.com/office/officeart/2005/8/layout/vList2"/>
    <dgm:cxn modelId="{96776924-4DA7-40F7-9EF8-AA5E22C96CF5}" type="presOf" srcId="{0F21B3F1-B7BA-4F42-89E6-F5E58676B21F}" destId="{ACC508A0-6EA9-4DA9-A754-CDA6C36F07C3}" srcOrd="0" destOrd="0" presId="urn:microsoft.com/office/officeart/2005/8/layout/vList2"/>
    <dgm:cxn modelId="{4140C725-498B-450B-83EB-F37AFCF88193}" srcId="{2FA0627B-090E-4B00-B8A2-4B8E53EB2772}" destId="{BB8BA20B-B829-4CB9-9ECA-9875DABE1BA5}" srcOrd="0" destOrd="0" parTransId="{B73F62A9-BC0E-4756-B334-151DB091FFF4}" sibTransId="{69876805-6585-4D45-A567-3922E8B6A090}"/>
    <dgm:cxn modelId="{5AB45430-9CC7-411A-A813-3568390D5B7D}" type="presOf" srcId="{BB8BA20B-B829-4CB9-9ECA-9875DABE1BA5}" destId="{8E9AADFD-B2CE-4580-9FF3-DB256C86A950}" srcOrd="0" destOrd="0" presId="urn:microsoft.com/office/officeart/2005/8/layout/vList2"/>
    <dgm:cxn modelId="{5938C83D-714A-4AFA-B851-B8BBFDC40A20}" type="presOf" srcId="{1EA0DC8B-00E1-4883-8AA4-A9CDE5F80C3C}" destId="{0C0CAFA2-DDA5-47CF-8C26-5D435745F720}" srcOrd="0" destOrd="0" presId="urn:microsoft.com/office/officeart/2005/8/layout/vList2"/>
    <dgm:cxn modelId="{B4BF2D64-C697-4B17-B22A-C4ECA5A06BCC}" srcId="{936CA9F2-15A8-4B29-AD65-2558885BE523}" destId="{2FA0627B-090E-4B00-B8A2-4B8E53EB2772}" srcOrd="2" destOrd="0" parTransId="{163D600A-E1D9-4101-AB18-F83152F27BAC}" sibTransId="{968ABFB4-F2E7-4B33-9D78-A5654449BBAB}"/>
    <dgm:cxn modelId="{0D19BB65-80CA-459A-A03B-F8B00CE8943E}" srcId="{936CA9F2-15A8-4B29-AD65-2558885BE523}" destId="{65FC89E7-6521-41D1-A70E-3E113C87AB26}" srcOrd="1" destOrd="0" parTransId="{B3381079-7738-46DB-AAB7-84816B49CA13}" sibTransId="{599B0251-6CA4-4741-894A-F10E5BFA52D4}"/>
    <dgm:cxn modelId="{3055A36F-8D26-4367-8DAE-0BAC82E07E6E}" srcId="{936CA9F2-15A8-4B29-AD65-2558885BE523}" destId="{C31F4D9E-69B9-40D0-B775-0E8E957A654C}" srcOrd="3" destOrd="0" parTransId="{37C51118-1E10-4F57-AF88-59F5C93E977D}" sibTransId="{73F8C292-8E4D-4B82-AD38-5C3475A64B56}"/>
    <dgm:cxn modelId="{E0032D7F-195E-4780-A77A-1C10891395E1}" srcId="{936CA9F2-15A8-4B29-AD65-2558885BE523}" destId="{1EA0DC8B-00E1-4883-8AA4-A9CDE5F80C3C}" srcOrd="0" destOrd="0" parTransId="{128B3FE2-4139-4217-B181-83551D4B8BCB}" sibTransId="{4A75FFA3-13F1-4FD4-82C7-BA8540463B66}"/>
    <dgm:cxn modelId="{FC29199C-2014-4C54-96DB-8AA05159F9A6}" type="presOf" srcId="{936CA9F2-15A8-4B29-AD65-2558885BE523}" destId="{9826C95B-0586-49E9-81BF-29A039BF23A4}" srcOrd="0" destOrd="0" presId="urn:microsoft.com/office/officeart/2005/8/layout/vList2"/>
    <dgm:cxn modelId="{7D7E56A0-D45E-4AFC-90B9-13BE8C28CD69}" srcId="{936CA9F2-15A8-4B29-AD65-2558885BE523}" destId="{22FB4829-4569-4802-9CA1-59FAE8DAD285}" srcOrd="4" destOrd="0" parTransId="{963C9409-38E9-4F63-A176-8943480BE490}" sibTransId="{2564775E-654D-4060-8DA1-AB32F2D4ACC7}"/>
    <dgm:cxn modelId="{AF22CCC0-7DE4-4D29-B0A6-EC63D1403E26}" srcId="{1EA0DC8B-00E1-4883-8AA4-A9CDE5F80C3C}" destId="{44116B21-81BE-4149-A0EB-C661CCC7ADEB}" srcOrd="0" destOrd="0" parTransId="{23964145-D3AE-4920-8F71-F0BBD00F6CF5}" sibTransId="{9D1AC177-350A-4E98-974F-B789616227B6}"/>
    <dgm:cxn modelId="{796B16C2-6FDE-418D-B8A6-D1A385C9A7A2}" type="presOf" srcId="{4D9FAFD1-45A9-45D6-98F2-801F4F76BA93}" destId="{747164CA-47D2-4989-93DD-735924A42DAD}" srcOrd="0" destOrd="0" presId="urn:microsoft.com/office/officeart/2005/8/layout/vList2"/>
    <dgm:cxn modelId="{9C6F78D1-8970-443A-B6BF-FA448B08CC6A}" srcId="{C31F4D9E-69B9-40D0-B775-0E8E957A654C}" destId="{4D9FAFD1-45A9-45D6-98F2-801F4F76BA93}" srcOrd="0" destOrd="0" parTransId="{BE477CBB-3AB6-4133-A59F-0FE22E7F1B68}" sibTransId="{2DDFB876-EB01-4D54-9EC0-B4B92FEB2B68}"/>
    <dgm:cxn modelId="{F98CF1D2-B1D6-4AD9-BD4A-FA32F49C2D28}" type="presOf" srcId="{C31F4D9E-69B9-40D0-B775-0E8E957A654C}" destId="{5BB4E172-8654-4694-B3E4-D512125F2725}" srcOrd="0" destOrd="0" presId="urn:microsoft.com/office/officeart/2005/8/layout/vList2"/>
    <dgm:cxn modelId="{BF8338DE-102A-4955-B142-71A9D80EF22D}" type="presOf" srcId="{65FC89E7-6521-41D1-A70E-3E113C87AB26}" destId="{EC1C0E6B-FCB9-4A63-A40E-65133A1BB58C}" srcOrd="0" destOrd="0" presId="urn:microsoft.com/office/officeart/2005/8/layout/vList2"/>
    <dgm:cxn modelId="{0BAD75E0-BF22-4C72-8388-5B121C6FB329}" srcId="{65FC89E7-6521-41D1-A70E-3E113C87AB26}" destId="{0F21B3F1-B7BA-4F42-89E6-F5E58676B21F}" srcOrd="0" destOrd="0" parTransId="{F45AD127-E3AF-4519-A0FC-4D5AF899DF71}" sibTransId="{1B6EF088-1A6E-4B2F-9F3B-5EF0397F6179}"/>
    <dgm:cxn modelId="{FD12B1E0-4765-459C-8136-0383A0EDE907}" type="presOf" srcId="{2FA0627B-090E-4B00-B8A2-4B8E53EB2772}" destId="{47F891D2-3B4E-40B8-A2BF-733911C41FEF}" srcOrd="0" destOrd="0" presId="urn:microsoft.com/office/officeart/2005/8/layout/vList2"/>
    <dgm:cxn modelId="{1A029415-7343-4461-95C1-3B40CF6286BA}" type="presParOf" srcId="{9826C95B-0586-49E9-81BF-29A039BF23A4}" destId="{0C0CAFA2-DDA5-47CF-8C26-5D435745F720}" srcOrd="0" destOrd="0" presId="urn:microsoft.com/office/officeart/2005/8/layout/vList2"/>
    <dgm:cxn modelId="{F1FE3003-4AFA-4061-B7A3-ECD6F861E3AA}" type="presParOf" srcId="{9826C95B-0586-49E9-81BF-29A039BF23A4}" destId="{EEF34DBB-D863-4307-B4D8-24CBE3CAAB77}" srcOrd="1" destOrd="0" presId="urn:microsoft.com/office/officeart/2005/8/layout/vList2"/>
    <dgm:cxn modelId="{C1F08CC1-0B6F-4A7C-9571-DC72E8AC6807}" type="presParOf" srcId="{9826C95B-0586-49E9-81BF-29A039BF23A4}" destId="{EC1C0E6B-FCB9-4A63-A40E-65133A1BB58C}" srcOrd="2" destOrd="0" presId="urn:microsoft.com/office/officeart/2005/8/layout/vList2"/>
    <dgm:cxn modelId="{ADA38C5B-54A1-49B8-87FC-440FA7B7AC03}" type="presParOf" srcId="{9826C95B-0586-49E9-81BF-29A039BF23A4}" destId="{ACC508A0-6EA9-4DA9-A754-CDA6C36F07C3}" srcOrd="3" destOrd="0" presId="urn:microsoft.com/office/officeart/2005/8/layout/vList2"/>
    <dgm:cxn modelId="{339BBD98-F23B-42F0-899F-E201EE42B142}" type="presParOf" srcId="{9826C95B-0586-49E9-81BF-29A039BF23A4}" destId="{47F891D2-3B4E-40B8-A2BF-733911C41FEF}" srcOrd="4" destOrd="0" presId="urn:microsoft.com/office/officeart/2005/8/layout/vList2"/>
    <dgm:cxn modelId="{AE74DAEA-D323-4CC5-99F2-D0320E1C17F6}" type="presParOf" srcId="{9826C95B-0586-49E9-81BF-29A039BF23A4}" destId="{8E9AADFD-B2CE-4580-9FF3-DB256C86A950}" srcOrd="5" destOrd="0" presId="urn:microsoft.com/office/officeart/2005/8/layout/vList2"/>
    <dgm:cxn modelId="{177B9613-535D-4965-9C61-770BA43B5277}" type="presParOf" srcId="{9826C95B-0586-49E9-81BF-29A039BF23A4}" destId="{5BB4E172-8654-4694-B3E4-D512125F2725}" srcOrd="6" destOrd="0" presId="urn:microsoft.com/office/officeart/2005/8/layout/vList2"/>
    <dgm:cxn modelId="{313186D9-1CC2-4B9A-A224-95A063EA876F}" type="presParOf" srcId="{9826C95B-0586-49E9-81BF-29A039BF23A4}" destId="{747164CA-47D2-4989-93DD-735924A42DAD}" srcOrd="7" destOrd="0" presId="urn:microsoft.com/office/officeart/2005/8/layout/vList2"/>
    <dgm:cxn modelId="{9B6D6BD8-51FA-4C7A-BD71-5155B20DB874}" type="presParOf" srcId="{9826C95B-0586-49E9-81BF-29A039BF23A4}" destId="{57970136-0908-4CA7-A712-0CD5E2A0E830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36CA9F2-15A8-4B29-AD65-2558885BE523}" type="doc">
      <dgm:prSet loTypeId="urn:microsoft.com/office/officeart/2005/8/layout/vList2" loCatId="list" qsTypeId="urn:microsoft.com/office/officeart/2005/8/quickstyle/simple4" qsCatId="simple" csTypeId="urn:microsoft.com/office/officeart/2005/8/colors/accent1_3" csCatId="accent1" phldr="1"/>
      <dgm:spPr/>
      <dgm:t>
        <a:bodyPr/>
        <a:lstStyle/>
        <a:p>
          <a:endParaRPr lang="es-ES"/>
        </a:p>
      </dgm:t>
    </dgm:pt>
    <dgm:pt modelId="{1EA0DC8B-00E1-4883-8AA4-A9CDE5F80C3C}">
      <dgm:prSet phldrT="[Texto]" custT="1"/>
      <dgm:spPr/>
      <dgm:t>
        <a:bodyPr/>
        <a:lstStyle/>
        <a:p>
          <a:r>
            <a:rPr lang="es-ES_tradnl" sz="2400" dirty="0" err="1">
              <a:latin typeface="Trebuchet MS" panose="020B0603020202020204" pitchFamily="34" charset="0"/>
            </a:rPr>
            <a:t>Introduction</a:t>
          </a:r>
          <a:endParaRPr lang="es-ES" sz="2400" dirty="0">
            <a:latin typeface="Trebuchet MS" panose="020B0603020202020204" pitchFamily="34" charset="0"/>
          </a:endParaRPr>
        </a:p>
      </dgm:t>
    </dgm:pt>
    <dgm:pt modelId="{128B3FE2-4139-4217-B181-83551D4B8BCB}" type="parTrans" cxnId="{E0032D7F-195E-4780-A77A-1C10891395E1}">
      <dgm:prSet/>
      <dgm:spPr/>
      <dgm:t>
        <a:bodyPr/>
        <a:lstStyle/>
        <a:p>
          <a:endParaRPr lang="es-ES"/>
        </a:p>
      </dgm:t>
    </dgm:pt>
    <dgm:pt modelId="{4A75FFA3-13F1-4FD4-82C7-BA8540463B66}" type="sibTrans" cxnId="{E0032D7F-195E-4780-A77A-1C10891395E1}">
      <dgm:prSet/>
      <dgm:spPr/>
      <dgm:t>
        <a:bodyPr/>
        <a:lstStyle/>
        <a:p>
          <a:endParaRPr lang="es-ES"/>
        </a:p>
      </dgm:t>
    </dgm:pt>
    <dgm:pt modelId="{22FB4829-4569-4802-9CA1-59FAE8DAD285}">
      <dgm:prSet phldrT="[Texto]" custT="1"/>
      <dgm:spPr/>
      <dgm:t>
        <a:bodyPr/>
        <a:lstStyle/>
        <a:p>
          <a:pPr rtl="0"/>
          <a:r>
            <a:rPr lang="es-ES" sz="2400" dirty="0" err="1">
              <a:latin typeface="Trebuchet MS" panose="020B0603020202020204" pitchFamily="34" charset="0"/>
            </a:rPr>
            <a:t>Conclusions</a:t>
          </a:r>
          <a:endParaRPr lang="es-ES" sz="2400" dirty="0">
            <a:latin typeface="Trebuchet MS" panose="020B0603020202020204" pitchFamily="34" charset="0"/>
          </a:endParaRPr>
        </a:p>
      </dgm:t>
    </dgm:pt>
    <dgm:pt modelId="{963C9409-38E9-4F63-A176-8943480BE490}" type="parTrans" cxnId="{7D7E56A0-D45E-4AFC-90B9-13BE8C28CD69}">
      <dgm:prSet/>
      <dgm:spPr/>
      <dgm:t>
        <a:bodyPr/>
        <a:lstStyle/>
        <a:p>
          <a:endParaRPr lang="es-ES"/>
        </a:p>
      </dgm:t>
    </dgm:pt>
    <dgm:pt modelId="{2564775E-654D-4060-8DA1-AB32F2D4ACC7}" type="sibTrans" cxnId="{7D7E56A0-D45E-4AFC-90B9-13BE8C28CD69}">
      <dgm:prSet/>
      <dgm:spPr/>
      <dgm:t>
        <a:bodyPr/>
        <a:lstStyle/>
        <a:p>
          <a:endParaRPr lang="es-ES"/>
        </a:p>
      </dgm:t>
    </dgm:pt>
    <dgm:pt modelId="{2FA0627B-090E-4B00-B8A2-4B8E53EB2772}">
      <dgm:prSet phldrT="[Texto]" custT="1"/>
      <dgm:spPr>
        <a:solidFill>
          <a:srgbClr val="000066"/>
        </a:solidFill>
      </dgm:spPr>
      <dgm:t>
        <a:bodyPr/>
        <a:lstStyle/>
        <a:p>
          <a:pPr rtl="0"/>
          <a:r>
            <a:rPr lang="es-ES" sz="2400" dirty="0" err="1">
              <a:latin typeface="Trebuchet MS" panose="020B0603020202020204" pitchFamily="34" charset="0"/>
            </a:rPr>
            <a:t>Fuzzer</a:t>
          </a:r>
          <a:r>
            <a:rPr lang="es-ES" sz="2400" dirty="0">
              <a:latin typeface="Trebuchet MS" panose="020B0603020202020204" pitchFamily="34" charset="0"/>
            </a:rPr>
            <a:t> </a:t>
          </a:r>
          <a:r>
            <a:rPr lang="es-ES" sz="2400" dirty="0" err="1">
              <a:latin typeface="Trebuchet MS" panose="020B0603020202020204" pitchFamily="34" charset="0"/>
            </a:rPr>
            <a:t>for</a:t>
          </a:r>
          <a:r>
            <a:rPr lang="es-ES" sz="2400" dirty="0">
              <a:latin typeface="Trebuchet MS" panose="020B0603020202020204" pitchFamily="34" charset="0"/>
            </a:rPr>
            <a:t> hardware </a:t>
          </a:r>
          <a:r>
            <a:rPr lang="es-ES" sz="2400" dirty="0" err="1">
              <a:latin typeface="Trebuchet MS" panose="020B0603020202020204" pitchFamily="34" charset="0"/>
            </a:rPr>
            <a:t>designs</a:t>
          </a:r>
          <a:endParaRPr lang="es-ES" dirty="0"/>
        </a:p>
      </dgm:t>
    </dgm:pt>
    <dgm:pt modelId="{163D600A-E1D9-4101-AB18-F83152F27BAC}" type="parTrans" cxnId="{B4BF2D64-C697-4B17-B22A-C4ECA5A06BCC}">
      <dgm:prSet/>
      <dgm:spPr/>
      <dgm:t>
        <a:bodyPr/>
        <a:lstStyle/>
        <a:p>
          <a:endParaRPr lang="es-ES"/>
        </a:p>
      </dgm:t>
    </dgm:pt>
    <dgm:pt modelId="{968ABFB4-F2E7-4B33-9D78-A5654449BBAB}" type="sibTrans" cxnId="{B4BF2D64-C697-4B17-B22A-C4ECA5A06BCC}">
      <dgm:prSet/>
      <dgm:spPr/>
      <dgm:t>
        <a:bodyPr/>
        <a:lstStyle/>
        <a:p>
          <a:endParaRPr lang="es-ES"/>
        </a:p>
      </dgm:t>
    </dgm:pt>
    <dgm:pt modelId="{C31F4D9E-69B9-40D0-B775-0E8E957A654C}">
      <dgm:prSet phldrT="[Texto]" custT="1"/>
      <dgm:spPr/>
      <dgm:t>
        <a:bodyPr/>
        <a:lstStyle/>
        <a:p>
          <a:pPr rtl="0"/>
          <a:r>
            <a:rPr lang="es-ES" sz="2400" dirty="0">
              <a:latin typeface="Trebuchet MS" panose="020B0603020202020204" pitchFamily="34" charset="0"/>
            </a:rPr>
            <a:t>Test </a:t>
          </a:r>
          <a:r>
            <a:rPr lang="es-ES" sz="2400" dirty="0" err="1">
              <a:latin typeface="Trebuchet MS" panose="020B0603020202020204" pitchFamily="34" charset="0"/>
            </a:rPr>
            <a:t>campaign</a:t>
          </a:r>
          <a:r>
            <a:rPr lang="es-ES" sz="2400" dirty="0">
              <a:latin typeface="Trebuchet MS" panose="020B0603020202020204" pitchFamily="34" charset="0"/>
            </a:rPr>
            <a:t> and </a:t>
          </a:r>
          <a:r>
            <a:rPr lang="es-ES" sz="2400" dirty="0" err="1">
              <a:latin typeface="Trebuchet MS" panose="020B0603020202020204" pitchFamily="34" charset="0"/>
            </a:rPr>
            <a:t>results</a:t>
          </a:r>
          <a:endParaRPr lang="es-ES" sz="2400" dirty="0">
            <a:latin typeface="Trebuchet MS" panose="020B0603020202020204" pitchFamily="34" charset="0"/>
          </a:endParaRPr>
        </a:p>
      </dgm:t>
    </dgm:pt>
    <dgm:pt modelId="{37C51118-1E10-4F57-AF88-59F5C93E977D}" type="parTrans" cxnId="{3055A36F-8D26-4367-8DAE-0BAC82E07E6E}">
      <dgm:prSet/>
      <dgm:spPr/>
      <dgm:t>
        <a:bodyPr/>
        <a:lstStyle/>
        <a:p>
          <a:endParaRPr lang="es-ES"/>
        </a:p>
      </dgm:t>
    </dgm:pt>
    <dgm:pt modelId="{73F8C292-8E4D-4B82-AD38-5C3475A64B56}" type="sibTrans" cxnId="{3055A36F-8D26-4367-8DAE-0BAC82E07E6E}">
      <dgm:prSet/>
      <dgm:spPr/>
      <dgm:t>
        <a:bodyPr/>
        <a:lstStyle/>
        <a:p>
          <a:endParaRPr lang="es-ES"/>
        </a:p>
      </dgm:t>
    </dgm:pt>
    <dgm:pt modelId="{0F21B3F1-B7BA-4F42-89E6-F5E58676B21F}">
      <dgm:prSet phldrT="[Texto]" custT="1"/>
      <dgm:spPr/>
      <dgm:t>
        <a:bodyPr/>
        <a:lstStyle/>
        <a:p>
          <a:pPr rtl="0"/>
          <a:endParaRPr lang="es-ES" sz="2400" i="0" dirty="0">
            <a:latin typeface="Trebuchet MS" panose="020B0603020202020204" pitchFamily="34" charset="0"/>
          </a:endParaRPr>
        </a:p>
      </dgm:t>
    </dgm:pt>
    <dgm:pt modelId="{F45AD127-E3AF-4519-A0FC-4D5AF899DF71}" type="parTrans" cxnId="{0BAD75E0-BF22-4C72-8388-5B121C6FB329}">
      <dgm:prSet/>
      <dgm:spPr/>
      <dgm:t>
        <a:bodyPr/>
        <a:lstStyle/>
        <a:p>
          <a:endParaRPr lang="es-ES"/>
        </a:p>
      </dgm:t>
    </dgm:pt>
    <dgm:pt modelId="{1B6EF088-1A6E-4B2F-9F3B-5EF0397F6179}" type="sibTrans" cxnId="{0BAD75E0-BF22-4C72-8388-5B121C6FB329}">
      <dgm:prSet/>
      <dgm:spPr/>
      <dgm:t>
        <a:bodyPr/>
        <a:lstStyle/>
        <a:p>
          <a:endParaRPr lang="es-ES"/>
        </a:p>
      </dgm:t>
    </dgm:pt>
    <dgm:pt modelId="{363B2573-FD2D-4704-80DA-6E2A78994933}">
      <dgm:prSet phldrT="[Texto]"/>
      <dgm:spPr/>
      <dgm:t>
        <a:bodyPr/>
        <a:lstStyle/>
        <a:p>
          <a:pPr rtl="0"/>
          <a:endParaRPr lang="es-ES" dirty="0"/>
        </a:p>
      </dgm:t>
    </dgm:pt>
    <dgm:pt modelId="{9041AD6C-E293-49CD-B4BC-DAAEEB7ECFE2}" type="parTrans" cxnId="{C2EC3D66-AC66-473E-9900-75B50BF292DE}">
      <dgm:prSet/>
      <dgm:spPr/>
      <dgm:t>
        <a:bodyPr/>
        <a:lstStyle/>
        <a:p>
          <a:endParaRPr lang="es-ES"/>
        </a:p>
      </dgm:t>
    </dgm:pt>
    <dgm:pt modelId="{E526A3D9-15E5-459A-A1FD-BA25E6A21CC2}" type="sibTrans" cxnId="{C2EC3D66-AC66-473E-9900-75B50BF292DE}">
      <dgm:prSet/>
      <dgm:spPr/>
      <dgm:t>
        <a:bodyPr/>
        <a:lstStyle/>
        <a:p>
          <a:endParaRPr lang="es-ES"/>
        </a:p>
      </dgm:t>
    </dgm:pt>
    <dgm:pt modelId="{BB8BA20B-B829-4CB9-9ECA-9875DABE1BA5}">
      <dgm:prSet phldrT="[Texto]"/>
      <dgm:spPr/>
      <dgm:t>
        <a:bodyPr/>
        <a:lstStyle/>
        <a:p>
          <a:pPr rtl="0"/>
          <a:endParaRPr lang="es-ES" dirty="0"/>
        </a:p>
      </dgm:t>
    </dgm:pt>
    <dgm:pt modelId="{B73F62A9-BC0E-4756-B334-151DB091FFF4}" type="parTrans" cxnId="{4140C725-498B-450B-83EB-F37AFCF88193}">
      <dgm:prSet/>
      <dgm:spPr/>
      <dgm:t>
        <a:bodyPr/>
        <a:lstStyle/>
        <a:p>
          <a:endParaRPr lang="es-ES"/>
        </a:p>
      </dgm:t>
    </dgm:pt>
    <dgm:pt modelId="{69876805-6585-4D45-A567-3922E8B6A090}" type="sibTrans" cxnId="{4140C725-498B-450B-83EB-F37AFCF88193}">
      <dgm:prSet/>
      <dgm:spPr/>
      <dgm:t>
        <a:bodyPr/>
        <a:lstStyle/>
        <a:p>
          <a:endParaRPr lang="es-ES"/>
        </a:p>
      </dgm:t>
    </dgm:pt>
    <dgm:pt modelId="{4D9FAFD1-45A9-45D6-98F2-801F4F76BA93}">
      <dgm:prSet phldrT="[Texto]"/>
      <dgm:spPr/>
      <dgm:t>
        <a:bodyPr/>
        <a:lstStyle/>
        <a:p>
          <a:pPr rtl="0"/>
          <a:endParaRPr lang="es-ES" dirty="0"/>
        </a:p>
      </dgm:t>
    </dgm:pt>
    <dgm:pt modelId="{BE477CBB-3AB6-4133-A59F-0FE22E7F1B68}" type="parTrans" cxnId="{9C6F78D1-8970-443A-B6BF-FA448B08CC6A}">
      <dgm:prSet/>
      <dgm:spPr/>
      <dgm:t>
        <a:bodyPr/>
        <a:lstStyle/>
        <a:p>
          <a:endParaRPr lang="es-ES"/>
        </a:p>
      </dgm:t>
    </dgm:pt>
    <dgm:pt modelId="{2DDFB876-EB01-4D54-9EC0-B4B92FEB2B68}" type="sibTrans" cxnId="{9C6F78D1-8970-443A-B6BF-FA448B08CC6A}">
      <dgm:prSet/>
      <dgm:spPr/>
      <dgm:t>
        <a:bodyPr/>
        <a:lstStyle/>
        <a:p>
          <a:endParaRPr lang="es-ES"/>
        </a:p>
      </dgm:t>
    </dgm:pt>
    <dgm:pt modelId="{65FC89E7-6521-41D1-A70E-3E113C87AB26}">
      <dgm:prSet phldrT="[Texto]" custT="1"/>
      <dgm:spPr/>
      <dgm:t>
        <a:bodyPr/>
        <a:lstStyle/>
        <a:p>
          <a:pPr rtl="0"/>
          <a:r>
            <a:rPr lang="es-ES" sz="2400" i="0" dirty="0" err="1">
              <a:latin typeface="Trebuchet MS" panose="020B0603020202020204" pitchFamily="34" charset="0"/>
            </a:rPr>
            <a:t>Fuzzing</a:t>
          </a:r>
          <a:r>
            <a:rPr lang="es-ES" sz="2400" i="0" dirty="0">
              <a:latin typeface="Trebuchet MS" panose="020B0603020202020204" pitchFamily="34" charset="0"/>
            </a:rPr>
            <a:t> </a:t>
          </a:r>
          <a:r>
            <a:rPr lang="es-ES" sz="2400" i="0" dirty="0" err="1">
              <a:latin typeface="Trebuchet MS" panose="020B0603020202020204" pitchFamily="34" charset="0"/>
            </a:rPr>
            <a:t>background</a:t>
          </a:r>
          <a:endParaRPr lang="es-ES" dirty="0"/>
        </a:p>
      </dgm:t>
    </dgm:pt>
    <dgm:pt modelId="{599B0251-6CA4-4741-894A-F10E5BFA52D4}" type="sibTrans" cxnId="{0D19BB65-80CA-459A-A03B-F8B00CE8943E}">
      <dgm:prSet/>
      <dgm:spPr/>
      <dgm:t>
        <a:bodyPr/>
        <a:lstStyle/>
        <a:p>
          <a:endParaRPr lang="es-ES"/>
        </a:p>
      </dgm:t>
    </dgm:pt>
    <dgm:pt modelId="{B3381079-7738-46DB-AAB7-84816B49CA13}" type="parTrans" cxnId="{0D19BB65-80CA-459A-A03B-F8B00CE8943E}">
      <dgm:prSet/>
      <dgm:spPr/>
      <dgm:t>
        <a:bodyPr/>
        <a:lstStyle/>
        <a:p>
          <a:endParaRPr lang="es-ES"/>
        </a:p>
      </dgm:t>
    </dgm:pt>
    <dgm:pt modelId="{9826C95B-0586-49E9-81BF-29A039BF23A4}" type="pres">
      <dgm:prSet presAssocID="{936CA9F2-15A8-4B29-AD65-2558885BE523}" presName="linear" presStyleCnt="0">
        <dgm:presLayoutVars>
          <dgm:animLvl val="lvl"/>
          <dgm:resizeHandles val="exact"/>
        </dgm:presLayoutVars>
      </dgm:prSet>
      <dgm:spPr/>
    </dgm:pt>
    <dgm:pt modelId="{0C0CAFA2-DDA5-47CF-8C26-5D435745F720}" type="pres">
      <dgm:prSet presAssocID="{1EA0DC8B-00E1-4883-8AA4-A9CDE5F80C3C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EEF34DBB-D863-4307-B4D8-24CBE3CAAB77}" type="pres">
      <dgm:prSet presAssocID="{1EA0DC8B-00E1-4883-8AA4-A9CDE5F80C3C}" presName="childText" presStyleLbl="revTx" presStyleIdx="0" presStyleCnt="4">
        <dgm:presLayoutVars>
          <dgm:bulletEnabled val="1"/>
        </dgm:presLayoutVars>
      </dgm:prSet>
      <dgm:spPr/>
    </dgm:pt>
    <dgm:pt modelId="{EC1C0E6B-FCB9-4A63-A40E-65133A1BB58C}" type="pres">
      <dgm:prSet presAssocID="{65FC89E7-6521-41D1-A70E-3E113C87AB26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ACC508A0-6EA9-4DA9-A754-CDA6C36F07C3}" type="pres">
      <dgm:prSet presAssocID="{65FC89E7-6521-41D1-A70E-3E113C87AB26}" presName="childText" presStyleLbl="revTx" presStyleIdx="1" presStyleCnt="4">
        <dgm:presLayoutVars>
          <dgm:bulletEnabled val="1"/>
        </dgm:presLayoutVars>
      </dgm:prSet>
      <dgm:spPr/>
    </dgm:pt>
    <dgm:pt modelId="{47F891D2-3B4E-40B8-A2BF-733911C41FEF}" type="pres">
      <dgm:prSet presAssocID="{2FA0627B-090E-4B00-B8A2-4B8E53EB2772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8E9AADFD-B2CE-4580-9FF3-DB256C86A950}" type="pres">
      <dgm:prSet presAssocID="{2FA0627B-090E-4B00-B8A2-4B8E53EB2772}" presName="childText" presStyleLbl="revTx" presStyleIdx="2" presStyleCnt="4">
        <dgm:presLayoutVars>
          <dgm:bulletEnabled val="1"/>
        </dgm:presLayoutVars>
      </dgm:prSet>
      <dgm:spPr/>
    </dgm:pt>
    <dgm:pt modelId="{5BB4E172-8654-4694-B3E4-D512125F2725}" type="pres">
      <dgm:prSet presAssocID="{C31F4D9E-69B9-40D0-B775-0E8E957A654C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747164CA-47D2-4989-93DD-735924A42DAD}" type="pres">
      <dgm:prSet presAssocID="{C31F4D9E-69B9-40D0-B775-0E8E957A654C}" presName="childText" presStyleLbl="revTx" presStyleIdx="3" presStyleCnt="4">
        <dgm:presLayoutVars>
          <dgm:bulletEnabled val="1"/>
        </dgm:presLayoutVars>
      </dgm:prSet>
      <dgm:spPr/>
    </dgm:pt>
    <dgm:pt modelId="{57970136-0908-4CA7-A712-0CD5E2A0E830}" type="pres">
      <dgm:prSet presAssocID="{22FB4829-4569-4802-9CA1-59FAE8DAD285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FE60480F-685D-4DA2-987E-2B9566600659}" type="presOf" srcId="{22FB4829-4569-4802-9CA1-59FAE8DAD285}" destId="{57970136-0908-4CA7-A712-0CD5E2A0E830}" srcOrd="0" destOrd="0" presId="urn:microsoft.com/office/officeart/2005/8/layout/vList2"/>
    <dgm:cxn modelId="{96776924-4DA7-40F7-9EF8-AA5E22C96CF5}" type="presOf" srcId="{0F21B3F1-B7BA-4F42-89E6-F5E58676B21F}" destId="{ACC508A0-6EA9-4DA9-A754-CDA6C36F07C3}" srcOrd="0" destOrd="0" presId="urn:microsoft.com/office/officeart/2005/8/layout/vList2"/>
    <dgm:cxn modelId="{4140C725-498B-450B-83EB-F37AFCF88193}" srcId="{2FA0627B-090E-4B00-B8A2-4B8E53EB2772}" destId="{BB8BA20B-B829-4CB9-9ECA-9875DABE1BA5}" srcOrd="0" destOrd="0" parTransId="{B73F62A9-BC0E-4756-B334-151DB091FFF4}" sibTransId="{69876805-6585-4D45-A567-3922E8B6A090}"/>
    <dgm:cxn modelId="{5AB45430-9CC7-411A-A813-3568390D5B7D}" type="presOf" srcId="{BB8BA20B-B829-4CB9-9ECA-9875DABE1BA5}" destId="{8E9AADFD-B2CE-4580-9FF3-DB256C86A950}" srcOrd="0" destOrd="0" presId="urn:microsoft.com/office/officeart/2005/8/layout/vList2"/>
    <dgm:cxn modelId="{5938C83D-714A-4AFA-B851-B8BBFDC40A20}" type="presOf" srcId="{1EA0DC8B-00E1-4883-8AA4-A9CDE5F80C3C}" destId="{0C0CAFA2-DDA5-47CF-8C26-5D435745F720}" srcOrd="0" destOrd="0" presId="urn:microsoft.com/office/officeart/2005/8/layout/vList2"/>
    <dgm:cxn modelId="{B4BF2D64-C697-4B17-B22A-C4ECA5A06BCC}" srcId="{936CA9F2-15A8-4B29-AD65-2558885BE523}" destId="{2FA0627B-090E-4B00-B8A2-4B8E53EB2772}" srcOrd="2" destOrd="0" parTransId="{163D600A-E1D9-4101-AB18-F83152F27BAC}" sibTransId="{968ABFB4-F2E7-4B33-9D78-A5654449BBAB}"/>
    <dgm:cxn modelId="{0D19BB65-80CA-459A-A03B-F8B00CE8943E}" srcId="{936CA9F2-15A8-4B29-AD65-2558885BE523}" destId="{65FC89E7-6521-41D1-A70E-3E113C87AB26}" srcOrd="1" destOrd="0" parTransId="{B3381079-7738-46DB-AAB7-84816B49CA13}" sibTransId="{599B0251-6CA4-4741-894A-F10E5BFA52D4}"/>
    <dgm:cxn modelId="{C2EC3D66-AC66-473E-9900-75B50BF292DE}" srcId="{1EA0DC8B-00E1-4883-8AA4-A9CDE5F80C3C}" destId="{363B2573-FD2D-4704-80DA-6E2A78994933}" srcOrd="0" destOrd="0" parTransId="{9041AD6C-E293-49CD-B4BC-DAAEEB7ECFE2}" sibTransId="{E526A3D9-15E5-459A-A1FD-BA25E6A21CC2}"/>
    <dgm:cxn modelId="{3055A36F-8D26-4367-8DAE-0BAC82E07E6E}" srcId="{936CA9F2-15A8-4B29-AD65-2558885BE523}" destId="{C31F4D9E-69B9-40D0-B775-0E8E957A654C}" srcOrd="3" destOrd="0" parTransId="{37C51118-1E10-4F57-AF88-59F5C93E977D}" sibTransId="{73F8C292-8E4D-4B82-AD38-5C3475A64B56}"/>
    <dgm:cxn modelId="{E0032D7F-195E-4780-A77A-1C10891395E1}" srcId="{936CA9F2-15A8-4B29-AD65-2558885BE523}" destId="{1EA0DC8B-00E1-4883-8AA4-A9CDE5F80C3C}" srcOrd="0" destOrd="0" parTransId="{128B3FE2-4139-4217-B181-83551D4B8BCB}" sibTransId="{4A75FFA3-13F1-4FD4-82C7-BA8540463B66}"/>
    <dgm:cxn modelId="{FC29199C-2014-4C54-96DB-8AA05159F9A6}" type="presOf" srcId="{936CA9F2-15A8-4B29-AD65-2558885BE523}" destId="{9826C95B-0586-49E9-81BF-29A039BF23A4}" srcOrd="0" destOrd="0" presId="urn:microsoft.com/office/officeart/2005/8/layout/vList2"/>
    <dgm:cxn modelId="{7D7E56A0-D45E-4AFC-90B9-13BE8C28CD69}" srcId="{936CA9F2-15A8-4B29-AD65-2558885BE523}" destId="{22FB4829-4569-4802-9CA1-59FAE8DAD285}" srcOrd="4" destOrd="0" parTransId="{963C9409-38E9-4F63-A176-8943480BE490}" sibTransId="{2564775E-654D-4060-8DA1-AB32F2D4ACC7}"/>
    <dgm:cxn modelId="{671AD0AA-0893-4F78-A53A-4AC4B283223D}" type="presOf" srcId="{363B2573-FD2D-4704-80DA-6E2A78994933}" destId="{EEF34DBB-D863-4307-B4D8-24CBE3CAAB77}" srcOrd="0" destOrd="0" presId="urn:microsoft.com/office/officeart/2005/8/layout/vList2"/>
    <dgm:cxn modelId="{796B16C2-6FDE-418D-B8A6-D1A385C9A7A2}" type="presOf" srcId="{4D9FAFD1-45A9-45D6-98F2-801F4F76BA93}" destId="{747164CA-47D2-4989-93DD-735924A42DAD}" srcOrd="0" destOrd="0" presId="urn:microsoft.com/office/officeart/2005/8/layout/vList2"/>
    <dgm:cxn modelId="{9C6F78D1-8970-443A-B6BF-FA448B08CC6A}" srcId="{C31F4D9E-69B9-40D0-B775-0E8E957A654C}" destId="{4D9FAFD1-45A9-45D6-98F2-801F4F76BA93}" srcOrd="0" destOrd="0" parTransId="{BE477CBB-3AB6-4133-A59F-0FE22E7F1B68}" sibTransId="{2DDFB876-EB01-4D54-9EC0-B4B92FEB2B68}"/>
    <dgm:cxn modelId="{F98CF1D2-B1D6-4AD9-BD4A-FA32F49C2D28}" type="presOf" srcId="{C31F4D9E-69B9-40D0-B775-0E8E957A654C}" destId="{5BB4E172-8654-4694-B3E4-D512125F2725}" srcOrd="0" destOrd="0" presId="urn:microsoft.com/office/officeart/2005/8/layout/vList2"/>
    <dgm:cxn modelId="{BF8338DE-102A-4955-B142-71A9D80EF22D}" type="presOf" srcId="{65FC89E7-6521-41D1-A70E-3E113C87AB26}" destId="{EC1C0E6B-FCB9-4A63-A40E-65133A1BB58C}" srcOrd="0" destOrd="0" presId="urn:microsoft.com/office/officeart/2005/8/layout/vList2"/>
    <dgm:cxn modelId="{0BAD75E0-BF22-4C72-8388-5B121C6FB329}" srcId="{65FC89E7-6521-41D1-A70E-3E113C87AB26}" destId="{0F21B3F1-B7BA-4F42-89E6-F5E58676B21F}" srcOrd="0" destOrd="0" parTransId="{F45AD127-E3AF-4519-A0FC-4D5AF899DF71}" sibTransId="{1B6EF088-1A6E-4B2F-9F3B-5EF0397F6179}"/>
    <dgm:cxn modelId="{FD12B1E0-4765-459C-8136-0383A0EDE907}" type="presOf" srcId="{2FA0627B-090E-4B00-B8A2-4B8E53EB2772}" destId="{47F891D2-3B4E-40B8-A2BF-733911C41FEF}" srcOrd="0" destOrd="0" presId="urn:microsoft.com/office/officeart/2005/8/layout/vList2"/>
    <dgm:cxn modelId="{1A029415-7343-4461-95C1-3B40CF6286BA}" type="presParOf" srcId="{9826C95B-0586-49E9-81BF-29A039BF23A4}" destId="{0C0CAFA2-DDA5-47CF-8C26-5D435745F720}" srcOrd="0" destOrd="0" presId="urn:microsoft.com/office/officeart/2005/8/layout/vList2"/>
    <dgm:cxn modelId="{53A43D11-F8A7-4A3E-879B-95A8D78E4DC3}" type="presParOf" srcId="{9826C95B-0586-49E9-81BF-29A039BF23A4}" destId="{EEF34DBB-D863-4307-B4D8-24CBE3CAAB77}" srcOrd="1" destOrd="0" presId="urn:microsoft.com/office/officeart/2005/8/layout/vList2"/>
    <dgm:cxn modelId="{C1F08CC1-0B6F-4A7C-9571-DC72E8AC6807}" type="presParOf" srcId="{9826C95B-0586-49E9-81BF-29A039BF23A4}" destId="{EC1C0E6B-FCB9-4A63-A40E-65133A1BB58C}" srcOrd="2" destOrd="0" presId="urn:microsoft.com/office/officeart/2005/8/layout/vList2"/>
    <dgm:cxn modelId="{ADA38C5B-54A1-49B8-87FC-440FA7B7AC03}" type="presParOf" srcId="{9826C95B-0586-49E9-81BF-29A039BF23A4}" destId="{ACC508A0-6EA9-4DA9-A754-CDA6C36F07C3}" srcOrd="3" destOrd="0" presId="urn:microsoft.com/office/officeart/2005/8/layout/vList2"/>
    <dgm:cxn modelId="{339BBD98-F23B-42F0-899F-E201EE42B142}" type="presParOf" srcId="{9826C95B-0586-49E9-81BF-29A039BF23A4}" destId="{47F891D2-3B4E-40B8-A2BF-733911C41FEF}" srcOrd="4" destOrd="0" presId="urn:microsoft.com/office/officeart/2005/8/layout/vList2"/>
    <dgm:cxn modelId="{AE74DAEA-D323-4CC5-99F2-D0320E1C17F6}" type="presParOf" srcId="{9826C95B-0586-49E9-81BF-29A039BF23A4}" destId="{8E9AADFD-B2CE-4580-9FF3-DB256C86A950}" srcOrd="5" destOrd="0" presId="urn:microsoft.com/office/officeart/2005/8/layout/vList2"/>
    <dgm:cxn modelId="{177B9613-535D-4965-9C61-770BA43B5277}" type="presParOf" srcId="{9826C95B-0586-49E9-81BF-29A039BF23A4}" destId="{5BB4E172-8654-4694-B3E4-D512125F2725}" srcOrd="6" destOrd="0" presId="urn:microsoft.com/office/officeart/2005/8/layout/vList2"/>
    <dgm:cxn modelId="{313186D9-1CC2-4B9A-A224-95A063EA876F}" type="presParOf" srcId="{9826C95B-0586-49E9-81BF-29A039BF23A4}" destId="{747164CA-47D2-4989-93DD-735924A42DAD}" srcOrd="7" destOrd="0" presId="urn:microsoft.com/office/officeart/2005/8/layout/vList2"/>
    <dgm:cxn modelId="{9B6D6BD8-51FA-4C7A-BD71-5155B20DB874}" type="presParOf" srcId="{9826C95B-0586-49E9-81BF-29A039BF23A4}" destId="{57970136-0908-4CA7-A712-0CD5E2A0E830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36CA9F2-15A8-4B29-AD65-2558885BE523}" type="doc">
      <dgm:prSet loTypeId="urn:microsoft.com/office/officeart/2005/8/layout/vList2" loCatId="list" qsTypeId="urn:microsoft.com/office/officeart/2005/8/quickstyle/simple4" qsCatId="simple" csTypeId="urn:microsoft.com/office/officeart/2005/8/colors/accent1_3" csCatId="accent1" phldr="1"/>
      <dgm:spPr/>
      <dgm:t>
        <a:bodyPr/>
        <a:lstStyle/>
        <a:p>
          <a:endParaRPr lang="es-ES"/>
        </a:p>
      </dgm:t>
    </dgm:pt>
    <dgm:pt modelId="{1EA0DC8B-00E1-4883-8AA4-A9CDE5F80C3C}">
      <dgm:prSet phldrT="[Texto]" custT="1"/>
      <dgm:spPr/>
      <dgm:t>
        <a:bodyPr/>
        <a:lstStyle/>
        <a:p>
          <a:r>
            <a:rPr lang="es-ES_tradnl" sz="2400" dirty="0" err="1">
              <a:latin typeface="Trebuchet MS" panose="020B0603020202020204" pitchFamily="34" charset="0"/>
            </a:rPr>
            <a:t>Introduction</a:t>
          </a:r>
          <a:endParaRPr lang="es-ES" sz="2400" dirty="0">
            <a:latin typeface="Trebuchet MS" panose="020B0603020202020204" pitchFamily="34" charset="0"/>
          </a:endParaRPr>
        </a:p>
      </dgm:t>
    </dgm:pt>
    <dgm:pt modelId="{128B3FE2-4139-4217-B181-83551D4B8BCB}" type="parTrans" cxnId="{E0032D7F-195E-4780-A77A-1C10891395E1}">
      <dgm:prSet/>
      <dgm:spPr/>
      <dgm:t>
        <a:bodyPr/>
        <a:lstStyle/>
        <a:p>
          <a:endParaRPr lang="es-ES"/>
        </a:p>
      </dgm:t>
    </dgm:pt>
    <dgm:pt modelId="{4A75FFA3-13F1-4FD4-82C7-BA8540463B66}" type="sibTrans" cxnId="{E0032D7F-195E-4780-A77A-1C10891395E1}">
      <dgm:prSet/>
      <dgm:spPr/>
      <dgm:t>
        <a:bodyPr/>
        <a:lstStyle/>
        <a:p>
          <a:endParaRPr lang="es-ES"/>
        </a:p>
      </dgm:t>
    </dgm:pt>
    <dgm:pt modelId="{22FB4829-4569-4802-9CA1-59FAE8DAD285}">
      <dgm:prSet phldrT="[Texto]" custT="1"/>
      <dgm:spPr/>
      <dgm:t>
        <a:bodyPr/>
        <a:lstStyle/>
        <a:p>
          <a:pPr rtl="0"/>
          <a:r>
            <a:rPr lang="es-ES" sz="2400" dirty="0" err="1">
              <a:latin typeface="Trebuchet MS" panose="020B0603020202020204" pitchFamily="34" charset="0"/>
            </a:rPr>
            <a:t>Conclusions</a:t>
          </a:r>
          <a:endParaRPr lang="es-ES" sz="2400" dirty="0">
            <a:latin typeface="Trebuchet MS" panose="020B0603020202020204" pitchFamily="34" charset="0"/>
          </a:endParaRPr>
        </a:p>
      </dgm:t>
    </dgm:pt>
    <dgm:pt modelId="{963C9409-38E9-4F63-A176-8943480BE490}" type="parTrans" cxnId="{7D7E56A0-D45E-4AFC-90B9-13BE8C28CD69}">
      <dgm:prSet/>
      <dgm:spPr/>
      <dgm:t>
        <a:bodyPr/>
        <a:lstStyle/>
        <a:p>
          <a:endParaRPr lang="es-ES"/>
        </a:p>
      </dgm:t>
    </dgm:pt>
    <dgm:pt modelId="{2564775E-654D-4060-8DA1-AB32F2D4ACC7}" type="sibTrans" cxnId="{7D7E56A0-D45E-4AFC-90B9-13BE8C28CD69}">
      <dgm:prSet/>
      <dgm:spPr/>
      <dgm:t>
        <a:bodyPr/>
        <a:lstStyle/>
        <a:p>
          <a:endParaRPr lang="es-ES"/>
        </a:p>
      </dgm:t>
    </dgm:pt>
    <dgm:pt modelId="{2FA0627B-090E-4B00-B8A2-4B8E53EB2772}">
      <dgm:prSet phldrT="[Texto]" custT="1"/>
      <dgm:spPr/>
      <dgm:t>
        <a:bodyPr/>
        <a:lstStyle/>
        <a:p>
          <a:pPr rtl="0"/>
          <a:r>
            <a:rPr lang="es-ES" sz="2400" dirty="0" err="1">
              <a:latin typeface="Trebuchet MS" panose="020B0603020202020204" pitchFamily="34" charset="0"/>
            </a:rPr>
            <a:t>Fuzzer</a:t>
          </a:r>
          <a:r>
            <a:rPr lang="es-ES" sz="2400" dirty="0">
              <a:latin typeface="Trebuchet MS" panose="020B0603020202020204" pitchFamily="34" charset="0"/>
            </a:rPr>
            <a:t> </a:t>
          </a:r>
          <a:r>
            <a:rPr lang="es-ES" sz="2400" dirty="0" err="1">
              <a:latin typeface="Trebuchet MS" panose="020B0603020202020204" pitchFamily="34" charset="0"/>
            </a:rPr>
            <a:t>for</a:t>
          </a:r>
          <a:r>
            <a:rPr lang="es-ES" sz="2400" dirty="0">
              <a:latin typeface="Trebuchet MS" panose="020B0603020202020204" pitchFamily="34" charset="0"/>
            </a:rPr>
            <a:t> hardware </a:t>
          </a:r>
          <a:r>
            <a:rPr lang="es-ES" sz="2400" dirty="0" err="1">
              <a:latin typeface="Trebuchet MS" panose="020B0603020202020204" pitchFamily="34" charset="0"/>
            </a:rPr>
            <a:t>designs</a:t>
          </a:r>
          <a:endParaRPr lang="es-ES" dirty="0"/>
        </a:p>
      </dgm:t>
    </dgm:pt>
    <dgm:pt modelId="{163D600A-E1D9-4101-AB18-F83152F27BAC}" type="parTrans" cxnId="{B4BF2D64-C697-4B17-B22A-C4ECA5A06BCC}">
      <dgm:prSet/>
      <dgm:spPr/>
      <dgm:t>
        <a:bodyPr/>
        <a:lstStyle/>
        <a:p>
          <a:endParaRPr lang="es-ES"/>
        </a:p>
      </dgm:t>
    </dgm:pt>
    <dgm:pt modelId="{968ABFB4-F2E7-4B33-9D78-A5654449BBAB}" type="sibTrans" cxnId="{B4BF2D64-C697-4B17-B22A-C4ECA5A06BCC}">
      <dgm:prSet/>
      <dgm:spPr/>
      <dgm:t>
        <a:bodyPr/>
        <a:lstStyle/>
        <a:p>
          <a:endParaRPr lang="es-ES"/>
        </a:p>
      </dgm:t>
    </dgm:pt>
    <dgm:pt modelId="{C31F4D9E-69B9-40D0-B775-0E8E957A654C}">
      <dgm:prSet phldrT="[Texto]" custT="1"/>
      <dgm:spPr>
        <a:solidFill>
          <a:srgbClr val="000066"/>
        </a:solidFill>
      </dgm:spPr>
      <dgm:t>
        <a:bodyPr/>
        <a:lstStyle/>
        <a:p>
          <a:pPr rtl="0"/>
          <a:r>
            <a:rPr lang="es-ES" sz="2400" dirty="0">
              <a:latin typeface="Trebuchet MS" panose="020B0603020202020204" pitchFamily="34" charset="0"/>
            </a:rPr>
            <a:t>Test </a:t>
          </a:r>
          <a:r>
            <a:rPr lang="es-ES" sz="2400" dirty="0" err="1">
              <a:latin typeface="Trebuchet MS" panose="020B0603020202020204" pitchFamily="34" charset="0"/>
            </a:rPr>
            <a:t>campaign</a:t>
          </a:r>
          <a:r>
            <a:rPr lang="es-ES" sz="2400" dirty="0">
              <a:latin typeface="Trebuchet MS" panose="020B0603020202020204" pitchFamily="34" charset="0"/>
            </a:rPr>
            <a:t> and </a:t>
          </a:r>
          <a:r>
            <a:rPr lang="es-ES" sz="2400" dirty="0" err="1">
              <a:latin typeface="Trebuchet MS" panose="020B0603020202020204" pitchFamily="34" charset="0"/>
            </a:rPr>
            <a:t>results</a:t>
          </a:r>
          <a:endParaRPr lang="es-ES" sz="2400" dirty="0">
            <a:latin typeface="Trebuchet MS" panose="020B0603020202020204" pitchFamily="34" charset="0"/>
          </a:endParaRPr>
        </a:p>
      </dgm:t>
    </dgm:pt>
    <dgm:pt modelId="{37C51118-1E10-4F57-AF88-59F5C93E977D}" type="parTrans" cxnId="{3055A36F-8D26-4367-8DAE-0BAC82E07E6E}">
      <dgm:prSet/>
      <dgm:spPr/>
      <dgm:t>
        <a:bodyPr/>
        <a:lstStyle/>
        <a:p>
          <a:endParaRPr lang="es-ES"/>
        </a:p>
      </dgm:t>
    </dgm:pt>
    <dgm:pt modelId="{73F8C292-8E4D-4B82-AD38-5C3475A64B56}" type="sibTrans" cxnId="{3055A36F-8D26-4367-8DAE-0BAC82E07E6E}">
      <dgm:prSet/>
      <dgm:spPr/>
      <dgm:t>
        <a:bodyPr/>
        <a:lstStyle/>
        <a:p>
          <a:endParaRPr lang="es-ES"/>
        </a:p>
      </dgm:t>
    </dgm:pt>
    <dgm:pt modelId="{781EB933-D95A-4B32-8002-F4058BA87E3D}">
      <dgm:prSet phldrT="[Texto]"/>
      <dgm:spPr/>
      <dgm:t>
        <a:bodyPr/>
        <a:lstStyle/>
        <a:p>
          <a:endParaRPr lang="es-ES" dirty="0"/>
        </a:p>
      </dgm:t>
    </dgm:pt>
    <dgm:pt modelId="{AFF5AFDF-7937-4300-A988-6A9C27FC6919}" type="parTrans" cxnId="{420C3EA1-8666-48DB-B3E2-5A86DB6FFB4D}">
      <dgm:prSet/>
      <dgm:spPr/>
      <dgm:t>
        <a:bodyPr/>
        <a:lstStyle/>
        <a:p>
          <a:endParaRPr lang="es-ES"/>
        </a:p>
      </dgm:t>
    </dgm:pt>
    <dgm:pt modelId="{96B6A958-5E9F-4D9D-9233-5E62F43478E2}" type="sibTrans" cxnId="{420C3EA1-8666-48DB-B3E2-5A86DB6FFB4D}">
      <dgm:prSet/>
      <dgm:spPr/>
      <dgm:t>
        <a:bodyPr/>
        <a:lstStyle/>
        <a:p>
          <a:endParaRPr lang="es-ES"/>
        </a:p>
      </dgm:t>
    </dgm:pt>
    <dgm:pt modelId="{0F21B3F1-B7BA-4F42-89E6-F5E58676B21F}">
      <dgm:prSet phldrT="[Texto]" custT="1"/>
      <dgm:spPr/>
      <dgm:t>
        <a:bodyPr/>
        <a:lstStyle/>
        <a:p>
          <a:pPr rtl="0"/>
          <a:endParaRPr lang="es-ES" sz="2400" i="0" dirty="0">
            <a:latin typeface="Trebuchet MS" panose="020B0603020202020204" pitchFamily="34" charset="0"/>
          </a:endParaRPr>
        </a:p>
      </dgm:t>
    </dgm:pt>
    <dgm:pt modelId="{F45AD127-E3AF-4519-A0FC-4D5AF899DF71}" type="parTrans" cxnId="{0BAD75E0-BF22-4C72-8388-5B121C6FB329}">
      <dgm:prSet/>
      <dgm:spPr/>
      <dgm:t>
        <a:bodyPr/>
        <a:lstStyle/>
        <a:p>
          <a:endParaRPr lang="es-ES"/>
        </a:p>
      </dgm:t>
    </dgm:pt>
    <dgm:pt modelId="{1B6EF088-1A6E-4B2F-9F3B-5EF0397F6179}" type="sibTrans" cxnId="{0BAD75E0-BF22-4C72-8388-5B121C6FB329}">
      <dgm:prSet/>
      <dgm:spPr/>
      <dgm:t>
        <a:bodyPr/>
        <a:lstStyle/>
        <a:p>
          <a:endParaRPr lang="es-ES"/>
        </a:p>
      </dgm:t>
    </dgm:pt>
    <dgm:pt modelId="{BB8BA20B-B829-4CB9-9ECA-9875DABE1BA5}">
      <dgm:prSet phldrT="[Texto]"/>
      <dgm:spPr/>
      <dgm:t>
        <a:bodyPr/>
        <a:lstStyle/>
        <a:p>
          <a:pPr rtl="0"/>
          <a:endParaRPr lang="es-ES" dirty="0"/>
        </a:p>
      </dgm:t>
    </dgm:pt>
    <dgm:pt modelId="{B73F62A9-BC0E-4756-B334-151DB091FFF4}" type="parTrans" cxnId="{4140C725-498B-450B-83EB-F37AFCF88193}">
      <dgm:prSet/>
      <dgm:spPr/>
      <dgm:t>
        <a:bodyPr/>
        <a:lstStyle/>
        <a:p>
          <a:endParaRPr lang="es-ES"/>
        </a:p>
      </dgm:t>
    </dgm:pt>
    <dgm:pt modelId="{69876805-6585-4D45-A567-3922E8B6A090}" type="sibTrans" cxnId="{4140C725-498B-450B-83EB-F37AFCF88193}">
      <dgm:prSet/>
      <dgm:spPr/>
      <dgm:t>
        <a:bodyPr/>
        <a:lstStyle/>
        <a:p>
          <a:endParaRPr lang="es-ES"/>
        </a:p>
      </dgm:t>
    </dgm:pt>
    <dgm:pt modelId="{4D9FAFD1-45A9-45D6-98F2-801F4F76BA93}">
      <dgm:prSet phldrT="[Texto]"/>
      <dgm:spPr/>
      <dgm:t>
        <a:bodyPr/>
        <a:lstStyle/>
        <a:p>
          <a:pPr rtl="0"/>
          <a:endParaRPr lang="es-ES" dirty="0"/>
        </a:p>
      </dgm:t>
    </dgm:pt>
    <dgm:pt modelId="{BE477CBB-3AB6-4133-A59F-0FE22E7F1B68}" type="parTrans" cxnId="{9C6F78D1-8970-443A-B6BF-FA448B08CC6A}">
      <dgm:prSet/>
      <dgm:spPr/>
      <dgm:t>
        <a:bodyPr/>
        <a:lstStyle/>
        <a:p>
          <a:endParaRPr lang="es-ES"/>
        </a:p>
      </dgm:t>
    </dgm:pt>
    <dgm:pt modelId="{2DDFB876-EB01-4D54-9EC0-B4B92FEB2B68}" type="sibTrans" cxnId="{9C6F78D1-8970-443A-B6BF-FA448B08CC6A}">
      <dgm:prSet/>
      <dgm:spPr/>
      <dgm:t>
        <a:bodyPr/>
        <a:lstStyle/>
        <a:p>
          <a:endParaRPr lang="es-ES"/>
        </a:p>
      </dgm:t>
    </dgm:pt>
    <dgm:pt modelId="{65FC89E7-6521-41D1-A70E-3E113C87AB26}">
      <dgm:prSet phldrT="[Texto]" custT="1"/>
      <dgm:spPr/>
      <dgm:t>
        <a:bodyPr/>
        <a:lstStyle/>
        <a:p>
          <a:pPr rtl="0"/>
          <a:r>
            <a:rPr lang="es-ES" sz="2400" i="0" dirty="0" err="1">
              <a:latin typeface="Trebuchet MS" panose="020B0603020202020204" pitchFamily="34" charset="0"/>
            </a:rPr>
            <a:t>Fuzzing</a:t>
          </a:r>
          <a:r>
            <a:rPr lang="es-ES" sz="2400" i="0" dirty="0">
              <a:latin typeface="Trebuchet MS" panose="020B0603020202020204" pitchFamily="34" charset="0"/>
            </a:rPr>
            <a:t> </a:t>
          </a:r>
          <a:r>
            <a:rPr lang="es-ES" sz="2400" i="0" dirty="0" err="1">
              <a:latin typeface="Trebuchet MS" panose="020B0603020202020204" pitchFamily="34" charset="0"/>
            </a:rPr>
            <a:t>background</a:t>
          </a:r>
          <a:endParaRPr lang="es-ES" dirty="0"/>
        </a:p>
      </dgm:t>
    </dgm:pt>
    <dgm:pt modelId="{599B0251-6CA4-4741-894A-F10E5BFA52D4}" type="sibTrans" cxnId="{0D19BB65-80CA-459A-A03B-F8B00CE8943E}">
      <dgm:prSet/>
      <dgm:spPr/>
      <dgm:t>
        <a:bodyPr/>
        <a:lstStyle/>
        <a:p>
          <a:endParaRPr lang="es-ES"/>
        </a:p>
      </dgm:t>
    </dgm:pt>
    <dgm:pt modelId="{B3381079-7738-46DB-AAB7-84816B49CA13}" type="parTrans" cxnId="{0D19BB65-80CA-459A-A03B-F8B00CE8943E}">
      <dgm:prSet/>
      <dgm:spPr/>
      <dgm:t>
        <a:bodyPr/>
        <a:lstStyle/>
        <a:p>
          <a:endParaRPr lang="es-ES"/>
        </a:p>
      </dgm:t>
    </dgm:pt>
    <dgm:pt modelId="{9826C95B-0586-49E9-81BF-29A039BF23A4}" type="pres">
      <dgm:prSet presAssocID="{936CA9F2-15A8-4B29-AD65-2558885BE523}" presName="linear" presStyleCnt="0">
        <dgm:presLayoutVars>
          <dgm:animLvl val="lvl"/>
          <dgm:resizeHandles val="exact"/>
        </dgm:presLayoutVars>
      </dgm:prSet>
      <dgm:spPr/>
    </dgm:pt>
    <dgm:pt modelId="{0C0CAFA2-DDA5-47CF-8C26-5D435745F720}" type="pres">
      <dgm:prSet presAssocID="{1EA0DC8B-00E1-4883-8AA4-A9CDE5F80C3C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EEF34DBB-D863-4307-B4D8-24CBE3CAAB77}" type="pres">
      <dgm:prSet presAssocID="{1EA0DC8B-00E1-4883-8AA4-A9CDE5F80C3C}" presName="childText" presStyleLbl="revTx" presStyleIdx="0" presStyleCnt="4">
        <dgm:presLayoutVars>
          <dgm:bulletEnabled val="1"/>
        </dgm:presLayoutVars>
      </dgm:prSet>
      <dgm:spPr/>
    </dgm:pt>
    <dgm:pt modelId="{EC1C0E6B-FCB9-4A63-A40E-65133A1BB58C}" type="pres">
      <dgm:prSet presAssocID="{65FC89E7-6521-41D1-A70E-3E113C87AB26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ACC508A0-6EA9-4DA9-A754-CDA6C36F07C3}" type="pres">
      <dgm:prSet presAssocID="{65FC89E7-6521-41D1-A70E-3E113C87AB26}" presName="childText" presStyleLbl="revTx" presStyleIdx="1" presStyleCnt="4">
        <dgm:presLayoutVars>
          <dgm:bulletEnabled val="1"/>
        </dgm:presLayoutVars>
      </dgm:prSet>
      <dgm:spPr/>
    </dgm:pt>
    <dgm:pt modelId="{47F891D2-3B4E-40B8-A2BF-733911C41FEF}" type="pres">
      <dgm:prSet presAssocID="{2FA0627B-090E-4B00-B8A2-4B8E53EB2772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8E9AADFD-B2CE-4580-9FF3-DB256C86A950}" type="pres">
      <dgm:prSet presAssocID="{2FA0627B-090E-4B00-B8A2-4B8E53EB2772}" presName="childText" presStyleLbl="revTx" presStyleIdx="2" presStyleCnt="4">
        <dgm:presLayoutVars>
          <dgm:bulletEnabled val="1"/>
        </dgm:presLayoutVars>
      </dgm:prSet>
      <dgm:spPr/>
    </dgm:pt>
    <dgm:pt modelId="{5BB4E172-8654-4694-B3E4-D512125F2725}" type="pres">
      <dgm:prSet presAssocID="{C31F4D9E-69B9-40D0-B775-0E8E957A654C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747164CA-47D2-4989-93DD-735924A42DAD}" type="pres">
      <dgm:prSet presAssocID="{C31F4D9E-69B9-40D0-B775-0E8E957A654C}" presName="childText" presStyleLbl="revTx" presStyleIdx="3" presStyleCnt="4">
        <dgm:presLayoutVars>
          <dgm:bulletEnabled val="1"/>
        </dgm:presLayoutVars>
      </dgm:prSet>
      <dgm:spPr/>
    </dgm:pt>
    <dgm:pt modelId="{57970136-0908-4CA7-A712-0CD5E2A0E830}" type="pres">
      <dgm:prSet presAssocID="{22FB4829-4569-4802-9CA1-59FAE8DAD285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FE60480F-685D-4DA2-987E-2B9566600659}" type="presOf" srcId="{22FB4829-4569-4802-9CA1-59FAE8DAD285}" destId="{57970136-0908-4CA7-A712-0CD5E2A0E830}" srcOrd="0" destOrd="0" presId="urn:microsoft.com/office/officeart/2005/8/layout/vList2"/>
    <dgm:cxn modelId="{96776924-4DA7-40F7-9EF8-AA5E22C96CF5}" type="presOf" srcId="{0F21B3F1-B7BA-4F42-89E6-F5E58676B21F}" destId="{ACC508A0-6EA9-4DA9-A754-CDA6C36F07C3}" srcOrd="0" destOrd="0" presId="urn:microsoft.com/office/officeart/2005/8/layout/vList2"/>
    <dgm:cxn modelId="{4140C725-498B-450B-83EB-F37AFCF88193}" srcId="{2FA0627B-090E-4B00-B8A2-4B8E53EB2772}" destId="{BB8BA20B-B829-4CB9-9ECA-9875DABE1BA5}" srcOrd="0" destOrd="0" parTransId="{B73F62A9-BC0E-4756-B334-151DB091FFF4}" sibTransId="{69876805-6585-4D45-A567-3922E8B6A090}"/>
    <dgm:cxn modelId="{5AB45430-9CC7-411A-A813-3568390D5B7D}" type="presOf" srcId="{BB8BA20B-B829-4CB9-9ECA-9875DABE1BA5}" destId="{8E9AADFD-B2CE-4580-9FF3-DB256C86A950}" srcOrd="0" destOrd="0" presId="urn:microsoft.com/office/officeart/2005/8/layout/vList2"/>
    <dgm:cxn modelId="{5938C83D-714A-4AFA-B851-B8BBFDC40A20}" type="presOf" srcId="{1EA0DC8B-00E1-4883-8AA4-A9CDE5F80C3C}" destId="{0C0CAFA2-DDA5-47CF-8C26-5D435745F720}" srcOrd="0" destOrd="0" presId="urn:microsoft.com/office/officeart/2005/8/layout/vList2"/>
    <dgm:cxn modelId="{B4BF2D64-C697-4B17-B22A-C4ECA5A06BCC}" srcId="{936CA9F2-15A8-4B29-AD65-2558885BE523}" destId="{2FA0627B-090E-4B00-B8A2-4B8E53EB2772}" srcOrd="2" destOrd="0" parTransId="{163D600A-E1D9-4101-AB18-F83152F27BAC}" sibTransId="{968ABFB4-F2E7-4B33-9D78-A5654449BBAB}"/>
    <dgm:cxn modelId="{0D19BB65-80CA-459A-A03B-F8B00CE8943E}" srcId="{936CA9F2-15A8-4B29-AD65-2558885BE523}" destId="{65FC89E7-6521-41D1-A70E-3E113C87AB26}" srcOrd="1" destOrd="0" parTransId="{B3381079-7738-46DB-AAB7-84816B49CA13}" sibTransId="{599B0251-6CA4-4741-894A-F10E5BFA52D4}"/>
    <dgm:cxn modelId="{183FB649-F9B8-4F5E-BF12-368B60AFC82E}" type="presOf" srcId="{781EB933-D95A-4B32-8002-F4058BA87E3D}" destId="{EEF34DBB-D863-4307-B4D8-24CBE3CAAB77}" srcOrd="0" destOrd="0" presId="urn:microsoft.com/office/officeart/2005/8/layout/vList2"/>
    <dgm:cxn modelId="{3055A36F-8D26-4367-8DAE-0BAC82E07E6E}" srcId="{936CA9F2-15A8-4B29-AD65-2558885BE523}" destId="{C31F4D9E-69B9-40D0-B775-0E8E957A654C}" srcOrd="3" destOrd="0" parTransId="{37C51118-1E10-4F57-AF88-59F5C93E977D}" sibTransId="{73F8C292-8E4D-4B82-AD38-5C3475A64B56}"/>
    <dgm:cxn modelId="{E0032D7F-195E-4780-A77A-1C10891395E1}" srcId="{936CA9F2-15A8-4B29-AD65-2558885BE523}" destId="{1EA0DC8B-00E1-4883-8AA4-A9CDE5F80C3C}" srcOrd="0" destOrd="0" parTransId="{128B3FE2-4139-4217-B181-83551D4B8BCB}" sibTransId="{4A75FFA3-13F1-4FD4-82C7-BA8540463B66}"/>
    <dgm:cxn modelId="{FC29199C-2014-4C54-96DB-8AA05159F9A6}" type="presOf" srcId="{936CA9F2-15A8-4B29-AD65-2558885BE523}" destId="{9826C95B-0586-49E9-81BF-29A039BF23A4}" srcOrd="0" destOrd="0" presId="urn:microsoft.com/office/officeart/2005/8/layout/vList2"/>
    <dgm:cxn modelId="{7D7E56A0-D45E-4AFC-90B9-13BE8C28CD69}" srcId="{936CA9F2-15A8-4B29-AD65-2558885BE523}" destId="{22FB4829-4569-4802-9CA1-59FAE8DAD285}" srcOrd="4" destOrd="0" parTransId="{963C9409-38E9-4F63-A176-8943480BE490}" sibTransId="{2564775E-654D-4060-8DA1-AB32F2D4ACC7}"/>
    <dgm:cxn modelId="{420C3EA1-8666-48DB-B3E2-5A86DB6FFB4D}" srcId="{1EA0DC8B-00E1-4883-8AA4-A9CDE5F80C3C}" destId="{781EB933-D95A-4B32-8002-F4058BA87E3D}" srcOrd="0" destOrd="0" parTransId="{AFF5AFDF-7937-4300-A988-6A9C27FC6919}" sibTransId="{96B6A958-5E9F-4D9D-9233-5E62F43478E2}"/>
    <dgm:cxn modelId="{796B16C2-6FDE-418D-B8A6-D1A385C9A7A2}" type="presOf" srcId="{4D9FAFD1-45A9-45D6-98F2-801F4F76BA93}" destId="{747164CA-47D2-4989-93DD-735924A42DAD}" srcOrd="0" destOrd="0" presId="urn:microsoft.com/office/officeart/2005/8/layout/vList2"/>
    <dgm:cxn modelId="{9C6F78D1-8970-443A-B6BF-FA448B08CC6A}" srcId="{C31F4D9E-69B9-40D0-B775-0E8E957A654C}" destId="{4D9FAFD1-45A9-45D6-98F2-801F4F76BA93}" srcOrd="0" destOrd="0" parTransId="{BE477CBB-3AB6-4133-A59F-0FE22E7F1B68}" sibTransId="{2DDFB876-EB01-4D54-9EC0-B4B92FEB2B68}"/>
    <dgm:cxn modelId="{F98CF1D2-B1D6-4AD9-BD4A-FA32F49C2D28}" type="presOf" srcId="{C31F4D9E-69B9-40D0-B775-0E8E957A654C}" destId="{5BB4E172-8654-4694-B3E4-D512125F2725}" srcOrd="0" destOrd="0" presId="urn:microsoft.com/office/officeart/2005/8/layout/vList2"/>
    <dgm:cxn modelId="{BF8338DE-102A-4955-B142-71A9D80EF22D}" type="presOf" srcId="{65FC89E7-6521-41D1-A70E-3E113C87AB26}" destId="{EC1C0E6B-FCB9-4A63-A40E-65133A1BB58C}" srcOrd="0" destOrd="0" presId="urn:microsoft.com/office/officeart/2005/8/layout/vList2"/>
    <dgm:cxn modelId="{0BAD75E0-BF22-4C72-8388-5B121C6FB329}" srcId="{65FC89E7-6521-41D1-A70E-3E113C87AB26}" destId="{0F21B3F1-B7BA-4F42-89E6-F5E58676B21F}" srcOrd="0" destOrd="0" parTransId="{F45AD127-E3AF-4519-A0FC-4D5AF899DF71}" sibTransId="{1B6EF088-1A6E-4B2F-9F3B-5EF0397F6179}"/>
    <dgm:cxn modelId="{FD12B1E0-4765-459C-8136-0383A0EDE907}" type="presOf" srcId="{2FA0627B-090E-4B00-B8A2-4B8E53EB2772}" destId="{47F891D2-3B4E-40B8-A2BF-733911C41FEF}" srcOrd="0" destOrd="0" presId="urn:microsoft.com/office/officeart/2005/8/layout/vList2"/>
    <dgm:cxn modelId="{1A029415-7343-4461-95C1-3B40CF6286BA}" type="presParOf" srcId="{9826C95B-0586-49E9-81BF-29A039BF23A4}" destId="{0C0CAFA2-DDA5-47CF-8C26-5D435745F720}" srcOrd="0" destOrd="0" presId="urn:microsoft.com/office/officeart/2005/8/layout/vList2"/>
    <dgm:cxn modelId="{06739248-3B77-46CB-B78F-1479BF5671C3}" type="presParOf" srcId="{9826C95B-0586-49E9-81BF-29A039BF23A4}" destId="{EEF34DBB-D863-4307-B4D8-24CBE3CAAB77}" srcOrd="1" destOrd="0" presId="urn:microsoft.com/office/officeart/2005/8/layout/vList2"/>
    <dgm:cxn modelId="{C1F08CC1-0B6F-4A7C-9571-DC72E8AC6807}" type="presParOf" srcId="{9826C95B-0586-49E9-81BF-29A039BF23A4}" destId="{EC1C0E6B-FCB9-4A63-A40E-65133A1BB58C}" srcOrd="2" destOrd="0" presId="urn:microsoft.com/office/officeart/2005/8/layout/vList2"/>
    <dgm:cxn modelId="{ADA38C5B-54A1-49B8-87FC-440FA7B7AC03}" type="presParOf" srcId="{9826C95B-0586-49E9-81BF-29A039BF23A4}" destId="{ACC508A0-6EA9-4DA9-A754-CDA6C36F07C3}" srcOrd="3" destOrd="0" presId="urn:microsoft.com/office/officeart/2005/8/layout/vList2"/>
    <dgm:cxn modelId="{339BBD98-F23B-42F0-899F-E201EE42B142}" type="presParOf" srcId="{9826C95B-0586-49E9-81BF-29A039BF23A4}" destId="{47F891D2-3B4E-40B8-A2BF-733911C41FEF}" srcOrd="4" destOrd="0" presId="urn:microsoft.com/office/officeart/2005/8/layout/vList2"/>
    <dgm:cxn modelId="{AE74DAEA-D323-4CC5-99F2-D0320E1C17F6}" type="presParOf" srcId="{9826C95B-0586-49E9-81BF-29A039BF23A4}" destId="{8E9AADFD-B2CE-4580-9FF3-DB256C86A950}" srcOrd="5" destOrd="0" presId="urn:microsoft.com/office/officeart/2005/8/layout/vList2"/>
    <dgm:cxn modelId="{177B9613-535D-4965-9C61-770BA43B5277}" type="presParOf" srcId="{9826C95B-0586-49E9-81BF-29A039BF23A4}" destId="{5BB4E172-8654-4694-B3E4-D512125F2725}" srcOrd="6" destOrd="0" presId="urn:microsoft.com/office/officeart/2005/8/layout/vList2"/>
    <dgm:cxn modelId="{313186D9-1CC2-4B9A-A224-95A063EA876F}" type="presParOf" srcId="{9826C95B-0586-49E9-81BF-29A039BF23A4}" destId="{747164CA-47D2-4989-93DD-735924A42DAD}" srcOrd="7" destOrd="0" presId="urn:microsoft.com/office/officeart/2005/8/layout/vList2"/>
    <dgm:cxn modelId="{9B6D6BD8-51FA-4C7A-BD71-5155B20DB874}" type="presParOf" srcId="{9826C95B-0586-49E9-81BF-29A039BF23A4}" destId="{57970136-0908-4CA7-A712-0CD5E2A0E830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36CA9F2-15A8-4B29-AD65-2558885BE523}" type="doc">
      <dgm:prSet loTypeId="urn:microsoft.com/office/officeart/2005/8/layout/vList2" loCatId="list" qsTypeId="urn:microsoft.com/office/officeart/2005/8/quickstyle/simple4" qsCatId="simple" csTypeId="urn:microsoft.com/office/officeart/2005/8/colors/accent1_3" csCatId="accent1" phldr="1"/>
      <dgm:spPr/>
      <dgm:t>
        <a:bodyPr/>
        <a:lstStyle/>
        <a:p>
          <a:endParaRPr lang="es-ES"/>
        </a:p>
      </dgm:t>
    </dgm:pt>
    <dgm:pt modelId="{1EA0DC8B-00E1-4883-8AA4-A9CDE5F80C3C}">
      <dgm:prSet phldrT="[Texto]" custT="1"/>
      <dgm:spPr/>
      <dgm:t>
        <a:bodyPr/>
        <a:lstStyle/>
        <a:p>
          <a:r>
            <a:rPr lang="es-ES_tradnl" sz="2400" dirty="0" err="1">
              <a:latin typeface="Trebuchet MS" panose="020B0603020202020204" pitchFamily="34" charset="0"/>
            </a:rPr>
            <a:t>Introduction</a:t>
          </a:r>
          <a:endParaRPr lang="es-ES" sz="2400" dirty="0">
            <a:latin typeface="Trebuchet MS" panose="020B0603020202020204" pitchFamily="34" charset="0"/>
          </a:endParaRPr>
        </a:p>
      </dgm:t>
    </dgm:pt>
    <dgm:pt modelId="{128B3FE2-4139-4217-B181-83551D4B8BCB}" type="parTrans" cxnId="{E0032D7F-195E-4780-A77A-1C10891395E1}">
      <dgm:prSet/>
      <dgm:spPr/>
      <dgm:t>
        <a:bodyPr/>
        <a:lstStyle/>
        <a:p>
          <a:endParaRPr lang="es-ES"/>
        </a:p>
      </dgm:t>
    </dgm:pt>
    <dgm:pt modelId="{4A75FFA3-13F1-4FD4-82C7-BA8540463B66}" type="sibTrans" cxnId="{E0032D7F-195E-4780-A77A-1C10891395E1}">
      <dgm:prSet/>
      <dgm:spPr/>
      <dgm:t>
        <a:bodyPr/>
        <a:lstStyle/>
        <a:p>
          <a:endParaRPr lang="es-ES"/>
        </a:p>
      </dgm:t>
    </dgm:pt>
    <dgm:pt modelId="{22FB4829-4569-4802-9CA1-59FAE8DAD285}">
      <dgm:prSet phldrT="[Texto]" custT="1"/>
      <dgm:spPr>
        <a:solidFill>
          <a:srgbClr val="000066"/>
        </a:solidFill>
      </dgm:spPr>
      <dgm:t>
        <a:bodyPr/>
        <a:lstStyle/>
        <a:p>
          <a:pPr rtl="0"/>
          <a:r>
            <a:rPr lang="es-ES" sz="2400" dirty="0" err="1">
              <a:latin typeface="Trebuchet MS" panose="020B0603020202020204" pitchFamily="34" charset="0"/>
            </a:rPr>
            <a:t>Conclusions</a:t>
          </a:r>
          <a:endParaRPr lang="es-ES" sz="2400" dirty="0">
            <a:latin typeface="Trebuchet MS" panose="020B0603020202020204" pitchFamily="34" charset="0"/>
          </a:endParaRPr>
        </a:p>
      </dgm:t>
    </dgm:pt>
    <dgm:pt modelId="{963C9409-38E9-4F63-A176-8943480BE490}" type="parTrans" cxnId="{7D7E56A0-D45E-4AFC-90B9-13BE8C28CD69}">
      <dgm:prSet/>
      <dgm:spPr/>
      <dgm:t>
        <a:bodyPr/>
        <a:lstStyle/>
        <a:p>
          <a:endParaRPr lang="es-ES"/>
        </a:p>
      </dgm:t>
    </dgm:pt>
    <dgm:pt modelId="{2564775E-654D-4060-8DA1-AB32F2D4ACC7}" type="sibTrans" cxnId="{7D7E56A0-D45E-4AFC-90B9-13BE8C28CD69}">
      <dgm:prSet/>
      <dgm:spPr/>
      <dgm:t>
        <a:bodyPr/>
        <a:lstStyle/>
        <a:p>
          <a:endParaRPr lang="es-ES"/>
        </a:p>
      </dgm:t>
    </dgm:pt>
    <dgm:pt modelId="{2FA0627B-090E-4B00-B8A2-4B8E53EB2772}">
      <dgm:prSet phldrT="[Texto]" custT="1"/>
      <dgm:spPr/>
      <dgm:t>
        <a:bodyPr/>
        <a:lstStyle/>
        <a:p>
          <a:pPr rtl="0"/>
          <a:r>
            <a:rPr lang="es-ES" sz="2400" dirty="0" err="1">
              <a:latin typeface="Trebuchet MS" panose="020B0603020202020204" pitchFamily="34" charset="0"/>
            </a:rPr>
            <a:t>Fuzzer</a:t>
          </a:r>
          <a:r>
            <a:rPr lang="es-ES" sz="2400" dirty="0">
              <a:latin typeface="Trebuchet MS" panose="020B0603020202020204" pitchFamily="34" charset="0"/>
            </a:rPr>
            <a:t> </a:t>
          </a:r>
          <a:r>
            <a:rPr lang="es-ES" sz="2400" dirty="0" err="1">
              <a:latin typeface="Trebuchet MS" panose="020B0603020202020204" pitchFamily="34" charset="0"/>
            </a:rPr>
            <a:t>for</a:t>
          </a:r>
          <a:r>
            <a:rPr lang="es-ES" sz="2400" dirty="0">
              <a:latin typeface="Trebuchet MS" panose="020B0603020202020204" pitchFamily="34" charset="0"/>
            </a:rPr>
            <a:t> hardware </a:t>
          </a:r>
          <a:r>
            <a:rPr lang="es-ES" sz="2400" dirty="0" err="1">
              <a:latin typeface="Trebuchet MS" panose="020B0603020202020204" pitchFamily="34" charset="0"/>
            </a:rPr>
            <a:t>designs</a:t>
          </a:r>
          <a:endParaRPr lang="es-ES" dirty="0"/>
        </a:p>
      </dgm:t>
    </dgm:pt>
    <dgm:pt modelId="{163D600A-E1D9-4101-AB18-F83152F27BAC}" type="parTrans" cxnId="{B4BF2D64-C697-4B17-B22A-C4ECA5A06BCC}">
      <dgm:prSet/>
      <dgm:spPr/>
      <dgm:t>
        <a:bodyPr/>
        <a:lstStyle/>
        <a:p>
          <a:endParaRPr lang="es-ES"/>
        </a:p>
      </dgm:t>
    </dgm:pt>
    <dgm:pt modelId="{968ABFB4-F2E7-4B33-9D78-A5654449BBAB}" type="sibTrans" cxnId="{B4BF2D64-C697-4B17-B22A-C4ECA5A06BCC}">
      <dgm:prSet/>
      <dgm:spPr/>
      <dgm:t>
        <a:bodyPr/>
        <a:lstStyle/>
        <a:p>
          <a:endParaRPr lang="es-ES"/>
        </a:p>
      </dgm:t>
    </dgm:pt>
    <dgm:pt modelId="{C31F4D9E-69B9-40D0-B775-0E8E957A654C}">
      <dgm:prSet phldrT="[Texto]" custT="1"/>
      <dgm:spPr/>
      <dgm:t>
        <a:bodyPr/>
        <a:lstStyle/>
        <a:p>
          <a:pPr rtl="0"/>
          <a:r>
            <a:rPr lang="es-ES" sz="2400" dirty="0">
              <a:latin typeface="Trebuchet MS" panose="020B0603020202020204" pitchFamily="34" charset="0"/>
            </a:rPr>
            <a:t>Test </a:t>
          </a:r>
          <a:r>
            <a:rPr lang="es-ES" sz="2400" dirty="0" err="1">
              <a:latin typeface="Trebuchet MS" panose="020B0603020202020204" pitchFamily="34" charset="0"/>
            </a:rPr>
            <a:t>campaign</a:t>
          </a:r>
          <a:r>
            <a:rPr lang="es-ES" sz="2400" dirty="0">
              <a:latin typeface="Trebuchet MS" panose="020B0603020202020204" pitchFamily="34" charset="0"/>
            </a:rPr>
            <a:t> and </a:t>
          </a:r>
          <a:r>
            <a:rPr lang="es-ES" sz="2400" dirty="0" err="1">
              <a:latin typeface="Trebuchet MS" panose="020B0603020202020204" pitchFamily="34" charset="0"/>
            </a:rPr>
            <a:t>results</a:t>
          </a:r>
          <a:endParaRPr lang="es-ES" sz="2400" dirty="0">
            <a:latin typeface="Trebuchet MS" panose="020B0603020202020204" pitchFamily="34" charset="0"/>
          </a:endParaRPr>
        </a:p>
      </dgm:t>
    </dgm:pt>
    <dgm:pt modelId="{37C51118-1E10-4F57-AF88-59F5C93E977D}" type="parTrans" cxnId="{3055A36F-8D26-4367-8DAE-0BAC82E07E6E}">
      <dgm:prSet/>
      <dgm:spPr/>
      <dgm:t>
        <a:bodyPr/>
        <a:lstStyle/>
        <a:p>
          <a:endParaRPr lang="es-ES"/>
        </a:p>
      </dgm:t>
    </dgm:pt>
    <dgm:pt modelId="{73F8C292-8E4D-4B82-AD38-5C3475A64B56}" type="sibTrans" cxnId="{3055A36F-8D26-4367-8DAE-0BAC82E07E6E}">
      <dgm:prSet/>
      <dgm:spPr/>
      <dgm:t>
        <a:bodyPr/>
        <a:lstStyle/>
        <a:p>
          <a:endParaRPr lang="es-ES"/>
        </a:p>
      </dgm:t>
    </dgm:pt>
    <dgm:pt modelId="{0F21B3F1-B7BA-4F42-89E6-F5E58676B21F}">
      <dgm:prSet phldrT="[Texto]" custT="1"/>
      <dgm:spPr/>
      <dgm:t>
        <a:bodyPr/>
        <a:lstStyle/>
        <a:p>
          <a:pPr rtl="0"/>
          <a:endParaRPr lang="es-ES" sz="2400" i="0" dirty="0">
            <a:latin typeface="Trebuchet MS" panose="020B0603020202020204" pitchFamily="34" charset="0"/>
          </a:endParaRPr>
        </a:p>
      </dgm:t>
    </dgm:pt>
    <dgm:pt modelId="{F45AD127-E3AF-4519-A0FC-4D5AF899DF71}" type="parTrans" cxnId="{0BAD75E0-BF22-4C72-8388-5B121C6FB329}">
      <dgm:prSet/>
      <dgm:spPr/>
      <dgm:t>
        <a:bodyPr/>
        <a:lstStyle/>
        <a:p>
          <a:endParaRPr lang="es-ES"/>
        </a:p>
      </dgm:t>
    </dgm:pt>
    <dgm:pt modelId="{1B6EF088-1A6E-4B2F-9F3B-5EF0397F6179}" type="sibTrans" cxnId="{0BAD75E0-BF22-4C72-8388-5B121C6FB329}">
      <dgm:prSet/>
      <dgm:spPr/>
      <dgm:t>
        <a:bodyPr/>
        <a:lstStyle/>
        <a:p>
          <a:endParaRPr lang="es-ES"/>
        </a:p>
      </dgm:t>
    </dgm:pt>
    <dgm:pt modelId="{363B2573-FD2D-4704-80DA-6E2A78994933}">
      <dgm:prSet phldrT="[Texto]"/>
      <dgm:spPr/>
      <dgm:t>
        <a:bodyPr/>
        <a:lstStyle/>
        <a:p>
          <a:pPr rtl="0"/>
          <a:endParaRPr lang="es-ES" dirty="0"/>
        </a:p>
      </dgm:t>
    </dgm:pt>
    <dgm:pt modelId="{9041AD6C-E293-49CD-B4BC-DAAEEB7ECFE2}" type="parTrans" cxnId="{C2EC3D66-AC66-473E-9900-75B50BF292DE}">
      <dgm:prSet/>
      <dgm:spPr/>
      <dgm:t>
        <a:bodyPr/>
        <a:lstStyle/>
        <a:p>
          <a:endParaRPr lang="es-ES"/>
        </a:p>
      </dgm:t>
    </dgm:pt>
    <dgm:pt modelId="{E526A3D9-15E5-459A-A1FD-BA25E6A21CC2}" type="sibTrans" cxnId="{C2EC3D66-AC66-473E-9900-75B50BF292DE}">
      <dgm:prSet/>
      <dgm:spPr/>
      <dgm:t>
        <a:bodyPr/>
        <a:lstStyle/>
        <a:p>
          <a:endParaRPr lang="es-ES"/>
        </a:p>
      </dgm:t>
    </dgm:pt>
    <dgm:pt modelId="{BB8BA20B-B829-4CB9-9ECA-9875DABE1BA5}">
      <dgm:prSet phldrT="[Texto]"/>
      <dgm:spPr/>
      <dgm:t>
        <a:bodyPr/>
        <a:lstStyle/>
        <a:p>
          <a:pPr rtl="0"/>
          <a:endParaRPr lang="es-ES" dirty="0"/>
        </a:p>
      </dgm:t>
    </dgm:pt>
    <dgm:pt modelId="{B73F62A9-BC0E-4756-B334-151DB091FFF4}" type="parTrans" cxnId="{4140C725-498B-450B-83EB-F37AFCF88193}">
      <dgm:prSet/>
      <dgm:spPr/>
      <dgm:t>
        <a:bodyPr/>
        <a:lstStyle/>
        <a:p>
          <a:endParaRPr lang="es-ES"/>
        </a:p>
      </dgm:t>
    </dgm:pt>
    <dgm:pt modelId="{69876805-6585-4D45-A567-3922E8B6A090}" type="sibTrans" cxnId="{4140C725-498B-450B-83EB-F37AFCF88193}">
      <dgm:prSet/>
      <dgm:spPr/>
      <dgm:t>
        <a:bodyPr/>
        <a:lstStyle/>
        <a:p>
          <a:endParaRPr lang="es-ES"/>
        </a:p>
      </dgm:t>
    </dgm:pt>
    <dgm:pt modelId="{4D9FAFD1-45A9-45D6-98F2-801F4F76BA93}">
      <dgm:prSet phldrT="[Texto]"/>
      <dgm:spPr/>
      <dgm:t>
        <a:bodyPr/>
        <a:lstStyle/>
        <a:p>
          <a:pPr rtl="0"/>
          <a:endParaRPr lang="es-ES" dirty="0"/>
        </a:p>
      </dgm:t>
    </dgm:pt>
    <dgm:pt modelId="{BE477CBB-3AB6-4133-A59F-0FE22E7F1B68}" type="parTrans" cxnId="{9C6F78D1-8970-443A-B6BF-FA448B08CC6A}">
      <dgm:prSet/>
      <dgm:spPr/>
      <dgm:t>
        <a:bodyPr/>
        <a:lstStyle/>
        <a:p>
          <a:endParaRPr lang="es-ES"/>
        </a:p>
      </dgm:t>
    </dgm:pt>
    <dgm:pt modelId="{2DDFB876-EB01-4D54-9EC0-B4B92FEB2B68}" type="sibTrans" cxnId="{9C6F78D1-8970-443A-B6BF-FA448B08CC6A}">
      <dgm:prSet/>
      <dgm:spPr/>
      <dgm:t>
        <a:bodyPr/>
        <a:lstStyle/>
        <a:p>
          <a:endParaRPr lang="es-ES"/>
        </a:p>
      </dgm:t>
    </dgm:pt>
    <dgm:pt modelId="{65FC89E7-6521-41D1-A70E-3E113C87AB26}">
      <dgm:prSet phldrT="[Texto]" custT="1"/>
      <dgm:spPr/>
      <dgm:t>
        <a:bodyPr/>
        <a:lstStyle/>
        <a:p>
          <a:pPr rtl="0"/>
          <a:r>
            <a:rPr lang="es-ES" sz="2400" i="0" dirty="0" err="1">
              <a:latin typeface="Trebuchet MS" panose="020B0603020202020204" pitchFamily="34" charset="0"/>
            </a:rPr>
            <a:t>Fuzzing</a:t>
          </a:r>
          <a:r>
            <a:rPr lang="es-ES" sz="2400" i="0" dirty="0">
              <a:latin typeface="Trebuchet MS" panose="020B0603020202020204" pitchFamily="34" charset="0"/>
            </a:rPr>
            <a:t> </a:t>
          </a:r>
          <a:r>
            <a:rPr lang="es-ES" sz="2400" i="0" dirty="0" err="1">
              <a:latin typeface="Trebuchet MS" panose="020B0603020202020204" pitchFamily="34" charset="0"/>
            </a:rPr>
            <a:t>background</a:t>
          </a:r>
          <a:endParaRPr lang="es-ES" dirty="0"/>
        </a:p>
      </dgm:t>
    </dgm:pt>
    <dgm:pt modelId="{599B0251-6CA4-4741-894A-F10E5BFA52D4}" type="sibTrans" cxnId="{0D19BB65-80CA-459A-A03B-F8B00CE8943E}">
      <dgm:prSet/>
      <dgm:spPr/>
      <dgm:t>
        <a:bodyPr/>
        <a:lstStyle/>
        <a:p>
          <a:endParaRPr lang="es-ES"/>
        </a:p>
      </dgm:t>
    </dgm:pt>
    <dgm:pt modelId="{B3381079-7738-46DB-AAB7-84816B49CA13}" type="parTrans" cxnId="{0D19BB65-80CA-459A-A03B-F8B00CE8943E}">
      <dgm:prSet/>
      <dgm:spPr/>
      <dgm:t>
        <a:bodyPr/>
        <a:lstStyle/>
        <a:p>
          <a:endParaRPr lang="es-ES"/>
        </a:p>
      </dgm:t>
    </dgm:pt>
    <dgm:pt modelId="{9826C95B-0586-49E9-81BF-29A039BF23A4}" type="pres">
      <dgm:prSet presAssocID="{936CA9F2-15A8-4B29-AD65-2558885BE523}" presName="linear" presStyleCnt="0">
        <dgm:presLayoutVars>
          <dgm:animLvl val="lvl"/>
          <dgm:resizeHandles val="exact"/>
        </dgm:presLayoutVars>
      </dgm:prSet>
      <dgm:spPr/>
    </dgm:pt>
    <dgm:pt modelId="{0C0CAFA2-DDA5-47CF-8C26-5D435745F720}" type="pres">
      <dgm:prSet presAssocID="{1EA0DC8B-00E1-4883-8AA4-A9CDE5F80C3C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EEF34DBB-D863-4307-B4D8-24CBE3CAAB77}" type="pres">
      <dgm:prSet presAssocID="{1EA0DC8B-00E1-4883-8AA4-A9CDE5F80C3C}" presName="childText" presStyleLbl="revTx" presStyleIdx="0" presStyleCnt="4">
        <dgm:presLayoutVars>
          <dgm:bulletEnabled val="1"/>
        </dgm:presLayoutVars>
      </dgm:prSet>
      <dgm:spPr/>
    </dgm:pt>
    <dgm:pt modelId="{EC1C0E6B-FCB9-4A63-A40E-65133A1BB58C}" type="pres">
      <dgm:prSet presAssocID="{65FC89E7-6521-41D1-A70E-3E113C87AB26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ACC508A0-6EA9-4DA9-A754-CDA6C36F07C3}" type="pres">
      <dgm:prSet presAssocID="{65FC89E7-6521-41D1-A70E-3E113C87AB26}" presName="childText" presStyleLbl="revTx" presStyleIdx="1" presStyleCnt="4">
        <dgm:presLayoutVars>
          <dgm:bulletEnabled val="1"/>
        </dgm:presLayoutVars>
      </dgm:prSet>
      <dgm:spPr/>
    </dgm:pt>
    <dgm:pt modelId="{47F891D2-3B4E-40B8-A2BF-733911C41FEF}" type="pres">
      <dgm:prSet presAssocID="{2FA0627B-090E-4B00-B8A2-4B8E53EB2772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8E9AADFD-B2CE-4580-9FF3-DB256C86A950}" type="pres">
      <dgm:prSet presAssocID="{2FA0627B-090E-4B00-B8A2-4B8E53EB2772}" presName="childText" presStyleLbl="revTx" presStyleIdx="2" presStyleCnt="4">
        <dgm:presLayoutVars>
          <dgm:bulletEnabled val="1"/>
        </dgm:presLayoutVars>
      </dgm:prSet>
      <dgm:spPr/>
    </dgm:pt>
    <dgm:pt modelId="{5BB4E172-8654-4694-B3E4-D512125F2725}" type="pres">
      <dgm:prSet presAssocID="{C31F4D9E-69B9-40D0-B775-0E8E957A654C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747164CA-47D2-4989-93DD-735924A42DAD}" type="pres">
      <dgm:prSet presAssocID="{C31F4D9E-69B9-40D0-B775-0E8E957A654C}" presName="childText" presStyleLbl="revTx" presStyleIdx="3" presStyleCnt="4">
        <dgm:presLayoutVars>
          <dgm:bulletEnabled val="1"/>
        </dgm:presLayoutVars>
      </dgm:prSet>
      <dgm:spPr/>
    </dgm:pt>
    <dgm:pt modelId="{57970136-0908-4CA7-A712-0CD5E2A0E830}" type="pres">
      <dgm:prSet presAssocID="{22FB4829-4569-4802-9CA1-59FAE8DAD285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FE60480F-685D-4DA2-987E-2B9566600659}" type="presOf" srcId="{22FB4829-4569-4802-9CA1-59FAE8DAD285}" destId="{57970136-0908-4CA7-A712-0CD5E2A0E830}" srcOrd="0" destOrd="0" presId="urn:microsoft.com/office/officeart/2005/8/layout/vList2"/>
    <dgm:cxn modelId="{96776924-4DA7-40F7-9EF8-AA5E22C96CF5}" type="presOf" srcId="{0F21B3F1-B7BA-4F42-89E6-F5E58676B21F}" destId="{ACC508A0-6EA9-4DA9-A754-CDA6C36F07C3}" srcOrd="0" destOrd="0" presId="urn:microsoft.com/office/officeart/2005/8/layout/vList2"/>
    <dgm:cxn modelId="{4140C725-498B-450B-83EB-F37AFCF88193}" srcId="{2FA0627B-090E-4B00-B8A2-4B8E53EB2772}" destId="{BB8BA20B-B829-4CB9-9ECA-9875DABE1BA5}" srcOrd="0" destOrd="0" parTransId="{B73F62A9-BC0E-4756-B334-151DB091FFF4}" sibTransId="{69876805-6585-4D45-A567-3922E8B6A090}"/>
    <dgm:cxn modelId="{5AB45430-9CC7-411A-A813-3568390D5B7D}" type="presOf" srcId="{BB8BA20B-B829-4CB9-9ECA-9875DABE1BA5}" destId="{8E9AADFD-B2CE-4580-9FF3-DB256C86A950}" srcOrd="0" destOrd="0" presId="urn:microsoft.com/office/officeart/2005/8/layout/vList2"/>
    <dgm:cxn modelId="{137D0535-3CCD-453D-9612-53E613B08217}" type="presOf" srcId="{363B2573-FD2D-4704-80DA-6E2A78994933}" destId="{EEF34DBB-D863-4307-B4D8-24CBE3CAAB77}" srcOrd="0" destOrd="0" presId="urn:microsoft.com/office/officeart/2005/8/layout/vList2"/>
    <dgm:cxn modelId="{5938C83D-714A-4AFA-B851-B8BBFDC40A20}" type="presOf" srcId="{1EA0DC8B-00E1-4883-8AA4-A9CDE5F80C3C}" destId="{0C0CAFA2-DDA5-47CF-8C26-5D435745F720}" srcOrd="0" destOrd="0" presId="urn:microsoft.com/office/officeart/2005/8/layout/vList2"/>
    <dgm:cxn modelId="{B4BF2D64-C697-4B17-B22A-C4ECA5A06BCC}" srcId="{936CA9F2-15A8-4B29-AD65-2558885BE523}" destId="{2FA0627B-090E-4B00-B8A2-4B8E53EB2772}" srcOrd="2" destOrd="0" parTransId="{163D600A-E1D9-4101-AB18-F83152F27BAC}" sibTransId="{968ABFB4-F2E7-4B33-9D78-A5654449BBAB}"/>
    <dgm:cxn modelId="{0D19BB65-80CA-459A-A03B-F8B00CE8943E}" srcId="{936CA9F2-15A8-4B29-AD65-2558885BE523}" destId="{65FC89E7-6521-41D1-A70E-3E113C87AB26}" srcOrd="1" destOrd="0" parTransId="{B3381079-7738-46DB-AAB7-84816B49CA13}" sibTransId="{599B0251-6CA4-4741-894A-F10E5BFA52D4}"/>
    <dgm:cxn modelId="{C2EC3D66-AC66-473E-9900-75B50BF292DE}" srcId="{1EA0DC8B-00E1-4883-8AA4-A9CDE5F80C3C}" destId="{363B2573-FD2D-4704-80DA-6E2A78994933}" srcOrd="0" destOrd="0" parTransId="{9041AD6C-E293-49CD-B4BC-DAAEEB7ECFE2}" sibTransId="{E526A3D9-15E5-459A-A1FD-BA25E6A21CC2}"/>
    <dgm:cxn modelId="{3055A36F-8D26-4367-8DAE-0BAC82E07E6E}" srcId="{936CA9F2-15A8-4B29-AD65-2558885BE523}" destId="{C31F4D9E-69B9-40D0-B775-0E8E957A654C}" srcOrd="3" destOrd="0" parTransId="{37C51118-1E10-4F57-AF88-59F5C93E977D}" sibTransId="{73F8C292-8E4D-4B82-AD38-5C3475A64B56}"/>
    <dgm:cxn modelId="{E0032D7F-195E-4780-A77A-1C10891395E1}" srcId="{936CA9F2-15A8-4B29-AD65-2558885BE523}" destId="{1EA0DC8B-00E1-4883-8AA4-A9CDE5F80C3C}" srcOrd="0" destOrd="0" parTransId="{128B3FE2-4139-4217-B181-83551D4B8BCB}" sibTransId="{4A75FFA3-13F1-4FD4-82C7-BA8540463B66}"/>
    <dgm:cxn modelId="{FC29199C-2014-4C54-96DB-8AA05159F9A6}" type="presOf" srcId="{936CA9F2-15A8-4B29-AD65-2558885BE523}" destId="{9826C95B-0586-49E9-81BF-29A039BF23A4}" srcOrd="0" destOrd="0" presId="urn:microsoft.com/office/officeart/2005/8/layout/vList2"/>
    <dgm:cxn modelId="{7D7E56A0-D45E-4AFC-90B9-13BE8C28CD69}" srcId="{936CA9F2-15A8-4B29-AD65-2558885BE523}" destId="{22FB4829-4569-4802-9CA1-59FAE8DAD285}" srcOrd="4" destOrd="0" parTransId="{963C9409-38E9-4F63-A176-8943480BE490}" sibTransId="{2564775E-654D-4060-8DA1-AB32F2D4ACC7}"/>
    <dgm:cxn modelId="{796B16C2-6FDE-418D-B8A6-D1A385C9A7A2}" type="presOf" srcId="{4D9FAFD1-45A9-45D6-98F2-801F4F76BA93}" destId="{747164CA-47D2-4989-93DD-735924A42DAD}" srcOrd="0" destOrd="0" presId="urn:microsoft.com/office/officeart/2005/8/layout/vList2"/>
    <dgm:cxn modelId="{9C6F78D1-8970-443A-B6BF-FA448B08CC6A}" srcId="{C31F4D9E-69B9-40D0-B775-0E8E957A654C}" destId="{4D9FAFD1-45A9-45D6-98F2-801F4F76BA93}" srcOrd="0" destOrd="0" parTransId="{BE477CBB-3AB6-4133-A59F-0FE22E7F1B68}" sibTransId="{2DDFB876-EB01-4D54-9EC0-B4B92FEB2B68}"/>
    <dgm:cxn modelId="{F98CF1D2-B1D6-4AD9-BD4A-FA32F49C2D28}" type="presOf" srcId="{C31F4D9E-69B9-40D0-B775-0E8E957A654C}" destId="{5BB4E172-8654-4694-B3E4-D512125F2725}" srcOrd="0" destOrd="0" presId="urn:microsoft.com/office/officeart/2005/8/layout/vList2"/>
    <dgm:cxn modelId="{BF8338DE-102A-4955-B142-71A9D80EF22D}" type="presOf" srcId="{65FC89E7-6521-41D1-A70E-3E113C87AB26}" destId="{EC1C0E6B-FCB9-4A63-A40E-65133A1BB58C}" srcOrd="0" destOrd="0" presId="urn:microsoft.com/office/officeart/2005/8/layout/vList2"/>
    <dgm:cxn modelId="{0BAD75E0-BF22-4C72-8388-5B121C6FB329}" srcId="{65FC89E7-6521-41D1-A70E-3E113C87AB26}" destId="{0F21B3F1-B7BA-4F42-89E6-F5E58676B21F}" srcOrd="0" destOrd="0" parTransId="{F45AD127-E3AF-4519-A0FC-4D5AF899DF71}" sibTransId="{1B6EF088-1A6E-4B2F-9F3B-5EF0397F6179}"/>
    <dgm:cxn modelId="{FD12B1E0-4765-459C-8136-0383A0EDE907}" type="presOf" srcId="{2FA0627B-090E-4B00-B8A2-4B8E53EB2772}" destId="{47F891D2-3B4E-40B8-A2BF-733911C41FEF}" srcOrd="0" destOrd="0" presId="urn:microsoft.com/office/officeart/2005/8/layout/vList2"/>
    <dgm:cxn modelId="{1A029415-7343-4461-95C1-3B40CF6286BA}" type="presParOf" srcId="{9826C95B-0586-49E9-81BF-29A039BF23A4}" destId="{0C0CAFA2-DDA5-47CF-8C26-5D435745F720}" srcOrd="0" destOrd="0" presId="urn:microsoft.com/office/officeart/2005/8/layout/vList2"/>
    <dgm:cxn modelId="{C8B5752B-6F5A-4FCC-B5D3-581752095144}" type="presParOf" srcId="{9826C95B-0586-49E9-81BF-29A039BF23A4}" destId="{EEF34DBB-D863-4307-B4D8-24CBE3CAAB77}" srcOrd="1" destOrd="0" presId="urn:microsoft.com/office/officeart/2005/8/layout/vList2"/>
    <dgm:cxn modelId="{C1F08CC1-0B6F-4A7C-9571-DC72E8AC6807}" type="presParOf" srcId="{9826C95B-0586-49E9-81BF-29A039BF23A4}" destId="{EC1C0E6B-FCB9-4A63-A40E-65133A1BB58C}" srcOrd="2" destOrd="0" presId="urn:microsoft.com/office/officeart/2005/8/layout/vList2"/>
    <dgm:cxn modelId="{ADA38C5B-54A1-49B8-87FC-440FA7B7AC03}" type="presParOf" srcId="{9826C95B-0586-49E9-81BF-29A039BF23A4}" destId="{ACC508A0-6EA9-4DA9-A754-CDA6C36F07C3}" srcOrd="3" destOrd="0" presId="urn:microsoft.com/office/officeart/2005/8/layout/vList2"/>
    <dgm:cxn modelId="{339BBD98-F23B-42F0-899F-E201EE42B142}" type="presParOf" srcId="{9826C95B-0586-49E9-81BF-29A039BF23A4}" destId="{47F891D2-3B4E-40B8-A2BF-733911C41FEF}" srcOrd="4" destOrd="0" presId="urn:microsoft.com/office/officeart/2005/8/layout/vList2"/>
    <dgm:cxn modelId="{AE74DAEA-D323-4CC5-99F2-D0320E1C17F6}" type="presParOf" srcId="{9826C95B-0586-49E9-81BF-29A039BF23A4}" destId="{8E9AADFD-B2CE-4580-9FF3-DB256C86A950}" srcOrd="5" destOrd="0" presId="urn:microsoft.com/office/officeart/2005/8/layout/vList2"/>
    <dgm:cxn modelId="{177B9613-535D-4965-9C61-770BA43B5277}" type="presParOf" srcId="{9826C95B-0586-49E9-81BF-29A039BF23A4}" destId="{5BB4E172-8654-4694-B3E4-D512125F2725}" srcOrd="6" destOrd="0" presId="urn:microsoft.com/office/officeart/2005/8/layout/vList2"/>
    <dgm:cxn modelId="{313186D9-1CC2-4B9A-A224-95A063EA876F}" type="presParOf" srcId="{9826C95B-0586-49E9-81BF-29A039BF23A4}" destId="{747164CA-47D2-4989-93DD-735924A42DAD}" srcOrd="7" destOrd="0" presId="urn:microsoft.com/office/officeart/2005/8/layout/vList2"/>
    <dgm:cxn modelId="{9B6D6BD8-51FA-4C7A-BD71-5155B20DB874}" type="presParOf" srcId="{9826C95B-0586-49E9-81BF-29A039BF23A4}" destId="{57970136-0908-4CA7-A712-0CD5E2A0E830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0CAFA2-DDA5-47CF-8C26-5D435745F720}">
      <dsp:nvSpPr>
        <dsp:cNvPr id="0" name=""/>
        <dsp:cNvSpPr/>
      </dsp:nvSpPr>
      <dsp:spPr>
        <a:xfrm>
          <a:off x="0" y="49606"/>
          <a:ext cx="7812868" cy="575530"/>
        </a:xfrm>
        <a:prstGeom prst="roundRect">
          <a:avLst/>
        </a:prstGeom>
        <a:solidFill>
          <a:srgbClr val="00006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400" kern="1200" dirty="0" err="1">
              <a:latin typeface="Trebuchet MS" panose="020B0603020202020204" pitchFamily="34" charset="0"/>
            </a:rPr>
            <a:t>Introduction</a:t>
          </a:r>
          <a:endParaRPr lang="es-ES" sz="2400" kern="1200" dirty="0">
            <a:latin typeface="Trebuchet MS" panose="020B0603020202020204" pitchFamily="34" charset="0"/>
          </a:endParaRPr>
        </a:p>
      </dsp:txBody>
      <dsp:txXfrm>
        <a:off x="28095" y="77701"/>
        <a:ext cx="7756678" cy="519340"/>
      </dsp:txXfrm>
    </dsp:sp>
    <dsp:sp modelId="{EEF34DBB-D863-4307-B4D8-24CBE3CAAB77}">
      <dsp:nvSpPr>
        <dsp:cNvPr id="0" name=""/>
        <dsp:cNvSpPr/>
      </dsp:nvSpPr>
      <dsp:spPr>
        <a:xfrm>
          <a:off x="0" y="625136"/>
          <a:ext cx="7812868" cy="298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059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s-ES" sz="1400" kern="1200" dirty="0"/>
        </a:p>
      </dsp:txBody>
      <dsp:txXfrm>
        <a:off x="0" y="625136"/>
        <a:ext cx="7812868" cy="298080"/>
      </dsp:txXfrm>
    </dsp:sp>
    <dsp:sp modelId="{EC1C0E6B-FCB9-4A63-A40E-65133A1BB58C}">
      <dsp:nvSpPr>
        <dsp:cNvPr id="0" name=""/>
        <dsp:cNvSpPr/>
      </dsp:nvSpPr>
      <dsp:spPr>
        <a:xfrm>
          <a:off x="0" y="923216"/>
          <a:ext cx="7812868" cy="575530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76561"/>
                <a:satOff val="-1098"/>
                <a:lumOff val="6404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76561"/>
                <a:satOff val="-1098"/>
                <a:lumOff val="6404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76561"/>
                <a:satOff val="-1098"/>
                <a:lumOff val="640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i="0" kern="1200" dirty="0" err="1">
              <a:latin typeface="Trebuchet MS" panose="020B0603020202020204" pitchFamily="34" charset="0"/>
            </a:rPr>
            <a:t>Fuzzing</a:t>
          </a:r>
          <a:r>
            <a:rPr lang="es-ES" sz="2400" i="0" kern="1200" dirty="0">
              <a:latin typeface="Trebuchet MS" panose="020B0603020202020204" pitchFamily="34" charset="0"/>
            </a:rPr>
            <a:t> </a:t>
          </a:r>
          <a:r>
            <a:rPr lang="es-ES" sz="2400" i="0" kern="1200" dirty="0" err="1">
              <a:latin typeface="Trebuchet MS" panose="020B0603020202020204" pitchFamily="34" charset="0"/>
            </a:rPr>
            <a:t>background</a:t>
          </a:r>
          <a:endParaRPr lang="es-ES" kern="1200" dirty="0"/>
        </a:p>
      </dsp:txBody>
      <dsp:txXfrm>
        <a:off x="28095" y="951311"/>
        <a:ext cx="7756678" cy="519340"/>
      </dsp:txXfrm>
    </dsp:sp>
    <dsp:sp modelId="{ACC508A0-6EA9-4DA9-A754-CDA6C36F07C3}">
      <dsp:nvSpPr>
        <dsp:cNvPr id="0" name=""/>
        <dsp:cNvSpPr/>
      </dsp:nvSpPr>
      <dsp:spPr>
        <a:xfrm>
          <a:off x="0" y="1498746"/>
          <a:ext cx="7812868" cy="298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059" tIns="30480" rIns="170688" bIns="3048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s-ES" sz="2400" i="0" kern="1200" dirty="0">
            <a:latin typeface="Trebuchet MS" panose="020B0603020202020204" pitchFamily="34" charset="0"/>
          </a:endParaRPr>
        </a:p>
      </dsp:txBody>
      <dsp:txXfrm>
        <a:off x="0" y="1498746"/>
        <a:ext cx="7812868" cy="298080"/>
      </dsp:txXfrm>
    </dsp:sp>
    <dsp:sp modelId="{47F891D2-3B4E-40B8-A2BF-733911C41FEF}">
      <dsp:nvSpPr>
        <dsp:cNvPr id="0" name=""/>
        <dsp:cNvSpPr/>
      </dsp:nvSpPr>
      <dsp:spPr>
        <a:xfrm>
          <a:off x="0" y="1796826"/>
          <a:ext cx="7812868" cy="575530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153123"/>
                <a:satOff val="-2196"/>
                <a:lumOff val="12807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153123"/>
                <a:satOff val="-2196"/>
                <a:lumOff val="12807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153123"/>
                <a:satOff val="-2196"/>
                <a:lumOff val="1280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 err="1">
              <a:latin typeface="Trebuchet MS" panose="020B0603020202020204" pitchFamily="34" charset="0"/>
            </a:rPr>
            <a:t>Fuzzer</a:t>
          </a:r>
          <a:r>
            <a:rPr lang="es-ES" sz="2400" kern="1200" dirty="0">
              <a:latin typeface="Trebuchet MS" panose="020B0603020202020204" pitchFamily="34" charset="0"/>
            </a:rPr>
            <a:t> </a:t>
          </a:r>
          <a:r>
            <a:rPr lang="es-ES" sz="2400" kern="1200" dirty="0" err="1">
              <a:latin typeface="Trebuchet MS" panose="020B0603020202020204" pitchFamily="34" charset="0"/>
            </a:rPr>
            <a:t>for</a:t>
          </a:r>
          <a:r>
            <a:rPr lang="es-ES" sz="2400" kern="1200" dirty="0">
              <a:latin typeface="Trebuchet MS" panose="020B0603020202020204" pitchFamily="34" charset="0"/>
            </a:rPr>
            <a:t> hardware </a:t>
          </a:r>
          <a:r>
            <a:rPr lang="es-ES" sz="2400" kern="1200" dirty="0" err="1">
              <a:latin typeface="Trebuchet MS" panose="020B0603020202020204" pitchFamily="34" charset="0"/>
            </a:rPr>
            <a:t>designs</a:t>
          </a:r>
          <a:endParaRPr lang="es-ES" kern="1200" dirty="0"/>
        </a:p>
      </dsp:txBody>
      <dsp:txXfrm>
        <a:off x="28095" y="1824921"/>
        <a:ext cx="7756678" cy="519340"/>
      </dsp:txXfrm>
    </dsp:sp>
    <dsp:sp modelId="{8E9AADFD-B2CE-4580-9FF3-DB256C86A950}">
      <dsp:nvSpPr>
        <dsp:cNvPr id="0" name=""/>
        <dsp:cNvSpPr/>
      </dsp:nvSpPr>
      <dsp:spPr>
        <a:xfrm>
          <a:off x="0" y="2372357"/>
          <a:ext cx="7812868" cy="298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059" tIns="22860" rIns="128016" bIns="2286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s-ES" sz="1400" kern="1200" dirty="0"/>
        </a:p>
      </dsp:txBody>
      <dsp:txXfrm>
        <a:off x="0" y="2372357"/>
        <a:ext cx="7812868" cy="298080"/>
      </dsp:txXfrm>
    </dsp:sp>
    <dsp:sp modelId="{5BB4E172-8654-4694-B3E4-D512125F2725}">
      <dsp:nvSpPr>
        <dsp:cNvPr id="0" name=""/>
        <dsp:cNvSpPr/>
      </dsp:nvSpPr>
      <dsp:spPr>
        <a:xfrm>
          <a:off x="0" y="2670437"/>
          <a:ext cx="7812868" cy="575530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229684"/>
                <a:satOff val="-3294"/>
                <a:lumOff val="19211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229684"/>
                <a:satOff val="-3294"/>
                <a:lumOff val="19211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229684"/>
                <a:satOff val="-3294"/>
                <a:lumOff val="1921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>
              <a:latin typeface="Trebuchet MS" panose="020B0603020202020204" pitchFamily="34" charset="0"/>
            </a:rPr>
            <a:t>Test </a:t>
          </a:r>
          <a:r>
            <a:rPr lang="es-ES" sz="2400" kern="1200" dirty="0" err="1">
              <a:latin typeface="Trebuchet MS" panose="020B0603020202020204" pitchFamily="34" charset="0"/>
            </a:rPr>
            <a:t>campaign</a:t>
          </a:r>
          <a:r>
            <a:rPr lang="es-ES" sz="2400" kern="1200" dirty="0">
              <a:latin typeface="Trebuchet MS" panose="020B0603020202020204" pitchFamily="34" charset="0"/>
            </a:rPr>
            <a:t> and </a:t>
          </a:r>
          <a:r>
            <a:rPr lang="es-ES" sz="2400" kern="1200" dirty="0" err="1">
              <a:latin typeface="Trebuchet MS" panose="020B0603020202020204" pitchFamily="34" charset="0"/>
            </a:rPr>
            <a:t>results</a:t>
          </a:r>
          <a:endParaRPr lang="es-ES" sz="2400" kern="1200" dirty="0">
            <a:latin typeface="Trebuchet MS" panose="020B0603020202020204" pitchFamily="34" charset="0"/>
          </a:endParaRPr>
        </a:p>
      </dsp:txBody>
      <dsp:txXfrm>
        <a:off x="28095" y="2698532"/>
        <a:ext cx="7756678" cy="519340"/>
      </dsp:txXfrm>
    </dsp:sp>
    <dsp:sp modelId="{747164CA-47D2-4989-93DD-735924A42DAD}">
      <dsp:nvSpPr>
        <dsp:cNvPr id="0" name=""/>
        <dsp:cNvSpPr/>
      </dsp:nvSpPr>
      <dsp:spPr>
        <a:xfrm>
          <a:off x="0" y="3245967"/>
          <a:ext cx="7812868" cy="298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059" tIns="22860" rIns="128016" bIns="2286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s-ES" sz="1400" kern="1200" dirty="0"/>
        </a:p>
      </dsp:txBody>
      <dsp:txXfrm>
        <a:off x="0" y="3245967"/>
        <a:ext cx="7812868" cy="298080"/>
      </dsp:txXfrm>
    </dsp:sp>
    <dsp:sp modelId="{57970136-0908-4CA7-A712-0CD5E2A0E830}">
      <dsp:nvSpPr>
        <dsp:cNvPr id="0" name=""/>
        <dsp:cNvSpPr/>
      </dsp:nvSpPr>
      <dsp:spPr>
        <a:xfrm>
          <a:off x="0" y="3544047"/>
          <a:ext cx="7812868" cy="575530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306246"/>
                <a:satOff val="-4392"/>
                <a:lumOff val="25615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306246"/>
                <a:satOff val="-4392"/>
                <a:lumOff val="25615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306246"/>
                <a:satOff val="-4392"/>
                <a:lumOff val="256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 err="1">
              <a:latin typeface="Trebuchet MS" panose="020B0603020202020204" pitchFamily="34" charset="0"/>
            </a:rPr>
            <a:t>Conclusions</a:t>
          </a:r>
          <a:endParaRPr lang="es-ES" sz="2400" kern="1200" dirty="0">
            <a:latin typeface="Trebuchet MS" panose="020B0603020202020204" pitchFamily="34" charset="0"/>
          </a:endParaRPr>
        </a:p>
      </dsp:txBody>
      <dsp:txXfrm>
        <a:off x="28095" y="3572142"/>
        <a:ext cx="7756678" cy="5193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0CAFA2-DDA5-47CF-8C26-5D435745F720}">
      <dsp:nvSpPr>
        <dsp:cNvPr id="0" name=""/>
        <dsp:cNvSpPr/>
      </dsp:nvSpPr>
      <dsp:spPr>
        <a:xfrm>
          <a:off x="0" y="49606"/>
          <a:ext cx="7812868" cy="575530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400" kern="1200" dirty="0" err="1">
              <a:latin typeface="Trebuchet MS" panose="020B0603020202020204" pitchFamily="34" charset="0"/>
            </a:rPr>
            <a:t>Introduction</a:t>
          </a:r>
          <a:endParaRPr lang="es-ES" sz="2400" kern="1200" dirty="0">
            <a:latin typeface="Trebuchet MS" panose="020B0603020202020204" pitchFamily="34" charset="0"/>
          </a:endParaRPr>
        </a:p>
      </dsp:txBody>
      <dsp:txXfrm>
        <a:off x="28095" y="77701"/>
        <a:ext cx="7756678" cy="519340"/>
      </dsp:txXfrm>
    </dsp:sp>
    <dsp:sp modelId="{EEF34DBB-D863-4307-B4D8-24CBE3CAAB77}">
      <dsp:nvSpPr>
        <dsp:cNvPr id="0" name=""/>
        <dsp:cNvSpPr/>
      </dsp:nvSpPr>
      <dsp:spPr>
        <a:xfrm>
          <a:off x="0" y="625136"/>
          <a:ext cx="7812868" cy="298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059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s-ES" sz="2400" kern="1200" dirty="0">
            <a:latin typeface="Trebuchet MS" panose="020B0603020202020204" pitchFamily="34" charset="0"/>
          </a:endParaRPr>
        </a:p>
      </dsp:txBody>
      <dsp:txXfrm>
        <a:off x="0" y="625136"/>
        <a:ext cx="7812868" cy="298080"/>
      </dsp:txXfrm>
    </dsp:sp>
    <dsp:sp modelId="{EC1C0E6B-FCB9-4A63-A40E-65133A1BB58C}">
      <dsp:nvSpPr>
        <dsp:cNvPr id="0" name=""/>
        <dsp:cNvSpPr/>
      </dsp:nvSpPr>
      <dsp:spPr>
        <a:xfrm>
          <a:off x="0" y="923216"/>
          <a:ext cx="7812868" cy="575530"/>
        </a:xfrm>
        <a:prstGeom prst="roundRect">
          <a:avLst/>
        </a:prstGeom>
        <a:solidFill>
          <a:schemeClr val="tx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i="0" kern="1200" dirty="0" err="1">
              <a:latin typeface="Trebuchet MS" panose="020B0603020202020204" pitchFamily="34" charset="0"/>
            </a:rPr>
            <a:t>Fuzzing</a:t>
          </a:r>
          <a:r>
            <a:rPr lang="es-ES" sz="2400" i="0" kern="1200" dirty="0">
              <a:latin typeface="Trebuchet MS" panose="020B0603020202020204" pitchFamily="34" charset="0"/>
            </a:rPr>
            <a:t> </a:t>
          </a:r>
          <a:r>
            <a:rPr lang="es-ES" sz="2400" i="0" kern="1200" dirty="0" err="1">
              <a:latin typeface="Trebuchet MS" panose="020B0603020202020204" pitchFamily="34" charset="0"/>
            </a:rPr>
            <a:t>background</a:t>
          </a:r>
          <a:endParaRPr lang="es-ES" kern="1200" dirty="0"/>
        </a:p>
      </dsp:txBody>
      <dsp:txXfrm>
        <a:off x="28095" y="951311"/>
        <a:ext cx="7756678" cy="519340"/>
      </dsp:txXfrm>
    </dsp:sp>
    <dsp:sp modelId="{ACC508A0-6EA9-4DA9-A754-CDA6C36F07C3}">
      <dsp:nvSpPr>
        <dsp:cNvPr id="0" name=""/>
        <dsp:cNvSpPr/>
      </dsp:nvSpPr>
      <dsp:spPr>
        <a:xfrm>
          <a:off x="0" y="1498746"/>
          <a:ext cx="7812868" cy="298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059" tIns="30480" rIns="170688" bIns="3048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s-ES" sz="2400" i="0" kern="1200" dirty="0">
            <a:latin typeface="Trebuchet MS" panose="020B0603020202020204" pitchFamily="34" charset="0"/>
          </a:endParaRPr>
        </a:p>
      </dsp:txBody>
      <dsp:txXfrm>
        <a:off x="0" y="1498746"/>
        <a:ext cx="7812868" cy="298080"/>
      </dsp:txXfrm>
    </dsp:sp>
    <dsp:sp modelId="{47F891D2-3B4E-40B8-A2BF-733911C41FEF}">
      <dsp:nvSpPr>
        <dsp:cNvPr id="0" name=""/>
        <dsp:cNvSpPr/>
      </dsp:nvSpPr>
      <dsp:spPr>
        <a:xfrm>
          <a:off x="0" y="1796826"/>
          <a:ext cx="7812868" cy="575530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153123"/>
                <a:satOff val="-2196"/>
                <a:lumOff val="12807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153123"/>
                <a:satOff val="-2196"/>
                <a:lumOff val="12807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153123"/>
                <a:satOff val="-2196"/>
                <a:lumOff val="1280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 err="1">
              <a:latin typeface="Trebuchet MS" panose="020B0603020202020204" pitchFamily="34" charset="0"/>
            </a:rPr>
            <a:t>Fuzzer</a:t>
          </a:r>
          <a:r>
            <a:rPr lang="es-ES" sz="2400" kern="1200" dirty="0">
              <a:latin typeface="Trebuchet MS" panose="020B0603020202020204" pitchFamily="34" charset="0"/>
            </a:rPr>
            <a:t> </a:t>
          </a:r>
          <a:r>
            <a:rPr lang="es-ES" sz="2400" kern="1200" dirty="0" err="1">
              <a:latin typeface="Trebuchet MS" panose="020B0603020202020204" pitchFamily="34" charset="0"/>
            </a:rPr>
            <a:t>for</a:t>
          </a:r>
          <a:r>
            <a:rPr lang="es-ES" sz="2400" kern="1200" dirty="0">
              <a:latin typeface="Trebuchet MS" panose="020B0603020202020204" pitchFamily="34" charset="0"/>
            </a:rPr>
            <a:t> hardware </a:t>
          </a:r>
          <a:r>
            <a:rPr lang="es-ES" sz="2400" kern="1200" dirty="0" err="1">
              <a:latin typeface="Trebuchet MS" panose="020B0603020202020204" pitchFamily="34" charset="0"/>
            </a:rPr>
            <a:t>designs</a:t>
          </a:r>
          <a:endParaRPr lang="es-ES" kern="1200" dirty="0"/>
        </a:p>
      </dsp:txBody>
      <dsp:txXfrm>
        <a:off x="28095" y="1824921"/>
        <a:ext cx="7756678" cy="519340"/>
      </dsp:txXfrm>
    </dsp:sp>
    <dsp:sp modelId="{8E9AADFD-B2CE-4580-9FF3-DB256C86A950}">
      <dsp:nvSpPr>
        <dsp:cNvPr id="0" name=""/>
        <dsp:cNvSpPr/>
      </dsp:nvSpPr>
      <dsp:spPr>
        <a:xfrm>
          <a:off x="0" y="2372357"/>
          <a:ext cx="7812868" cy="298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059" tIns="22860" rIns="128016" bIns="2286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s-ES" sz="1400" kern="1200" dirty="0"/>
        </a:p>
      </dsp:txBody>
      <dsp:txXfrm>
        <a:off x="0" y="2372357"/>
        <a:ext cx="7812868" cy="298080"/>
      </dsp:txXfrm>
    </dsp:sp>
    <dsp:sp modelId="{5BB4E172-8654-4694-B3E4-D512125F2725}">
      <dsp:nvSpPr>
        <dsp:cNvPr id="0" name=""/>
        <dsp:cNvSpPr/>
      </dsp:nvSpPr>
      <dsp:spPr>
        <a:xfrm>
          <a:off x="0" y="2670437"/>
          <a:ext cx="7812868" cy="575530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229684"/>
                <a:satOff val="-3294"/>
                <a:lumOff val="19211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229684"/>
                <a:satOff val="-3294"/>
                <a:lumOff val="19211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229684"/>
                <a:satOff val="-3294"/>
                <a:lumOff val="1921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>
              <a:latin typeface="Trebuchet MS" panose="020B0603020202020204" pitchFamily="34" charset="0"/>
            </a:rPr>
            <a:t>Test </a:t>
          </a:r>
          <a:r>
            <a:rPr lang="es-ES" sz="2400" kern="1200" dirty="0" err="1">
              <a:latin typeface="Trebuchet MS" panose="020B0603020202020204" pitchFamily="34" charset="0"/>
            </a:rPr>
            <a:t>campaign</a:t>
          </a:r>
          <a:r>
            <a:rPr lang="es-ES" sz="2400" kern="1200" dirty="0">
              <a:latin typeface="Trebuchet MS" panose="020B0603020202020204" pitchFamily="34" charset="0"/>
            </a:rPr>
            <a:t> and </a:t>
          </a:r>
          <a:r>
            <a:rPr lang="es-ES" sz="2400" kern="1200" dirty="0" err="1">
              <a:latin typeface="Trebuchet MS" panose="020B0603020202020204" pitchFamily="34" charset="0"/>
            </a:rPr>
            <a:t>results</a:t>
          </a:r>
          <a:endParaRPr lang="es-ES" sz="2400" kern="1200" dirty="0">
            <a:latin typeface="Trebuchet MS" panose="020B0603020202020204" pitchFamily="34" charset="0"/>
          </a:endParaRPr>
        </a:p>
      </dsp:txBody>
      <dsp:txXfrm>
        <a:off x="28095" y="2698532"/>
        <a:ext cx="7756678" cy="519340"/>
      </dsp:txXfrm>
    </dsp:sp>
    <dsp:sp modelId="{747164CA-47D2-4989-93DD-735924A42DAD}">
      <dsp:nvSpPr>
        <dsp:cNvPr id="0" name=""/>
        <dsp:cNvSpPr/>
      </dsp:nvSpPr>
      <dsp:spPr>
        <a:xfrm>
          <a:off x="0" y="3245967"/>
          <a:ext cx="7812868" cy="298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059" tIns="22860" rIns="128016" bIns="2286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s-ES" sz="1400" kern="1200" dirty="0"/>
        </a:p>
      </dsp:txBody>
      <dsp:txXfrm>
        <a:off x="0" y="3245967"/>
        <a:ext cx="7812868" cy="298080"/>
      </dsp:txXfrm>
    </dsp:sp>
    <dsp:sp modelId="{57970136-0908-4CA7-A712-0CD5E2A0E830}">
      <dsp:nvSpPr>
        <dsp:cNvPr id="0" name=""/>
        <dsp:cNvSpPr/>
      </dsp:nvSpPr>
      <dsp:spPr>
        <a:xfrm>
          <a:off x="0" y="3544047"/>
          <a:ext cx="7812868" cy="575530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306246"/>
                <a:satOff val="-4392"/>
                <a:lumOff val="25615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306246"/>
                <a:satOff val="-4392"/>
                <a:lumOff val="25615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306246"/>
                <a:satOff val="-4392"/>
                <a:lumOff val="256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 err="1">
              <a:latin typeface="Trebuchet MS" panose="020B0603020202020204" pitchFamily="34" charset="0"/>
            </a:rPr>
            <a:t>Conclusions</a:t>
          </a:r>
          <a:endParaRPr lang="es-ES" sz="2400" kern="1200" dirty="0">
            <a:latin typeface="Trebuchet MS" panose="020B0603020202020204" pitchFamily="34" charset="0"/>
          </a:endParaRPr>
        </a:p>
      </dsp:txBody>
      <dsp:txXfrm>
        <a:off x="28095" y="3572142"/>
        <a:ext cx="7756678" cy="5193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0CAFA2-DDA5-47CF-8C26-5D435745F720}">
      <dsp:nvSpPr>
        <dsp:cNvPr id="0" name=""/>
        <dsp:cNvSpPr/>
      </dsp:nvSpPr>
      <dsp:spPr>
        <a:xfrm>
          <a:off x="0" y="49606"/>
          <a:ext cx="7812868" cy="575530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400" kern="1200" dirty="0" err="1">
              <a:latin typeface="Trebuchet MS" panose="020B0603020202020204" pitchFamily="34" charset="0"/>
            </a:rPr>
            <a:t>Introduction</a:t>
          </a:r>
          <a:endParaRPr lang="es-ES" sz="2400" kern="1200" dirty="0">
            <a:latin typeface="Trebuchet MS" panose="020B0603020202020204" pitchFamily="34" charset="0"/>
          </a:endParaRPr>
        </a:p>
      </dsp:txBody>
      <dsp:txXfrm>
        <a:off x="28095" y="77701"/>
        <a:ext cx="7756678" cy="519340"/>
      </dsp:txXfrm>
    </dsp:sp>
    <dsp:sp modelId="{EEF34DBB-D863-4307-B4D8-24CBE3CAAB77}">
      <dsp:nvSpPr>
        <dsp:cNvPr id="0" name=""/>
        <dsp:cNvSpPr/>
      </dsp:nvSpPr>
      <dsp:spPr>
        <a:xfrm>
          <a:off x="0" y="625136"/>
          <a:ext cx="7812868" cy="298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059" tIns="22860" rIns="128016" bIns="2286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s-ES" sz="1400" kern="1200" dirty="0"/>
        </a:p>
      </dsp:txBody>
      <dsp:txXfrm>
        <a:off x="0" y="625136"/>
        <a:ext cx="7812868" cy="298080"/>
      </dsp:txXfrm>
    </dsp:sp>
    <dsp:sp modelId="{EC1C0E6B-FCB9-4A63-A40E-65133A1BB58C}">
      <dsp:nvSpPr>
        <dsp:cNvPr id="0" name=""/>
        <dsp:cNvSpPr/>
      </dsp:nvSpPr>
      <dsp:spPr>
        <a:xfrm>
          <a:off x="0" y="923216"/>
          <a:ext cx="7812868" cy="575530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76561"/>
                <a:satOff val="-1098"/>
                <a:lumOff val="6404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76561"/>
                <a:satOff val="-1098"/>
                <a:lumOff val="6404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76561"/>
                <a:satOff val="-1098"/>
                <a:lumOff val="640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i="0" kern="1200" dirty="0" err="1">
              <a:latin typeface="Trebuchet MS" panose="020B0603020202020204" pitchFamily="34" charset="0"/>
            </a:rPr>
            <a:t>Fuzzing</a:t>
          </a:r>
          <a:r>
            <a:rPr lang="es-ES" sz="2400" i="0" kern="1200" dirty="0">
              <a:latin typeface="Trebuchet MS" panose="020B0603020202020204" pitchFamily="34" charset="0"/>
            </a:rPr>
            <a:t> </a:t>
          </a:r>
          <a:r>
            <a:rPr lang="es-ES" sz="2400" i="0" kern="1200" dirty="0" err="1">
              <a:latin typeface="Trebuchet MS" panose="020B0603020202020204" pitchFamily="34" charset="0"/>
            </a:rPr>
            <a:t>background</a:t>
          </a:r>
          <a:endParaRPr lang="es-ES" kern="1200" dirty="0"/>
        </a:p>
      </dsp:txBody>
      <dsp:txXfrm>
        <a:off x="28095" y="951311"/>
        <a:ext cx="7756678" cy="519340"/>
      </dsp:txXfrm>
    </dsp:sp>
    <dsp:sp modelId="{ACC508A0-6EA9-4DA9-A754-CDA6C36F07C3}">
      <dsp:nvSpPr>
        <dsp:cNvPr id="0" name=""/>
        <dsp:cNvSpPr/>
      </dsp:nvSpPr>
      <dsp:spPr>
        <a:xfrm>
          <a:off x="0" y="1498746"/>
          <a:ext cx="7812868" cy="298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059" tIns="30480" rIns="170688" bIns="3048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s-ES" sz="2400" i="0" kern="1200" dirty="0">
            <a:latin typeface="Trebuchet MS" panose="020B0603020202020204" pitchFamily="34" charset="0"/>
          </a:endParaRPr>
        </a:p>
      </dsp:txBody>
      <dsp:txXfrm>
        <a:off x="0" y="1498746"/>
        <a:ext cx="7812868" cy="298080"/>
      </dsp:txXfrm>
    </dsp:sp>
    <dsp:sp modelId="{47F891D2-3B4E-40B8-A2BF-733911C41FEF}">
      <dsp:nvSpPr>
        <dsp:cNvPr id="0" name=""/>
        <dsp:cNvSpPr/>
      </dsp:nvSpPr>
      <dsp:spPr>
        <a:xfrm>
          <a:off x="0" y="1796826"/>
          <a:ext cx="7812868" cy="575530"/>
        </a:xfrm>
        <a:prstGeom prst="roundRect">
          <a:avLst/>
        </a:prstGeom>
        <a:solidFill>
          <a:srgbClr val="00006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 err="1">
              <a:latin typeface="Trebuchet MS" panose="020B0603020202020204" pitchFamily="34" charset="0"/>
            </a:rPr>
            <a:t>Fuzzer</a:t>
          </a:r>
          <a:r>
            <a:rPr lang="es-ES" sz="2400" kern="1200" dirty="0">
              <a:latin typeface="Trebuchet MS" panose="020B0603020202020204" pitchFamily="34" charset="0"/>
            </a:rPr>
            <a:t> </a:t>
          </a:r>
          <a:r>
            <a:rPr lang="es-ES" sz="2400" kern="1200" dirty="0" err="1">
              <a:latin typeface="Trebuchet MS" panose="020B0603020202020204" pitchFamily="34" charset="0"/>
            </a:rPr>
            <a:t>for</a:t>
          </a:r>
          <a:r>
            <a:rPr lang="es-ES" sz="2400" kern="1200" dirty="0">
              <a:latin typeface="Trebuchet MS" panose="020B0603020202020204" pitchFamily="34" charset="0"/>
            </a:rPr>
            <a:t> hardware </a:t>
          </a:r>
          <a:r>
            <a:rPr lang="es-ES" sz="2400" kern="1200" dirty="0" err="1">
              <a:latin typeface="Trebuchet MS" panose="020B0603020202020204" pitchFamily="34" charset="0"/>
            </a:rPr>
            <a:t>designs</a:t>
          </a:r>
          <a:endParaRPr lang="es-ES" kern="1200" dirty="0"/>
        </a:p>
      </dsp:txBody>
      <dsp:txXfrm>
        <a:off x="28095" y="1824921"/>
        <a:ext cx="7756678" cy="519340"/>
      </dsp:txXfrm>
    </dsp:sp>
    <dsp:sp modelId="{8E9AADFD-B2CE-4580-9FF3-DB256C86A950}">
      <dsp:nvSpPr>
        <dsp:cNvPr id="0" name=""/>
        <dsp:cNvSpPr/>
      </dsp:nvSpPr>
      <dsp:spPr>
        <a:xfrm>
          <a:off x="0" y="2372357"/>
          <a:ext cx="7812868" cy="298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059" tIns="22860" rIns="128016" bIns="2286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s-ES" sz="1400" kern="1200" dirty="0"/>
        </a:p>
      </dsp:txBody>
      <dsp:txXfrm>
        <a:off x="0" y="2372357"/>
        <a:ext cx="7812868" cy="298080"/>
      </dsp:txXfrm>
    </dsp:sp>
    <dsp:sp modelId="{5BB4E172-8654-4694-B3E4-D512125F2725}">
      <dsp:nvSpPr>
        <dsp:cNvPr id="0" name=""/>
        <dsp:cNvSpPr/>
      </dsp:nvSpPr>
      <dsp:spPr>
        <a:xfrm>
          <a:off x="0" y="2670437"/>
          <a:ext cx="7812868" cy="575530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229684"/>
                <a:satOff val="-3294"/>
                <a:lumOff val="19211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229684"/>
                <a:satOff val="-3294"/>
                <a:lumOff val="19211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229684"/>
                <a:satOff val="-3294"/>
                <a:lumOff val="1921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>
              <a:latin typeface="Trebuchet MS" panose="020B0603020202020204" pitchFamily="34" charset="0"/>
            </a:rPr>
            <a:t>Test </a:t>
          </a:r>
          <a:r>
            <a:rPr lang="es-ES" sz="2400" kern="1200" dirty="0" err="1">
              <a:latin typeface="Trebuchet MS" panose="020B0603020202020204" pitchFamily="34" charset="0"/>
            </a:rPr>
            <a:t>campaign</a:t>
          </a:r>
          <a:r>
            <a:rPr lang="es-ES" sz="2400" kern="1200" dirty="0">
              <a:latin typeface="Trebuchet MS" panose="020B0603020202020204" pitchFamily="34" charset="0"/>
            </a:rPr>
            <a:t> and </a:t>
          </a:r>
          <a:r>
            <a:rPr lang="es-ES" sz="2400" kern="1200" dirty="0" err="1">
              <a:latin typeface="Trebuchet MS" panose="020B0603020202020204" pitchFamily="34" charset="0"/>
            </a:rPr>
            <a:t>results</a:t>
          </a:r>
          <a:endParaRPr lang="es-ES" sz="2400" kern="1200" dirty="0">
            <a:latin typeface="Trebuchet MS" panose="020B0603020202020204" pitchFamily="34" charset="0"/>
          </a:endParaRPr>
        </a:p>
      </dsp:txBody>
      <dsp:txXfrm>
        <a:off x="28095" y="2698532"/>
        <a:ext cx="7756678" cy="519340"/>
      </dsp:txXfrm>
    </dsp:sp>
    <dsp:sp modelId="{747164CA-47D2-4989-93DD-735924A42DAD}">
      <dsp:nvSpPr>
        <dsp:cNvPr id="0" name=""/>
        <dsp:cNvSpPr/>
      </dsp:nvSpPr>
      <dsp:spPr>
        <a:xfrm>
          <a:off x="0" y="3245967"/>
          <a:ext cx="7812868" cy="298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059" tIns="22860" rIns="128016" bIns="2286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s-ES" sz="1400" kern="1200" dirty="0"/>
        </a:p>
      </dsp:txBody>
      <dsp:txXfrm>
        <a:off x="0" y="3245967"/>
        <a:ext cx="7812868" cy="298080"/>
      </dsp:txXfrm>
    </dsp:sp>
    <dsp:sp modelId="{57970136-0908-4CA7-A712-0CD5E2A0E830}">
      <dsp:nvSpPr>
        <dsp:cNvPr id="0" name=""/>
        <dsp:cNvSpPr/>
      </dsp:nvSpPr>
      <dsp:spPr>
        <a:xfrm>
          <a:off x="0" y="3544047"/>
          <a:ext cx="7812868" cy="575530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306246"/>
                <a:satOff val="-4392"/>
                <a:lumOff val="25615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306246"/>
                <a:satOff val="-4392"/>
                <a:lumOff val="25615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306246"/>
                <a:satOff val="-4392"/>
                <a:lumOff val="256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 err="1">
              <a:latin typeface="Trebuchet MS" panose="020B0603020202020204" pitchFamily="34" charset="0"/>
            </a:rPr>
            <a:t>Conclusions</a:t>
          </a:r>
          <a:endParaRPr lang="es-ES" sz="2400" kern="1200" dirty="0">
            <a:latin typeface="Trebuchet MS" panose="020B0603020202020204" pitchFamily="34" charset="0"/>
          </a:endParaRPr>
        </a:p>
      </dsp:txBody>
      <dsp:txXfrm>
        <a:off x="28095" y="3572142"/>
        <a:ext cx="7756678" cy="5193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0CAFA2-DDA5-47CF-8C26-5D435745F720}">
      <dsp:nvSpPr>
        <dsp:cNvPr id="0" name=""/>
        <dsp:cNvSpPr/>
      </dsp:nvSpPr>
      <dsp:spPr>
        <a:xfrm>
          <a:off x="0" y="49606"/>
          <a:ext cx="7812868" cy="575530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400" kern="1200" dirty="0" err="1">
              <a:latin typeface="Trebuchet MS" panose="020B0603020202020204" pitchFamily="34" charset="0"/>
            </a:rPr>
            <a:t>Introduction</a:t>
          </a:r>
          <a:endParaRPr lang="es-ES" sz="2400" kern="1200" dirty="0">
            <a:latin typeface="Trebuchet MS" panose="020B0603020202020204" pitchFamily="34" charset="0"/>
          </a:endParaRPr>
        </a:p>
      </dsp:txBody>
      <dsp:txXfrm>
        <a:off x="28095" y="77701"/>
        <a:ext cx="7756678" cy="519340"/>
      </dsp:txXfrm>
    </dsp:sp>
    <dsp:sp modelId="{EEF34DBB-D863-4307-B4D8-24CBE3CAAB77}">
      <dsp:nvSpPr>
        <dsp:cNvPr id="0" name=""/>
        <dsp:cNvSpPr/>
      </dsp:nvSpPr>
      <dsp:spPr>
        <a:xfrm>
          <a:off x="0" y="625136"/>
          <a:ext cx="7812868" cy="298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059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s-ES" sz="1400" kern="1200" dirty="0"/>
        </a:p>
      </dsp:txBody>
      <dsp:txXfrm>
        <a:off x="0" y="625136"/>
        <a:ext cx="7812868" cy="298080"/>
      </dsp:txXfrm>
    </dsp:sp>
    <dsp:sp modelId="{EC1C0E6B-FCB9-4A63-A40E-65133A1BB58C}">
      <dsp:nvSpPr>
        <dsp:cNvPr id="0" name=""/>
        <dsp:cNvSpPr/>
      </dsp:nvSpPr>
      <dsp:spPr>
        <a:xfrm>
          <a:off x="0" y="923216"/>
          <a:ext cx="7812868" cy="575530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76561"/>
                <a:satOff val="-1098"/>
                <a:lumOff val="6404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76561"/>
                <a:satOff val="-1098"/>
                <a:lumOff val="6404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76561"/>
                <a:satOff val="-1098"/>
                <a:lumOff val="640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i="0" kern="1200" dirty="0" err="1">
              <a:latin typeface="Trebuchet MS" panose="020B0603020202020204" pitchFamily="34" charset="0"/>
            </a:rPr>
            <a:t>Fuzzing</a:t>
          </a:r>
          <a:r>
            <a:rPr lang="es-ES" sz="2400" i="0" kern="1200" dirty="0">
              <a:latin typeface="Trebuchet MS" panose="020B0603020202020204" pitchFamily="34" charset="0"/>
            </a:rPr>
            <a:t> </a:t>
          </a:r>
          <a:r>
            <a:rPr lang="es-ES" sz="2400" i="0" kern="1200" dirty="0" err="1">
              <a:latin typeface="Trebuchet MS" panose="020B0603020202020204" pitchFamily="34" charset="0"/>
            </a:rPr>
            <a:t>background</a:t>
          </a:r>
          <a:endParaRPr lang="es-ES" kern="1200" dirty="0"/>
        </a:p>
      </dsp:txBody>
      <dsp:txXfrm>
        <a:off x="28095" y="951311"/>
        <a:ext cx="7756678" cy="519340"/>
      </dsp:txXfrm>
    </dsp:sp>
    <dsp:sp modelId="{ACC508A0-6EA9-4DA9-A754-CDA6C36F07C3}">
      <dsp:nvSpPr>
        <dsp:cNvPr id="0" name=""/>
        <dsp:cNvSpPr/>
      </dsp:nvSpPr>
      <dsp:spPr>
        <a:xfrm>
          <a:off x="0" y="1498746"/>
          <a:ext cx="7812868" cy="298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059" tIns="30480" rIns="170688" bIns="3048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s-ES" sz="2400" i="0" kern="1200" dirty="0">
            <a:latin typeface="Trebuchet MS" panose="020B0603020202020204" pitchFamily="34" charset="0"/>
          </a:endParaRPr>
        </a:p>
      </dsp:txBody>
      <dsp:txXfrm>
        <a:off x="0" y="1498746"/>
        <a:ext cx="7812868" cy="298080"/>
      </dsp:txXfrm>
    </dsp:sp>
    <dsp:sp modelId="{47F891D2-3B4E-40B8-A2BF-733911C41FEF}">
      <dsp:nvSpPr>
        <dsp:cNvPr id="0" name=""/>
        <dsp:cNvSpPr/>
      </dsp:nvSpPr>
      <dsp:spPr>
        <a:xfrm>
          <a:off x="0" y="1796826"/>
          <a:ext cx="7812868" cy="575530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153123"/>
                <a:satOff val="-2196"/>
                <a:lumOff val="12807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153123"/>
                <a:satOff val="-2196"/>
                <a:lumOff val="12807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153123"/>
                <a:satOff val="-2196"/>
                <a:lumOff val="1280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 err="1">
              <a:latin typeface="Trebuchet MS" panose="020B0603020202020204" pitchFamily="34" charset="0"/>
            </a:rPr>
            <a:t>Fuzzer</a:t>
          </a:r>
          <a:r>
            <a:rPr lang="es-ES" sz="2400" kern="1200" dirty="0">
              <a:latin typeface="Trebuchet MS" panose="020B0603020202020204" pitchFamily="34" charset="0"/>
            </a:rPr>
            <a:t> </a:t>
          </a:r>
          <a:r>
            <a:rPr lang="es-ES" sz="2400" kern="1200" dirty="0" err="1">
              <a:latin typeface="Trebuchet MS" panose="020B0603020202020204" pitchFamily="34" charset="0"/>
            </a:rPr>
            <a:t>for</a:t>
          </a:r>
          <a:r>
            <a:rPr lang="es-ES" sz="2400" kern="1200" dirty="0">
              <a:latin typeface="Trebuchet MS" panose="020B0603020202020204" pitchFamily="34" charset="0"/>
            </a:rPr>
            <a:t> hardware </a:t>
          </a:r>
          <a:r>
            <a:rPr lang="es-ES" sz="2400" kern="1200" dirty="0" err="1">
              <a:latin typeface="Trebuchet MS" panose="020B0603020202020204" pitchFamily="34" charset="0"/>
            </a:rPr>
            <a:t>designs</a:t>
          </a:r>
          <a:endParaRPr lang="es-ES" kern="1200" dirty="0"/>
        </a:p>
      </dsp:txBody>
      <dsp:txXfrm>
        <a:off x="28095" y="1824921"/>
        <a:ext cx="7756678" cy="519340"/>
      </dsp:txXfrm>
    </dsp:sp>
    <dsp:sp modelId="{8E9AADFD-B2CE-4580-9FF3-DB256C86A950}">
      <dsp:nvSpPr>
        <dsp:cNvPr id="0" name=""/>
        <dsp:cNvSpPr/>
      </dsp:nvSpPr>
      <dsp:spPr>
        <a:xfrm>
          <a:off x="0" y="2372357"/>
          <a:ext cx="7812868" cy="298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059" tIns="22860" rIns="128016" bIns="2286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s-ES" sz="1400" kern="1200" dirty="0"/>
        </a:p>
      </dsp:txBody>
      <dsp:txXfrm>
        <a:off x="0" y="2372357"/>
        <a:ext cx="7812868" cy="298080"/>
      </dsp:txXfrm>
    </dsp:sp>
    <dsp:sp modelId="{5BB4E172-8654-4694-B3E4-D512125F2725}">
      <dsp:nvSpPr>
        <dsp:cNvPr id="0" name=""/>
        <dsp:cNvSpPr/>
      </dsp:nvSpPr>
      <dsp:spPr>
        <a:xfrm>
          <a:off x="0" y="2670437"/>
          <a:ext cx="7812868" cy="575530"/>
        </a:xfrm>
        <a:prstGeom prst="roundRect">
          <a:avLst/>
        </a:prstGeom>
        <a:solidFill>
          <a:srgbClr val="00006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>
              <a:latin typeface="Trebuchet MS" panose="020B0603020202020204" pitchFamily="34" charset="0"/>
            </a:rPr>
            <a:t>Test </a:t>
          </a:r>
          <a:r>
            <a:rPr lang="es-ES" sz="2400" kern="1200" dirty="0" err="1">
              <a:latin typeface="Trebuchet MS" panose="020B0603020202020204" pitchFamily="34" charset="0"/>
            </a:rPr>
            <a:t>campaign</a:t>
          </a:r>
          <a:r>
            <a:rPr lang="es-ES" sz="2400" kern="1200" dirty="0">
              <a:latin typeface="Trebuchet MS" panose="020B0603020202020204" pitchFamily="34" charset="0"/>
            </a:rPr>
            <a:t> and </a:t>
          </a:r>
          <a:r>
            <a:rPr lang="es-ES" sz="2400" kern="1200" dirty="0" err="1">
              <a:latin typeface="Trebuchet MS" panose="020B0603020202020204" pitchFamily="34" charset="0"/>
            </a:rPr>
            <a:t>results</a:t>
          </a:r>
          <a:endParaRPr lang="es-ES" sz="2400" kern="1200" dirty="0">
            <a:latin typeface="Trebuchet MS" panose="020B0603020202020204" pitchFamily="34" charset="0"/>
          </a:endParaRPr>
        </a:p>
      </dsp:txBody>
      <dsp:txXfrm>
        <a:off x="28095" y="2698532"/>
        <a:ext cx="7756678" cy="519340"/>
      </dsp:txXfrm>
    </dsp:sp>
    <dsp:sp modelId="{747164CA-47D2-4989-93DD-735924A42DAD}">
      <dsp:nvSpPr>
        <dsp:cNvPr id="0" name=""/>
        <dsp:cNvSpPr/>
      </dsp:nvSpPr>
      <dsp:spPr>
        <a:xfrm>
          <a:off x="0" y="3245967"/>
          <a:ext cx="7812868" cy="298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059" tIns="22860" rIns="128016" bIns="2286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s-ES" sz="1400" kern="1200" dirty="0"/>
        </a:p>
      </dsp:txBody>
      <dsp:txXfrm>
        <a:off x="0" y="3245967"/>
        <a:ext cx="7812868" cy="298080"/>
      </dsp:txXfrm>
    </dsp:sp>
    <dsp:sp modelId="{57970136-0908-4CA7-A712-0CD5E2A0E830}">
      <dsp:nvSpPr>
        <dsp:cNvPr id="0" name=""/>
        <dsp:cNvSpPr/>
      </dsp:nvSpPr>
      <dsp:spPr>
        <a:xfrm>
          <a:off x="0" y="3544047"/>
          <a:ext cx="7812868" cy="575530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306246"/>
                <a:satOff val="-4392"/>
                <a:lumOff val="25615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306246"/>
                <a:satOff val="-4392"/>
                <a:lumOff val="25615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306246"/>
                <a:satOff val="-4392"/>
                <a:lumOff val="256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 err="1">
              <a:latin typeface="Trebuchet MS" panose="020B0603020202020204" pitchFamily="34" charset="0"/>
            </a:rPr>
            <a:t>Conclusions</a:t>
          </a:r>
          <a:endParaRPr lang="es-ES" sz="2400" kern="1200" dirty="0">
            <a:latin typeface="Trebuchet MS" panose="020B0603020202020204" pitchFamily="34" charset="0"/>
          </a:endParaRPr>
        </a:p>
      </dsp:txBody>
      <dsp:txXfrm>
        <a:off x="28095" y="3572142"/>
        <a:ext cx="7756678" cy="5193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0CAFA2-DDA5-47CF-8C26-5D435745F720}">
      <dsp:nvSpPr>
        <dsp:cNvPr id="0" name=""/>
        <dsp:cNvSpPr/>
      </dsp:nvSpPr>
      <dsp:spPr>
        <a:xfrm>
          <a:off x="0" y="49606"/>
          <a:ext cx="7812868" cy="575530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400" kern="1200" dirty="0" err="1">
              <a:latin typeface="Trebuchet MS" panose="020B0603020202020204" pitchFamily="34" charset="0"/>
            </a:rPr>
            <a:t>Introduction</a:t>
          </a:r>
          <a:endParaRPr lang="es-ES" sz="2400" kern="1200" dirty="0">
            <a:latin typeface="Trebuchet MS" panose="020B0603020202020204" pitchFamily="34" charset="0"/>
          </a:endParaRPr>
        </a:p>
      </dsp:txBody>
      <dsp:txXfrm>
        <a:off x="28095" y="77701"/>
        <a:ext cx="7756678" cy="519340"/>
      </dsp:txXfrm>
    </dsp:sp>
    <dsp:sp modelId="{EEF34DBB-D863-4307-B4D8-24CBE3CAAB77}">
      <dsp:nvSpPr>
        <dsp:cNvPr id="0" name=""/>
        <dsp:cNvSpPr/>
      </dsp:nvSpPr>
      <dsp:spPr>
        <a:xfrm>
          <a:off x="0" y="625136"/>
          <a:ext cx="7812868" cy="298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059" tIns="22860" rIns="128016" bIns="2286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s-ES" sz="1400" kern="1200" dirty="0"/>
        </a:p>
      </dsp:txBody>
      <dsp:txXfrm>
        <a:off x="0" y="625136"/>
        <a:ext cx="7812868" cy="298080"/>
      </dsp:txXfrm>
    </dsp:sp>
    <dsp:sp modelId="{EC1C0E6B-FCB9-4A63-A40E-65133A1BB58C}">
      <dsp:nvSpPr>
        <dsp:cNvPr id="0" name=""/>
        <dsp:cNvSpPr/>
      </dsp:nvSpPr>
      <dsp:spPr>
        <a:xfrm>
          <a:off x="0" y="923216"/>
          <a:ext cx="7812868" cy="575530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76561"/>
                <a:satOff val="-1098"/>
                <a:lumOff val="6404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76561"/>
                <a:satOff val="-1098"/>
                <a:lumOff val="6404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76561"/>
                <a:satOff val="-1098"/>
                <a:lumOff val="640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i="0" kern="1200" dirty="0" err="1">
              <a:latin typeface="Trebuchet MS" panose="020B0603020202020204" pitchFamily="34" charset="0"/>
            </a:rPr>
            <a:t>Fuzzing</a:t>
          </a:r>
          <a:r>
            <a:rPr lang="es-ES" sz="2400" i="0" kern="1200" dirty="0">
              <a:latin typeface="Trebuchet MS" panose="020B0603020202020204" pitchFamily="34" charset="0"/>
            </a:rPr>
            <a:t> </a:t>
          </a:r>
          <a:r>
            <a:rPr lang="es-ES" sz="2400" i="0" kern="1200" dirty="0" err="1">
              <a:latin typeface="Trebuchet MS" panose="020B0603020202020204" pitchFamily="34" charset="0"/>
            </a:rPr>
            <a:t>background</a:t>
          </a:r>
          <a:endParaRPr lang="es-ES" kern="1200" dirty="0"/>
        </a:p>
      </dsp:txBody>
      <dsp:txXfrm>
        <a:off x="28095" y="951311"/>
        <a:ext cx="7756678" cy="519340"/>
      </dsp:txXfrm>
    </dsp:sp>
    <dsp:sp modelId="{ACC508A0-6EA9-4DA9-A754-CDA6C36F07C3}">
      <dsp:nvSpPr>
        <dsp:cNvPr id="0" name=""/>
        <dsp:cNvSpPr/>
      </dsp:nvSpPr>
      <dsp:spPr>
        <a:xfrm>
          <a:off x="0" y="1498746"/>
          <a:ext cx="7812868" cy="298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059" tIns="30480" rIns="170688" bIns="3048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s-ES" sz="2400" i="0" kern="1200" dirty="0">
            <a:latin typeface="Trebuchet MS" panose="020B0603020202020204" pitchFamily="34" charset="0"/>
          </a:endParaRPr>
        </a:p>
      </dsp:txBody>
      <dsp:txXfrm>
        <a:off x="0" y="1498746"/>
        <a:ext cx="7812868" cy="298080"/>
      </dsp:txXfrm>
    </dsp:sp>
    <dsp:sp modelId="{47F891D2-3B4E-40B8-A2BF-733911C41FEF}">
      <dsp:nvSpPr>
        <dsp:cNvPr id="0" name=""/>
        <dsp:cNvSpPr/>
      </dsp:nvSpPr>
      <dsp:spPr>
        <a:xfrm>
          <a:off x="0" y="1796826"/>
          <a:ext cx="7812868" cy="575530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153123"/>
                <a:satOff val="-2196"/>
                <a:lumOff val="12807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153123"/>
                <a:satOff val="-2196"/>
                <a:lumOff val="12807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153123"/>
                <a:satOff val="-2196"/>
                <a:lumOff val="1280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 err="1">
              <a:latin typeface="Trebuchet MS" panose="020B0603020202020204" pitchFamily="34" charset="0"/>
            </a:rPr>
            <a:t>Fuzzer</a:t>
          </a:r>
          <a:r>
            <a:rPr lang="es-ES" sz="2400" kern="1200" dirty="0">
              <a:latin typeface="Trebuchet MS" panose="020B0603020202020204" pitchFamily="34" charset="0"/>
            </a:rPr>
            <a:t> </a:t>
          </a:r>
          <a:r>
            <a:rPr lang="es-ES" sz="2400" kern="1200" dirty="0" err="1">
              <a:latin typeface="Trebuchet MS" panose="020B0603020202020204" pitchFamily="34" charset="0"/>
            </a:rPr>
            <a:t>for</a:t>
          </a:r>
          <a:r>
            <a:rPr lang="es-ES" sz="2400" kern="1200" dirty="0">
              <a:latin typeface="Trebuchet MS" panose="020B0603020202020204" pitchFamily="34" charset="0"/>
            </a:rPr>
            <a:t> hardware </a:t>
          </a:r>
          <a:r>
            <a:rPr lang="es-ES" sz="2400" kern="1200" dirty="0" err="1">
              <a:latin typeface="Trebuchet MS" panose="020B0603020202020204" pitchFamily="34" charset="0"/>
            </a:rPr>
            <a:t>designs</a:t>
          </a:r>
          <a:endParaRPr lang="es-ES" kern="1200" dirty="0"/>
        </a:p>
      </dsp:txBody>
      <dsp:txXfrm>
        <a:off x="28095" y="1824921"/>
        <a:ext cx="7756678" cy="519340"/>
      </dsp:txXfrm>
    </dsp:sp>
    <dsp:sp modelId="{8E9AADFD-B2CE-4580-9FF3-DB256C86A950}">
      <dsp:nvSpPr>
        <dsp:cNvPr id="0" name=""/>
        <dsp:cNvSpPr/>
      </dsp:nvSpPr>
      <dsp:spPr>
        <a:xfrm>
          <a:off x="0" y="2372357"/>
          <a:ext cx="7812868" cy="298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059" tIns="22860" rIns="128016" bIns="2286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s-ES" sz="1400" kern="1200" dirty="0"/>
        </a:p>
      </dsp:txBody>
      <dsp:txXfrm>
        <a:off x="0" y="2372357"/>
        <a:ext cx="7812868" cy="298080"/>
      </dsp:txXfrm>
    </dsp:sp>
    <dsp:sp modelId="{5BB4E172-8654-4694-B3E4-D512125F2725}">
      <dsp:nvSpPr>
        <dsp:cNvPr id="0" name=""/>
        <dsp:cNvSpPr/>
      </dsp:nvSpPr>
      <dsp:spPr>
        <a:xfrm>
          <a:off x="0" y="2670437"/>
          <a:ext cx="7812868" cy="575530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229684"/>
                <a:satOff val="-3294"/>
                <a:lumOff val="19211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229684"/>
                <a:satOff val="-3294"/>
                <a:lumOff val="19211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229684"/>
                <a:satOff val="-3294"/>
                <a:lumOff val="1921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>
              <a:latin typeface="Trebuchet MS" panose="020B0603020202020204" pitchFamily="34" charset="0"/>
            </a:rPr>
            <a:t>Test </a:t>
          </a:r>
          <a:r>
            <a:rPr lang="es-ES" sz="2400" kern="1200" dirty="0" err="1">
              <a:latin typeface="Trebuchet MS" panose="020B0603020202020204" pitchFamily="34" charset="0"/>
            </a:rPr>
            <a:t>campaign</a:t>
          </a:r>
          <a:r>
            <a:rPr lang="es-ES" sz="2400" kern="1200" dirty="0">
              <a:latin typeface="Trebuchet MS" panose="020B0603020202020204" pitchFamily="34" charset="0"/>
            </a:rPr>
            <a:t> and </a:t>
          </a:r>
          <a:r>
            <a:rPr lang="es-ES" sz="2400" kern="1200" dirty="0" err="1">
              <a:latin typeface="Trebuchet MS" panose="020B0603020202020204" pitchFamily="34" charset="0"/>
            </a:rPr>
            <a:t>results</a:t>
          </a:r>
          <a:endParaRPr lang="es-ES" sz="2400" kern="1200" dirty="0">
            <a:latin typeface="Trebuchet MS" panose="020B0603020202020204" pitchFamily="34" charset="0"/>
          </a:endParaRPr>
        </a:p>
      </dsp:txBody>
      <dsp:txXfrm>
        <a:off x="28095" y="2698532"/>
        <a:ext cx="7756678" cy="519340"/>
      </dsp:txXfrm>
    </dsp:sp>
    <dsp:sp modelId="{747164CA-47D2-4989-93DD-735924A42DAD}">
      <dsp:nvSpPr>
        <dsp:cNvPr id="0" name=""/>
        <dsp:cNvSpPr/>
      </dsp:nvSpPr>
      <dsp:spPr>
        <a:xfrm>
          <a:off x="0" y="3245967"/>
          <a:ext cx="7812868" cy="298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059" tIns="22860" rIns="128016" bIns="2286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s-ES" sz="1400" kern="1200" dirty="0"/>
        </a:p>
      </dsp:txBody>
      <dsp:txXfrm>
        <a:off x="0" y="3245967"/>
        <a:ext cx="7812868" cy="298080"/>
      </dsp:txXfrm>
    </dsp:sp>
    <dsp:sp modelId="{57970136-0908-4CA7-A712-0CD5E2A0E830}">
      <dsp:nvSpPr>
        <dsp:cNvPr id="0" name=""/>
        <dsp:cNvSpPr/>
      </dsp:nvSpPr>
      <dsp:spPr>
        <a:xfrm>
          <a:off x="0" y="3544047"/>
          <a:ext cx="7812868" cy="575530"/>
        </a:xfrm>
        <a:prstGeom prst="roundRect">
          <a:avLst/>
        </a:prstGeom>
        <a:solidFill>
          <a:srgbClr val="00006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 err="1">
              <a:latin typeface="Trebuchet MS" panose="020B0603020202020204" pitchFamily="34" charset="0"/>
            </a:rPr>
            <a:t>Conclusions</a:t>
          </a:r>
          <a:endParaRPr lang="es-ES" sz="2400" kern="1200" dirty="0">
            <a:latin typeface="Trebuchet MS" panose="020B0603020202020204" pitchFamily="34" charset="0"/>
          </a:endParaRPr>
        </a:p>
      </dsp:txBody>
      <dsp:txXfrm>
        <a:off x="28095" y="3572142"/>
        <a:ext cx="7756678" cy="5193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1DE1E8-6DC7-4CCC-B284-72993ECFB9EC}" type="datetimeFigureOut">
              <a:rPr lang="es-ES_tradnl" smtClean="0"/>
              <a:t>10/03/2023</a:t>
            </a:fld>
            <a:endParaRPr lang="es-ES_tradn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65FDCF-B4CF-42B4-ADE6-DDC7AEDCC03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29260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65FDCF-B4CF-42B4-ADE6-DDC7AEDCC032}" type="slidenum">
              <a:rPr lang="es-ES_tradnl" smtClean="0"/>
              <a:t>3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44078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 redondeado"/>
          <p:cNvSpPr/>
          <p:nvPr userDrawn="1"/>
        </p:nvSpPr>
        <p:spPr>
          <a:xfrm>
            <a:off x="683568" y="2060848"/>
            <a:ext cx="7776864" cy="1872208"/>
          </a:xfrm>
          <a:prstGeom prst="roundRect">
            <a:avLst>
              <a:gd name="adj" fmla="val 6522"/>
            </a:avLst>
          </a:prstGeom>
          <a:solidFill>
            <a:srgbClr val="002E67"/>
          </a:solidFill>
          <a:ln>
            <a:solidFill>
              <a:srgbClr val="002E6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8032" y="2348880"/>
            <a:ext cx="7772400" cy="1440160"/>
          </a:xfrm>
          <a:prstGeom prst="rect">
            <a:avLst/>
          </a:prstGeom>
          <a:noFill/>
          <a:ln>
            <a:solidFill>
              <a:srgbClr val="002E67"/>
            </a:solidFill>
          </a:ln>
          <a:effectLst/>
        </p:spPr>
        <p:txBody>
          <a:bodyPr/>
          <a:lstStyle>
            <a:lvl1pPr>
              <a:defRPr>
                <a:solidFill>
                  <a:schemeClr val="bg1"/>
                </a:solidFill>
                <a:latin typeface="Helvetica" pitchFamily="2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4005064"/>
            <a:ext cx="6400800" cy="115212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Helvetica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/>
              <a:t>Haga clic para modificar el estilo de subtítulo del patrón</a:t>
            </a:r>
          </a:p>
        </p:txBody>
      </p:sp>
      <p:sp>
        <p:nvSpPr>
          <p:cNvPr id="10" name="3 Marcador de fecha"/>
          <p:cNvSpPr>
            <a:spLocks noGrp="1"/>
          </p:cNvSpPr>
          <p:nvPr>
            <p:ph type="dt" sz="half" idx="2"/>
          </p:nvPr>
        </p:nvSpPr>
        <p:spPr>
          <a:xfrm>
            <a:off x="323528" y="630932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/>
              <a:t>14/03/2023</a:t>
            </a:r>
            <a:endParaRPr lang="es-ES" dirty="0"/>
          </a:p>
        </p:txBody>
      </p:sp>
      <p:sp>
        <p:nvSpPr>
          <p:cNvPr id="6" name="8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_tradnl"/>
              <a:t>5th SEFUW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510324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"/>
          <p:cNvSpPr/>
          <p:nvPr userDrawn="1"/>
        </p:nvSpPr>
        <p:spPr>
          <a:xfrm>
            <a:off x="-1568" y="6608942"/>
            <a:ext cx="9144000" cy="260648"/>
          </a:xfrm>
          <a:prstGeom prst="rect">
            <a:avLst/>
          </a:prstGeom>
          <a:solidFill>
            <a:srgbClr val="002E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45435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2E67"/>
              </a:buClr>
              <a:buFont typeface="Helvetica" pitchFamily="2" charset="0"/>
              <a:buChar char="‣"/>
              <a:defRPr>
                <a:latin typeface="Trebuchet MS" panose="020B0603020202020204" pitchFamily="34" charset="0"/>
              </a:defRPr>
            </a:lvl1pPr>
            <a:lvl2pPr marL="742950" indent="-285750">
              <a:buClr>
                <a:srgbClr val="002E67"/>
              </a:buClr>
              <a:buFont typeface="Arial" panose="020B0604020202020204" pitchFamily="34" charset="0"/>
              <a:buChar char="•"/>
              <a:defRPr>
                <a:solidFill>
                  <a:srgbClr val="0070C0"/>
                </a:solidFill>
                <a:latin typeface="Trebuchet MS" panose="020B0603020202020204" pitchFamily="34" charset="0"/>
              </a:defRPr>
            </a:lvl2pPr>
            <a:lvl3pPr marL="1143000" indent="-228600">
              <a:buClr>
                <a:srgbClr val="002E67"/>
              </a:buClr>
              <a:buFont typeface="Helvetica" pitchFamily="2" charset="0"/>
              <a:buChar char="−"/>
              <a:defRPr>
                <a:solidFill>
                  <a:srgbClr val="0070C0"/>
                </a:solidFill>
                <a:latin typeface="Trebuchet MS" panose="020B0603020202020204" pitchFamily="34" charset="0"/>
              </a:defRPr>
            </a:lvl3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</p:txBody>
      </p:sp>
      <p:sp>
        <p:nvSpPr>
          <p:cNvPr id="7" name="6 Rectángulo"/>
          <p:cNvSpPr/>
          <p:nvPr userDrawn="1"/>
        </p:nvSpPr>
        <p:spPr>
          <a:xfrm>
            <a:off x="0" y="216409"/>
            <a:ext cx="9144000" cy="681013"/>
          </a:xfrm>
          <a:prstGeom prst="rect">
            <a:avLst/>
          </a:prstGeom>
          <a:solidFill>
            <a:srgbClr val="002E67"/>
          </a:solidFill>
          <a:ln>
            <a:solidFill>
              <a:srgbClr val="002E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4098" name="Picture 2" descr="Z:\thesis_1\Presentation\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233573"/>
            <a:ext cx="540391" cy="646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14 Título"/>
          <p:cNvSpPr>
            <a:spLocks noGrp="1"/>
          </p:cNvSpPr>
          <p:nvPr>
            <p:ph type="title"/>
          </p:nvPr>
        </p:nvSpPr>
        <p:spPr>
          <a:xfrm>
            <a:off x="539552" y="216409"/>
            <a:ext cx="7499176" cy="681013"/>
          </a:xfrm>
          <a:prstGeom prst="rect">
            <a:avLst/>
          </a:prstGeom>
        </p:spPr>
        <p:txBody>
          <a:bodyPr/>
          <a:lstStyle>
            <a:lvl1pPr algn="l">
              <a:defRPr sz="3200"/>
            </a:lvl1pPr>
          </a:lstStyle>
          <a:p>
            <a:r>
              <a:rPr lang="es-ES" dirty="0"/>
              <a:t>Haga clic para modificar el estilo de título del patrón</a:t>
            </a:r>
            <a:endParaRPr lang="es-ES_tradnl" dirty="0"/>
          </a:p>
        </p:txBody>
      </p:sp>
      <p:sp>
        <p:nvSpPr>
          <p:cNvPr id="17" name="7 Marcador de fecha"/>
          <p:cNvSpPr>
            <a:spLocks noGrp="1"/>
          </p:cNvSpPr>
          <p:nvPr>
            <p:ph type="dt" sz="half" idx="2"/>
          </p:nvPr>
        </p:nvSpPr>
        <p:spPr>
          <a:xfrm>
            <a:off x="5796136" y="6608942"/>
            <a:ext cx="1224136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s-ES"/>
              <a:t>14/03/2023</a:t>
            </a:r>
            <a:endParaRPr lang="es-ES_tradnl" dirty="0"/>
          </a:p>
        </p:txBody>
      </p:sp>
      <p:sp>
        <p:nvSpPr>
          <p:cNvPr id="19" name="10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181706" y="6620937"/>
            <a:ext cx="1116454" cy="2370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2C54E03-44F5-4BD1-9BA7-F7186428FAA0}" type="slidenum">
              <a:rPr lang="es-ES_tradnl" smtClean="0"/>
              <a:pPr/>
              <a:t>‹Nº›</a:t>
            </a:fld>
            <a:endParaRPr lang="es-ES_tradnl" dirty="0"/>
          </a:p>
        </p:txBody>
      </p:sp>
      <p:pic>
        <p:nvPicPr>
          <p:cNvPr id="11" name="Picture 8" descr="Z:\thesis_1\Presentation\myTemplate\IUMA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1564" y="5965850"/>
            <a:ext cx="456940" cy="631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8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99792" y="655670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s-ES_tradnl"/>
              <a:t>5th SEFUW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804844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"/>
          <p:cNvSpPr/>
          <p:nvPr userDrawn="1"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rgbClr val="002E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7" name="6 Rectángulo"/>
          <p:cNvSpPr/>
          <p:nvPr userDrawn="1"/>
        </p:nvSpPr>
        <p:spPr>
          <a:xfrm>
            <a:off x="0" y="216409"/>
            <a:ext cx="9144000" cy="681013"/>
          </a:xfrm>
          <a:prstGeom prst="rect">
            <a:avLst/>
          </a:prstGeom>
          <a:solidFill>
            <a:srgbClr val="002E67"/>
          </a:solidFill>
          <a:ln>
            <a:solidFill>
              <a:srgbClr val="002E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4098" name="Picture 2" descr="Z:\thesis_1\Presentation\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233573"/>
            <a:ext cx="540391" cy="646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14 Título"/>
          <p:cNvSpPr>
            <a:spLocks noGrp="1"/>
          </p:cNvSpPr>
          <p:nvPr>
            <p:ph type="title"/>
          </p:nvPr>
        </p:nvSpPr>
        <p:spPr>
          <a:xfrm>
            <a:off x="539552" y="216409"/>
            <a:ext cx="7499176" cy="681013"/>
          </a:xfrm>
          <a:prstGeom prst="rect">
            <a:avLst/>
          </a:prstGeom>
        </p:spPr>
        <p:txBody>
          <a:bodyPr/>
          <a:lstStyle>
            <a:lvl1pPr algn="l">
              <a:defRPr sz="3200"/>
            </a:lvl1pPr>
          </a:lstStyle>
          <a:p>
            <a:r>
              <a:rPr lang="es-ES" dirty="0"/>
              <a:t>Haga clic para modificar el estilo de título del patrón</a:t>
            </a:r>
            <a:endParaRPr lang="es-ES_tradnl" dirty="0"/>
          </a:p>
        </p:txBody>
      </p:sp>
      <p:sp>
        <p:nvSpPr>
          <p:cNvPr id="19" name="10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181706" y="6620937"/>
            <a:ext cx="1116454" cy="2370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2C54E03-44F5-4BD1-9BA7-F7186428FAA0}" type="slidenum">
              <a:rPr lang="es-ES_tradnl" smtClean="0"/>
              <a:pPr/>
              <a:t>‹Nº›</a:t>
            </a:fld>
            <a:endParaRPr lang="es-ES_tradnl" dirty="0"/>
          </a:p>
        </p:txBody>
      </p:sp>
      <p:pic>
        <p:nvPicPr>
          <p:cNvPr id="11" name="Picture 8" descr="Z:\thesis_1\Presentation\myTemplate\IUMA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1564" y="5965850"/>
            <a:ext cx="456940" cy="631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2" name="11 Tabla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498062995"/>
              </p:ext>
            </p:extLst>
          </p:nvPr>
        </p:nvGraphicFramePr>
        <p:xfrm>
          <a:off x="323528" y="1268760"/>
          <a:ext cx="4866655" cy="4327877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48666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4232">
                <a:tc>
                  <a:txBody>
                    <a:bodyPr/>
                    <a:lstStyle/>
                    <a:p>
                      <a:endParaRPr lang="es-ES" sz="2000" dirty="0">
                        <a:solidFill>
                          <a:srgbClr val="002E67"/>
                        </a:solidFill>
                        <a:latin typeface="Helvetica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90000">
                          <a:srgbClr val="002E67"/>
                        </a:gs>
                        <a:gs pos="98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1637">
                <a:tc>
                  <a:txBody>
                    <a:bodyPr/>
                    <a:lstStyle/>
                    <a:p>
                      <a:endParaRPr lang="es-ES" dirty="0">
                        <a:latin typeface="Helvetica" pitchFamily="2" charset="0"/>
                      </a:endParaRPr>
                    </a:p>
                    <a:p>
                      <a:endParaRPr lang="es-ES" dirty="0"/>
                    </a:p>
                    <a:p>
                      <a:endParaRPr lang="es-ES" dirty="0"/>
                    </a:p>
                    <a:p>
                      <a:endParaRPr lang="es-E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2 Marcador de contenido"/>
          <p:cNvSpPr>
            <a:spLocks noGrp="1"/>
          </p:cNvSpPr>
          <p:nvPr>
            <p:ph idx="1"/>
          </p:nvPr>
        </p:nvSpPr>
        <p:spPr>
          <a:xfrm>
            <a:off x="437655" y="1812421"/>
            <a:ext cx="4608512" cy="3704811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2E67"/>
              </a:buClr>
              <a:buFont typeface="Helvetica" pitchFamily="2" charset="0"/>
              <a:buChar char="‣"/>
              <a:defRPr sz="2000"/>
            </a:lvl1pPr>
            <a:lvl2pPr marL="742950" indent="-285750">
              <a:buClr>
                <a:srgbClr val="002E67"/>
              </a:buClr>
              <a:buFont typeface="Arial" panose="020B0604020202020204" pitchFamily="34" charset="0"/>
              <a:buChar char="•"/>
              <a:defRPr sz="1800"/>
            </a:lvl2pPr>
            <a:lvl3pPr marL="1143000" indent="-228600">
              <a:buClr>
                <a:srgbClr val="002E67"/>
              </a:buClr>
              <a:buFont typeface="Helvetica" pitchFamily="2" charset="0"/>
              <a:buChar char="−"/>
              <a:defRPr sz="1600"/>
            </a:lvl3pPr>
          </a:lstStyle>
          <a:p>
            <a:pPr lvl="0"/>
            <a:endParaRPr lang="es-ES" dirty="0"/>
          </a:p>
        </p:txBody>
      </p:sp>
      <p:sp>
        <p:nvSpPr>
          <p:cNvPr id="16" name="2 Marcador de contenido"/>
          <p:cNvSpPr>
            <a:spLocks noGrp="1"/>
          </p:cNvSpPr>
          <p:nvPr>
            <p:ph idx="10"/>
          </p:nvPr>
        </p:nvSpPr>
        <p:spPr>
          <a:xfrm>
            <a:off x="517067" y="1238517"/>
            <a:ext cx="4601108" cy="348519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002E67"/>
              </a:buClr>
              <a:buFont typeface="Helvetica" pitchFamily="2" charset="0"/>
              <a:buNone/>
              <a:defRPr sz="1800">
                <a:solidFill>
                  <a:schemeClr val="bg1"/>
                </a:solidFill>
              </a:defRPr>
            </a:lvl1pPr>
            <a:lvl2pPr marL="742950" indent="-285750">
              <a:buClr>
                <a:srgbClr val="002E67"/>
              </a:buClr>
              <a:buFont typeface="Arial" panose="020B0604020202020204" pitchFamily="34" charset="0"/>
              <a:buChar char="•"/>
              <a:defRPr sz="1800"/>
            </a:lvl2pPr>
            <a:lvl3pPr marL="1143000" indent="-228600">
              <a:buClr>
                <a:srgbClr val="002E67"/>
              </a:buClr>
              <a:buFont typeface="Helvetica" pitchFamily="2" charset="0"/>
              <a:buChar char="−"/>
              <a:defRPr sz="1600"/>
            </a:lvl3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20" name="8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99792" y="655670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s-ES_tradnl"/>
              <a:t>5th SEFUW</a:t>
            </a:r>
            <a:endParaRPr lang="es-ES_tradnl" dirty="0"/>
          </a:p>
        </p:txBody>
      </p:sp>
      <p:sp>
        <p:nvSpPr>
          <p:cNvPr id="22" name="7 Marcador de fecha"/>
          <p:cNvSpPr>
            <a:spLocks noGrp="1"/>
          </p:cNvSpPr>
          <p:nvPr>
            <p:ph type="dt" sz="half" idx="2"/>
          </p:nvPr>
        </p:nvSpPr>
        <p:spPr>
          <a:xfrm>
            <a:off x="5796136" y="6608942"/>
            <a:ext cx="1224136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s-ES"/>
              <a:t>14/03/2023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505376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14/03/2023</a:t>
            </a:r>
            <a:endParaRPr lang="es-ES_tradnl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5th SEFUW</a:t>
            </a:r>
            <a:endParaRPr lang="es-ES_tradnl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54E03-44F5-4BD1-9BA7-F7186428FAA0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6" name="6 Rectángulo"/>
          <p:cNvSpPr/>
          <p:nvPr userDrawn="1"/>
        </p:nvSpPr>
        <p:spPr>
          <a:xfrm>
            <a:off x="0" y="0"/>
            <a:ext cx="9144000" cy="5445224"/>
          </a:xfrm>
          <a:prstGeom prst="rect">
            <a:avLst/>
          </a:prstGeom>
          <a:solidFill>
            <a:srgbClr val="002E67"/>
          </a:solidFill>
          <a:ln>
            <a:solidFill>
              <a:srgbClr val="002E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7" name="Picture 2" descr="Z:\thesis_1\Presentation\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88640"/>
            <a:ext cx="900431" cy="1077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Z:\thesis_1\Presentation\myTemplate\IUMA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4583" y="5589385"/>
            <a:ext cx="552837" cy="764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0186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/>
              <a:t>14/03/2023</a:t>
            </a:r>
            <a:endParaRPr lang="es-ES_tradnl" dirty="0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_tradnl"/>
              <a:t>5th SEFUW</a:t>
            </a:r>
            <a:endParaRPr lang="es-ES_tradnl" dirty="0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54E03-44F5-4BD1-9BA7-F7186428FAA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51488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bg1"/>
          </a:solidFill>
          <a:latin typeface="Helvetica" pitchFamily="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Helvetica" pitchFamily="2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Helvetica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Helvetica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Helvetica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Helvetica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arxiv.or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8032" y="2060847"/>
            <a:ext cx="7772400" cy="1871239"/>
          </a:xfrm>
          <a:ln>
            <a:noFill/>
          </a:ln>
        </p:spPr>
        <p:txBody>
          <a:bodyPr anchor="ctr"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Verification of a CCSDS121-based data compression IP core through fuzzing</a:t>
            </a:r>
            <a:endParaRPr lang="es-ES" sz="280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s-ES"/>
              <a:t>14/03/2023</a:t>
            </a:r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s-ES_tradnl"/>
              <a:t>5th SEFUW</a:t>
            </a:r>
            <a:endParaRPr lang="es-ES_tradnl" dirty="0"/>
          </a:p>
        </p:txBody>
      </p:sp>
      <p:pic>
        <p:nvPicPr>
          <p:cNvPr id="6" name="Picture 2" descr="Z:\thesis_1\Presentation\myTemplate\logoium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49648"/>
            <a:ext cx="3960440" cy="1065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Z:\thesis_1\Presentation\myTemplate\IUM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8857" y="679608"/>
            <a:ext cx="613951" cy="848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4 Rectángulo"/>
          <p:cNvSpPr/>
          <p:nvPr/>
        </p:nvSpPr>
        <p:spPr>
          <a:xfrm>
            <a:off x="743609" y="4149080"/>
            <a:ext cx="7704856" cy="1785104"/>
          </a:xfrm>
          <a:prstGeom prst="rect">
            <a:avLst/>
          </a:prstGeom>
          <a:solidFill>
            <a:srgbClr val="E7EBED"/>
          </a:solidFill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solidFill>
                  <a:srgbClr val="002E67"/>
                </a:solidFill>
                <a:latin typeface="Trebuchet MS" panose="020B0603020202020204" pitchFamily="34" charset="0"/>
              </a:rPr>
              <a:t>Antonio J. Sánchez**</a:t>
            </a:r>
          </a:p>
          <a:p>
            <a:pPr algn="ctr"/>
            <a:r>
              <a:rPr lang="en-GB" dirty="0">
                <a:solidFill>
                  <a:srgbClr val="002E67"/>
                </a:solidFill>
                <a:latin typeface="Trebuchet MS" panose="020B0603020202020204" pitchFamily="34" charset="0"/>
              </a:rPr>
              <a:t>Joan Bartrina-Rapesta*, </a:t>
            </a:r>
            <a:r>
              <a:rPr lang="en-GB" dirty="0" err="1">
                <a:solidFill>
                  <a:srgbClr val="002E67"/>
                </a:solidFill>
                <a:latin typeface="Trebuchet MS" panose="020B0603020202020204" pitchFamily="34" charset="0"/>
              </a:rPr>
              <a:t>Yúbal</a:t>
            </a:r>
            <a:r>
              <a:rPr lang="en-GB" dirty="0">
                <a:solidFill>
                  <a:srgbClr val="002E67"/>
                </a:solidFill>
                <a:latin typeface="Trebuchet MS" panose="020B0603020202020204" pitchFamily="34" charset="0"/>
              </a:rPr>
              <a:t> Barrios**</a:t>
            </a:r>
            <a:r>
              <a:rPr lang="es-ES" dirty="0">
                <a:solidFill>
                  <a:srgbClr val="002E67"/>
                </a:solidFill>
                <a:latin typeface="Trebuchet MS" panose="020B0603020202020204" pitchFamily="34" charset="0"/>
              </a:rPr>
              <a:t>, Roberto Sarmiento**, Ian Blanes*, Miguel Hernández-</a:t>
            </a:r>
            <a:r>
              <a:rPr lang="es-ES" dirty="0" err="1">
                <a:solidFill>
                  <a:srgbClr val="002E67"/>
                </a:solidFill>
                <a:latin typeface="Trebuchet MS" panose="020B0603020202020204" pitchFamily="34" charset="0"/>
              </a:rPr>
              <a:t>Cabronero</a:t>
            </a:r>
            <a:r>
              <a:rPr lang="es-ES" dirty="0">
                <a:solidFill>
                  <a:srgbClr val="002E67"/>
                </a:solidFill>
                <a:latin typeface="Trebuchet MS" panose="020B0603020202020204" pitchFamily="34" charset="0"/>
              </a:rPr>
              <a:t>*, Joan Serra-</a:t>
            </a:r>
            <a:r>
              <a:rPr lang="es-ES" dirty="0" err="1">
                <a:solidFill>
                  <a:srgbClr val="002E67"/>
                </a:solidFill>
                <a:latin typeface="Trebuchet MS" panose="020B0603020202020204" pitchFamily="34" charset="0"/>
              </a:rPr>
              <a:t>Sagrista</a:t>
            </a:r>
            <a:r>
              <a:rPr lang="es-ES" dirty="0">
                <a:solidFill>
                  <a:srgbClr val="002E67"/>
                </a:solidFill>
                <a:latin typeface="Trebuchet MS" panose="020B0603020202020204" pitchFamily="34" charset="0"/>
              </a:rPr>
              <a:t>*</a:t>
            </a:r>
            <a:endParaRPr lang="en-GB" dirty="0">
              <a:solidFill>
                <a:srgbClr val="002E67"/>
              </a:solidFill>
              <a:latin typeface="Trebuchet MS" panose="020B0603020202020204" pitchFamily="34" charset="0"/>
            </a:endParaRPr>
          </a:p>
          <a:p>
            <a:pPr algn="ctr"/>
            <a:r>
              <a:rPr lang="en-GB" dirty="0">
                <a:solidFill>
                  <a:srgbClr val="002E67"/>
                </a:solidFill>
                <a:latin typeface="Trebuchet MS" panose="020B0603020202020204" pitchFamily="34" charset="0"/>
              </a:rPr>
              <a:t>14</a:t>
            </a:r>
            <a:r>
              <a:rPr lang="en-GB" baseline="30000" dirty="0">
                <a:solidFill>
                  <a:srgbClr val="002E67"/>
                </a:solidFill>
                <a:latin typeface="Trebuchet MS" panose="020B0603020202020204" pitchFamily="34" charset="0"/>
              </a:rPr>
              <a:t>th</a:t>
            </a:r>
            <a:r>
              <a:rPr lang="en-GB" dirty="0">
                <a:solidFill>
                  <a:srgbClr val="002E67"/>
                </a:solidFill>
                <a:latin typeface="Trebuchet MS" panose="020B0603020202020204" pitchFamily="34" charset="0"/>
              </a:rPr>
              <a:t> March 2023</a:t>
            </a:r>
          </a:p>
          <a:p>
            <a:pPr algn="ctr"/>
            <a:r>
              <a:rPr lang="en-GB" sz="1400" dirty="0">
                <a:solidFill>
                  <a:srgbClr val="002E67"/>
                </a:solidFill>
                <a:latin typeface="Trebuchet MS" panose="020B0603020202020204" pitchFamily="34" charset="0"/>
              </a:rPr>
              <a:t>*UAB: Autonomous University of Barcelona</a:t>
            </a:r>
          </a:p>
          <a:p>
            <a:pPr algn="ctr"/>
            <a:r>
              <a:rPr lang="en-GB" sz="1400" dirty="0">
                <a:solidFill>
                  <a:srgbClr val="002E67"/>
                </a:solidFill>
                <a:latin typeface="Trebuchet MS" panose="020B0603020202020204" pitchFamily="34" charset="0"/>
              </a:rPr>
              <a:t>** IUMA/University of Las Palmas de Gran </a:t>
            </a:r>
            <a:r>
              <a:rPr lang="en-GB" sz="1400" dirty="0" err="1">
                <a:solidFill>
                  <a:srgbClr val="002E67"/>
                </a:solidFill>
                <a:latin typeface="Trebuchet MS" panose="020B0603020202020204" pitchFamily="34" charset="0"/>
              </a:rPr>
              <a:t>Canaria</a:t>
            </a:r>
            <a:endParaRPr lang="en-GB" sz="1400" dirty="0">
              <a:solidFill>
                <a:srgbClr val="002E67"/>
              </a:solidFill>
              <a:latin typeface="Trebuchet MS" panose="020B0603020202020204" pitchFamily="34" charset="0"/>
            </a:endParaRPr>
          </a:p>
        </p:txBody>
      </p:sp>
      <p:pic>
        <p:nvPicPr>
          <p:cNvPr id="3" name="Picture 2" descr="Logotip - Universitat Autònoma de Barcelona - UAB Barcelona">
            <a:extLst>
              <a:ext uri="{FF2B5EF4-FFF2-40B4-BE49-F238E27FC236}">
                <a16:creationId xmlns:a16="http://schemas.microsoft.com/office/drawing/2014/main" id="{B57D0E7A-80D3-59AD-6F00-D22FE5D7B86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52" t="14161" r="4038" b="17913"/>
          <a:stretch/>
        </p:blipFill>
        <p:spPr bwMode="auto">
          <a:xfrm>
            <a:off x="5220072" y="549648"/>
            <a:ext cx="1891174" cy="1065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47261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87A2F3B6-ACFA-FB45-957A-6652CC830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Proposed </a:t>
            </a:r>
            <a:r>
              <a:rPr lang="en-GB" sz="3600" dirty="0" err="1"/>
              <a:t>fuzzer</a:t>
            </a:r>
            <a:r>
              <a:rPr lang="en-GB" sz="3600" dirty="0"/>
              <a:t> architecture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0D73EDB-0219-E883-9B17-E5746C30272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s-ES"/>
              <a:t>14/03/2023</a:t>
            </a:r>
            <a:endParaRPr lang="es-ES_tradn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1C29064-1286-7D9F-A619-CABB9A9594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s-ES_tradnl"/>
              <a:t>5th SEFUW</a:t>
            </a:r>
            <a:endParaRPr lang="es-ES_tradnl" dirty="0"/>
          </a:p>
        </p:txBody>
      </p:sp>
      <p:grpSp>
        <p:nvGrpSpPr>
          <p:cNvPr id="6" name="Grupo 5">
            <a:extLst>
              <a:ext uri="{FF2B5EF4-FFF2-40B4-BE49-F238E27FC236}">
                <a16:creationId xmlns:a16="http://schemas.microsoft.com/office/drawing/2014/main" id="{E0A71FDD-FE78-AECF-1EF8-609E8579509B}"/>
              </a:ext>
            </a:extLst>
          </p:cNvPr>
          <p:cNvGrpSpPr>
            <a:grpSpLocks noChangeAspect="1"/>
          </p:cNvGrpSpPr>
          <p:nvPr/>
        </p:nvGrpSpPr>
        <p:grpSpPr>
          <a:xfrm>
            <a:off x="959484" y="1124744"/>
            <a:ext cx="7225030" cy="5318764"/>
            <a:chOff x="0" y="0"/>
            <a:chExt cx="7134410" cy="5703718"/>
          </a:xfrm>
        </p:grpSpPr>
        <p:sp>
          <p:nvSpPr>
            <p:cNvPr id="7" name="Flecha derecha 7205">
              <a:extLst>
                <a:ext uri="{FF2B5EF4-FFF2-40B4-BE49-F238E27FC236}">
                  <a16:creationId xmlns:a16="http://schemas.microsoft.com/office/drawing/2014/main" id="{F2C0F3D9-A5AD-0B61-A673-DC6E7AE1B203}"/>
                </a:ext>
              </a:extLst>
            </p:cNvPr>
            <p:cNvSpPr/>
            <p:nvPr/>
          </p:nvSpPr>
          <p:spPr>
            <a:xfrm>
              <a:off x="2815628" y="914400"/>
              <a:ext cx="1109930" cy="462280"/>
            </a:xfrm>
            <a:prstGeom prst="rightArrow">
              <a:avLst>
                <a:gd name="adj1" fmla="val 60476"/>
                <a:gd name="adj2" fmla="val 34286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120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UDP Socket</a:t>
              </a:r>
              <a:endParaRPr lang="es-ES" sz="1200">
                <a:effectLst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8" name="Grupo 7">
              <a:extLst>
                <a:ext uri="{FF2B5EF4-FFF2-40B4-BE49-F238E27FC236}">
                  <a16:creationId xmlns:a16="http://schemas.microsoft.com/office/drawing/2014/main" id="{67084F27-8272-FC40-FD87-3BFA3DE2B138}"/>
                </a:ext>
              </a:extLst>
            </p:cNvPr>
            <p:cNvGrpSpPr/>
            <p:nvPr/>
          </p:nvGrpSpPr>
          <p:grpSpPr>
            <a:xfrm>
              <a:off x="688064" y="2553078"/>
              <a:ext cx="5314572" cy="1923348"/>
              <a:chOff x="0" y="0"/>
              <a:chExt cx="5314572" cy="1923348"/>
            </a:xfrm>
          </p:grpSpPr>
          <p:sp>
            <p:nvSpPr>
              <p:cNvPr id="83" name="Flecha izquierda 7250">
                <a:extLst>
                  <a:ext uri="{FF2B5EF4-FFF2-40B4-BE49-F238E27FC236}">
                    <a16:creationId xmlns:a16="http://schemas.microsoft.com/office/drawing/2014/main" id="{5797CA47-2E38-0571-3EE8-204DDE7238CC}"/>
                  </a:ext>
                </a:extLst>
              </p:cNvPr>
              <p:cNvSpPr/>
              <p:nvPr/>
            </p:nvSpPr>
            <p:spPr>
              <a:xfrm rot="16200000">
                <a:off x="-414372" y="963559"/>
                <a:ext cx="1374161" cy="545417"/>
              </a:xfrm>
              <a:prstGeom prst="leftArrow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45720" rIns="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120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TCP/IP Socket</a:t>
                </a:r>
                <a:endParaRPr lang="es-ES" sz="120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Flecha doblada hacia arriba 7269">
                <a:extLst>
                  <a:ext uri="{FF2B5EF4-FFF2-40B4-BE49-F238E27FC236}">
                    <a16:creationId xmlns:a16="http://schemas.microsoft.com/office/drawing/2014/main" id="{6519F0E3-537B-1E74-BF8F-42D886D1EFBC}"/>
                  </a:ext>
                </a:extLst>
              </p:cNvPr>
              <p:cNvSpPr/>
              <p:nvPr/>
            </p:nvSpPr>
            <p:spPr>
              <a:xfrm>
                <a:off x="2328274" y="9053"/>
                <a:ext cx="2240718" cy="950137"/>
              </a:xfrm>
              <a:prstGeom prst="bentUpArrow">
                <a:avLst>
                  <a:gd name="adj1" fmla="val 25901"/>
                  <a:gd name="adj2" fmla="val 22875"/>
                  <a:gd name="adj3" fmla="val 26326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s-ES"/>
              </a:p>
            </p:txBody>
          </p:sp>
          <p:sp>
            <p:nvSpPr>
              <p:cNvPr id="85" name="Flecha izquierda 7270">
                <a:extLst>
                  <a:ext uri="{FF2B5EF4-FFF2-40B4-BE49-F238E27FC236}">
                    <a16:creationId xmlns:a16="http://schemas.microsoft.com/office/drawing/2014/main" id="{218FA6CF-E2E5-E171-F4E7-17A15123BB79}"/>
                  </a:ext>
                </a:extLst>
              </p:cNvPr>
              <p:cNvSpPr/>
              <p:nvPr/>
            </p:nvSpPr>
            <p:spPr>
              <a:xfrm rot="16200000">
                <a:off x="1856777" y="1045040"/>
                <a:ext cx="1198807" cy="545417"/>
              </a:xfrm>
              <a:prstGeom prst="leftArrow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45720" rIns="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120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TCP/IP Socket</a:t>
                </a:r>
                <a:endParaRPr lang="es-ES" sz="120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Flecha izquierda y derecha 7271">
                <a:extLst>
                  <a:ext uri="{FF2B5EF4-FFF2-40B4-BE49-F238E27FC236}">
                    <a16:creationId xmlns:a16="http://schemas.microsoft.com/office/drawing/2014/main" id="{9ADFC697-0C75-5A9B-27BC-17A2CA34E335}"/>
                  </a:ext>
                </a:extLst>
              </p:cNvPr>
              <p:cNvSpPr/>
              <p:nvPr/>
            </p:nvSpPr>
            <p:spPr>
              <a:xfrm rot="16200000">
                <a:off x="4101085" y="707839"/>
                <a:ext cx="1901946" cy="525028"/>
              </a:xfrm>
              <a:prstGeom prst="leftRightArrow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12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TCP/IP Socket</a:t>
                </a:r>
                <a:endParaRPr lang="es-ES" sz="12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7" name="Flecha doblada hacia arriba 7272">
                <a:extLst>
                  <a:ext uri="{FF2B5EF4-FFF2-40B4-BE49-F238E27FC236}">
                    <a16:creationId xmlns:a16="http://schemas.microsoft.com/office/drawing/2014/main" id="{BF51F814-377C-5274-DDC4-9B5D3696B710}"/>
                  </a:ext>
                </a:extLst>
              </p:cNvPr>
              <p:cNvSpPr/>
              <p:nvPr/>
            </p:nvSpPr>
            <p:spPr>
              <a:xfrm>
                <a:off x="128282" y="0"/>
                <a:ext cx="3761140" cy="630555"/>
              </a:xfrm>
              <a:prstGeom prst="bentUpArrow">
                <a:avLst>
                  <a:gd name="adj1" fmla="val 34507"/>
                  <a:gd name="adj2" fmla="val 37936"/>
                  <a:gd name="adj3" fmla="val 34932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s-ES"/>
              </a:p>
            </p:txBody>
          </p:sp>
        </p:grpSp>
        <p:cxnSp>
          <p:nvCxnSpPr>
            <p:cNvPr id="9" name="Conector recto 8">
              <a:extLst>
                <a:ext uri="{FF2B5EF4-FFF2-40B4-BE49-F238E27FC236}">
                  <a16:creationId xmlns:a16="http://schemas.microsoft.com/office/drawing/2014/main" id="{0E5B7088-7F0E-05D9-D208-E69E08A77C5A}"/>
                </a:ext>
              </a:extLst>
            </p:cNvPr>
            <p:cNvCxnSpPr/>
            <p:nvPr/>
          </p:nvCxnSpPr>
          <p:spPr>
            <a:xfrm>
              <a:off x="4055953" y="5182229"/>
              <a:ext cx="574575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upo 9">
              <a:extLst>
                <a:ext uri="{FF2B5EF4-FFF2-40B4-BE49-F238E27FC236}">
                  <a16:creationId xmlns:a16="http://schemas.microsoft.com/office/drawing/2014/main" id="{B7C5EBC1-1F14-C8FE-E5D2-0D926A68750C}"/>
                </a:ext>
              </a:extLst>
            </p:cNvPr>
            <p:cNvGrpSpPr/>
            <p:nvPr/>
          </p:nvGrpSpPr>
          <p:grpSpPr>
            <a:xfrm>
              <a:off x="0" y="144856"/>
              <a:ext cx="2832316" cy="2182414"/>
              <a:chOff x="0" y="0"/>
              <a:chExt cx="2832316" cy="2182414"/>
            </a:xfrm>
          </p:grpSpPr>
          <p:grpSp>
            <p:nvGrpSpPr>
              <p:cNvPr id="67" name="Grupo 66">
                <a:extLst>
                  <a:ext uri="{FF2B5EF4-FFF2-40B4-BE49-F238E27FC236}">
                    <a16:creationId xmlns:a16="http://schemas.microsoft.com/office/drawing/2014/main" id="{277B2622-91A8-F42D-12C4-A2E4094ED4C6}"/>
                  </a:ext>
                </a:extLst>
              </p:cNvPr>
              <p:cNvGrpSpPr/>
              <p:nvPr/>
            </p:nvGrpSpPr>
            <p:grpSpPr>
              <a:xfrm>
                <a:off x="0" y="0"/>
                <a:ext cx="2795269" cy="2171061"/>
                <a:chOff x="0" y="0"/>
                <a:chExt cx="2795903" cy="2171061"/>
              </a:xfrm>
            </p:grpSpPr>
            <p:grpSp>
              <p:nvGrpSpPr>
                <p:cNvPr id="69" name="Grupo 68">
                  <a:extLst>
                    <a:ext uri="{FF2B5EF4-FFF2-40B4-BE49-F238E27FC236}">
                      <a16:creationId xmlns:a16="http://schemas.microsoft.com/office/drawing/2014/main" id="{44BCCAB4-C58E-9E31-76B0-88BFCAFBCF64}"/>
                    </a:ext>
                  </a:extLst>
                </p:cNvPr>
                <p:cNvGrpSpPr/>
                <p:nvPr/>
              </p:nvGrpSpPr>
              <p:grpSpPr>
                <a:xfrm>
                  <a:off x="0" y="0"/>
                  <a:ext cx="2795903" cy="2171061"/>
                  <a:chOff x="92862" y="0"/>
                  <a:chExt cx="2569481" cy="2171399"/>
                </a:xfrm>
              </p:grpSpPr>
              <p:sp>
                <p:nvSpPr>
                  <p:cNvPr id="71" name="Cuadro de texto 7208">
                    <a:extLst>
                      <a:ext uri="{FF2B5EF4-FFF2-40B4-BE49-F238E27FC236}">
                        <a16:creationId xmlns:a16="http://schemas.microsoft.com/office/drawing/2014/main" id="{A5CB6F92-B387-4CBE-547F-F39F83D1BC6A}"/>
                      </a:ext>
                    </a:extLst>
                  </p:cNvPr>
                  <p:cNvSpPr txBox="1"/>
                  <p:nvPr/>
                </p:nvSpPr>
                <p:spPr>
                  <a:xfrm>
                    <a:off x="117695" y="0"/>
                    <a:ext cx="2542443" cy="269997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 w="6350">
                    <a:solidFill>
                      <a:prstClr val="black"/>
                    </a:solidFill>
                  </a:ln>
                </p:spPr>
                <p:txBody>
                  <a:bodyPr rot="0" spcFirstLastPara="0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just">
                      <a:spcAft>
                        <a:spcPts val="600"/>
                      </a:spcAft>
                    </a:pPr>
                    <a:r>
                      <a: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IP Core Fuzzer</a:t>
                    </a:r>
                    <a:endParaRPr lang="es-ES" sz="1200">
                      <a:effectLst/>
                      <a:latin typeface="Calibri" panose="020F050202020403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72" name="Cuadro de texto 7209">
                    <a:extLst>
                      <a:ext uri="{FF2B5EF4-FFF2-40B4-BE49-F238E27FC236}">
                        <a16:creationId xmlns:a16="http://schemas.microsoft.com/office/drawing/2014/main" id="{808649C9-254F-E64A-0D0F-2742BD7CE75D}"/>
                      </a:ext>
                    </a:extLst>
                  </p:cNvPr>
                  <p:cNvSpPr txBox="1"/>
                  <p:nvPr/>
                </p:nvSpPr>
                <p:spPr>
                  <a:xfrm>
                    <a:off x="117695" y="280658"/>
                    <a:ext cx="2544648" cy="1890741"/>
                  </a:xfrm>
                  <a:prstGeom prst="rect">
                    <a:avLst/>
                  </a:prstGeom>
                  <a:solidFill>
                    <a:schemeClr val="lt1"/>
                  </a:solidFill>
                  <a:ln w="6350">
                    <a:solidFill>
                      <a:prstClr val="black"/>
                    </a:solidFill>
                  </a:ln>
                </p:spPr>
                <p:txBody>
                  <a:bodyPr rot="0" spcFirstLastPara="0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just">
                      <a:spcAft>
                        <a:spcPts val="600"/>
                      </a:spcAft>
                    </a:pPr>
                    <a:r>
                      <a: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 </a:t>
                    </a:r>
                    <a:endParaRPr lang="es-ES" sz="1200">
                      <a:effectLst/>
                      <a:latin typeface="Calibri" panose="020F050202020403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73" name="Cuadro de texto 7210">
                    <a:extLst>
                      <a:ext uri="{FF2B5EF4-FFF2-40B4-BE49-F238E27FC236}">
                        <a16:creationId xmlns:a16="http://schemas.microsoft.com/office/drawing/2014/main" id="{D91D5C16-D6F7-EA72-8243-25B2DB8CC4A0}"/>
                      </a:ext>
                    </a:extLst>
                  </p:cNvPr>
                  <p:cNvSpPr txBox="1"/>
                  <p:nvPr/>
                </p:nvSpPr>
                <p:spPr>
                  <a:xfrm>
                    <a:off x="896187" y="362099"/>
                    <a:ext cx="1301706" cy="269997"/>
                  </a:xfrm>
                  <a:prstGeom prst="rect">
                    <a:avLst/>
                  </a:prstGeom>
                  <a:solidFill>
                    <a:schemeClr val="lt1"/>
                  </a:solidFill>
                  <a:ln w="6350">
                    <a:solidFill>
                      <a:prstClr val="black"/>
                    </a:solidFill>
                  </a:ln>
                </p:spPr>
                <p:txBody>
                  <a:bodyPr rot="0" spcFirstLastPara="0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just">
                      <a:spcAft>
                        <a:spcPts val="600"/>
                      </a:spcAft>
                    </a:pPr>
                    <a:r>
                      <a: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Reference Software</a:t>
                    </a:r>
                    <a:endParaRPr lang="es-ES" sz="1200">
                      <a:effectLst/>
                      <a:latin typeface="Calibri" panose="020F050202020403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cxnSp>
                <p:nvCxnSpPr>
                  <p:cNvPr id="74" name="Conector recto de flecha 73">
                    <a:extLst>
                      <a:ext uri="{FF2B5EF4-FFF2-40B4-BE49-F238E27FC236}">
                        <a16:creationId xmlns:a16="http://schemas.microsoft.com/office/drawing/2014/main" id="{D758417C-EE15-E89D-141E-44C76422400A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158969" y="631982"/>
                    <a:ext cx="0" cy="1142354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" name="Conector angular 7212">
                    <a:extLst>
                      <a:ext uri="{FF2B5EF4-FFF2-40B4-BE49-F238E27FC236}">
                        <a16:creationId xmlns:a16="http://schemas.microsoft.com/office/drawing/2014/main" id="{3FAC2AE3-0B26-3B7A-4DFB-1A87E73B56CF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848008" y="497941"/>
                    <a:ext cx="45717" cy="1439487"/>
                  </a:xfrm>
                  <a:prstGeom prst="bentConnector3">
                    <a:avLst>
                      <a:gd name="adj1" fmla="val 1012406"/>
                    </a:avLst>
                  </a:prstGeom>
                  <a:ln>
                    <a:tailEnd type="triangl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6" name="Cuadro de texto 7213">
                    <a:extLst>
                      <a:ext uri="{FF2B5EF4-FFF2-40B4-BE49-F238E27FC236}">
                        <a16:creationId xmlns:a16="http://schemas.microsoft.com/office/drawing/2014/main" id="{7CC13AD6-10CC-2942-5A0A-85CD616B1DDA}"/>
                      </a:ext>
                    </a:extLst>
                  </p:cNvPr>
                  <p:cNvSpPr txBox="1"/>
                  <p:nvPr/>
                </p:nvSpPr>
                <p:spPr>
                  <a:xfrm rot="16200000">
                    <a:off x="-113894" y="1084409"/>
                    <a:ext cx="729135" cy="315623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txBody>
                  <a:bodyPr rot="0" spcFirstLastPara="0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spcAft>
                        <a:spcPts val="600"/>
                      </a:spcAft>
                    </a:pPr>
                    <a:r>
                      <a: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Code coverage</a:t>
                    </a:r>
                    <a:endParaRPr lang="es-ES" sz="1200">
                      <a:effectLst/>
                      <a:latin typeface="Calibri" panose="020F050202020403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cxnSp>
                <p:nvCxnSpPr>
                  <p:cNvPr id="77" name="Conector recto de flecha 76">
                    <a:extLst>
                      <a:ext uri="{FF2B5EF4-FFF2-40B4-BE49-F238E27FC236}">
                        <a16:creationId xmlns:a16="http://schemas.microsoft.com/office/drawing/2014/main" id="{60ADC540-B3D9-F609-9D98-C8BA6AA59258}"/>
                      </a:ext>
                    </a:extLst>
                  </p:cNvPr>
                  <p:cNvCxnSpPr/>
                  <p:nvPr/>
                </p:nvCxnSpPr>
                <p:spPr>
                  <a:xfrm>
                    <a:off x="1565392" y="624689"/>
                    <a:ext cx="0" cy="416460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8" name="Cuadro de texto 7215">
                    <a:extLst>
                      <a:ext uri="{FF2B5EF4-FFF2-40B4-BE49-F238E27FC236}">
                        <a16:creationId xmlns:a16="http://schemas.microsoft.com/office/drawing/2014/main" id="{20BA528B-90CD-7BD9-CA05-351BDD684BD2}"/>
                      </a:ext>
                    </a:extLst>
                  </p:cNvPr>
                  <p:cNvSpPr txBox="1"/>
                  <p:nvPr/>
                </p:nvSpPr>
                <p:spPr>
                  <a:xfrm>
                    <a:off x="1640438" y="760494"/>
                    <a:ext cx="968320" cy="231897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txBody>
                  <a:bodyPr rot="0" spcFirstLastPara="0" vert="horz" wrap="square" lIns="0" tIns="0" rIns="0" bIns="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just">
                      <a:spcAft>
                        <a:spcPts val="600"/>
                      </a:spcAft>
                    </a:pPr>
                    <a:r>
                      <a:rPr lang="es-E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expected output</a:t>
                    </a:r>
                    <a:endParaRPr lang="es-ES" sz="1200">
                      <a:effectLst/>
                      <a:latin typeface="Calibri" panose="020F050202020403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79" name="Cuadro de texto 7216">
                    <a:extLst>
                      <a:ext uri="{FF2B5EF4-FFF2-40B4-BE49-F238E27FC236}">
                        <a16:creationId xmlns:a16="http://schemas.microsoft.com/office/drawing/2014/main" id="{4696635C-8AFF-4328-2E4B-EB692FB3D11A}"/>
                      </a:ext>
                    </a:extLst>
                  </p:cNvPr>
                  <p:cNvSpPr txBox="1"/>
                  <p:nvPr/>
                </p:nvSpPr>
                <p:spPr>
                  <a:xfrm>
                    <a:off x="1231456" y="1041149"/>
                    <a:ext cx="675000" cy="461506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prstClr val="black"/>
                    </a:solidFill>
                  </a:ln>
                </p:spPr>
                <p:txBody>
                  <a:bodyPr rot="0" spcFirstLastPara="0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just">
                      <a:spcAft>
                        <a:spcPts val="600"/>
                      </a:spcAft>
                    </a:pPr>
                    <a:r>
                      <a:rPr lang="en-US" sz="1200" dirty="0" err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Fuzzer</a:t>
                    </a:r>
                    <a:r>
                      <a: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 Harness</a:t>
                    </a:r>
                    <a:endParaRPr lang="es-ES" sz="1200" dirty="0">
                      <a:effectLst/>
                      <a:latin typeface="Calibri" panose="020F050202020403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80" name="Cuadro de texto 7217">
                    <a:extLst>
                      <a:ext uri="{FF2B5EF4-FFF2-40B4-BE49-F238E27FC236}">
                        <a16:creationId xmlns:a16="http://schemas.microsoft.com/office/drawing/2014/main" id="{19D85C21-156F-5068-D8EC-0AA2240BA2C5}"/>
                      </a:ext>
                    </a:extLst>
                  </p:cNvPr>
                  <p:cNvSpPr txBox="1"/>
                  <p:nvPr/>
                </p:nvSpPr>
                <p:spPr>
                  <a:xfrm>
                    <a:off x="399700" y="1502655"/>
                    <a:ext cx="832107" cy="244442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txBody>
                  <a:bodyPr rot="0" spcFirstLastPara="0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just">
                      <a:spcAft>
                        <a:spcPts val="600"/>
                      </a:spcAft>
                    </a:pPr>
                    <a:r>
                      <a:rPr lang="es-E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input raw</a:t>
                    </a:r>
                    <a:endParaRPr lang="es-ES" sz="1200">
                      <a:effectLst/>
                      <a:latin typeface="Calibri" panose="020F050202020403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81" name="Cuadro de texto 7218">
                    <a:extLst>
                      <a:ext uri="{FF2B5EF4-FFF2-40B4-BE49-F238E27FC236}">
                        <a16:creationId xmlns:a16="http://schemas.microsoft.com/office/drawing/2014/main" id="{22439BCC-FCB7-1177-4F4F-886744289105}"/>
                      </a:ext>
                    </a:extLst>
                  </p:cNvPr>
                  <p:cNvSpPr txBox="1"/>
                  <p:nvPr/>
                </p:nvSpPr>
                <p:spPr>
                  <a:xfrm>
                    <a:off x="869132" y="1774479"/>
                    <a:ext cx="615292" cy="298447"/>
                  </a:xfrm>
                  <a:prstGeom prst="rect">
                    <a:avLst/>
                  </a:prstGeom>
                  <a:solidFill>
                    <a:schemeClr val="lt1"/>
                  </a:solidFill>
                  <a:ln w="6350">
                    <a:solidFill>
                      <a:prstClr val="black"/>
                    </a:solidFill>
                  </a:ln>
                </p:spPr>
                <p:txBody>
                  <a:bodyPr rot="0" spcFirstLastPara="0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just">
                      <a:spcAft>
                        <a:spcPts val="600"/>
                      </a:spcAft>
                    </a:pPr>
                    <a:r>
                      <a: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Fuzzer</a:t>
                    </a:r>
                    <a:endParaRPr lang="es-ES" sz="1200">
                      <a:effectLst/>
                      <a:latin typeface="Calibri" panose="020F050202020403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cxnSp>
                <p:nvCxnSpPr>
                  <p:cNvPr id="82" name="Conector angular 7219">
                    <a:extLst>
                      <a:ext uri="{FF2B5EF4-FFF2-40B4-BE49-F238E27FC236}">
                        <a16:creationId xmlns:a16="http://schemas.microsoft.com/office/drawing/2014/main" id="{8A5806B3-E2BB-8645-BDBE-66C69ED9854D}"/>
                      </a:ext>
                    </a:extLst>
                  </p:cNvPr>
                  <p:cNvCxnSpPr/>
                  <p:nvPr/>
                </p:nvCxnSpPr>
                <p:spPr>
                  <a:xfrm rot="5400000" flipH="1" flipV="1">
                    <a:off x="1854454" y="701120"/>
                    <a:ext cx="515853" cy="1087216"/>
                  </a:xfrm>
                  <a:prstGeom prst="bentConnector4">
                    <a:avLst>
                      <a:gd name="adj1" fmla="val -44322"/>
                      <a:gd name="adj2" fmla="val 85414"/>
                    </a:avLst>
                  </a:prstGeom>
                  <a:ln>
                    <a:tailEnd type="triangl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70" name="Cuadro de texto 7220">
                  <a:extLst>
                    <a:ext uri="{FF2B5EF4-FFF2-40B4-BE49-F238E27FC236}">
                      <a16:creationId xmlns:a16="http://schemas.microsoft.com/office/drawing/2014/main" id="{0F8CC52C-83D2-ECE8-0933-D8B96947D331}"/>
                    </a:ext>
                  </a:extLst>
                </p:cNvPr>
                <p:cNvSpPr txBox="1"/>
                <p:nvPr/>
              </p:nvSpPr>
              <p:spPr>
                <a:xfrm>
                  <a:off x="334978" y="742384"/>
                  <a:ext cx="904875" cy="24384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just">
                    <a:spcAft>
                      <a:spcPts val="600"/>
                    </a:spcAft>
                  </a:pPr>
                  <a:r>
                    <a:rPr lang="es-ES" sz="800">
                      <a:effectLst/>
                      <a:latin typeface="Calibri" panose="020F050202020403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input raw</a:t>
                  </a:r>
                  <a:endParaRPr lang="es-ES" sz="12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68" name="Cuadro de texto 7276">
                <a:extLst>
                  <a:ext uri="{FF2B5EF4-FFF2-40B4-BE49-F238E27FC236}">
                    <a16:creationId xmlns:a16="http://schemas.microsoft.com/office/drawing/2014/main" id="{8F95DE45-6A52-8F03-5EDE-50527E759D4B}"/>
                  </a:ext>
                </a:extLst>
              </p:cNvPr>
              <p:cNvSpPr txBox="1"/>
              <p:nvPr/>
            </p:nvSpPr>
            <p:spPr>
              <a:xfrm>
                <a:off x="1778907" y="1950564"/>
                <a:ext cx="1053409" cy="231850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600"/>
                  </a:spcAft>
                </a:pPr>
                <a:r>
                  <a:rPr lang="en-US" sz="8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return code</a:t>
                </a:r>
                <a:endParaRPr lang="es-ES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1" name="Grupo 10">
              <a:extLst>
                <a:ext uri="{FF2B5EF4-FFF2-40B4-BE49-F238E27FC236}">
                  <a16:creationId xmlns:a16="http://schemas.microsoft.com/office/drawing/2014/main" id="{A347B4C6-282C-7A8D-6F74-95E01079C53E}"/>
                </a:ext>
              </a:extLst>
            </p:cNvPr>
            <p:cNvGrpSpPr/>
            <p:nvPr/>
          </p:nvGrpSpPr>
          <p:grpSpPr>
            <a:xfrm>
              <a:off x="27161" y="4472412"/>
              <a:ext cx="1842152" cy="1231306"/>
              <a:chOff x="0" y="0"/>
              <a:chExt cx="1842152" cy="1231306"/>
            </a:xfrm>
          </p:grpSpPr>
          <p:sp>
            <p:nvSpPr>
              <p:cNvPr id="56" name="Cuadro de texto 7242">
                <a:extLst>
                  <a:ext uri="{FF2B5EF4-FFF2-40B4-BE49-F238E27FC236}">
                    <a16:creationId xmlns:a16="http://schemas.microsoft.com/office/drawing/2014/main" id="{DBD10E42-5258-DC28-FD7C-72E84200C801}"/>
                  </a:ext>
                </a:extLst>
              </p:cNvPr>
              <p:cNvSpPr txBox="1"/>
              <p:nvPr/>
            </p:nvSpPr>
            <p:spPr>
              <a:xfrm>
                <a:off x="0" y="317500"/>
                <a:ext cx="1840833" cy="913806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prstClr val="black"/>
                </a:solidFill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600"/>
                  </a:spcAft>
                </a:pPr>
                <a:r>
                  <a:rPr lang="en-US" sz="12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s-ES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7" name="Cuadro de texto 7243">
                <a:extLst>
                  <a:ext uri="{FF2B5EF4-FFF2-40B4-BE49-F238E27FC236}">
                    <a16:creationId xmlns:a16="http://schemas.microsoft.com/office/drawing/2014/main" id="{AB88E53F-3CBD-F7BD-4D07-1B5CF1106FBD}"/>
                  </a:ext>
                </a:extLst>
              </p:cNvPr>
              <p:cNvSpPr txBox="1"/>
              <p:nvPr/>
            </p:nvSpPr>
            <p:spPr>
              <a:xfrm>
                <a:off x="31750" y="679450"/>
                <a:ext cx="690233" cy="152380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600"/>
                  </a:spcAft>
                </a:pPr>
                <a:r>
                  <a:rPr lang="en-US" sz="8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configuration</a:t>
                </a:r>
                <a:endParaRPr lang="es-ES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58" name="Conector recto de flecha 57">
                <a:extLst>
                  <a:ext uri="{FF2B5EF4-FFF2-40B4-BE49-F238E27FC236}">
                    <a16:creationId xmlns:a16="http://schemas.microsoft.com/office/drawing/2014/main" id="{CB59F253-C58D-C335-76D0-23B032E1FB60}"/>
                  </a:ext>
                </a:extLst>
              </p:cNvPr>
              <p:cNvCxnSpPr/>
              <p:nvPr/>
            </p:nvCxnSpPr>
            <p:spPr>
              <a:xfrm rot="10800000" flipV="1">
                <a:off x="736600" y="323850"/>
                <a:ext cx="0" cy="53904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9" name="Cuadro de texto 7245">
                <a:extLst>
                  <a:ext uri="{FF2B5EF4-FFF2-40B4-BE49-F238E27FC236}">
                    <a16:creationId xmlns:a16="http://schemas.microsoft.com/office/drawing/2014/main" id="{A2FD1CB0-D01C-B7A5-B8C9-22B1DA6DCB62}"/>
                  </a:ext>
                </a:extLst>
              </p:cNvPr>
              <p:cNvSpPr txBox="1"/>
              <p:nvPr/>
            </p:nvSpPr>
            <p:spPr>
              <a:xfrm>
                <a:off x="31750" y="431800"/>
                <a:ext cx="561330" cy="167618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600"/>
                  </a:spcAft>
                </a:pPr>
                <a:r>
                  <a:rPr lang="en-US" sz="8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input raw</a:t>
                </a:r>
                <a:endParaRPr lang="es-ES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60" name="Conector recto de flecha 59">
                <a:extLst>
                  <a:ext uri="{FF2B5EF4-FFF2-40B4-BE49-F238E27FC236}">
                    <a16:creationId xmlns:a16="http://schemas.microsoft.com/office/drawing/2014/main" id="{DC2B2291-5BB8-17DE-3C8B-EBBEEF0BB0F9}"/>
                  </a:ext>
                </a:extLst>
              </p:cNvPr>
              <p:cNvCxnSpPr/>
              <p:nvPr/>
            </p:nvCxnSpPr>
            <p:spPr>
              <a:xfrm flipV="1">
                <a:off x="952500" y="311150"/>
                <a:ext cx="0" cy="53964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1" name="Cuadro de texto 7247">
                <a:extLst>
                  <a:ext uri="{FF2B5EF4-FFF2-40B4-BE49-F238E27FC236}">
                    <a16:creationId xmlns:a16="http://schemas.microsoft.com/office/drawing/2014/main" id="{96A19312-CC23-7756-D13C-E8580EB9F1CF}"/>
                  </a:ext>
                </a:extLst>
              </p:cNvPr>
              <p:cNvSpPr txBox="1"/>
              <p:nvPr/>
            </p:nvSpPr>
            <p:spPr>
              <a:xfrm>
                <a:off x="0" y="0"/>
                <a:ext cx="1840608" cy="277157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6350">
                <a:solidFill>
                  <a:prstClr val="black"/>
                </a:solidFill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600"/>
                  </a:spcAft>
                </a:pPr>
                <a:r>
                  <a:rPr lang="en-US" sz="12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Agent 1</a:t>
                </a:r>
                <a:endParaRPr lang="es-ES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2" name="Cuadro de texto 7248">
                <a:extLst>
                  <a:ext uri="{FF2B5EF4-FFF2-40B4-BE49-F238E27FC236}">
                    <a16:creationId xmlns:a16="http://schemas.microsoft.com/office/drawing/2014/main" id="{8DDCD260-F392-C5B7-3039-A61548DD2AE0}"/>
                  </a:ext>
                </a:extLst>
              </p:cNvPr>
              <p:cNvSpPr txBox="1"/>
              <p:nvPr/>
            </p:nvSpPr>
            <p:spPr>
              <a:xfrm>
                <a:off x="996950" y="374650"/>
                <a:ext cx="763528" cy="179444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600"/>
                  </a:spcAft>
                </a:pPr>
                <a:r>
                  <a:rPr lang="en-US" sz="8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IP Core output</a:t>
                </a:r>
                <a:endParaRPr lang="es-ES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3" name="Cuadro de texto 7249">
                <a:extLst>
                  <a:ext uri="{FF2B5EF4-FFF2-40B4-BE49-F238E27FC236}">
                    <a16:creationId xmlns:a16="http://schemas.microsoft.com/office/drawing/2014/main" id="{2F1E7521-DB00-93E1-2C59-0F50C81F8AC2}"/>
                  </a:ext>
                </a:extLst>
              </p:cNvPr>
              <p:cNvSpPr txBox="1"/>
              <p:nvPr/>
            </p:nvSpPr>
            <p:spPr>
              <a:xfrm>
                <a:off x="82550" y="869950"/>
                <a:ext cx="1672903" cy="298087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prstClr val="black"/>
                </a:solidFill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12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VHDL Simulator</a:t>
                </a:r>
                <a:endParaRPr lang="es-ES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4" name="Cuadro de texto 7281">
                <a:extLst>
                  <a:ext uri="{FF2B5EF4-FFF2-40B4-BE49-F238E27FC236}">
                    <a16:creationId xmlns:a16="http://schemas.microsoft.com/office/drawing/2014/main" id="{CB590B27-F7FC-14FB-2F3C-616079901BB6}"/>
                  </a:ext>
                </a:extLst>
              </p:cNvPr>
              <p:cNvSpPr txBox="1"/>
              <p:nvPr/>
            </p:nvSpPr>
            <p:spPr>
              <a:xfrm>
                <a:off x="996950" y="514350"/>
                <a:ext cx="845185" cy="179070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600"/>
                  </a:spcAft>
                </a:pPr>
                <a:r>
                  <a:rPr lang="en-US" sz="8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IP Core return code</a:t>
                </a:r>
                <a:endParaRPr lang="es-ES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5" name="Cuadro de texto 7317">
                <a:extLst>
                  <a:ext uri="{FF2B5EF4-FFF2-40B4-BE49-F238E27FC236}">
                    <a16:creationId xmlns:a16="http://schemas.microsoft.com/office/drawing/2014/main" id="{C947FBB1-109E-9C87-9EAE-16D8B81AC7AD}"/>
                  </a:ext>
                </a:extLst>
              </p:cNvPr>
              <p:cNvSpPr txBox="1"/>
              <p:nvPr/>
            </p:nvSpPr>
            <p:spPr>
              <a:xfrm>
                <a:off x="31750" y="546100"/>
                <a:ext cx="786751" cy="171428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600"/>
                  </a:spcAft>
                </a:pPr>
                <a:r>
                  <a:rPr lang="en-US" sz="8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expected output</a:t>
                </a:r>
                <a:endParaRPr lang="es-ES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6" name="Cuadro de texto 7343">
                <a:extLst>
                  <a:ext uri="{FF2B5EF4-FFF2-40B4-BE49-F238E27FC236}">
                    <a16:creationId xmlns:a16="http://schemas.microsoft.com/office/drawing/2014/main" id="{C2D16FEB-BC0C-EEC6-B169-BCE1288DB009}"/>
                  </a:ext>
                </a:extLst>
              </p:cNvPr>
              <p:cNvSpPr txBox="1"/>
              <p:nvPr/>
            </p:nvSpPr>
            <p:spPr>
              <a:xfrm>
                <a:off x="996950" y="647700"/>
                <a:ext cx="845202" cy="179516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600"/>
                  </a:spcAft>
                </a:pPr>
                <a:r>
                  <a:rPr lang="en-US" sz="8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VHDL configuration</a:t>
                </a:r>
                <a:endParaRPr lang="es-ES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2" name="Grupo 11">
              <a:extLst>
                <a:ext uri="{FF2B5EF4-FFF2-40B4-BE49-F238E27FC236}">
                  <a16:creationId xmlns:a16="http://schemas.microsoft.com/office/drawing/2014/main" id="{599EDA28-B07A-659F-AED0-37375DE89A7C}"/>
                </a:ext>
              </a:extLst>
            </p:cNvPr>
            <p:cNvGrpSpPr/>
            <p:nvPr/>
          </p:nvGrpSpPr>
          <p:grpSpPr>
            <a:xfrm>
              <a:off x="3947311" y="0"/>
              <a:ext cx="3187099" cy="2556976"/>
              <a:chOff x="0" y="0"/>
              <a:chExt cx="3187099" cy="2556976"/>
            </a:xfrm>
          </p:grpSpPr>
          <p:sp>
            <p:nvSpPr>
              <p:cNvPr id="37" name="Cuadro de texto 7225">
                <a:extLst>
                  <a:ext uri="{FF2B5EF4-FFF2-40B4-BE49-F238E27FC236}">
                    <a16:creationId xmlns:a16="http://schemas.microsoft.com/office/drawing/2014/main" id="{E9C3A79E-25FC-4515-2FCD-322054FC146D}"/>
                  </a:ext>
                </a:extLst>
              </p:cNvPr>
              <p:cNvSpPr txBox="1"/>
              <p:nvPr/>
            </p:nvSpPr>
            <p:spPr>
              <a:xfrm>
                <a:off x="0" y="271604"/>
                <a:ext cx="2448046" cy="227266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prstClr val="black"/>
                </a:solidFill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600"/>
                  </a:spcAft>
                </a:pPr>
                <a:r>
                  <a:rPr lang="en-US" sz="12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s-ES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8" name="Cuadro de texto 7227">
                <a:extLst>
                  <a:ext uri="{FF2B5EF4-FFF2-40B4-BE49-F238E27FC236}">
                    <a16:creationId xmlns:a16="http://schemas.microsoft.com/office/drawing/2014/main" id="{24E474BF-49E5-F9B2-5433-7A2EF8DC9137}"/>
                  </a:ext>
                </a:extLst>
              </p:cNvPr>
              <p:cNvSpPr txBox="1"/>
              <p:nvPr/>
            </p:nvSpPr>
            <p:spPr>
              <a:xfrm>
                <a:off x="0" y="0"/>
                <a:ext cx="2447925" cy="26987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6350">
                <a:solidFill>
                  <a:prstClr val="black"/>
                </a:solidFill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600"/>
                  </a:spcAft>
                </a:pPr>
                <a:r>
                  <a:rPr lang="en-US" sz="120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Orchestrator</a:t>
                </a:r>
                <a:endParaRPr lang="es-ES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39" name="Conector angular 7228">
                <a:extLst>
                  <a:ext uri="{FF2B5EF4-FFF2-40B4-BE49-F238E27FC236}">
                    <a16:creationId xmlns:a16="http://schemas.microsoft.com/office/drawing/2014/main" id="{16B84690-B9AD-71F7-1C23-6388BC69A4F3}"/>
                  </a:ext>
                </a:extLst>
              </p:cNvPr>
              <p:cNvCxnSpPr/>
              <p:nvPr/>
            </p:nvCxnSpPr>
            <p:spPr>
              <a:xfrm rot="10800000" flipH="1" flipV="1">
                <a:off x="0" y="1412341"/>
                <a:ext cx="914007" cy="1137988"/>
              </a:xfrm>
              <a:prstGeom prst="bentConnector4">
                <a:avLst>
                  <a:gd name="adj1" fmla="val 100359"/>
                  <a:gd name="adj2" fmla="val 99929"/>
                </a:avLst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0" name="Cuadro de texto 7229">
                <a:extLst>
                  <a:ext uri="{FF2B5EF4-FFF2-40B4-BE49-F238E27FC236}">
                    <a16:creationId xmlns:a16="http://schemas.microsoft.com/office/drawing/2014/main" id="{2BBED232-54BF-EBBC-8143-4F20D46E9DE2}"/>
                  </a:ext>
                </a:extLst>
              </p:cNvPr>
              <p:cNvSpPr txBox="1"/>
              <p:nvPr/>
            </p:nvSpPr>
            <p:spPr>
              <a:xfrm>
                <a:off x="54321" y="1530036"/>
                <a:ext cx="1389380" cy="459740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prstClr val="black"/>
                </a:solidFill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12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Extract configuration</a:t>
                </a:r>
                <a:endParaRPr lang="es-ES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1" name="Cuadro de texto 7230">
                <a:extLst>
                  <a:ext uri="{FF2B5EF4-FFF2-40B4-BE49-F238E27FC236}">
                    <a16:creationId xmlns:a16="http://schemas.microsoft.com/office/drawing/2014/main" id="{00941B86-06B0-81FB-0271-B707BE9DD4D1}"/>
                  </a:ext>
                </a:extLst>
              </p:cNvPr>
              <p:cNvSpPr txBox="1"/>
              <p:nvPr/>
            </p:nvSpPr>
            <p:spPr>
              <a:xfrm>
                <a:off x="950614" y="353086"/>
                <a:ext cx="1204595" cy="269968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prstClr val="black"/>
                </a:solidFill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600"/>
                  </a:spcAft>
                </a:pPr>
                <a:r>
                  <a:rPr lang="en-US" sz="12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Task Collector</a:t>
                </a:r>
                <a:endParaRPr lang="es-ES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42" name="Conector recto de flecha 41">
                <a:extLst>
                  <a:ext uri="{FF2B5EF4-FFF2-40B4-BE49-F238E27FC236}">
                    <a16:creationId xmlns:a16="http://schemas.microsoft.com/office/drawing/2014/main" id="{BD911A5A-FDF9-2E7B-0941-E57BB559BE21}"/>
                  </a:ext>
                </a:extLst>
              </p:cNvPr>
              <p:cNvCxnSpPr/>
              <p:nvPr/>
            </p:nvCxnSpPr>
            <p:spPr>
              <a:xfrm flipV="1">
                <a:off x="1548269" y="613876"/>
                <a:ext cx="0" cy="194310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Conector angular 7232">
                <a:extLst>
                  <a:ext uri="{FF2B5EF4-FFF2-40B4-BE49-F238E27FC236}">
                    <a16:creationId xmlns:a16="http://schemas.microsoft.com/office/drawing/2014/main" id="{C2305F22-806F-7563-3956-F6858488B9F9}"/>
                  </a:ext>
                </a:extLst>
              </p:cNvPr>
              <p:cNvCxnSpPr/>
              <p:nvPr/>
            </p:nvCxnSpPr>
            <p:spPr>
              <a:xfrm flipV="1">
                <a:off x="27161" y="622929"/>
                <a:ext cx="1354611" cy="290745"/>
              </a:xfrm>
              <a:prstGeom prst="bentConnector3">
                <a:avLst>
                  <a:gd name="adj1" fmla="val 100046"/>
                </a:avLst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4" name="Cuadro de texto 7233">
                <a:extLst>
                  <a:ext uri="{FF2B5EF4-FFF2-40B4-BE49-F238E27FC236}">
                    <a16:creationId xmlns:a16="http://schemas.microsoft.com/office/drawing/2014/main" id="{BB0DD073-B1F8-EF20-772C-291887085AD7}"/>
                  </a:ext>
                </a:extLst>
              </p:cNvPr>
              <p:cNvSpPr txBox="1"/>
              <p:nvPr/>
            </p:nvSpPr>
            <p:spPr>
              <a:xfrm>
                <a:off x="2553078" y="344032"/>
                <a:ext cx="634021" cy="280327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prstClr val="black"/>
                </a:solidFill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600"/>
                  </a:spcAft>
                </a:pPr>
                <a:r>
                  <a:rPr lang="en-US" sz="12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Output</a:t>
                </a:r>
                <a:endParaRPr lang="es-ES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45" name="Conector recto de flecha 44">
                <a:extLst>
                  <a:ext uri="{FF2B5EF4-FFF2-40B4-BE49-F238E27FC236}">
                    <a16:creationId xmlns:a16="http://schemas.microsoft.com/office/drawing/2014/main" id="{1FF99C7D-63AB-0298-989B-3E11426B8856}"/>
                  </a:ext>
                </a:extLst>
              </p:cNvPr>
              <p:cNvCxnSpPr/>
              <p:nvPr/>
            </p:nvCxnSpPr>
            <p:spPr>
              <a:xfrm>
                <a:off x="2154725" y="489013"/>
                <a:ext cx="390606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Cuadro de texto 7235">
                <a:extLst>
                  <a:ext uri="{FF2B5EF4-FFF2-40B4-BE49-F238E27FC236}">
                    <a16:creationId xmlns:a16="http://schemas.microsoft.com/office/drawing/2014/main" id="{A768DFCD-BC66-FC48-11FF-B5C37B544C32}"/>
                  </a:ext>
                </a:extLst>
              </p:cNvPr>
              <p:cNvSpPr txBox="1"/>
              <p:nvPr/>
            </p:nvSpPr>
            <p:spPr>
              <a:xfrm>
                <a:off x="36214" y="606583"/>
                <a:ext cx="805692" cy="171557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600"/>
                  </a:spcAft>
                </a:pPr>
                <a:r>
                  <a:rPr lang="en-US" sz="8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expected output</a:t>
                </a:r>
                <a:endParaRPr lang="es-ES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7" name="Cuadro de texto 7237">
                <a:extLst>
                  <a:ext uri="{FF2B5EF4-FFF2-40B4-BE49-F238E27FC236}">
                    <a16:creationId xmlns:a16="http://schemas.microsoft.com/office/drawing/2014/main" id="{E53A1B66-F6F6-ECA0-1CBA-5DC648E9CD8A}"/>
                  </a:ext>
                </a:extLst>
              </p:cNvPr>
              <p:cNvSpPr txBox="1"/>
              <p:nvPr/>
            </p:nvSpPr>
            <p:spPr>
              <a:xfrm>
                <a:off x="144856" y="2027977"/>
                <a:ext cx="1076325" cy="134620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600"/>
                  </a:spcAft>
                </a:pPr>
                <a:r>
                  <a:rPr lang="en-US" sz="8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input raw</a:t>
                </a:r>
                <a:endParaRPr lang="es-ES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8" name="Cuadro de texto 7238">
                <a:extLst>
                  <a:ext uri="{FF2B5EF4-FFF2-40B4-BE49-F238E27FC236}">
                    <a16:creationId xmlns:a16="http://schemas.microsoft.com/office/drawing/2014/main" id="{7FED0427-8D39-1178-BC9A-5BBDC15B2B02}"/>
                  </a:ext>
                </a:extLst>
              </p:cNvPr>
              <p:cNvSpPr txBox="1"/>
              <p:nvPr/>
            </p:nvSpPr>
            <p:spPr>
              <a:xfrm>
                <a:off x="144856" y="2190939"/>
                <a:ext cx="805180" cy="171450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600"/>
                  </a:spcAft>
                </a:pPr>
                <a:r>
                  <a:rPr lang="en-US" sz="8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configuration</a:t>
                </a:r>
                <a:endParaRPr lang="es-ES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9" name="Cuadro de texto 7239">
                <a:extLst>
                  <a:ext uri="{FF2B5EF4-FFF2-40B4-BE49-F238E27FC236}">
                    <a16:creationId xmlns:a16="http://schemas.microsoft.com/office/drawing/2014/main" id="{21B484EC-9CD8-D113-3E22-6A3D71E19587}"/>
                  </a:ext>
                </a:extLst>
              </p:cNvPr>
              <p:cNvSpPr txBox="1"/>
              <p:nvPr/>
            </p:nvSpPr>
            <p:spPr>
              <a:xfrm>
                <a:off x="1593410" y="950614"/>
                <a:ext cx="660400" cy="179070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600"/>
                  </a:spcAft>
                </a:pPr>
                <a:r>
                  <a:rPr lang="en-US" sz="8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IP Core output</a:t>
                </a:r>
                <a:endParaRPr lang="es-ES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0" name="Cuadro de texto 7277">
                <a:extLst>
                  <a:ext uri="{FF2B5EF4-FFF2-40B4-BE49-F238E27FC236}">
                    <a16:creationId xmlns:a16="http://schemas.microsoft.com/office/drawing/2014/main" id="{DD180819-36C9-D267-9963-7908EA7ED84C}"/>
                  </a:ext>
                </a:extLst>
              </p:cNvPr>
              <p:cNvSpPr txBox="1"/>
              <p:nvPr/>
            </p:nvSpPr>
            <p:spPr>
              <a:xfrm>
                <a:off x="99589" y="1077363"/>
                <a:ext cx="1052830" cy="231775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600"/>
                  </a:spcAft>
                </a:pPr>
                <a:r>
                  <a:rPr lang="en-US" sz="8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input raw</a:t>
                </a:r>
                <a:endParaRPr lang="es-ES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1" name="Cuadro de texto 7278">
                <a:extLst>
                  <a:ext uri="{FF2B5EF4-FFF2-40B4-BE49-F238E27FC236}">
                    <a16:creationId xmlns:a16="http://schemas.microsoft.com/office/drawing/2014/main" id="{D04F7BA4-2E51-D3DC-3707-5622242BE779}"/>
                  </a:ext>
                </a:extLst>
              </p:cNvPr>
              <p:cNvSpPr txBox="1"/>
              <p:nvPr/>
            </p:nvSpPr>
            <p:spPr>
              <a:xfrm>
                <a:off x="99589" y="1222218"/>
                <a:ext cx="1052830" cy="231775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600"/>
                  </a:spcAft>
                </a:pPr>
                <a:r>
                  <a:rPr lang="en-US" sz="8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expected output</a:t>
                </a:r>
                <a:endParaRPr lang="es-ES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2" name="Cuadro de texto 7279">
                <a:extLst>
                  <a:ext uri="{FF2B5EF4-FFF2-40B4-BE49-F238E27FC236}">
                    <a16:creationId xmlns:a16="http://schemas.microsoft.com/office/drawing/2014/main" id="{16FB787C-3287-00EF-CE2B-57CB35C2AF4F}"/>
                  </a:ext>
                </a:extLst>
              </p:cNvPr>
              <p:cNvSpPr txBox="1"/>
              <p:nvPr/>
            </p:nvSpPr>
            <p:spPr>
              <a:xfrm>
                <a:off x="45268" y="724278"/>
                <a:ext cx="1053409" cy="231850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600"/>
                  </a:spcAft>
                </a:pPr>
                <a:r>
                  <a:rPr lang="en-US" sz="8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return code</a:t>
                </a:r>
                <a:endParaRPr lang="es-ES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3" name="Cuadro de texto 7280">
                <a:extLst>
                  <a:ext uri="{FF2B5EF4-FFF2-40B4-BE49-F238E27FC236}">
                    <a16:creationId xmlns:a16="http://schemas.microsoft.com/office/drawing/2014/main" id="{6D86E7B0-B577-511B-DD61-924F1F876B9D}"/>
                  </a:ext>
                </a:extLst>
              </p:cNvPr>
              <p:cNvSpPr txBox="1"/>
              <p:nvPr/>
            </p:nvSpPr>
            <p:spPr>
              <a:xfrm>
                <a:off x="153909" y="2326741"/>
                <a:ext cx="805180" cy="171450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600"/>
                  </a:spcAft>
                </a:pPr>
                <a:r>
                  <a:rPr lang="en-US" sz="8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expected output</a:t>
                </a:r>
                <a:endParaRPr lang="es-ES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4" name="Cuadro de texto 7316">
                <a:extLst>
                  <a:ext uri="{FF2B5EF4-FFF2-40B4-BE49-F238E27FC236}">
                    <a16:creationId xmlns:a16="http://schemas.microsoft.com/office/drawing/2014/main" id="{CD770F46-EF74-758E-A829-72BDB271F0EB}"/>
                  </a:ext>
                </a:extLst>
              </p:cNvPr>
              <p:cNvSpPr txBox="1"/>
              <p:nvPr/>
            </p:nvSpPr>
            <p:spPr>
              <a:xfrm>
                <a:off x="1593410" y="1122630"/>
                <a:ext cx="845185" cy="179070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600"/>
                  </a:spcAft>
                </a:pPr>
                <a:r>
                  <a:rPr lang="en-US" sz="8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IP Core return code</a:t>
                </a:r>
                <a:endParaRPr lang="es-ES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5" name="Cuadro de texto 7345">
                <a:extLst>
                  <a:ext uri="{FF2B5EF4-FFF2-40B4-BE49-F238E27FC236}">
                    <a16:creationId xmlns:a16="http://schemas.microsoft.com/office/drawing/2014/main" id="{80D1FA77-D1D4-A317-BD3A-90DC36E92107}"/>
                  </a:ext>
                </a:extLst>
              </p:cNvPr>
              <p:cNvSpPr txBox="1"/>
              <p:nvPr/>
            </p:nvSpPr>
            <p:spPr>
              <a:xfrm>
                <a:off x="1593410" y="1267486"/>
                <a:ext cx="845194" cy="179510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600"/>
                  </a:spcAft>
                </a:pPr>
                <a:r>
                  <a:rPr lang="en-US" sz="8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VHDL configuration</a:t>
                </a:r>
                <a:endParaRPr lang="es-ES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4B01F4F5-10A4-3AD8-C37A-E2ED5B4C3034}"/>
                </a:ext>
              </a:extLst>
            </p:cNvPr>
            <p:cNvGrpSpPr/>
            <p:nvPr/>
          </p:nvGrpSpPr>
          <p:grpSpPr>
            <a:xfrm>
              <a:off x="2163779" y="4472412"/>
              <a:ext cx="1842152" cy="1231306"/>
              <a:chOff x="0" y="0"/>
              <a:chExt cx="1842152" cy="1231306"/>
            </a:xfrm>
          </p:grpSpPr>
          <p:sp>
            <p:nvSpPr>
              <p:cNvPr id="26" name="Cuadro de texto 7347">
                <a:extLst>
                  <a:ext uri="{FF2B5EF4-FFF2-40B4-BE49-F238E27FC236}">
                    <a16:creationId xmlns:a16="http://schemas.microsoft.com/office/drawing/2014/main" id="{2A92DC67-2BBB-C31A-C489-BC512D8C278B}"/>
                  </a:ext>
                </a:extLst>
              </p:cNvPr>
              <p:cNvSpPr txBox="1"/>
              <p:nvPr/>
            </p:nvSpPr>
            <p:spPr>
              <a:xfrm>
                <a:off x="0" y="317500"/>
                <a:ext cx="1840833" cy="913806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prstClr val="black"/>
                </a:solidFill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600"/>
                  </a:spcAft>
                </a:pPr>
                <a:r>
                  <a:rPr lang="en-US" sz="12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s-ES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" name="Cuadro de texto 7348">
                <a:extLst>
                  <a:ext uri="{FF2B5EF4-FFF2-40B4-BE49-F238E27FC236}">
                    <a16:creationId xmlns:a16="http://schemas.microsoft.com/office/drawing/2014/main" id="{F1A95C05-E5AE-DC89-38FE-195447AA439F}"/>
                  </a:ext>
                </a:extLst>
              </p:cNvPr>
              <p:cNvSpPr txBox="1"/>
              <p:nvPr/>
            </p:nvSpPr>
            <p:spPr>
              <a:xfrm>
                <a:off x="31750" y="679450"/>
                <a:ext cx="690233" cy="152380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600"/>
                  </a:spcAft>
                </a:pPr>
                <a:r>
                  <a:rPr lang="en-US" sz="8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configuration</a:t>
                </a:r>
                <a:endParaRPr lang="es-ES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28" name="Conector recto de flecha 27">
                <a:extLst>
                  <a:ext uri="{FF2B5EF4-FFF2-40B4-BE49-F238E27FC236}">
                    <a16:creationId xmlns:a16="http://schemas.microsoft.com/office/drawing/2014/main" id="{2478B7BE-5A41-43CC-082C-1D531D106689}"/>
                  </a:ext>
                </a:extLst>
              </p:cNvPr>
              <p:cNvCxnSpPr/>
              <p:nvPr/>
            </p:nvCxnSpPr>
            <p:spPr>
              <a:xfrm rot="10800000" flipV="1">
                <a:off x="736600" y="323850"/>
                <a:ext cx="0" cy="53904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9" name="Cuadro de texto 7350">
                <a:extLst>
                  <a:ext uri="{FF2B5EF4-FFF2-40B4-BE49-F238E27FC236}">
                    <a16:creationId xmlns:a16="http://schemas.microsoft.com/office/drawing/2014/main" id="{DCD48EEE-331D-60F2-7A82-B1C4F71D3555}"/>
                  </a:ext>
                </a:extLst>
              </p:cNvPr>
              <p:cNvSpPr txBox="1"/>
              <p:nvPr/>
            </p:nvSpPr>
            <p:spPr>
              <a:xfrm>
                <a:off x="31750" y="431800"/>
                <a:ext cx="561330" cy="167618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600"/>
                  </a:spcAft>
                </a:pPr>
                <a:r>
                  <a:rPr lang="en-US" sz="8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input raw</a:t>
                </a:r>
                <a:endParaRPr lang="es-ES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30" name="Conector recto de flecha 29">
                <a:extLst>
                  <a:ext uri="{FF2B5EF4-FFF2-40B4-BE49-F238E27FC236}">
                    <a16:creationId xmlns:a16="http://schemas.microsoft.com/office/drawing/2014/main" id="{15B3D0AF-B51A-EEF1-8188-705FB6FD6317}"/>
                  </a:ext>
                </a:extLst>
              </p:cNvPr>
              <p:cNvCxnSpPr/>
              <p:nvPr/>
            </p:nvCxnSpPr>
            <p:spPr>
              <a:xfrm flipV="1">
                <a:off x="952500" y="311150"/>
                <a:ext cx="0" cy="53964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1" name="Cuadro de texto 7352">
                <a:extLst>
                  <a:ext uri="{FF2B5EF4-FFF2-40B4-BE49-F238E27FC236}">
                    <a16:creationId xmlns:a16="http://schemas.microsoft.com/office/drawing/2014/main" id="{ED2DA8CB-17AC-04B0-C7BA-3ABB1B79F572}"/>
                  </a:ext>
                </a:extLst>
              </p:cNvPr>
              <p:cNvSpPr txBox="1"/>
              <p:nvPr/>
            </p:nvSpPr>
            <p:spPr>
              <a:xfrm>
                <a:off x="0" y="0"/>
                <a:ext cx="1840608" cy="277157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6350">
                <a:solidFill>
                  <a:prstClr val="black"/>
                </a:solidFill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600"/>
                  </a:spcAft>
                </a:pPr>
                <a:r>
                  <a:rPr lang="en-US" sz="12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Agent 2</a:t>
                </a:r>
                <a:endParaRPr lang="es-ES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2" name="Cuadro de texto 7353">
                <a:extLst>
                  <a:ext uri="{FF2B5EF4-FFF2-40B4-BE49-F238E27FC236}">
                    <a16:creationId xmlns:a16="http://schemas.microsoft.com/office/drawing/2014/main" id="{6B978A8A-98E0-17F9-19E5-CE20D05C3D3F}"/>
                  </a:ext>
                </a:extLst>
              </p:cNvPr>
              <p:cNvSpPr txBox="1"/>
              <p:nvPr/>
            </p:nvSpPr>
            <p:spPr>
              <a:xfrm>
                <a:off x="996950" y="374650"/>
                <a:ext cx="763528" cy="179444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600"/>
                  </a:spcAft>
                </a:pPr>
                <a:r>
                  <a:rPr lang="en-US" sz="8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IP Core output</a:t>
                </a:r>
                <a:endParaRPr lang="es-ES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3" name="Cuadro de texto 7354">
                <a:extLst>
                  <a:ext uri="{FF2B5EF4-FFF2-40B4-BE49-F238E27FC236}">
                    <a16:creationId xmlns:a16="http://schemas.microsoft.com/office/drawing/2014/main" id="{7802420B-F76B-D148-3FB5-AA5E73DDCDE2}"/>
                  </a:ext>
                </a:extLst>
              </p:cNvPr>
              <p:cNvSpPr txBox="1"/>
              <p:nvPr/>
            </p:nvSpPr>
            <p:spPr>
              <a:xfrm>
                <a:off x="82550" y="869950"/>
                <a:ext cx="1672903" cy="298087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prstClr val="black"/>
                </a:solidFill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12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VHDL Simulator</a:t>
                </a:r>
                <a:endParaRPr lang="es-ES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4" name="Cuadro de texto 7355">
                <a:extLst>
                  <a:ext uri="{FF2B5EF4-FFF2-40B4-BE49-F238E27FC236}">
                    <a16:creationId xmlns:a16="http://schemas.microsoft.com/office/drawing/2014/main" id="{0B5AFFC2-3F86-985E-D97A-6A5B9E07B0BE}"/>
                  </a:ext>
                </a:extLst>
              </p:cNvPr>
              <p:cNvSpPr txBox="1"/>
              <p:nvPr/>
            </p:nvSpPr>
            <p:spPr>
              <a:xfrm>
                <a:off x="996950" y="514350"/>
                <a:ext cx="845185" cy="179070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600"/>
                  </a:spcAft>
                </a:pPr>
                <a:r>
                  <a:rPr lang="en-US" sz="8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IP Core return code</a:t>
                </a:r>
                <a:endParaRPr lang="es-ES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5" name="Cuadro de texto 7356">
                <a:extLst>
                  <a:ext uri="{FF2B5EF4-FFF2-40B4-BE49-F238E27FC236}">
                    <a16:creationId xmlns:a16="http://schemas.microsoft.com/office/drawing/2014/main" id="{CE9C35BD-244C-8383-2B46-5EF78840F35B}"/>
                  </a:ext>
                </a:extLst>
              </p:cNvPr>
              <p:cNvSpPr txBox="1"/>
              <p:nvPr/>
            </p:nvSpPr>
            <p:spPr>
              <a:xfrm>
                <a:off x="31750" y="546100"/>
                <a:ext cx="786751" cy="171428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600"/>
                  </a:spcAft>
                </a:pPr>
                <a:r>
                  <a:rPr lang="en-US" sz="8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expected output</a:t>
                </a:r>
                <a:endParaRPr lang="es-ES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6" name="Cuadro de texto 7357">
                <a:extLst>
                  <a:ext uri="{FF2B5EF4-FFF2-40B4-BE49-F238E27FC236}">
                    <a16:creationId xmlns:a16="http://schemas.microsoft.com/office/drawing/2014/main" id="{70BDE831-50FA-A180-5EA9-2599AB8FAC86}"/>
                  </a:ext>
                </a:extLst>
              </p:cNvPr>
              <p:cNvSpPr txBox="1"/>
              <p:nvPr/>
            </p:nvSpPr>
            <p:spPr>
              <a:xfrm>
                <a:off x="996950" y="647700"/>
                <a:ext cx="845202" cy="179516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600"/>
                  </a:spcAft>
                </a:pPr>
                <a:r>
                  <a:rPr lang="en-US" sz="8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VHDL configuration</a:t>
                </a:r>
                <a:endParaRPr lang="es-ES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4" name="Grupo 13">
              <a:extLst>
                <a:ext uri="{FF2B5EF4-FFF2-40B4-BE49-F238E27FC236}">
                  <a16:creationId xmlns:a16="http://schemas.microsoft.com/office/drawing/2014/main" id="{F0164E33-F97A-B9CB-6683-305463ADA825}"/>
                </a:ext>
              </a:extLst>
            </p:cNvPr>
            <p:cNvGrpSpPr/>
            <p:nvPr/>
          </p:nvGrpSpPr>
          <p:grpSpPr>
            <a:xfrm>
              <a:off x="4834551" y="4472412"/>
              <a:ext cx="1842152" cy="1231306"/>
              <a:chOff x="0" y="0"/>
              <a:chExt cx="1842152" cy="1231306"/>
            </a:xfrm>
          </p:grpSpPr>
          <p:sp>
            <p:nvSpPr>
              <p:cNvPr id="15" name="Cuadro de texto 7359">
                <a:extLst>
                  <a:ext uri="{FF2B5EF4-FFF2-40B4-BE49-F238E27FC236}">
                    <a16:creationId xmlns:a16="http://schemas.microsoft.com/office/drawing/2014/main" id="{F37AC03E-8FCD-CFC5-5D0B-7623A244E34D}"/>
                  </a:ext>
                </a:extLst>
              </p:cNvPr>
              <p:cNvSpPr txBox="1"/>
              <p:nvPr/>
            </p:nvSpPr>
            <p:spPr>
              <a:xfrm>
                <a:off x="0" y="317500"/>
                <a:ext cx="1840833" cy="913806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prstClr val="black"/>
                </a:solidFill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600"/>
                  </a:spcAft>
                </a:pPr>
                <a:r>
                  <a:rPr lang="en-US" sz="12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s-ES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Cuadro de texto 7360">
                <a:extLst>
                  <a:ext uri="{FF2B5EF4-FFF2-40B4-BE49-F238E27FC236}">
                    <a16:creationId xmlns:a16="http://schemas.microsoft.com/office/drawing/2014/main" id="{AEB7FB6B-539D-A00A-A0E0-C679997491CB}"/>
                  </a:ext>
                </a:extLst>
              </p:cNvPr>
              <p:cNvSpPr txBox="1"/>
              <p:nvPr/>
            </p:nvSpPr>
            <p:spPr>
              <a:xfrm>
                <a:off x="31750" y="679450"/>
                <a:ext cx="690233" cy="152380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600"/>
                  </a:spcAft>
                </a:pPr>
                <a:r>
                  <a:rPr lang="en-US" sz="8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configuration</a:t>
                </a:r>
                <a:endParaRPr lang="es-ES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7" name="Conector recto de flecha 16">
                <a:extLst>
                  <a:ext uri="{FF2B5EF4-FFF2-40B4-BE49-F238E27FC236}">
                    <a16:creationId xmlns:a16="http://schemas.microsoft.com/office/drawing/2014/main" id="{CE5365E3-30F7-3573-75EA-615329F9A609}"/>
                  </a:ext>
                </a:extLst>
              </p:cNvPr>
              <p:cNvCxnSpPr/>
              <p:nvPr/>
            </p:nvCxnSpPr>
            <p:spPr>
              <a:xfrm rot="10800000" flipV="1">
                <a:off x="736600" y="323850"/>
                <a:ext cx="0" cy="53904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8" name="Cuadro de texto 7362">
                <a:extLst>
                  <a:ext uri="{FF2B5EF4-FFF2-40B4-BE49-F238E27FC236}">
                    <a16:creationId xmlns:a16="http://schemas.microsoft.com/office/drawing/2014/main" id="{D39AE530-BF96-E3B7-396D-11929C65797F}"/>
                  </a:ext>
                </a:extLst>
              </p:cNvPr>
              <p:cNvSpPr txBox="1"/>
              <p:nvPr/>
            </p:nvSpPr>
            <p:spPr>
              <a:xfrm>
                <a:off x="31750" y="431800"/>
                <a:ext cx="561330" cy="167618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600"/>
                  </a:spcAft>
                </a:pPr>
                <a:r>
                  <a:rPr lang="en-US" sz="8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input raw</a:t>
                </a:r>
                <a:endParaRPr lang="es-ES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9" name="Conector recto de flecha 18">
                <a:extLst>
                  <a:ext uri="{FF2B5EF4-FFF2-40B4-BE49-F238E27FC236}">
                    <a16:creationId xmlns:a16="http://schemas.microsoft.com/office/drawing/2014/main" id="{441CDEEA-BFF8-6351-FADB-AFDAE3E937DB}"/>
                  </a:ext>
                </a:extLst>
              </p:cNvPr>
              <p:cNvCxnSpPr/>
              <p:nvPr/>
            </p:nvCxnSpPr>
            <p:spPr>
              <a:xfrm flipV="1">
                <a:off x="952500" y="311150"/>
                <a:ext cx="0" cy="53964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0" name="Cuadro de texto 7364">
                <a:extLst>
                  <a:ext uri="{FF2B5EF4-FFF2-40B4-BE49-F238E27FC236}">
                    <a16:creationId xmlns:a16="http://schemas.microsoft.com/office/drawing/2014/main" id="{82025E93-FC37-88ED-B063-EC1459141C92}"/>
                  </a:ext>
                </a:extLst>
              </p:cNvPr>
              <p:cNvSpPr txBox="1"/>
              <p:nvPr/>
            </p:nvSpPr>
            <p:spPr>
              <a:xfrm>
                <a:off x="0" y="0"/>
                <a:ext cx="1840608" cy="277157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6350">
                <a:solidFill>
                  <a:prstClr val="black"/>
                </a:solidFill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600"/>
                  </a:spcAft>
                </a:pPr>
                <a:r>
                  <a:rPr lang="en-US" sz="12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Agent n</a:t>
                </a:r>
                <a:endParaRPr lang="es-ES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Cuadro de texto 7365">
                <a:extLst>
                  <a:ext uri="{FF2B5EF4-FFF2-40B4-BE49-F238E27FC236}">
                    <a16:creationId xmlns:a16="http://schemas.microsoft.com/office/drawing/2014/main" id="{07D92A40-D031-3EBD-CB98-CCF5DCF67C9D}"/>
                  </a:ext>
                </a:extLst>
              </p:cNvPr>
              <p:cNvSpPr txBox="1"/>
              <p:nvPr/>
            </p:nvSpPr>
            <p:spPr>
              <a:xfrm>
                <a:off x="996950" y="374650"/>
                <a:ext cx="763528" cy="179444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600"/>
                  </a:spcAft>
                </a:pPr>
                <a:r>
                  <a:rPr lang="en-US" sz="8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IP Core output</a:t>
                </a:r>
                <a:endParaRPr lang="es-ES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" name="Cuadro de texto 7366">
                <a:extLst>
                  <a:ext uri="{FF2B5EF4-FFF2-40B4-BE49-F238E27FC236}">
                    <a16:creationId xmlns:a16="http://schemas.microsoft.com/office/drawing/2014/main" id="{EDFD5707-A290-E0B4-8277-1C8B726BA5B6}"/>
                  </a:ext>
                </a:extLst>
              </p:cNvPr>
              <p:cNvSpPr txBox="1"/>
              <p:nvPr/>
            </p:nvSpPr>
            <p:spPr>
              <a:xfrm>
                <a:off x="82550" y="869950"/>
                <a:ext cx="1672903" cy="298087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prstClr val="black"/>
                </a:solidFill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12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VHDL Simulator</a:t>
                </a:r>
                <a:endParaRPr lang="es-ES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" name="Cuadro de texto 7367">
                <a:extLst>
                  <a:ext uri="{FF2B5EF4-FFF2-40B4-BE49-F238E27FC236}">
                    <a16:creationId xmlns:a16="http://schemas.microsoft.com/office/drawing/2014/main" id="{54FC7AD4-E3B7-9822-49AF-4894F2FDB810}"/>
                  </a:ext>
                </a:extLst>
              </p:cNvPr>
              <p:cNvSpPr txBox="1"/>
              <p:nvPr/>
            </p:nvSpPr>
            <p:spPr>
              <a:xfrm>
                <a:off x="996950" y="514350"/>
                <a:ext cx="845185" cy="179070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600"/>
                  </a:spcAft>
                </a:pPr>
                <a:r>
                  <a:rPr lang="en-US" sz="8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IP Core return code</a:t>
                </a:r>
                <a:endParaRPr lang="es-ES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" name="Cuadro de texto 7368">
                <a:extLst>
                  <a:ext uri="{FF2B5EF4-FFF2-40B4-BE49-F238E27FC236}">
                    <a16:creationId xmlns:a16="http://schemas.microsoft.com/office/drawing/2014/main" id="{48DC42D2-2DAC-224D-33B5-CBD38CA340F0}"/>
                  </a:ext>
                </a:extLst>
              </p:cNvPr>
              <p:cNvSpPr txBox="1"/>
              <p:nvPr/>
            </p:nvSpPr>
            <p:spPr>
              <a:xfrm>
                <a:off x="31750" y="546100"/>
                <a:ext cx="786751" cy="171428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600"/>
                  </a:spcAft>
                </a:pPr>
                <a:r>
                  <a:rPr lang="en-US" sz="8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expected output</a:t>
                </a:r>
                <a:endParaRPr lang="es-ES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" name="Cuadro de texto 7369">
                <a:extLst>
                  <a:ext uri="{FF2B5EF4-FFF2-40B4-BE49-F238E27FC236}">
                    <a16:creationId xmlns:a16="http://schemas.microsoft.com/office/drawing/2014/main" id="{7F436C33-9391-7A2F-DD36-651584343B43}"/>
                  </a:ext>
                </a:extLst>
              </p:cNvPr>
              <p:cNvSpPr txBox="1"/>
              <p:nvPr/>
            </p:nvSpPr>
            <p:spPr>
              <a:xfrm>
                <a:off x="996950" y="647700"/>
                <a:ext cx="845202" cy="179516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600"/>
                  </a:spcAft>
                </a:pPr>
                <a:r>
                  <a:rPr lang="en-US" sz="8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VHDL configuration</a:t>
                </a:r>
                <a:endParaRPr lang="es-ES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087400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87A2F3B6-ACFA-FB45-957A-6652CC830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Proposed </a:t>
            </a:r>
            <a:r>
              <a:rPr lang="en-GB" sz="3600" dirty="0" err="1"/>
              <a:t>fuzzer</a:t>
            </a:r>
            <a:r>
              <a:rPr lang="en-GB" sz="3600" dirty="0"/>
              <a:t> architecture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0D73EDB-0219-E883-9B17-E5746C30272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s-ES"/>
              <a:t>14/03/2023</a:t>
            </a:r>
            <a:endParaRPr lang="es-ES_tradn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1C29064-1286-7D9F-A619-CABB9A9594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s-ES_tradnl"/>
              <a:t>5th SEFUW</a:t>
            </a:r>
            <a:endParaRPr lang="es-ES_tradnl" dirty="0"/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B7C5EBC1-1F14-C8FE-E5D2-0D926A68750C}"/>
              </a:ext>
            </a:extLst>
          </p:cNvPr>
          <p:cNvGrpSpPr/>
          <p:nvPr/>
        </p:nvGrpSpPr>
        <p:grpSpPr>
          <a:xfrm>
            <a:off x="959484" y="1259823"/>
            <a:ext cx="2868292" cy="2035119"/>
            <a:chOff x="0" y="0"/>
            <a:chExt cx="2832316" cy="2182414"/>
          </a:xfrm>
        </p:grpSpPr>
        <p:grpSp>
          <p:nvGrpSpPr>
            <p:cNvPr id="67" name="Grupo 66">
              <a:extLst>
                <a:ext uri="{FF2B5EF4-FFF2-40B4-BE49-F238E27FC236}">
                  <a16:creationId xmlns:a16="http://schemas.microsoft.com/office/drawing/2014/main" id="{277B2622-91A8-F42D-12C4-A2E4094ED4C6}"/>
                </a:ext>
              </a:extLst>
            </p:cNvPr>
            <p:cNvGrpSpPr/>
            <p:nvPr/>
          </p:nvGrpSpPr>
          <p:grpSpPr>
            <a:xfrm>
              <a:off x="0" y="0"/>
              <a:ext cx="2795269" cy="2171061"/>
              <a:chOff x="0" y="0"/>
              <a:chExt cx="2795903" cy="2171061"/>
            </a:xfrm>
          </p:grpSpPr>
          <p:grpSp>
            <p:nvGrpSpPr>
              <p:cNvPr id="69" name="Grupo 68">
                <a:extLst>
                  <a:ext uri="{FF2B5EF4-FFF2-40B4-BE49-F238E27FC236}">
                    <a16:creationId xmlns:a16="http://schemas.microsoft.com/office/drawing/2014/main" id="{44BCCAB4-C58E-9E31-76B0-88BFCAFBCF64}"/>
                  </a:ext>
                </a:extLst>
              </p:cNvPr>
              <p:cNvGrpSpPr/>
              <p:nvPr/>
            </p:nvGrpSpPr>
            <p:grpSpPr>
              <a:xfrm>
                <a:off x="0" y="0"/>
                <a:ext cx="2795903" cy="2171061"/>
                <a:chOff x="92862" y="0"/>
                <a:chExt cx="2569481" cy="2171399"/>
              </a:xfrm>
            </p:grpSpPr>
            <p:sp>
              <p:nvSpPr>
                <p:cNvPr id="71" name="Cuadro de texto 7208">
                  <a:extLst>
                    <a:ext uri="{FF2B5EF4-FFF2-40B4-BE49-F238E27FC236}">
                      <a16:creationId xmlns:a16="http://schemas.microsoft.com/office/drawing/2014/main" id="{A5CB6F92-B387-4CBE-547F-F39F83D1BC6A}"/>
                    </a:ext>
                  </a:extLst>
                </p:cNvPr>
                <p:cNvSpPr txBox="1"/>
                <p:nvPr/>
              </p:nvSpPr>
              <p:spPr>
                <a:xfrm>
                  <a:off x="117695" y="0"/>
                  <a:ext cx="2542443" cy="269997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6350">
                  <a:solidFill>
                    <a:prstClr val="black"/>
                  </a:solidFill>
                </a:ln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just">
                    <a:spcAft>
                      <a:spcPts val="600"/>
                    </a:spcAft>
                  </a:pPr>
                  <a:r>
                    <a:rPr lang="en-US" sz="1200">
                      <a:effectLst/>
                      <a:latin typeface="Calibri" panose="020F050202020403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IP Core Fuzzer</a:t>
                  </a:r>
                  <a:endParaRPr lang="es-ES" sz="12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2" name="Cuadro de texto 7209">
                  <a:extLst>
                    <a:ext uri="{FF2B5EF4-FFF2-40B4-BE49-F238E27FC236}">
                      <a16:creationId xmlns:a16="http://schemas.microsoft.com/office/drawing/2014/main" id="{808649C9-254F-E64A-0D0F-2742BD7CE75D}"/>
                    </a:ext>
                  </a:extLst>
                </p:cNvPr>
                <p:cNvSpPr txBox="1"/>
                <p:nvPr/>
              </p:nvSpPr>
              <p:spPr>
                <a:xfrm>
                  <a:off x="117695" y="280658"/>
                  <a:ext cx="2544648" cy="1890741"/>
                </a:xfrm>
                <a:prstGeom prst="rect">
                  <a:avLst/>
                </a:prstGeom>
                <a:solidFill>
                  <a:schemeClr val="lt1"/>
                </a:solidFill>
                <a:ln w="6350">
                  <a:solidFill>
                    <a:prstClr val="black"/>
                  </a:solidFill>
                </a:ln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just">
                    <a:spcAft>
                      <a:spcPts val="600"/>
                    </a:spcAft>
                  </a:pPr>
                  <a:r>
                    <a:rPr lang="en-US" sz="1200">
                      <a:effectLst/>
                      <a:latin typeface="Calibri" panose="020F050202020403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 </a:t>
                  </a:r>
                  <a:endParaRPr lang="es-ES" sz="12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3" name="Cuadro de texto 7210">
                  <a:extLst>
                    <a:ext uri="{FF2B5EF4-FFF2-40B4-BE49-F238E27FC236}">
                      <a16:creationId xmlns:a16="http://schemas.microsoft.com/office/drawing/2014/main" id="{D91D5C16-D6F7-EA72-8243-25B2DB8CC4A0}"/>
                    </a:ext>
                  </a:extLst>
                </p:cNvPr>
                <p:cNvSpPr txBox="1"/>
                <p:nvPr/>
              </p:nvSpPr>
              <p:spPr>
                <a:xfrm>
                  <a:off x="896187" y="362099"/>
                  <a:ext cx="1301706" cy="269997"/>
                </a:xfrm>
                <a:prstGeom prst="rect">
                  <a:avLst/>
                </a:prstGeom>
                <a:solidFill>
                  <a:schemeClr val="lt1"/>
                </a:solidFill>
                <a:ln w="6350">
                  <a:solidFill>
                    <a:prstClr val="black"/>
                  </a:solidFill>
                </a:ln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just">
                    <a:spcAft>
                      <a:spcPts val="600"/>
                    </a:spcAft>
                  </a:pPr>
                  <a:r>
                    <a:rPr lang="en-US" sz="1200">
                      <a:effectLst/>
                      <a:latin typeface="Calibri" panose="020F050202020403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Reference Software</a:t>
                  </a:r>
                  <a:endParaRPr lang="es-ES" sz="12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74" name="Conector recto de flecha 73">
                  <a:extLst>
                    <a:ext uri="{FF2B5EF4-FFF2-40B4-BE49-F238E27FC236}">
                      <a16:creationId xmlns:a16="http://schemas.microsoft.com/office/drawing/2014/main" id="{D758417C-EE15-E89D-141E-44C76422400A}"/>
                    </a:ext>
                  </a:extLst>
                </p:cNvPr>
                <p:cNvCxnSpPr/>
                <p:nvPr/>
              </p:nvCxnSpPr>
              <p:spPr>
                <a:xfrm flipV="1">
                  <a:off x="1158969" y="631982"/>
                  <a:ext cx="0" cy="1142354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Conector angular 7212">
                  <a:extLst>
                    <a:ext uri="{FF2B5EF4-FFF2-40B4-BE49-F238E27FC236}">
                      <a16:creationId xmlns:a16="http://schemas.microsoft.com/office/drawing/2014/main" id="{3FAC2AE3-0B26-3B7A-4DFB-1A87E73B56CF}"/>
                    </a:ext>
                  </a:extLst>
                </p:cNvPr>
                <p:cNvCxnSpPr/>
                <p:nvPr/>
              </p:nvCxnSpPr>
              <p:spPr>
                <a:xfrm flipH="1">
                  <a:off x="848008" y="497941"/>
                  <a:ext cx="45717" cy="1439487"/>
                </a:xfrm>
                <a:prstGeom prst="bentConnector3">
                  <a:avLst>
                    <a:gd name="adj1" fmla="val 1012406"/>
                  </a:avLst>
                </a:prstGeom>
                <a:ln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76" name="Cuadro de texto 7213">
                  <a:extLst>
                    <a:ext uri="{FF2B5EF4-FFF2-40B4-BE49-F238E27FC236}">
                      <a16:creationId xmlns:a16="http://schemas.microsoft.com/office/drawing/2014/main" id="{7CC13AD6-10CC-2942-5A0A-85CD616B1DDA}"/>
                    </a:ext>
                  </a:extLst>
                </p:cNvPr>
                <p:cNvSpPr txBox="1"/>
                <p:nvPr/>
              </p:nvSpPr>
              <p:spPr>
                <a:xfrm rot="16200000">
                  <a:off x="-113894" y="1084409"/>
                  <a:ext cx="729135" cy="315623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600"/>
                    </a:spcAft>
                  </a:pPr>
                  <a:r>
                    <a:rPr lang="en-US" sz="800">
                      <a:effectLst/>
                      <a:latin typeface="Calibri" panose="020F050202020403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Code coverage</a:t>
                  </a:r>
                  <a:endParaRPr lang="es-ES" sz="12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77" name="Conector recto de flecha 76">
                  <a:extLst>
                    <a:ext uri="{FF2B5EF4-FFF2-40B4-BE49-F238E27FC236}">
                      <a16:creationId xmlns:a16="http://schemas.microsoft.com/office/drawing/2014/main" id="{60ADC540-B3D9-F609-9D98-C8BA6AA59258}"/>
                    </a:ext>
                  </a:extLst>
                </p:cNvPr>
                <p:cNvCxnSpPr/>
                <p:nvPr/>
              </p:nvCxnSpPr>
              <p:spPr>
                <a:xfrm>
                  <a:off x="1565392" y="624689"/>
                  <a:ext cx="0" cy="41646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78" name="Cuadro de texto 7215">
                  <a:extLst>
                    <a:ext uri="{FF2B5EF4-FFF2-40B4-BE49-F238E27FC236}">
                      <a16:creationId xmlns:a16="http://schemas.microsoft.com/office/drawing/2014/main" id="{20BA528B-90CD-7BD9-CA05-351BDD684BD2}"/>
                    </a:ext>
                  </a:extLst>
                </p:cNvPr>
                <p:cNvSpPr txBox="1"/>
                <p:nvPr/>
              </p:nvSpPr>
              <p:spPr>
                <a:xfrm>
                  <a:off x="1640438" y="760494"/>
                  <a:ext cx="968320" cy="231897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txBody>
                <a:bodyPr rot="0" spcFirstLastPara="0" vert="horz" wrap="squar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just">
                    <a:spcAft>
                      <a:spcPts val="600"/>
                    </a:spcAft>
                  </a:pPr>
                  <a:r>
                    <a:rPr lang="es-ES" sz="800">
                      <a:effectLst/>
                      <a:latin typeface="Calibri" panose="020F050202020403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expected output</a:t>
                  </a:r>
                  <a:endParaRPr lang="es-ES" sz="12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9" name="Cuadro de texto 7216">
                  <a:extLst>
                    <a:ext uri="{FF2B5EF4-FFF2-40B4-BE49-F238E27FC236}">
                      <a16:creationId xmlns:a16="http://schemas.microsoft.com/office/drawing/2014/main" id="{4696635C-8AFF-4328-2E4B-EB692FB3D11A}"/>
                    </a:ext>
                  </a:extLst>
                </p:cNvPr>
                <p:cNvSpPr txBox="1"/>
                <p:nvPr/>
              </p:nvSpPr>
              <p:spPr>
                <a:xfrm>
                  <a:off x="1231456" y="1041149"/>
                  <a:ext cx="675000" cy="461506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prstClr val="black"/>
                  </a:solidFill>
                </a:ln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just">
                    <a:spcAft>
                      <a:spcPts val="600"/>
                    </a:spcAft>
                  </a:pPr>
                  <a:r>
                    <a:rPr lang="en-US" sz="1200" dirty="0" err="1">
                      <a:effectLst/>
                      <a:latin typeface="Calibri" panose="020F050202020403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Fuzzer</a:t>
                  </a:r>
                  <a:r>
                    <a:rPr lang="en-US" sz="1200" dirty="0">
                      <a:effectLst/>
                      <a:latin typeface="Calibri" panose="020F050202020403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 Harness</a:t>
                  </a:r>
                  <a:endParaRPr lang="es-ES" sz="12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80" name="Cuadro de texto 7217">
                  <a:extLst>
                    <a:ext uri="{FF2B5EF4-FFF2-40B4-BE49-F238E27FC236}">
                      <a16:creationId xmlns:a16="http://schemas.microsoft.com/office/drawing/2014/main" id="{19D85C21-156F-5068-D8EC-0AA2240BA2C5}"/>
                    </a:ext>
                  </a:extLst>
                </p:cNvPr>
                <p:cNvSpPr txBox="1"/>
                <p:nvPr/>
              </p:nvSpPr>
              <p:spPr>
                <a:xfrm>
                  <a:off x="399700" y="1502655"/>
                  <a:ext cx="832107" cy="244442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just">
                    <a:spcAft>
                      <a:spcPts val="600"/>
                    </a:spcAft>
                  </a:pPr>
                  <a:r>
                    <a:rPr lang="es-ES" sz="800">
                      <a:effectLst/>
                      <a:latin typeface="Calibri" panose="020F050202020403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input raw</a:t>
                  </a:r>
                  <a:endParaRPr lang="es-ES" sz="12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81" name="Cuadro de texto 7218">
                  <a:extLst>
                    <a:ext uri="{FF2B5EF4-FFF2-40B4-BE49-F238E27FC236}">
                      <a16:creationId xmlns:a16="http://schemas.microsoft.com/office/drawing/2014/main" id="{22439BCC-FCB7-1177-4F4F-886744289105}"/>
                    </a:ext>
                  </a:extLst>
                </p:cNvPr>
                <p:cNvSpPr txBox="1"/>
                <p:nvPr/>
              </p:nvSpPr>
              <p:spPr>
                <a:xfrm>
                  <a:off x="869132" y="1774479"/>
                  <a:ext cx="615292" cy="298447"/>
                </a:xfrm>
                <a:prstGeom prst="rect">
                  <a:avLst/>
                </a:prstGeom>
                <a:solidFill>
                  <a:schemeClr val="lt1"/>
                </a:solidFill>
                <a:ln w="6350">
                  <a:solidFill>
                    <a:prstClr val="black"/>
                  </a:solidFill>
                </a:ln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just">
                    <a:spcAft>
                      <a:spcPts val="600"/>
                    </a:spcAft>
                  </a:pPr>
                  <a:r>
                    <a:rPr lang="en-US" sz="1200">
                      <a:effectLst/>
                      <a:latin typeface="Calibri" panose="020F050202020403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Fuzzer</a:t>
                  </a:r>
                  <a:endParaRPr lang="es-ES" sz="12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82" name="Conector angular 7219">
                  <a:extLst>
                    <a:ext uri="{FF2B5EF4-FFF2-40B4-BE49-F238E27FC236}">
                      <a16:creationId xmlns:a16="http://schemas.microsoft.com/office/drawing/2014/main" id="{8A5806B3-E2BB-8645-BDBE-66C69ED9854D}"/>
                    </a:ext>
                  </a:extLst>
                </p:cNvPr>
                <p:cNvCxnSpPr/>
                <p:nvPr/>
              </p:nvCxnSpPr>
              <p:spPr>
                <a:xfrm rot="5400000" flipH="1" flipV="1">
                  <a:off x="1854454" y="701120"/>
                  <a:ext cx="515853" cy="1087216"/>
                </a:xfrm>
                <a:prstGeom prst="bentConnector4">
                  <a:avLst>
                    <a:gd name="adj1" fmla="val -44322"/>
                    <a:gd name="adj2" fmla="val 85414"/>
                  </a:avLst>
                </a:prstGeom>
                <a:ln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0" name="Cuadro de texto 7220">
                <a:extLst>
                  <a:ext uri="{FF2B5EF4-FFF2-40B4-BE49-F238E27FC236}">
                    <a16:creationId xmlns:a16="http://schemas.microsoft.com/office/drawing/2014/main" id="{0F8CC52C-83D2-ECE8-0933-D8B96947D331}"/>
                  </a:ext>
                </a:extLst>
              </p:cNvPr>
              <p:cNvSpPr txBox="1"/>
              <p:nvPr/>
            </p:nvSpPr>
            <p:spPr>
              <a:xfrm>
                <a:off x="334978" y="742384"/>
                <a:ext cx="904875" cy="243840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600"/>
                  </a:spcAft>
                </a:pPr>
                <a:r>
                  <a:rPr lang="es-ES" sz="8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input raw</a:t>
                </a:r>
                <a:endParaRPr lang="es-ES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68" name="Cuadro de texto 7276">
              <a:extLst>
                <a:ext uri="{FF2B5EF4-FFF2-40B4-BE49-F238E27FC236}">
                  <a16:creationId xmlns:a16="http://schemas.microsoft.com/office/drawing/2014/main" id="{8F95DE45-6A52-8F03-5EDE-50527E759D4B}"/>
                </a:ext>
              </a:extLst>
            </p:cNvPr>
            <p:cNvSpPr txBox="1"/>
            <p:nvPr/>
          </p:nvSpPr>
          <p:spPr>
            <a:xfrm>
              <a:off x="1778907" y="1950564"/>
              <a:ext cx="1053409" cy="2318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600"/>
                </a:spcAft>
              </a:pPr>
              <a:r>
                <a:rPr lang="en-US" sz="8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return code</a:t>
              </a:r>
              <a:endParaRPr lang="es-ES" sz="12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551363CF-9C2D-2149-4E31-136371E63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218" y="3465897"/>
            <a:ext cx="8240222" cy="299899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400" noProof="0" dirty="0">
                <a:cs typeface="Helvetica" panose="020B0604020202020204" pitchFamily="34" charset="0"/>
              </a:rPr>
              <a:t>IP core </a:t>
            </a:r>
            <a:r>
              <a:rPr lang="en-GB" sz="2400" noProof="0" dirty="0" err="1">
                <a:cs typeface="Helvetica" panose="020B0604020202020204" pitchFamily="34" charset="0"/>
              </a:rPr>
              <a:t>fuzzer</a:t>
            </a:r>
            <a:r>
              <a:rPr lang="en-GB" sz="2400" dirty="0">
                <a:cs typeface="Helvetica" panose="020B0604020202020204" pitchFamily="34" charset="0"/>
              </a:rPr>
              <a:t>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sz="1800" dirty="0">
                <a:cs typeface="Helvetica" panose="020B0604020202020204" pitchFamily="34" charset="0"/>
              </a:rPr>
              <a:t>Encapsulates </a:t>
            </a:r>
            <a:r>
              <a:rPr lang="en-GB" sz="1800" dirty="0" err="1">
                <a:cs typeface="Helvetica" panose="020B0604020202020204" pitchFamily="34" charset="0"/>
              </a:rPr>
              <a:t>fuzzer</a:t>
            </a:r>
            <a:r>
              <a:rPr lang="en-GB" sz="1800" dirty="0">
                <a:cs typeface="Helvetica" panose="020B0604020202020204" pitchFamily="34" charset="0"/>
              </a:rPr>
              <a:t>, reference software and fuzzing harness.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sz="1800" dirty="0">
                <a:cs typeface="Helvetica" panose="020B0604020202020204" pitchFamily="34" charset="0"/>
              </a:rPr>
              <a:t>Generates input test vectors.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sz="1800" dirty="0">
                <a:cs typeface="Helvetica" panose="020B0604020202020204" pitchFamily="34" charset="0"/>
              </a:rPr>
              <a:t>Test vectors are fed to reference software to: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GB" sz="1400" dirty="0">
                <a:cs typeface="Helvetica" panose="020B0604020202020204" pitchFamily="34" charset="0"/>
              </a:rPr>
              <a:t>Compute expected output.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GB" sz="1400" dirty="0">
                <a:cs typeface="Helvetica" panose="020B0604020202020204" pitchFamily="34" charset="0"/>
              </a:rPr>
              <a:t>Gather coverage metrics for fuzzing.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sz="1800" dirty="0" err="1">
                <a:cs typeface="Helvetica" panose="020B0604020202020204" pitchFamily="34" charset="0"/>
              </a:rPr>
              <a:t>Fuzzer</a:t>
            </a:r>
            <a:r>
              <a:rPr lang="en-GB" sz="1800" dirty="0">
                <a:cs typeface="Helvetica" panose="020B0604020202020204" pitchFamily="34" charset="0"/>
              </a:rPr>
              <a:t> harness collects test vectors and expected outputs and filters them for orchestrator.</a:t>
            </a:r>
          </a:p>
        </p:txBody>
      </p:sp>
    </p:spTree>
    <p:extLst>
      <p:ext uri="{BB962C8B-B14F-4D97-AF65-F5344CB8AC3E}">
        <p14:creationId xmlns:p14="http://schemas.microsoft.com/office/powerpoint/2010/main" val="19530947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87A2F3B6-ACFA-FB45-957A-6652CC830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Proposed </a:t>
            </a:r>
            <a:r>
              <a:rPr lang="en-GB" sz="3600" dirty="0" err="1"/>
              <a:t>fuzzer</a:t>
            </a:r>
            <a:r>
              <a:rPr lang="en-GB" sz="3600" dirty="0"/>
              <a:t> architecture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0D73EDB-0219-E883-9B17-E5746C30272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s-ES"/>
              <a:t>14/03/2023</a:t>
            </a:r>
            <a:endParaRPr lang="es-ES_tradn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1C29064-1286-7D9F-A619-CABB9A9594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s-ES_tradnl"/>
              <a:t>5th SEFUW</a:t>
            </a:r>
            <a:endParaRPr lang="es-ES_tradnl" dirty="0"/>
          </a:p>
        </p:txBody>
      </p:sp>
      <p:grpSp>
        <p:nvGrpSpPr>
          <p:cNvPr id="12" name="Grupo 11">
            <a:extLst>
              <a:ext uri="{FF2B5EF4-FFF2-40B4-BE49-F238E27FC236}">
                <a16:creationId xmlns:a16="http://schemas.microsoft.com/office/drawing/2014/main" id="{599EDA28-B07A-659F-AED0-37375DE89A7C}"/>
              </a:ext>
            </a:extLst>
          </p:cNvPr>
          <p:cNvGrpSpPr/>
          <p:nvPr/>
        </p:nvGrpSpPr>
        <p:grpSpPr>
          <a:xfrm>
            <a:off x="4956932" y="1124744"/>
            <a:ext cx="3227581" cy="2384401"/>
            <a:chOff x="0" y="0"/>
            <a:chExt cx="3187099" cy="2556976"/>
          </a:xfrm>
        </p:grpSpPr>
        <p:sp>
          <p:nvSpPr>
            <p:cNvPr id="37" name="Cuadro de texto 7225">
              <a:extLst>
                <a:ext uri="{FF2B5EF4-FFF2-40B4-BE49-F238E27FC236}">
                  <a16:creationId xmlns:a16="http://schemas.microsoft.com/office/drawing/2014/main" id="{E9C3A79E-25FC-4515-2FCD-322054FC146D}"/>
                </a:ext>
              </a:extLst>
            </p:cNvPr>
            <p:cNvSpPr txBox="1"/>
            <p:nvPr/>
          </p:nvSpPr>
          <p:spPr>
            <a:xfrm>
              <a:off x="0" y="271604"/>
              <a:ext cx="2448046" cy="227266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600"/>
                </a:spcAft>
              </a:pPr>
              <a:r>
                <a:rPr lang="en-US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es-ES" sz="12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Cuadro de texto 7227">
              <a:extLst>
                <a:ext uri="{FF2B5EF4-FFF2-40B4-BE49-F238E27FC236}">
                  <a16:creationId xmlns:a16="http://schemas.microsoft.com/office/drawing/2014/main" id="{24E474BF-49E5-F9B2-5433-7A2EF8DC9137}"/>
                </a:ext>
              </a:extLst>
            </p:cNvPr>
            <p:cNvSpPr txBox="1"/>
            <p:nvPr/>
          </p:nvSpPr>
          <p:spPr>
            <a:xfrm>
              <a:off x="0" y="0"/>
              <a:ext cx="2447925" cy="2698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60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Orchestrator</a:t>
              </a:r>
              <a:endParaRPr lang="es-ES" sz="12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9" name="Conector angular 7228">
              <a:extLst>
                <a:ext uri="{FF2B5EF4-FFF2-40B4-BE49-F238E27FC236}">
                  <a16:creationId xmlns:a16="http://schemas.microsoft.com/office/drawing/2014/main" id="{16B84690-B9AD-71F7-1C23-6388BC69A4F3}"/>
                </a:ext>
              </a:extLst>
            </p:cNvPr>
            <p:cNvCxnSpPr/>
            <p:nvPr/>
          </p:nvCxnSpPr>
          <p:spPr>
            <a:xfrm rot="10800000" flipH="1" flipV="1">
              <a:off x="0" y="1412341"/>
              <a:ext cx="914007" cy="1137988"/>
            </a:xfrm>
            <a:prstGeom prst="bentConnector4">
              <a:avLst>
                <a:gd name="adj1" fmla="val 100359"/>
                <a:gd name="adj2" fmla="val 99929"/>
              </a:avLst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0" name="Cuadro de texto 7229">
              <a:extLst>
                <a:ext uri="{FF2B5EF4-FFF2-40B4-BE49-F238E27FC236}">
                  <a16:creationId xmlns:a16="http://schemas.microsoft.com/office/drawing/2014/main" id="{2BBED232-54BF-EBBC-8143-4F20D46E9DE2}"/>
                </a:ext>
              </a:extLst>
            </p:cNvPr>
            <p:cNvSpPr txBox="1"/>
            <p:nvPr/>
          </p:nvSpPr>
          <p:spPr>
            <a:xfrm>
              <a:off x="54321" y="1530036"/>
              <a:ext cx="1389380" cy="45974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Extract configuration</a:t>
              </a:r>
              <a:endParaRPr lang="es-ES" sz="12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Cuadro de texto 7230">
              <a:extLst>
                <a:ext uri="{FF2B5EF4-FFF2-40B4-BE49-F238E27FC236}">
                  <a16:creationId xmlns:a16="http://schemas.microsoft.com/office/drawing/2014/main" id="{00941B86-06B0-81FB-0271-B707BE9DD4D1}"/>
                </a:ext>
              </a:extLst>
            </p:cNvPr>
            <p:cNvSpPr txBox="1"/>
            <p:nvPr/>
          </p:nvSpPr>
          <p:spPr>
            <a:xfrm>
              <a:off x="950614" y="353086"/>
              <a:ext cx="1204595" cy="269968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600"/>
                </a:spcAft>
              </a:pPr>
              <a:r>
                <a:rPr lang="en-US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Task Collector</a:t>
              </a:r>
              <a:endParaRPr lang="es-ES" sz="12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2" name="Conector recto de flecha 41">
              <a:extLst>
                <a:ext uri="{FF2B5EF4-FFF2-40B4-BE49-F238E27FC236}">
                  <a16:creationId xmlns:a16="http://schemas.microsoft.com/office/drawing/2014/main" id="{BD911A5A-FDF9-2E7B-0941-E57BB559BE21}"/>
                </a:ext>
              </a:extLst>
            </p:cNvPr>
            <p:cNvCxnSpPr/>
            <p:nvPr/>
          </p:nvCxnSpPr>
          <p:spPr>
            <a:xfrm flipV="1">
              <a:off x="1548269" y="613876"/>
              <a:ext cx="0" cy="19431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Conector angular 7232">
              <a:extLst>
                <a:ext uri="{FF2B5EF4-FFF2-40B4-BE49-F238E27FC236}">
                  <a16:creationId xmlns:a16="http://schemas.microsoft.com/office/drawing/2014/main" id="{C2305F22-806F-7563-3956-F6858488B9F9}"/>
                </a:ext>
              </a:extLst>
            </p:cNvPr>
            <p:cNvCxnSpPr/>
            <p:nvPr/>
          </p:nvCxnSpPr>
          <p:spPr>
            <a:xfrm flipV="1">
              <a:off x="27161" y="622929"/>
              <a:ext cx="1354611" cy="290745"/>
            </a:xfrm>
            <a:prstGeom prst="bentConnector3">
              <a:avLst>
                <a:gd name="adj1" fmla="val 100046"/>
              </a:avLst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4" name="Cuadro de texto 7233">
              <a:extLst>
                <a:ext uri="{FF2B5EF4-FFF2-40B4-BE49-F238E27FC236}">
                  <a16:creationId xmlns:a16="http://schemas.microsoft.com/office/drawing/2014/main" id="{BB0DD073-B1F8-EF20-772C-291887085AD7}"/>
                </a:ext>
              </a:extLst>
            </p:cNvPr>
            <p:cNvSpPr txBox="1"/>
            <p:nvPr/>
          </p:nvSpPr>
          <p:spPr>
            <a:xfrm>
              <a:off x="2553078" y="344032"/>
              <a:ext cx="634021" cy="280327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600"/>
                </a:spcAft>
              </a:pPr>
              <a:r>
                <a:rPr lang="en-US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Output</a:t>
              </a:r>
              <a:endParaRPr lang="es-ES" sz="12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5" name="Conector recto de flecha 44">
              <a:extLst>
                <a:ext uri="{FF2B5EF4-FFF2-40B4-BE49-F238E27FC236}">
                  <a16:creationId xmlns:a16="http://schemas.microsoft.com/office/drawing/2014/main" id="{1FF99C7D-63AB-0298-989B-3E11426B8856}"/>
                </a:ext>
              </a:extLst>
            </p:cNvPr>
            <p:cNvCxnSpPr/>
            <p:nvPr/>
          </p:nvCxnSpPr>
          <p:spPr>
            <a:xfrm>
              <a:off x="2154725" y="489013"/>
              <a:ext cx="390606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Cuadro de texto 7235">
              <a:extLst>
                <a:ext uri="{FF2B5EF4-FFF2-40B4-BE49-F238E27FC236}">
                  <a16:creationId xmlns:a16="http://schemas.microsoft.com/office/drawing/2014/main" id="{A768DFCD-BC66-FC48-11FF-B5C37B544C32}"/>
                </a:ext>
              </a:extLst>
            </p:cNvPr>
            <p:cNvSpPr txBox="1"/>
            <p:nvPr/>
          </p:nvSpPr>
          <p:spPr>
            <a:xfrm>
              <a:off x="36214" y="606583"/>
              <a:ext cx="805692" cy="171557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600"/>
                </a:spcAft>
              </a:pPr>
              <a:r>
                <a:rPr lang="en-US" sz="8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expected output</a:t>
              </a:r>
              <a:endParaRPr lang="es-ES" sz="12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Cuadro de texto 7237">
              <a:extLst>
                <a:ext uri="{FF2B5EF4-FFF2-40B4-BE49-F238E27FC236}">
                  <a16:creationId xmlns:a16="http://schemas.microsoft.com/office/drawing/2014/main" id="{E53A1B66-F6F6-ECA0-1CBA-5DC648E9CD8A}"/>
                </a:ext>
              </a:extLst>
            </p:cNvPr>
            <p:cNvSpPr txBox="1"/>
            <p:nvPr/>
          </p:nvSpPr>
          <p:spPr>
            <a:xfrm>
              <a:off x="144856" y="2027977"/>
              <a:ext cx="1076325" cy="13462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600"/>
                </a:spcAft>
              </a:pPr>
              <a:r>
                <a:rPr lang="en-US" sz="8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input raw</a:t>
              </a:r>
              <a:endParaRPr lang="es-ES" sz="12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8" name="Cuadro de texto 7238">
              <a:extLst>
                <a:ext uri="{FF2B5EF4-FFF2-40B4-BE49-F238E27FC236}">
                  <a16:creationId xmlns:a16="http://schemas.microsoft.com/office/drawing/2014/main" id="{7FED0427-8D39-1178-BC9A-5BBDC15B2B02}"/>
                </a:ext>
              </a:extLst>
            </p:cNvPr>
            <p:cNvSpPr txBox="1"/>
            <p:nvPr/>
          </p:nvSpPr>
          <p:spPr>
            <a:xfrm>
              <a:off x="144856" y="2190939"/>
              <a:ext cx="805180" cy="1714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600"/>
                </a:spcAft>
              </a:pPr>
              <a:r>
                <a:rPr lang="en-US" sz="8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configuration</a:t>
              </a:r>
              <a:endParaRPr lang="es-ES" sz="12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Cuadro de texto 7239">
              <a:extLst>
                <a:ext uri="{FF2B5EF4-FFF2-40B4-BE49-F238E27FC236}">
                  <a16:creationId xmlns:a16="http://schemas.microsoft.com/office/drawing/2014/main" id="{21B484EC-9CD8-D113-3E22-6A3D71E19587}"/>
                </a:ext>
              </a:extLst>
            </p:cNvPr>
            <p:cNvSpPr txBox="1"/>
            <p:nvPr/>
          </p:nvSpPr>
          <p:spPr>
            <a:xfrm>
              <a:off x="1593410" y="950614"/>
              <a:ext cx="660400" cy="179070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600"/>
                </a:spcAft>
              </a:pPr>
              <a:r>
                <a:rPr lang="en-US" sz="8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IP Core output</a:t>
              </a:r>
              <a:endParaRPr lang="es-ES" sz="12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0" name="Cuadro de texto 7277">
              <a:extLst>
                <a:ext uri="{FF2B5EF4-FFF2-40B4-BE49-F238E27FC236}">
                  <a16:creationId xmlns:a16="http://schemas.microsoft.com/office/drawing/2014/main" id="{DD180819-36C9-D267-9963-7908EA7ED84C}"/>
                </a:ext>
              </a:extLst>
            </p:cNvPr>
            <p:cNvSpPr txBox="1"/>
            <p:nvPr/>
          </p:nvSpPr>
          <p:spPr>
            <a:xfrm>
              <a:off x="99589" y="1077363"/>
              <a:ext cx="1052830" cy="23177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600"/>
                </a:spcAft>
              </a:pPr>
              <a:r>
                <a:rPr lang="en-US" sz="8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input raw</a:t>
              </a:r>
              <a:endParaRPr lang="es-ES" sz="12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" name="Cuadro de texto 7278">
              <a:extLst>
                <a:ext uri="{FF2B5EF4-FFF2-40B4-BE49-F238E27FC236}">
                  <a16:creationId xmlns:a16="http://schemas.microsoft.com/office/drawing/2014/main" id="{D04F7BA4-2E51-D3DC-3707-5622242BE779}"/>
                </a:ext>
              </a:extLst>
            </p:cNvPr>
            <p:cNvSpPr txBox="1"/>
            <p:nvPr/>
          </p:nvSpPr>
          <p:spPr>
            <a:xfrm>
              <a:off x="99589" y="1222218"/>
              <a:ext cx="1052830" cy="23177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600"/>
                </a:spcAft>
              </a:pPr>
              <a:r>
                <a:rPr lang="en-US" sz="8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expected output</a:t>
              </a:r>
              <a:endParaRPr lang="es-ES" sz="12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2" name="Cuadro de texto 7279">
              <a:extLst>
                <a:ext uri="{FF2B5EF4-FFF2-40B4-BE49-F238E27FC236}">
                  <a16:creationId xmlns:a16="http://schemas.microsoft.com/office/drawing/2014/main" id="{16FB787C-3287-00EF-CE2B-57CB35C2AF4F}"/>
                </a:ext>
              </a:extLst>
            </p:cNvPr>
            <p:cNvSpPr txBox="1"/>
            <p:nvPr/>
          </p:nvSpPr>
          <p:spPr>
            <a:xfrm>
              <a:off x="45268" y="724278"/>
              <a:ext cx="1053409" cy="2318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600"/>
                </a:spcAft>
              </a:pPr>
              <a:r>
                <a:rPr lang="en-US" sz="8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return code</a:t>
              </a:r>
              <a:endParaRPr lang="es-ES" sz="12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3" name="Cuadro de texto 7280">
              <a:extLst>
                <a:ext uri="{FF2B5EF4-FFF2-40B4-BE49-F238E27FC236}">
                  <a16:creationId xmlns:a16="http://schemas.microsoft.com/office/drawing/2014/main" id="{6D86E7B0-B577-511B-DD61-924F1F876B9D}"/>
                </a:ext>
              </a:extLst>
            </p:cNvPr>
            <p:cNvSpPr txBox="1"/>
            <p:nvPr/>
          </p:nvSpPr>
          <p:spPr>
            <a:xfrm>
              <a:off x="153909" y="2326741"/>
              <a:ext cx="805180" cy="1714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600"/>
                </a:spcAft>
              </a:pPr>
              <a:r>
                <a:rPr lang="en-US" sz="8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expected output</a:t>
              </a:r>
              <a:endParaRPr lang="es-ES" sz="12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4" name="Cuadro de texto 7316">
              <a:extLst>
                <a:ext uri="{FF2B5EF4-FFF2-40B4-BE49-F238E27FC236}">
                  <a16:creationId xmlns:a16="http://schemas.microsoft.com/office/drawing/2014/main" id="{CD770F46-EF74-758E-A829-72BDB271F0EB}"/>
                </a:ext>
              </a:extLst>
            </p:cNvPr>
            <p:cNvSpPr txBox="1"/>
            <p:nvPr/>
          </p:nvSpPr>
          <p:spPr>
            <a:xfrm>
              <a:off x="1593410" y="1122630"/>
              <a:ext cx="845185" cy="179070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600"/>
                </a:spcAft>
              </a:pPr>
              <a:r>
                <a:rPr lang="en-US" sz="8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IP Core return code</a:t>
              </a:r>
              <a:endParaRPr lang="es-ES" sz="12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5" name="Cuadro de texto 7345">
              <a:extLst>
                <a:ext uri="{FF2B5EF4-FFF2-40B4-BE49-F238E27FC236}">
                  <a16:creationId xmlns:a16="http://schemas.microsoft.com/office/drawing/2014/main" id="{80D1FA77-D1D4-A317-BD3A-90DC36E92107}"/>
                </a:ext>
              </a:extLst>
            </p:cNvPr>
            <p:cNvSpPr txBox="1"/>
            <p:nvPr/>
          </p:nvSpPr>
          <p:spPr>
            <a:xfrm>
              <a:off x="1593410" y="1267486"/>
              <a:ext cx="845194" cy="179510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600"/>
                </a:spcAft>
              </a:pPr>
              <a:r>
                <a:rPr lang="en-US" sz="8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VHDL configuration</a:t>
              </a:r>
              <a:endParaRPr lang="es-ES" sz="12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08859A48-FAD3-01B8-5191-6B9649A77B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936" y="3409273"/>
            <a:ext cx="8240222" cy="321253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400" noProof="0" dirty="0">
                <a:cs typeface="Helvetica" panose="020B0604020202020204" pitchFamily="34" charset="0"/>
              </a:rPr>
              <a:t>Orchestrator</a:t>
            </a:r>
            <a:r>
              <a:rPr lang="en-GB" sz="2400" dirty="0">
                <a:cs typeface="Helvetica" panose="020B0604020202020204" pitchFamily="34" charset="0"/>
              </a:rPr>
              <a:t>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sz="1800" dirty="0">
                <a:cs typeface="Helvetica" panose="020B0604020202020204" pitchFamily="34" charset="0"/>
              </a:rPr>
              <a:t>Receives input test vector and expected output from IP core </a:t>
            </a:r>
            <a:r>
              <a:rPr lang="en-GB" sz="1800" dirty="0" err="1">
                <a:cs typeface="Helvetica" panose="020B0604020202020204" pitchFamily="34" charset="0"/>
              </a:rPr>
              <a:t>fuzzer</a:t>
            </a:r>
            <a:r>
              <a:rPr lang="en-GB" sz="1800" dirty="0">
                <a:cs typeface="Helvetica" panose="020B0604020202020204" pitchFamily="34" charset="0"/>
              </a:rPr>
              <a:t>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sz="1800" dirty="0">
                <a:cs typeface="Helvetica" panose="020B0604020202020204" pitchFamily="34" charset="0"/>
              </a:rPr>
              <a:t>Extracts IP configuration from expected output header.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sz="1800" dirty="0">
                <a:cs typeface="Helvetica" panose="020B0604020202020204" pitchFamily="34" charset="0"/>
              </a:rPr>
              <a:t>Selects an agent to run the test and provides all relevant data.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sz="1800" dirty="0">
                <a:cs typeface="Helvetica" panose="020B0604020202020204" pitchFamily="34" charset="0"/>
              </a:rPr>
              <a:t>Collects IP core output and compares it with expected output.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sz="1800" dirty="0">
                <a:cs typeface="Helvetica" panose="020B0604020202020204" pitchFamily="34" charset="0"/>
              </a:rPr>
              <a:t>Stores all simulation data for crash debugging, hardware coverage analysis, …</a:t>
            </a:r>
          </a:p>
        </p:txBody>
      </p:sp>
    </p:spTree>
    <p:extLst>
      <p:ext uri="{BB962C8B-B14F-4D97-AF65-F5344CB8AC3E}">
        <p14:creationId xmlns:p14="http://schemas.microsoft.com/office/powerpoint/2010/main" val="33646150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87A2F3B6-ACFA-FB45-957A-6652CC830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Proposed </a:t>
            </a:r>
            <a:r>
              <a:rPr lang="en-GB" sz="3600" dirty="0" err="1"/>
              <a:t>fuzzer</a:t>
            </a:r>
            <a:r>
              <a:rPr lang="en-GB" sz="3600" dirty="0"/>
              <a:t> architecture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0D73EDB-0219-E883-9B17-E5746C30272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s-ES"/>
              <a:t>14/03/2023</a:t>
            </a:r>
            <a:endParaRPr lang="es-ES_tradn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1C29064-1286-7D9F-A619-CABB9A9594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s-ES_tradnl"/>
              <a:t>5th SEFUW</a:t>
            </a:r>
            <a:endParaRPr lang="es-ES_tradnl" dirty="0"/>
          </a:p>
        </p:txBody>
      </p:sp>
      <p:grpSp>
        <p:nvGrpSpPr>
          <p:cNvPr id="6" name="Grupo 5">
            <a:extLst>
              <a:ext uri="{FF2B5EF4-FFF2-40B4-BE49-F238E27FC236}">
                <a16:creationId xmlns:a16="http://schemas.microsoft.com/office/drawing/2014/main" id="{E0A71FDD-FE78-AECF-1EF8-609E8579509B}"/>
              </a:ext>
            </a:extLst>
          </p:cNvPr>
          <p:cNvGrpSpPr>
            <a:grpSpLocks noChangeAspect="1"/>
          </p:cNvGrpSpPr>
          <p:nvPr/>
        </p:nvGrpSpPr>
        <p:grpSpPr>
          <a:xfrm>
            <a:off x="986990" y="4077072"/>
            <a:ext cx="6734003" cy="1148203"/>
            <a:chOff x="27161" y="4472412"/>
            <a:chExt cx="6649542" cy="1231306"/>
          </a:xfrm>
        </p:grpSpPr>
        <p:cxnSp>
          <p:nvCxnSpPr>
            <p:cNvPr id="9" name="Conector recto 8">
              <a:extLst>
                <a:ext uri="{FF2B5EF4-FFF2-40B4-BE49-F238E27FC236}">
                  <a16:creationId xmlns:a16="http://schemas.microsoft.com/office/drawing/2014/main" id="{0E5B7088-7F0E-05D9-D208-E69E08A77C5A}"/>
                </a:ext>
              </a:extLst>
            </p:cNvPr>
            <p:cNvCxnSpPr/>
            <p:nvPr/>
          </p:nvCxnSpPr>
          <p:spPr>
            <a:xfrm>
              <a:off x="4055953" y="5182229"/>
              <a:ext cx="574575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" name="Grupo 10">
              <a:extLst>
                <a:ext uri="{FF2B5EF4-FFF2-40B4-BE49-F238E27FC236}">
                  <a16:creationId xmlns:a16="http://schemas.microsoft.com/office/drawing/2014/main" id="{A347B4C6-282C-7A8D-6F74-95E01079C53E}"/>
                </a:ext>
              </a:extLst>
            </p:cNvPr>
            <p:cNvGrpSpPr/>
            <p:nvPr/>
          </p:nvGrpSpPr>
          <p:grpSpPr>
            <a:xfrm>
              <a:off x="27161" y="4472412"/>
              <a:ext cx="1842152" cy="1231306"/>
              <a:chOff x="0" y="0"/>
              <a:chExt cx="1842152" cy="1231306"/>
            </a:xfrm>
          </p:grpSpPr>
          <p:sp>
            <p:nvSpPr>
              <p:cNvPr id="56" name="Cuadro de texto 7242">
                <a:extLst>
                  <a:ext uri="{FF2B5EF4-FFF2-40B4-BE49-F238E27FC236}">
                    <a16:creationId xmlns:a16="http://schemas.microsoft.com/office/drawing/2014/main" id="{DBD10E42-5258-DC28-FD7C-72E84200C801}"/>
                  </a:ext>
                </a:extLst>
              </p:cNvPr>
              <p:cNvSpPr txBox="1"/>
              <p:nvPr/>
            </p:nvSpPr>
            <p:spPr>
              <a:xfrm>
                <a:off x="0" y="317500"/>
                <a:ext cx="1840833" cy="913806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prstClr val="black"/>
                </a:solidFill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600"/>
                  </a:spcAft>
                </a:pPr>
                <a:r>
                  <a:rPr lang="en-US" sz="12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s-ES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7" name="Cuadro de texto 7243">
                <a:extLst>
                  <a:ext uri="{FF2B5EF4-FFF2-40B4-BE49-F238E27FC236}">
                    <a16:creationId xmlns:a16="http://schemas.microsoft.com/office/drawing/2014/main" id="{AB88E53F-3CBD-F7BD-4D07-1B5CF1106FBD}"/>
                  </a:ext>
                </a:extLst>
              </p:cNvPr>
              <p:cNvSpPr txBox="1"/>
              <p:nvPr/>
            </p:nvSpPr>
            <p:spPr>
              <a:xfrm>
                <a:off x="31750" y="679450"/>
                <a:ext cx="690233" cy="152380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600"/>
                  </a:spcAft>
                </a:pPr>
                <a:r>
                  <a:rPr lang="en-US" sz="8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configuration</a:t>
                </a:r>
                <a:endParaRPr lang="es-ES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58" name="Conector recto de flecha 57">
                <a:extLst>
                  <a:ext uri="{FF2B5EF4-FFF2-40B4-BE49-F238E27FC236}">
                    <a16:creationId xmlns:a16="http://schemas.microsoft.com/office/drawing/2014/main" id="{CB59F253-C58D-C335-76D0-23B032E1FB60}"/>
                  </a:ext>
                </a:extLst>
              </p:cNvPr>
              <p:cNvCxnSpPr/>
              <p:nvPr/>
            </p:nvCxnSpPr>
            <p:spPr>
              <a:xfrm rot="10800000" flipV="1">
                <a:off x="736600" y="323850"/>
                <a:ext cx="0" cy="53904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9" name="Cuadro de texto 7245">
                <a:extLst>
                  <a:ext uri="{FF2B5EF4-FFF2-40B4-BE49-F238E27FC236}">
                    <a16:creationId xmlns:a16="http://schemas.microsoft.com/office/drawing/2014/main" id="{A2FD1CB0-D01C-B7A5-B8C9-22B1DA6DCB62}"/>
                  </a:ext>
                </a:extLst>
              </p:cNvPr>
              <p:cNvSpPr txBox="1"/>
              <p:nvPr/>
            </p:nvSpPr>
            <p:spPr>
              <a:xfrm>
                <a:off x="31750" y="431800"/>
                <a:ext cx="561330" cy="167618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600"/>
                  </a:spcAft>
                </a:pPr>
                <a:r>
                  <a:rPr lang="en-US" sz="8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input raw</a:t>
                </a:r>
                <a:endParaRPr lang="es-ES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60" name="Conector recto de flecha 59">
                <a:extLst>
                  <a:ext uri="{FF2B5EF4-FFF2-40B4-BE49-F238E27FC236}">
                    <a16:creationId xmlns:a16="http://schemas.microsoft.com/office/drawing/2014/main" id="{DC2B2291-5BB8-17DE-3C8B-EBBEEF0BB0F9}"/>
                  </a:ext>
                </a:extLst>
              </p:cNvPr>
              <p:cNvCxnSpPr/>
              <p:nvPr/>
            </p:nvCxnSpPr>
            <p:spPr>
              <a:xfrm flipV="1">
                <a:off x="952500" y="311150"/>
                <a:ext cx="0" cy="53964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1" name="Cuadro de texto 7247">
                <a:extLst>
                  <a:ext uri="{FF2B5EF4-FFF2-40B4-BE49-F238E27FC236}">
                    <a16:creationId xmlns:a16="http://schemas.microsoft.com/office/drawing/2014/main" id="{96A19312-CC23-7756-D13C-E8580EB9F1CF}"/>
                  </a:ext>
                </a:extLst>
              </p:cNvPr>
              <p:cNvSpPr txBox="1"/>
              <p:nvPr/>
            </p:nvSpPr>
            <p:spPr>
              <a:xfrm>
                <a:off x="0" y="0"/>
                <a:ext cx="1840608" cy="277157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6350">
                <a:solidFill>
                  <a:prstClr val="black"/>
                </a:solidFill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600"/>
                  </a:spcAft>
                </a:pPr>
                <a:r>
                  <a:rPr lang="en-US" sz="12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Agent 1</a:t>
                </a:r>
                <a:endParaRPr lang="es-ES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2" name="Cuadro de texto 7248">
                <a:extLst>
                  <a:ext uri="{FF2B5EF4-FFF2-40B4-BE49-F238E27FC236}">
                    <a16:creationId xmlns:a16="http://schemas.microsoft.com/office/drawing/2014/main" id="{8DDCD260-F392-C5B7-3039-A61548DD2AE0}"/>
                  </a:ext>
                </a:extLst>
              </p:cNvPr>
              <p:cNvSpPr txBox="1"/>
              <p:nvPr/>
            </p:nvSpPr>
            <p:spPr>
              <a:xfrm>
                <a:off x="996950" y="374650"/>
                <a:ext cx="763528" cy="179444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600"/>
                  </a:spcAft>
                </a:pPr>
                <a:r>
                  <a:rPr lang="en-US" sz="8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IP Core output</a:t>
                </a:r>
                <a:endParaRPr lang="es-ES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3" name="Cuadro de texto 7249">
                <a:extLst>
                  <a:ext uri="{FF2B5EF4-FFF2-40B4-BE49-F238E27FC236}">
                    <a16:creationId xmlns:a16="http://schemas.microsoft.com/office/drawing/2014/main" id="{2F1E7521-DB00-93E1-2C59-0F50C81F8AC2}"/>
                  </a:ext>
                </a:extLst>
              </p:cNvPr>
              <p:cNvSpPr txBox="1"/>
              <p:nvPr/>
            </p:nvSpPr>
            <p:spPr>
              <a:xfrm>
                <a:off x="82550" y="869950"/>
                <a:ext cx="1672903" cy="298087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prstClr val="black"/>
                </a:solidFill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12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VHDL Simulator</a:t>
                </a:r>
                <a:endParaRPr lang="es-ES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4" name="Cuadro de texto 7281">
                <a:extLst>
                  <a:ext uri="{FF2B5EF4-FFF2-40B4-BE49-F238E27FC236}">
                    <a16:creationId xmlns:a16="http://schemas.microsoft.com/office/drawing/2014/main" id="{CB590B27-F7FC-14FB-2F3C-616079901BB6}"/>
                  </a:ext>
                </a:extLst>
              </p:cNvPr>
              <p:cNvSpPr txBox="1"/>
              <p:nvPr/>
            </p:nvSpPr>
            <p:spPr>
              <a:xfrm>
                <a:off x="996950" y="514350"/>
                <a:ext cx="845185" cy="179070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600"/>
                  </a:spcAft>
                </a:pPr>
                <a:r>
                  <a:rPr lang="en-US" sz="8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IP Core return code</a:t>
                </a:r>
                <a:endParaRPr lang="es-ES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5" name="Cuadro de texto 7317">
                <a:extLst>
                  <a:ext uri="{FF2B5EF4-FFF2-40B4-BE49-F238E27FC236}">
                    <a16:creationId xmlns:a16="http://schemas.microsoft.com/office/drawing/2014/main" id="{C947FBB1-109E-9C87-9EAE-16D8B81AC7AD}"/>
                  </a:ext>
                </a:extLst>
              </p:cNvPr>
              <p:cNvSpPr txBox="1"/>
              <p:nvPr/>
            </p:nvSpPr>
            <p:spPr>
              <a:xfrm>
                <a:off x="31750" y="546100"/>
                <a:ext cx="786751" cy="171428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600"/>
                  </a:spcAft>
                </a:pPr>
                <a:r>
                  <a:rPr lang="en-US" sz="8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expected output</a:t>
                </a:r>
                <a:endParaRPr lang="es-ES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6" name="Cuadro de texto 7343">
                <a:extLst>
                  <a:ext uri="{FF2B5EF4-FFF2-40B4-BE49-F238E27FC236}">
                    <a16:creationId xmlns:a16="http://schemas.microsoft.com/office/drawing/2014/main" id="{C2D16FEB-BC0C-EEC6-B169-BCE1288DB009}"/>
                  </a:ext>
                </a:extLst>
              </p:cNvPr>
              <p:cNvSpPr txBox="1"/>
              <p:nvPr/>
            </p:nvSpPr>
            <p:spPr>
              <a:xfrm>
                <a:off x="996950" y="647700"/>
                <a:ext cx="845202" cy="179516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600"/>
                  </a:spcAft>
                </a:pPr>
                <a:r>
                  <a:rPr lang="en-US" sz="8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VHDL configuration</a:t>
                </a:r>
                <a:endParaRPr lang="es-ES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4B01F4F5-10A4-3AD8-C37A-E2ED5B4C3034}"/>
                </a:ext>
              </a:extLst>
            </p:cNvPr>
            <p:cNvGrpSpPr/>
            <p:nvPr/>
          </p:nvGrpSpPr>
          <p:grpSpPr>
            <a:xfrm>
              <a:off x="2163779" y="4472412"/>
              <a:ext cx="1842152" cy="1231306"/>
              <a:chOff x="0" y="0"/>
              <a:chExt cx="1842152" cy="1231306"/>
            </a:xfrm>
          </p:grpSpPr>
          <p:sp>
            <p:nvSpPr>
              <p:cNvPr id="26" name="Cuadro de texto 7347">
                <a:extLst>
                  <a:ext uri="{FF2B5EF4-FFF2-40B4-BE49-F238E27FC236}">
                    <a16:creationId xmlns:a16="http://schemas.microsoft.com/office/drawing/2014/main" id="{2A92DC67-2BBB-C31A-C489-BC512D8C278B}"/>
                  </a:ext>
                </a:extLst>
              </p:cNvPr>
              <p:cNvSpPr txBox="1"/>
              <p:nvPr/>
            </p:nvSpPr>
            <p:spPr>
              <a:xfrm>
                <a:off x="0" y="317500"/>
                <a:ext cx="1840833" cy="913806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prstClr val="black"/>
                </a:solidFill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600"/>
                  </a:spcAft>
                </a:pPr>
                <a:r>
                  <a:rPr lang="en-US" sz="12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s-ES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" name="Cuadro de texto 7348">
                <a:extLst>
                  <a:ext uri="{FF2B5EF4-FFF2-40B4-BE49-F238E27FC236}">
                    <a16:creationId xmlns:a16="http://schemas.microsoft.com/office/drawing/2014/main" id="{F1A95C05-E5AE-DC89-38FE-195447AA439F}"/>
                  </a:ext>
                </a:extLst>
              </p:cNvPr>
              <p:cNvSpPr txBox="1"/>
              <p:nvPr/>
            </p:nvSpPr>
            <p:spPr>
              <a:xfrm>
                <a:off x="31750" y="679450"/>
                <a:ext cx="690233" cy="152380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600"/>
                  </a:spcAft>
                </a:pPr>
                <a:r>
                  <a:rPr lang="en-US" sz="8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configuration</a:t>
                </a:r>
                <a:endParaRPr lang="es-ES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28" name="Conector recto de flecha 27">
                <a:extLst>
                  <a:ext uri="{FF2B5EF4-FFF2-40B4-BE49-F238E27FC236}">
                    <a16:creationId xmlns:a16="http://schemas.microsoft.com/office/drawing/2014/main" id="{2478B7BE-5A41-43CC-082C-1D531D106689}"/>
                  </a:ext>
                </a:extLst>
              </p:cNvPr>
              <p:cNvCxnSpPr/>
              <p:nvPr/>
            </p:nvCxnSpPr>
            <p:spPr>
              <a:xfrm rot="10800000" flipV="1">
                <a:off x="736600" y="323850"/>
                <a:ext cx="0" cy="53904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9" name="Cuadro de texto 7350">
                <a:extLst>
                  <a:ext uri="{FF2B5EF4-FFF2-40B4-BE49-F238E27FC236}">
                    <a16:creationId xmlns:a16="http://schemas.microsoft.com/office/drawing/2014/main" id="{DCD48EEE-331D-60F2-7A82-B1C4F71D3555}"/>
                  </a:ext>
                </a:extLst>
              </p:cNvPr>
              <p:cNvSpPr txBox="1"/>
              <p:nvPr/>
            </p:nvSpPr>
            <p:spPr>
              <a:xfrm>
                <a:off x="31750" y="431800"/>
                <a:ext cx="561330" cy="167618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600"/>
                  </a:spcAft>
                </a:pPr>
                <a:r>
                  <a:rPr lang="en-US" sz="8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input raw</a:t>
                </a:r>
                <a:endParaRPr lang="es-ES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30" name="Conector recto de flecha 29">
                <a:extLst>
                  <a:ext uri="{FF2B5EF4-FFF2-40B4-BE49-F238E27FC236}">
                    <a16:creationId xmlns:a16="http://schemas.microsoft.com/office/drawing/2014/main" id="{15B3D0AF-B51A-EEF1-8188-705FB6FD6317}"/>
                  </a:ext>
                </a:extLst>
              </p:cNvPr>
              <p:cNvCxnSpPr/>
              <p:nvPr/>
            </p:nvCxnSpPr>
            <p:spPr>
              <a:xfrm flipV="1">
                <a:off x="952500" y="311150"/>
                <a:ext cx="0" cy="53964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1" name="Cuadro de texto 7352">
                <a:extLst>
                  <a:ext uri="{FF2B5EF4-FFF2-40B4-BE49-F238E27FC236}">
                    <a16:creationId xmlns:a16="http://schemas.microsoft.com/office/drawing/2014/main" id="{ED2DA8CB-17AC-04B0-C7BA-3ABB1B79F572}"/>
                  </a:ext>
                </a:extLst>
              </p:cNvPr>
              <p:cNvSpPr txBox="1"/>
              <p:nvPr/>
            </p:nvSpPr>
            <p:spPr>
              <a:xfrm>
                <a:off x="0" y="0"/>
                <a:ext cx="1840608" cy="277157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6350">
                <a:solidFill>
                  <a:prstClr val="black"/>
                </a:solidFill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600"/>
                  </a:spcAft>
                </a:pPr>
                <a:r>
                  <a:rPr lang="en-US" sz="12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Agent 2</a:t>
                </a:r>
                <a:endParaRPr lang="es-ES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2" name="Cuadro de texto 7353">
                <a:extLst>
                  <a:ext uri="{FF2B5EF4-FFF2-40B4-BE49-F238E27FC236}">
                    <a16:creationId xmlns:a16="http://schemas.microsoft.com/office/drawing/2014/main" id="{6B978A8A-98E0-17F9-19E5-CE20D05C3D3F}"/>
                  </a:ext>
                </a:extLst>
              </p:cNvPr>
              <p:cNvSpPr txBox="1"/>
              <p:nvPr/>
            </p:nvSpPr>
            <p:spPr>
              <a:xfrm>
                <a:off x="996950" y="374650"/>
                <a:ext cx="763528" cy="179444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600"/>
                  </a:spcAft>
                </a:pPr>
                <a:r>
                  <a:rPr lang="en-US" sz="8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IP Core output</a:t>
                </a:r>
                <a:endParaRPr lang="es-ES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3" name="Cuadro de texto 7354">
                <a:extLst>
                  <a:ext uri="{FF2B5EF4-FFF2-40B4-BE49-F238E27FC236}">
                    <a16:creationId xmlns:a16="http://schemas.microsoft.com/office/drawing/2014/main" id="{7802420B-F76B-D148-3FB5-AA5E73DDCDE2}"/>
                  </a:ext>
                </a:extLst>
              </p:cNvPr>
              <p:cNvSpPr txBox="1"/>
              <p:nvPr/>
            </p:nvSpPr>
            <p:spPr>
              <a:xfrm>
                <a:off x="82550" y="869950"/>
                <a:ext cx="1672903" cy="298087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prstClr val="black"/>
                </a:solidFill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12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VHDL Simulator</a:t>
                </a:r>
                <a:endParaRPr lang="es-ES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4" name="Cuadro de texto 7355">
                <a:extLst>
                  <a:ext uri="{FF2B5EF4-FFF2-40B4-BE49-F238E27FC236}">
                    <a16:creationId xmlns:a16="http://schemas.microsoft.com/office/drawing/2014/main" id="{0B5AFFC2-3F86-985E-D97A-6A5B9E07B0BE}"/>
                  </a:ext>
                </a:extLst>
              </p:cNvPr>
              <p:cNvSpPr txBox="1"/>
              <p:nvPr/>
            </p:nvSpPr>
            <p:spPr>
              <a:xfrm>
                <a:off x="996950" y="514350"/>
                <a:ext cx="845185" cy="179070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600"/>
                  </a:spcAft>
                </a:pPr>
                <a:r>
                  <a:rPr lang="en-US" sz="8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IP Core return code</a:t>
                </a:r>
                <a:endParaRPr lang="es-ES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5" name="Cuadro de texto 7356">
                <a:extLst>
                  <a:ext uri="{FF2B5EF4-FFF2-40B4-BE49-F238E27FC236}">
                    <a16:creationId xmlns:a16="http://schemas.microsoft.com/office/drawing/2014/main" id="{CE9C35BD-244C-8383-2B46-5EF78840F35B}"/>
                  </a:ext>
                </a:extLst>
              </p:cNvPr>
              <p:cNvSpPr txBox="1"/>
              <p:nvPr/>
            </p:nvSpPr>
            <p:spPr>
              <a:xfrm>
                <a:off x="31750" y="546100"/>
                <a:ext cx="786751" cy="171428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600"/>
                  </a:spcAft>
                </a:pPr>
                <a:r>
                  <a:rPr lang="en-US" sz="8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expected output</a:t>
                </a:r>
                <a:endParaRPr lang="es-ES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6" name="Cuadro de texto 7357">
                <a:extLst>
                  <a:ext uri="{FF2B5EF4-FFF2-40B4-BE49-F238E27FC236}">
                    <a16:creationId xmlns:a16="http://schemas.microsoft.com/office/drawing/2014/main" id="{70BDE831-50FA-A180-5EA9-2599AB8FAC86}"/>
                  </a:ext>
                </a:extLst>
              </p:cNvPr>
              <p:cNvSpPr txBox="1"/>
              <p:nvPr/>
            </p:nvSpPr>
            <p:spPr>
              <a:xfrm>
                <a:off x="996950" y="647700"/>
                <a:ext cx="845202" cy="179516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600"/>
                  </a:spcAft>
                </a:pPr>
                <a:r>
                  <a:rPr lang="en-US" sz="8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VHDL configuration</a:t>
                </a:r>
                <a:endParaRPr lang="es-ES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4" name="Grupo 13">
              <a:extLst>
                <a:ext uri="{FF2B5EF4-FFF2-40B4-BE49-F238E27FC236}">
                  <a16:creationId xmlns:a16="http://schemas.microsoft.com/office/drawing/2014/main" id="{F0164E33-F97A-B9CB-6683-305463ADA825}"/>
                </a:ext>
              </a:extLst>
            </p:cNvPr>
            <p:cNvGrpSpPr/>
            <p:nvPr/>
          </p:nvGrpSpPr>
          <p:grpSpPr>
            <a:xfrm>
              <a:off x="4834551" y="4472412"/>
              <a:ext cx="1842152" cy="1231306"/>
              <a:chOff x="0" y="0"/>
              <a:chExt cx="1842152" cy="1231306"/>
            </a:xfrm>
          </p:grpSpPr>
          <p:sp>
            <p:nvSpPr>
              <p:cNvPr id="15" name="Cuadro de texto 7359">
                <a:extLst>
                  <a:ext uri="{FF2B5EF4-FFF2-40B4-BE49-F238E27FC236}">
                    <a16:creationId xmlns:a16="http://schemas.microsoft.com/office/drawing/2014/main" id="{F37AC03E-8FCD-CFC5-5D0B-7623A244E34D}"/>
                  </a:ext>
                </a:extLst>
              </p:cNvPr>
              <p:cNvSpPr txBox="1"/>
              <p:nvPr/>
            </p:nvSpPr>
            <p:spPr>
              <a:xfrm>
                <a:off x="0" y="317500"/>
                <a:ext cx="1840833" cy="913806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prstClr val="black"/>
                </a:solidFill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600"/>
                  </a:spcAft>
                </a:pPr>
                <a:r>
                  <a:rPr lang="en-US" sz="12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s-ES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Cuadro de texto 7360">
                <a:extLst>
                  <a:ext uri="{FF2B5EF4-FFF2-40B4-BE49-F238E27FC236}">
                    <a16:creationId xmlns:a16="http://schemas.microsoft.com/office/drawing/2014/main" id="{AEB7FB6B-539D-A00A-A0E0-C679997491CB}"/>
                  </a:ext>
                </a:extLst>
              </p:cNvPr>
              <p:cNvSpPr txBox="1"/>
              <p:nvPr/>
            </p:nvSpPr>
            <p:spPr>
              <a:xfrm>
                <a:off x="31750" y="679450"/>
                <a:ext cx="690233" cy="152380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600"/>
                  </a:spcAft>
                </a:pPr>
                <a:r>
                  <a:rPr lang="en-US" sz="8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configuration</a:t>
                </a:r>
                <a:endParaRPr lang="es-ES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7" name="Conector recto de flecha 16">
                <a:extLst>
                  <a:ext uri="{FF2B5EF4-FFF2-40B4-BE49-F238E27FC236}">
                    <a16:creationId xmlns:a16="http://schemas.microsoft.com/office/drawing/2014/main" id="{CE5365E3-30F7-3573-75EA-615329F9A609}"/>
                  </a:ext>
                </a:extLst>
              </p:cNvPr>
              <p:cNvCxnSpPr/>
              <p:nvPr/>
            </p:nvCxnSpPr>
            <p:spPr>
              <a:xfrm rot="10800000" flipV="1">
                <a:off x="736600" y="323850"/>
                <a:ext cx="0" cy="53904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8" name="Cuadro de texto 7362">
                <a:extLst>
                  <a:ext uri="{FF2B5EF4-FFF2-40B4-BE49-F238E27FC236}">
                    <a16:creationId xmlns:a16="http://schemas.microsoft.com/office/drawing/2014/main" id="{D39AE530-BF96-E3B7-396D-11929C65797F}"/>
                  </a:ext>
                </a:extLst>
              </p:cNvPr>
              <p:cNvSpPr txBox="1"/>
              <p:nvPr/>
            </p:nvSpPr>
            <p:spPr>
              <a:xfrm>
                <a:off x="31750" y="431800"/>
                <a:ext cx="561330" cy="167618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600"/>
                  </a:spcAft>
                </a:pPr>
                <a:r>
                  <a:rPr lang="en-US" sz="8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input raw</a:t>
                </a:r>
                <a:endParaRPr lang="es-ES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9" name="Conector recto de flecha 18">
                <a:extLst>
                  <a:ext uri="{FF2B5EF4-FFF2-40B4-BE49-F238E27FC236}">
                    <a16:creationId xmlns:a16="http://schemas.microsoft.com/office/drawing/2014/main" id="{441CDEEA-BFF8-6351-FADB-AFDAE3E937DB}"/>
                  </a:ext>
                </a:extLst>
              </p:cNvPr>
              <p:cNvCxnSpPr/>
              <p:nvPr/>
            </p:nvCxnSpPr>
            <p:spPr>
              <a:xfrm flipV="1">
                <a:off x="952500" y="311150"/>
                <a:ext cx="0" cy="53964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0" name="Cuadro de texto 7364">
                <a:extLst>
                  <a:ext uri="{FF2B5EF4-FFF2-40B4-BE49-F238E27FC236}">
                    <a16:creationId xmlns:a16="http://schemas.microsoft.com/office/drawing/2014/main" id="{82025E93-FC37-88ED-B063-EC1459141C92}"/>
                  </a:ext>
                </a:extLst>
              </p:cNvPr>
              <p:cNvSpPr txBox="1"/>
              <p:nvPr/>
            </p:nvSpPr>
            <p:spPr>
              <a:xfrm>
                <a:off x="0" y="0"/>
                <a:ext cx="1840608" cy="277157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6350">
                <a:solidFill>
                  <a:prstClr val="black"/>
                </a:solidFill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600"/>
                  </a:spcAft>
                </a:pPr>
                <a:r>
                  <a:rPr lang="en-US" sz="12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Agent n</a:t>
                </a:r>
                <a:endParaRPr lang="es-ES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Cuadro de texto 7365">
                <a:extLst>
                  <a:ext uri="{FF2B5EF4-FFF2-40B4-BE49-F238E27FC236}">
                    <a16:creationId xmlns:a16="http://schemas.microsoft.com/office/drawing/2014/main" id="{07D92A40-D031-3EBD-CB98-CCF5DCF67C9D}"/>
                  </a:ext>
                </a:extLst>
              </p:cNvPr>
              <p:cNvSpPr txBox="1"/>
              <p:nvPr/>
            </p:nvSpPr>
            <p:spPr>
              <a:xfrm>
                <a:off x="996950" y="374650"/>
                <a:ext cx="763528" cy="179444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600"/>
                  </a:spcAft>
                </a:pPr>
                <a:r>
                  <a:rPr lang="en-US" sz="8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IP Core output</a:t>
                </a:r>
                <a:endParaRPr lang="es-ES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" name="Cuadro de texto 7366">
                <a:extLst>
                  <a:ext uri="{FF2B5EF4-FFF2-40B4-BE49-F238E27FC236}">
                    <a16:creationId xmlns:a16="http://schemas.microsoft.com/office/drawing/2014/main" id="{EDFD5707-A290-E0B4-8277-1C8B726BA5B6}"/>
                  </a:ext>
                </a:extLst>
              </p:cNvPr>
              <p:cNvSpPr txBox="1"/>
              <p:nvPr/>
            </p:nvSpPr>
            <p:spPr>
              <a:xfrm>
                <a:off x="82550" y="869950"/>
                <a:ext cx="1672903" cy="298087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prstClr val="black"/>
                </a:solidFill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12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VHDL Simulator</a:t>
                </a:r>
                <a:endParaRPr lang="es-ES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" name="Cuadro de texto 7367">
                <a:extLst>
                  <a:ext uri="{FF2B5EF4-FFF2-40B4-BE49-F238E27FC236}">
                    <a16:creationId xmlns:a16="http://schemas.microsoft.com/office/drawing/2014/main" id="{54FC7AD4-E3B7-9822-49AF-4894F2FDB810}"/>
                  </a:ext>
                </a:extLst>
              </p:cNvPr>
              <p:cNvSpPr txBox="1"/>
              <p:nvPr/>
            </p:nvSpPr>
            <p:spPr>
              <a:xfrm>
                <a:off x="996950" y="514350"/>
                <a:ext cx="845185" cy="179070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600"/>
                  </a:spcAft>
                </a:pPr>
                <a:r>
                  <a:rPr lang="en-US" sz="8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IP Core return code</a:t>
                </a:r>
                <a:endParaRPr lang="es-ES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" name="Cuadro de texto 7368">
                <a:extLst>
                  <a:ext uri="{FF2B5EF4-FFF2-40B4-BE49-F238E27FC236}">
                    <a16:creationId xmlns:a16="http://schemas.microsoft.com/office/drawing/2014/main" id="{48DC42D2-2DAC-224D-33B5-CBD38CA340F0}"/>
                  </a:ext>
                </a:extLst>
              </p:cNvPr>
              <p:cNvSpPr txBox="1"/>
              <p:nvPr/>
            </p:nvSpPr>
            <p:spPr>
              <a:xfrm>
                <a:off x="31750" y="546100"/>
                <a:ext cx="786751" cy="171428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600"/>
                  </a:spcAft>
                </a:pPr>
                <a:r>
                  <a:rPr lang="en-US" sz="8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expected output</a:t>
                </a:r>
                <a:endParaRPr lang="es-ES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" name="Cuadro de texto 7369">
                <a:extLst>
                  <a:ext uri="{FF2B5EF4-FFF2-40B4-BE49-F238E27FC236}">
                    <a16:creationId xmlns:a16="http://schemas.microsoft.com/office/drawing/2014/main" id="{7F436C33-9391-7A2F-DD36-651584343B43}"/>
                  </a:ext>
                </a:extLst>
              </p:cNvPr>
              <p:cNvSpPr txBox="1"/>
              <p:nvPr/>
            </p:nvSpPr>
            <p:spPr>
              <a:xfrm>
                <a:off x="996950" y="647700"/>
                <a:ext cx="845202" cy="179516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600"/>
                  </a:spcAft>
                </a:pPr>
                <a:r>
                  <a:rPr lang="en-US" sz="8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VHDL configuration</a:t>
                </a:r>
                <a:endParaRPr lang="es-ES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89887064-E514-CEE4-33DB-4502FA8593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218" y="1124744"/>
            <a:ext cx="8240222" cy="321253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800" noProof="0" dirty="0">
                <a:cs typeface="Helvetica" panose="020B0604020202020204" pitchFamily="34" charset="0"/>
              </a:rPr>
              <a:t>Pool of agents</a:t>
            </a:r>
            <a:r>
              <a:rPr lang="en-GB" sz="2800" dirty="0">
                <a:cs typeface="Helvetica" panose="020B0604020202020204" pitchFamily="34" charset="0"/>
              </a:rPr>
              <a:t>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sz="2000" dirty="0">
                <a:cs typeface="Helvetica" panose="020B0604020202020204" pitchFamily="34" charset="0"/>
              </a:rPr>
              <a:t>Agents implemented in virtual machines.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sz="2000" dirty="0">
                <a:cs typeface="Helvetica" panose="020B0604020202020204" pitchFamily="34" charset="0"/>
              </a:rPr>
              <a:t>Each agent receives input test vectors, IP configurations and expected outputs from orchestrator.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sz="2000" dirty="0">
                <a:cs typeface="Helvetica" panose="020B0604020202020204" pitchFamily="34" charset="0"/>
              </a:rPr>
              <a:t>Performs hardware simulation.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sz="2000" dirty="0">
                <a:cs typeface="Helvetica" panose="020B0604020202020204" pitchFamily="34" charset="0"/>
              </a:rPr>
              <a:t>Simulation outputs are sent back to orchestrator.</a:t>
            </a:r>
          </a:p>
        </p:txBody>
      </p:sp>
    </p:spTree>
    <p:extLst>
      <p:ext uri="{BB962C8B-B14F-4D97-AF65-F5344CB8AC3E}">
        <p14:creationId xmlns:p14="http://schemas.microsoft.com/office/powerpoint/2010/main" val="29224384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 dirty="0" err="1"/>
              <a:t>Outline</a:t>
            </a:r>
            <a:endParaRPr lang="es-ES" sz="360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s-ES"/>
              <a:t>14/03/2023</a:t>
            </a:r>
            <a:endParaRPr lang="es-ES_tradnl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s-ES_tradnl"/>
              <a:t>5th SEFUW</a:t>
            </a:r>
            <a:endParaRPr lang="es-ES_tradnl" dirty="0"/>
          </a:p>
        </p:txBody>
      </p:sp>
      <p:graphicFrame>
        <p:nvGraphicFramePr>
          <p:cNvPr id="8" name="6 Diagrama"/>
          <p:cNvGraphicFramePr/>
          <p:nvPr>
            <p:extLst>
              <p:ext uri="{D42A27DB-BD31-4B8C-83A1-F6EECF244321}">
                <p14:modId xmlns:p14="http://schemas.microsoft.com/office/powerpoint/2010/main" val="4206914341"/>
              </p:ext>
            </p:extLst>
          </p:nvPr>
        </p:nvGraphicFramePr>
        <p:xfrm>
          <a:off x="647564" y="1492064"/>
          <a:ext cx="7812868" cy="4169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10657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24F05B5B-18ED-00FC-D43B-2A4D1B3B9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/>
            <a:r>
              <a:rPr lang="es-ES" sz="3600" dirty="0">
                <a:latin typeface="Trebuchet MS" panose="020B0603020202020204" pitchFamily="34" charset="0"/>
              </a:rPr>
              <a:t>Case </a:t>
            </a:r>
            <a:r>
              <a:rPr lang="es-ES" sz="3600" dirty="0" err="1">
                <a:latin typeface="Trebuchet MS" panose="020B0603020202020204" pitchFamily="34" charset="0"/>
              </a:rPr>
              <a:t>study</a:t>
            </a:r>
            <a:endParaRPr lang="es-ES" sz="3600" dirty="0">
              <a:latin typeface="Trebuchet MS" panose="020B0603020202020204" pitchFamily="34" charset="0"/>
            </a:endParaRP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DA5E9EC-E695-FB58-244A-677A8C7E87C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s-ES"/>
              <a:t>14/03/2023</a:t>
            </a:r>
            <a:endParaRPr lang="es-ES_tradn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3942631-F675-EE80-CD7F-531572CF07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s-ES_tradnl"/>
              <a:t>5th SEFUW</a:t>
            </a:r>
            <a:endParaRPr lang="es-ES_tradnl" dirty="0"/>
          </a:p>
        </p:txBody>
      </p:sp>
      <p:sp>
        <p:nvSpPr>
          <p:cNvPr id="6" name="Marcador de contenido 1">
            <a:extLst>
              <a:ext uri="{FF2B5EF4-FFF2-40B4-BE49-F238E27FC236}">
                <a16:creationId xmlns:a16="http://schemas.microsoft.com/office/drawing/2014/main" id="{02AC1BC1-2810-B929-95F5-E7DF57FBA2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935012"/>
            <a:ext cx="8496944" cy="1612978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600" dirty="0"/>
              <a:t>Case study: CCSDS121 compression IP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sz="2000" noProof="0" dirty="0">
                <a:cs typeface="Helvetica" panose="020B0604020202020204" pitchFamily="34" charset="0"/>
              </a:rPr>
              <a:t>Lightweight universal lossless compressor.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sz="2000" noProof="0" dirty="0">
                <a:cs typeface="Helvetica" panose="020B0604020202020204" pitchFamily="34" charset="0"/>
              </a:rPr>
              <a:t>CCSDS 121.0-B-3 standard compliant.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sz="2000" noProof="0" dirty="0">
                <a:cs typeface="Helvetica" panose="020B0604020202020204" pitchFamily="34" charset="0"/>
              </a:rPr>
              <a:t>2 functional blocks:</a:t>
            </a:r>
            <a:endParaRPr lang="en-GB" sz="1600" dirty="0">
              <a:cs typeface="Helvetica" panose="020B0604020202020204" pitchFamily="34" charset="0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E1BE07D-7904-242A-5C00-DE669354DE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7633" y="2348880"/>
            <a:ext cx="6772749" cy="2658981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73FAFDDB-DCD5-5B37-0F81-6E257D0B9081}"/>
              </a:ext>
            </a:extLst>
          </p:cNvPr>
          <p:cNvSpPr txBox="1"/>
          <p:nvPr/>
        </p:nvSpPr>
        <p:spPr>
          <a:xfrm>
            <a:off x="1691680" y="4915489"/>
            <a:ext cx="20162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(optional)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7BAB4E4A-63BD-2FD7-8741-660688D918E2}"/>
              </a:ext>
            </a:extLst>
          </p:cNvPr>
          <p:cNvSpPr txBox="1"/>
          <p:nvPr/>
        </p:nvSpPr>
        <p:spPr>
          <a:xfrm>
            <a:off x="5364088" y="4915489"/>
            <a:ext cx="208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Block-adaptive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45355D6A-72FD-5F91-E630-EC94F066BB1D}"/>
              </a:ext>
            </a:extLst>
          </p:cNvPr>
          <p:cNvSpPr txBox="1"/>
          <p:nvPr/>
        </p:nvSpPr>
        <p:spPr>
          <a:xfrm>
            <a:off x="1655676" y="2646744"/>
            <a:ext cx="208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Unit-delay predictor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D6AD8E9E-9C40-EFA7-ABFD-437B4ABD0F8C}"/>
              </a:ext>
            </a:extLst>
          </p:cNvPr>
          <p:cNvSpPr txBox="1"/>
          <p:nvPr/>
        </p:nvSpPr>
        <p:spPr>
          <a:xfrm>
            <a:off x="539552" y="5294197"/>
            <a:ext cx="403244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800" noProof="0" dirty="0">
                <a:solidFill>
                  <a:srgbClr val="0070C0"/>
                </a:solidFill>
                <a:cs typeface="Helvetica" panose="020B0604020202020204" pitchFamily="34" charset="0"/>
              </a:rPr>
              <a:t>Previous sample is used as an estimator of the current one.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70C0"/>
                </a:solidFill>
                <a:cs typeface="Helvetica" panose="020B0604020202020204" pitchFamily="34" charset="0"/>
              </a:rPr>
              <a:t>Periodic insertion of reference samples</a:t>
            </a:r>
            <a:endParaRPr lang="en-GB" sz="1800" noProof="0" dirty="0">
              <a:solidFill>
                <a:srgbClr val="0070C0"/>
              </a:solidFill>
              <a:cs typeface="Helvetica" panose="020B0604020202020204" pitchFamily="34" charset="0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C84D47ED-2187-4157-C2EA-6682C7FAF7BE}"/>
              </a:ext>
            </a:extLst>
          </p:cNvPr>
          <p:cNvSpPr txBox="1"/>
          <p:nvPr/>
        </p:nvSpPr>
        <p:spPr>
          <a:xfrm>
            <a:off x="4499992" y="5309858"/>
            <a:ext cx="403244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800" noProof="0" dirty="0">
                <a:solidFill>
                  <a:srgbClr val="0070C0"/>
                </a:solidFill>
                <a:cs typeface="Helvetica" panose="020B0604020202020204" pitchFamily="34" charset="0"/>
              </a:rPr>
              <a:t>Based on Rice codes.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70C0"/>
                </a:solidFill>
                <a:cs typeface="Helvetica" panose="020B0604020202020204" pitchFamily="34" charset="0"/>
              </a:rPr>
              <a:t>Input grouped in blocks of J size.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800" noProof="0" dirty="0">
                <a:solidFill>
                  <a:srgbClr val="0070C0"/>
                </a:solidFill>
                <a:cs typeface="Helvetica" panose="020B0604020202020204" pitchFamily="34" charset="0"/>
              </a:rPr>
              <a:t>Shortest code is selected for each block.</a:t>
            </a:r>
          </a:p>
        </p:txBody>
      </p:sp>
    </p:spTree>
    <p:extLst>
      <p:ext uri="{BB962C8B-B14F-4D97-AF65-F5344CB8AC3E}">
        <p14:creationId xmlns:p14="http://schemas.microsoft.com/office/powerpoint/2010/main" val="16161523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05822B7E-B986-3BB0-4F61-444444CCE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84576"/>
          </a:xfrm>
        </p:spPr>
        <p:txBody>
          <a:bodyPr/>
          <a:lstStyle/>
          <a:p>
            <a:r>
              <a:rPr lang="en-GB" sz="2400" dirty="0"/>
              <a:t>Case study: CCSDS121 compression IP</a:t>
            </a:r>
          </a:p>
          <a:p>
            <a:pPr lvl="1"/>
            <a:r>
              <a:rPr lang="en-US" sz="2400" dirty="0"/>
              <a:t>Fully tested with traditional methodology.</a:t>
            </a:r>
            <a:endParaRPr lang="en-GB" sz="2400" dirty="0"/>
          </a:p>
          <a:p>
            <a:pPr lvl="1"/>
            <a:r>
              <a:rPr lang="en-GB" sz="2400" dirty="0"/>
              <a:t>Functional verification based on direct test-cases. </a:t>
            </a:r>
          </a:p>
          <a:p>
            <a:pPr lvl="2"/>
            <a:r>
              <a:rPr lang="en-GB" sz="1800" dirty="0"/>
              <a:t>IP verification plan included:</a:t>
            </a:r>
          </a:p>
          <a:p>
            <a:pPr lvl="3"/>
            <a:r>
              <a:rPr lang="en-US" sz="1600" dirty="0"/>
              <a:t>More than 30 images of different sizes, dynamic ranges, and sample distribution.</a:t>
            </a:r>
          </a:p>
          <a:p>
            <a:pPr lvl="3"/>
            <a:r>
              <a:rPr lang="en-US" sz="1600" dirty="0"/>
              <a:t>32 sets of configuration parameters (both compile-time and run-time).</a:t>
            </a:r>
          </a:p>
          <a:p>
            <a:pPr lvl="2"/>
            <a:r>
              <a:rPr lang="en-US" sz="1800" dirty="0"/>
              <a:t>Verification test campaign: around 100 tests</a:t>
            </a:r>
          </a:p>
          <a:p>
            <a:pPr lvl="3"/>
            <a:r>
              <a:rPr lang="en-US" sz="1600" dirty="0"/>
              <a:t>Verification includes basic sanity tests and additional test cases to improve coverage.</a:t>
            </a:r>
          </a:p>
          <a:p>
            <a:pPr lvl="1"/>
            <a:r>
              <a:rPr lang="en-US" sz="2400" dirty="0"/>
              <a:t>Results:</a:t>
            </a:r>
          </a:p>
          <a:p>
            <a:pPr lvl="2"/>
            <a:r>
              <a:rPr lang="en-US" sz="1800" dirty="0"/>
              <a:t>All tests passed.</a:t>
            </a:r>
          </a:p>
          <a:p>
            <a:pPr lvl="2"/>
            <a:r>
              <a:rPr lang="en-US" sz="1800" dirty="0"/>
              <a:t>Achieved code coverage: </a:t>
            </a:r>
            <a:r>
              <a:rPr lang="en-US" sz="1800" b="1" dirty="0"/>
              <a:t>100%</a:t>
            </a:r>
            <a:endParaRPr lang="en-GB" sz="1800" b="1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89808445-449E-B5DA-10BF-D1C760238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 dirty="0">
                <a:latin typeface="Trebuchet MS" panose="020B0603020202020204" pitchFamily="34" charset="0"/>
              </a:rPr>
              <a:t>Case </a:t>
            </a:r>
            <a:r>
              <a:rPr lang="es-ES" sz="3600" dirty="0" err="1">
                <a:latin typeface="Trebuchet MS" panose="020B0603020202020204" pitchFamily="34" charset="0"/>
              </a:rPr>
              <a:t>study</a:t>
            </a:r>
            <a:endParaRPr lang="en-GB" sz="3600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10E8B01-DC12-05ED-5492-07D3F53DB0AA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s-ES"/>
              <a:t>14/03/2023</a:t>
            </a:r>
            <a:endParaRPr lang="es-ES_tradn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7FF4AA3-AD52-CD8C-67D3-7DCDFE330C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s-ES_tradnl"/>
              <a:t>5th SEFUW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848997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193E06E4-85EE-633B-BB03-41810E05C3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Case study: CCSDS121 compression IP</a:t>
            </a:r>
          </a:p>
          <a:p>
            <a:pPr lvl="1"/>
            <a:r>
              <a:rPr lang="en-US" sz="2400" dirty="0"/>
              <a:t>CCSDS 121.0-B-3 reference software by CNES.</a:t>
            </a:r>
            <a:endParaRPr lang="en-GB" sz="2400" dirty="0"/>
          </a:p>
          <a:p>
            <a:pPr lvl="1"/>
            <a:r>
              <a:rPr lang="en-GB" sz="2400" dirty="0"/>
              <a:t>Fuzzing for data input and IP configuration (runtime configurable).</a:t>
            </a:r>
          </a:p>
          <a:p>
            <a:pPr lvl="1"/>
            <a:r>
              <a:rPr lang="en-GB" sz="2400" dirty="0"/>
              <a:t>Workstation used for tests:</a:t>
            </a:r>
          </a:p>
          <a:p>
            <a:pPr lvl="2"/>
            <a:r>
              <a:rPr lang="it-IT" sz="1800" dirty="0"/>
              <a:t>AMD Ryzen 9 3900X 12-Core Processor.</a:t>
            </a:r>
          </a:p>
          <a:p>
            <a:pPr lvl="2"/>
            <a:r>
              <a:rPr lang="en-GB" sz="1800" dirty="0"/>
              <a:t>48 GB RAM  DDR4.</a:t>
            </a:r>
          </a:p>
          <a:p>
            <a:pPr lvl="2"/>
            <a:r>
              <a:rPr lang="en-GB" sz="1800" dirty="0"/>
              <a:t>SSD 1TB.</a:t>
            </a:r>
          </a:p>
          <a:p>
            <a:pPr lvl="1"/>
            <a:r>
              <a:rPr lang="en-GB" sz="2400" dirty="0"/>
              <a:t>Pool of 20 agents.</a:t>
            </a:r>
          </a:p>
          <a:p>
            <a:pPr lvl="1"/>
            <a:r>
              <a:rPr lang="en-GB" sz="2400" dirty="0"/>
              <a:t>+1 000 000 test vectors</a:t>
            </a:r>
          </a:p>
          <a:p>
            <a:pPr lvl="1"/>
            <a:r>
              <a:rPr lang="en-GB" sz="2400" dirty="0"/>
              <a:t>Throughput: 1.5 tests/s</a:t>
            </a: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9CEBF045-C8FD-BE89-E7CE-7A72FC4D7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Experimental setup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83EBA25-7582-3E4F-6689-F8B1FA3F9E5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s-ES"/>
              <a:t>14/03/2023</a:t>
            </a:r>
            <a:endParaRPr lang="es-ES_tradn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4C64EF5-61C6-61BA-367D-B13BE570A4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s-ES_tradnl"/>
              <a:t>5th SEFUW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3490523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2BDAD854-D523-5975-BDDE-5F32DF273F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052736"/>
            <a:ext cx="8424936" cy="5328592"/>
          </a:xfrm>
        </p:spPr>
        <p:txBody>
          <a:bodyPr/>
          <a:lstStyle/>
          <a:p>
            <a:r>
              <a:rPr lang="en-GB" sz="2400" dirty="0"/>
              <a:t>Case study: CCSDS121 compression IP fuzzing results</a:t>
            </a:r>
          </a:p>
          <a:p>
            <a:pPr lvl="1"/>
            <a:r>
              <a:rPr lang="en-GB" sz="2400" dirty="0"/>
              <a:t>18 unnoticed bugs found:</a:t>
            </a:r>
          </a:p>
          <a:p>
            <a:pPr lvl="2"/>
            <a:r>
              <a:rPr lang="en-GB" sz="2000" dirty="0"/>
              <a:t>Wrong header generation for specific IP configurations.</a:t>
            </a:r>
          </a:p>
          <a:p>
            <a:pPr lvl="2"/>
            <a:r>
              <a:rPr lang="en-GB" sz="2000" dirty="0"/>
              <a:t>Reference sample insertion with zero-block option.</a:t>
            </a:r>
          </a:p>
          <a:p>
            <a:pPr lvl="2"/>
            <a:r>
              <a:rPr lang="en-GB" sz="2000" dirty="0"/>
              <a:t>Zero-block encoding at end-of-segment.</a:t>
            </a:r>
          </a:p>
          <a:p>
            <a:pPr lvl="2"/>
            <a:r>
              <a:rPr lang="en-GB" sz="2000" dirty="0"/>
              <a:t>Reference sample interval R=1.</a:t>
            </a:r>
          </a:p>
          <a:p>
            <a:pPr lvl="2"/>
            <a:r>
              <a:rPr lang="en-GB" sz="2000" dirty="0"/>
              <a:t>Dynamic range D&lt;4 and restricted </a:t>
            </a:r>
            <a:r>
              <a:rPr lang="en-GB" sz="2000" dirty="0" err="1"/>
              <a:t>codeset</a:t>
            </a:r>
            <a:r>
              <a:rPr lang="en-GB" sz="2000" dirty="0"/>
              <a:t>.</a:t>
            </a:r>
          </a:p>
          <a:p>
            <a:pPr lvl="2"/>
            <a:r>
              <a:rPr lang="en-GB" sz="2000" dirty="0"/>
              <a:t>Encoding of last block under certain conditions.</a:t>
            </a:r>
          </a:p>
          <a:p>
            <a:pPr lvl="2"/>
            <a:r>
              <a:rPr lang="en-GB" sz="2000" dirty="0"/>
              <a:t>Wrong computation of second-extension option length.</a:t>
            </a:r>
          </a:p>
          <a:p>
            <a:pPr lvl="2"/>
            <a:r>
              <a:rPr lang="en-GB" sz="2000" dirty="0"/>
              <a:t>Output packing errors.</a:t>
            </a:r>
          </a:p>
          <a:p>
            <a:pPr lvl="2"/>
            <a:r>
              <a:rPr lang="en-GB" sz="2000" dirty="0"/>
              <a:t>…</a:t>
            </a: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23E3E4ED-230B-AA39-5EFD-E2F694B0D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Experimental results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B7B6F84-5EF4-2C2E-7DB2-AC48CE84F0D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s-ES"/>
              <a:t>14/03/2023</a:t>
            </a:r>
            <a:endParaRPr lang="es-ES_tradn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61393F-1354-28E4-D3E4-4F59998919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s-ES_tradnl"/>
              <a:t>5th SEFUW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8360751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55A85327-9C3E-09C2-B3C4-DED9AC40FD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7"/>
            <a:ext cx="8229600" cy="1440160"/>
          </a:xfrm>
        </p:spPr>
        <p:txBody>
          <a:bodyPr/>
          <a:lstStyle/>
          <a:p>
            <a:r>
              <a:rPr lang="en-GB" sz="2400" dirty="0"/>
              <a:t>Case study: CCSDS121 compression IP Implementation results:</a:t>
            </a:r>
          </a:p>
          <a:p>
            <a:pPr lvl="1"/>
            <a:r>
              <a:rPr lang="en-GB" sz="2400" dirty="0"/>
              <a:t>Target board: </a:t>
            </a:r>
            <a:r>
              <a:rPr lang="en-GB" sz="2400" dirty="0" err="1"/>
              <a:t>Kintex</a:t>
            </a:r>
            <a:r>
              <a:rPr lang="en-GB" sz="2400" dirty="0"/>
              <a:t> </a:t>
            </a:r>
            <a:r>
              <a:rPr lang="en-GB" sz="2400" dirty="0" err="1"/>
              <a:t>UltraScale</a:t>
            </a:r>
            <a:r>
              <a:rPr lang="en-GB" sz="2400" dirty="0"/>
              <a:t> XCKU040.</a:t>
            </a:r>
          </a:p>
          <a:p>
            <a:pPr lvl="1"/>
            <a:r>
              <a:rPr lang="en-GB" sz="2400" dirty="0"/>
              <a:t>IP configuration:</a:t>
            </a: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23295359-DCBA-7EC4-8694-476DD23BC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Experimental results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5FDF487-4C1A-63D0-76E5-00D644D6329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s-ES"/>
              <a:t>14/03/2023</a:t>
            </a:r>
            <a:endParaRPr lang="es-ES_tradn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7AD9173-027C-419D-ACDE-EF01953531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s-ES_tradnl"/>
              <a:t>5th SEFUW</a:t>
            </a:r>
            <a:endParaRPr lang="es-ES_tradnl" dirty="0"/>
          </a:p>
        </p:txBody>
      </p:sp>
      <p:sp>
        <p:nvSpPr>
          <p:cNvPr id="7" name="Marcador de contenido 1">
            <a:extLst>
              <a:ext uri="{FF2B5EF4-FFF2-40B4-BE49-F238E27FC236}">
                <a16:creationId xmlns:a16="http://schemas.microsoft.com/office/drawing/2014/main" id="{01A6C7FF-6BAE-45F0-15DC-F7A31DAFBF46}"/>
              </a:ext>
            </a:extLst>
          </p:cNvPr>
          <p:cNvSpPr txBox="1">
            <a:spLocks/>
          </p:cNvSpPr>
          <p:nvPr/>
        </p:nvSpPr>
        <p:spPr>
          <a:xfrm>
            <a:off x="457200" y="2783031"/>
            <a:ext cx="8229600" cy="934001"/>
          </a:xfrm>
          <a:prstGeom prst="rect">
            <a:avLst/>
          </a:prstGeom>
        </p:spPr>
        <p:txBody>
          <a:bodyPr numCol="2"/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002E67"/>
              </a:buClr>
              <a:buFont typeface="Helvetica" pitchFamily="2" charset="0"/>
              <a:buChar char="‣"/>
              <a:defRPr sz="32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002E67"/>
              </a:buClr>
              <a:buFont typeface="Arial" panose="020B0604020202020204" pitchFamily="34" charset="0"/>
              <a:buChar char="•"/>
              <a:defRPr sz="2800" kern="1200">
                <a:solidFill>
                  <a:srgbClr val="0070C0"/>
                </a:solidFill>
                <a:latin typeface="Trebuchet MS" panose="020B0603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002E67"/>
              </a:buClr>
              <a:buFont typeface="Helvetica" pitchFamily="2" charset="0"/>
              <a:buChar char="−"/>
              <a:defRPr sz="2400" kern="1200">
                <a:solidFill>
                  <a:srgbClr val="0070C0"/>
                </a:solidFill>
                <a:latin typeface="Trebuchet MS" panose="020B0603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en-GB" sz="2000" dirty="0"/>
              <a:t>D = 16</a:t>
            </a:r>
          </a:p>
          <a:p>
            <a:pPr lvl="2"/>
            <a:r>
              <a:rPr lang="en-GB" sz="2000" dirty="0"/>
              <a:t>W_BUFFER = 64</a:t>
            </a:r>
          </a:p>
          <a:p>
            <a:pPr lvl="2"/>
            <a:r>
              <a:rPr lang="en-GB" sz="2000" dirty="0"/>
              <a:t>J = 64</a:t>
            </a:r>
          </a:p>
          <a:p>
            <a:pPr lvl="2"/>
            <a:r>
              <a:rPr lang="en-GB" sz="2000" dirty="0"/>
              <a:t>R = 4096</a:t>
            </a:r>
          </a:p>
        </p:txBody>
      </p:sp>
      <p:sp>
        <p:nvSpPr>
          <p:cNvPr id="8" name="Marcador de contenido 1">
            <a:extLst>
              <a:ext uri="{FF2B5EF4-FFF2-40B4-BE49-F238E27FC236}">
                <a16:creationId xmlns:a16="http://schemas.microsoft.com/office/drawing/2014/main" id="{D9CA3B17-7ED0-1D31-04CB-C5C8C1CB0AA6}"/>
              </a:ext>
            </a:extLst>
          </p:cNvPr>
          <p:cNvSpPr txBox="1">
            <a:spLocks/>
          </p:cNvSpPr>
          <p:nvPr/>
        </p:nvSpPr>
        <p:spPr>
          <a:xfrm>
            <a:off x="457200" y="3686367"/>
            <a:ext cx="8229600" cy="82275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002E67"/>
              </a:buClr>
              <a:buFont typeface="Helvetica" pitchFamily="2" charset="0"/>
              <a:buChar char="‣"/>
              <a:defRPr sz="32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002E67"/>
              </a:buClr>
              <a:buFont typeface="Arial" panose="020B0604020202020204" pitchFamily="34" charset="0"/>
              <a:buChar char="•"/>
              <a:defRPr sz="2800" kern="1200">
                <a:solidFill>
                  <a:srgbClr val="0070C0"/>
                </a:solidFill>
                <a:latin typeface="Trebuchet MS" panose="020B0603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002E67"/>
              </a:buClr>
              <a:buFont typeface="Helvetica" pitchFamily="2" charset="0"/>
              <a:buChar char="−"/>
              <a:defRPr sz="2400" kern="1200">
                <a:solidFill>
                  <a:srgbClr val="0070C0"/>
                </a:solidFill>
                <a:latin typeface="Trebuchet MS" panose="020B0603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GB" sz="2400" dirty="0"/>
              <a:t>Synthesis with </a:t>
            </a:r>
            <a:r>
              <a:rPr lang="en-GB" sz="2400" dirty="0" err="1"/>
              <a:t>Synplify</a:t>
            </a:r>
            <a:r>
              <a:rPr lang="en-GB" sz="2400" dirty="0"/>
              <a:t> Premier P-2019.09-SP1</a:t>
            </a:r>
          </a:p>
        </p:txBody>
      </p:sp>
      <p:graphicFrame>
        <p:nvGraphicFramePr>
          <p:cNvPr id="9" name="Tabla 7">
            <a:extLst>
              <a:ext uri="{FF2B5EF4-FFF2-40B4-BE49-F238E27FC236}">
                <a16:creationId xmlns:a16="http://schemas.microsoft.com/office/drawing/2014/main" id="{E0DD8C47-6630-590C-2AB2-5D58E4E8A4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1863166"/>
              </p:ext>
            </p:extLst>
          </p:nvPr>
        </p:nvGraphicFramePr>
        <p:xfrm>
          <a:off x="1277953" y="4563968"/>
          <a:ext cx="6246375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5346">
                  <a:extLst>
                    <a:ext uri="{9D8B030D-6E8A-4147-A177-3AD203B41FA5}">
                      <a16:colId xmlns:a16="http://schemas.microsoft.com/office/drawing/2014/main" val="424341654"/>
                    </a:ext>
                  </a:extLst>
                </a:gridCol>
                <a:gridCol w="814705">
                  <a:extLst>
                    <a:ext uri="{9D8B030D-6E8A-4147-A177-3AD203B41FA5}">
                      <a16:colId xmlns:a16="http://schemas.microsoft.com/office/drawing/2014/main" val="64340199"/>
                    </a:ext>
                  </a:extLst>
                </a:gridCol>
                <a:gridCol w="698818">
                  <a:extLst>
                    <a:ext uri="{9D8B030D-6E8A-4147-A177-3AD203B41FA5}">
                      <a16:colId xmlns:a16="http://schemas.microsoft.com/office/drawing/2014/main" val="3285511365"/>
                    </a:ext>
                  </a:extLst>
                </a:gridCol>
                <a:gridCol w="697929">
                  <a:extLst>
                    <a:ext uri="{9D8B030D-6E8A-4147-A177-3AD203B41FA5}">
                      <a16:colId xmlns:a16="http://schemas.microsoft.com/office/drawing/2014/main" val="3516246308"/>
                    </a:ext>
                  </a:extLst>
                </a:gridCol>
                <a:gridCol w="921068">
                  <a:extLst>
                    <a:ext uri="{9D8B030D-6E8A-4147-A177-3AD203B41FA5}">
                      <a16:colId xmlns:a16="http://schemas.microsoft.com/office/drawing/2014/main" val="1607779740"/>
                    </a:ext>
                  </a:extLst>
                </a:gridCol>
                <a:gridCol w="1238509">
                  <a:extLst>
                    <a:ext uri="{9D8B030D-6E8A-4147-A177-3AD203B41FA5}">
                      <a16:colId xmlns:a16="http://schemas.microsoft.com/office/drawing/2014/main" val="2303561149"/>
                    </a:ext>
                  </a:extLst>
                </a:gridCol>
              </a:tblGrid>
              <a:tr h="337091">
                <a:tc>
                  <a:txBody>
                    <a:bodyPr/>
                    <a:lstStyle/>
                    <a:p>
                      <a:r>
                        <a:rPr lang="en-GB" sz="1800" dirty="0"/>
                        <a:t>Implementation</a:t>
                      </a:r>
                    </a:p>
                  </a:txBody>
                  <a:tcPr>
                    <a:solidFill>
                      <a:srgbClr val="002E6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LUTs</a:t>
                      </a:r>
                    </a:p>
                  </a:txBody>
                  <a:tcPr>
                    <a:solidFill>
                      <a:srgbClr val="002E6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FFs</a:t>
                      </a:r>
                    </a:p>
                  </a:txBody>
                  <a:tcPr>
                    <a:solidFill>
                      <a:srgbClr val="002E6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DSPs</a:t>
                      </a:r>
                    </a:p>
                  </a:txBody>
                  <a:tcPr>
                    <a:solidFill>
                      <a:srgbClr val="002E6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BRAMs</a:t>
                      </a:r>
                    </a:p>
                  </a:txBody>
                  <a:tcPr>
                    <a:solidFill>
                      <a:srgbClr val="002E6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Freq (MHz)</a:t>
                      </a:r>
                    </a:p>
                  </a:txBody>
                  <a:tcPr>
                    <a:solidFill>
                      <a:srgbClr val="002E6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7906953"/>
                  </a:ext>
                </a:extLst>
              </a:tr>
              <a:tr h="337091">
                <a:tc>
                  <a:txBody>
                    <a:bodyPr/>
                    <a:lstStyle/>
                    <a:p>
                      <a:r>
                        <a:rPr lang="en-GB" sz="1800" i="0" dirty="0"/>
                        <a:t>Before debugging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8463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2368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142.8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9396365"/>
                  </a:ext>
                </a:extLst>
              </a:tr>
              <a:tr h="337091">
                <a:tc>
                  <a:txBody>
                    <a:bodyPr/>
                    <a:lstStyle/>
                    <a:p>
                      <a:r>
                        <a:rPr lang="en-GB" sz="1800" i="0" dirty="0"/>
                        <a:t>After debugging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9116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2542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147.6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24547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9759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 dirty="0" err="1"/>
              <a:t>Outline</a:t>
            </a:r>
            <a:endParaRPr lang="es-ES" sz="360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s-ES"/>
              <a:t>14/03/2023</a:t>
            </a:r>
            <a:endParaRPr lang="es-ES_tradnl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s-ES_tradnl"/>
              <a:t>5th SEFUW</a:t>
            </a:r>
            <a:endParaRPr lang="es-ES_tradnl" dirty="0"/>
          </a:p>
        </p:txBody>
      </p:sp>
      <p:graphicFrame>
        <p:nvGraphicFramePr>
          <p:cNvPr id="8" name="6 Diagrama"/>
          <p:cNvGraphicFramePr/>
          <p:nvPr>
            <p:extLst>
              <p:ext uri="{D42A27DB-BD31-4B8C-83A1-F6EECF244321}">
                <p14:modId xmlns:p14="http://schemas.microsoft.com/office/powerpoint/2010/main" val="2281537241"/>
              </p:ext>
            </p:extLst>
          </p:nvPr>
        </p:nvGraphicFramePr>
        <p:xfrm>
          <a:off x="647564" y="1492064"/>
          <a:ext cx="7812868" cy="4169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866167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 dirty="0" err="1"/>
              <a:t>Outline</a:t>
            </a:r>
            <a:endParaRPr lang="es-ES" sz="360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s-ES"/>
              <a:t>14/03/2023</a:t>
            </a:r>
            <a:endParaRPr lang="es-ES_tradnl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s-ES_tradnl"/>
              <a:t>5th SEFUW</a:t>
            </a:r>
            <a:endParaRPr lang="es-ES_tradnl" dirty="0"/>
          </a:p>
        </p:txBody>
      </p:sp>
      <p:graphicFrame>
        <p:nvGraphicFramePr>
          <p:cNvPr id="8" name="6 Diagrama"/>
          <p:cNvGraphicFramePr/>
          <p:nvPr>
            <p:extLst>
              <p:ext uri="{D42A27DB-BD31-4B8C-83A1-F6EECF244321}">
                <p14:modId xmlns:p14="http://schemas.microsoft.com/office/powerpoint/2010/main" val="2859043913"/>
              </p:ext>
            </p:extLst>
          </p:nvPr>
        </p:nvGraphicFramePr>
        <p:xfrm>
          <a:off x="647564" y="1492064"/>
          <a:ext cx="7812868" cy="4169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031883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E20FC176-E6A1-C977-27CC-49CA7E370E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8579296" cy="5400600"/>
          </a:xfrm>
        </p:spPr>
        <p:txBody>
          <a:bodyPr/>
          <a:lstStyle/>
          <a:p>
            <a:r>
              <a:rPr lang="en-GB" sz="2400" dirty="0"/>
              <a:t>IP cores growing in complexity:</a:t>
            </a:r>
          </a:p>
          <a:p>
            <a:pPr lvl="1"/>
            <a:r>
              <a:rPr lang="en-GB" sz="2000" dirty="0"/>
              <a:t>Classical IP verification may not reach all corner cases.</a:t>
            </a:r>
          </a:p>
          <a:p>
            <a:pPr lvl="1"/>
            <a:r>
              <a:rPr lang="en-GB" sz="2000" dirty="0"/>
              <a:t>Other verification approaches: fuzzing.</a:t>
            </a:r>
          </a:p>
          <a:p>
            <a:r>
              <a:rPr lang="en-GB" sz="2400" dirty="0"/>
              <a:t>HW verification through fuzzing:</a:t>
            </a:r>
          </a:p>
          <a:p>
            <a:pPr lvl="1"/>
            <a:r>
              <a:rPr lang="en-GB" sz="2000" dirty="0"/>
              <a:t>Able to find hidden corner cases.</a:t>
            </a:r>
          </a:p>
          <a:p>
            <a:pPr lvl="1"/>
            <a:r>
              <a:rPr lang="en-GB" sz="2000" dirty="0"/>
              <a:t>Networked </a:t>
            </a:r>
            <a:r>
              <a:rPr lang="en-GB" sz="2000" dirty="0" err="1"/>
              <a:t>fuzzer</a:t>
            </a:r>
            <a:r>
              <a:rPr lang="en-GB" sz="2000" dirty="0"/>
              <a:t> architecture proposed.</a:t>
            </a:r>
          </a:p>
          <a:p>
            <a:pPr lvl="2"/>
            <a:r>
              <a:rPr lang="en-GB" sz="1800" dirty="0"/>
              <a:t>Applicable to any soft IP core.</a:t>
            </a:r>
          </a:p>
          <a:p>
            <a:pPr lvl="2"/>
            <a:r>
              <a:rPr lang="en-GB" sz="1800" dirty="0"/>
              <a:t>Scalable via LAN.</a:t>
            </a:r>
          </a:p>
          <a:p>
            <a:pPr lvl="1"/>
            <a:r>
              <a:rPr lang="en-GB" sz="2000" dirty="0"/>
              <a:t>Requires a SW golden reference.</a:t>
            </a:r>
          </a:p>
          <a:p>
            <a:pPr lvl="1"/>
            <a:r>
              <a:rPr lang="en-GB" sz="2000" dirty="0"/>
              <a:t>Test vectors stored, can be used for code coverage.</a:t>
            </a:r>
          </a:p>
          <a:p>
            <a:r>
              <a:rPr lang="en-GB" sz="2400" dirty="0"/>
              <a:t>Case study: compression IP CCSDS121-based.</a:t>
            </a:r>
          </a:p>
          <a:p>
            <a:pPr lvl="1"/>
            <a:r>
              <a:rPr lang="en-GB" sz="2000" dirty="0"/>
              <a:t>+1 000 000 test vectors </a:t>
            </a:r>
            <a:r>
              <a:rPr lang="en-GB" sz="2000" dirty="0">
                <a:sym typeface="Wingdings" panose="05000000000000000000" pitchFamily="2" charset="2"/>
              </a:rPr>
              <a:t> 18 bugs found.</a:t>
            </a:r>
            <a:endParaRPr lang="en-GB" sz="2000" dirty="0"/>
          </a:p>
          <a:p>
            <a:r>
              <a:rPr lang="en-GB" sz="2400" dirty="0"/>
              <a:t>Fuzzing complements classical verification.</a:t>
            </a: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B57E6C71-2B90-B36C-D201-3E5ECFA97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Conclusions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86BB65-8F96-05C0-CE86-EACEC741521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s-ES"/>
              <a:t>14/03/2023</a:t>
            </a:r>
            <a:endParaRPr lang="es-ES_tradn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C7298F-0267-6096-95A5-D8CFED2294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s-ES_tradnl"/>
              <a:t>5th SEFUW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937660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Resultado de imagen de es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445224"/>
            <a:ext cx="1800200" cy="1143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-324544" y="1052736"/>
            <a:ext cx="6480720" cy="1152128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Helvetica" pitchFamily="2" charset="0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7200" b="1" dirty="0"/>
              <a:t>Questions?</a:t>
            </a:r>
            <a:endParaRPr lang="es-ES" sz="7200" b="1" dirty="0"/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3743735" y="3068959"/>
            <a:ext cx="5256929" cy="2281681"/>
          </a:xfrm>
          <a:prstGeom prst="rect">
            <a:avLst/>
          </a:prstGeom>
          <a:noFill/>
          <a:ln w="28575">
            <a:solidFill>
              <a:schemeClr val="bg1"/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Helvetica" pitchFamily="2" charset="0"/>
                <a:ea typeface="+mj-ea"/>
                <a:cs typeface="+mj-cs"/>
              </a:defRPr>
            </a:lvl1pPr>
          </a:lstStyle>
          <a:p>
            <a:pPr algn="r">
              <a:spcBef>
                <a:spcPts val="600"/>
              </a:spcBef>
              <a:spcAft>
                <a:spcPts val="600"/>
              </a:spcAft>
            </a:pPr>
            <a:r>
              <a:rPr lang="en-US" sz="2400" b="1" dirty="0"/>
              <a:t>Antonio J. Sánchez</a:t>
            </a:r>
          </a:p>
          <a:p>
            <a:pPr algn="r">
              <a:spcBef>
                <a:spcPts val="600"/>
              </a:spcBef>
              <a:spcAft>
                <a:spcPts val="1200"/>
              </a:spcAft>
            </a:pPr>
            <a:r>
              <a:rPr lang="en-US" sz="1800" b="1" dirty="0"/>
              <a:t>E-mail: ajsanchez@iuma.ulpgc.es</a:t>
            </a:r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14/03/2023</a:t>
            </a:r>
            <a:endParaRPr lang="es-ES_tradnl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5th SEFUW</a:t>
            </a:r>
            <a:endParaRPr lang="es-ES_tradnl" dirty="0"/>
          </a:p>
        </p:txBody>
      </p:sp>
      <p:pic>
        <p:nvPicPr>
          <p:cNvPr id="5" name="Picture 2" descr="Logotip - Universitat Autònoma de Barcelona - UAB Barcelona">
            <a:extLst>
              <a:ext uri="{FF2B5EF4-FFF2-40B4-BE49-F238E27FC236}">
                <a16:creationId xmlns:a16="http://schemas.microsoft.com/office/drawing/2014/main" id="{FFA32287-3239-FF59-7361-156CB94CBF1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52" t="14161" r="4038" b="17913"/>
          <a:stretch/>
        </p:blipFill>
        <p:spPr bwMode="auto">
          <a:xfrm>
            <a:off x="5426612" y="5490928"/>
            <a:ext cx="1891174" cy="1065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9699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B109D641-105F-6093-023E-7F95611822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03967"/>
          </a:xfrm>
        </p:spPr>
        <p:txBody>
          <a:bodyPr/>
          <a:lstStyle/>
          <a:p>
            <a:r>
              <a:rPr lang="en-GB" sz="2000" dirty="0"/>
              <a:t>IP cores commonly used in system-level design.</a:t>
            </a:r>
          </a:p>
          <a:p>
            <a:pPr lvl="1"/>
            <a:r>
              <a:rPr lang="en-GB" sz="1800" dirty="0"/>
              <a:t>Costs and development time savings.</a:t>
            </a:r>
          </a:p>
          <a:p>
            <a:r>
              <a:rPr lang="en-GB" sz="2000" dirty="0"/>
              <a:t>Classical IP core verification: </a:t>
            </a:r>
            <a:r>
              <a:rPr lang="en-US" sz="2000" dirty="0"/>
              <a:t>Test campaign with predefined cases.</a:t>
            </a:r>
            <a:endParaRPr lang="en-GB" sz="2000" dirty="0"/>
          </a:p>
          <a:p>
            <a:pPr lvl="1"/>
            <a:r>
              <a:rPr lang="en-GB" sz="1800" dirty="0"/>
              <a:t>Hierarchical verification: blocks, modules, system.</a:t>
            </a:r>
          </a:p>
          <a:p>
            <a:pPr lvl="1"/>
            <a:r>
              <a:rPr lang="en-GB" sz="1800" dirty="0"/>
              <a:t>Verify functionality based on directed test-cases.</a:t>
            </a:r>
          </a:p>
          <a:p>
            <a:pPr lvl="1"/>
            <a:r>
              <a:rPr lang="en-GB" sz="1800" dirty="0"/>
              <a:t>Maximize code coverage.</a:t>
            </a:r>
          </a:p>
          <a:p>
            <a:pPr lvl="1"/>
            <a:r>
              <a:rPr lang="en-GB" sz="1800" dirty="0"/>
              <a:t>Easy link with IP requirements: coverage matrix.</a:t>
            </a:r>
          </a:p>
          <a:p>
            <a:pPr lvl="1"/>
            <a:r>
              <a:rPr lang="en-GB" sz="1800" dirty="0"/>
              <a:t>“Ease of documentation”.</a:t>
            </a:r>
          </a:p>
          <a:p>
            <a:r>
              <a:rPr lang="en-GB" sz="2000" dirty="0"/>
              <a:t>With more complex IP cores, is this still enough?</a:t>
            </a:r>
          </a:p>
          <a:p>
            <a:r>
              <a:rPr lang="en-GB" sz="2000" dirty="0"/>
              <a:t>Alternative approaches:</a:t>
            </a:r>
          </a:p>
          <a:p>
            <a:pPr lvl="1"/>
            <a:r>
              <a:rPr lang="en-GB" sz="1800" dirty="0"/>
              <a:t>Formal verification</a:t>
            </a:r>
          </a:p>
          <a:p>
            <a:pPr lvl="1"/>
            <a:r>
              <a:rPr lang="en-GB" sz="1800" dirty="0"/>
              <a:t>UVM, standard with support from multiple vendors</a:t>
            </a:r>
          </a:p>
          <a:p>
            <a:pPr lvl="1"/>
            <a:r>
              <a:rPr lang="en-GB" sz="1800" dirty="0"/>
              <a:t>Fuzzing: random generation of test vectors</a:t>
            </a: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6EB27A78-2BE7-0FE7-677D-B016CB4B7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Introduction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307AEB2-FEE1-41A2-22BD-15E192E60BC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s-ES"/>
              <a:t>14/03/2023</a:t>
            </a:r>
            <a:endParaRPr lang="es-ES_tradn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5C5C38A-9FDC-A75A-3011-6225765743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s-ES_tradnl"/>
              <a:t>5th SEFUW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956044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 dirty="0" err="1"/>
              <a:t>Outline</a:t>
            </a:r>
            <a:endParaRPr lang="es-ES" sz="360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s-ES"/>
              <a:t>14/03/2023</a:t>
            </a:r>
            <a:endParaRPr lang="es-ES_tradnl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s-ES_tradnl"/>
              <a:t>5th SEFUW</a:t>
            </a:r>
            <a:endParaRPr lang="es-ES_tradnl" dirty="0"/>
          </a:p>
        </p:txBody>
      </p:sp>
      <p:graphicFrame>
        <p:nvGraphicFramePr>
          <p:cNvPr id="8" name="6 Diagrama"/>
          <p:cNvGraphicFramePr/>
          <p:nvPr>
            <p:extLst>
              <p:ext uri="{D42A27DB-BD31-4B8C-83A1-F6EECF244321}">
                <p14:modId xmlns:p14="http://schemas.microsoft.com/office/powerpoint/2010/main" val="1190617310"/>
              </p:ext>
            </p:extLst>
          </p:nvPr>
        </p:nvGraphicFramePr>
        <p:xfrm>
          <a:off x="647564" y="1492064"/>
          <a:ext cx="7812868" cy="4169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8894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FE8C1C30-5873-7387-B904-0E3BEFE47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Fuzzing background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2617CA0-AE79-5149-FCBD-204D29A5B6D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s-ES"/>
              <a:t>14/03/2023</a:t>
            </a:r>
            <a:endParaRPr lang="es-ES_tradn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F11602-821A-2C60-A802-F29974D992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s-ES_tradnl"/>
              <a:t>5th SEFUW</a:t>
            </a:r>
            <a:endParaRPr lang="es-ES_tradnl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A4F3902B-AE8B-F9C6-C3ED-FCE3AD76CF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760" y="2133302"/>
            <a:ext cx="8892480" cy="3529130"/>
          </a:xfrm>
          <a:prstGeom prst="rect">
            <a:avLst/>
          </a:prstGeom>
        </p:spPr>
      </p:pic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2BD22538-D1CA-DCAA-7888-83CF7999119F}"/>
              </a:ext>
            </a:extLst>
          </p:cNvPr>
          <p:cNvSpPr/>
          <p:nvPr/>
        </p:nvSpPr>
        <p:spPr>
          <a:xfrm>
            <a:off x="5940152" y="1729023"/>
            <a:ext cx="2448272" cy="134038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E9166B4D-5ADF-0514-2DEE-59457879568F}"/>
              </a:ext>
            </a:extLst>
          </p:cNvPr>
          <p:cNvSpPr/>
          <p:nvPr/>
        </p:nvSpPr>
        <p:spPr>
          <a:xfrm>
            <a:off x="6105872" y="2559924"/>
            <a:ext cx="2160239" cy="365466"/>
          </a:xfrm>
          <a:prstGeom prst="roundRect">
            <a:avLst>
              <a:gd name="adj" fmla="val 245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Real tested program</a:t>
            </a: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33CEA8C5-F610-0275-7F25-6EA15B72BEC9}"/>
              </a:ext>
            </a:extLst>
          </p:cNvPr>
          <p:cNvSpPr/>
          <p:nvPr/>
        </p:nvSpPr>
        <p:spPr>
          <a:xfrm>
            <a:off x="6105872" y="1845270"/>
            <a:ext cx="2160239" cy="681013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Glue code - reads and adapts input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E96269EF-1F32-3E90-D27B-9CB24219B302}"/>
              </a:ext>
            </a:extLst>
          </p:cNvPr>
          <p:cNvSpPr txBox="1"/>
          <p:nvPr/>
        </p:nvSpPr>
        <p:spPr>
          <a:xfrm>
            <a:off x="6435152" y="1412776"/>
            <a:ext cx="1512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Fuzzing harness</a:t>
            </a:r>
          </a:p>
        </p:txBody>
      </p:sp>
      <p:sp>
        <p:nvSpPr>
          <p:cNvPr id="11" name="Marcador de contenido 1">
            <a:extLst>
              <a:ext uri="{FF2B5EF4-FFF2-40B4-BE49-F238E27FC236}">
                <a16:creationId xmlns:a16="http://schemas.microsoft.com/office/drawing/2014/main" id="{A092EEF1-3FAC-58F0-1AA5-F72A10B952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218" y="995323"/>
            <a:ext cx="8240222" cy="113797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800" noProof="0" dirty="0">
                <a:cs typeface="Helvetica" panose="020B0604020202020204" pitchFamily="34" charset="0"/>
              </a:rPr>
              <a:t>Fuzzing flow for </a:t>
            </a:r>
            <a:r>
              <a:rPr lang="en-GB" sz="2800" dirty="0">
                <a:cs typeface="Helvetica" panose="020B0604020202020204" pitchFamily="34" charset="0"/>
              </a:rPr>
              <a:t>software testing: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sz="2400" dirty="0">
                <a:cs typeface="Helvetica" panose="020B0604020202020204" pitchFamily="34" charset="0"/>
              </a:rPr>
              <a:t>Mutation-based</a:t>
            </a:r>
          </a:p>
        </p:txBody>
      </p:sp>
      <p:sp>
        <p:nvSpPr>
          <p:cNvPr id="12" name="Marcador de contenido 1">
            <a:extLst>
              <a:ext uri="{FF2B5EF4-FFF2-40B4-BE49-F238E27FC236}">
                <a16:creationId xmlns:a16="http://schemas.microsoft.com/office/drawing/2014/main" id="{5B94C424-D977-B18D-4185-516A34B7401B}"/>
              </a:ext>
            </a:extLst>
          </p:cNvPr>
          <p:cNvSpPr txBox="1">
            <a:spLocks/>
          </p:cNvSpPr>
          <p:nvPr/>
        </p:nvSpPr>
        <p:spPr>
          <a:xfrm>
            <a:off x="292218" y="5675843"/>
            <a:ext cx="8240222" cy="88086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002E67"/>
              </a:buClr>
              <a:buFont typeface="Helvetica" pitchFamily="2" charset="0"/>
              <a:buChar char="‣"/>
              <a:defRPr sz="32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002E67"/>
              </a:buClr>
              <a:buFont typeface="Arial" panose="020B0604020202020204" pitchFamily="34" charset="0"/>
              <a:buChar char="•"/>
              <a:defRPr sz="2800" kern="1200">
                <a:solidFill>
                  <a:srgbClr val="0070C0"/>
                </a:solidFill>
                <a:latin typeface="Trebuchet MS" panose="020B0603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002E67"/>
              </a:buClr>
              <a:buFont typeface="Helvetica" pitchFamily="2" charset="0"/>
              <a:buChar char="−"/>
              <a:defRPr sz="2400" kern="1200">
                <a:solidFill>
                  <a:srgbClr val="0070C0"/>
                </a:solidFill>
                <a:latin typeface="Trebuchet MS" panose="020B0603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400" dirty="0" err="1">
                <a:cs typeface="Helvetica" panose="020B0604020202020204" pitchFamily="34" charset="0"/>
              </a:rPr>
              <a:t>Fuzzer</a:t>
            </a:r>
            <a:r>
              <a:rPr lang="en-GB" sz="2400" dirty="0">
                <a:cs typeface="Helvetica" panose="020B0604020202020204" pitchFamily="34" charset="0"/>
              </a:rPr>
              <a:t>: generates inputs and manages execution of program under test.</a:t>
            </a:r>
          </a:p>
        </p:txBody>
      </p:sp>
    </p:spTree>
    <p:extLst>
      <p:ext uri="{BB962C8B-B14F-4D97-AF65-F5344CB8AC3E}">
        <p14:creationId xmlns:p14="http://schemas.microsoft.com/office/powerpoint/2010/main" val="174827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FE8C1C30-5873-7387-B904-0E3BEFE47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Fuzzing background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2617CA0-AE79-5149-FCBD-204D29A5B6D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s-ES"/>
              <a:t>14/03/2023</a:t>
            </a:r>
            <a:endParaRPr lang="es-ES_tradn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F11602-821A-2C60-A802-F29974D992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s-ES_tradnl"/>
              <a:t>5th SEFUW</a:t>
            </a:r>
            <a:endParaRPr lang="es-ES_tradnl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F6552BC6-9BD1-9131-4B35-ECE21382F5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44" y="1652660"/>
            <a:ext cx="2895600" cy="1632324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7416FE68-C206-6B64-910C-3C5C40DEC0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3944" y="3301748"/>
            <a:ext cx="2895600" cy="1639420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464D7330-BD5D-820E-8863-36A35FAB89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3944" y="4970710"/>
            <a:ext cx="2867212" cy="1618130"/>
          </a:xfrm>
          <a:prstGeom prst="rect">
            <a:avLst/>
          </a:prstGeom>
        </p:spPr>
      </p:pic>
      <p:sp>
        <p:nvSpPr>
          <p:cNvPr id="12" name="Marcador de contenido 1">
            <a:extLst>
              <a:ext uri="{FF2B5EF4-FFF2-40B4-BE49-F238E27FC236}">
                <a16:creationId xmlns:a16="http://schemas.microsoft.com/office/drawing/2014/main" id="{18F94D58-931E-273E-111E-57587827D8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218" y="995323"/>
            <a:ext cx="8240222" cy="56146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800" noProof="0" dirty="0">
                <a:cs typeface="Helvetica" panose="020B0604020202020204" pitchFamily="34" charset="0"/>
              </a:rPr>
              <a:t>Coverage-guided fuzzing</a:t>
            </a:r>
            <a:r>
              <a:rPr lang="en-GB" sz="2800" dirty="0">
                <a:cs typeface="Helvetica" panose="020B0604020202020204" pitchFamily="34" charset="0"/>
              </a:rPr>
              <a:t>: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298DF62F-329B-2977-66C8-3CCAE879EEAD}"/>
              </a:ext>
            </a:extLst>
          </p:cNvPr>
          <p:cNvSpPr txBox="1"/>
          <p:nvPr/>
        </p:nvSpPr>
        <p:spPr>
          <a:xfrm>
            <a:off x="3707904" y="2204864"/>
            <a:ext cx="403244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noProof="0" dirty="0">
                <a:solidFill>
                  <a:srgbClr val="0070C0"/>
                </a:solidFill>
                <a:cs typeface="Helvetica" panose="020B0604020202020204" pitchFamily="34" charset="0"/>
              </a:rPr>
              <a:t>Original test vector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87AEE348-F33A-06EA-93A9-E7E760F5A2CB}"/>
              </a:ext>
            </a:extLst>
          </p:cNvPr>
          <p:cNvSpPr txBox="1"/>
          <p:nvPr/>
        </p:nvSpPr>
        <p:spPr>
          <a:xfrm>
            <a:off x="3707904" y="3762076"/>
            <a:ext cx="403244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noProof="0" dirty="0">
                <a:solidFill>
                  <a:srgbClr val="0070C0"/>
                </a:solidFill>
                <a:cs typeface="Helvetica" panose="020B0604020202020204" pitchFamily="34" charset="0"/>
              </a:rPr>
              <a:t>Mutated test vector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70C0"/>
                </a:solidFill>
                <a:cs typeface="Helvetica" panose="020B0604020202020204" pitchFamily="34" charset="0"/>
              </a:rPr>
              <a:t>Same coverage </a:t>
            </a:r>
            <a:r>
              <a:rPr lang="en-GB" sz="2000" dirty="0">
                <a:solidFill>
                  <a:srgbClr val="0070C0"/>
                </a:solidFill>
                <a:cs typeface="Helvetica" panose="020B0604020202020204" pitchFamily="34" charset="0"/>
                <a:sym typeface="Wingdings" panose="05000000000000000000" pitchFamily="2" charset="2"/>
              </a:rPr>
              <a:t> discard</a:t>
            </a:r>
            <a:endParaRPr lang="en-GB" sz="2000" noProof="0" dirty="0">
              <a:solidFill>
                <a:srgbClr val="0070C0"/>
              </a:solidFill>
              <a:cs typeface="Helvetica" panose="020B0604020202020204" pitchFamily="34" charset="0"/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5EFF1015-30A0-63CA-53D0-B3C042AE8061}"/>
              </a:ext>
            </a:extLst>
          </p:cNvPr>
          <p:cNvSpPr txBox="1"/>
          <p:nvPr/>
        </p:nvSpPr>
        <p:spPr>
          <a:xfrm>
            <a:off x="3707904" y="5425832"/>
            <a:ext cx="469118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noProof="0" dirty="0">
                <a:solidFill>
                  <a:srgbClr val="0070C0"/>
                </a:solidFill>
                <a:cs typeface="Helvetica" panose="020B0604020202020204" pitchFamily="34" charset="0"/>
              </a:rPr>
              <a:t>Mutated test vector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70C0"/>
                </a:solidFill>
                <a:cs typeface="Helvetica" panose="020B0604020202020204" pitchFamily="34" charset="0"/>
              </a:rPr>
              <a:t>New coverage </a:t>
            </a:r>
            <a:r>
              <a:rPr lang="en-GB" sz="2000" dirty="0">
                <a:solidFill>
                  <a:srgbClr val="0070C0"/>
                </a:solidFill>
                <a:cs typeface="Helvetica" panose="020B0604020202020204" pitchFamily="34" charset="0"/>
                <a:sym typeface="Wingdings" panose="05000000000000000000" pitchFamily="2" charset="2"/>
              </a:rPr>
              <a:t> add to test set</a:t>
            </a:r>
            <a:endParaRPr lang="en-GB" sz="2000" noProof="0" dirty="0">
              <a:solidFill>
                <a:srgbClr val="0070C0"/>
              </a:solidFill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133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 dirty="0" err="1"/>
              <a:t>Outline</a:t>
            </a:r>
            <a:endParaRPr lang="es-ES" sz="360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s-ES"/>
              <a:t>14/03/2023</a:t>
            </a:r>
            <a:endParaRPr lang="es-ES_tradnl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s-ES_tradnl"/>
              <a:t>5th SEFUW</a:t>
            </a:r>
            <a:endParaRPr lang="es-ES_tradnl" dirty="0"/>
          </a:p>
        </p:txBody>
      </p:sp>
      <p:graphicFrame>
        <p:nvGraphicFramePr>
          <p:cNvPr id="8" name="6 Diagrama"/>
          <p:cNvGraphicFramePr/>
          <p:nvPr>
            <p:extLst>
              <p:ext uri="{D42A27DB-BD31-4B8C-83A1-F6EECF244321}">
                <p14:modId xmlns:p14="http://schemas.microsoft.com/office/powerpoint/2010/main" val="1816984054"/>
              </p:ext>
            </p:extLst>
          </p:nvPr>
        </p:nvGraphicFramePr>
        <p:xfrm>
          <a:off x="647564" y="1492064"/>
          <a:ext cx="7812868" cy="4169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20135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6D50D41B-049F-E44F-E9BE-7EE13BB50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7"/>
            <a:ext cx="8229600" cy="2952328"/>
          </a:xfrm>
        </p:spPr>
        <p:txBody>
          <a:bodyPr/>
          <a:lstStyle/>
          <a:p>
            <a:r>
              <a:rPr lang="en-GB" sz="2400" dirty="0"/>
              <a:t>Recent efforts towards fuzzing of hardware designs:</a:t>
            </a:r>
          </a:p>
          <a:p>
            <a:pPr lvl="1"/>
            <a:r>
              <a:rPr lang="en-GB" sz="2000" dirty="0" err="1"/>
              <a:t>Rfuzz</a:t>
            </a:r>
            <a:r>
              <a:rPr lang="en-GB" sz="2000" baseline="30000" dirty="0"/>
              <a:t>[1]</a:t>
            </a:r>
            <a:r>
              <a:rPr lang="en-GB" sz="2000" dirty="0"/>
              <a:t>:</a:t>
            </a:r>
          </a:p>
          <a:p>
            <a:pPr lvl="2"/>
            <a:r>
              <a:rPr lang="en-GB" sz="1600" dirty="0"/>
              <a:t>“Fuzzing hardware as software”</a:t>
            </a:r>
          </a:p>
          <a:p>
            <a:pPr lvl="2"/>
            <a:r>
              <a:rPr lang="en-GB" sz="1600" dirty="0"/>
              <a:t>MUXES are treated like software branches.</a:t>
            </a:r>
          </a:p>
          <a:p>
            <a:pPr lvl="2"/>
            <a:r>
              <a:rPr lang="en-GB" sz="1600" dirty="0"/>
              <a:t>Fuzzing of DUT + logic simulator.</a:t>
            </a:r>
          </a:p>
          <a:p>
            <a:pPr lvl="1"/>
            <a:r>
              <a:rPr lang="en-GB" sz="2000" dirty="0"/>
              <a:t>HW-Fuzzing</a:t>
            </a:r>
            <a:r>
              <a:rPr lang="en-GB" sz="2000" baseline="30000" dirty="0"/>
              <a:t>[2]</a:t>
            </a:r>
            <a:r>
              <a:rPr lang="en-GB" sz="2000" dirty="0"/>
              <a:t>:</a:t>
            </a:r>
          </a:p>
          <a:p>
            <a:pPr lvl="2"/>
            <a:r>
              <a:rPr lang="en-GB" sz="1600" dirty="0"/>
              <a:t>SW model generated from RTL description.</a:t>
            </a:r>
          </a:p>
          <a:p>
            <a:pPr lvl="2"/>
            <a:r>
              <a:rPr lang="en-GB" sz="1600" dirty="0"/>
              <a:t>Fuzzing of DUT only.</a:t>
            </a:r>
          </a:p>
          <a:p>
            <a:pPr lvl="2"/>
            <a:r>
              <a:rPr lang="en-GB" sz="1600" dirty="0"/>
              <a:t>Relies on </a:t>
            </a:r>
            <a:r>
              <a:rPr lang="en-GB" sz="1600" dirty="0" err="1"/>
              <a:t>SystemVerilog</a:t>
            </a:r>
            <a:r>
              <a:rPr lang="en-GB" sz="1600" dirty="0"/>
              <a:t> assertions.</a:t>
            </a: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D240330C-075E-6821-ED02-929107687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Fuzzing for hardware designs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9345AC7-8700-B692-635B-0E4FA5BDB14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s-ES"/>
              <a:t>14/03/2023</a:t>
            </a:r>
            <a:endParaRPr lang="es-ES_tradn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7EA5CAD-1788-BE49-786C-1A9F351DB8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s-ES_tradnl"/>
              <a:t>5th SEFUW</a:t>
            </a:r>
            <a:endParaRPr lang="es-ES_tradnl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8D6967A9-B85E-9D56-89A5-D0B15F56FA61}"/>
              </a:ext>
            </a:extLst>
          </p:cNvPr>
          <p:cNvSpPr txBox="1"/>
          <p:nvPr/>
        </p:nvSpPr>
        <p:spPr>
          <a:xfrm>
            <a:off x="129397" y="4526027"/>
            <a:ext cx="87630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[1] </a:t>
            </a:r>
            <a:r>
              <a:rPr lang="es-ES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K. </a:t>
            </a:r>
            <a:r>
              <a:rPr lang="es-ES" sz="1400" dirty="0" err="1">
                <a:solidFill>
                  <a:schemeClr val="tx2"/>
                </a:solidFill>
                <a:latin typeface="Century Gothic" panose="020B0502020202020204" pitchFamily="34" charset="0"/>
              </a:rPr>
              <a:t>Laeufer</a:t>
            </a:r>
            <a:r>
              <a:rPr lang="es-ES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, J. </a:t>
            </a:r>
            <a:r>
              <a:rPr lang="es-ES" sz="1400" dirty="0" err="1">
                <a:solidFill>
                  <a:schemeClr val="tx2"/>
                </a:solidFill>
                <a:latin typeface="Century Gothic" panose="020B0502020202020204" pitchFamily="34" charset="0"/>
              </a:rPr>
              <a:t>Koenig</a:t>
            </a:r>
            <a:r>
              <a:rPr lang="es-ES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, D. Kim, J. </a:t>
            </a:r>
            <a:r>
              <a:rPr lang="es-ES" sz="1400" dirty="0" err="1">
                <a:solidFill>
                  <a:schemeClr val="tx2"/>
                </a:solidFill>
                <a:latin typeface="Century Gothic" panose="020B0502020202020204" pitchFamily="34" charset="0"/>
              </a:rPr>
              <a:t>Bachrach</a:t>
            </a:r>
            <a:r>
              <a:rPr lang="es-ES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, and K. Sen, </a:t>
            </a:r>
            <a:r>
              <a:rPr lang="en-GB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“</a:t>
            </a:r>
            <a:r>
              <a:rPr lang="en-US" sz="1400" dirty="0" err="1">
                <a:solidFill>
                  <a:schemeClr val="tx2"/>
                </a:solidFill>
                <a:latin typeface="Century Gothic" panose="020B0502020202020204" pitchFamily="34" charset="0"/>
              </a:rPr>
              <a:t>Rfuzz</a:t>
            </a:r>
            <a:r>
              <a:rPr lang="en-US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: Coverage-directed fuzz testing of RTL on FPGAs</a:t>
            </a:r>
            <a:r>
              <a:rPr lang="en-GB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”, in </a:t>
            </a:r>
            <a:r>
              <a:rPr lang="en-GB" sz="1400" dirty="0" err="1">
                <a:solidFill>
                  <a:schemeClr val="tx2"/>
                </a:solidFill>
                <a:latin typeface="Century Gothic" panose="020B0502020202020204" pitchFamily="34" charset="0"/>
              </a:rPr>
              <a:t>AsianHOST</a:t>
            </a:r>
            <a:r>
              <a:rPr lang="en-GB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 2017.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CA833B01-C34E-E4B5-C333-6F0067ECCF34}"/>
              </a:ext>
            </a:extLst>
          </p:cNvPr>
          <p:cNvSpPr txBox="1"/>
          <p:nvPr/>
        </p:nvSpPr>
        <p:spPr>
          <a:xfrm>
            <a:off x="107504" y="5210036"/>
            <a:ext cx="87630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[2] </a:t>
            </a:r>
            <a:r>
              <a:rPr lang="es-ES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T. </a:t>
            </a:r>
            <a:r>
              <a:rPr lang="es-ES" sz="1400" dirty="0" err="1">
                <a:solidFill>
                  <a:schemeClr val="tx2"/>
                </a:solidFill>
                <a:latin typeface="Century Gothic" panose="020B0502020202020204" pitchFamily="34" charset="0"/>
              </a:rPr>
              <a:t>Trippel</a:t>
            </a:r>
            <a:r>
              <a:rPr lang="es-ES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, K. G. </a:t>
            </a:r>
            <a:r>
              <a:rPr lang="es-ES" sz="1400" dirty="0" err="1">
                <a:solidFill>
                  <a:schemeClr val="tx2"/>
                </a:solidFill>
                <a:latin typeface="Century Gothic" panose="020B0502020202020204" pitchFamily="34" charset="0"/>
              </a:rPr>
              <a:t>Shin</a:t>
            </a:r>
            <a:r>
              <a:rPr lang="es-ES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, A. </a:t>
            </a:r>
            <a:r>
              <a:rPr lang="es-ES" sz="1400" dirty="0" err="1">
                <a:solidFill>
                  <a:schemeClr val="tx2"/>
                </a:solidFill>
                <a:latin typeface="Century Gothic" panose="020B0502020202020204" pitchFamily="34" charset="0"/>
              </a:rPr>
              <a:t>Chernyakhovsky</a:t>
            </a:r>
            <a:r>
              <a:rPr lang="es-ES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, G. Kelly, D. Rizzo, and M. Hicks, </a:t>
            </a:r>
            <a:r>
              <a:rPr lang="en-GB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“</a:t>
            </a:r>
            <a:r>
              <a:rPr lang="en-US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Fuzzing hardware like software</a:t>
            </a:r>
            <a:r>
              <a:rPr lang="en-GB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”, </a:t>
            </a:r>
            <a:r>
              <a:rPr lang="en-GB" sz="1400" dirty="0">
                <a:solidFill>
                  <a:schemeClr val="tx2"/>
                </a:solidFill>
                <a:latin typeface="Century Gothic" panose="020B0502020202020204" pitchFamily="34" charset="0"/>
                <a:hlinkClick r:id="rId2"/>
              </a:rPr>
              <a:t>https://arxiv.org</a:t>
            </a:r>
            <a:r>
              <a:rPr lang="en-GB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, 2021.</a:t>
            </a:r>
          </a:p>
        </p:txBody>
      </p:sp>
    </p:spTree>
    <p:extLst>
      <p:ext uri="{BB962C8B-B14F-4D97-AF65-F5344CB8AC3E}">
        <p14:creationId xmlns:p14="http://schemas.microsoft.com/office/powerpoint/2010/main" val="32950365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6D50D41B-049F-E44F-E9BE-7EE13BB50E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Requirements:</a:t>
            </a:r>
          </a:p>
          <a:p>
            <a:pPr lvl="1"/>
            <a:r>
              <a:rPr lang="en-GB" sz="2000" dirty="0" err="1"/>
              <a:t>Fuzzer</a:t>
            </a:r>
            <a:r>
              <a:rPr lang="en-GB" sz="2000" dirty="0"/>
              <a:t>.</a:t>
            </a:r>
          </a:p>
          <a:p>
            <a:pPr lvl="2"/>
            <a:r>
              <a:rPr lang="en-GB" sz="1600" dirty="0"/>
              <a:t>American Fuzzy Loop.</a:t>
            </a:r>
          </a:p>
          <a:p>
            <a:pPr lvl="1"/>
            <a:r>
              <a:rPr lang="en-GB" sz="2000" dirty="0"/>
              <a:t>SW golden reference for coverage-guided fuzzing.</a:t>
            </a:r>
            <a:endParaRPr lang="en-GB" sz="1600" dirty="0"/>
          </a:p>
          <a:p>
            <a:pPr lvl="1"/>
            <a:r>
              <a:rPr lang="en-GB" sz="2000" dirty="0"/>
              <a:t>Design under test:</a:t>
            </a:r>
          </a:p>
          <a:p>
            <a:pPr lvl="2"/>
            <a:r>
              <a:rPr lang="en-GB" sz="1800" dirty="0"/>
              <a:t>Hardware description for logic simulation, or</a:t>
            </a:r>
          </a:p>
          <a:p>
            <a:pPr lvl="2"/>
            <a:r>
              <a:rPr lang="en-GB" sz="1800" dirty="0"/>
              <a:t>Implementation for on-board testing.</a:t>
            </a:r>
          </a:p>
          <a:p>
            <a:r>
              <a:rPr lang="en-GB" sz="2400" dirty="0"/>
              <a:t>HW simulation much slower. Strategies:</a:t>
            </a:r>
          </a:p>
          <a:p>
            <a:pPr lvl="1"/>
            <a:r>
              <a:rPr lang="en-GB" sz="2000" dirty="0"/>
              <a:t>Precompiled sources (except test configuration).</a:t>
            </a:r>
          </a:p>
          <a:p>
            <a:pPr lvl="1"/>
            <a:r>
              <a:rPr lang="en-GB" sz="2000" dirty="0"/>
              <a:t>Test vectors filtered, based on code coverage.</a:t>
            </a:r>
          </a:p>
          <a:p>
            <a:pPr lvl="1"/>
            <a:r>
              <a:rPr lang="en-GB" sz="2000" dirty="0"/>
              <a:t>Multiple hardware simulator instances running in parallel.</a:t>
            </a: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D240330C-075E-6821-ED02-929107687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Proposed </a:t>
            </a:r>
            <a:r>
              <a:rPr lang="en-GB" sz="3600" dirty="0" err="1"/>
              <a:t>fuzzer</a:t>
            </a:r>
            <a:r>
              <a:rPr lang="en-GB" sz="3600" dirty="0"/>
              <a:t> architecture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9345AC7-8700-B692-635B-0E4FA5BDB14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s-ES"/>
              <a:t>14/03/2023</a:t>
            </a:r>
            <a:endParaRPr lang="es-ES_tradn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7EA5CAD-1788-BE49-786C-1A9F351DB8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s-ES_tradnl"/>
              <a:t>5th SEFUW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861063500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25788</TotalTime>
  <Words>1376</Words>
  <Application>Microsoft Office PowerPoint</Application>
  <PresentationFormat>Presentación en pantalla (4:3)</PresentationFormat>
  <Paragraphs>355</Paragraphs>
  <Slides>22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8" baseType="lpstr">
      <vt:lpstr>Arial</vt:lpstr>
      <vt:lpstr>Calibri</vt:lpstr>
      <vt:lpstr>Century Gothic</vt:lpstr>
      <vt:lpstr>Helvetica</vt:lpstr>
      <vt:lpstr>Trebuchet MS</vt:lpstr>
      <vt:lpstr>1_Tema de Office</vt:lpstr>
      <vt:lpstr>Verification of a CCSDS121-based data compression IP core through fuzzing</vt:lpstr>
      <vt:lpstr>Outline</vt:lpstr>
      <vt:lpstr>Introduction</vt:lpstr>
      <vt:lpstr>Outline</vt:lpstr>
      <vt:lpstr>Fuzzing background</vt:lpstr>
      <vt:lpstr>Fuzzing background</vt:lpstr>
      <vt:lpstr>Outline</vt:lpstr>
      <vt:lpstr>Fuzzing for hardware designs</vt:lpstr>
      <vt:lpstr>Proposed fuzzer architecture</vt:lpstr>
      <vt:lpstr>Proposed fuzzer architecture</vt:lpstr>
      <vt:lpstr>Proposed fuzzer architecture</vt:lpstr>
      <vt:lpstr>Proposed fuzzer architecture</vt:lpstr>
      <vt:lpstr>Proposed fuzzer architecture</vt:lpstr>
      <vt:lpstr>Outline</vt:lpstr>
      <vt:lpstr>Case study</vt:lpstr>
      <vt:lpstr>Case study</vt:lpstr>
      <vt:lpstr>Experimental setup</vt:lpstr>
      <vt:lpstr>Experimental results</vt:lpstr>
      <vt:lpstr>Experimental results</vt:lpstr>
      <vt:lpstr>Outline</vt:lpstr>
      <vt:lpstr>Conclusions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Yubal Barrios Alfaro</dc:creator>
  <cp:lastModifiedBy>Antonio José Sánchez Clemente</cp:lastModifiedBy>
  <cp:revision>828</cp:revision>
  <dcterms:created xsi:type="dcterms:W3CDTF">2014-07-25T12:02:51Z</dcterms:created>
  <dcterms:modified xsi:type="dcterms:W3CDTF">2023-03-10T11:51:34Z</dcterms:modified>
</cp:coreProperties>
</file>