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33"/>
  </p:notesMasterIdLst>
  <p:handoutMasterIdLst>
    <p:handoutMasterId r:id="rId34"/>
  </p:handoutMasterIdLst>
  <p:sldIdLst>
    <p:sldId id="256" r:id="rId9"/>
    <p:sldId id="257" r:id="rId10"/>
    <p:sldId id="258" r:id="rId11"/>
    <p:sldId id="261" r:id="rId12"/>
    <p:sldId id="347" r:id="rId13"/>
    <p:sldId id="263" r:id="rId14"/>
    <p:sldId id="262" r:id="rId15"/>
    <p:sldId id="266" r:id="rId16"/>
    <p:sldId id="267" r:id="rId17"/>
    <p:sldId id="268" r:id="rId18"/>
    <p:sldId id="270" r:id="rId19"/>
    <p:sldId id="264" r:id="rId20"/>
    <p:sldId id="271" r:id="rId21"/>
    <p:sldId id="272" r:id="rId22"/>
    <p:sldId id="273" r:id="rId23"/>
    <p:sldId id="276" r:id="rId24"/>
    <p:sldId id="345" r:id="rId25"/>
    <p:sldId id="274" r:id="rId26"/>
    <p:sldId id="279" r:id="rId27"/>
    <p:sldId id="297" r:id="rId28"/>
    <p:sldId id="265" r:id="rId29"/>
    <p:sldId id="306" r:id="rId30"/>
    <p:sldId id="346" r:id="rId31"/>
    <p:sldId id="318" r:id="rId32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F1666A"/>
    <a:srgbClr val="8197A6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0E2344-2B4A-A947-AAFE-850D11C1C829}" v="523" dt="2023-06-29T08:00:11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9" autoAdjust="0"/>
    <p:restoredTop sz="96327" autoAdjust="0"/>
  </p:normalViewPr>
  <p:slideViewPr>
    <p:cSldViewPr snapToGrid="0">
      <p:cViewPr varScale="1">
        <p:scale>
          <a:sx n="141" d="100"/>
          <a:sy n="141" d="100"/>
        </p:scale>
        <p:origin x="114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5/10/relationships/revisionInfo" Target="revisionInfo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Said%20Bounasser\Desktop\VRT%20HI\VRT%20HI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Jason-2 Cumulative SB 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Sheet4!$C$6:$C$22</c:f>
              <c:numCache>
                <c:formatCode>m/d/yyyy</c:formatCode>
                <c:ptCount val="17"/>
                <c:pt idx="0">
                  <c:v>39605</c:v>
                </c:pt>
                <c:pt idx="1">
                  <c:v>40235</c:v>
                </c:pt>
                <c:pt idx="2">
                  <c:v>40420</c:v>
                </c:pt>
                <c:pt idx="3">
                  <c:v>40468</c:v>
                </c:pt>
                <c:pt idx="4">
                  <c:v>40483</c:v>
                </c:pt>
                <c:pt idx="5">
                  <c:v>40815</c:v>
                </c:pt>
                <c:pt idx="6">
                  <c:v>40815</c:v>
                </c:pt>
                <c:pt idx="7">
                  <c:v>41330</c:v>
                </c:pt>
                <c:pt idx="8">
                  <c:v>41381</c:v>
                </c:pt>
                <c:pt idx="9">
                  <c:v>41382</c:v>
                </c:pt>
                <c:pt idx="10">
                  <c:v>41385</c:v>
                </c:pt>
                <c:pt idx="11">
                  <c:v>41386</c:v>
                </c:pt>
                <c:pt idx="12">
                  <c:v>41512</c:v>
                </c:pt>
                <c:pt idx="13">
                  <c:v>41512</c:v>
                </c:pt>
                <c:pt idx="14">
                  <c:v>41604</c:v>
                </c:pt>
                <c:pt idx="15">
                  <c:v>41604</c:v>
                </c:pt>
                <c:pt idx="16">
                  <c:v>42040</c:v>
                </c:pt>
              </c:numCache>
            </c:numRef>
          </c:xVal>
          <c:yVal>
            <c:numRef>
              <c:f>Sheet4!$D$6:$D$22</c:f>
              <c:numCache>
                <c:formatCode>General</c:formatCode>
                <c:ptCount val="17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3D7-40FD-94DB-8F0BB3215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2376704"/>
        <c:axId val="542377688"/>
      </c:scatterChart>
      <c:valAx>
        <c:axId val="542376704"/>
        <c:scaling>
          <c:orientation val="minMax"/>
          <c:max val="42040"/>
          <c:min val="39605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Mission 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m/d/yyyy" sourceLinked="1"/>
        <c:majorTickMark val="out"/>
        <c:minorTickMark val="none"/>
        <c:tickLblPos val="nextTo"/>
        <c:crossAx val="542377688"/>
        <c:crosses val="autoZero"/>
        <c:crossBetween val="midCat"/>
        <c:majorUnit val="400"/>
      </c:valAx>
      <c:valAx>
        <c:axId val="542377688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Stuck-Bit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54237670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200 MeV Proton, 1e</a:t>
            </a:r>
            <a:r>
              <a:rPr lang="en-US" baseline="30000" dirty="0"/>
              <a:t>11</a:t>
            </a:r>
            <a:r>
              <a:rPr lang="en-US" dirty="0"/>
              <a:t>p/cm</a:t>
            </a:r>
            <a:r>
              <a:rPr lang="en-US" baseline="30000" dirty="0"/>
              <a:t>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title>
    <c:autoTitleDeleted val="0"/>
    <c:plotArea>
      <c:layout/>
      <c:scatterChart>
        <c:scatterStyle val="smoothMarker"/>
        <c:varyColors val="0"/>
        <c:ser>
          <c:idx val="5"/>
          <c:order val="0"/>
          <c:tx>
            <c:strRef>
              <c:f>Sheet7!$T$5</c:f>
              <c:strCache>
                <c:ptCount val="1"/>
                <c:pt idx="0">
                  <c:v>1_7 1e11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Sheet7!$T$6:$T$40</c:f>
              <c:numCache>
                <c:formatCode>General</c:formatCode>
                <c:ptCount val="35"/>
                <c:pt idx="0">
                  <c:v>148.095001</c:v>
                </c:pt>
                <c:pt idx="1">
                  <c:v>168.341995</c:v>
                </c:pt>
                <c:pt idx="2">
                  <c:v>191.88099700000001</c:v>
                </c:pt>
                <c:pt idx="3">
                  <c:v>201.29499799999999</c:v>
                </c:pt>
                <c:pt idx="4">
                  <c:v>240.05200199999999</c:v>
                </c:pt>
                <c:pt idx="5">
                  <c:v>241.003006</c:v>
                </c:pt>
                <c:pt idx="6">
                  <c:v>243.71400499999999</c:v>
                </c:pt>
                <c:pt idx="7">
                  <c:v>247.475998</c:v>
                </c:pt>
                <c:pt idx="8">
                  <c:v>251.27499399999999</c:v>
                </c:pt>
                <c:pt idx="9">
                  <c:v>255.96499600000001</c:v>
                </c:pt>
                <c:pt idx="10">
                  <c:v>256.89300500000002</c:v>
                </c:pt>
                <c:pt idx="11">
                  <c:v>257.64999399999999</c:v>
                </c:pt>
                <c:pt idx="12">
                  <c:v>260.24700899999999</c:v>
                </c:pt>
                <c:pt idx="13">
                  <c:v>262.85900900000001</c:v>
                </c:pt>
                <c:pt idx="14">
                  <c:v>267.88799999999998</c:v>
                </c:pt>
                <c:pt idx="15">
                  <c:v>273.18398999999999</c:v>
                </c:pt>
                <c:pt idx="16">
                  <c:v>278.30801400000001</c:v>
                </c:pt>
                <c:pt idx="17">
                  <c:v>291.16799900000001</c:v>
                </c:pt>
                <c:pt idx="18">
                  <c:v>413.858002</c:v>
                </c:pt>
                <c:pt idx="19">
                  <c:v>420.71798699999999</c:v>
                </c:pt>
                <c:pt idx="20">
                  <c:v>429.682007</c:v>
                </c:pt>
                <c:pt idx="21">
                  <c:v>432.34298699999999</c:v>
                </c:pt>
                <c:pt idx="22">
                  <c:v>435.47500600000001</c:v>
                </c:pt>
                <c:pt idx="23">
                  <c:v>438.756012</c:v>
                </c:pt>
                <c:pt idx="24">
                  <c:v>472.54699699999998</c:v>
                </c:pt>
                <c:pt idx="25">
                  <c:v>483.26599099999999</c:v>
                </c:pt>
                <c:pt idx="26">
                  <c:v>490.86700400000001</c:v>
                </c:pt>
                <c:pt idx="27">
                  <c:v>494.63198899999998</c:v>
                </c:pt>
                <c:pt idx="28">
                  <c:v>501.83801299999999</c:v>
                </c:pt>
                <c:pt idx="29">
                  <c:v>506.04299900000001</c:v>
                </c:pt>
                <c:pt idx="30">
                  <c:v>517.546021</c:v>
                </c:pt>
                <c:pt idx="31">
                  <c:v>521.06597899999997</c:v>
                </c:pt>
                <c:pt idx="32">
                  <c:v>530.03997800000002</c:v>
                </c:pt>
                <c:pt idx="33">
                  <c:v>540.17297399999995</c:v>
                </c:pt>
                <c:pt idx="34">
                  <c:v>547.01898200000005</c:v>
                </c:pt>
              </c:numCache>
            </c:numRef>
          </c:xVal>
          <c:yVal>
            <c:numRef>
              <c:f>Sheet7!$U$6:$U$40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B04-4402-A8AC-8EC3F4CD6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8759968"/>
        <c:axId val="648754064"/>
      </c:scatterChart>
      <c:valAx>
        <c:axId val="648759968"/>
        <c:scaling>
          <c:orientation val="minMax"/>
          <c:max val="650"/>
          <c:min val="1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crossAx val="648754064"/>
        <c:crosses val="autoZero"/>
        <c:crossBetween val="midCat"/>
        <c:majorUnit val="100"/>
      </c:valAx>
      <c:valAx>
        <c:axId val="64875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Stuck-Bit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6487599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3171218123593973"/>
          <c:y val="0.23132039439979812"/>
          <c:w val="0.21904018301899697"/>
          <c:h val="0.2239642850984652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NL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NL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Sheet1!$AX$7</c:f>
              <c:strCache>
                <c:ptCount val="1"/>
                <c:pt idx="0">
                  <c:v>2_1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Sheet1!$AW$8:$AW$13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10</c:v>
                </c:pt>
              </c:numCache>
            </c:numRef>
          </c:xVal>
          <c:yVal>
            <c:numRef>
              <c:f>Sheet1!$AX$8:$AX$13</c:f>
              <c:numCache>
                <c:formatCode>General</c:formatCode>
                <c:ptCount val="6"/>
                <c:pt idx="0">
                  <c:v>1</c:v>
                </c:pt>
                <c:pt idx="1">
                  <c:v>18</c:v>
                </c:pt>
                <c:pt idx="2">
                  <c:v>63</c:v>
                </c:pt>
                <c:pt idx="3">
                  <c:v>363</c:v>
                </c:pt>
                <c:pt idx="4">
                  <c:v>1019</c:v>
                </c:pt>
                <c:pt idx="5">
                  <c:v>2599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FB3-864A-AF19-2B7E06D96AC9}"/>
            </c:ext>
          </c:extLst>
        </c:ser>
        <c:ser>
          <c:idx val="1"/>
          <c:order val="1"/>
          <c:tx>
            <c:strRef>
              <c:f>Sheet1!$AY$7</c:f>
              <c:strCache>
                <c:ptCount val="1"/>
                <c:pt idx="0">
                  <c:v>2_3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Sheet1!$AW$8:$AW$13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10</c:v>
                </c:pt>
              </c:numCache>
            </c:numRef>
          </c:xVal>
          <c:yVal>
            <c:numRef>
              <c:f>Sheet1!$AY$8:$AY$13</c:f>
              <c:numCache>
                <c:formatCode>General</c:formatCode>
                <c:ptCount val="6"/>
                <c:pt idx="0">
                  <c:v>19</c:v>
                </c:pt>
                <c:pt idx="1">
                  <c:v>116</c:v>
                </c:pt>
                <c:pt idx="2">
                  <c:v>388</c:v>
                </c:pt>
                <c:pt idx="3">
                  <c:v>1502</c:v>
                </c:pt>
                <c:pt idx="4">
                  <c:v>3632</c:v>
                </c:pt>
                <c:pt idx="5">
                  <c:v>8639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FB3-864A-AF19-2B7E06D96AC9}"/>
            </c:ext>
          </c:extLst>
        </c:ser>
        <c:ser>
          <c:idx val="2"/>
          <c:order val="2"/>
          <c:tx>
            <c:strRef>
              <c:f>Sheet1!$AZ$7</c:f>
              <c:strCache>
                <c:ptCount val="1"/>
                <c:pt idx="0">
                  <c:v>2_5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Sheet1!$AW$8:$AW$13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10</c:v>
                </c:pt>
              </c:numCache>
            </c:numRef>
          </c:xVal>
          <c:yVal>
            <c:numRef>
              <c:f>Sheet1!$AZ$8:$AZ$13</c:f>
              <c:numCache>
                <c:formatCode>General</c:formatCode>
                <c:ptCount val="6"/>
                <c:pt idx="0">
                  <c:v>1</c:v>
                </c:pt>
                <c:pt idx="1">
                  <c:v>7</c:v>
                </c:pt>
                <c:pt idx="2">
                  <c:v>36</c:v>
                </c:pt>
                <c:pt idx="3">
                  <c:v>178</c:v>
                </c:pt>
                <c:pt idx="4">
                  <c:v>453</c:v>
                </c:pt>
                <c:pt idx="5">
                  <c:v>1203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FB3-864A-AF19-2B7E06D96AC9}"/>
            </c:ext>
          </c:extLst>
        </c:ser>
        <c:ser>
          <c:idx val="3"/>
          <c:order val="3"/>
          <c:tx>
            <c:strRef>
              <c:f>Sheet1!$BA$7</c:f>
              <c:strCache>
                <c:ptCount val="1"/>
                <c:pt idx="0">
                  <c:v>2_10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Sheet1!$AW$8:$AW$13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10</c:v>
                </c:pt>
              </c:numCache>
            </c:numRef>
          </c:xVal>
          <c:yVal>
            <c:numRef>
              <c:f>Sheet1!$BA$8:$BA$13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10</c:v>
                </c:pt>
                <c:pt idx="3">
                  <c:v>50</c:v>
                </c:pt>
                <c:pt idx="4">
                  <c:v>161</c:v>
                </c:pt>
                <c:pt idx="5">
                  <c:v>465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FB3-864A-AF19-2B7E06D96AC9}"/>
            </c:ext>
          </c:extLst>
        </c:ser>
        <c:ser>
          <c:idx val="4"/>
          <c:order val="4"/>
          <c:tx>
            <c:strRef>
              <c:f>Sheet1!$BB$7</c:f>
              <c:strCache>
                <c:ptCount val="1"/>
                <c:pt idx="0">
                  <c:v>2_11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Sheet1!$AW$8:$AW$13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10</c:v>
                </c:pt>
              </c:numCache>
            </c:numRef>
          </c:xVal>
          <c:yVal>
            <c:numRef>
              <c:f>Sheet1!$BB$8:$BB$13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10</c:v>
                </c:pt>
                <c:pt idx="3">
                  <c:v>46</c:v>
                </c:pt>
                <c:pt idx="4">
                  <c:v>138</c:v>
                </c:pt>
                <c:pt idx="5">
                  <c:v>401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FB3-864A-AF19-2B7E06D96AC9}"/>
            </c:ext>
          </c:extLst>
        </c:ser>
        <c:ser>
          <c:idx val="5"/>
          <c:order val="5"/>
          <c:tx>
            <c:strRef>
              <c:f>Sheet1!$BC$7</c:f>
              <c:strCache>
                <c:ptCount val="1"/>
                <c:pt idx="0">
                  <c:v>2_13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Sheet1!$AW$8:$AW$13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10</c:v>
                </c:pt>
              </c:numCache>
            </c:numRef>
          </c:xVal>
          <c:yVal>
            <c:numRef>
              <c:f>Sheet1!$BC$8:$BC$13</c:f>
              <c:numCache>
                <c:formatCode>General</c:formatCode>
                <c:ptCount val="6"/>
                <c:pt idx="0">
                  <c:v>2</c:v>
                </c:pt>
                <c:pt idx="1">
                  <c:v>13</c:v>
                </c:pt>
                <c:pt idx="2">
                  <c:v>31</c:v>
                </c:pt>
                <c:pt idx="3">
                  <c:v>128</c:v>
                </c:pt>
                <c:pt idx="4">
                  <c:v>355</c:v>
                </c:pt>
                <c:pt idx="5">
                  <c:v>1003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FB3-864A-AF19-2B7E06D96AC9}"/>
            </c:ext>
          </c:extLst>
        </c:ser>
        <c:ser>
          <c:idx val="6"/>
          <c:order val="6"/>
          <c:tx>
            <c:strRef>
              <c:f>Sheet1!$BD$7</c:f>
              <c:strCache>
                <c:ptCount val="1"/>
                <c:pt idx="0">
                  <c:v>2_19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Sheet1!$AW$8:$AW$13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10</c:v>
                </c:pt>
              </c:numCache>
            </c:numRef>
          </c:xVal>
          <c:yVal>
            <c:numRef>
              <c:f>Sheet1!$BD$8:$BD$13</c:f>
              <c:numCache>
                <c:formatCode>General</c:formatCode>
                <c:ptCount val="6"/>
                <c:pt idx="0">
                  <c:v>6</c:v>
                </c:pt>
                <c:pt idx="1">
                  <c:v>66</c:v>
                </c:pt>
                <c:pt idx="2">
                  <c:v>205</c:v>
                </c:pt>
                <c:pt idx="3">
                  <c:v>890</c:v>
                </c:pt>
                <c:pt idx="4">
                  <c:v>2189</c:v>
                </c:pt>
                <c:pt idx="5">
                  <c:v>5394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FFB3-864A-AF19-2B7E06D96AC9}"/>
            </c:ext>
          </c:extLst>
        </c:ser>
        <c:ser>
          <c:idx val="7"/>
          <c:order val="7"/>
          <c:tx>
            <c:strRef>
              <c:f>Sheet1!$BE$7</c:f>
              <c:strCache>
                <c:ptCount val="1"/>
                <c:pt idx="0">
                  <c:v>1_2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Sheet1!$AW$8:$AW$13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10</c:v>
                </c:pt>
              </c:numCache>
            </c:numRef>
          </c:xVal>
          <c:yVal>
            <c:numRef>
              <c:f>Sheet1!$BE$8:$BE$13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33</c:v>
                </c:pt>
                <c:pt idx="4">
                  <c:v>93</c:v>
                </c:pt>
                <c:pt idx="5">
                  <c:v>295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FFB3-864A-AF19-2B7E06D96AC9}"/>
            </c:ext>
          </c:extLst>
        </c:ser>
        <c:ser>
          <c:idx val="8"/>
          <c:order val="8"/>
          <c:tx>
            <c:strRef>
              <c:f>Sheet1!$BF$7</c:f>
              <c:strCache>
                <c:ptCount val="1"/>
                <c:pt idx="0">
                  <c:v>1_6</c:v>
                </c:pt>
              </c:strCache>
            </c:strRef>
          </c:tx>
          <c:spPr>
            <a:ln w="19050" cap="rnd">
              <a:solidFill>
                <a:srgbClr val="003249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Sheet1!$AW$8:$AW$13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10</c:v>
                </c:pt>
              </c:numCache>
            </c:numRef>
          </c:xVal>
          <c:yVal>
            <c:numRef>
              <c:f>Sheet1!$BF$8:$BF$13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16</c:v>
                </c:pt>
                <c:pt idx="3">
                  <c:v>70</c:v>
                </c:pt>
                <c:pt idx="4">
                  <c:v>173</c:v>
                </c:pt>
                <c:pt idx="5">
                  <c:v>539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FFB3-864A-AF19-2B7E06D96AC9}"/>
            </c:ext>
          </c:extLst>
        </c:ser>
        <c:ser>
          <c:idx val="9"/>
          <c:order val="9"/>
          <c:tx>
            <c:strRef>
              <c:f>Sheet1!$BG$7</c:f>
              <c:strCache>
                <c:ptCount val="1"/>
                <c:pt idx="0">
                  <c:v>1_7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Sheet1!$AW$8:$AW$13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10</c:v>
                </c:pt>
              </c:numCache>
            </c:numRef>
          </c:xVal>
          <c:yVal>
            <c:numRef>
              <c:f>Sheet1!$BG$8:$BG$13</c:f>
              <c:numCache>
                <c:formatCode>General</c:formatCode>
                <c:ptCount val="6"/>
                <c:pt idx="0">
                  <c:v>1</c:v>
                </c:pt>
                <c:pt idx="1">
                  <c:v>15</c:v>
                </c:pt>
                <c:pt idx="2">
                  <c:v>52</c:v>
                </c:pt>
                <c:pt idx="3">
                  <c:v>262</c:v>
                </c:pt>
                <c:pt idx="4">
                  <c:v>694</c:v>
                </c:pt>
                <c:pt idx="5">
                  <c:v>1928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FFB3-864A-AF19-2B7E06D96AC9}"/>
            </c:ext>
          </c:extLst>
        </c:ser>
        <c:ser>
          <c:idx val="10"/>
          <c:order val="10"/>
          <c:tx>
            <c:strRef>
              <c:f>Sheet1!$BH$7</c:f>
              <c:strCache>
                <c:ptCount val="1"/>
                <c:pt idx="0">
                  <c:v>1_9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Sheet1!$AW$8:$AW$13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10</c:v>
                </c:pt>
              </c:numCache>
            </c:numRef>
          </c:xVal>
          <c:yVal>
            <c:numRef>
              <c:f>Sheet1!$BH$8:$BH$13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40</c:v>
                </c:pt>
                <c:pt idx="4">
                  <c:v>116</c:v>
                </c:pt>
                <c:pt idx="5">
                  <c:v>322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FFB3-864A-AF19-2B7E06D96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635776"/>
        <c:axId val="393641680"/>
      </c:scatterChart>
      <c:valAx>
        <c:axId val="393635776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/>
                  <a:t>RT</a:t>
                </a:r>
                <a:r>
                  <a:rPr lang="en-US" sz="1800" b="1" baseline="-25000" dirty="0"/>
                  <a:t>TH</a:t>
                </a:r>
                <a:r>
                  <a:rPr lang="en-US" sz="1800" b="1" dirty="0"/>
                  <a:t>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393641680"/>
        <c:crosses val="autoZero"/>
        <c:crossBetween val="midCat"/>
        <c:majorUnit val="1"/>
      </c:valAx>
      <c:valAx>
        <c:axId val="3936416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dirty="0"/>
                  <a:t>Stuck-Bit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3936357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342479324500429"/>
          <c:y val="3.384646864335597E-2"/>
          <c:w val="0.13334876923737696"/>
          <c:h val="0.858323754750910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Sheet1!$T$7</c:f>
              <c:strCache>
                <c:ptCount val="1"/>
                <c:pt idx="0">
                  <c:v>0x5A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Sheet1!$C$8:$C$13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10</c:v>
                </c:pt>
              </c:numCache>
            </c:numRef>
          </c:xVal>
          <c:yVal>
            <c:numRef>
              <c:f>Sheet1!$T$8:$T$13</c:f>
              <c:numCache>
                <c:formatCode>General</c:formatCode>
                <c:ptCount val="6"/>
                <c:pt idx="0">
                  <c:v>2</c:v>
                </c:pt>
                <c:pt idx="1">
                  <c:v>8</c:v>
                </c:pt>
                <c:pt idx="2">
                  <c:v>45</c:v>
                </c:pt>
                <c:pt idx="3">
                  <c:v>201</c:v>
                </c:pt>
                <c:pt idx="4">
                  <c:v>593</c:v>
                </c:pt>
                <c:pt idx="5">
                  <c:v>1638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472-5740-9F2D-136625D22E2F}"/>
            </c:ext>
          </c:extLst>
        </c:ser>
        <c:ser>
          <c:idx val="1"/>
          <c:order val="1"/>
          <c:tx>
            <c:strRef>
              <c:f>Sheet1!$U$7</c:f>
              <c:strCache>
                <c:ptCount val="1"/>
                <c:pt idx="0">
                  <c:v>0xA5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Sheet1!$C$8:$C$13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10</c:v>
                </c:pt>
              </c:numCache>
            </c:numRef>
          </c:xVal>
          <c:yVal>
            <c:numRef>
              <c:f>Sheet1!$U$8:$U$13</c:f>
              <c:numCache>
                <c:formatCode>General</c:formatCode>
                <c:ptCount val="6"/>
                <c:pt idx="0">
                  <c:v>2</c:v>
                </c:pt>
                <c:pt idx="1">
                  <c:v>11</c:v>
                </c:pt>
                <c:pt idx="2">
                  <c:v>39</c:v>
                </c:pt>
                <c:pt idx="3">
                  <c:v>205</c:v>
                </c:pt>
                <c:pt idx="4">
                  <c:v>589</c:v>
                </c:pt>
                <c:pt idx="5">
                  <c:v>1598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472-5740-9F2D-136625D22E2F}"/>
            </c:ext>
          </c:extLst>
        </c:ser>
        <c:ser>
          <c:idx val="2"/>
          <c:order val="2"/>
          <c:tx>
            <c:strRef>
              <c:f>Sheet1!$V$7</c:f>
              <c:strCache>
                <c:ptCount val="1"/>
                <c:pt idx="0">
                  <c:v>0x00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Sheet1!$C$8:$C$13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10</c:v>
                </c:pt>
              </c:numCache>
            </c:numRef>
          </c:xVal>
          <c:yVal>
            <c:numRef>
              <c:f>Sheet1!$V$8:$V$13</c:f>
              <c:numCache>
                <c:formatCode>General</c:formatCode>
                <c:ptCount val="6"/>
                <c:pt idx="0">
                  <c:v>1</c:v>
                </c:pt>
                <c:pt idx="1">
                  <c:v>18</c:v>
                </c:pt>
                <c:pt idx="2">
                  <c:v>63</c:v>
                </c:pt>
                <c:pt idx="3">
                  <c:v>363</c:v>
                </c:pt>
                <c:pt idx="4">
                  <c:v>1019</c:v>
                </c:pt>
                <c:pt idx="5">
                  <c:v>2599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472-5740-9F2D-136625D22E2F}"/>
            </c:ext>
          </c:extLst>
        </c:ser>
        <c:ser>
          <c:idx val="3"/>
          <c:order val="3"/>
          <c:tx>
            <c:strRef>
              <c:f>Sheet1!$W$7</c:f>
              <c:strCache>
                <c:ptCount val="1"/>
                <c:pt idx="0">
                  <c:v>0x11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Sheet1!$C$8:$C$13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10</c:v>
                </c:pt>
              </c:numCache>
            </c:numRef>
          </c:xVal>
          <c:yVal>
            <c:numRef>
              <c:f>Sheet1!$W$8:$W$13</c:f>
              <c:numCache>
                <c:formatCode>General</c:formatCode>
                <c:ptCount val="6"/>
                <c:pt idx="0">
                  <c:v>2</c:v>
                </c:pt>
                <c:pt idx="1">
                  <c:v>16</c:v>
                </c:pt>
                <c:pt idx="2">
                  <c:v>61</c:v>
                </c:pt>
                <c:pt idx="3">
                  <c:v>290</c:v>
                </c:pt>
                <c:pt idx="4">
                  <c:v>836</c:v>
                </c:pt>
                <c:pt idx="5">
                  <c:v>2252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472-5740-9F2D-136625D22E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9365864"/>
        <c:axId val="389362256"/>
      </c:scatterChart>
      <c:valAx>
        <c:axId val="389365864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/>
                  <a:t>RT</a:t>
                </a:r>
                <a:r>
                  <a:rPr lang="en-US" sz="1800" b="1" baseline="-25000" dirty="0"/>
                  <a:t>TH</a:t>
                </a:r>
                <a:r>
                  <a:rPr lang="en-US" sz="1800" b="1" dirty="0"/>
                  <a:t>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389362256"/>
        <c:crosses val="autoZero"/>
        <c:crossBetween val="midCat"/>
        <c:majorUnit val="1"/>
      </c:valAx>
      <c:valAx>
        <c:axId val="38936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/>
                  <a:t>Stuck-Bit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389365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DUT 2_5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Analysis!$M$5:$M$7</c:f>
              <c:numCache>
                <c:formatCode>0.00E+00</c:formatCode>
                <c:ptCount val="3"/>
                <c:pt idx="0">
                  <c:v>1000000</c:v>
                </c:pt>
                <c:pt idx="1">
                  <c:v>2000000</c:v>
                </c:pt>
                <c:pt idx="2">
                  <c:v>5000000</c:v>
                </c:pt>
              </c:numCache>
            </c:numRef>
          </c:xVal>
          <c:yVal>
            <c:numRef>
              <c:f>Analysis!$O$5:$O$7</c:f>
              <c:numCache>
                <c:formatCode>General</c:formatCode>
                <c:ptCount val="3"/>
                <c:pt idx="0">
                  <c:v>1.4199218749999999E-12</c:v>
                </c:pt>
                <c:pt idx="1">
                  <c:v>1.931640625E-12</c:v>
                </c:pt>
                <c:pt idx="2">
                  <c:v>1.9097656250000002E-12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9D0-4673-96D4-1ED5CAAA55A7}"/>
            </c:ext>
          </c:extLst>
        </c:ser>
        <c:ser>
          <c:idx val="1"/>
          <c:order val="1"/>
          <c:tx>
            <c:v>DUT 1_6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Analysis!$E$5:$E$7</c:f>
              <c:numCache>
                <c:formatCode>0.00E+00</c:formatCode>
                <c:ptCount val="3"/>
                <c:pt idx="0">
                  <c:v>1000000</c:v>
                </c:pt>
                <c:pt idx="1">
                  <c:v>5000000</c:v>
                </c:pt>
                <c:pt idx="2">
                  <c:v>10000000</c:v>
                </c:pt>
              </c:numCache>
            </c:numRef>
          </c:xVal>
          <c:yVal>
            <c:numRef>
              <c:f>Analysis!$G$5:$G$7</c:f>
              <c:numCache>
                <c:formatCode>General</c:formatCode>
                <c:ptCount val="3"/>
                <c:pt idx="0">
                  <c:v>1.2070312500000001E-12</c:v>
                </c:pt>
                <c:pt idx="1">
                  <c:v>1.0359375000000001E-12</c:v>
                </c:pt>
                <c:pt idx="2">
                  <c:v>1.161328125E-12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9D0-4673-96D4-1ED5CAAA5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4181952"/>
        <c:axId val="754186872"/>
      </c:scatterChart>
      <c:valAx>
        <c:axId val="754181952"/>
        <c:scaling>
          <c:orientation val="minMax"/>
          <c:max val="10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Accumulated</a:t>
                </a:r>
                <a:r>
                  <a:rPr lang="en-US" sz="1800" baseline="0" dirty="0"/>
                  <a:t> fluence [ions/cm</a:t>
                </a:r>
                <a:r>
                  <a:rPr lang="en-US" sz="1800" baseline="30000" dirty="0"/>
                  <a:t>2</a:t>
                </a:r>
                <a:r>
                  <a:rPr lang="en-US" sz="1800" baseline="0" dirty="0"/>
                  <a:t>]</a:t>
                </a:r>
                <a:endParaRPr lang="en-US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0E+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754186872"/>
        <c:crosses val="autoZero"/>
        <c:crossBetween val="midCat"/>
        <c:majorUnit val="5000000"/>
        <c:minorUnit val="1000000"/>
      </c:valAx>
      <c:valAx>
        <c:axId val="754186872"/>
        <c:scaling>
          <c:orientation val="minMax"/>
          <c:max val="2.0000000000000012E-12"/>
          <c:min val="1.0000000000000006E-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Stuck-bits [cm</a:t>
                </a:r>
                <a:r>
                  <a:rPr lang="en-US" sz="1800" baseline="30000" dirty="0"/>
                  <a:t>2</a:t>
                </a:r>
                <a:r>
                  <a:rPr lang="en-US" sz="1800" dirty="0"/>
                  <a:t>/bit]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754181952"/>
        <c:crosses val="autoZero"/>
        <c:crossBetween val="midCat"/>
        <c:majorUnit val="5.0000000000000029E-13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241622922134744"/>
          <c:y val="0.13946704578594343"/>
          <c:w val="0.23702821522309717"/>
          <c:h val="0.2395844269466316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DUT 2_5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Analysis!$L$8:$L$13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45</c:v>
                </c:pt>
                <c:pt idx="5">
                  <c:v>65</c:v>
                </c:pt>
              </c:numCache>
            </c:numRef>
          </c:xVal>
          <c:yVal>
            <c:numRef>
              <c:f>Analysis!$O$8:$O$13</c:f>
              <c:numCache>
                <c:formatCode>General</c:formatCode>
                <c:ptCount val="6"/>
                <c:pt idx="0">
                  <c:v>1.9097656250000002E-12</c:v>
                </c:pt>
                <c:pt idx="1">
                  <c:v>2.4563133445945946E-13</c:v>
                </c:pt>
                <c:pt idx="2">
                  <c:v>2.0070120389344264E-13</c:v>
                </c:pt>
                <c:pt idx="3">
                  <c:v>1.666831620619946E-13</c:v>
                </c:pt>
                <c:pt idx="4">
                  <c:v>8.250724337748344E-14</c:v>
                </c:pt>
                <c:pt idx="5" formatCode="0.00E+00">
                  <c:v>8.7109375E-14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57C-4E2D-812A-1BEE2F6988F9}"/>
            </c:ext>
          </c:extLst>
        </c:ser>
        <c:ser>
          <c:idx val="1"/>
          <c:order val="1"/>
          <c:tx>
            <c:v>DUT 1_6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Analysis!$D$8:$D$13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30</c:v>
                </c:pt>
                <c:pt idx="4">
                  <c:v>40</c:v>
                </c:pt>
                <c:pt idx="5">
                  <c:v>65</c:v>
                </c:pt>
              </c:numCache>
            </c:numRef>
          </c:xVal>
          <c:yVal>
            <c:numRef>
              <c:f>Analysis!$G$8:$G$13</c:f>
              <c:numCache>
                <c:formatCode>General</c:formatCode>
                <c:ptCount val="6"/>
                <c:pt idx="0">
                  <c:v>1.161328125E-12</c:v>
                </c:pt>
                <c:pt idx="1">
                  <c:v>6.0546875000000005E-14</c:v>
                </c:pt>
                <c:pt idx="2">
                  <c:v>3.5156249999999999E-14</c:v>
                </c:pt>
                <c:pt idx="3">
                  <c:v>1.6796874999999999E-14</c:v>
                </c:pt>
                <c:pt idx="4">
                  <c:v>1.640625E-14</c:v>
                </c:pt>
                <c:pt idx="5" formatCode="0.00E+00">
                  <c:v>1.6796875000000003E-14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57C-4E2D-812A-1BEE2F698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4181952"/>
        <c:axId val="754186872"/>
      </c:scatterChart>
      <c:valAx>
        <c:axId val="754181952"/>
        <c:scaling>
          <c:orientation val="minMax"/>
          <c:max val="6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754186872"/>
        <c:crossesAt val="1.0000000000000008E-14"/>
        <c:crossBetween val="midCat"/>
        <c:majorUnit val="15"/>
      </c:valAx>
      <c:valAx>
        <c:axId val="754186872"/>
        <c:scaling>
          <c:logBase val="10"/>
          <c:orientation val="minMax"/>
          <c:max val="1.0000000000000006E-11"/>
          <c:min val="1.0000000000000008E-1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Stuck-bits</a:t>
                </a:r>
                <a:r>
                  <a:rPr lang="en-US" sz="1800" baseline="0" dirty="0"/>
                  <a:t> [cm</a:t>
                </a:r>
                <a:r>
                  <a:rPr lang="en-US" sz="1800" baseline="30000" dirty="0"/>
                  <a:t>2</a:t>
                </a:r>
                <a:r>
                  <a:rPr lang="en-US" sz="1800" baseline="0" dirty="0"/>
                  <a:t>/bit]</a:t>
                </a:r>
                <a:endParaRPr lang="en-US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7541819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241622922134733"/>
          <c:y val="0.12557815689705454"/>
          <c:w val="0.23702821522309717"/>
          <c:h val="0.2627325750947798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'DUT 16'!$P$4:$P$1515</c:f>
              <c:numCache>
                <c:formatCode>General</c:formatCode>
                <c:ptCount val="1512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  <c:pt idx="48">
                  <c:v>98</c:v>
                </c:pt>
                <c:pt idx="49">
                  <c:v>99</c:v>
                </c:pt>
                <c:pt idx="50">
                  <c:v>100</c:v>
                </c:pt>
                <c:pt idx="51">
                  <c:v>101</c:v>
                </c:pt>
                <c:pt idx="52">
                  <c:v>102</c:v>
                </c:pt>
                <c:pt idx="53">
                  <c:v>103</c:v>
                </c:pt>
                <c:pt idx="54">
                  <c:v>104</c:v>
                </c:pt>
                <c:pt idx="55">
                  <c:v>105</c:v>
                </c:pt>
                <c:pt idx="56">
                  <c:v>106</c:v>
                </c:pt>
                <c:pt idx="57">
                  <c:v>107</c:v>
                </c:pt>
                <c:pt idx="58">
                  <c:v>108</c:v>
                </c:pt>
                <c:pt idx="59">
                  <c:v>109</c:v>
                </c:pt>
                <c:pt idx="60">
                  <c:v>110</c:v>
                </c:pt>
                <c:pt idx="61">
                  <c:v>111</c:v>
                </c:pt>
                <c:pt idx="62">
                  <c:v>112</c:v>
                </c:pt>
                <c:pt idx="63">
                  <c:v>113</c:v>
                </c:pt>
                <c:pt idx="64">
                  <c:v>114</c:v>
                </c:pt>
                <c:pt idx="65">
                  <c:v>115</c:v>
                </c:pt>
                <c:pt idx="66">
                  <c:v>116</c:v>
                </c:pt>
                <c:pt idx="67">
                  <c:v>117</c:v>
                </c:pt>
                <c:pt idx="68">
                  <c:v>118</c:v>
                </c:pt>
                <c:pt idx="69">
                  <c:v>119</c:v>
                </c:pt>
                <c:pt idx="70">
                  <c:v>120</c:v>
                </c:pt>
                <c:pt idx="71">
                  <c:v>121</c:v>
                </c:pt>
                <c:pt idx="72">
                  <c:v>122</c:v>
                </c:pt>
                <c:pt idx="73">
                  <c:v>123</c:v>
                </c:pt>
                <c:pt idx="74">
                  <c:v>124</c:v>
                </c:pt>
                <c:pt idx="75">
                  <c:v>125</c:v>
                </c:pt>
                <c:pt idx="76">
                  <c:v>126</c:v>
                </c:pt>
                <c:pt idx="77">
                  <c:v>127</c:v>
                </c:pt>
                <c:pt idx="78">
                  <c:v>128</c:v>
                </c:pt>
                <c:pt idx="79">
                  <c:v>129</c:v>
                </c:pt>
                <c:pt idx="80">
                  <c:v>130</c:v>
                </c:pt>
                <c:pt idx="81">
                  <c:v>131</c:v>
                </c:pt>
                <c:pt idx="82">
                  <c:v>132</c:v>
                </c:pt>
                <c:pt idx="83">
                  <c:v>133</c:v>
                </c:pt>
                <c:pt idx="84">
                  <c:v>134</c:v>
                </c:pt>
                <c:pt idx="85">
                  <c:v>135</c:v>
                </c:pt>
                <c:pt idx="86">
                  <c:v>136</c:v>
                </c:pt>
                <c:pt idx="87">
                  <c:v>137</c:v>
                </c:pt>
                <c:pt idx="88">
                  <c:v>138</c:v>
                </c:pt>
                <c:pt idx="89">
                  <c:v>139</c:v>
                </c:pt>
                <c:pt idx="90">
                  <c:v>140</c:v>
                </c:pt>
                <c:pt idx="91">
                  <c:v>141</c:v>
                </c:pt>
                <c:pt idx="92">
                  <c:v>142</c:v>
                </c:pt>
                <c:pt idx="93">
                  <c:v>143</c:v>
                </c:pt>
                <c:pt idx="94">
                  <c:v>144</c:v>
                </c:pt>
                <c:pt idx="95">
                  <c:v>145</c:v>
                </c:pt>
                <c:pt idx="96">
                  <c:v>146</c:v>
                </c:pt>
                <c:pt idx="97">
                  <c:v>147</c:v>
                </c:pt>
                <c:pt idx="98">
                  <c:v>148</c:v>
                </c:pt>
                <c:pt idx="99">
                  <c:v>149</c:v>
                </c:pt>
                <c:pt idx="100">
                  <c:v>150</c:v>
                </c:pt>
                <c:pt idx="101">
                  <c:v>151</c:v>
                </c:pt>
                <c:pt idx="102">
                  <c:v>152</c:v>
                </c:pt>
                <c:pt idx="103">
                  <c:v>153</c:v>
                </c:pt>
                <c:pt idx="104">
                  <c:v>154</c:v>
                </c:pt>
                <c:pt idx="105">
                  <c:v>155</c:v>
                </c:pt>
                <c:pt idx="106">
                  <c:v>156</c:v>
                </c:pt>
                <c:pt idx="107">
                  <c:v>157</c:v>
                </c:pt>
                <c:pt idx="108">
                  <c:v>158</c:v>
                </c:pt>
                <c:pt idx="109">
                  <c:v>159</c:v>
                </c:pt>
                <c:pt idx="110">
                  <c:v>160</c:v>
                </c:pt>
                <c:pt idx="111">
                  <c:v>161</c:v>
                </c:pt>
                <c:pt idx="112">
                  <c:v>162</c:v>
                </c:pt>
                <c:pt idx="113">
                  <c:v>163</c:v>
                </c:pt>
                <c:pt idx="114">
                  <c:v>164</c:v>
                </c:pt>
                <c:pt idx="115">
                  <c:v>165</c:v>
                </c:pt>
                <c:pt idx="116">
                  <c:v>166</c:v>
                </c:pt>
                <c:pt idx="117">
                  <c:v>167</c:v>
                </c:pt>
                <c:pt idx="118">
                  <c:v>168</c:v>
                </c:pt>
                <c:pt idx="119">
                  <c:v>169</c:v>
                </c:pt>
                <c:pt idx="120">
                  <c:v>170</c:v>
                </c:pt>
                <c:pt idx="121">
                  <c:v>171</c:v>
                </c:pt>
                <c:pt idx="122">
                  <c:v>172</c:v>
                </c:pt>
                <c:pt idx="123">
                  <c:v>173</c:v>
                </c:pt>
                <c:pt idx="124">
                  <c:v>174</c:v>
                </c:pt>
                <c:pt idx="125">
                  <c:v>175</c:v>
                </c:pt>
                <c:pt idx="126">
                  <c:v>176</c:v>
                </c:pt>
                <c:pt idx="127">
                  <c:v>177</c:v>
                </c:pt>
                <c:pt idx="128">
                  <c:v>178</c:v>
                </c:pt>
                <c:pt idx="129">
                  <c:v>179</c:v>
                </c:pt>
                <c:pt idx="130">
                  <c:v>180</c:v>
                </c:pt>
                <c:pt idx="131">
                  <c:v>181</c:v>
                </c:pt>
                <c:pt idx="132">
                  <c:v>182</c:v>
                </c:pt>
                <c:pt idx="133">
                  <c:v>183</c:v>
                </c:pt>
                <c:pt idx="134">
                  <c:v>184</c:v>
                </c:pt>
                <c:pt idx="135">
                  <c:v>185</c:v>
                </c:pt>
                <c:pt idx="136">
                  <c:v>186</c:v>
                </c:pt>
                <c:pt idx="137">
                  <c:v>187</c:v>
                </c:pt>
                <c:pt idx="138">
                  <c:v>188</c:v>
                </c:pt>
                <c:pt idx="139">
                  <c:v>189</c:v>
                </c:pt>
                <c:pt idx="140">
                  <c:v>190</c:v>
                </c:pt>
                <c:pt idx="141">
                  <c:v>191</c:v>
                </c:pt>
                <c:pt idx="142">
                  <c:v>192</c:v>
                </c:pt>
                <c:pt idx="143">
                  <c:v>193</c:v>
                </c:pt>
                <c:pt idx="144">
                  <c:v>194</c:v>
                </c:pt>
                <c:pt idx="145">
                  <c:v>195</c:v>
                </c:pt>
                <c:pt idx="146">
                  <c:v>196</c:v>
                </c:pt>
                <c:pt idx="147">
                  <c:v>197</c:v>
                </c:pt>
                <c:pt idx="148">
                  <c:v>198</c:v>
                </c:pt>
                <c:pt idx="149">
                  <c:v>199</c:v>
                </c:pt>
                <c:pt idx="150">
                  <c:v>200</c:v>
                </c:pt>
                <c:pt idx="151">
                  <c:v>201</c:v>
                </c:pt>
                <c:pt idx="152">
                  <c:v>202</c:v>
                </c:pt>
                <c:pt idx="153">
                  <c:v>203</c:v>
                </c:pt>
                <c:pt idx="154">
                  <c:v>204</c:v>
                </c:pt>
                <c:pt idx="155">
                  <c:v>205</c:v>
                </c:pt>
                <c:pt idx="156">
                  <c:v>206</c:v>
                </c:pt>
                <c:pt idx="157">
                  <c:v>207</c:v>
                </c:pt>
                <c:pt idx="158">
                  <c:v>208</c:v>
                </c:pt>
                <c:pt idx="159">
                  <c:v>209</c:v>
                </c:pt>
                <c:pt idx="160">
                  <c:v>210</c:v>
                </c:pt>
                <c:pt idx="161">
                  <c:v>211</c:v>
                </c:pt>
                <c:pt idx="162">
                  <c:v>212</c:v>
                </c:pt>
                <c:pt idx="163">
                  <c:v>213</c:v>
                </c:pt>
                <c:pt idx="164">
                  <c:v>214</c:v>
                </c:pt>
                <c:pt idx="165">
                  <c:v>215</c:v>
                </c:pt>
                <c:pt idx="166">
                  <c:v>216</c:v>
                </c:pt>
                <c:pt idx="167">
                  <c:v>217</c:v>
                </c:pt>
                <c:pt idx="168">
                  <c:v>218</c:v>
                </c:pt>
                <c:pt idx="169">
                  <c:v>219</c:v>
                </c:pt>
                <c:pt idx="170">
                  <c:v>220</c:v>
                </c:pt>
                <c:pt idx="171">
                  <c:v>221</c:v>
                </c:pt>
                <c:pt idx="172">
                  <c:v>222</c:v>
                </c:pt>
                <c:pt idx="173">
                  <c:v>223</c:v>
                </c:pt>
                <c:pt idx="174">
                  <c:v>224</c:v>
                </c:pt>
                <c:pt idx="175">
                  <c:v>225</c:v>
                </c:pt>
                <c:pt idx="176">
                  <c:v>226</c:v>
                </c:pt>
                <c:pt idx="177">
                  <c:v>227</c:v>
                </c:pt>
                <c:pt idx="178">
                  <c:v>228</c:v>
                </c:pt>
                <c:pt idx="179">
                  <c:v>229</c:v>
                </c:pt>
                <c:pt idx="180">
                  <c:v>230</c:v>
                </c:pt>
                <c:pt idx="181">
                  <c:v>231</c:v>
                </c:pt>
                <c:pt idx="182">
                  <c:v>232</c:v>
                </c:pt>
                <c:pt idx="184">
                  <c:v>282</c:v>
                </c:pt>
                <c:pt idx="185">
                  <c:v>283</c:v>
                </c:pt>
                <c:pt idx="186">
                  <c:v>284</c:v>
                </c:pt>
                <c:pt idx="187">
                  <c:v>285</c:v>
                </c:pt>
                <c:pt idx="188">
                  <c:v>286</c:v>
                </c:pt>
                <c:pt idx="189">
                  <c:v>287</c:v>
                </c:pt>
                <c:pt idx="190">
                  <c:v>288</c:v>
                </c:pt>
                <c:pt idx="191">
                  <c:v>289</c:v>
                </c:pt>
                <c:pt idx="192">
                  <c:v>290</c:v>
                </c:pt>
                <c:pt idx="193">
                  <c:v>291</c:v>
                </c:pt>
                <c:pt idx="194">
                  <c:v>292</c:v>
                </c:pt>
                <c:pt idx="195">
                  <c:v>293</c:v>
                </c:pt>
                <c:pt idx="196">
                  <c:v>294</c:v>
                </c:pt>
                <c:pt idx="197">
                  <c:v>295</c:v>
                </c:pt>
                <c:pt idx="198">
                  <c:v>296</c:v>
                </c:pt>
                <c:pt idx="199">
                  <c:v>297</c:v>
                </c:pt>
                <c:pt idx="200">
                  <c:v>298</c:v>
                </c:pt>
                <c:pt idx="201">
                  <c:v>299</c:v>
                </c:pt>
                <c:pt idx="202">
                  <c:v>300</c:v>
                </c:pt>
                <c:pt idx="203">
                  <c:v>301</c:v>
                </c:pt>
                <c:pt idx="204">
                  <c:v>302</c:v>
                </c:pt>
                <c:pt idx="205">
                  <c:v>303</c:v>
                </c:pt>
                <c:pt idx="206">
                  <c:v>304</c:v>
                </c:pt>
                <c:pt idx="207">
                  <c:v>305</c:v>
                </c:pt>
                <c:pt idx="208">
                  <c:v>306</c:v>
                </c:pt>
                <c:pt idx="209">
                  <c:v>307</c:v>
                </c:pt>
                <c:pt idx="210">
                  <c:v>308</c:v>
                </c:pt>
                <c:pt idx="211">
                  <c:v>309</c:v>
                </c:pt>
                <c:pt idx="212">
                  <c:v>310</c:v>
                </c:pt>
                <c:pt idx="213">
                  <c:v>311</c:v>
                </c:pt>
                <c:pt idx="214">
                  <c:v>312</c:v>
                </c:pt>
                <c:pt idx="215">
                  <c:v>313</c:v>
                </c:pt>
                <c:pt idx="216">
                  <c:v>314</c:v>
                </c:pt>
                <c:pt idx="217">
                  <c:v>315</c:v>
                </c:pt>
                <c:pt idx="218">
                  <c:v>316</c:v>
                </c:pt>
                <c:pt idx="219">
                  <c:v>317</c:v>
                </c:pt>
                <c:pt idx="220">
                  <c:v>318</c:v>
                </c:pt>
                <c:pt idx="221">
                  <c:v>319</c:v>
                </c:pt>
                <c:pt idx="222">
                  <c:v>320</c:v>
                </c:pt>
                <c:pt idx="223">
                  <c:v>321</c:v>
                </c:pt>
                <c:pt idx="224">
                  <c:v>322</c:v>
                </c:pt>
                <c:pt idx="225">
                  <c:v>323</c:v>
                </c:pt>
                <c:pt idx="226">
                  <c:v>324</c:v>
                </c:pt>
                <c:pt idx="227">
                  <c:v>325</c:v>
                </c:pt>
                <c:pt idx="228">
                  <c:v>326</c:v>
                </c:pt>
                <c:pt idx="229">
                  <c:v>327</c:v>
                </c:pt>
                <c:pt idx="230">
                  <c:v>328</c:v>
                </c:pt>
                <c:pt idx="231">
                  <c:v>329</c:v>
                </c:pt>
                <c:pt idx="232">
                  <c:v>330</c:v>
                </c:pt>
                <c:pt idx="233">
                  <c:v>331</c:v>
                </c:pt>
                <c:pt idx="234">
                  <c:v>332</c:v>
                </c:pt>
                <c:pt idx="235">
                  <c:v>333</c:v>
                </c:pt>
                <c:pt idx="236">
                  <c:v>334</c:v>
                </c:pt>
                <c:pt idx="237">
                  <c:v>335</c:v>
                </c:pt>
                <c:pt idx="238">
                  <c:v>336</c:v>
                </c:pt>
                <c:pt idx="239">
                  <c:v>337</c:v>
                </c:pt>
                <c:pt idx="240">
                  <c:v>338</c:v>
                </c:pt>
                <c:pt idx="241">
                  <c:v>339</c:v>
                </c:pt>
                <c:pt idx="242">
                  <c:v>340</c:v>
                </c:pt>
                <c:pt idx="243">
                  <c:v>341</c:v>
                </c:pt>
                <c:pt idx="244">
                  <c:v>342</c:v>
                </c:pt>
                <c:pt idx="245">
                  <c:v>343</c:v>
                </c:pt>
                <c:pt idx="246">
                  <c:v>344</c:v>
                </c:pt>
                <c:pt idx="247">
                  <c:v>345</c:v>
                </c:pt>
                <c:pt idx="248">
                  <c:v>346</c:v>
                </c:pt>
                <c:pt idx="249">
                  <c:v>347</c:v>
                </c:pt>
                <c:pt idx="250">
                  <c:v>348</c:v>
                </c:pt>
                <c:pt idx="251">
                  <c:v>349</c:v>
                </c:pt>
                <c:pt idx="252">
                  <c:v>350</c:v>
                </c:pt>
                <c:pt idx="253">
                  <c:v>351</c:v>
                </c:pt>
                <c:pt idx="254">
                  <c:v>352</c:v>
                </c:pt>
                <c:pt idx="255">
                  <c:v>353</c:v>
                </c:pt>
                <c:pt idx="256">
                  <c:v>354</c:v>
                </c:pt>
                <c:pt idx="257">
                  <c:v>355</c:v>
                </c:pt>
                <c:pt idx="258">
                  <c:v>356</c:v>
                </c:pt>
                <c:pt idx="259">
                  <c:v>357</c:v>
                </c:pt>
                <c:pt idx="260">
                  <c:v>358</c:v>
                </c:pt>
                <c:pt idx="261">
                  <c:v>359</c:v>
                </c:pt>
                <c:pt idx="262">
                  <c:v>360</c:v>
                </c:pt>
                <c:pt idx="263">
                  <c:v>361</c:v>
                </c:pt>
                <c:pt idx="264">
                  <c:v>362</c:v>
                </c:pt>
                <c:pt idx="265">
                  <c:v>363</c:v>
                </c:pt>
                <c:pt idx="266">
                  <c:v>364</c:v>
                </c:pt>
                <c:pt idx="267">
                  <c:v>365</c:v>
                </c:pt>
                <c:pt idx="268">
                  <c:v>366</c:v>
                </c:pt>
                <c:pt idx="269">
                  <c:v>367</c:v>
                </c:pt>
                <c:pt idx="270">
                  <c:v>368</c:v>
                </c:pt>
                <c:pt idx="271">
                  <c:v>369</c:v>
                </c:pt>
                <c:pt idx="272">
                  <c:v>370</c:v>
                </c:pt>
                <c:pt idx="273">
                  <c:v>371</c:v>
                </c:pt>
                <c:pt idx="274">
                  <c:v>372</c:v>
                </c:pt>
                <c:pt idx="275">
                  <c:v>373</c:v>
                </c:pt>
                <c:pt idx="276">
                  <c:v>374</c:v>
                </c:pt>
                <c:pt idx="277">
                  <c:v>375</c:v>
                </c:pt>
                <c:pt idx="278">
                  <c:v>376</c:v>
                </c:pt>
                <c:pt idx="279">
                  <c:v>377</c:v>
                </c:pt>
                <c:pt idx="280">
                  <c:v>378</c:v>
                </c:pt>
                <c:pt idx="281">
                  <c:v>379</c:v>
                </c:pt>
                <c:pt idx="282">
                  <c:v>380</c:v>
                </c:pt>
                <c:pt idx="283">
                  <c:v>381</c:v>
                </c:pt>
                <c:pt idx="284">
                  <c:v>382</c:v>
                </c:pt>
                <c:pt idx="285">
                  <c:v>383</c:v>
                </c:pt>
                <c:pt idx="286">
                  <c:v>384</c:v>
                </c:pt>
                <c:pt idx="287">
                  <c:v>385</c:v>
                </c:pt>
                <c:pt idx="288">
                  <c:v>386</c:v>
                </c:pt>
                <c:pt idx="289">
                  <c:v>387</c:v>
                </c:pt>
                <c:pt idx="290">
                  <c:v>388</c:v>
                </c:pt>
                <c:pt idx="291">
                  <c:v>389</c:v>
                </c:pt>
                <c:pt idx="292">
                  <c:v>390</c:v>
                </c:pt>
                <c:pt idx="293">
                  <c:v>391</c:v>
                </c:pt>
                <c:pt idx="294">
                  <c:v>392</c:v>
                </c:pt>
                <c:pt idx="295">
                  <c:v>393</c:v>
                </c:pt>
                <c:pt idx="296">
                  <c:v>394</c:v>
                </c:pt>
                <c:pt idx="297">
                  <c:v>395</c:v>
                </c:pt>
                <c:pt idx="298">
                  <c:v>396</c:v>
                </c:pt>
                <c:pt idx="299">
                  <c:v>397</c:v>
                </c:pt>
                <c:pt idx="300">
                  <c:v>398</c:v>
                </c:pt>
                <c:pt idx="301">
                  <c:v>399</c:v>
                </c:pt>
                <c:pt idx="302">
                  <c:v>400</c:v>
                </c:pt>
                <c:pt idx="303">
                  <c:v>401</c:v>
                </c:pt>
                <c:pt idx="304">
                  <c:v>402</c:v>
                </c:pt>
                <c:pt idx="305">
                  <c:v>403</c:v>
                </c:pt>
                <c:pt idx="306">
                  <c:v>404</c:v>
                </c:pt>
                <c:pt idx="307">
                  <c:v>405</c:v>
                </c:pt>
                <c:pt idx="308">
                  <c:v>406</c:v>
                </c:pt>
                <c:pt idx="309">
                  <c:v>407</c:v>
                </c:pt>
                <c:pt idx="310">
                  <c:v>408</c:v>
                </c:pt>
                <c:pt idx="311">
                  <c:v>409</c:v>
                </c:pt>
                <c:pt idx="312">
                  <c:v>410</c:v>
                </c:pt>
                <c:pt idx="313">
                  <c:v>411</c:v>
                </c:pt>
                <c:pt idx="314">
                  <c:v>412</c:v>
                </c:pt>
                <c:pt idx="315">
                  <c:v>413</c:v>
                </c:pt>
                <c:pt idx="316">
                  <c:v>414</c:v>
                </c:pt>
                <c:pt idx="317">
                  <c:v>415</c:v>
                </c:pt>
                <c:pt idx="318">
                  <c:v>416</c:v>
                </c:pt>
                <c:pt idx="319">
                  <c:v>417</c:v>
                </c:pt>
                <c:pt idx="320">
                  <c:v>418</c:v>
                </c:pt>
                <c:pt idx="321">
                  <c:v>419</c:v>
                </c:pt>
                <c:pt idx="322">
                  <c:v>420</c:v>
                </c:pt>
                <c:pt idx="323">
                  <c:v>421</c:v>
                </c:pt>
                <c:pt idx="324">
                  <c:v>422</c:v>
                </c:pt>
                <c:pt idx="325">
                  <c:v>423</c:v>
                </c:pt>
                <c:pt idx="326">
                  <c:v>424</c:v>
                </c:pt>
                <c:pt idx="327">
                  <c:v>425</c:v>
                </c:pt>
                <c:pt idx="328">
                  <c:v>426</c:v>
                </c:pt>
                <c:pt idx="329">
                  <c:v>427</c:v>
                </c:pt>
                <c:pt idx="330">
                  <c:v>428</c:v>
                </c:pt>
                <c:pt idx="331">
                  <c:v>429</c:v>
                </c:pt>
                <c:pt idx="332">
                  <c:v>430</c:v>
                </c:pt>
                <c:pt idx="333">
                  <c:v>431</c:v>
                </c:pt>
                <c:pt idx="334">
                  <c:v>432</c:v>
                </c:pt>
                <c:pt idx="335">
                  <c:v>433</c:v>
                </c:pt>
                <c:pt idx="336">
                  <c:v>434</c:v>
                </c:pt>
                <c:pt idx="337">
                  <c:v>435</c:v>
                </c:pt>
                <c:pt idx="338">
                  <c:v>436</c:v>
                </c:pt>
                <c:pt idx="339">
                  <c:v>437</c:v>
                </c:pt>
                <c:pt idx="340">
                  <c:v>438</c:v>
                </c:pt>
                <c:pt idx="341">
                  <c:v>439</c:v>
                </c:pt>
                <c:pt idx="342">
                  <c:v>440</c:v>
                </c:pt>
                <c:pt idx="343">
                  <c:v>441</c:v>
                </c:pt>
                <c:pt idx="344">
                  <c:v>442</c:v>
                </c:pt>
                <c:pt idx="345">
                  <c:v>443</c:v>
                </c:pt>
                <c:pt idx="346">
                  <c:v>444</c:v>
                </c:pt>
                <c:pt idx="347">
                  <c:v>445</c:v>
                </c:pt>
                <c:pt idx="348">
                  <c:v>446</c:v>
                </c:pt>
                <c:pt idx="349">
                  <c:v>447</c:v>
                </c:pt>
                <c:pt idx="350">
                  <c:v>448</c:v>
                </c:pt>
                <c:pt idx="351">
                  <c:v>449</c:v>
                </c:pt>
                <c:pt idx="352">
                  <c:v>450</c:v>
                </c:pt>
                <c:pt idx="353">
                  <c:v>451</c:v>
                </c:pt>
                <c:pt idx="354">
                  <c:v>452</c:v>
                </c:pt>
                <c:pt idx="355">
                  <c:v>453</c:v>
                </c:pt>
                <c:pt idx="356">
                  <c:v>454</c:v>
                </c:pt>
                <c:pt idx="357">
                  <c:v>455</c:v>
                </c:pt>
                <c:pt idx="358">
                  <c:v>456</c:v>
                </c:pt>
                <c:pt idx="359">
                  <c:v>457</c:v>
                </c:pt>
                <c:pt idx="360">
                  <c:v>458</c:v>
                </c:pt>
                <c:pt idx="361">
                  <c:v>459</c:v>
                </c:pt>
                <c:pt idx="362">
                  <c:v>460</c:v>
                </c:pt>
                <c:pt idx="363">
                  <c:v>461</c:v>
                </c:pt>
                <c:pt idx="364">
                  <c:v>462</c:v>
                </c:pt>
                <c:pt idx="365">
                  <c:v>463</c:v>
                </c:pt>
                <c:pt idx="366">
                  <c:v>464</c:v>
                </c:pt>
                <c:pt idx="367">
                  <c:v>465</c:v>
                </c:pt>
                <c:pt idx="368">
                  <c:v>466</c:v>
                </c:pt>
                <c:pt idx="369">
                  <c:v>467</c:v>
                </c:pt>
                <c:pt idx="370">
                  <c:v>468</c:v>
                </c:pt>
                <c:pt idx="371">
                  <c:v>469</c:v>
                </c:pt>
                <c:pt idx="372">
                  <c:v>470</c:v>
                </c:pt>
                <c:pt idx="373">
                  <c:v>471</c:v>
                </c:pt>
                <c:pt idx="374">
                  <c:v>472</c:v>
                </c:pt>
                <c:pt idx="375">
                  <c:v>473</c:v>
                </c:pt>
                <c:pt idx="376">
                  <c:v>474</c:v>
                </c:pt>
                <c:pt idx="377">
                  <c:v>475</c:v>
                </c:pt>
                <c:pt idx="378">
                  <c:v>476</c:v>
                </c:pt>
                <c:pt idx="379">
                  <c:v>477</c:v>
                </c:pt>
                <c:pt idx="380">
                  <c:v>478</c:v>
                </c:pt>
                <c:pt idx="381">
                  <c:v>479</c:v>
                </c:pt>
                <c:pt idx="382">
                  <c:v>480</c:v>
                </c:pt>
                <c:pt idx="383">
                  <c:v>481</c:v>
                </c:pt>
                <c:pt idx="384">
                  <c:v>482</c:v>
                </c:pt>
                <c:pt idx="385">
                  <c:v>483</c:v>
                </c:pt>
                <c:pt idx="386">
                  <c:v>484</c:v>
                </c:pt>
                <c:pt idx="387">
                  <c:v>485</c:v>
                </c:pt>
                <c:pt idx="388">
                  <c:v>486</c:v>
                </c:pt>
                <c:pt idx="389">
                  <c:v>487</c:v>
                </c:pt>
                <c:pt idx="390">
                  <c:v>488</c:v>
                </c:pt>
                <c:pt idx="391">
                  <c:v>489</c:v>
                </c:pt>
                <c:pt idx="392">
                  <c:v>490</c:v>
                </c:pt>
                <c:pt idx="393">
                  <c:v>491</c:v>
                </c:pt>
                <c:pt idx="394">
                  <c:v>492</c:v>
                </c:pt>
                <c:pt idx="395">
                  <c:v>493</c:v>
                </c:pt>
                <c:pt idx="396">
                  <c:v>494</c:v>
                </c:pt>
                <c:pt idx="397">
                  <c:v>495</c:v>
                </c:pt>
                <c:pt idx="398">
                  <c:v>496</c:v>
                </c:pt>
                <c:pt idx="399">
                  <c:v>497</c:v>
                </c:pt>
                <c:pt idx="400">
                  <c:v>498</c:v>
                </c:pt>
                <c:pt idx="401">
                  <c:v>499</c:v>
                </c:pt>
                <c:pt idx="402">
                  <c:v>500</c:v>
                </c:pt>
                <c:pt idx="403">
                  <c:v>501</c:v>
                </c:pt>
                <c:pt idx="404">
                  <c:v>502</c:v>
                </c:pt>
                <c:pt idx="405">
                  <c:v>503</c:v>
                </c:pt>
                <c:pt idx="406">
                  <c:v>504</c:v>
                </c:pt>
                <c:pt idx="407">
                  <c:v>505</c:v>
                </c:pt>
                <c:pt idx="408">
                  <c:v>506</c:v>
                </c:pt>
                <c:pt idx="409">
                  <c:v>507</c:v>
                </c:pt>
                <c:pt idx="410">
                  <c:v>508</c:v>
                </c:pt>
                <c:pt idx="411">
                  <c:v>509</c:v>
                </c:pt>
                <c:pt idx="412">
                  <c:v>510</c:v>
                </c:pt>
                <c:pt idx="413">
                  <c:v>511</c:v>
                </c:pt>
                <c:pt idx="414">
                  <c:v>512</c:v>
                </c:pt>
                <c:pt idx="415">
                  <c:v>513</c:v>
                </c:pt>
                <c:pt idx="416">
                  <c:v>514</c:v>
                </c:pt>
                <c:pt idx="417">
                  <c:v>515</c:v>
                </c:pt>
                <c:pt idx="418">
                  <c:v>516</c:v>
                </c:pt>
                <c:pt idx="419">
                  <c:v>517</c:v>
                </c:pt>
                <c:pt idx="420">
                  <c:v>518</c:v>
                </c:pt>
                <c:pt idx="421">
                  <c:v>519</c:v>
                </c:pt>
                <c:pt idx="422">
                  <c:v>520</c:v>
                </c:pt>
                <c:pt idx="423">
                  <c:v>521</c:v>
                </c:pt>
                <c:pt idx="424">
                  <c:v>522</c:v>
                </c:pt>
                <c:pt idx="425">
                  <c:v>523</c:v>
                </c:pt>
                <c:pt idx="426">
                  <c:v>524</c:v>
                </c:pt>
                <c:pt idx="427">
                  <c:v>525</c:v>
                </c:pt>
                <c:pt idx="428">
                  <c:v>526</c:v>
                </c:pt>
                <c:pt idx="429">
                  <c:v>527</c:v>
                </c:pt>
                <c:pt idx="430">
                  <c:v>528</c:v>
                </c:pt>
                <c:pt idx="431">
                  <c:v>529</c:v>
                </c:pt>
                <c:pt idx="432">
                  <c:v>530</c:v>
                </c:pt>
                <c:pt idx="433">
                  <c:v>531</c:v>
                </c:pt>
                <c:pt idx="434">
                  <c:v>532</c:v>
                </c:pt>
                <c:pt idx="435">
                  <c:v>533</c:v>
                </c:pt>
                <c:pt idx="436">
                  <c:v>534</c:v>
                </c:pt>
                <c:pt idx="437">
                  <c:v>535</c:v>
                </c:pt>
                <c:pt idx="438">
                  <c:v>536</c:v>
                </c:pt>
                <c:pt idx="439">
                  <c:v>537</c:v>
                </c:pt>
                <c:pt idx="440">
                  <c:v>538</c:v>
                </c:pt>
                <c:pt idx="441">
                  <c:v>539</c:v>
                </c:pt>
                <c:pt idx="442">
                  <c:v>540</c:v>
                </c:pt>
                <c:pt idx="443">
                  <c:v>541</c:v>
                </c:pt>
                <c:pt idx="444">
                  <c:v>542</c:v>
                </c:pt>
                <c:pt idx="445">
                  <c:v>543</c:v>
                </c:pt>
                <c:pt idx="446">
                  <c:v>544</c:v>
                </c:pt>
                <c:pt idx="447">
                  <c:v>545</c:v>
                </c:pt>
                <c:pt idx="448">
                  <c:v>546</c:v>
                </c:pt>
                <c:pt idx="449">
                  <c:v>547</c:v>
                </c:pt>
                <c:pt idx="450">
                  <c:v>548</c:v>
                </c:pt>
                <c:pt idx="451">
                  <c:v>549</c:v>
                </c:pt>
                <c:pt idx="452">
                  <c:v>550</c:v>
                </c:pt>
                <c:pt idx="453">
                  <c:v>551</c:v>
                </c:pt>
                <c:pt idx="454">
                  <c:v>552</c:v>
                </c:pt>
                <c:pt idx="455">
                  <c:v>553</c:v>
                </c:pt>
                <c:pt idx="456">
                  <c:v>554</c:v>
                </c:pt>
                <c:pt idx="457">
                  <c:v>555</c:v>
                </c:pt>
                <c:pt idx="458">
                  <c:v>556</c:v>
                </c:pt>
                <c:pt idx="459">
                  <c:v>557</c:v>
                </c:pt>
                <c:pt idx="460">
                  <c:v>558</c:v>
                </c:pt>
                <c:pt idx="461">
                  <c:v>559</c:v>
                </c:pt>
                <c:pt idx="462">
                  <c:v>560</c:v>
                </c:pt>
                <c:pt idx="463">
                  <c:v>561</c:v>
                </c:pt>
                <c:pt idx="464">
                  <c:v>562</c:v>
                </c:pt>
                <c:pt idx="465">
                  <c:v>563</c:v>
                </c:pt>
                <c:pt idx="466">
                  <c:v>564</c:v>
                </c:pt>
                <c:pt idx="467">
                  <c:v>565</c:v>
                </c:pt>
                <c:pt idx="468">
                  <c:v>566</c:v>
                </c:pt>
                <c:pt idx="469">
                  <c:v>567</c:v>
                </c:pt>
                <c:pt idx="470">
                  <c:v>568</c:v>
                </c:pt>
                <c:pt idx="471">
                  <c:v>569</c:v>
                </c:pt>
                <c:pt idx="472">
                  <c:v>570</c:v>
                </c:pt>
                <c:pt idx="473">
                  <c:v>571</c:v>
                </c:pt>
                <c:pt idx="474">
                  <c:v>572</c:v>
                </c:pt>
                <c:pt idx="475">
                  <c:v>573</c:v>
                </c:pt>
                <c:pt idx="476">
                  <c:v>574</c:v>
                </c:pt>
                <c:pt idx="477">
                  <c:v>575</c:v>
                </c:pt>
                <c:pt idx="478">
                  <c:v>576</c:v>
                </c:pt>
                <c:pt idx="479">
                  <c:v>577</c:v>
                </c:pt>
                <c:pt idx="480">
                  <c:v>578</c:v>
                </c:pt>
                <c:pt idx="481">
                  <c:v>579</c:v>
                </c:pt>
                <c:pt idx="482">
                  <c:v>580</c:v>
                </c:pt>
                <c:pt idx="483">
                  <c:v>581</c:v>
                </c:pt>
                <c:pt idx="484">
                  <c:v>582</c:v>
                </c:pt>
                <c:pt idx="485">
                  <c:v>583</c:v>
                </c:pt>
                <c:pt idx="486">
                  <c:v>584</c:v>
                </c:pt>
                <c:pt idx="487">
                  <c:v>585</c:v>
                </c:pt>
                <c:pt idx="488">
                  <c:v>586</c:v>
                </c:pt>
                <c:pt idx="489">
                  <c:v>587</c:v>
                </c:pt>
                <c:pt idx="490">
                  <c:v>588</c:v>
                </c:pt>
                <c:pt idx="491">
                  <c:v>589</c:v>
                </c:pt>
                <c:pt idx="492">
                  <c:v>590</c:v>
                </c:pt>
                <c:pt idx="493">
                  <c:v>591</c:v>
                </c:pt>
                <c:pt idx="494">
                  <c:v>592</c:v>
                </c:pt>
                <c:pt idx="495">
                  <c:v>593</c:v>
                </c:pt>
                <c:pt idx="496">
                  <c:v>594</c:v>
                </c:pt>
                <c:pt idx="497">
                  <c:v>595</c:v>
                </c:pt>
                <c:pt idx="498">
                  <c:v>596</c:v>
                </c:pt>
                <c:pt idx="499">
                  <c:v>597</c:v>
                </c:pt>
                <c:pt idx="500">
                  <c:v>598</c:v>
                </c:pt>
                <c:pt idx="501">
                  <c:v>599</c:v>
                </c:pt>
                <c:pt idx="502">
                  <c:v>600</c:v>
                </c:pt>
                <c:pt idx="503">
                  <c:v>601</c:v>
                </c:pt>
                <c:pt idx="504">
                  <c:v>602</c:v>
                </c:pt>
                <c:pt idx="505">
                  <c:v>603</c:v>
                </c:pt>
                <c:pt idx="506">
                  <c:v>604</c:v>
                </c:pt>
                <c:pt idx="507">
                  <c:v>605</c:v>
                </c:pt>
                <c:pt idx="508">
                  <c:v>606</c:v>
                </c:pt>
                <c:pt idx="509">
                  <c:v>607</c:v>
                </c:pt>
                <c:pt idx="510">
                  <c:v>608</c:v>
                </c:pt>
                <c:pt idx="511">
                  <c:v>609</c:v>
                </c:pt>
                <c:pt idx="512">
                  <c:v>610</c:v>
                </c:pt>
                <c:pt idx="513">
                  <c:v>611</c:v>
                </c:pt>
                <c:pt idx="514">
                  <c:v>612</c:v>
                </c:pt>
                <c:pt idx="515">
                  <c:v>613</c:v>
                </c:pt>
                <c:pt idx="516">
                  <c:v>614</c:v>
                </c:pt>
                <c:pt idx="517">
                  <c:v>615</c:v>
                </c:pt>
                <c:pt idx="518">
                  <c:v>616</c:v>
                </c:pt>
                <c:pt idx="519">
                  <c:v>617</c:v>
                </c:pt>
                <c:pt idx="520">
                  <c:v>618</c:v>
                </c:pt>
                <c:pt idx="521">
                  <c:v>619</c:v>
                </c:pt>
                <c:pt idx="522">
                  <c:v>620</c:v>
                </c:pt>
                <c:pt idx="523">
                  <c:v>621</c:v>
                </c:pt>
                <c:pt idx="524">
                  <c:v>622</c:v>
                </c:pt>
                <c:pt idx="525">
                  <c:v>623</c:v>
                </c:pt>
                <c:pt idx="526">
                  <c:v>624</c:v>
                </c:pt>
                <c:pt idx="527">
                  <c:v>625</c:v>
                </c:pt>
                <c:pt idx="528">
                  <c:v>626</c:v>
                </c:pt>
                <c:pt idx="529">
                  <c:v>627</c:v>
                </c:pt>
                <c:pt idx="530">
                  <c:v>628</c:v>
                </c:pt>
                <c:pt idx="531">
                  <c:v>629</c:v>
                </c:pt>
                <c:pt idx="532">
                  <c:v>630</c:v>
                </c:pt>
                <c:pt idx="533">
                  <c:v>631</c:v>
                </c:pt>
                <c:pt idx="534">
                  <c:v>632</c:v>
                </c:pt>
                <c:pt idx="535">
                  <c:v>633</c:v>
                </c:pt>
                <c:pt idx="536">
                  <c:v>634</c:v>
                </c:pt>
                <c:pt idx="537">
                  <c:v>635</c:v>
                </c:pt>
                <c:pt idx="538">
                  <c:v>636</c:v>
                </c:pt>
                <c:pt idx="539">
                  <c:v>637</c:v>
                </c:pt>
                <c:pt idx="540">
                  <c:v>638</c:v>
                </c:pt>
                <c:pt idx="541">
                  <c:v>639</c:v>
                </c:pt>
                <c:pt idx="542">
                  <c:v>640</c:v>
                </c:pt>
                <c:pt idx="543">
                  <c:v>641</c:v>
                </c:pt>
                <c:pt idx="544">
                  <c:v>642</c:v>
                </c:pt>
                <c:pt idx="545">
                  <c:v>643</c:v>
                </c:pt>
                <c:pt idx="546">
                  <c:v>644</c:v>
                </c:pt>
                <c:pt idx="547">
                  <c:v>645</c:v>
                </c:pt>
                <c:pt idx="548">
                  <c:v>646</c:v>
                </c:pt>
                <c:pt idx="549">
                  <c:v>647</c:v>
                </c:pt>
                <c:pt idx="551">
                  <c:v>697</c:v>
                </c:pt>
                <c:pt idx="552">
                  <c:v>698</c:v>
                </c:pt>
                <c:pt idx="553">
                  <c:v>699</c:v>
                </c:pt>
                <c:pt idx="554">
                  <c:v>700</c:v>
                </c:pt>
                <c:pt idx="555">
                  <c:v>701</c:v>
                </c:pt>
                <c:pt idx="556">
                  <c:v>702</c:v>
                </c:pt>
                <c:pt idx="557">
                  <c:v>703</c:v>
                </c:pt>
                <c:pt idx="558">
                  <c:v>704</c:v>
                </c:pt>
                <c:pt idx="559">
                  <c:v>705</c:v>
                </c:pt>
                <c:pt idx="560">
                  <c:v>706</c:v>
                </c:pt>
                <c:pt idx="561">
                  <c:v>707</c:v>
                </c:pt>
                <c:pt idx="562">
                  <c:v>708</c:v>
                </c:pt>
                <c:pt idx="563">
                  <c:v>709</c:v>
                </c:pt>
                <c:pt idx="564">
                  <c:v>710</c:v>
                </c:pt>
                <c:pt idx="565">
                  <c:v>711</c:v>
                </c:pt>
                <c:pt idx="566">
                  <c:v>712</c:v>
                </c:pt>
                <c:pt idx="567">
                  <c:v>713</c:v>
                </c:pt>
                <c:pt idx="568">
                  <c:v>714</c:v>
                </c:pt>
                <c:pt idx="569">
                  <c:v>715</c:v>
                </c:pt>
                <c:pt idx="570">
                  <c:v>716</c:v>
                </c:pt>
                <c:pt idx="571">
                  <c:v>717</c:v>
                </c:pt>
                <c:pt idx="572">
                  <c:v>718</c:v>
                </c:pt>
                <c:pt idx="573">
                  <c:v>719</c:v>
                </c:pt>
                <c:pt idx="574">
                  <c:v>720</c:v>
                </c:pt>
                <c:pt idx="575">
                  <c:v>721</c:v>
                </c:pt>
                <c:pt idx="576">
                  <c:v>722</c:v>
                </c:pt>
                <c:pt idx="577">
                  <c:v>723</c:v>
                </c:pt>
                <c:pt idx="578">
                  <c:v>724</c:v>
                </c:pt>
                <c:pt idx="579">
                  <c:v>725</c:v>
                </c:pt>
                <c:pt idx="580">
                  <c:v>726</c:v>
                </c:pt>
                <c:pt idx="581">
                  <c:v>727</c:v>
                </c:pt>
                <c:pt idx="582">
                  <c:v>728</c:v>
                </c:pt>
                <c:pt idx="583">
                  <c:v>729</c:v>
                </c:pt>
                <c:pt idx="584">
                  <c:v>730</c:v>
                </c:pt>
                <c:pt idx="585">
                  <c:v>731</c:v>
                </c:pt>
                <c:pt idx="586">
                  <c:v>732</c:v>
                </c:pt>
                <c:pt idx="587">
                  <c:v>733</c:v>
                </c:pt>
                <c:pt idx="588">
                  <c:v>734</c:v>
                </c:pt>
                <c:pt idx="589">
                  <c:v>735</c:v>
                </c:pt>
                <c:pt idx="590">
                  <c:v>736</c:v>
                </c:pt>
                <c:pt idx="591">
                  <c:v>737</c:v>
                </c:pt>
                <c:pt idx="592">
                  <c:v>738</c:v>
                </c:pt>
                <c:pt idx="593">
                  <c:v>739</c:v>
                </c:pt>
                <c:pt idx="594">
                  <c:v>740</c:v>
                </c:pt>
                <c:pt idx="595">
                  <c:v>741</c:v>
                </c:pt>
                <c:pt idx="596">
                  <c:v>742</c:v>
                </c:pt>
                <c:pt idx="597">
                  <c:v>743</c:v>
                </c:pt>
                <c:pt idx="598">
                  <c:v>744</c:v>
                </c:pt>
                <c:pt idx="599">
                  <c:v>745</c:v>
                </c:pt>
                <c:pt idx="600">
                  <c:v>746</c:v>
                </c:pt>
                <c:pt idx="601">
                  <c:v>747</c:v>
                </c:pt>
                <c:pt idx="602">
                  <c:v>748</c:v>
                </c:pt>
                <c:pt idx="603">
                  <c:v>749</c:v>
                </c:pt>
                <c:pt idx="604">
                  <c:v>750</c:v>
                </c:pt>
                <c:pt idx="605">
                  <c:v>751</c:v>
                </c:pt>
                <c:pt idx="606">
                  <c:v>752</c:v>
                </c:pt>
                <c:pt idx="607">
                  <c:v>753</c:v>
                </c:pt>
                <c:pt idx="608">
                  <c:v>754</c:v>
                </c:pt>
                <c:pt idx="609">
                  <c:v>755</c:v>
                </c:pt>
                <c:pt idx="610">
                  <c:v>756</c:v>
                </c:pt>
                <c:pt idx="611">
                  <c:v>757</c:v>
                </c:pt>
                <c:pt idx="612">
                  <c:v>758</c:v>
                </c:pt>
                <c:pt idx="613">
                  <c:v>759</c:v>
                </c:pt>
                <c:pt idx="614">
                  <c:v>760</c:v>
                </c:pt>
                <c:pt idx="615">
                  <c:v>761</c:v>
                </c:pt>
                <c:pt idx="616">
                  <c:v>762</c:v>
                </c:pt>
                <c:pt idx="617">
                  <c:v>763</c:v>
                </c:pt>
                <c:pt idx="618">
                  <c:v>764</c:v>
                </c:pt>
                <c:pt idx="619">
                  <c:v>765</c:v>
                </c:pt>
                <c:pt idx="620">
                  <c:v>766</c:v>
                </c:pt>
                <c:pt idx="621">
                  <c:v>767</c:v>
                </c:pt>
                <c:pt idx="622">
                  <c:v>768</c:v>
                </c:pt>
                <c:pt idx="623">
                  <c:v>769</c:v>
                </c:pt>
                <c:pt idx="624">
                  <c:v>770</c:v>
                </c:pt>
                <c:pt idx="625">
                  <c:v>771</c:v>
                </c:pt>
                <c:pt idx="626">
                  <c:v>772</c:v>
                </c:pt>
                <c:pt idx="627">
                  <c:v>773</c:v>
                </c:pt>
                <c:pt idx="628">
                  <c:v>774</c:v>
                </c:pt>
                <c:pt idx="629">
                  <c:v>775</c:v>
                </c:pt>
                <c:pt idx="630">
                  <c:v>776</c:v>
                </c:pt>
                <c:pt idx="631">
                  <c:v>777</c:v>
                </c:pt>
                <c:pt idx="632">
                  <c:v>778</c:v>
                </c:pt>
                <c:pt idx="633">
                  <c:v>779</c:v>
                </c:pt>
                <c:pt idx="634">
                  <c:v>780</c:v>
                </c:pt>
                <c:pt idx="635">
                  <c:v>781</c:v>
                </c:pt>
                <c:pt idx="636">
                  <c:v>782</c:v>
                </c:pt>
                <c:pt idx="637">
                  <c:v>783</c:v>
                </c:pt>
                <c:pt idx="638">
                  <c:v>784</c:v>
                </c:pt>
                <c:pt idx="639">
                  <c:v>785</c:v>
                </c:pt>
                <c:pt idx="640">
                  <c:v>786</c:v>
                </c:pt>
                <c:pt idx="641">
                  <c:v>787</c:v>
                </c:pt>
                <c:pt idx="642">
                  <c:v>788</c:v>
                </c:pt>
                <c:pt idx="643">
                  <c:v>789</c:v>
                </c:pt>
                <c:pt idx="644">
                  <c:v>790</c:v>
                </c:pt>
                <c:pt idx="645">
                  <c:v>791</c:v>
                </c:pt>
                <c:pt idx="646">
                  <c:v>792</c:v>
                </c:pt>
                <c:pt idx="647">
                  <c:v>793</c:v>
                </c:pt>
                <c:pt idx="648">
                  <c:v>794</c:v>
                </c:pt>
                <c:pt idx="649">
                  <c:v>795</c:v>
                </c:pt>
                <c:pt idx="650">
                  <c:v>796</c:v>
                </c:pt>
                <c:pt idx="651">
                  <c:v>797</c:v>
                </c:pt>
                <c:pt idx="652">
                  <c:v>798</c:v>
                </c:pt>
                <c:pt idx="653">
                  <c:v>799</c:v>
                </c:pt>
                <c:pt idx="654">
                  <c:v>800</c:v>
                </c:pt>
                <c:pt idx="655">
                  <c:v>801</c:v>
                </c:pt>
                <c:pt idx="656">
                  <c:v>802</c:v>
                </c:pt>
                <c:pt idx="657">
                  <c:v>803</c:v>
                </c:pt>
                <c:pt idx="658">
                  <c:v>804</c:v>
                </c:pt>
                <c:pt idx="659">
                  <c:v>805</c:v>
                </c:pt>
                <c:pt idx="660">
                  <c:v>806</c:v>
                </c:pt>
                <c:pt idx="661">
                  <c:v>807</c:v>
                </c:pt>
                <c:pt idx="662">
                  <c:v>808</c:v>
                </c:pt>
                <c:pt idx="663">
                  <c:v>809</c:v>
                </c:pt>
                <c:pt idx="664">
                  <c:v>810</c:v>
                </c:pt>
                <c:pt idx="665">
                  <c:v>811</c:v>
                </c:pt>
                <c:pt idx="666">
                  <c:v>812</c:v>
                </c:pt>
                <c:pt idx="667">
                  <c:v>813</c:v>
                </c:pt>
                <c:pt idx="668">
                  <c:v>814</c:v>
                </c:pt>
                <c:pt idx="669">
                  <c:v>815</c:v>
                </c:pt>
                <c:pt idx="670">
                  <c:v>816</c:v>
                </c:pt>
                <c:pt idx="671">
                  <c:v>817</c:v>
                </c:pt>
                <c:pt idx="672">
                  <c:v>818</c:v>
                </c:pt>
                <c:pt idx="673">
                  <c:v>819</c:v>
                </c:pt>
                <c:pt idx="674">
                  <c:v>820</c:v>
                </c:pt>
                <c:pt idx="675">
                  <c:v>821</c:v>
                </c:pt>
                <c:pt idx="676">
                  <c:v>822</c:v>
                </c:pt>
                <c:pt idx="677">
                  <c:v>823</c:v>
                </c:pt>
                <c:pt idx="678">
                  <c:v>824</c:v>
                </c:pt>
                <c:pt idx="679">
                  <c:v>825</c:v>
                </c:pt>
                <c:pt idx="680">
                  <c:v>826</c:v>
                </c:pt>
                <c:pt idx="681">
                  <c:v>827</c:v>
                </c:pt>
                <c:pt idx="682">
                  <c:v>828</c:v>
                </c:pt>
                <c:pt idx="683">
                  <c:v>829</c:v>
                </c:pt>
                <c:pt idx="684">
                  <c:v>830</c:v>
                </c:pt>
                <c:pt idx="685">
                  <c:v>831</c:v>
                </c:pt>
                <c:pt idx="686">
                  <c:v>832</c:v>
                </c:pt>
                <c:pt idx="687">
                  <c:v>833</c:v>
                </c:pt>
                <c:pt idx="688">
                  <c:v>834</c:v>
                </c:pt>
                <c:pt idx="689">
                  <c:v>835</c:v>
                </c:pt>
                <c:pt idx="690">
                  <c:v>836</c:v>
                </c:pt>
                <c:pt idx="691">
                  <c:v>837</c:v>
                </c:pt>
                <c:pt idx="692">
                  <c:v>838</c:v>
                </c:pt>
                <c:pt idx="693">
                  <c:v>839</c:v>
                </c:pt>
                <c:pt idx="694">
                  <c:v>840</c:v>
                </c:pt>
                <c:pt idx="695">
                  <c:v>841</c:v>
                </c:pt>
                <c:pt idx="696">
                  <c:v>842</c:v>
                </c:pt>
                <c:pt idx="697">
                  <c:v>843</c:v>
                </c:pt>
                <c:pt idx="698">
                  <c:v>844</c:v>
                </c:pt>
                <c:pt idx="699">
                  <c:v>845</c:v>
                </c:pt>
                <c:pt idx="700">
                  <c:v>846</c:v>
                </c:pt>
                <c:pt idx="701">
                  <c:v>847</c:v>
                </c:pt>
                <c:pt idx="702">
                  <c:v>848</c:v>
                </c:pt>
                <c:pt idx="703">
                  <c:v>849</c:v>
                </c:pt>
                <c:pt idx="704">
                  <c:v>850</c:v>
                </c:pt>
                <c:pt idx="705">
                  <c:v>851</c:v>
                </c:pt>
                <c:pt idx="706">
                  <c:v>852</c:v>
                </c:pt>
                <c:pt idx="707">
                  <c:v>853</c:v>
                </c:pt>
                <c:pt idx="708">
                  <c:v>854</c:v>
                </c:pt>
                <c:pt idx="709">
                  <c:v>855</c:v>
                </c:pt>
                <c:pt idx="710">
                  <c:v>856</c:v>
                </c:pt>
                <c:pt idx="711">
                  <c:v>857</c:v>
                </c:pt>
                <c:pt idx="712">
                  <c:v>858</c:v>
                </c:pt>
                <c:pt idx="713">
                  <c:v>859</c:v>
                </c:pt>
                <c:pt idx="714">
                  <c:v>860</c:v>
                </c:pt>
                <c:pt idx="715">
                  <c:v>861</c:v>
                </c:pt>
                <c:pt idx="716">
                  <c:v>862</c:v>
                </c:pt>
                <c:pt idx="717">
                  <c:v>863</c:v>
                </c:pt>
                <c:pt idx="718">
                  <c:v>864</c:v>
                </c:pt>
                <c:pt idx="719">
                  <c:v>865</c:v>
                </c:pt>
                <c:pt idx="720">
                  <c:v>866</c:v>
                </c:pt>
                <c:pt idx="721">
                  <c:v>867</c:v>
                </c:pt>
                <c:pt idx="722">
                  <c:v>868</c:v>
                </c:pt>
                <c:pt idx="723">
                  <c:v>869</c:v>
                </c:pt>
                <c:pt idx="724">
                  <c:v>870</c:v>
                </c:pt>
                <c:pt idx="725">
                  <c:v>871</c:v>
                </c:pt>
                <c:pt idx="726">
                  <c:v>872</c:v>
                </c:pt>
                <c:pt idx="727">
                  <c:v>873</c:v>
                </c:pt>
                <c:pt idx="728">
                  <c:v>874</c:v>
                </c:pt>
                <c:pt idx="729">
                  <c:v>875</c:v>
                </c:pt>
                <c:pt idx="730">
                  <c:v>876</c:v>
                </c:pt>
                <c:pt idx="731">
                  <c:v>877</c:v>
                </c:pt>
                <c:pt idx="732">
                  <c:v>878</c:v>
                </c:pt>
                <c:pt idx="733">
                  <c:v>879</c:v>
                </c:pt>
                <c:pt idx="734">
                  <c:v>880</c:v>
                </c:pt>
                <c:pt idx="735">
                  <c:v>881</c:v>
                </c:pt>
                <c:pt idx="736">
                  <c:v>882</c:v>
                </c:pt>
                <c:pt idx="737">
                  <c:v>883</c:v>
                </c:pt>
                <c:pt idx="738">
                  <c:v>884</c:v>
                </c:pt>
                <c:pt idx="739">
                  <c:v>885</c:v>
                </c:pt>
                <c:pt idx="740">
                  <c:v>886</c:v>
                </c:pt>
                <c:pt idx="741">
                  <c:v>887</c:v>
                </c:pt>
                <c:pt idx="742">
                  <c:v>888</c:v>
                </c:pt>
                <c:pt idx="743">
                  <c:v>889</c:v>
                </c:pt>
                <c:pt idx="744">
                  <c:v>890</c:v>
                </c:pt>
                <c:pt idx="745">
                  <c:v>891</c:v>
                </c:pt>
                <c:pt idx="746">
                  <c:v>892</c:v>
                </c:pt>
                <c:pt idx="747">
                  <c:v>893</c:v>
                </c:pt>
                <c:pt idx="748">
                  <c:v>894</c:v>
                </c:pt>
                <c:pt idx="749">
                  <c:v>895</c:v>
                </c:pt>
                <c:pt idx="750">
                  <c:v>896</c:v>
                </c:pt>
                <c:pt idx="751">
                  <c:v>897</c:v>
                </c:pt>
                <c:pt idx="752">
                  <c:v>898</c:v>
                </c:pt>
                <c:pt idx="753">
                  <c:v>899</c:v>
                </c:pt>
                <c:pt idx="754">
                  <c:v>900</c:v>
                </c:pt>
                <c:pt idx="755">
                  <c:v>901</c:v>
                </c:pt>
                <c:pt idx="756">
                  <c:v>902</c:v>
                </c:pt>
                <c:pt idx="757">
                  <c:v>903</c:v>
                </c:pt>
                <c:pt idx="758">
                  <c:v>904</c:v>
                </c:pt>
                <c:pt idx="759">
                  <c:v>905</c:v>
                </c:pt>
                <c:pt idx="760">
                  <c:v>906</c:v>
                </c:pt>
                <c:pt idx="761">
                  <c:v>907</c:v>
                </c:pt>
                <c:pt idx="762">
                  <c:v>908</c:v>
                </c:pt>
                <c:pt idx="763">
                  <c:v>909</c:v>
                </c:pt>
                <c:pt idx="764">
                  <c:v>910</c:v>
                </c:pt>
                <c:pt idx="765">
                  <c:v>911</c:v>
                </c:pt>
                <c:pt idx="766">
                  <c:v>912</c:v>
                </c:pt>
                <c:pt idx="767">
                  <c:v>913</c:v>
                </c:pt>
                <c:pt idx="768">
                  <c:v>914</c:v>
                </c:pt>
                <c:pt idx="769">
                  <c:v>915</c:v>
                </c:pt>
                <c:pt idx="770">
                  <c:v>916</c:v>
                </c:pt>
                <c:pt idx="771">
                  <c:v>917</c:v>
                </c:pt>
                <c:pt idx="772">
                  <c:v>918</c:v>
                </c:pt>
                <c:pt idx="773">
                  <c:v>919</c:v>
                </c:pt>
                <c:pt idx="774">
                  <c:v>920</c:v>
                </c:pt>
                <c:pt idx="775">
                  <c:v>921</c:v>
                </c:pt>
                <c:pt idx="776">
                  <c:v>922</c:v>
                </c:pt>
                <c:pt idx="777">
                  <c:v>923</c:v>
                </c:pt>
                <c:pt idx="778">
                  <c:v>924</c:v>
                </c:pt>
                <c:pt idx="779">
                  <c:v>925</c:v>
                </c:pt>
                <c:pt idx="780">
                  <c:v>926</c:v>
                </c:pt>
                <c:pt idx="781">
                  <c:v>927</c:v>
                </c:pt>
                <c:pt idx="782">
                  <c:v>928</c:v>
                </c:pt>
                <c:pt idx="783">
                  <c:v>929</c:v>
                </c:pt>
                <c:pt idx="784">
                  <c:v>930</c:v>
                </c:pt>
                <c:pt idx="785">
                  <c:v>931</c:v>
                </c:pt>
                <c:pt idx="786">
                  <c:v>932</c:v>
                </c:pt>
                <c:pt idx="787">
                  <c:v>933</c:v>
                </c:pt>
                <c:pt idx="788">
                  <c:v>934</c:v>
                </c:pt>
                <c:pt idx="789">
                  <c:v>935</c:v>
                </c:pt>
                <c:pt idx="790">
                  <c:v>936</c:v>
                </c:pt>
                <c:pt idx="791">
                  <c:v>937</c:v>
                </c:pt>
                <c:pt idx="792">
                  <c:v>938</c:v>
                </c:pt>
                <c:pt idx="793">
                  <c:v>939</c:v>
                </c:pt>
                <c:pt idx="794">
                  <c:v>940</c:v>
                </c:pt>
                <c:pt idx="795">
                  <c:v>941</c:v>
                </c:pt>
                <c:pt idx="796">
                  <c:v>942</c:v>
                </c:pt>
                <c:pt idx="797">
                  <c:v>943</c:v>
                </c:pt>
                <c:pt idx="798">
                  <c:v>944</c:v>
                </c:pt>
                <c:pt idx="799">
                  <c:v>945</c:v>
                </c:pt>
                <c:pt idx="800">
                  <c:v>946</c:v>
                </c:pt>
                <c:pt idx="801">
                  <c:v>947</c:v>
                </c:pt>
                <c:pt idx="802">
                  <c:v>948</c:v>
                </c:pt>
                <c:pt idx="803">
                  <c:v>949</c:v>
                </c:pt>
                <c:pt idx="804">
                  <c:v>950</c:v>
                </c:pt>
                <c:pt idx="805">
                  <c:v>951</c:v>
                </c:pt>
                <c:pt idx="806">
                  <c:v>952</c:v>
                </c:pt>
                <c:pt idx="807">
                  <c:v>953</c:v>
                </c:pt>
                <c:pt idx="808">
                  <c:v>954</c:v>
                </c:pt>
                <c:pt idx="809">
                  <c:v>955</c:v>
                </c:pt>
                <c:pt idx="810">
                  <c:v>956</c:v>
                </c:pt>
                <c:pt idx="811">
                  <c:v>957</c:v>
                </c:pt>
                <c:pt idx="812">
                  <c:v>958</c:v>
                </c:pt>
                <c:pt idx="813">
                  <c:v>959</c:v>
                </c:pt>
                <c:pt idx="814">
                  <c:v>960</c:v>
                </c:pt>
                <c:pt idx="815">
                  <c:v>961</c:v>
                </c:pt>
                <c:pt idx="816">
                  <c:v>962</c:v>
                </c:pt>
                <c:pt idx="817">
                  <c:v>963</c:v>
                </c:pt>
                <c:pt idx="818">
                  <c:v>964</c:v>
                </c:pt>
                <c:pt idx="819">
                  <c:v>965</c:v>
                </c:pt>
                <c:pt idx="820">
                  <c:v>966</c:v>
                </c:pt>
                <c:pt idx="821">
                  <c:v>967</c:v>
                </c:pt>
                <c:pt idx="822">
                  <c:v>968</c:v>
                </c:pt>
                <c:pt idx="823">
                  <c:v>969</c:v>
                </c:pt>
                <c:pt idx="824">
                  <c:v>970</c:v>
                </c:pt>
                <c:pt idx="825">
                  <c:v>971</c:v>
                </c:pt>
                <c:pt idx="826">
                  <c:v>972</c:v>
                </c:pt>
                <c:pt idx="827">
                  <c:v>973</c:v>
                </c:pt>
                <c:pt idx="828">
                  <c:v>974</c:v>
                </c:pt>
                <c:pt idx="829">
                  <c:v>975</c:v>
                </c:pt>
                <c:pt idx="830">
                  <c:v>976</c:v>
                </c:pt>
                <c:pt idx="831">
                  <c:v>977</c:v>
                </c:pt>
                <c:pt idx="832">
                  <c:v>978</c:v>
                </c:pt>
                <c:pt idx="833">
                  <c:v>979</c:v>
                </c:pt>
                <c:pt idx="834">
                  <c:v>980</c:v>
                </c:pt>
                <c:pt idx="835">
                  <c:v>981</c:v>
                </c:pt>
                <c:pt idx="836">
                  <c:v>982</c:v>
                </c:pt>
                <c:pt idx="837">
                  <c:v>983</c:v>
                </c:pt>
                <c:pt idx="838">
                  <c:v>984</c:v>
                </c:pt>
                <c:pt idx="839">
                  <c:v>985</c:v>
                </c:pt>
                <c:pt idx="840">
                  <c:v>986</c:v>
                </c:pt>
                <c:pt idx="841">
                  <c:v>987</c:v>
                </c:pt>
                <c:pt idx="842">
                  <c:v>988</c:v>
                </c:pt>
                <c:pt idx="843">
                  <c:v>989</c:v>
                </c:pt>
                <c:pt idx="844">
                  <c:v>990</c:v>
                </c:pt>
                <c:pt idx="845">
                  <c:v>991</c:v>
                </c:pt>
                <c:pt idx="846">
                  <c:v>992</c:v>
                </c:pt>
                <c:pt idx="847">
                  <c:v>993</c:v>
                </c:pt>
                <c:pt idx="848">
                  <c:v>994</c:v>
                </c:pt>
                <c:pt idx="849">
                  <c:v>995</c:v>
                </c:pt>
                <c:pt idx="850">
                  <c:v>996</c:v>
                </c:pt>
                <c:pt idx="851">
                  <c:v>997</c:v>
                </c:pt>
                <c:pt idx="852">
                  <c:v>998</c:v>
                </c:pt>
                <c:pt idx="853">
                  <c:v>999</c:v>
                </c:pt>
                <c:pt idx="854">
                  <c:v>1000</c:v>
                </c:pt>
                <c:pt idx="856">
                  <c:v>1050</c:v>
                </c:pt>
                <c:pt idx="857">
                  <c:v>1051</c:v>
                </c:pt>
                <c:pt idx="858">
                  <c:v>1052</c:v>
                </c:pt>
                <c:pt idx="859">
                  <c:v>1053</c:v>
                </c:pt>
                <c:pt idx="860">
                  <c:v>1054</c:v>
                </c:pt>
                <c:pt idx="861">
                  <c:v>1055</c:v>
                </c:pt>
                <c:pt idx="862">
                  <c:v>1056</c:v>
                </c:pt>
                <c:pt idx="863">
                  <c:v>1057</c:v>
                </c:pt>
                <c:pt idx="864">
                  <c:v>1058</c:v>
                </c:pt>
                <c:pt idx="865">
                  <c:v>1059</c:v>
                </c:pt>
                <c:pt idx="866">
                  <c:v>1060</c:v>
                </c:pt>
                <c:pt idx="867">
                  <c:v>1061</c:v>
                </c:pt>
                <c:pt idx="868">
                  <c:v>1062</c:v>
                </c:pt>
                <c:pt idx="869">
                  <c:v>1063</c:v>
                </c:pt>
                <c:pt idx="870">
                  <c:v>1064</c:v>
                </c:pt>
                <c:pt idx="871">
                  <c:v>1065</c:v>
                </c:pt>
                <c:pt idx="872">
                  <c:v>1066</c:v>
                </c:pt>
                <c:pt idx="873">
                  <c:v>1067</c:v>
                </c:pt>
                <c:pt idx="874">
                  <c:v>1068</c:v>
                </c:pt>
                <c:pt idx="875">
                  <c:v>1069</c:v>
                </c:pt>
                <c:pt idx="876">
                  <c:v>1070</c:v>
                </c:pt>
                <c:pt idx="877">
                  <c:v>1071</c:v>
                </c:pt>
                <c:pt idx="878">
                  <c:v>1072</c:v>
                </c:pt>
                <c:pt idx="879">
                  <c:v>1073</c:v>
                </c:pt>
                <c:pt idx="880">
                  <c:v>1074</c:v>
                </c:pt>
                <c:pt idx="881">
                  <c:v>1075</c:v>
                </c:pt>
                <c:pt idx="882">
                  <c:v>1076</c:v>
                </c:pt>
                <c:pt idx="883">
                  <c:v>1077</c:v>
                </c:pt>
                <c:pt idx="884">
                  <c:v>1078</c:v>
                </c:pt>
                <c:pt idx="885">
                  <c:v>1079</c:v>
                </c:pt>
                <c:pt idx="886">
                  <c:v>1080</c:v>
                </c:pt>
                <c:pt idx="887">
                  <c:v>1081</c:v>
                </c:pt>
                <c:pt idx="888">
                  <c:v>1082</c:v>
                </c:pt>
                <c:pt idx="889">
                  <c:v>1083</c:v>
                </c:pt>
                <c:pt idx="890">
                  <c:v>1084</c:v>
                </c:pt>
                <c:pt idx="891">
                  <c:v>1085</c:v>
                </c:pt>
                <c:pt idx="892">
                  <c:v>1086</c:v>
                </c:pt>
                <c:pt idx="893">
                  <c:v>1087</c:v>
                </c:pt>
                <c:pt idx="894">
                  <c:v>1088</c:v>
                </c:pt>
                <c:pt idx="895">
                  <c:v>1089</c:v>
                </c:pt>
                <c:pt idx="896">
                  <c:v>1090</c:v>
                </c:pt>
                <c:pt idx="897">
                  <c:v>1091</c:v>
                </c:pt>
                <c:pt idx="898">
                  <c:v>1092</c:v>
                </c:pt>
                <c:pt idx="899">
                  <c:v>1093</c:v>
                </c:pt>
                <c:pt idx="900">
                  <c:v>1094</c:v>
                </c:pt>
                <c:pt idx="901">
                  <c:v>1095</c:v>
                </c:pt>
                <c:pt idx="902">
                  <c:v>1096</c:v>
                </c:pt>
                <c:pt idx="903">
                  <c:v>1097</c:v>
                </c:pt>
                <c:pt idx="904">
                  <c:v>1098</c:v>
                </c:pt>
                <c:pt idx="905">
                  <c:v>1099</c:v>
                </c:pt>
                <c:pt idx="906">
                  <c:v>1100</c:v>
                </c:pt>
                <c:pt idx="907">
                  <c:v>1101</c:v>
                </c:pt>
                <c:pt idx="908">
                  <c:v>1102</c:v>
                </c:pt>
                <c:pt idx="909">
                  <c:v>1103</c:v>
                </c:pt>
                <c:pt idx="910">
                  <c:v>1104</c:v>
                </c:pt>
                <c:pt idx="911">
                  <c:v>1105</c:v>
                </c:pt>
                <c:pt idx="912">
                  <c:v>1106</c:v>
                </c:pt>
                <c:pt idx="913">
                  <c:v>1107</c:v>
                </c:pt>
                <c:pt idx="914">
                  <c:v>1108</c:v>
                </c:pt>
                <c:pt idx="915">
                  <c:v>1109</c:v>
                </c:pt>
                <c:pt idx="916">
                  <c:v>1110</c:v>
                </c:pt>
                <c:pt idx="917">
                  <c:v>1111</c:v>
                </c:pt>
                <c:pt idx="918">
                  <c:v>1112</c:v>
                </c:pt>
                <c:pt idx="919">
                  <c:v>1113</c:v>
                </c:pt>
                <c:pt idx="920">
                  <c:v>1114</c:v>
                </c:pt>
                <c:pt idx="921">
                  <c:v>1115</c:v>
                </c:pt>
                <c:pt idx="922">
                  <c:v>1116</c:v>
                </c:pt>
                <c:pt idx="923">
                  <c:v>1117</c:v>
                </c:pt>
                <c:pt idx="924">
                  <c:v>1118</c:v>
                </c:pt>
                <c:pt idx="925">
                  <c:v>1119</c:v>
                </c:pt>
                <c:pt idx="926">
                  <c:v>1120</c:v>
                </c:pt>
                <c:pt idx="927">
                  <c:v>1121</c:v>
                </c:pt>
                <c:pt idx="928">
                  <c:v>1122</c:v>
                </c:pt>
                <c:pt idx="929">
                  <c:v>1123</c:v>
                </c:pt>
                <c:pt idx="930">
                  <c:v>1124</c:v>
                </c:pt>
                <c:pt idx="931">
                  <c:v>1125</c:v>
                </c:pt>
                <c:pt idx="932">
                  <c:v>1126</c:v>
                </c:pt>
                <c:pt idx="933">
                  <c:v>1127</c:v>
                </c:pt>
                <c:pt idx="934">
                  <c:v>1128</c:v>
                </c:pt>
                <c:pt idx="935">
                  <c:v>1129</c:v>
                </c:pt>
                <c:pt idx="936">
                  <c:v>1130</c:v>
                </c:pt>
                <c:pt idx="937">
                  <c:v>1131</c:v>
                </c:pt>
                <c:pt idx="938">
                  <c:v>1132</c:v>
                </c:pt>
                <c:pt idx="939">
                  <c:v>1133</c:v>
                </c:pt>
                <c:pt idx="940">
                  <c:v>1134</c:v>
                </c:pt>
                <c:pt idx="941">
                  <c:v>1135</c:v>
                </c:pt>
                <c:pt idx="942">
                  <c:v>1136</c:v>
                </c:pt>
                <c:pt idx="943">
                  <c:v>1137</c:v>
                </c:pt>
                <c:pt idx="944">
                  <c:v>1138</c:v>
                </c:pt>
                <c:pt idx="945">
                  <c:v>1139</c:v>
                </c:pt>
                <c:pt idx="946">
                  <c:v>1140</c:v>
                </c:pt>
                <c:pt idx="947">
                  <c:v>1141</c:v>
                </c:pt>
                <c:pt idx="948">
                  <c:v>1142</c:v>
                </c:pt>
                <c:pt idx="949">
                  <c:v>1143</c:v>
                </c:pt>
                <c:pt idx="950">
                  <c:v>1144</c:v>
                </c:pt>
                <c:pt idx="951">
                  <c:v>1145</c:v>
                </c:pt>
                <c:pt idx="952">
                  <c:v>1146</c:v>
                </c:pt>
                <c:pt idx="953">
                  <c:v>1147</c:v>
                </c:pt>
                <c:pt idx="954">
                  <c:v>1148</c:v>
                </c:pt>
                <c:pt idx="955">
                  <c:v>1149</c:v>
                </c:pt>
                <c:pt idx="956">
                  <c:v>1150</c:v>
                </c:pt>
                <c:pt idx="957">
                  <c:v>1151</c:v>
                </c:pt>
                <c:pt idx="958">
                  <c:v>1152</c:v>
                </c:pt>
                <c:pt idx="959">
                  <c:v>1153</c:v>
                </c:pt>
                <c:pt idx="960">
                  <c:v>1154</c:v>
                </c:pt>
                <c:pt idx="961">
                  <c:v>1155</c:v>
                </c:pt>
                <c:pt idx="962">
                  <c:v>1156</c:v>
                </c:pt>
                <c:pt idx="963">
                  <c:v>1157</c:v>
                </c:pt>
                <c:pt idx="964">
                  <c:v>1158</c:v>
                </c:pt>
                <c:pt idx="965">
                  <c:v>1159</c:v>
                </c:pt>
                <c:pt idx="966">
                  <c:v>1160</c:v>
                </c:pt>
                <c:pt idx="967">
                  <c:v>1161</c:v>
                </c:pt>
                <c:pt idx="968">
                  <c:v>1162</c:v>
                </c:pt>
                <c:pt idx="969">
                  <c:v>1163</c:v>
                </c:pt>
                <c:pt idx="970">
                  <c:v>1164</c:v>
                </c:pt>
                <c:pt idx="971">
                  <c:v>1165</c:v>
                </c:pt>
                <c:pt idx="972">
                  <c:v>1166</c:v>
                </c:pt>
                <c:pt idx="973">
                  <c:v>1167</c:v>
                </c:pt>
                <c:pt idx="974">
                  <c:v>1168</c:v>
                </c:pt>
                <c:pt idx="975">
                  <c:v>1169</c:v>
                </c:pt>
                <c:pt idx="976">
                  <c:v>1170</c:v>
                </c:pt>
                <c:pt idx="977">
                  <c:v>1171</c:v>
                </c:pt>
                <c:pt idx="978">
                  <c:v>1172</c:v>
                </c:pt>
                <c:pt idx="979">
                  <c:v>1173</c:v>
                </c:pt>
                <c:pt idx="980">
                  <c:v>1174</c:v>
                </c:pt>
                <c:pt idx="981">
                  <c:v>1175</c:v>
                </c:pt>
                <c:pt idx="982">
                  <c:v>1176</c:v>
                </c:pt>
                <c:pt idx="983">
                  <c:v>1177</c:v>
                </c:pt>
                <c:pt idx="984">
                  <c:v>1178</c:v>
                </c:pt>
                <c:pt idx="985">
                  <c:v>1179</c:v>
                </c:pt>
                <c:pt idx="986">
                  <c:v>1180</c:v>
                </c:pt>
                <c:pt idx="987">
                  <c:v>1181</c:v>
                </c:pt>
                <c:pt idx="988">
                  <c:v>1182</c:v>
                </c:pt>
                <c:pt idx="989">
                  <c:v>1183</c:v>
                </c:pt>
                <c:pt idx="990">
                  <c:v>1184</c:v>
                </c:pt>
                <c:pt idx="991">
                  <c:v>1185</c:v>
                </c:pt>
                <c:pt idx="992">
                  <c:v>1186</c:v>
                </c:pt>
                <c:pt idx="993">
                  <c:v>1187</c:v>
                </c:pt>
                <c:pt idx="994">
                  <c:v>1188</c:v>
                </c:pt>
                <c:pt idx="995">
                  <c:v>1189</c:v>
                </c:pt>
                <c:pt idx="996">
                  <c:v>1190</c:v>
                </c:pt>
                <c:pt idx="997">
                  <c:v>1191</c:v>
                </c:pt>
                <c:pt idx="998">
                  <c:v>1192</c:v>
                </c:pt>
                <c:pt idx="999">
                  <c:v>1193</c:v>
                </c:pt>
                <c:pt idx="1000">
                  <c:v>1194</c:v>
                </c:pt>
                <c:pt idx="1001">
                  <c:v>1195</c:v>
                </c:pt>
                <c:pt idx="1002">
                  <c:v>1196</c:v>
                </c:pt>
                <c:pt idx="1003">
                  <c:v>1197</c:v>
                </c:pt>
                <c:pt idx="1004">
                  <c:v>1198</c:v>
                </c:pt>
                <c:pt idx="1005">
                  <c:v>1199</c:v>
                </c:pt>
                <c:pt idx="1006">
                  <c:v>1200</c:v>
                </c:pt>
                <c:pt idx="1007">
                  <c:v>1201</c:v>
                </c:pt>
                <c:pt idx="1008">
                  <c:v>1202</c:v>
                </c:pt>
                <c:pt idx="1009">
                  <c:v>1203</c:v>
                </c:pt>
                <c:pt idx="1010">
                  <c:v>1204</c:v>
                </c:pt>
                <c:pt idx="1011">
                  <c:v>1205</c:v>
                </c:pt>
                <c:pt idx="1012">
                  <c:v>1206</c:v>
                </c:pt>
                <c:pt idx="1013">
                  <c:v>1207</c:v>
                </c:pt>
                <c:pt idx="1014">
                  <c:v>1208</c:v>
                </c:pt>
                <c:pt idx="1015">
                  <c:v>1209</c:v>
                </c:pt>
                <c:pt idx="1016">
                  <c:v>1210</c:v>
                </c:pt>
                <c:pt idx="1017">
                  <c:v>1211</c:v>
                </c:pt>
                <c:pt idx="1018">
                  <c:v>1212</c:v>
                </c:pt>
                <c:pt idx="1019">
                  <c:v>1213</c:v>
                </c:pt>
                <c:pt idx="1020">
                  <c:v>1214</c:v>
                </c:pt>
                <c:pt idx="1021">
                  <c:v>1215</c:v>
                </c:pt>
                <c:pt idx="1022">
                  <c:v>1216</c:v>
                </c:pt>
                <c:pt idx="1023">
                  <c:v>1217</c:v>
                </c:pt>
                <c:pt idx="1024">
                  <c:v>1218</c:v>
                </c:pt>
                <c:pt idx="1025">
                  <c:v>1219</c:v>
                </c:pt>
                <c:pt idx="1026">
                  <c:v>1220</c:v>
                </c:pt>
                <c:pt idx="1027">
                  <c:v>1221</c:v>
                </c:pt>
                <c:pt idx="1028">
                  <c:v>1222</c:v>
                </c:pt>
                <c:pt idx="1029">
                  <c:v>1223</c:v>
                </c:pt>
                <c:pt idx="1030">
                  <c:v>1224</c:v>
                </c:pt>
                <c:pt idx="1031">
                  <c:v>1225</c:v>
                </c:pt>
                <c:pt idx="1032">
                  <c:v>1226</c:v>
                </c:pt>
                <c:pt idx="1033">
                  <c:v>1227</c:v>
                </c:pt>
                <c:pt idx="1034">
                  <c:v>1228</c:v>
                </c:pt>
                <c:pt idx="1035">
                  <c:v>1229</c:v>
                </c:pt>
                <c:pt idx="1036">
                  <c:v>1230</c:v>
                </c:pt>
                <c:pt idx="1037">
                  <c:v>1231</c:v>
                </c:pt>
                <c:pt idx="1038">
                  <c:v>1232</c:v>
                </c:pt>
                <c:pt idx="1039">
                  <c:v>1233</c:v>
                </c:pt>
                <c:pt idx="1040">
                  <c:v>1234</c:v>
                </c:pt>
                <c:pt idx="1041">
                  <c:v>1235</c:v>
                </c:pt>
                <c:pt idx="1042">
                  <c:v>1236</c:v>
                </c:pt>
                <c:pt idx="1043">
                  <c:v>1237</c:v>
                </c:pt>
                <c:pt idx="1044">
                  <c:v>1238</c:v>
                </c:pt>
                <c:pt idx="1045">
                  <c:v>1239</c:v>
                </c:pt>
                <c:pt idx="1046">
                  <c:v>1240</c:v>
                </c:pt>
                <c:pt idx="1047">
                  <c:v>1241</c:v>
                </c:pt>
                <c:pt idx="1048">
                  <c:v>1242</c:v>
                </c:pt>
                <c:pt idx="1049">
                  <c:v>1243</c:v>
                </c:pt>
                <c:pt idx="1050">
                  <c:v>1244</c:v>
                </c:pt>
                <c:pt idx="1051">
                  <c:v>1245</c:v>
                </c:pt>
                <c:pt idx="1052">
                  <c:v>1246</c:v>
                </c:pt>
                <c:pt idx="1053">
                  <c:v>1247</c:v>
                </c:pt>
                <c:pt idx="1054">
                  <c:v>1248</c:v>
                </c:pt>
                <c:pt idx="1055">
                  <c:v>1249</c:v>
                </c:pt>
                <c:pt idx="1056">
                  <c:v>1250</c:v>
                </c:pt>
                <c:pt idx="1057">
                  <c:v>1251</c:v>
                </c:pt>
                <c:pt idx="1058">
                  <c:v>1252</c:v>
                </c:pt>
                <c:pt idx="1059">
                  <c:v>1253</c:v>
                </c:pt>
                <c:pt idx="1060">
                  <c:v>1254</c:v>
                </c:pt>
                <c:pt idx="1061">
                  <c:v>1255</c:v>
                </c:pt>
                <c:pt idx="1062">
                  <c:v>1256</c:v>
                </c:pt>
                <c:pt idx="1063">
                  <c:v>1257</c:v>
                </c:pt>
                <c:pt idx="1064">
                  <c:v>1258</c:v>
                </c:pt>
                <c:pt idx="1065">
                  <c:v>1259</c:v>
                </c:pt>
                <c:pt idx="1066">
                  <c:v>1260</c:v>
                </c:pt>
                <c:pt idx="1067">
                  <c:v>1261</c:v>
                </c:pt>
                <c:pt idx="1068">
                  <c:v>1262</c:v>
                </c:pt>
                <c:pt idx="1069">
                  <c:v>1263</c:v>
                </c:pt>
                <c:pt idx="1070">
                  <c:v>1264</c:v>
                </c:pt>
                <c:pt idx="1071">
                  <c:v>1265</c:v>
                </c:pt>
                <c:pt idx="1072">
                  <c:v>1266</c:v>
                </c:pt>
                <c:pt idx="1073">
                  <c:v>1267</c:v>
                </c:pt>
                <c:pt idx="1074">
                  <c:v>1268</c:v>
                </c:pt>
                <c:pt idx="1075">
                  <c:v>1269</c:v>
                </c:pt>
                <c:pt idx="1076">
                  <c:v>1270</c:v>
                </c:pt>
                <c:pt idx="1077">
                  <c:v>1271</c:v>
                </c:pt>
                <c:pt idx="1078">
                  <c:v>1272</c:v>
                </c:pt>
                <c:pt idx="1079">
                  <c:v>1273</c:v>
                </c:pt>
                <c:pt idx="1080">
                  <c:v>1274</c:v>
                </c:pt>
                <c:pt idx="1081">
                  <c:v>1275</c:v>
                </c:pt>
                <c:pt idx="1082">
                  <c:v>1276</c:v>
                </c:pt>
                <c:pt idx="1083">
                  <c:v>1277</c:v>
                </c:pt>
                <c:pt idx="1084">
                  <c:v>1278</c:v>
                </c:pt>
                <c:pt idx="1085">
                  <c:v>1279</c:v>
                </c:pt>
                <c:pt idx="1086">
                  <c:v>1280</c:v>
                </c:pt>
                <c:pt idx="1087">
                  <c:v>1281</c:v>
                </c:pt>
                <c:pt idx="1088">
                  <c:v>1282</c:v>
                </c:pt>
                <c:pt idx="1089">
                  <c:v>1283</c:v>
                </c:pt>
                <c:pt idx="1090">
                  <c:v>1284</c:v>
                </c:pt>
                <c:pt idx="1091">
                  <c:v>1285</c:v>
                </c:pt>
                <c:pt idx="1092">
                  <c:v>1286</c:v>
                </c:pt>
                <c:pt idx="1093">
                  <c:v>1287</c:v>
                </c:pt>
                <c:pt idx="1094">
                  <c:v>1288</c:v>
                </c:pt>
                <c:pt idx="1095">
                  <c:v>1289</c:v>
                </c:pt>
                <c:pt idx="1096">
                  <c:v>1290</c:v>
                </c:pt>
                <c:pt idx="1097">
                  <c:v>1291</c:v>
                </c:pt>
                <c:pt idx="1098">
                  <c:v>1292</c:v>
                </c:pt>
                <c:pt idx="1099">
                  <c:v>1293</c:v>
                </c:pt>
                <c:pt idx="1100">
                  <c:v>1294</c:v>
                </c:pt>
                <c:pt idx="1101">
                  <c:v>1295</c:v>
                </c:pt>
                <c:pt idx="1102">
                  <c:v>1296</c:v>
                </c:pt>
                <c:pt idx="1103">
                  <c:v>1297</c:v>
                </c:pt>
                <c:pt idx="1104">
                  <c:v>1298</c:v>
                </c:pt>
                <c:pt idx="1105">
                  <c:v>1299</c:v>
                </c:pt>
                <c:pt idx="1106">
                  <c:v>1300</c:v>
                </c:pt>
                <c:pt idx="1107">
                  <c:v>1301</c:v>
                </c:pt>
                <c:pt idx="1108">
                  <c:v>1302</c:v>
                </c:pt>
                <c:pt idx="1109">
                  <c:v>1303</c:v>
                </c:pt>
                <c:pt idx="1110">
                  <c:v>1304</c:v>
                </c:pt>
                <c:pt idx="1111">
                  <c:v>1305</c:v>
                </c:pt>
                <c:pt idx="1112">
                  <c:v>1306</c:v>
                </c:pt>
                <c:pt idx="1113">
                  <c:v>1307</c:v>
                </c:pt>
                <c:pt idx="1114">
                  <c:v>1308</c:v>
                </c:pt>
                <c:pt idx="1115">
                  <c:v>1309</c:v>
                </c:pt>
                <c:pt idx="1116">
                  <c:v>1310</c:v>
                </c:pt>
                <c:pt idx="1117">
                  <c:v>1311</c:v>
                </c:pt>
                <c:pt idx="1118">
                  <c:v>1312</c:v>
                </c:pt>
                <c:pt idx="1119">
                  <c:v>1313</c:v>
                </c:pt>
                <c:pt idx="1120">
                  <c:v>1314</c:v>
                </c:pt>
                <c:pt idx="1121">
                  <c:v>1315</c:v>
                </c:pt>
                <c:pt idx="1122">
                  <c:v>1316</c:v>
                </c:pt>
                <c:pt idx="1123">
                  <c:v>1317</c:v>
                </c:pt>
                <c:pt idx="1124">
                  <c:v>1318</c:v>
                </c:pt>
                <c:pt idx="1125">
                  <c:v>1319</c:v>
                </c:pt>
                <c:pt idx="1126">
                  <c:v>1320</c:v>
                </c:pt>
                <c:pt idx="1127">
                  <c:v>1321</c:v>
                </c:pt>
                <c:pt idx="1128">
                  <c:v>1322</c:v>
                </c:pt>
                <c:pt idx="1129">
                  <c:v>1323</c:v>
                </c:pt>
                <c:pt idx="1130">
                  <c:v>1324</c:v>
                </c:pt>
                <c:pt idx="1131">
                  <c:v>1325</c:v>
                </c:pt>
                <c:pt idx="1132">
                  <c:v>1326</c:v>
                </c:pt>
                <c:pt idx="1133">
                  <c:v>1327</c:v>
                </c:pt>
                <c:pt idx="1134">
                  <c:v>1328</c:v>
                </c:pt>
                <c:pt idx="1135">
                  <c:v>1329</c:v>
                </c:pt>
                <c:pt idx="1136">
                  <c:v>1330</c:v>
                </c:pt>
                <c:pt idx="1137">
                  <c:v>1331</c:v>
                </c:pt>
                <c:pt idx="1138">
                  <c:v>1332</c:v>
                </c:pt>
                <c:pt idx="1139">
                  <c:v>1333</c:v>
                </c:pt>
                <c:pt idx="1140">
                  <c:v>1334</c:v>
                </c:pt>
                <c:pt idx="1141">
                  <c:v>1335</c:v>
                </c:pt>
                <c:pt idx="1142">
                  <c:v>1336</c:v>
                </c:pt>
                <c:pt idx="1143">
                  <c:v>1337</c:v>
                </c:pt>
                <c:pt idx="1144">
                  <c:v>1338</c:v>
                </c:pt>
                <c:pt idx="1145">
                  <c:v>1339</c:v>
                </c:pt>
                <c:pt idx="1146">
                  <c:v>1340</c:v>
                </c:pt>
                <c:pt idx="1147">
                  <c:v>1341</c:v>
                </c:pt>
                <c:pt idx="1148">
                  <c:v>1342</c:v>
                </c:pt>
                <c:pt idx="1149">
                  <c:v>1343</c:v>
                </c:pt>
                <c:pt idx="1150">
                  <c:v>1344</c:v>
                </c:pt>
                <c:pt idx="1151">
                  <c:v>1345</c:v>
                </c:pt>
                <c:pt idx="1152">
                  <c:v>1346</c:v>
                </c:pt>
                <c:pt idx="1153">
                  <c:v>1347</c:v>
                </c:pt>
                <c:pt idx="1154">
                  <c:v>1348</c:v>
                </c:pt>
                <c:pt idx="1155">
                  <c:v>1349</c:v>
                </c:pt>
                <c:pt idx="1156">
                  <c:v>1350</c:v>
                </c:pt>
                <c:pt idx="1157">
                  <c:v>1351</c:v>
                </c:pt>
                <c:pt idx="1158">
                  <c:v>1352</c:v>
                </c:pt>
                <c:pt idx="1159">
                  <c:v>1353</c:v>
                </c:pt>
                <c:pt idx="1160">
                  <c:v>1354</c:v>
                </c:pt>
                <c:pt idx="1161">
                  <c:v>1355</c:v>
                </c:pt>
                <c:pt idx="1162">
                  <c:v>1356</c:v>
                </c:pt>
                <c:pt idx="1163">
                  <c:v>1357</c:v>
                </c:pt>
                <c:pt idx="1164">
                  <c:v>1358</c:v>
                </c:pt>
                <c:pt idx="1165">
                  <c:v>1359</c:v>
                </c:pt>
                <c:pt idx="1166">
                  <c:v>1360</c:v>
                </c:pt>
                <c:pt idx="1167">
                  <c:v>1361</c:v>
                </c:pt>
                <c:pt idx="1168">
                  <c:v>1362</c:v>
                </c:pt>
                <c:pt idx="1169">
                  <c:v>1363</c:v>
                </c:pt>
                <c:pt idx="1170">
                  <c:v>1364</c:v>
                </c:pt>
                <c:pt idx="1171">
                  <c:v>1365</c:v>
                </c:pt>
                <c:pt idx="1172">
                  <c:v>1366</c:v>
                </c:pt>
                <c:pt idx="1173">
                  <c:v>1367</c:v>
                </c:pt>
                <c:pt idx="1174">
                  <c:v>1368</c:v>
                </c:pt>
                <c:pt idx="1175">
                  <c:v>1369</c:v>
                </c:pt>
                <c:pt idx="1176">
                  <c:v>1370</c:v>
                </c:pt>
                <c:pt idx="1177">
                  <c:v>1371</c:v>
                </c:pt>
                <c:pt idx="1178">
                  <c:v>1372</c:v>
                </c:pt>
                <c:pt idx="1179">
                  <c:v>1373</c:v>
                </c:pt>
                <c:pt idx="1180">
                  <c:v>1374</c:v>
                </c:pt>
                <c:pt idx="1181">
                  <c:v>1375</c:v>
                </c:pt>
                <c:pt idx="1182">
                  <c:v>1376</c:v>
                </c:pt>
                <c:pt idx="1183">
                  <c:v>1377</c:v>
                </c:pt>
                <c:pt idx="1184">
                  <c:v>1378</c:v>
                </c:pt>
                <c:pt idx="1189">
                  <c:v>1428</c:v>
                </c:pt>
                <c:pt idx="1190">
                  <c:v>1429</c:v>
                </c:pt>
                <c:pt idx="1191">
                  <c:v>1430</c:v>
                </c:pt>
                <c:pt idx="1192">
                  <c:v>1431</c:v>
                </c:pt>
                <c:pt idx="1193">
                  <c:v>1432</c:v>
                </c:pt>
                <c:pt idx="1194">
                  <c:v>1433</c:v>
                </c:pt>
                <c:pt idx="1195">
                  <c:v>1434</c:v>
                </c:pt>
                <c:pt idx="1196">
                  <c:v>1435</c:v>
                </c:pt>
                <c:pt idx="1197">
                  <c:v>1436</c:v>
                </c:pt>
                <c:pt idx="1198">
                  <c:v>1437</c:v>
                </c:pt>
                <c:pt idx="1199">
                  <c:v>1438</c:v>
                </c:pt>
                <c:pt idx="1200">
                  <c:v>1439</c:v>
                </c:pt>
                <c:pt idx="1201">
                  <c:v>1440</c:v>
                </c:pt>
                <c:pt idx="1202">
                  <c:v>1441</c:v>
                </c:pt>
                <c:pt idx="1203">
                  <c:v>1442</c:v>
                </c:pt>
                <c:pt idx="1204">
                  <c:v>1443</c:v>
                </c:pt>
                <c:pt idx="1205">
                  <c:v>1444</c:v>
                </c:pt>
                <c:pt idx="1206">
                  <c:v>1445</c:v>
                </c:pt>
                <c:pt idx="1207">
                  <c:v>1446</c:v>
                </c:pt>
                <c:pt idx="1208">
                  <c:v>1447</c:v>
                </c:pt>
                <c:pt idx="1209">
                  <c:v>1448</c:v>
                </c:pt>
                <c:pt idx="1210">
                  <c:v>1449</c:v>
                </c:pt>
                <c:pt idx="1211">
                  <c:v>1450</c:v>
                </c:pt>
                <c:pt idx="1212">
                  <c:v>1451</c:v>
                </c:pt>
                <c:pt idx="1213">
                  <c:v>1452</c:v>
                </c:pt>
                <c:pt idx="1214">
                  <c:v>1453</c:v>
                </c:pt>
                <c:pt idx="1215">
                  <c:v>1454</c:v>
                </c:pt>
                <c:pt idx="1216">
                  <c:v>1455</c:v>
                </c:pt>
                <c:pt idx="1217">
                  <c:v>1456</c:v>
                </c:pt>
                <c:pt idx="1218">
                  <c:v>1457</c:v>
                </c:pt>
                <c:pt idx="1219">
                  <c:v>1458</c:v>
                </c:pt>
                <c:pt idx="1220">
                  <c:v>1459</c:v>
                </c:pt>
                <c:pt idx="1221">
                  <c:v>1460</c:v>
                </c:pt>
                <c:pt idx="1222">
                  <c:v>1461</c:v>
                </c:pt>
                <c:pt idx="1223">
                  <c:v>1462</c:v>
                </c:pt>
                <c:pt idx="1224">
                  <c:v>1463</c:v>
                </c:pt>
                <c:pt idx="1225">
                  <c:v>1464</c:v>
                </c:pt>
                <c:pt idx="1226">
                  <c:v>1465</c:v>
                </c:pt>
                <c:pt idx="1227">
                  <c:v>1466</c:v>
                </c:pt>
                <c:pt idx="1228">
                  <c:v>1467</c:v>
                </c:pt>
                <c:pt idx="1229">
                  <c:v>1468</c:v>
                </c:pt>
                <c:pt idx="1230">
                  <c:v>1469</c:v>
                </c:pt>
                <c:pt idx="1231">
                  <c:v>1470</c:v>
                </c:pt>
                <c:pt idx="1232">
                  <c:v>1471</c:v>
                </c:pt>
                <c:pt idx="1233">
                  <c:v>1472</c:v>
                </c:pt>
                <c:pt idx="1234">
                  <c:v>1473</c:v>
                </c:pt>
                <c:pt idx="1235">
                  <c:v>1474</c:v>
                </c:pt>
                <c:pt idx="1236">
                  <c:v>1475</c:v>
                </c:pt>
                <c:pt idx="1237">
                  <c:v>1476</c:v>
                </c:pt>
                <c:pt idx="1238">
                  <c:v>1477</c:v>
                </c:pt>
                <c:pt idx="1239">
                  <c:v>1478</c:v>
                </c:pt>
                <c:pt idx="1240">
                  <c:v>1479</c:v>
                </c:pt>
                <c:pt idx="1241">
                  <c:v>1480</c:v>
                </c:pt>
                <c:pt idx="1242">
                  <c:v>1481</c:v>
                </c:pt>
                <c:pt idx="1243">
                  <c:v>1482</c:v>
                </c:pt>
                <c:pt idx="1244">
                  <c:v>1483</c:v>
                </c:pt>
                <c:pt idx="1245">
                  <c:v>1484</c:v>
                </c:pt>
                <c:pt idx="1246">
                  <c:v>1485</c:v>
                </c:pt>
                <c:pt idx="1247">
                  <c:v>1486</c:v>
                </c:pt>
                <c:pt idx="1248">
                  <c:v>1487</c:v>
                </c:pt>
                <c:pt idx="1249">
                  <c:v>1488</c:v>
                </c:pt>
                <c:pt idx="1250">
                  <c:v>1489</c:v>
                </c:pt>
                <c:pt idx="1251">
                  <c:v>1490</c:v>
                </c:pt>
                <c:pt idx="1252">
                  <c:v>1491</c:v>
                </c:pt>
                <c:pt idx="1253">
                  <c:v>1492</c:v>
                </c:pt>
                <c:pt idx="1254">
                  <c:v>1493</c:v>
                </c:pt>
                <c:pt idx="1255">
                  <c:v>1494</c:v>
                </c:pt>
                <c:pt idx="1256">
                  <c:v>1495</c:v>
                </c:pt>
                <c:pt idx="1257">
                  <c:v>1496</c:v>
                </c:pt>
                <c:pt idx="1258">
                  <c:v>1497</c:v>
                </c:pt>
                <c:pt idx="1259">
                  <c:v>1498</c:v>
                </c:pt>
                <c:pt idx="1260">
                  <c:v>1499</c:v>
                </c:pt>
                <c:pt idx="1261">
                  <c:v>1500</c:v>
                </c:pt>
                <c:pt idx="1262">
                  <c:v>1501</c:v>
                </c:pt>
                <c:pt idx="1263">
                  <c:v>1502</c:v>
                </c:pt>
                <c:pt idx="1264">
                  <c:v>1503</c:v>
                </c:pt>
                <c:pt idx="1265">
                  <c:v>1504</c:v>
                </c:pt>
                <c:pt idx="1266">
                  <c:v>1505</c:v>
                </c:pt>
                <c:pt idx="1267">
                  <c:v>1506</c:v>
                </c:pt>
                <c:pt idx="1268">
                  <c:v>1507</c:v>
                </c:pt>
                <c:pt idx="1269">
                  <c:v>1508</c:v>
                </c:pt>
                <c:pt idx="1270">
                  <c:v>1509</c:v>
                </c:pt>
                <c:pt idx="1271">
                  <c:v>1510</c:v>
                </c:pt>
                <c:pt idx="1272">
                  <c:v>1511</c:v>
                </c:pt>
                <c:pt idx="1273">
                  <c:v>1512</c:v>
                </c:pt>
                <c:pt idx="1274">
                  <c:v>1513</c:v>
                </c:pt>
                <c:pt idx="1275">
                  <c:v>1514</c:v>
                </c:pt>
                <c:pt idx="1276">
                  <c:v>1515</c:v>
                </c:pt>
                <c:pt idx="1277">
                  <c:v>1516</c:v>
                </c:pt>
                <c:pt idx="1278">
                  <c:v>1517</c:v>
                </c:pt>
                <c:pt idx="1279">
                  <c:v>1518</c:v>
                </c:pt>
                <c:pt idx="1280">
                  <c:v>1519</c:v>
                </c:pt>
                <c:pt idx="1281">
                  <c:v>1520</c:v>
                </c:pt>
                <c:pt idx="1282">
                  <c:v>1521</c:v>
                </c:pt>
                <c:pt idx="1283">
                  <c:v>1522</c:v>
                </c:pt>
                <c:pt idx="1284">
                  <c:v>1523</c:v>
                </c:pt>
                <c:pt idx="1285">
                  <c:v>1524</c:v>
                </c:pt>
                <c:pt idx="1286">
                  <c:v>1525</c:v>
                </c:pt>
                <c:pt idx="1287">
                  <c:v>1526</c:v>
                </c:pt>
                <c:pt idx="1288">
                  <c:v>1527</c:v>
                </c:pt>
                <c:pt idx="1289">
                  <c:v>1528</c:v>
                </c:pt>
                <c:pt idx="1290">
                  <c:v>1529</c:v>
                </c:pt>
                <c:pt idx="1291">
                  <c:v>1530</c:v>
                </c:pt>
                <c:pt idx="1292">
                  <c:v>1531</c:v>
                </c:pt>
                <c:pt idx="1293">
                  <c:v>1532</c:v>
                </c:pt>
                <c:pt idx="1294">
                  <c:v>1533</c:v>
                </c:pt>
                <c:pt idx="1295">
                  <c:v>1534</c:v>
                </c:pt>
                <c:pt idx="1296">
                  <c:v>1535</c:v>
                </c:pt>
                <c:pt idx="1297">
                  <c:v>1536</c:v>
                </c:pt>
                <c:pt idx="1298">
                  <c:v>1537</c:v>
                </c:pt>
                <c:pt idx="1299">
                  <c:v>1538</c:v>
                </c:pt>
                <c:pt idx="1300">
                  <c:v>1539</c:v>
                </c:pt>
                <c:pt idx="1301">
                  <c:v>1540</c:v>
                </c:pt>
                <c:pt idx="1302">
                  <c:v>1541</c:v>
                </c:pt>
                <c:pt idx="1303">
                  <c:v>1542</c:v>
                </c:pt>
                <c:pt idx="1304">
                  <c:v>1543</c:v>
                </c:pt>
                <c:pt idx="1305">
                  <c:v>1544</c:v>
                </c:pt>
                <c:pt idx="1306">
                  <c:v>1545</c:v>
                </c:pt>
                <c:pt idx="1307">
                  <c:v>1546</c:v>
                </c:pt>
                <c:pt idx="1308">
                  <c:v>1547</c:v>
                </c:pt>
                <c:pt idx="1309">
                  <c:v>1548</c:v>
                </c:pt>
                <c:pt idx="1310">
                  <c:v>1549</c:v>
                </c:pt>
                <c:pt idx="1311">
                  <c:v>1550</c:v>
                </c:pt>
                <c:pt idx="1312">
                  <c:v>1551</c:v>
                </c:pt>
                <c:pt idx="1313">
                  <c:v>1552</c:v>
                </c:pt>
                <c:pt idx="1314">
                  <c:v>1553</c:v>
                </c:pt>
                <c:pt idx="1315">
                  <c:v>1554</c:v>
                </c:pt>
                <c:pt idx="1316">
                  <c:v>1555</c:v>
                </c:pt>
                <c:pt idx="1317">
                  <c:v>1556</c:v>
                </c:pt>
                <c:pt idx="1318">
                  <c:v>1557</c:v>
                </c:pt>
                <c:pt idx="1319">
                  <c:v>1558</c:v>
                </c:pt>
                <c:pt idx="1320">
                  <c:v>1559</c:v>
                </c:pt>
                <c:pt idx="1321">
                  <c:v>1560</c:v>
                </c:pt>
                <c:pt idx="1322">
                  <c:v>1561</c:v>
                </c:pt>
                <c:pt idx="1323">
                  <c:v>1562</c:v>
                </c:pt>
                <c:pt idx="1324">
                  <c:v>1563</c:v>
                </c:pt>
                <c:pt idx="1325">
                  <c:v>1564</c:v>
                </c:pt>
                <c:pt idx="1326">
                  <c:v>1565</c:v>
                </c:pt>
                <c:pt idx="1327">
                  <c:v>1566</c:v>
                </c:pt>
                <c:pt idx="1328">
                  <c:v>1567</c:v>
                </c:pt>
                <c:pt idx="1329">
                  <c:v>1568</c:v>
                </c:pt>
                <c:pt idx="1330">
                  <c:v>1569</c:v>
                </c:pt>
                <c:pt idx="1331">
                  <c:v>1570</c:v>
                </c:pt>
                <c:pt idx="1332">
                  <c:v>1571</c:v>
                </c:pt>
                <c:pt idx="1333">
                  <c:v>1572</c:v>
                </c:pt>
                <c:pt idx="1334">
                  <c:v>1573</c:v>
                </c:pt>
                <c:pt idx="1335">
                  <c:v>1574</c:v>
                </c:pt>
                <c:pt idx="1336">
                  <c:v>1575</c:v>
                </c:pt>
                <c:pt idx="1337">
                  <c:v>1576</c:v>
                </c:pt>
                <c:pt idx="1338">
                  <c:v>1577</c:v>
                </c:pt>
                <c:pt idx="1339">
                  <c:v>1578</c:v>
                </c:pt>
                <c:pt idx="1340">
                  <c:v>1579</c:v>
                </c:pt>
                <c:pt idx="1341">
                  <c:v>1580</c:v>
                </c:pt>
                <c:pt idx="1342">
                  <c:v>1581</c:v>
                </c:pt>
                <c:pt idx="1343">
                  <c:v>1582</c:v>
                </c:pt>
                <c:pt idx="1344">
                  <c:v>1583</c:v>
                </c:pt>
                <c:pt idx="1345">
                  <c:v>1584</c:v>
                </c:pt>
                <c:pt idx="1346">
                  <c:v>1585</c:v>
                </c:pt>
                <c:pt idx="1347">
                  <c:v>1586</c:v>
                </c:pt>
                <c:pt idx="1348">
                  <c:v>1587</c:v>
                </c:pt>
                <c:pt idx="1349">
                  <c:v>1588</c:v>
                </c:pt>
                <c:pt idx="1350">
                  <c:v>1589</c:v>
                </c:pt>
                <c:pt idx="1351">
                  <c:v>1590</c:v>
                </c:pt>
                <c:pt idx="1352">
                  <c:v>1591</c:v>
                </c:pt>
                <c:pt idx="1353">
                  <c:v>1592</c:v>
                </c:pt>
                <c:pt idx="1354">
                  <c:v>1593</c:v>
                </c:pt>
                <c:pt idx="1355">
                  <c:v>1594</c:v>
                </c:pt>
                <c:pt idx="1356">
                  <c:v>1595</c:v>
                </c:pt>
                <c:pt idx="1357">
                  <c:v>1596</c:v>
                </c:pt>
                <c:pt idx="1358">
                  <c:v>1597</c:v>
                </c:pt>
                <c:pt idx="1359">
                  <c:v>1598</c:v>
                </c:pt>
                <c:pt idx="1360">
                  <c:v>1599</c:v>
                </c:pt>
                <c:pt idx="1361">
                  <c:v>1600</c:v>
                </c:pt>
                <c:pt idx="1362">
                  <c:v>1601</c:v>
                </c:pt>
                <c:pt idx="1363">
                  <c:v>1602</c:v>
                </c:pt>
                <c:pt idx="1364">
                  <c:v>1603</c:v>
                </c:pt>
                <c:pt idx="1365">
                  <c:v>1604</c:v>
                </c:pt>
                <c:pt idx="1366">
                  <c:v>1605</c:v>
                </c:pt>
                <c:pt idx="1367">
                  <c:v>1606</c:v>
                </c:pt>
                <c:pt idx="1368">
                  <c:v>1607</c:v>
                </c:pt>
                <c:pt idx="1369">
                  <c:v>1608</c:v>
                </c:pt>
                <c:pt idx="1370">
                  <c:v>1609</c:v>
                </c:pt>
                <c:pt idx="1371">
                  <c:v>1610</c:v>
                </c:pt>
                <c:pt idx="1372">
                  <c:v>1611</c:v>
                </c:pt>
                <c:pt idx="1373">
                  <c:v>1612</c:v>
                </c:pt>
                <c:pt idx="1374">
                  <c:v>1613</c:v>
                </c:pt>
                <c:pt idx="1375">
                  <c:v>1614</c:v>
                </c:pt>
                <c:pt idx="1376">
                  <c:v>1615</c:v>
                </c:pt>
                <c:pt idx="1377">
                  <c:v>1616</c:v>
                </c:pt>
                <c:pt idx="1378">
                  <c:v>1617</c:v>
                </c:pt>
                <c:pt idx="1379">
                  <c:v>1618</c:v>
                </c:pt>
                <c:pt idx="1380">
                  <c:v>1619</c:v>
                </c:pt>
                <c:pt idx="1381">
                  <c:v>1620</c:v>
                </c:pt>
                <c:pt idx="1382">
                  <c:v>1621</c:v>
                </c:pt>
                <c:pt idx="1383">
                  <c:v>1622</c:v>
                </c:pt>
                <c:pt idx="1384">
                  <c:v>1623</c:v>
                </c:pt>
                <c:pt idx="1385">
                  <c:v>1624</c:v>
                </c:pt>
                <c:pt idx="1386">
                  <c:v>1625</c:v>
                </c:pt>
                <c:pt idx="1387">
                  <c:v>1626</c:v>
                </c:pt>
                <c:pt idx="1388">
                  <c:v>1627</c:v>
                </c:pt>
                <c:pt idx="1389">
                  <c:v>1628</c:v>
                </c:pt>
                <c:pt idx="1390">
                  <c:v>1629</c:v>
                </c:pt>
                <c:pt idx="1391">
                  <c:v>1630</c:v>
                </c:pt>
                <c:pt idx="1392">
                  <c:v>1631</c:v>
                </c:pt>
                <c:pt idx="1393">
                  <c:v>1632</c:v>
                </c:pt>
                <c:pt idx="1394">
                  <c:v>1633</c:v>
                </c:pt>
                <c:pt idx="1395">
                  <c:v>1634</c:v>
                </c:pt>
                <c:pt idx="1396">
                  <c:v>1635</c:v>
                </c:pt>
                <c:pt idx="1397">
                  <c:v>1636</c:v>
                </c:pt>
                <c:pt idx="1398">
                  <c:v>1637</c:v>
                </c:pt>
                <c:pt idx="1399">
                  <c:v>1638</c:v>
                </c:pt>
                <c:pt idx="1400">
                  <c:v>1639</c:v>
                </c:pt>
                <c:pt idx="1401">
                  <c:v>1640</c:v>
                </c:pt>
                <c:pt idx="1402">
                  <c:v>1641</c:v>
                </c:pt>
                <c:pt idx="1403">
                  <c:v>1642</c:v>
                </c:pt>
                <c:pt idx="1404">
                  <c:v>1643</c:v>
                </c:pt>
                <c:pt idx="1405">
                  <c:v>1644</c:v>
                </c:pt>
                <c:pt idx="1406">
                  <c:v>1645</c:v>
                </c:pt>
                <c:pt idx="1407">
                  <c:v>1646</c:v>
                </c:pt>
                <c:pt idx="1408">
                  <c:v>1647</c:v>
                </c:pt>
                <c:pt idx="1409">
                  <c:v>1648</c:v>
                </c:pt>
                <c:pt idx="1410">
                  <c:v>1649</c:v>
                </c:pt>
                <c:pt idx="1411">
                  <c:v>1650</c:v>
                </c:pt>
                <c:pt idx="1412">
                  <c:v>1651</c:v>
                </c:pt>
                <c:pt idx="1413">
                  <c:v>1652</c:v>
                </c:pt>
                <c:pt idx="1414">
                  <c:v>1653</c:v>
                </c:pt>
                <c:pt idx="1415">
                  <c:v>1654</c:v>
                </c:pt>
                <c:pt idx="1416">
                  <c:v>1655</c:v>
                </c:pt>
                <c:pt idx="1417">
                  <c:v>1656</c:v>
                </c:pt>
                <c:pt idx="1418">
                  <c:v>1657</c:v>
                </c:pt>
                <c:pt idx="1419">
                  <c:v>1658</c:v>
                </c:pt>
                <c:pt idx="1420">
                  <c:v>1659</c:v>
                </c:pt>
                <c:pt idx="1421">
                  <c:v>1660</c:v>
                </c:pt>
                <c:pt idx="1422">
                  <c:v>1661</c:v>
                </c:pt>
                <c:pt idx="1423">
                  <c:v>1662</c:v>
                </c:pt>
                <c:pt idx="1424">
                  <c:v>1663</c:v>
                </c:pt>
                <c:pt idx="1425">
                  <c:v>1664</c:v>
                </c:pt>
                <c:pt idx="1426">
                  <c:v>1665</c:v>
                </c:pt>
                <c:pt idx="1427">
                  <c:v>1666</c:v>
                </c:pt>
                <c:pt idx="1428">
                  <c:v>1667</c:v>
                </c:pt>
                <c:pt idx="1429">
                  <c:v>1668</c:v>
                </c:pt>
                <c:pt idx="1430">
                  <c:v>1669</c:v>
                </c:pt>
                <c:pt idx="1431">
                  <c:v>1670</c:v>
                </c:pt>
                <c:pt idx="1432">
                  <c:v>1671</c:v>
                </c:pt>
                <c:pt idx="1433">
                  <c:v>1672</c:v>
                </c:pt>
                <c:pt idx="1434">
                  <c:v>1673</c:v>
                </c:pt>
                <c:pt idx="1435">
                  <c:v>1674</c:v>
                </c:pt>
                <c:pt idx="1436">
                  <c:v>1675</c:v>
                </c:pt>
                <c:pt idx="1437">
                  <c:v>1676</c:v>
                </c:pt>
                <c:pt idx="1438">
                  <c:v>1677</c:v>
                </c:pt>
                <c:pt idx="1439">
                  <c:v>1678</c:v>
                </c:pt>
                <c:pt idx="1440">
                  <c:v>1679</c:v>
                </c:pt>
                <c:pt idx="1441">
                  <c:v>1680</c:v>
                </c:pt>
                <c:pt idx="1442">
                  <c:v>1681</c:v>
                </c:pt>
                <c:pt idx="1443">
                  <c:v>1682</c:v>
                </c:pt>
                <c:pt idx="1444">
                  <c:v>1683</c:v>
                </c:pt>
                <c:pt idx="1445">
                  <c:v>1684</c:v>
                </c:pt>
                <c:pt idx="1446">
                  <c:v>1685</c:v>
                </c:pt>
                <c:pt idx="1447">
                  <c:v>1686</c:v>
                </c:pt>
                <c:pt idx="1448">
                  <c:v>1687</c:v>
                </c:pt>
                <c:pt idx="1449">
                  <c:v>1688</c:v>
                </c:pt>
                <c:pt idx="1450">
                  <c:v>1689</c:v>
                </c:pt>
                <c:pt idx="1451">
                  <c:v>1690</c:v>
                </c:pt>
                <c:pt idx="1452">
                  <c:v>1691</c:v>
                </c:pt>
                <c:pt idx="1453">
                  <c:v>1692</c:v>
                </c:pt>
                <c:pt idx="1454">
                  <c:v>1693</c:v>
                </c:pt>
                <c:pt idx="1455">
                  <c:v>1694</c:v>
                </c:pt>
                <c:pt idx="1456">
                  <c:v>1695</c:v>
                </c:pt>
                <c:pt idx="1457">
                  <c:v>1696</c:v>
                </c:pt>
                <c:pt idx="1458">
                  <c:v>1697</c:v>
                </c:pt>
                <c:pt idx="1459">
                  <c:v>1698</c:v>
                </c:pt>
                <c:pt idx="1460">
                  <c:v>1699</c:v>
                </c:pt>
                <c:pt idx="1461">
                  <c:v>1700</c:v>
                </c:pt>
                <c:pt idx="1462">
                  <c:v>1701</c:v>
                </c:pt>
                <c:pt idx="1463">
                  <c:v>1702</c:v>
                </c:pt>
                <c:pt idx="1464">
                  <c:v>1703</c:v>
                </c:pt>
                <c:pt idx="1465">
                  <c:v>1704</c:v>
                </c:pt>
                <c:pt idx="1466">
                  <c:v>1705</c:v>
                </c:pt>
                <c:pt idx="1467">
                  <c:v>1706</c:v>
                </c:pt>
                <c:pt idx="1468">
                  <c:v>1707</c:v>
                </c:pt>
                <c:pt idx="1469">
                  <c:v>1708</c:v>
                </c:pt>
                <c:pt idx="1470">
                  <c:v>1709</c:v>
                </c:pt>
                <c:pt idx="1471">
                  <c:v>1710</c:v>
                </c:pt>
                <c:pt idx="1472">
                  <c:v>1711</c:v>
                </c:pt>
                <c:pt idx="1473">
                  <c:v>1712</c:v>
                </c:pt>
                <c:pt idx="1474">
                  <c:v>1713</c:v>
                </c:pt>
                <c:pt idx="1475">
                  <c:v>1714</c:v>
                </c:pt>
                <c:pt idx="1476">
                  <c:v>1715</c:v>
                </c:pt>
                <c:pt idx="1477">
                  <c:v>1716</c:v>
                </c:pt>
                <c:pt idx="1478">
                  <c:v>1717</c:v>
                </c:pt>
                <c:pt idx="1479">
                  <c:v>1718</c:v>
                </c:pt>
                <c:pt idx="1480">
                  <c:v>1719</c:v>
                </c:pt>
                <c:pt idx="1481">
                  <c:v>1720</c:v>
                </c:pt>
                <c:pt idx="1482">
                  <c:v>1721</c:v>
                </c:pt>
                <c:pt idx="1483">
                  <c:v>1722</c:v>
                </c:pt>
                <c:pt idx="1484">
                  <c:v>1723</c:v>
                </c:pt>
                <c:pt idx="1485">
                  <c:v>1724</c:v>
                </c:pt>
                <c:pt idx="1486">
                  <c:v>1725</c:v>
                </c:pt>
                <c:pt idx="1487">
                  <c:v>1726</c:v>
                </c:pt>
                <c:pt idx="1488">
                  <c:v>1727</c:v>
                </c:pt>
                <c:pt idx="1489">
                  <c:v>1728</c:v>
                </c:pt>
                <c:pt idx="1490">
                  <c:v>1729</c:v>
                </c:pt>
                <c:pt idx="1491">
                  <c:v>1730</c:v>
                </c:pt>
                <c:pt idx="1492">
                  <c:v>1731</c:v>
                </c:pt>
                <c:pt idx="1493">
                  <c:v>1732</c:v>
                </c:pt>
                <c:pt idx="1494">
                  <c:v>1733</c:v>
                </c:pt>
                <c:pt idx="1495">
                  <c:v>1734</c:v>
                </c:pt>
                <c:pt idx="1496">
                  <c:v>1735</c:v>
                </c:pt>
                <c:pt idx="1497">
                  <c:v>1736</c:v>
                </c:pt>
                <c:pt idx="1498">
                  <c:v>1737</c:v>
                </c:pt>
                <c:pt idx="1499">
                  <c:v>1738</c:v>
                </c:pt>
                <c:pt idx="1500">
                  <c:v>1739</c:v>
                </c:pt>
                <c:pt idx="1501">
                  <c:v>1740</c:v>
                </c:pt>
                <c:pt idx="1502">
                  <c:v>1741</c:v>
                </c:pt>
                <c:pt idx="1503">
                  <c:v>1742</c:v>
                </c:pt>
                <c:pt idx="1504">
                  <c:v>1743</c:v>
                </c:pt>
                <c:pt idx="1505">
                  <c:v>1744</c:v>
                </c:pt>
                <c:pt idx="1506">
                  <c:v>1745</c:v>
                </c:pt>
                <c:pt idx="1507">
                  <c:v>1746</c:v>
                </c:pt>
                <c:pt idx="1508">
                  <c:v>1747</c:v>
                </c:pt>
                <c:pt idx="1509">
                  <c:v>1748</c:v>
                </c:pt>
                <c:pt idx="1510">
                  <c:v>1749</c:v>
                </c:pt>
                <c:pt idx="1511">
                  <c:v>1750</c:v>
                </c:pt>
              </c:numCache>
            </c:numRef>
          </c:xVal>
          <c:yVal>
            <c:numRef>
              <c:f>'DUT 16'!$Q$4:$Q$1515</c:f>
              <c:numCache>
                <c:formatCode>General</c:formatCode>
                <c:ptCount val="1512"/>
                <c:pt idx="0">
                  <c:v>129</c:v>
                </c:pt>
                <c:pt idx="1">
                  <c:v>165</c:v>
                </c:pt>
                <c:pt idx="2">
                  <c:v>185</c:v>
                </c:pt>
                <c:pt idx="3">
                  <c:v>183</c:v>
                </c:pt>
                <c:pt idx="4">
                  <c:v>189</c:v>
                </c:pt>
                <c:pt idx="5">
                  <c:v>180</c:v>
                </c:pt>
                <c:pt idx="6">
                  <c:v>177</c:v>
                </c:pt>
                <c:pt idx="7">
                  <c:v>180</c:v>
                </c:pt>
                <c:pt idx="8">
                  <c:v>176</c:v>
                </c:pt>
                <c:pt idx="9">
                  <c:v>175</c:v>
                </c:pt>
                <c:pt idx="10">
                  <c:v>174</c:v>
                </c:pt>
                <c:pt idx="11">
                  <c:v>176</c:v>
                </c:pt>
                <c:pt idx="12">
                  <c:v>175</c:v>
                </c:pt>
                <c:pt idx="13">
                  <c:v>163</c:v>
                </c:pt>
                <c:pt idx="14">
                  <c:v>180</c:v>
                </c:pt>
                <c:pt idx="15">
                  <c:v>181</c:v>
                </c:pt>
                <c:pt idx="16">
                  <c:v>167</c:v>
                </c:pt>
                <c:pt idx="17">
                  <c:v>168</c:v>
                </c:pt>
                <c:pt idx="18">
                  <c:v>162</c:v>
                </c:pt>
                <c:pt idx="19">
                  <c:v>166</c:v>
                </c:pt>
                <c:pt idx="20">
                  <c:v>168</c:v>
                </c:pt>
                <c:pt idx="21">
                  <c:v>164</c:v>
                </c:pt>
                <c:pt idx="22">
                  <c:v>166</c:v>
                </c:pt>
                <c:pt idx="23">
                  <c:v>159</c:v>
                </c:pt>
                <c:pt idx="24">
                  <c:v>180</c:v>
                </c:pt>
                <c:pt idx="25">
                  <c:v>157</c:v>
                </c:pt>
                <c:pt idx="26">
                  <c:v>163</c:v>
                </c:pt>
                <c:pt idx="27">
                  <c:v>146</c:v>
                </c:pt>
                <c:pt idx="28">
                  <c:v>150</c:v>
                </c:pt>
                <c:pt idx="29">
                  <c:v>157</c:v>
                </c:pt>
                <c:pt idx="30">
                  <c:v>157</c:v>
                </c:pt>
                <c:pt idx="31">
                  <c:v>157</c:v>
                </c:pt>
                <c:pt idx="32">
                  <c:v>172</c:v>
                </c:pt>
                <c:pt idx="33">
                  <c:v>162</c:v>
                </c:pt>
                <c:pt idx="34">
                  <c:v>166</c:v>
                </c:pt>
                <c:pt idx="35">
                  <c:v>158</c:v>
                </c:pt>
                <c:pt idx="36">
                  <c:v>147</c:v>
                </c:pt>
                <c:pt idx="37">
                  <c:v>148</c:v>
                </c:pt>
                <c:pt idx="38">
                  <c:v>156</c:v>
                </c:pt>
                <c:pt idx="39">
                  <c:v>154</c:v>
                </c:pt>
                <c:pt idx="40">
                  <c:v>159</c:v>
                </c:pt>
                <c:pt idx="41">
                  <c:v>158</c:v>
                </c:pt>
                <c:pt idx="42">
                  <c:v>159</c:v>
                </c:pt>
                <c:pt idx="43">
                  <c:v>152</c:v>
                </c:pt>
                <c:pt idx="44">
                  <c:v>163</c:v>
                </c:pt>
                <c:pt idx="45">
                  <c:v>154</c:v>
                </c:pt>
                <c:pt idx="46">
                  <c:v>153</c:v>
                </c:pt>
                <c:pt idx="47">
                  <c:v>157</c:v>
                </c:pt>
                <c:pt idx="48">
                  <c:v>163</c:v>
                </c:pt>
                <c:pt idx="49">
                  <c:v>153</c:v>
                </c:pt>
                <c:pt idx="50">
                  <c:v>150</c:v>
                </c:pt>
                <c:pt idx="51">
                  <c:v>157</c:v>
                </c:pt>
                <c:pt idx="52">
                  <c:v>147</c:v>
                </c:pt>
                <c:pt idx="53">
                  <c:v>160</c:v>
                </c:pt>
                <c:pt idx="54">
                  <c:v>155</c:v>
                </c:pt>
                <c:pt idx="55">
                  <c:v>165</c:v>
                </c:pt>
                <c:pt idx="56">
                  <c:v>159</c:v>
                </c:pt>
                <c:pt idx="57">
                  <c:v>151</c:v>
                </c:pt>
                <c:pt idx="58">
                  <c:v>152</c:v>
                </c:pt>
                <c:pt idx="59">
                  <c:v>167</c:v>
                </c:pt>
                <c:pt idx="60">
                  <c:v>167</c:v>
                </c:pt>
                <c:pt idx="61">
                  <c:v>168</c:v>
                </c:pt>
                <c:pt idx="62">
                  <c:v>159</c:v>
                </c:pt>
                <c:pt idx="63">
                  <c:v>168</c:v>
                </c:pt>
                <c:pt idx="64">
                  <c:v>171</c:v>
                </c:pt>
                <c:pt idx="65">
                  <c:v>164</c:v>
                </c:pt>
                <c:pt idx="66">
                  <c:v>162</c:v>
                </c:pt>
                <c:pt idx="67">
                  <c:v>158</c:v>
                </c:pt>
                <c:pt idx="68">
                  <c:v>146</c:v>
                </c:pt>
                <c:pt idx="69">
                  <c:v>151</c:v>
                </c:pt>
                <c:pt idx="70">
                  <c:v>160</c:v>
                </c:pt>
                <c:pt idx="71">
                  <c:v>153</c:v>
                </c:pt>
                <c:pt idx="72">
                  <c:v>151</c:v>
                </c:pt>
                <c:pt idx="73">
                  <c:v>156</c:v>
                </c:pt>
                <c:pt idx="74">
                  <c:v>160</c:v>
                </c:pt>
                <c:pt idx="75">
                  <c:v>158</c:v>
                </c:pt>
                <c:pt idx="76">
                  <c:v>158</c:v>
                </c:pt>
                <c:pt idx="77">
                  <c:v>152</c:v>
                </c:pt>
                <c:pt idx="78">
                  <c:v>159</c:v>
                </c:pt>
                <c:pt idx="79">
                  <c:v>149</c:v>
                </c:pt>
                <c:pt idx="80">
                  <c:v>146</c:v>
                </c:pt>
                <c:pt idx="81">
                  <c:v>158</c:v>
                </c:pt>
                <c:pt idx="82">
                  <c:v>155</c:v>
                </c:pt>
                <c:pt idx="83">
                  <c:v>150</c:v>
                </c:pt>
                <c:pt idx="84">
                  <c:v>156</c:v>
                </c:pt>
                <c:pt idx="85">
                  <c:v>146</c:v>
                </c:pt>
                <c:pt idx="86">
                  <c:v>146</c:v>
                </c:pt>
                <c:pt idx="87">
                  <c:v>147</c:v>
                </c:pt>
                <c:pt idx="88">
                  <c:v>151</c:v>
                </c:pt>
                <c:pt idx="89">
                  <c:v>149</c:v>
                </c:pt>
                <c:pt idx="90">
                  <c:v>146</c:v>
                </c:pt>
                <c:pt idx="91">
                  <c:v>152</c:v>
                </c:pt>
                <c:pt idx="92">
                  <c:v>160</c:v>
                </c:pt>
                <c:pt idx="93">
                  <c:v>147</c:v>
                </c:pt>
                <c:pt idx="94">
                  <c:v>153</c:v>
                </c:pt>
                <c:pt idx="95">
                  <c:v>153</c:v>
                </c:pt>
                <c:pt idx="96">
                  <c:v>145</c:v>
                </c:pt>
                <c:pt idx="97">
                  <c:v>162</c:v>
                </c:pt>
                <c:pt idx="98">
                  <c:v>157</c:v>
                </c:pt>
                <c:pt idx="99">
                  <c:v>147</c:v>
                </c:pt>
                <c:pt idx="100">
                  <c:v>146</c:v>
                </c:pt>
                <c:pt idx="101">
                  <c:v>148</c:v>
                </c:pt>
                <c:pt idx="102">
                  <c:v>153</c:v>
                </c:pt>
                <c:pt idx="103">
                  <c:v>148</c:v>
                </c:pt>
                <c:pt idx="104">
                  <c:v>157</c:v>
                </c:pt>
                <c:pt idx="105">
                  <c:v>152</c:v>
                </c:pt>
                <c:pt idx="106">
                  <c:v>147</c:v>
                </c:pt>
                <c:pt idx="107">
                  <c:v>147</c:v>
                </c:pt>
                <c:pt idx="108">
                  <c:v>155</c:v>
                </c:pt>
                <c:pt idx="109">
                  <c:v>169</c:v>
                </c:pt>
                <c:pt idx="110">
                  <c:v>152</c:v>
                </c:pt>
                <c:pt idx="111">
                  <c:v>173</c:v>
                </c:pt>
                <c:pt idx="112">
                  <c:v>148</c:v>
                </c:pt>
                <c:pt idx="113">
                  <c:v>155</c:v>
                </c:pt>
                <c:pt idx="114">
                  <c:v>151</c:v>
                </c:pt>
                <c:pt idx="115">
                  <c:v>152</c:v>
                </c:pt>
                <c:pt idx="116">
                  <c:v>160</c:v>
                </c:pt>
                <c:pt idx="117">
                  <c:v>154</c:v>
                </c:pt>
                <c:pt idx="118">
                  <c:v>160</c:v>
                </c:pt>
                <c:pt idx="119">
                  <c:v>164</c:v>
                </c:pt>
                <c:pt idx="120">
                  <c:v>157</c:v>
                </c:pt>
                <c:pt idx="121">
                  <c:v>147</c:v>
                </c:pt>
                <c:pt idx="122">
                  <c:v>146</c:v>
                </c:pt>
                <c:pt idx="123">
                  <c:v>140</c:v>
                </c:pt>
                <c:pt idx="124">
                  <c:v>145</c:v>
                </c:pt>
                <c:pt idx="125">
                  <c:v>151</c:v>
                </c:pt>
                <c:pt idx="126">
                  <c:v>146</c:v>
                </c:pt>
                <c:pt idx="127">
                  <c:v>142</c:v>
                </c:pt>
                <c:pt idx="128">
                  <c:v>144</c:v>
                </c:pt>
                <c:pt idx="129">
                  <c:v>155</c:v>
                </c:pt>
                <c:pt idx="130">
                  <c:v>158</c:v>
                </c:pt>
                <c:pt idx="131">
                  <c:v>154</c:v>
                </c:pt>
                <c:pt idx="132">
                  <c:v>162</c:v>
                </c:pt>
                <c:pt idx="133">
                  <c:v>151</c:v>
                </c:pt>
                <c:pt idx="134">
                  <c:v>151</c:v>
                </c:pt>
                <c:pt idx="135">
                  <c:v>152</c:v>
                </c:pt>
                <c:pt idx="136">
                  <c:v>146</c:v>
                </c:pt>
                <c:pt idx="137">
                  <c:v>139</c:v>
                </c:pt>
                <c:pt idx="138">
                  <c:v>161</c:v>
                </c:pt>
                <c:pt idx="139">
                  <c:v>157</c:v>
                </c:pt>
                <c:pt idx="140">
                  <c:v>166</c:v>
                </c:pt>
                <c:pt idx="141">
                  <c:v>142</c:v>
                </c:pt>
                <c:pt idx="142">
                  <c:v>145</c:v>
                </c:pt>
                <c:pt idx="143">
                  <c:v>162</c:v>
                </c:pt>
                <c:pt idx="144">
                  <c:v>144</c:v>
                </c:pt>
                <c:pt idx="145">
                  <c:v>144</c:v>
                </c:pt>
                <c:pt idx="146">
                  <c:v>138</c:v>
                </c:pt>
                <c:pt idx="147">
                  <c:v>156</c:v>
                </c:pt>
                <c:pt idx="148">
                  <c:v>149</c:v>
                </c:pt>
                <c:pt idx="149">
                  <c:v>140</c:v>
                </c:pt>
                <c:pt idx="150">
                  <c:v>139</c:v>
                </c:pt>
                <c:pt idx="151">
                  <c:v>140</c:v>
                </c:pt>
                <c:pt idx="152">
                  <c:v>141</c:v>
                </c:pt>
                <c:pt idx="153">
                  <c:v>143</c:v>
                </c:pt>
                <c:pt idx="154">
                  <c:v>149</c:v>
                </c:pt>
                <c:pt idx="155">
                  <c:v>152</c:v>
                </c:pt>
                <c:pt idx="156">
                  <c:v>146</c:v>
                </c:pt>
                <c:pt idx="157">
                  <c:v>142</c:v>
                </c:pt>
                <c:pt idx="158">
                  <c:v>150</c:v>
                </c:pt>
                <c:pt idx="159">
                  <c:v>144</c:v>
                </c:pt>
                <c:pt idx="160">
                  <c:v>138</c:v>
                </c:pt>
                <c:pt idx="161">
                  <c:v>141</c:v>
                </c:pt>
                <c:pt idx="162">
                  <c:v>150</c:v>
                </c:pt>
                <c:pt idx="163">
                  <c:v>167</c:v>
                </c:pt>
                <c:pt idx="164">
                  <c:v>156</c:v>
                </c:pt>
                <c:pt idx="165">
                  <c:v>151</c:v>
                </c:pt>
                <c:pt idx="166">
                  <c:v>156</c:v>
                </c:pt>
                <c:pt idx="167">
                  <c:v>144</c:v>
                </c:pt>
                <c:pt idx="168">
                  <c:v>154</c:v>
                </c:pt>
                <c:pt idx="169">
                  <c:v>140</c:v>
                </c:pt>
                <c:pt idx="170">
                  <c:v>149</c:v>
                </c:pt>
                <c:pt idx="171">
                  <c:v>148</c:v>
                </c:pt>
                <c:pt idx="172">
                  <c:v>151</c:v>
                </c:pt>
                <c:pt idx="173">
                  <c:v>160</c:v>
                </c:pt>
                <c:pt idx="174">
                  <c:v>164</c:v>
                </c:pt>
                <c:pt idx="175">
                  <c:v>150</c:v>
                </c:pt>
                <c:pt idx="176">
                  <c:v>156</c:v>
                </c:pt>
                <c:pt idx="177">
                  <c:v>158</c:v>
                </c:pt>
                <c:pt idx="178">
                  <c:v>167</c:v>
                </c:pt>
                <c:pt idx="179">
                  <c:v>156</c:v>
                </c:pt>
                <c:pt idx="180">
                  <c:v>157</c:v>
                </c:pt>
                <c:pt idx="181">
                  <c:v>156</c:v>
                </c:pt>
                <c:pt idx="182">
                  <c:v>165</c:v>
                </c:pt>
                <c:pt idx="184">
                  <c:v>103</c:v>
                </c:pt>
                <c:pt idx="185">
                  <c:v>108</c:v>
                </c:pt>
                <c:pt idx="186">
                  <c:v>112</c:v>
                </c:pt>
                <c:pt idx="187">
                  <c:v>104</c:v>
                </c:pt>
                <c:pt idx="188">
                  <c:v>103</c:v>
                </c:pt>
                <c:pt idx="189">
                  <c:v>109</c:v>
                </c:pt>
                <c:pt idx="190">
                  <c:v>108</c:v>
                </c:pt>
                <c:pt idx="191">
                  <c:v>100</c:v>
                </c:pt>
                <c:pt idx="192">
                  <c:v>108</c:v>
                </c:pt>
                <c:pt idx="193">
                  <c:v>98</c:v>
                </c:pt>
                <c:pt idx="194">
                  <c:v>94</c:v>
                </c:pt>
                <c:pt idx="195">
                  <c:v>96</c:v>
                </c:pt>
                <c:pt idx="196">
                  <c:v>100</c:v>
                </c:pt>
                <c:pt idx="197">
                  <c:v>88</c:v>
                </c:pt>
                <c:pt idx="198">
                  <c:v>101</c:v>
                </c:pt>
                <c:pt idx="199">
                  <c:v>90</c:v>
                </c:pt>
                <c:pt idx="200">
                  <c:v>96</c:v>
                </c:pt>
                <c:pt idx="201">
                  <c:v>97</c:v>
                </c:pt>
                <c:pt idx="202">
                  <c:v>105</c:v>
                </c:pt>
                <c:pt idx="203">
                  <c:v>100</c:v>
                </c:pt>
                <c:pt idx="204">
                  <c:v>98</c:v>
                </c:pt>
                <c:pt idx="205">
                  <c:v>90</c:v>
                </c:pt>
                <c:pt idx="206">
                  <c:v>91</c:v>
                </c:pt>
                <c:pt idx="207">
                  <c:v>91</c:v>
                </c:pt>
                <c:pt idx="208">
                  <c:v>97</c:v>
                </c:pt>
                <c:pt idx="209">
                  <c:v>88</c:v>
                </c:pt>
                <c:pt idx="210">
                  <c:v>95</c:v>
                </c:pt>
                <c:pt idx="211">
                  <c:v>100</c:v>
                </c:pt>
                <c:pt idx="212">
                  <c:v>96</c:v>
                </c:pt>
                <c:pt idx="213">
                  <c:v>95</c:v>
                </c:pt>
                <c:pt idx="214">
                  <c:v>97</c:v>
                </c:pt>
                <c:pt idx="215">
                  <c:v>100</c:v>
                </c:pt>
                <c:pt idx="216">
                  <c:v>91</c:v>
                </c:pt>
                <c:pt idx="217">
                  <c:v>89</c:v>
                </c:pt>
                <c:pt idx="218">
                  <c:v>92</c:v>
                </c:pt>
                <c:pt idx="219">
                  <c:v>94</c:v>
                </c:pt>
                <c:pt idx="220">
                  <c:v>87</c:v>
                </c:pt>
                <c:pt idx="221">
                  <c:v>84</c:v>
                </c:pt>
                <c:pt idx="222">
                  <c:v>92</c:v>
                </c:pt>
                <c:pt idx="223">
                  <c:v>90</c:v>
                </c:pt>
                <c:pt idx="224">
                  <c:v>96</c:v>
                </c:pt>
                <c:pt idx="225">
                  <c:v>94</c:v>
                </c:pt>
                <c:pt idx="226">
                  <c:v>97</c:v>
                </c:pt>
                <c:pt idx="227">
                  <c:v>82</c:v>
                </c:pt>
                <c:pt idx="228">
                  <c:v>77</c:v>
                </c:pt>
                <c:pt idx="229">
                  <c:v>88</c:v>
                </c:pt>
                <c:pt idx="230">
                  <c:v>84</c:v>
                </c:pt>
                <c:pt idx="231">
                  <c:v>83</c:v>
                </c:pt>
                <c:pt idx="232">
                  <c:v>91</c:v>
                </c:pt>
                <c:pt idx="233">
                  <c:v>95</c:v>
                </c:pt>
                <c:pt idx="234">
                  <c:v>93</c:v>
                </c:pt>
                <c:pt idx="235">
                  <c:v>97</c:v>
                </c:pt>
                <c:pt idx="236">
                  <c:v>89</c:v>
                </c:pt>
                <c:pt idx="237">
                  <c:v>90</c:v>
                </c:pt>
                <c:pt idx="238">
                  <c:v>94</c:v>
                </c:pt>
                <c:pt idx="239">
                  <c:v>88</c:v>
                </c:pt>
                <c:pt idx="240">
                  <c:v>86</c:v>
                </c:pt>
                <c:pt idx="241">
                  <c:v>92</c:v>
                </c:pt>
                <c:pt idx="242">
                  <c:v>91</c:v>
                </c:pt>
                <c:pt idx="243">
                  <c:v>98</c:v>
                </c:pt>
                <c:pt idx="244">
                  <c:v>98</c:v>
                </c:pt>
                <c:pt idx="245">
                  <c:v>87</c:v>
                </c:pt>
                <c:pt idx="246">
                  <c:v>85</c:v>
                </c:pt>
                <c:pt idx="247">
                  <c:v>99</c:v>
                </c:pt>
                <c:pt idx="248">
                  <c:v>89</c:v>
                </c:pt>
                <c:pt idx="249">
                  <c:v>102</c:v>
                </c:pt>
                <c:pt idx="250">
                  <c:v>105</c:v>
                </c:pt>
                <c:pt idx="251">
                  <c:v>90</c:v>
                </c:pt>
                <c:pt idx="252">
                  <c:v>104</c:v>
                </c:pt>
                <c:pt idx="253">
                  <c:v>93</c:v>
                </c:pt>
                <c:pt idx="254">
                  <c:v>93</c:v>
                </c:pt>
                <c:pt idx="255">
                  <c:v>102</c:v>
                </c:pt>
                <c:pt idx="256">
                  <c:v>91</c:v>
                </c:pt>
                <c:pt idx="257">
                  <c:v>90</c:v>
                </c:pt>
                <c:pt idx="258">
                  <c:v>95</c:v>
                </c:pt>
                <c:pt idx="259">
                  <c:v>97</c:v>
                </c:pt>
                <c:pt idx="260">
                  <c:v>98</c:v>
                </c:pt>
                <c:pt idx="261">
                  <c:v>89</c:v>
                </c:pt>
                <c:pt idx="262">
                  <c:v>94</c:v>
                </c:pt>
                <c:pt idx="263">
                  <c:v>81</c:v>
                </c:pt>
                <c:pt idx="264">
                  <c:v>88</c:v>
                </c:pt>
                <c:pt idx="265">
                  <c:v>98</c:v>
                </c:pt>
                <c:pt idx="266">
                  <c:v>98</c:v>
                </c:pt>
                <c:pt idx="267">
                  <c:v>94</c:v>
                </c:pt>
                <c:pt idx="268">
                  <c:v>95</c:v>
                </c:pt>
                <c:pt idx="269">
                  <c:v>93</c:v>
                </c:pt>
                <c:pt idx="270">
                  <c:v>98</c:v>
                </c:pt>
                <c:pt idx="271">
                  <c:v>93</c:v>
                </c:pt>
                <c:pt idx="272">
                  <c:v>95</c:v>
                </c:pt>
                <c:pt idx="273">
                  <c:v>97</c:v>
                </c:pt>
                <c:pt idx="274">
                  <c:v>92</c:v>
                </c:pt>
                <c:pt idx="275">
                  <c:v>105</c:v>
                </c:pt>
                <c:pt idx="276">
                  <c:v>99</c:v>
                </c:pt>
                <c:pt idx="277">
                  <c:v>92</c:v>
                </c:pt>
                <c:pt idx="278">
                  <c:v>95</c:v>
                </c:pt>
                <c:pt idx="279">
                  <c:v>94</c:v>
                </c:pt>
                <c:pt idx="280">
                  <c:v>91</c:v>
                </c:pt>
                <c:pt idx="281">
                  <c:v>95</c:v>
                </c:pt>
                <c:pt idx="282">
                  <c:v>89</c:v>
                </c:pt>
                <c:pt idx="283">
                  <c:v>97</c:v>
                </c:pt>
                <c:pt idx="284">
                  <c:v>97</c:v>
                </c:pt>
                <c:pt idx="285">
                  <c:v>104</c:v>
                </c:pt>
                <c:pt idx="286">
                  <c:v>90</c:v>
                </c:pt>
                <c:pt idx="287">
                  <c:v>97</c:v>
                </c:pt>
                <c:pt idx="288">
                  <c:v>99</c:v>
                </c:pt>
                <c:pt idx="289">
                  <c:v>97</c:v>
                </c:pt>
                <c:pt idx="290">
                  <c:v>100</c:v>
                </c:pt>
                <c:pt idx="291">
                  <c:v>95</c:v>
                </c:pt>
                <c:pt idx="292">
                  <c:v>91</c:v>
                </c:pt>
                <c:pt idx="293">
                  <c:v>104</c:v>
                </c:pt>
                <c:pt idx="294">
                  <c:v>93</c:v>
                </c:pt>
                <c:pt idx="295">
                  <c:v>102</c:v>
                </c:pt>
                <c:pt idx="296">
                  <c:v>97</c:v>
                </c:pt>
                <c:pt idx="297">
                  <c:v>100</c:v>
                </c:pt>
                <c:pt idx="298">
                  <c:v>92</c:v>
                </c:pt>
                <c:pt idx="299">
                  <c:v>89</c:v>
                </c:pt>
                <c:pt idx="300">
                  <c:v>89</c:v>
                </c:pt>
                <c:pt idx="301">
                  <c:v>91</c:v>
                </c:pt>
                <c:pt idx="302">
                  <c:v>95</c:v>
                </c:pt>
                <c:pt idx="303">
                  <c:v>103</c:v>
                </c:pt>
                <c:pt idx="304">
                  <c:v>103</c:v>
                </c:pt>
                <c:pt idx="305">
                  <c:v>100</c:v>
                </c:pt>
                <c:pt idx="306">
                  <c:v>93</c:v>
                </c:pt>
                <c:pt idx="307">
                  <c:v>92</c:v>
                </c:pt>
                <c:pt idx="308">
                  <c:v>89</c:v>
                </c:pt>
                <c:pt idx="309">
                  <c:v>93</c:v>
                </c:pt>
                <c:pt idx="310">
                  <c:v>100</c:v>
                </c:pt>
                <c:pt idx="311">
                  <c:v>99</c:v>
                </c:pt>
                <c:pt idx="312">
                  <c:v>101</c:v>
                </c:pt>
                <c:pt idx="313">
                  <c:v>104</c:v>
                </c:pt>
                <c:pt idx="314">
                  <c:v>98</c:v>
                </c:pt>
                <c:pt idx="315">
                  <c:v>93</c:v>
                </c:pt>
                <c:pt idx="316">
                  <c:v>94</c:v>
                </c:pt>
                <c:pt idx="317">
                  <c:v>101</c:v>
                </c:pt>
                <c:pt idx="318">
                  <c:v>97</c:v>
                </c:pt>
                <c:pt idx="319">
                  <c:v>94</c:v>
                </c:pt>
                <c:pt idx="320">
                  <c:v>92</c:v>
                </c:pt>
                <c:pt idx="321">
                  <c:v>102</c:v>
                </c:pt>
                <c:pt idx="322">
                  <c:v>95</c:v>
                </c:pt>
                <c:pt idx="323">
                  <c:v>91</c:v>
                </c:pt>
                <c:pt idx="324">
                  <c:v>94</c:v>
                </c:pt>
                <c:pt idx="325">
                  <c:v>92</c:v>
                </c:pt>
                <c:pt idx="326">
                  <c:v>92</c:v>
                </c:pt>
                <c:pt idx="327">
                  <c:v>91</c:v>
                </c:pt>
                <c:pt idx="328">
                  <c:v>95</c:v>
                </c:pt>
                <c:pt idx="329">
                  <c:v>93</c:v>
                </c:pt>
                <c:pt idx="330">
                  <c:v>106</c:v>
                </c:pt>
                <c:pt idx="331">
                  <c:v>96</c:v>
                </c:pt>
                <c:pt idx="332">
                  <c:v>98</c:v>
                </c:pt>
                <c:pt idx="333">
                  <c:v>94</c:v>
                </c:pt>
                <c:pt idx="334">
                  <c:v>101</c:v>
                </c:pt>
                <c:pt idx="335">
                  <c:v>94</c:v>
                </c:pt>
                <c:pt idx="336">
                  <c:v>98</c:v>
                </c:pt>
                <c:pt idx="337">
                  <c:v>102</c:v>
                </c:pt>
                <c:pt idx="338">
                  <c:v>95</c:v>
                </c:pt>
                <c:pt idx="339">
                  <c:v>97</c:v>
                </c:pt>
                <c:pt idx="340">
                  <c:v>97</c:v>
                </c:pt>
                <c:pt idx="341">
                  <c:v>100</c:v>
                </c:pt>
                <c:pt idx="342">
                  <c:v>102</c:v>
                </c:pt>
                <c:pt idx="343">
                  <c:v>97</c:v>
                </c:pt>
                <c:pt idx="344">
                  <c:v>103</c:v>
                </c:pt>
                <c:pt idx="345">
                  <c:v>96</c:v>
                </c:pt>
                <c:pt idx="346">
                  <c:v>96</c:v>
                </c:pt>
                <c:pt idx="347">
                  <c:v>92</c:v>
                </c:pt>
                <c:pt idx="348">
                  <c:v>103</c:v>
                </c:pt>
                <c:pt idx="349">
                  <c:v>94</c:v>
                </c:pt>
                <c:pt idx="350">
                  <c:v>97</c:v>
                </c:pt>
                <c:pt idx="351">
                  <c:v>100</c:v>
                </c:pt>
                <c:pt idx="352">
                  <c:v>93</c:v>
                </c:pt>
                <c:pt idx="353">
                  <c:v>94</c:v>
                </c:pt>
                <c:pt idx="354">
                  <c:v>96</c:v>
                </c:pt>
                <c:pt idx="355">
                  <c:v>98</c:v>
                </c:pt>
                <c:pt idx="356">
                  <c:v>97</c:v>
                </c:pt>
                <c:pt idx="357">
                  <c:v>99</c:v>
                </c:pt>
                <c:pt idx="358">
                  <c:v>101</c:v>
                </c:pt>
                <c:pt idx="359">
                  <c:v>103</c:v>
                </c:pt>
                <c:pt idx="360">
                  <c:v>96</c:v>
                </c:pt>
                <c:pt idx="361">
                  <c:v>97</c:v>
                </c:pt>
                <c:pt idx="362">
                  <c:v>103</c:v>
                </c:pt>
                <c:pt idx="363">
                  <c:v>94</c:v>
                </c:pt>
                <c:pt idx="364">
                  <c:v>99</c:v>
                </c:pt>
                <c:pt idx="365">
                  <c:v>98</c:v>
                </c:pt>
                <c:pt idx="366">
                  <c:v>97</c:v>
                </c:pt>
                <c:pt idx="367">
                  <c:v>97</c:v>
                </c:pt>
                <c:pt idx="368">
                  <c:v>88</c:v>
                </c:pt>
                <c:pt idx="369">
                  <c:v>90</c:v>
                </c:pt>
                <c:pt idx="370">
                  <c:v>82</c:v>
                </c:pt>
                <c:pt idx="371">
                  <c:v>89</c:v>
                </c:pt>
                <c:pt idx="372">
                  <c:v>100</c:v>
                </c:pt>
                <c:pt idx="373">
                  <c:v>93</c:v>
                </c:pt>
                <c:pt idx="374">
                  <c:v>84</c:v>
                </c:pt>
                <c:pt idx="375">
                  <c:v>96</c:v>
                </c:pt>
                <c:pt idx="376">
                  <c:v>86</c:v>
                </c:pt>
                <c:pt idx="377">
                  <c:v>92</c:v>
                </c:pt>
                <c:pt idx="378">
                  <c:v>86</c:v>
                </c:pt>
                <c:pt idx="379">
                  <c:v>95</c:v>
                </c:pt>
                <c:pt idx="380">
                  <c:v>87</c:v>
                </c:pt>
                <c:pt idx="381">
                  <c:v>93</c:v>
                </c:pt>
                <c:pt idx="382">
                  <c:v>84</c:v>
                </c:pt>
                <c:pt idx="383">
                  <c:v>87</c:v>
                </c:pt>
                <c:pt idx="384">
                  <c:v>87</c:v>
                </c:pt>
                <c:pt idx="385">
                  <c:v>85</c:v>
                </c:pt>
                <c:pt idx="386">
                  <c:v>84</c:v>
                </c:pt>
                <c:pt idx="387">
                  <c:v>94</c:v>
                </c:pt>
                <c:pt idx="388">
                  <c:v>89</c:v>
                </c:pt>
                <c:pt idx="389">
                  <c:v>91</c:v>
                </c:pt>
                <c:pt idx="390">
                  <c:v>91</c:v>
                </c:pt>
                <c:pt idx="391">
                  <c:v>89</c:v>
                </c:pt>
                <c:pt idx="392">
                  <c:v>92</c:v>
                </c:pt>
                <c:pt idx="393">
                  <c:v>93</c:v>
                </c:pt>
                <c:pt idx="394">
                  <c:v>91</c:v>
                </c:pt>
                <c:pt idx="395">
                  <c:v>88</c:v>
                </c:pt>
                <c:pt idx="396">
                  <c:v>82</c:v>
                </c:pt>
                <c:pt idx="397">
                  <c:v>83</c:v>
                </c:pt>
                <c:pt idx="398">
                  <c:v>84</c:v>
                </c:pt>
                <c:pt idx="399">
                  <c:v>78</c:v>
                </c:pt>
                <c:pt idx="400">
                  <c:v>88</c:v>
                </c:pt>
                <c:pt idx="401">
                  <c:v>81</c:v>
                </c:pt>
                <c:pt idx="402">
                  <c:v>85</c:v>
                </c:pt>
                <c:pt idx="403">
                  <c:v>88</c:v>
                </c:pt>
                <c:pt idx="404">
                  <c:v>88</c:v>
                </c:pt>
                <c:pt idx="405">
                  <c:v>91</c:v>
                </c:pt>
                <c:pt idx="406">
                  <c:v>88</c:v>
                </c:pt>
                <c:pt idx="407">
                  <c:v>83</c:v>
                </c:pt>
                <c:pt idx="408">
                  <c:v>83</c:v>
                </c:pt>
                <c:pt idx="409">
                  <c:v>89</c:v>
                </c:pt>
                <c:pt idx="410">
                  <c:v>92</c:v>
                </c:pt>
                <c:pt idx="411">
                  <c:v>91</c:v>
                </c:pt>
                <c:pt idx="412">
                  <c:v>85</c:v>
                </c:pt>
                <c:pt idx="413">
                  <c:v>91</c:v>
                </c:pt>
                <c:pt idx="414">
                  <c:v>86</c:v>
                </c:pt>
                <c:pt idx="415">
                  <c:v>91</c:v>
                </c:pt>
                <c:pt idx="416">
                  <c:v>88</c:v>
                </c:pt>
                <c:pt idx="417">
                  <c:v>91</c:v>
                </c:pt>
                <c:pt idx="418">
                  <c:v>95</c:v>
                </c:pt>
                <c:pt idx="419">
                  <c:v>89</c:v>
                </c:pt>
                <c:pt idx="420">
                  <c:v>86</c:v>
                </c:pt>
                <c:pt idx="421">
                  <c:v>86</c:v>
                </c:pt>
                <c:pt idx="422">
                  <c:v>85</c:v>
                </c:pt>
                <c:pt idx="423">
                  <c:v>90</c:v>
                </c:pt>
                <c:pt idx="424">
                  <c:v>82</c:v>
                </c:pt>
                <c:pt idx="425">
                  <c:v>80</c:v>
                </c:pt>
                <c:pt idx="426">
                  <c:v>85</c:v>
                </c:pt>
                <c:pt idx="427">
                  <c:v>92</c:v>
                </c:pt>
                <c:pt idx="428">
                  <c:v>87</c:v>
                </c:pt>
                <c:pt idx="429">
                  <c:v>86</c:v>
                </c:pt>
                <c:pt idx="430">
                  <c:v>88</c:v>
                </c:pt>
                <c:pt idx="431">
                  <c:v>91</c:v>
                </c:pt>
                <c:pt idx="432">
                  <c:v>85</c:v>
                </c:pt>
                <c:pt idx="433">
                  <c:v>80</c:v>
                </c:pt>
                <c:pt idx="434">
                  <c:v>87</c:v>
                </c:pt>
                <c:pt idx="435">
                  <c:v>79</c:v>
                </c:pt>
                <c:pt idx="436">
                  <c:v>82</c:v>
                </c:pt>
                <c:pt idx="437">
                  <c:v>88</c:v>
                </c:pt>
                <c:pt idx="438">
                  <c:v>84</c:v>
                </c:pt>
                <c:pt idx="439">
                  <c:v>93</c:v>
                </c:pt>
                <c:pt idx="440">
                  <c:v>90</c:v>
                </c:pt>
                <c:pt idx="441">
                  <c:v>92</c:v>
                </c:pt>
                <c:pt idx="442">
                  <c:v>83</c:v>
                </c:pt>
                <c:pt idx="443">
                  <c:v>90</c:v>
                </c:pt>
                <c:pt idx="444">
                  <c:v>88</c:v>
                </c:pt>
                <c:pt idx="445">
                  <c:v>83</c:v>
                </c:pt>
                <c:pt idx="446">
                  <c:v>88</c:v>
                </c:pt>
                <c:pt idx="447">
                  <c:v>89</c:v>
                </c:pt>
                <c:pt idx="448">
                  <c:v>86</c:v>
                </c:pt>
                <c:pt idx="449">
                  <c:v>90</c:v>
                </c:pt>
                <c:pt idx="450">
                  <c:v>87</c:v>
                </c:pt>
                <c:pt idx="451">
                  <c:v>85</c:v>
                </c:pt>
                <c:pt idx="452">
                  <c:v>88</c:v>
                </c:pt>
                <c:pt idx="453">
                  <c:v>82</c:v>
                </c:pt>
                <c:pt idx="454">
                  <c:v>85</c:v>
                </c:pt>
                <c:pt idx="455">
                  <c:v>78</c:v>
                </c:pt>
                <c:pt idx="456">
                  <c:v>84</c:v>
                </c:pt>
                <c:pt idx="457">
                  <c:v>86</c:v>
                </c:pt>
                <c:pt idx="458">
                  <c:v>85</c:v>
                </c:pt>
                <c:pt idx="459">
                  <c:v>85</c:v>
                </c:pt>
                <c:pt idx="460">
                  <c:v>84</c:v>
                </c:pt>
                <c:pt idx="461">
                  <c:v>93</c:v>
                </c:pt>
                <c:pt idx="462">
                  <c:v>88</c:v>
                </c:pt>
                <c:pt idx="463">
                  <c:v>82</c:v>
                </c:pt>
                <c:pt idx="464">
                  <c:v>87</c:v>
                </c:pt>
                <c:pt idx="465">
                  <c:v>87</c:v>
                </c:pt>
                <c:pt idx="466">
                  <c:v>94</c:v>
                </c:pt>
                <c:pt idx="467">
                  <c:v>93</c:v>
                </c:pt>
                <c:pt idx="468">
                  <c:v>81</c:v>
                </c:pt>
                <c:pt idx="469">
                  <c:v>90</c:v>
                </c:pt>
                <c:pt idx="470">
                  <c:v>87</c:v>
                </c:pt>
                <c:pt idx="471">
                  <c:v>82</c:v>
                </c:pt>
                <c:pt idx="472">
                  <c:v>89</c:v>
                </c:pt>
                <c:pt idx="473">
                  <c:v>86</c:v>
                </c:pt>
                <c:pt idx="474">
                  <c:v>87</c:v>
                </c:pt>
                <c:pt idx="475">
                  <c:v>85</c:v>
                </c:pt>
                <c:pt idx="476">
                  <c:v>89</c:v>
                </c:pt>
                <c:pt idx="477">
                  <c:v>91</c:v>
                </c:pt>
                <c:pt idx="478">
                  <c:v>82</c:v>
                </c:pt>
                <c:pt idx="479">
                  <c:v>78</c:v>
                </c:pt>
                <c:pt idx="480">
                  <c:v>89</c:v>
                </c:pt>
                <c:pt idx="481">
                  <c:v>92</c:v>
                </c:pt>
                <c:pt idx="482">
                  <c:v>91</c:v>
                </c:pt>
                <c:pt idx="483">
                  <c:v>86</c:v>
                </c:pt>
                <c:pt idx="484">
                  <c:v>82</c:v>
                </c:pt>
                <c:pt idx="485">
                  <c:v>86</c:v>
                </c:pt>
                <c:pt idx="486">
                  <c:v>79</c:v>
                </c:pt>
                <c:pt idx="487">
                  <c:v>91</c:v>
                </c:pt>
                <c:pt idx="488">
                  <c:v>87</c:v>
                </c:pt>
                <c:pt idx="489">
                  <c:v>85</c:v>
                </c:pt>
                <c:pt idx="490">
                  <c:v>88</c:v>
                </c:pt>
                <c:pt idx="491">
                  <c:v>78</c:v>
                </c:pt>
                <c:pt idx="492">
                  <c:v>81</c:v>
                </c:pt>
                <c:pt idx="493">
                  <c:v>82</c:v>
                </c:pt>
                <c:pt idx="494">
                  <c:v>90</c:v>
                </c:pt>
                <c:pt idx="495">
                  <c:v>83</c:v>
                </c:pt>
                <c:pt idx="496">
                  <c:v>92</c:v>
                </c:pt>
                <c:pt idx="497">
                  <c:v>91</c:v>
                </c:pt>
                <c:pt idx="498">
                  <c:v>87</c:v>
                </c:pt>
                <c:pt idx="499">
                  <c:v>83</c:v>
                </c:pt>
                <c:pt idx="500">
                  <c:v>87</c:v>
                </c:pt>
                <c:pt idx="501">
                  <c:v>84</c:v>
                </c:pt>
                <c:pt idx="502">
                  <c:v>86</c:v>
                </c:pt>
                <c:pt idx="503">
                  <c:v>84</c:v>
                </c:pt>
                <c:pt idx="504">
                  <c:v>80</c:v>
                </c:pt>
                <c:pt idx="505">
                  <c:v>82</c:v>
                </c:pt>
                <c:pt idx="506">
                  <c:v>82</c:v>
                </c:pt>
                <c:pt idx="507">
                  <c:v>78</c:v>
                </c:pt>
                <c:pt idx="508">
                  <c:v>80</c:v>
                </c:pt>
                <c:pt idx="509">
                  <c:v>83</c:v>
                </c:pt>
                <c:pt idx="510">
                  <c:v>88</c:v>
                </c:pt>
                <c:pt idx="511">
                  <c:v>79</c:v>
                </c:pt>
                <c:pt idx="512">
                  <c:v>85</c:v>
                </c:pt>
                <c:pt idx="513">
                  <c:v>89</c:v>
                </c:pt>
                <c:pt idx="514">
                  <c:v>85</c:v>
                </c:pt>
                <c:pt idx="515">
                  <c:v>90</c:v>
                </c:pt>
                <c:pt idx="516">
                  <c:v>78</c:v>
                </c:pt>
                <c:pt idx="517">
                  <c:v>83</c:v>
                </c:pt>
                <c:pt idx="518">
                  <c:v>84</c:v>
                </c:pt>
                <c:pt idx="519">
                  <c:v>81</c:v>
                </c:pt>
                <c:pt idx="520">
                  <c:v>82</c:v>
                </c:pt>
                <c:pt idx="521">
                  <c:v>83</c:v>
                </c:pt>
                <c:pt idx="522">
                  <c:v>81</c:v>
                </c:pt>
                <c:pt idx="523">
                  <c:v>84</c:v>
                </c:pt>
                <c:pt idx="524">
                  <c:v>83</c:v>
                </c:pt>
                <c:pt idx="525">
                  <c:v>80</c:v>
                </c:pt>
                <c:pt idx="526">
                  <c:v>78</c:v>
                </c:pt>
                <c:pt idx="527">
                  <c:v>77</c:v>
                </c:pt>
                <c:pt idx="528">
                  <c:v>78</c:v>
                </c:pt>
                <c:pt idx="529">
                  <c:v>79</c:v>
                </c:pt>
                <c:pt idx="530">
                  <c:v>83</c:v>
                </c:pt>
                <c:pt idx="531">
                  <c:v>78</c:v>
                </c:pt>
                <c:pt idx="532">
                  <c:v>84</c:v>
                </c:pt>
                <c:pt idx="533">
                  <c:v>85</c:v>
                </c:pt>
                <c:pt idx="534">
                  <c:v>83</c:v>
                </c:pt>
                <c:pt idx="535">
                  <c:v>88</c:v>
                </c:pt>
                <c:pt idx="536">
                  <c:v>84</c:v>
                </c:pt>
                <c:pt idx="537">
                  <c:v>82</c:v>
                </c:pt>
                <c:pt idx="538">
                  <c:v>82</c:v>
                </c:pt>
                <c:pt idx="539">
                  <c:v>81</c:v>
                </c:pt>
                <c:pt idx="540">
                  <c:v>82</c:v>
                </c:pt>
                <c:pt idx="541">
                  <c:v>85</c:v>
                </c:pt>
                <c:pt idx="542">
                  <c:v>87</c:v>
                </c:pt>
                <c:pt idx="543">
                  <c:v>82</c:v>
                </c:pt>
                <c:pt idx="544">
                  <c:v>81</c:v>
                </c:pt>
                <c:pt idx="545">
                  <c:v>90</c:v>
                </c:pt>
                <c:pt idx="546">
                  <c:v>92</c:v>
                </c:pt>
                <c:pt idx="547">
                  <c:v>83</c:v>
                </c:pt>
                <c:pt idx="548">
                  <c:v>84</c:v>
                </c:pt>
                <c:pt idx="549">
                  <c:v>78</c:v>
                </c:pt>
                <c:pt idx="551">
                  <c:v>33</c:v>
                </c:pt>
                <c:pt idx="552">
                  <c:v>49</c:v>
                </c:pt>
                <c:pt idx="553">
                  <c:v>45</c:v>
                </c:pt>
                <c:pt idx="554">
                  <c:v>39</c:v>
                </c:pt>
                <c:pt idx="555">
                  <c:v>51</c:v>
                </c:pt>
                <c:pt idx="556">
                  <c:v>46</c:v>
                </c:pt>
                <c:pt idx="557">
                  <c:v>50</c:v>
                </c:pt>
                <c:pt idx="558">
                  <c:v>41</c:v>
                </c:pt>
                <c:pt idx="559">
                  <c:v>48</c:v>
                </c:pt>
                <c:pt idx="560">
                  <c:v>51</c:v>
                </c:pt>
                <c:pt idx="561">
                  <c:v>51</c:v>
                </c:pt>
                <c:pt idx="562">
                  <c:v>46</c:v>
                </c:pt>
                <c:pt idx="563">
                  <c:v>55</c:v>
                </c:pt>
                <c:pt idx="564">
                  <c:v>54</c:v>
                </c:pt>
                <c:pt idx="565">
                  <c:v>56</c:v>
                </c:pt>
                <c:pt idx="566">
                  <c:v>48</c:v>
                </c:pt>
                <c:pt idx="567">
                  <c:v>53</c:v>
                </c:pt>
                <c:pt idx="568">
                  <c:v>50</c:v>
                </c:pt>
                <c:pt idx="569">
                  <c:v>49</c:v>
                </c:pt>
                <c:pt idx="570">
                  <c:v>51</c:v>
                </c:pt>
                <c:pt idx="571">
                  <c:v>43</c:v>
                </c:pt>
                <c:pt idx="572">
                  <c:v>47</c:v>
                </c:pt>
                <c:pt idx="573">
                  <c:v>54</c:v>
                </c:pt>
                <c:pt idx="574">
                  <c:v>53</c:v>
                </c:pt>
                <c:pt idx="575">
                  <c:v>50</c:v>
                </c:pt>
                <c:pt idx="576">
                  <c:v>45</c:v>
                </c:pt>
                <c:pt idx="577">
                  <c:v>43</c:v>
                </c:pt>
                <c:pt idx="578">
                  <c:v>57</c:v>
                </c:pt>
                <c:pt idx="579">
                  <c:v>54</c:v>
                </c:pt>
                <c:pt idx="580">
                  <c:v>53</c:v>
                </c:pt>
                <c:pt idx="581">
                  <c:v>52</c:v>
                </c:pt>
                <c:pt idx="582">
                  <c:v>51</c:v>
                </c:pt>
                <c:pt idx="583">
                  <c:v>49</c:v>
                </c:pt>
                <c:pt idx="584">
                  <c:v>50</c:v>
                </c:pt>
                <c:pt idx="585">
                  <c:v>54</c:v>
                </c:pt>
                <c:pt idx="586">
                  <c:v>48</c:v>
                </c:pt>
                <c:pt idx="587">
                  <c:v>47</c:v>
                </c:pt>
                <c:pt idx="588">
                  <c:v>50</c:v>
                </c:pt>
                <c:pt idx="589">
                  <c:v>50</c:v>
                </c:pt>
                <c:pt idx="590">
                  <c:v>43</c:v>
                </c:pt>
                <c:pt idx="591">
                  <c:v>39</c:v>
                </c:pt>
                <c:pt idx="592">
                  <c:v>53</c:v>
                </c:pt>
                <c:pt idx="593">
                  <c:v>45</c:v>
                </c:pt>
                <c:pt idx="594">
                  <c:v>47</c:v>
                </c:pt>
                <c:pt idx="595">
                  <c:v>47</c:v>
                </c:pt>
                <c:pt idx="596">
                  <c:v>46</c:v>
                </c:pt>
                <c:pt idx="597">
                  <c:v>42</c:v>
                </c:pt>
                <c:pt idx="598">
                  <c:v>47</c:v>
                </c:pt>
                <c:pt idx="599">
                  <c:v>47</c:v>
                </c:pt>
                <c:pt idx="600">
                  <c:v>36</c:v>
                </c:pt>
                <c:pt idx="601">
                  <c:v>42</c:v>
                </c:pt>
                <c:pt idx="602">
                  <c:v>47</c:v>
                </c:pt>
                <c:pt idx="603">
                  <c:v>52</c:v>
                </c:pt>
                <c:pt idx="604">
                  <c:v>53</c:v>
                </c:pt>
                <c:pt idx="605">
                  <c:v>43</c:v>
                </c:pt>
                <c:pt idx="606">
                  <c:v>44</c:v>
                </c:pt>
                <c:pt idx="607">
                  <c:v>41</c:v>
                </c:pt>
                <c:pt idx="608">
                  <c:v>41</c:v>
                </c:pt>
                <c:pt idx="609">
                  <c:v>53</c:v>
                </c:pt>
                <c:pt idx="610">
                  <c:v>49</c:v>
                </c:pt>
                <c:pt idx="611">
                  <c:v>52</c:v>
                </c:pt>
                <c:pt idx="612">
                  <c:v>44</c:v>
                </c:pt>
                <c:pt idx="613">
                  <c:v>48</c:v>
                </c:pt>
                <c:pt idx="614">
                  <c:v>47</c:v>
                </c:pt>
                <c:pt idx="615">
                  <c:v>45</c:v>
                </c:pt>
                <c:pt idx="616">
                  <c:v>44</c:v>
                </c:pt>
                <c:pt idx="617">
                  <c:v>40</c:v>
                </c:pt>
                <c:pt idx="618">
                  <c:v>42</c:v>
                </c:pt>
                <c:pt idx="619">
                  <c:v>40</c:v>
                </c:pt>
                <c:pt idx="620">
                  <c:v>45</c:v>
                </c:pt>
                <c:pt idx="621">
                  <c:v>42</c:v>
                </c:pt>
                <c:pt idx="622">
                  <c:v>47</c:v>
                </c:pt>
                <c:pt idx="623">
                  <c:v>41</c:v>
                </c:pt>
                <c:pt idx="624">
                  <c:v>40</c:v>
                </c:pt>
                <c:pt idx="625">
                  <c:v>40</c:v>
                </c:pt>
                <c:pt idx="626">
                  <c:v>47</c:v>
                </c:pt>
                <c:pt idx="627">
                  <c:v>50</c:v>
                </c:pt>
                <c:pt idx="628">
                  <c:v>50</c:v>
                </c:pt>
                <c:pt idx="629">
                  <c:v>47</c:v>
                </c:pt>
                <c:pt idx="630">
                  <c:v>53</c:v>
                </c:pt>
                <c:pt idx="631">
                  <c:v>51</c:v>
                </c:pt>
                <c:pt idx="632">
                  <c:v>50</c:v>
                </c:pt>
                <c:pt idx="633">
                  <c:v>50</c:v>
                </c:pt>
                <c:pt idx="634">
                  <c:v>51</c:v>
                </c:pt>
                <c:pt idx="635">
                  <c:v>50</c:v>
                </c:pt>
                <c:pt idx="636">
                  <c:v>50</c:v>
                </c:pt>
                <c:pt idx="637">
                  <c:v>46</c:v>
                </c:pt>
                <c:pt idx="638">
                  <c:v>48</c:v>
                </c:pt>
                <c:pt idx="639">
                  <c:v>47</c:v>
                </c:pt>
                <c:pt idx="640">
                  <c:v>51</c:v>
                </c:pt>
                <c:pt idx="641">
                  <c:v>39</c:v>
                </c:pt>
                <c:pt idx="642">
                  <c:v>44</c:v>
                </c:pt>
                <c:pt idx="643">
                  <c:v>42</c:v>
                </c:pt>
                <c:pt idx="644">
                  <c:v>37</c:v>
                </c:pt>
                <c:pt idx="645">
                  <c:v>41</c:v>
                </c:pt>
                <c:pt idx="646">
                  <c:v>48</c:v>
                </c:pt>
                <c:pt idx="647">
                  <c:v>42</c:v>
                </c:pt>
                <c:pt idx="648">
                  <c:v>45</c:v>
                </c:pt>
                <c:pt idx="649">
                  <c:v>40</c:v>
                </c:pt>
                <c:pt idx="650">
                  <c:v>40</c:v>
                </c:pt>
                <c:pt idx="651">
                  <c:v>43</c:v>
                </c:pt>
                <c:pt idx="652">
                  <c:v>46</c:v>
                </c:pt>
                <c:pt idx="653">
                  <c:v>49</c:v>
                </c:pt>
                <c:pt idx="654">
                  <c:v>47</c:v>
                </c:pt>
                <c:pt idx="655">
                  <c:v>44</c:v>
                </c:pt>
                <c:pt idx="656">
                  <c:v>43</c:v>
                </c:pt>
                <c:pt idx="657">
                  <c:v>42</c:v>
                </c:pt>
                <c:pt idx="658">
                  <c:v>48</c:v>
                </c:pt>
                <c:pt idx="659">
                  <c:v>44</c:v>
                </c:pt>
                <c:pt idx="660">
                  <c:v>38</c:v>
                </c:pt>
                <c:pt idx="661">
                  <c:v>46</c:v>
                </c:pt>
                <c:pt idx="662">
                  <c:v>50</c:v>
                </c:pt>
                <c:pt idx="663">
                  <c:v>45</c:v>
                </c:pt>
                <c:pt idx="664">
                  <c:v>47</c:v>
                </c:pt>
                <c:pt idx="665">
                  <c:v>45</c:v>
                </c:pt>
                <c:pt idx="666">
                  <c:v>46</c:v>
                </c:pt>
                <c:pt idx="667">
                  <c:v>45</c:v>
                </c:pt>
                <c:pt idx="668">
                  <c:v>49</c:v>
                </c:pt>
                <c:pt idx="669">
                  <c:v>43</c:v>
                </c:pt>
                <c:pt idx="670">
                  <c:v>43</c:v>
                </c:pt>
                <c:pt idx="671">
                  <c:v>46</c:v>
                </c:pt>
                <c:pt idx="672">
                  <c:v>50</c:v>
                </c:pt>
                <c:pt idx="673">
                  <c:v>47</c:v>
                </c:pt>
                <c:pt idx="674">
                  <c:v>48</c:v>
                </c:pt>
                <c:pt idx="675">
                  <c:v>44</c:v>
                </c:pt>
                <c:pt idx="676">
                  <c:v>44</c:v>
                </c:pt>
                <c:pt idx="677">
                  <c:v>44</c:v>
                </c:pt>
                <c:pt idx="678">
                  <c:v>42</c:v>
                </c:pt>
                <c:pt idx="679">
                  <c:v>48</c:v>
                </c:pt>
                <c:pt idx="680">
                  <c:v>42</c:v>
                </c:pt>
                <c:pt idx="681">
                  <c:v>49</c:v>
                </c:pt>
                <c:pt idx="682">
                  <c:v>47</c:v>
                </c:pt>
                <c:pt idx="683">
                  <c:v>50</c:v>
                </c:pt>
                <c:pt idx="684">
                  <c:v>47</c:v>
                </c:pt>
                <c:pt idx="685">
                  <c:v>48</c:v>
                </c:pt>
                <c:pt idx="686">
                  <c:v>43</c:v>
                </c:pt>
                <c:pt idx="687">
                  <c:v>46</c:v>
                </c:pt>
                <c:pt idx="688">
                  <c:v>48</c:v>
                </c:pt>
                <c:pt idx="689">
                  <c:v>42</c:v>
                </c:pt>
                <c:pt idx="690">
                  <c:v>41</c:v>
                </c:pt>
                <c:pt idx="691">
                  <c:v>44</c:v>
                </c:pt>
                <c:pt idx="692">
                  <c:v>44</c:v>
                </c:pt>
                <c:pt idx="693">
                  <c:v>44</c:v>
                </c:pt>
                <c:pt idx="694">
                  <c:v>42</c:v>
                </c:pt>
                <c:pt idx="695">
                  <c:v>43</c:v>
                </c:pt>
                <c:pt idx="696">
                  <c:v>35</c:v>
                </c:pt>
                <c:pt idx="697">
                  <c:v>39</c:v>
                </c:pt>
                <c:pt idx="698">
                  <c:v>44</c:v>
                </c:pt>
                <c:pt idx="699">
                  <c:v>41</c:v>
                </c:pt>
                <c:pt idx="700">
                  <c:v>43</c:v>
                </c:pt>
                <c:pt idx="701">
                  <c:v>44</c:v>
                </c:pt>
                <c:pt idx="702">
                  <c:v>40</c:v>
                </c:pt>
                <c:pt idx="703">
                  <c:v>47</c:v>
                </c:pt>
                <c:pt idx="704">
                  <c:v>40</c:v>
                </c:pt>
                <c:pt idx="705">
                  <c:v>48</c:v>
                </c:pt>
                <c:pt idx="706">
                  <c:v>49</c:v>
                </c:pt>
                <c:pt idx="707">
                  <c:v>47</c:v>
                </c:pt>
                <c:pt idx="708">
                  <c:v>46</c:v>
                </c:pt>
                <c:pt idx="709">
                  <c:v>47</c:v>
                </c:pt>
                <c:pt idx="710">
                  <c:v>42</c:v>
                </c:pt>
                <c:pt idx="711">
                  <c:v>41</c:v>
                </c:pt>
                <c:pt idx="712">
                  <c:v>40</c:v>
                </c:pt>
                <c:pt idx="713">
                  <c:v>43</c:v>
                </c:pt>
                <c:pt idx="714">
                  <c:v>43</c:v>
                </c:pt>
                <c:pt idx="715">
                  <c:v>42</c:v>
                </c:pt>
                <c:pt idx="716">
                  <c:v>46</c:v>
                </c:pt>
                <c:pt idx="717">
                  <c:v>39</c:v>
                </c:pt>
                <c:pt idx="718">
                  <c:v>39</c:v>
                </c:pt>
                <c:pt idx="719">
                  <c:v>42</c:v>
                </c:pt>
                <c:pt idx="720">
                  <c:v>40</c:v>
                </c:pt>
                <c:pt idx="721">
                  <c:v>39</c:v>
                </c:pt>
                <c:pt idx="722">
                  <c:v>42</c:v>
                </c:pt>
                <c:pt idx="723">
                  <c:v>42</c:v>
                </c:pt>
                <c:pt idx="724">
                  <c:v>39</c:v>
                </c:pt>
                <c:pt idx="725">
                  <c:v>42</c:v>
                </c:pt>
                <c:pt idx="726">
                  <c:v>40</c:v>
                </c:pt>
                <c:pt idx="727">
                  <c:v>43</c:v>
                </c:pt>
                <c:pt idx="728">
                  <c:v>46</c:v>
                </c:pt>
                <c:pt idx="729">
                  <c:v>38</c:v>
                </c:pt>
                <c:pt idx="730">
                  <c:v>41</c:v>
                </c:pt>
                <c:pt idx="731">
                  <c:v>39</c:v>
                </c:pt>
                <c:pt idx="732">
                  <c:v>38</c:v>
                </c:pt>
                <c:pt idx="733">
                  <c:v>40</c:v>
                </c:pt>
                <c:pt idx="734">
                  <c:v>37</c:v>
                </c:pt>
                <c:pt idx="735">
                  <c:v>40</c:v>
                </c:pt>
                <c:pt idx="736">
                  <c:v>37</c:v>
                </c:pt>
                <c:pt idx="737">
                  <c:v>38</c:v>
                </c:pt>
                <c:pt idx="738">
                  <c:v>36</c:v>
                </c:pt>
                <c:pt idx="739">
                  <c:v>39</c:v>
                </c:pt>
                <c:pt idx="740">
                  <c:v>39</c:v>
                </c:pt>
                <c:pt idx="741">
                  <c:v>41</c:v>
                </c:pt>
                <c:pt idx="742">
                  <c:v>38</c:v>
                </c:pt>
                <c:pt idx="743">
                  <c:v>41</c:v>
                </c:pt>
                <c:pt idx="744">
                  <c:v>41</c:v>
                </c:pt>
                <c:pt idx="745">
                  <c:v>39</c:v>
                </c:pt>
                <c:pt idx="746">
                  <c:v>41</c:v>
                </c:pt>
                <c:pt idx="747">
                  <c:v>38</c:v>
                </c:pt>
                <c:pt idx="748">
                  <c:v>38</c:v>
                </c:pt>
                <c:pt idx="749">
                  <c:v>38</c:v>
                </c:pt>
                <c:pt idx="750">
                  <c:v>39</c:v>
                </c:pt>
                <c:pt idx="751">
                  <c:v>42</c:v>
                </c:pt>
                <c:pt idx="752">
                  <c:v>45</c:v>
                </c:pt>
                <c:pt idx="753">
                  <c:v>36</c:v>
                </c:pt>
                <c:pt idx="754">
                  <c:v>38</c:v>
                </c:pt>
                <c:pt idx="755">
                  <c:v>41</c:v>
                </c:pt>
                <c:pt idx="756">
                  <c:v>38</c:v>
                </c:pt>
                <c:pt idx="757">
                  <c:v>40</c:v>
                </c:pt>
                <c:pt idx="758">
                  <c:v>36</c:v>
                </c:pt>
                <c:pt idx="759">
                  <c:v>33</c:v>
                </c:pt>
                <c:pt idx="760">
                  <c:v>40</c:v>
                </c:pt>
                <c:pt idx="761">
                  <c:v>38</c:v>
                </c:pt>
                <c:pt idx="762">
                  <c:v>34</c:v>
                </c:pt>
                <c:pt idx="763">
                  <c:v>36</c:v>
                </c:pt>
                <c:pt idx="764">
                  <c:v>36</c:v>
                </c:pt>
                <c:pt idx="765">
                  <c:v>37</c:v>
                </c:pt>
                <c:pt idx="766">
                  <c:v>37</c:v>
                </c:pt>
                <c:pt idx="767">
                  <c:v>37</c:v>
                </c:pt>
                <c:pt idx="768">
                  <c:v>40</c:v>
                </c:pt>
                <c:pt idx="769">
                  <c:v>43</c:v>
                </c:pt>
                <c:pt idx="770">
                  <c:v>38</c:v>
                </c:pt>
                <c:pt idx="771">
                  <c:v>39</c:v>
                </c:pt>
                <c:pt idx="772">
                  <c:v>41</c:v>
                </c:pt>
                <c:pt idx="773">
                  <c:v>36</c:v>
                </c:pt>
                <c:pt idx="774">
                  <c:v>39</c:v>
                </c:pt>
                <c:pt idx="775">
                  <c:v>42</c:v>
                </c:pt>
                <c:pt idx="776">
                  <c:v>43</c:v>
                </c:pt>
                <c:pt idx="777">
                  <c:v>37</c:v>
                </c:pt>
                <c:pt idx="778">
                  <c:v>41</c:v>
                </c:pt>
                <c:pt idx="779">
                  <c:v>36</c:v>
                </c:pt>
                <c:pt idx="780">
                  <c:v>38</c:v>
                </c:pt>
                <c:pt idx="781">
                  <c:v>36</c:v>
                </c:pt>
                <c:pt idx="782">
                  <c:v>36</c:v>
                </c:pt>
                <c:pt idx="783">
                  <c:v>35</c:v>
                </c:pt>
                <c:pt idx="784">
                  <c:v>36</c:v>
                </c:pt>
                <c:pt idx="785">
                  <c:v>36</c:v>
                </c:pt>
                <c:pt idx="786">
                  <c:v>36</c:v>
                </c:pt>
                <c:pt idx="787">
                  <c:v>37</c:v>
                </c:pt>
                <c:pt idx="788">
                  <c:v>36</c:v>
                </c:pt>
                <c:pt idx="789">
                  <c:v>40</c:v>
                </c:pt>
                <c:pt idx="790">
                  <c:v>44</c:v>
                </c:pt>
                <c:pt idx="791">
                  <c:v>38</c:v>
                </c:pt>
                <c:pt idx="792">
                  <c:v>32</c:v>
                </c:pt>
                <c:pt idx="793">
                  <c:v>42</c:v>
                </c:pt>
                <c:pt idx="794">
                  <c:v>40</c:v>
                </c:pt>
                <c:pt idx="795">
                  <c:v>44</c:v>
                </c:pt>
                <c:pt idx="796">
                  <c:v>41</c:v>
                </c:pt>
                <c:pt idx="797">
                  <c:v>37</c:v>
                </c:pt>
                <c:pt idx="798">
                  <c:v>43</c:v>
                </c:pt>
                <c:pt idx="799">
                  <c:v>44</c:v>
                </c:pt>
                <c:pt idx="800">
                  <c:v>44</c:v>
                </c:pt>
                <c:pt idx="801">
                  <c:v>44</c:v>
                </c:pt>
                <c:pt idx="802">
                  <c:v>44</c:v>
                </c:pt>
                <c:pt idx="803">
                  <c:v>45</c:v>
                </c:pt>
                <c:pt idx="804">
                  <c:v>44</c:v>
                </c:pt>
                <c:pt idx="805">
                  <c:v>45</c:v>
                </c:pt>
                <c:pt idx="806">
                  <c:v>45</c:v>
                </c:pt>
                <c:pt idx="807">
                  <c:v>49</c:v>
                </c:pt>
                <c:pt idx="808">
                  <c:v>45</c:v>
                </c:pt>
                <c:pt idx="809">
                  <c:v>49</c:v>
                </c:pt>
                <c:pt idx="810">
                  <c:v>49</c:v>
                </c:pt>
                <c:pt idx="811">
                  <c:v>46</c:v>
                </c:pt>
                <c:pt idx="812">
                  <c:v>48</c:v>
                </c:pt>
                <c:pt idx="813">
                  <c:v>49</c:v>
                </c:pt>
                <c:pt idx="814">
                  <c:v>47</c:v>
                </c:pt>
                <c:pt idx="815">
                  <c:v>43</c:v>
                </c:pt>
                <c:pt idx="816">
                  <c:v>47</c:v>
                </c:pt>
                <c:pt idx="817">
                  <c:v>48</c:v>
                </c:pt>
                <c:pt idx="818">
                  <c:v>49</c:v>
                </c:pt>
                <c:pt idx="819">
                  <c:v>44</c:v>
                </c:pt>
                <c:pt idx="820">
                  <c:v>44</c:v>
                </c:pt>
                <c:pt idx="821">
                  <c:v>42</c:v>
                </c:pt>
                <c:pt idx="822">
                  <c:v>51</c:v>
                </c:pt>
                <c:pt idx="823">
                  <c:v>45</c:v>
                </c:pt>
                <c:pt idx="824">
                  <c:v>43</c:v>
                </c:pt>
                <c:pt idx="825">
                  <c:v>45</c:v>
                </c:pt>
                <c:pt idx="826">
                  <c:v>44</c:v>
                </c:pt>
                <c:pt idx="827">
                  <c:v>45</c:v>
                </c:pt>
                <c:pt idx="828">
                  <c:v>44</c:v>
                </c:pt>
                <c:pt idx="829">
                  <c:v>45</c:v>
                </c:pt>
                <c:pt idx="830">
                  <c:v>44</c:v>
                </c:pt>
                <c:pt idx="831">
                  <c:v>41</c:v>
                </c:pt>
                <c:pt idx="832">
                  <c:v>46</c:v>
                </c:pt>
                <c:pt idx="833">
                  <c:v>46</c:v>
                </c:pt>
                <c:pt idx="834">
                  <c:v>44</c:v>
                </c:pt>
                <c:pt idx="835">
                  <c:v>39</c:v>
                </c:pt>
                <c:pt idx="836">
                  <c:v>38</c:v>
                </c:pt>
                <c:pt idx="837">
                  <c:v>43</c:v>
                </c:pt>
                <c:pt idx="838">
                  <c:v>39</c:v>
                </c:pt>
                <c:pt idx="839">
                  <c:v>41</c:v>
                </c:pt>
                <c:pt idx="840">
                  <c:v>44</c:v>
                </c:pt>
                <c:pt idx="841">
                  <c:v>42</c:v>
                </c:pt>
                <c:pt idx="842">
                  <c:v>40</c:v>
                </c:pt>
                <c:pt idx="843">
                  <c:v>42</c:v>
                </c:pt>
                <c:pt idx="844">
                  <c:v>42</c:v>
                </c:pt>
                <c:pt idx="845">
                  <c:v>42</c:v>
                </c:pt>
                <c:pt idx="846">
                  <c:v>42</c:v>
                </c:pt>
                <c:pt idx="847">
                  <c:v>39</c:v>
                </c:pt>
                <c:pt idx="848">
                  <c:v>42</c:v>
                </c:pt>
                <c:pt idx="849">
                  <c:v>42</c:v>
                </c:pt>
                <c:pt idx="850">
                  <c:v>39</c:v>
                </c:pt>
                <c:pt idx="851">
                  <c:v>45</c:v>
                </c:pt>
                <c:pt idx="852">
                  <c:v>40</c:v>
                </c:pt>
                <c:pt idx="853">
                  <c:v>40</c:v>
                </c:pt>
                <c:pt idx="854">
                  <c:v>49</c:v>
                </c:pt>
                <c:pt idx="856">
                  <c:v>31</c:v>
                </c:pt>
                <c:pt idx="857">
                  <c:v>41</c:v>
                </c:pt>
                <c:pt idx="858">
                  <c:v>47</c:v>
                </c:pt>
                <c:pt idx="859">
                  <c:v>45</c:v>
                </c:pt>
                <c:pt idx="860">
                  <c:v>38</c:v>
                </c:pt>
                <c:pt idx="861">
                  <c:v>43</c:v>
                </c:pt>
                <c:pt idx="862">
                  <c:v>40</c:v>
                </c:pt>
                <c:pt idx="863">
                  <c:v>47</c:v>
                </c:pt>
                <c:pt idx="864">
                  <c:v>45</c:v>
                </c:pt>
                <c:pt idx="865">
                  <c:v>51</c:v>
                </c:pt>
                <c:pt idx="866">
                  <c:v>47</c:v>
                </c:pt>
                <c:pt idx="867">
                  <c:v>45</c:v>
                </c:pt>
                <c:pt idx="868">
                  <c:v>43</c:v>
                </c:pt>
                <c:pt idx="869">
                  <c:v>49</c:v>
                </c:pt>
                <c:pt idx="870">
                  <c:v>41</c:v>
                </c:pt>
                <c:pt idx="871">
                  <c:v>43</c:v>
                </c:pt>
                <c:pt idx="872">
                  <c:v>43</c:v>
                </c:pt>
                <c:pt idx="873">
                  <c:v>47</c:v>
                </c:pt>
                <c:pt idx="874">
                  <c:v>47</c:v>
                </c:pt>
                <c:pt idx="875">
                  <c:v>48</c:v>
                </c:pt>
                <c:pt idx="876">
                  <c:v>45</c:v>
                </c:pt>
                <c:pt idx="877">
                  <c:v>45</c:v>
                </c:pt>
                <c:pt idx="878">
                  <c:v>42</c:v>
                </c:pt>
                <c:pt idx="879">
                  <c:v>43</c:v>
                </c:pt>
                <c:pt idx="880">
                  <c:v>43</c:v>
                </c:pt>
                <c:pt idx="881">
                  <c:v>44</c:v>
                </c:pt>
                <c:pt idx="882">
                  <c:v>42</c:v>
                </c:pt>
                <c:pt idx="883">
                  <c:v>49</c:v>
                </c:pt>
                <c:pt idx="884">
                  <c:v>54</c:v>
                </c:pt>
                <c:pt idx="885">
                  <c:v>49</c:v>
                </c:pt>
                <c:pt idx="886">
                  <c:v>47</c:v>
                </c:pt>
                <c:pt idx="887">
                  <c:v>48</c:v>
                </c:pt>
                <c:pt idx="888">
                  <c:v>45</c:v>
                </c:pt>
                <c:pt idx="889">
                  <c:v>47</c:v>
                </c:pt>
                <c:pt idx="890">
                  <c:v>48</c:v>
                </c:pt>
                <c:pt idx="891">
                  <c:v>47</c:v>
                </c:pt>
                <c:pt idx="892">
                  <c:v>49</c:v>
                </c:pt>
                <c:pt idx="893">
                  <c:v>45</c:v>
                </c:pt>
                <c:pt idx="894">
                  <c:v>46</c:v>
                </c:pt>
                <c:pt idx="895">
                  <c:v>45</c:v>
                </c:pt>
                <c:pt idx="896">
                  <c:v>44</c:v>
                </c:pt>
                <c:pt idx="897">
                  <c:v>43</c:v>
                </c:pt>
                <c:pt idx="898">
                  <c:v>43</c:v>
                </c:pt>
                <c:pt idx="899">
                  <c:v>43</c:v>
                </c:pt>
                <c:pt idx="900">
                  <c:v>45</c:v>
                </c:pt>
                <c:pt idx="901">
                  <c:v>41</c:v>
                </c:pt>
                <c:pt idx="902">
                  <c:v>47</c:v>
                </c:pt>
                <c:pt idx="903">
                  <c:v>45</c:v>
                </c:pt>
                <c:pt idx="904">
                  <c:v>43</c:v>
                </c:pt>
                <c:pt idx="905">
                  <c:v>43</c:v>
                </c:pt>
                <c:pt idx="906">
                  <c:v>43</c:v>
                </c:pt>
                <c:pt idx="907">
                  <c:v>45</c:v>
                </c:pt>
                <c:pt idx="908">
                  <c:v>42</c:v>
                </c:pt>
                <c:pt idx="909">
                  <c:v>42</c:v>
                </c:pt>
                <c:pt idx="910">
                  <c:v>39</c:v>
                </c:pt>
                <c:pt idx="911">
                  <c:v>44</c:v>
                </c:pt>
                <c:pt idx="912">
                  <c:v>39</c:v>
                </c:pt>
                <c:pt idx="913">
                  <c:v>41</c:v>
                </c:pt>
                <c:pt idx="914">
                  <c:v>42</c:v>
                </c:pt>
                <c:pt idx="915">
                  <c:v>45</c:v>
                </c:pt>
                <c:pt idx="916">
                  <c:v>46</c:v>
                </c:pt>
                <c:pt idx="917">
                  <c:v>40</c:v>
                </c:pt>
                <c:pt idx="918">
                  <c:v>42</c:v>
                </c:pt>
                <c:pt idx="919">
                  <c:v>43</c:v>
                </c:pt>
                <c:pt idx="920">
                  <c:v>38</c:v>
                </c:pt>
                <c:pt idx="921">
                  <c:v>42</c:v>
                </c:pt>
                <c:pt idx="922">
                  <c:v>41</c:v>
                </c:pt>
                <c:pt idx="923">
                  <c:v>37</c:v>
                </c:pt>
                <c:pt idx="924">
                  <c:v>42</c:v>
                </c:pt>
                <c:pt idx="925">
                  <c:v>40</c:v>
                </c:pt>
                <c:pt idx="926">
                  <c:v>45</c:v>
                </c:pt>
                <c:pt idx="927">
                  <c:v>44</c:v>
                </c:pt>
                <c:pt idx="928">
                  <c:v>41</c:v>
                </c:pt>
                <c:pt idx="929">
                  <c:v>43</c:v>
                </c:pt>
                <c:pt idx="930">
                  <c:v>42</c:v>
                </c:pt>
                <c:pt idx="931">
                  <c:v>40</c:v>
                </c:pt>
                <c:pt idx="932">
                  <c:v>42</c:v>
                </c:pt>
                <c:pt idx="933">
                  <c:v>44</c:v>
                </c:pt>
                <c:pt idx="934">
                  <c:v>38</c:v>
                </c:pt>
                <c:pt idx="935">
                  <c:v>47</c:v>
                </c:pt>
                <c:pt idx="936">
                  <c:v>45</c:v>
                </c:pt>
                <c:pt idx="937">
                  <c:v>45</c:v>
                </c:pt>
                <c:pt idx="938">
                  <c:v>43</c:v>
                </c:pt>
                <c:pt idx="939">
                  <c:v>43</c:v>
                </c:pt>
                <c:pt idx="940">
                  <c:v>38</c:v>
                </c:pt>
                <c:pt idx="941">
                  <c:v>37</c:v>
                </c:pt>
                <c:pt idx="942">
                  <c:v>39</c:v>
                </c:pt>
                <c:pt idx="943">
                  <c:v>41</c:v>
                </c:pt>
                <c:pt idx="944">
                  <c:v>44</c:v>
                </c:pt>
                <c:pt idx="945">
                  <c:v>43</c:v>
                </c:pt>
                <c:pt idx="946">
                  <c:v>44</c:v>
                </c:pt>
                <c:pt idx="947">
                  <c:v>36</c:v>
                </c:pt>
                <c:pt idx="948">
                  <c:v>37</c:v>
                </c:pt>
                <c:pt idx="949">
                  <c:v>43</c:v>
                </c:pt>
                <c:pt idx="950">
                  <c:v>41</c:v>
                </c:pt>
                <c:pt idx="951">
                  <c:v>43</c:v>
                </c:pt>
                <c:pt idx="952">
                  <c:v>40</c:v>
                </c:pt>
                <c:pt idx="953">
                  <c:v>44</c:v>
                </c:pt>
                <c:pt idx="954">
                  <c:v>43</c:v>
                </c:pt>
                <c:pt idx="955">
                  <c:v>38</c:v>
                </c:pt>
                <c:pt idx="956">
                  <c:v>44</c:v>
                </c:pt>
                <c:pt idx="957">
                  <c:v>44</c:v>
                </c:pt>
                <c:pt idx="958">
                  <c:v>39</c:v>
                </c:pt>
                <c:pt idx="959">
                  <c:v>37</c:v>
                </c:pt>
                <c:pt idx="960">
                  <c:v>39</c:v>
                </c:pt>
                <c:pt idx="961">
                  <c:v>38</c:v>
                </c:pt>
                <c:pt idx="962">
                  <c:v>37</c:v>
                </c:pt>
                <c:pt idx="963">
                  <c:v>40</c:v>
                </c:pt>
                <c:pt idx="964">
                  <c:v>35</c:v>
                </c:pt>
                <c:pt idx="965">
                  <c:v>36</c:v>
                </c:pt>
                <c:pt idx="966">
                  <c:v>35</c:v>
                </c:pt>
                <c:pt idx="967">
                  <c:v>38</c:v>
                </c:pt>
                <c:pt idx="968">
                  <c:v>37</c:v>
                </c:pt>
                <c:pt idx="969">
                  <c:v>38</c:v>
                </c:pt>
                <c:pt idx="970">
                  <c:v>35</c:v>
                </c:pt>
                <c:pt idx="971">
                  <c:v>35</c:v>
                </c:pt>
                <c:pt idx="972">
                  <c:v>30</c:v>
                </c:pt>
                <c:pt idx="973">
                  <c:v>36</c:v>
                </c:pt>
                <c:pt idx="974">
                  <c:v>34</c:v>
                </c:pt>
                <c:pt idx="975">
                  <c:v>42</c:v>
                </c:pt>
                <c:pt idx="976">
                  <c:v>36</c:v>
                </c:pt>
                <c:pt idx="977">
                  <c:v>40</c:v>
                </c:pt>
                <c:pt idx="978">
                  <c:v>39</c:v>
                </c:pt>
                <c:pt idx="979">
                  <c:v>40</c:v>
                </c:pt>
                <c:pt idx="980">
                  <c:v>42</c:v>
                </c:pt>
                <c:pt idx="981">
                  <c:v>37</c:v>
                </c:pt>
                <c:pt idx="982">
                  <c:v>37</c:v>
                </c:pt>
                <c:pt idx="983">
                  <c:v>40</c:v>
                </c:pt>
                <c:pt idx="984">
                  <c:v>40</c:v>
                </c:pt>
                <c:pt idx="985">
                  <c:v>35</c:v>
                </c:pt>
                <c:pt idx="986">
                  <c:v>37</c:v>
                </c:pt>
                <c:pt idx="987">
                  <c:v>39</c:v>
                </c:pt>
                <c:pt idx="988">
                  <c:v>35</c:v>
                </c:pt>
                <c:pt idx="989">
                  <c:v>38</c:v>
                </c:pt>
                <c:pt idx="990">
                  <c:v>37</c:v>
                </c:pt>
                <c:pt idx="991">
                  <c:v>40</c:v>
                </c:pt>
                <c:pt idx="992">
                  <c:v>35</c:v>
                </c:pt>
                <c:pt idx="993">
                  <c:v>38</c:v>
                </c:pt>
                <c:pt idx="994">
                  <c:v>40</c:v>
                </c:pt>
                <c:pt idx="995">
                  <c:v>40</c:v>
                </c:pt>
                <c:pt idx="996">
                  <c:v>37</c:v>
                </c:pt>
                <c:pt idx="997">
                  <c:v>38</c:v>
                </c:pt>
                <c:pt idx="998">
                  <c:v>34</c:v>
                </c:pt>
                <c:pt idx="999">
                  <c:v>40</c:v>
                </c:pt>
                <c:pt idx="1000">
                  <c:v>40</c:v>
                </c:pt>
                <c:pt idx="1001">
                  <c:v>33</c:v>
                </c:pt>
                <c:pt idx="1002">
                  <c:v>43</c:v>
                </c:pt>
                <c:pt idx="1003">
                  <c:v>43</c:v>
                </c:pt>
                <c:pt idx="1004">
                  <c:v>40</c:v>
                </c:pt>
                <c:pt idx="1005">
                  <c:v>37</c:v>
                </c:pt>
                <c:pt idx="1006">
                  <c:v>43</c:v>
                </c:pt>
                <c:pt idx="1007">
                  <c:v>46</c:v>
                </c:pt>
                <c:pt idx="1008">
                  <c:v>41</c:v>
                </c:pt>
                <c:pt idx="1009">
                  <c:v>44</c:v>
                </c:pt>
                <c:pt idx="1010">
                  <c:v>38</c:v>
                </c:pt>
                <c:pt idx="1011">
                  <c:v>42</c:v>
                </c:pt>
                <c:pt idx="1012">
                  <c:v>47</c:v>
                </c:pt>
                <c:pt idx="1013">
                  <c:v>40</c:v>
                </c:pt>
                <c:pt idx="1014">
                  <c:v>42</c:v>
                </c:pt>
                <c:pt idx="1015">
                  <c:v>44</c:v>
                </c:pt>
                <c:pt idx="1016">
                  <c:v>40</c:v>
                </c:pt>
                <c:pt idx="1017">
                  <c:v>43</c:v>
                </c:pt>
                <c:pt idx="1018">
                  <c:v>42</c:v>
                </c:pt>
                <c:pt idx="1019">
                  <c:v>38</c:v>
                </c:pt>
                <c:pt idx="1020">
                  <c:v>43</c:v>
                </c:pt>
                <c:pt idx="1021">
                  <c:v>43</c:v>
                </c:pt>
                <c:pt idx="1022">
                  <c:v>41</c:v>
                </c:pt>
                <c:pt idx="1023">
                  <c:v>38</c:v>
                </c:pt>
                <c:pt idx="1024">
                  <c:v>41</c:v>
                </c:pt>
                <c:pt idx="1025">
                  <c:v>45</c:v>
                </c:pt>
                <c:pt idx="1026">
                  <c:v>43</c:v>
                </c:pt>
                <c:pt idx="1027">
                  <c:v>41</c:v>
                </c:pt>
                <c:pt idx="1028">
                  <c:v>43</c:v>
                </c:pt>
                <c:pt idx="1029">
                  <c:v>43</c:v>
                </c:pt>
                <c:pt idx="1030">
                  <c:v>42</c:v>
                </c:pt>
                <c:pt idx="1031">
                  <c:v>45</c:v>
                </c:pt>
                <c:pt idx="1032">
                  <c:v>44</c:v>
                </c:pt>
                <c:pt idx="1033">
                  <c:v>46</c:v>
                </c:pt>
                <c:pt idx="1034">
                  <c:v>44</c:v>
                </c:pt>
                <c:pt idx="1035">
                  <c:v>44</c:v>
                </c:pt>
                <c:pt idx="1036">
                  <c:v>42</c:v>
                </c:pt>
                <c:pt idx="1037">
                  <c:v>40</c:v>
                </c:pt>
                <c:pt idx="1038">
                  <c:v>39</c:v>
                </c:pt>
                <c:pt idx="1039">
                  <c:v>44</c:v>
                </c:pt>
                <c:pt idx="1040">
                  <c:v>44</c:v>
                </c:pt>
                <c:pt idx="1041">
                  <c:v>41</c:v>
                </c:pt>
                <c:pt idx="1042">
                  <c:v>43</c:v>
                </c:pt>
                <c:pt idx="1043">
                  <c:v>45</c:v>
                </c:pt>
                <c:pt idx="1044">
                  <c:v>42</c:v>
                </c:pt>
                <c:pt idx="1045">
                  <c:v>43</c:v>
                </c:pt>
                <c:pt idx="1046">
                  <c:v>43</c:v>
                </c:pt>
                <c:pt idx="1047">
                  <c:v>41</c:v>
                </c:pt>
                <c:pt idx="1048">
                  <c:v>41</c:v>
                </c:pt>
                <c:pt idx="1049">
                  <c:v>45</c:v>
                </c:pt>
                <c:pt idx="1050">
                  <c:v>42</c:v>
                </c:pt>
                <c:pt idx="1051">
                  <c:v>44</c:v>
                </c:pt>
                <c:pt idx="1052">
                  <c:v>42</c:v>
                </c:pt>
                <c:pt idx="1053">
                  <c:v>43</c:v>
                </c:pt>
                <c:pt idx="1054">
                  <c:v>42</c:v>
                </c:pt>
                <c:pt idx="1055">
                  <c:v>46</c:v>
                </c:pt>
                <c:pt idx="1056">
                  <c:v>48</c:v>
                </c:pt>
                <c:pt idx="1057">
                  <c:v>43</c:v>
                </c:pt>
                <c:pt idx="1058">
                  <c:v>44</c:v>
                </c:pt>
                <c:pt idx="1059">
                  <c:v>42</c:v>
                </c:pt>
                <c:pt idx="1060">
                  <c:v>44</c:v>
                </c:pt>
                <c:pt idx="1061">
                  <c:v>43</c:v>
                </c:pt>
                <c:pt idx="1062">
                  <c:v>42</c:v>
                </c:pt>
                <c:pt idx="1063">
                  <c:v>40</c:v>
                </c:pt>
                <c:pt idx="1064">
                  <c:v>42</c:v>
                </c:pt>
                <c:pt idx="1065">
                  <c:v>39</c:v>
                </c:pt>
                <c:pt idx="1066">
                  <c:v>44</c:v>
                </c:pt>
                <c:pt idx="1067">
                  <c:v>40</c:v>
                </c:pt>
                <c:pt idx="1068">
                  <c:v>48</c:v>
                </c:pt>
                <c:pt idx="1069">
                  <c:v>42</c:v>
                </c:pt>
                <c:pt idx="1070">
                  <c:v>42</c:v>
                </c:pt>
                <c:pt idx="1071">
                  <c:v>42</c:v>
                </c:pt>
                <c:pt idx="1072">
                  <c:v>44</c:v>
                </c:pt>
                <c:pt idx="1073">
                  <c:v>41</c:v>
                </c:pt>
                <c:pt idx="1074">
                  <c:v>41</c:v>
                </c:pt>
                <c:pt idx="1075">
                  <c:v>44</c:v>
                </c:pt>
                <c:pt idx="1076">
                  <c:v>39</c:v>
                </c:pt>
                <c:pt idx="1077">
                  <c:v>40</c:v>
                </c:pt>
                <c:pt idx="1078">
                  <c:v>39</c:v>
                </c:pt>
                <c:pt idx="1079">
                  <c:v>42</c:v>
                </c:pt>
                <c:pt idx="1080">
                  <c:v>44</c:v>
                </c:pt>
                <c:pt idx="1081">
                  <c:v>41</c:v>
                </c:pt>
                <c:pt idx="1082">
                  <c:v>45</c:v>
                </c:pt>
                <c:pt idx="1083">
                  <c:v>43</c:v>
                </c:pt>
                <c:pt idx="1084">
                  <c:v>42</c:v>
                </c:pt>
                <c:pt idx="1085">
                  <c:v>40</c:v>
                </c:pt>
                <c:pt idx="1086">
                  <c:v>42</c:v>
                </c:pt>
                <c:pt idx="1087">
                  <c:v>39</c:v>
                </c:pt>
                <c:pt idx="1088">
                  <c:v>43</c:v>
                </c:pt>
                <c:pt idx="1089">
                  <c:v>45</c:v>
                </c:pt>
                <c:pt idx="1090">
                  <c:v>39</c:v>
                </c:pt>
                <c:pt idx="1091">
                  <c:v>41</c:v>
                </c:pt>
                <c:pt idx="1092">
                  <c:v>40</c:v>
                </c:pt>
                <c:pt idx="1093">
                  <c:v>39</c:v>
                </c:pt>
                <c:pt idx="1094">
                  <c:v>43</c:v>
                </c:pt>
                <c:pt idx="1095">
                  <c:v>39</c:v>
                </c:pt>
                <c:pt idx="1096">
                  <c:v>42</c:v>
                </c:pt>
                <c:pt idx="1097">
                  <c:v>37</c:v>
                </c:pt>
                <c:pt idx="1098">
                  <c:v>42</c:v>
                </c:pt>
                <c:pt idx="1099">
                  <c:v>41</c:v>
                </c:pt>
                <c:pt idx="1100">
                  <c:v>43</c:v>
                </c:pt>
                <c:pt idx="1101">
                  <c:v>47</c:v>
                </c:pt>
                <c:pt idx="1102">
                  <c:v>46</c:v>
                </c:pt>
                <c:pt idx="1103">
                  <c:v>43</c:v>
                </c:pt>
                <c:pt idx="1104">
                  <c:v>47</c:v>
                </c:pt>
                <c:pt idx="1105">
                  <c:v>46</c:v>
                </c:pt>
                <c:pt idx="1106">
                  <c:v>47</c:v>
                </c:pt>
                <c:pt idx="1107">
                  <c:v>40</c:v>
                </c:pt>
                <c:pt idx="1108">
                  <c:v>44</c:v>
                </c:pt>
                <c:pt idx="1109">
                  <c:v>45</c:v>
                </c:pt>
                <c:pt idx="1110">
                  <c:v>44</c:v>
                </c:pt>
                <c:pt idx="1111">
                  <c:v>41</c:v>
                </c:pt>
                <c:pt idx="1112">
                  <c:v>48</c:v>
                </c:pt>
                <c:pt idx="1113">
                  <c:v>43</c:v>
                </c:pt>
                <c:pt idx="1114">
                  <c:v>45</c:v>
                </c:pt>
                <c:pt idx="1115">
                  <c:v>41</c:v>
                </c:pt>
                <c:pt idx="1116">
                  <c:v>46</c:v>
                </c:pt>
                <c:pt idx="1117">
                  <c:v>41</c:v>
                </c:pt>
                <c:pt idx="1118">
                  <c:v>42</c:v>
                </c:pt>
                <c:pt idx="1119">
                  <c:v>42</c:v>
                </c:pt>
                <c:pt idx="1120">
                  <c:v>45</c:v>
                </c:pt>
                <c:pt idx="1121">
                  <c:v>43</c:v>
                </c:pt>
                <c:pt idx="1122">
                  <c:v>44</c:v>
                </c:pt>
                <c:pt idx="1123">
                  <c:v>40</c:v>
                </c:pt>
                <c:pt idx="1124">
                  <c:v>48</c:v>
                </c:pt>
                <c:pt idx="1125">
                  <c:v>45</c:v>
                </c:pt>
                <c:pt idx="1126">
                  <c:v>46</c:v>
                </c:pt>
                <c:pt idx="1127">
                  <c:v>41</c:v>
                </c:pt>
                <c:pt idx="1128">
                  <c:v>48</c:v>
                </c:pt>
                <c:pt idx="1129">
                  <c:v>42</c:v>
                </c:pt>
                <c:pt idx="1130">
                  <c:v>41</c:v>
                </c:pt>
                <c:pt idx="1131">
                  <c:v>45</c:v>
                </c:pt>
                <c:pt idx="1132">
                  <c:v>40</c:v>
                </c:pt>
                <c:pt idx="1133">
                  <c:v>42</c:v>
                </c:pt>
                <c:pt idx="1134">
                  <c:v>40</c:v>
                </c:pt>
                <c:pt idx="1135">
                  <c:v>46</c:v>
                </c:pt>
                <c:pt idx="1136">
                  <c:v>47</c:v>
                </c:pt>
                <c:pt idx="1137">
                  <c:v>44</c:v>
                </c:pt>
                <c:pt idx="1138">
                  <c:v>43</c:v>
                </c:pt>
                <c:pt idx="1139">
                  <c:v>39</c:v>
                </c:pt>
                <c:pt idx="1140">
                  <c:v>39</c:v>
                </c:pt>
                <c:pt idx="1141">
                  <c:v>45</c:v>
                </c:pt>
                <c:pt idx="1142">
                  <c:v>35</c:v>
                </c:pt>
                <c:pt idx="1143">
                  <c:v>39</c:v>
                </c:pt>
                <c:pt idx="1144">
                  <c:v>43</c:v>
                </c:pt>
                <c:pt idx="1145">
                  <c:v>42</c:v>
                </c:pt>
                <c:pt idx="1146">
                  <c:v>43</c:v>
                </c:pt>
                <c:pt idx="1147">
                  <c:v>41</c:v>
                </c:pt>
                <c:pt idx="1148">
                  <c:v>43</c:v>
                </c:pt>
                <c:pt idx="1149">
                  <c:v>40</c:v>
                </c:pt>
                <c:pt idx="1150">
                  <c:v>42</c:v>
                </c:pt>
                <c:pt idx="1151">
                  <c:v>37</c:v>
                </c:pt>
                <c:pt idx="1152">
                  <c:v>48</c:v>
                </c:pt>
                <c:pt idx="1153">
                  <c:v>43</c:v>
                </c:pt>
                <c:pt idx="1154">
                  <c:v>42</c:v>
                </c:pt>
                <c:pt idx="1155">
                  <c:v>42</c:v>
                </c:pt>
                <c:pt idx="1156">
                  <c:v>48</c:v>
                </c:pt>
                <c:pt idx="1157">
                  <c:v>46</c:v>
                </c:pt>
                <c:pt idx="1158">
                  <c:v>41</c:v>
                </c:pt>
                <c:pt idx="1159">
                  <c:v>40</c:v>
                </c:pt>
                <c:pt idx="1160">
                  <c:v>46</c:v>
                </c:pt>
                <c:pt idx="1161">
                  <c:v>47</c:v>
                </c:pt>
                <c:pt idx="1162">
                  <c:v>49</c:v>
                </c:pt>
                <c:pt idx="1163">
                  <c:v>44</c:v>
                </c:pt>
                <c:pt idx="1164">
                  <c:v>46</c:v>
                </c:pt>
                <c:pt idx="1165">
                  <c:v>41</c:v>
                </c:pt>
                <c:pt idx="1166">
                  <c:v>41</c:v>
                </c:pt>
                <c:pt idx="1167">
                  <c:v>43</c:v>
                </c:pt>
                <c:pt idx="1168">
                  <c:v>44</c:v>
                </c:pt>
                <c:pt idx="1169">
                  <c:v>43</c:v>
                </c:pt>
                <c:pt idx="1170">
                  <c:v>43</c:v>
                </c:pt>
                <c:pt idx="1171">
                  <c:v>45</c:v>
                </c:pt>
                <c:pt idx="1172">
                  <c:v>46</c:v>
                </c:pt>
                <c:pt idx="1173">
                  <c:v>41</c:v>
                </c:pt>
                <c:pt idx="1174">
                  <c:v>43</c:v>
                </c:pt>
                <c:pt idx="1175">
                  <c:v>45</c:v>
                </c:pt>
                <c:pt idx="1176">
                  <c:v>49</c:v>
                </c:pt>
                <c:pt idx="1177">
                  <c:v>45</c:v>
                </c:pt>
                <c:pt idx="1178">
                  <c:v>47</c:v>
                </c:pt>
                <c:pt idx="1179">
                  <c:v>49</c:v>
                </c:pt>
                <c:pt idx="1180">
                  <c:v>43</c:v>
                </c:pt>
                <c:pt idx="1181">
                  <c:v>46</c:v>
                </c:pt>
                <c:pt idx="1182">
                  <c:v>45</c:v>
                </c:pt>
                <c:pt idx="1183">
                  <c:v>45</c:v>
                </c:pt>
                <c:pt idx="1184">
                  <c:v>42</c:v>
                </c:pt>
                <c:pt idx="1189">
                  <c:v>29</c:v>
                </c:pt>
                <c:pt idx="1190">
                  <c:v>46</c:v>
                </c:pt>
                <c:pt idx="1191">
                  <c:v>47</c:v>
                </c:pt>
                <c:pt idx="1192">
                  <c:v>45</c:v>
                </c:pt>
                <c:pt idx="1193">
                  <c:v>45</c:v>
                </c:pt>
                <c:pt idx="1194">
                  <c:v>44</c:v>
                </c:pt>
                <c:pt idx="1195">
                  <c:v>42</c:v>
                </c:pt>
                <c:pt idx="1196">
                  <c:v>44</c:v>
                </c:pt>
                <c:pt idx="1197">
                  <c:v>43</c:v>
                </c:pt>
                <c:pt idx="1198">
                  <c:v>43</c:v>
                </c:pt>
                <c:pt idx="1199">
                  <c:v>43</c:v>
                </c:pt>
                <c:pt idx="1200">
                  <c:v>46</c:v>
                </c:pt>
                <c:pt idx="1201">
                  <c:v>44</c:v>
                </c:pt>
                <c:pt idx="1202">
                  <c:v>43</c:v>
                </c:pt>
                <c:pt idx="1203">
                  <c:v>43</c:v>
                </c:pt>
                <c:pt idx="1204">
                  <c:v>40</c:v>
                </c:pt>
                <c:pt idx="1205">
                  <c:v>38</c:v>
                </c:pt>
                <c:pt idx="1206">
                  <c:v>41</c:v>
                </c:pt>
                <c:pt idx="1207">
                  <c:v>46</c:v>
                </c:pt>
                <c:pt idx="1208">
                  <c:v>42</c:v>
                </c:pt>
                <c:pt idx="1209">
                  <c:v>44</c:v>
                </c:pt>
                <c:pt idx="1210">
                  <c:v>46</c:v>
                </c:pt>
                <c:pt idx="1211">
                  <c:v>47</c:v>
                </c:pt>
                <c:pt idx="1212">
                  <c:v>42</c:v>
                </c:pt>
                <c:pt idx="1213">
                  <c:v>42</c:v>
                </c:pt>
                <c:pt idx="1214">
                  <c:v>45</c:v>
                </c:pt>
                <c:pt idx="1215">
                  <c:v>42</c:v>
                </c:pt>
                <c:pt idx="1216">
                  <c:v>43</c:v>
                </c:pt>
                <c:pt idx="1217">
                  <c:v>46</c:v>
                </c:pt>
                <c:pt idx="1218">
                  <c:v>43</c:v>
                </c:pt>
                <c:pt idx="1219">
                  <c:v>45</c:v>
                </c:pt>
                <c:pt idx="1220">
                  <c:v>42</c:v>
                </c:pt>
                <c:pt idx="1221">
                  <c:v>44</c:v>
                </c:pt>
                <c:pt idx="1222">
                  <c:v>44</c:v>
                </c:pt>
                <c:pt idx="1223">
                  <c:v>44</c:v>
                </c:pt>
                <c:pt idx="1224">
                  <c:v>47</c:v>
                </c:pt>
                <c:pt idx="1225">
                  <c:v>42</c:v>
                </c:pt>
                <c:pt idx="1226">
                  <c:v>45</c:v>
                </c:pt>
                <c:pt idx="1227">
                  <c:v>38</c:v>
                </c:pt>
                <c:pt idx="1228">
                  <c:v>45</c:v>
                </c:pt>
                <c:pt idx="1229">
                  <c:v>43</c:v>
                </c:pt>
                <c:pt idx="1230">
                  <c:v>44</c:v>
                </c:pt>
                <c:pt idx="1231">
                  <c:v>46</c:v>
                </c:pt>
                <c:pt idx="1232">
                  <c:v>38</c:v>
                </c:pt>
                <c:pt idx="1233">
                  <c:v>43</c:v>
                </c:pt>
                <c:pt idx="1234">
                  <c:v>42</c:v>
                </c:pt>
                <c:pt idx="1235">
                  <c:v>47</c:v>
                </c:pt>
                <c:pt idx="1236">
                  <c:v>49</c:v>
                </c:pt>
                <c:pt idx="1237">
                  <c:v>49</c:v>
                </c:pt>
                <c:pt idx="1238">
                  <c:v>47</c:v>
                </c:pt>
                <c:pt idx="1239">
                  <c:v>45</c:v>
                </c:pt>
                <c:pt idx="1240">
                  <c:v>48</c:v>
                </c:pt>
                <c:pt idx="1241">
                  <c:v>45</c:v>
                </c:pt>
                <c:pt idx="1242">
                  <c:v>47</c:v>
                </c:pt>
                <c:pt idx="1243">
                  <c:v>50</c:v>
                </c:pt>
                <c:pt idx="1244">
                  <c:v>51</c:v>
                </c:pt>
                <c:pt idx="1245">
                  <c:v>49</c:v>
                </c:pt>
                <c:pt idx="1246">
                  <c:v>45</c:v>
                </c:pt>
                <c:pt idx="1247">
                  <c:v>45</c:v>
                </c:pt>
                <c:pt idx="1248">
                  <c:v>52</c:v>
                </c:pt>
                <c:pt idx="1249">
                  <c:v>47</c:v>
                </c:pt>
                <c:pt idx="1250">
                  <c:v>42</c:v>
                </c:pt>
                <c:pt idx="1251">
                  <c:v>48</c:v>
                </c:pt>
                <c:pt idx="1252">
                  <c:v>51</c:v>
                </c:pt>
                <c:pt idx="1253">
                  <c:v>49</c:v>
                </c:pt>
                <c:pt idx="1254">
                  <c:v>48</c:v>
                </c:pt>
                <c:pt idx="1255">
                  <c:v>43</c:v>
                </c:pt>
                <c:pt idx="1256">
                  <c:v>44</c:v>
                </c:pt>
                <c:pt idx="1257">
                  <c:v>42</c:v>
                </c:pt>
                <c:pt idx="1258">
                  <c:v>48</c:v>
                </c:pt>
                <c:pt idx="1259">
                  <c:v>48</c:v>
                </c:pt>
                <c:pt idx="1260">
                  <c:v>45</c:v>
                </c:pt>
                <c:pt idx="1261">
                  <c:v>47</c:v>
                </c:pt>
                <c:pt idx="1262">
                  <c:v>46</c:v>
                </c:pt>
                <c:pt idx="1263">
                  <c:v>46</c:v>
                </c:pt>
                <c:pt idx="1264">
                  <c:v>44</c:v>
                </c:pt>
                <c:pt idx="1265">
                  <c:v>47</c:v>
                </c:pt>
                <c:pt idx="1266">
                  <c:v>45</c:v>
                </c:pt>
                <c:pt idx="1267">
                  <c:v>44</c:v>
                </c:pt>
                <c:pt idx="1268">
                  <c:v>41</c:v>
                </c:pt>
                <c:pt idx="1269">
                  <c:v>44</c:v>
                </c:pt>
                <c:pt idx="1270">
                  <c:v>44</c:v>
                </c:pt>
                <c:pt idx="1271">
                  <c:v>42</c:v>
                </c:pt>
                <c:pt idx="1272">
                  <c:v>42</c:v>
                </c:pt>
                <c:pt idx="1273">
                  <c:v>43</c:v>
                </c:pt>
                <c:pt idx="1274">
                  <c:v>42</c:v>
                </c:pt>
                <c:pt idx="1275">
                  <c:v>42</c:v>
                </c:pt>
                <c:pt idx="1276">
                  <c:v>41</c:v>
                </c:pt>
                <c:pt idx="1277">
                  <c:v>42</c:v>
                </c:pt>
                <c:pt idx="1278">
                  <c:v>38</c:v>
                </c:pt>
                <c:pt idx="1279">
                  <c:v>48</c:v>
                </c:pt>
                <c:pt idx="1280">
                  <c:v>47</c:v>
                </c:pt>
                <c:pt idx="1281">
                  <c:v>45</c:v>
                </c:pt>
                <c:pt idx="1282">
                  <c:v>38</c:v>
                </c:pt>
                <c:pt idx="1283">
                  <c:v>39</c:v>
                </c:pt>
                <c:pt idx="1284">
                  <c:v>42</c:v>
                </c:pt>
                <c:pt idx="1285">
                  <c:v>34</c:v>
                </c:pt>
                <c:pt idx="1286">
                  <c:v>47</c:v>
                </c:pt>
                <c:pt idx="1287">
                  <c:v>42</c:v>
                </c:pt>
                <c:pt idx="1288">
                  <c:v>43</c:v>
                </c:pt>
                <c:pt idx="1289">
                  <c:v>43</c:v>
                </c:pt>
                <c:pt idx="1290">
                  <c:v>40</c:v>
                </c:pt>
                <c:pt idx="1291">
                  <c:v>42</c:v>
                </c:pt>
                <c:pt idx="1292">
                  <c:v>40</c:v>
                </c:pt>
                <c:pt idx="1293">
                  <c:v>43</c:v>
                </c:pt>
                <c:pt idx="1294">
                  <c:v>44</c:v>
                </c:pt>
                <c:pt idx="1295">
                  <c:v>39</c:v>
                </c:pt>
                <c:pt idx="1296">
                  <c:v>39</c:v>
                </c:pt>
                <c:pt idx="1297">
                  <c:v>40</c:v>
                </c:pt>
                <c:pt idx="1298">
                  <c:v>41</c:v>
                </c:pt>
                <c:pt idx="1299">
                  <c:v>36</c:v>
                </c:pt>
                <c:pt idx="1300">
                  <c:v>40</c:v>
                </c:pt>
                <c:pt idx="1301">
                  <c:v>45</c:v>
                </c:pt>
                <c:pt idx="1302">
                  <c:v>38</c:v>
                </c:pt>
                <c:pt idx="1303">
                  <c:v>43</c:v>
                </c:pt>
                <c:pt idx="1304">
                  <c:v>40</c:v>
                </c:pt>
                <c:pt idx="1305">
                  <c:v>37</c:v>
                </c:pt>
                <c:pt idx="1306">
                  <c:v>41</c:v>
                </c:pt>
                <c:pt idx="1307">
                  <c:v>44</c:v>
                </c:pt>
                <c:pt idx="1308">
                  <c:v>40</c:v>
                </c:pt>
                <c:pt idx="1309">
                  <c:v>38</c:v>
                </c:pt>
                <c:pt idx="1310">
                  <c:v>42</c:v>
                </c:pt>
                <c:pt idx="1311">
                  <c:v>40</c:v>
                </c:pt>
                <c:pt idx="1312">
                  <c:v>43</c:v>
                </c:pt>
                <c:pt idx="1313">
                  <c:v>42</c:v>
                </c:pt>
                <c:pt idx="1314">
                  <c:v>47</c:v>
                </c:pt>
                <c:pt idx="1315">
                  <c:v>43</c:v>
                </c:pt>
                <c:pt idx="1316">
                  <c:v>47</c:v>
                </c:pt>
                <c:pt idx="1317">
                  <c:v>45</c:v>
                </c:pt>
                <c:pt idx="1318">
                  <c:v>35</c:v>
                </c:pt>
                <c:pt idx="1319">
                  <c:v>45</c:v>
                </c:pt>
                <c:pt idx="1320">
                  <c:v>43</c:v>
                </c:pt>
                <c:pt idx="1321">
                  <c:v>42</c:v>
                </c:pt>
                <c:pt idx="1322">
                  <c:v>39</c:v>
                </c:pt>
                <c:pt idx="1323">
                  <c:v>41</c:v>
                </c:pt>
                <c:pt idx="1324">
                  <c:v>41</c:v>
                </c:pt>
                <c:pt idx="1325">
                  <c:v>38</c:v>
                </c:pt>
                <c:pt idx="1326">
                  <c:v>41</c:v>
                </c:pt>
                <c:pt idx="1327">
                  <c:v>41</c:v>
                </c:pt>
                <c:pt idx="1328">
                  <c:v>45</c:v>
                </c:pt>
                <c:pt idx="1329">
                  <c:v>44</c:v>
                </c:pt>
                <c:pt idx="1330">
                  <c:v>43</c:v>
                </c:pt>
                <c:pt idx="1331">
                  <c:v>40</c:v>
                </c:pt>
                <c:pt idx="1332">
                  <c:v>43</c:v>
                </c:pt>
                <c:pt idx="1333">
                  <c:v>44</c:v>
                </c:pt>
                <c:pt idx="1334">
                  <c:v>43</c:v>
                </c:pt>
                <c:pt idx="1335">
                  <c:v>47</c:v>
                </c:pt>
                <c:pt idx="1336">
                  <c:v>43</c:v>
                </c:pt>
                <c:pt idx="1337">
                  <c:v>45</c:v>
                </c:pt>
                <c:pt idx="1338">
                  <c:v>47</c:v>
                </c:pt>
                <c:pt idx="1339">
                  <c:v>44</c:v>
                </c:pt>
                <c:pt idx="1340">
                  <c:v>42</c:v>
                </c:pt>
                <c:pt idx="1341">
                  <c:v>41</c:v>
                </c:pt>
                <c:pt idx="1342">
                  <c:v>40</c:v>
                </c:pt>
                <c:pt idx="1343">
                  <c:v>46</c:v>
                </c:pt>
                <c:pt idx="1344">
                  <c:v>44</c:v>
                </c:pt>
                <c:pt idx="1345">
                  <c:v>35</c:v>
                </c:pt>
                <c:pt idx="1346">
                  <c:v>41</c:v>
                </c:pt>
                <c:pt idx="1347">
                  <c:v>41</c:v>
                </c:pt>
                <c:pt idx="1348">
                  <c:v>48</c:v>
                </c:pt>
                <c:pt idx="1349">
                  <c:v>39</c:v>
                </c:pt>
                <c:pt idx="1350">
                  <c:v>37</c:v>
                </c:pt>
                <c:pt idx="1351">
                  <c:v>45</c:v>
                </c:pt>
                <c:pt idx="1352">
                  <c:v>40</c:v>
                </c:pt>
                <c:pt idx="1353">
                  <c:v>46</c:v>
                </c:pt>
                <c:pt idx="1354">
                  <c:v>39</c:v>
                </c:pt>
                <c:pt idx="1355">
                  <c:v>35</c:v>
                </c:pt>
                <c:pt idx="1356">
                  <c:v>42</c:v>
                </c:pt>
                <c:pt idx="1357">
                  <c:v>44</c:v>
                </c:pt>
                <c:pt idx="1358">
                  <c:v>41</c:v>
                </c:pt>
                <c:pt idx="1359">
                  <c:v>38</c:v>
                </c:pt>
                <c:pt idx="1360">
                  <c:v>43</c:v>
                </c:pt>
                <c:pt idx="1361">
                  <c:v>41</c:v>
                </c:pt>
                <c:pt idx="1362">
                  <c:v>42</c:v>
                </c:pt>
                <c:pt idx="1363">
                  <c:v>42</c:v>
                </c:pt>
                <c:pt idx="1364">
                  <c:v>44</c:v>
                </c:pt>
                <c:pt idx="1365">
                  <c:v>41</c:v>
                </c:pt>
                <c:pt idx="1366">
                  <c:v>42</c:v>
                </c:pt>
                <c:pt idx="1367">
                  <c:v>40</c:v>
                </c:pt>
                <c:pt idx="1368">
                  <c:v>42</c:v>
                </c:pt>
                <c:pt idx="1369">
                  <c:v>46</c:v>
                </c:pt>
                <c:pt idx="1370">
                  <c:v>46</c:v>
                </c:pt>
                <c:pt idx="1371">
                  <c:v>45</c:v>
                </c:pt>
                <c:pt idx="1372">
                  <c:v>41</c:v>
                </c:pt>
                <c:pt idx="1373">
                  <c:v>42</c:v>
                </c:pt>
                <c:pt idx="1374">
                  <c:v>41</c:v>
                </c:pt>
                <c:pt idx="1375">
                  <c:v>45</c:v>
                </c:pt>
                <c:pt idx="1376">
                  <c:v>42</c:v>
                </c:pt>
                <c:pt idx="1377">
                  <c:v>45</c:v>
                </c:pt>
                <c:pt idx="1378">
                  <c:v>46</c:v>
                </c:pt>
                <c:pt idx="1379">
                  <c:v>40</c:v>
                </c:pt>
                <c:pt idx="1380">
                  <c:v>42</c:v>
                </c:pt>
                <c:pt idx="1381">
                  <c:v>53</c:v>
                </c:pt>
                <c:pt idx="1382">
                  <c:v>42</c:v>
                </c:pt>
                <c:pt idx="1383">
                  <c:v>37</c:v>
                </c:pt>
                <c:pt idx="1384">
                  <c:v>38</c:v>
                </c:pt>
                <c:pt idx="1385">
                  <c:v>45</c:v>
                </c:pt>
                <c:pt idx="1386">
                  <c:v>45</c:v>
                </c:pt>
                <c:pt idx="1387">
                  <c:v>44</c:v>
                </c:pt>
                <c:pt idx="1388">
                  <c:v>38</c:v>
                </c:pt>
                <c:pt idx="1389">
                  <c:v>36</c:v>
                </c:pt>
                <c:pt idx="1390">
                  <c:v>41</c:v>
                </c:pt>
                <c:pt idx="1391">
                  <c:v>43</c:v>
                </c:pt>
                <c:pt idx="1392">
                  <c:v>42</c:v>
                </c:pt>
                <c:pt idx="1393">
                  <c:v>43</c:v>
                </c:pt>
                <c:pt idx="1394">
                  <c:v>42</c:v>
                </c:pt>
                <c:pt idx="1395">
                  <c:v>41</c:v>
                </c:pt>
                <c:pt idx="1396">
                  <c:v>45</c:v>
                </c:pt>
                <c:pt idx="1397">
                  <c:v>38</c:v>
                </c:pt>
                <c:pt idx="1398">
                  <c:v>40</c:v>
                </c:pt>
                <c:pt idx="1399">
                  <c:v>41</c:v>
                </c:pt>
                <c:pt idx="1400">
                  <c:v>39</c:v>
                </c:pt>
                <c:pt idx="1401">
                  <c:v>39</c:v>
                </c:pt>
                <c:pt idx="1402">
                  <c:v>42</c:v>
                </c:pt>
                <c:pt idx="1403">
                  <c:v>41</c:v>
                </c:pt>
                <c:pt idx="1404">
                  <c:v>43</c:v>
                </c:pt>
                <c:pt idx="1405">
                  <c:v>43</c:v>
                </c:pt>
                <c:pt idx="1406">
                  <c:v>44</c:v>
                </c:pt>
                <c:pt idx="1407">
                  <c:v>39</c:v>
                </c:pt>
                <c:pt idx="1408">
                  <c:v>40</c:v>
                </c:pt>
                <c:pt idx="1409">
                  <c:v>46</c:v>
                </c:pt>
                <c:pt idx="1410">
                  <c:v>42</c:v>
                </c:pt>
                <c:pt idx="1411">
                  <c:v>41</c:v>
                </c:pt>
                <c:pt idx="1412">
                  <c:v>48</c:v>
                </c:pt>
                <c:pt idx="1413">
                  <c:v>38</c:v>
                </c:pt>
                <c:pt idx="1414">
                  <c:v>41</c:v>
                </c:pt>
                <c:pt idx="1415">
                  <c:v>35</c:v>
                </c:pt>
                <c:pt idx="1416">
                  <c:v>42</c:v>
                </c:pt>
                <c:pt idx="1417">
                  <c:v>42</c:v>
                </c:pt>
                <c:pt idx="1418">
                  <c:v>38</c:v>
                </c:pt>
                <c:pt idx="1419">
                  <c:v>39</c:v>
                </c:pt>
                <c:pt idx="1420">
                  <c:v>38</c:v>
                </c:pt>
                <c:pt idx="1421">
                  <c:v>43</c:v>
                </c:pt>
                <c:pt idx="1422">
                  <c:v>41</c:v>
                </c:pt>
                <c:pt idx="1423">
                  <c:v>46</c:v>
                </c:pt>
                <c:pt idx="1424">
                  <c:v>45</c:v>
                </c:pt>
                <c:pt idx="1425">
                  <c:v>45</c:v>
                </c:pt>
                <c:pt idx="1426">
                  <c:v>48</c:v>
                </c:pt>
                <c:pt idx="1427">
                  <c:v>46</c:v>
                </c:pt>
                <c:pt idx="1428">
                  <c:v>47</c:v>
                </c:pt>
                <c:pt idx="1429">
                  <c:v>47</c:v>
                </c:pt>
                <c:pt idx="1430">
                  <c:v>41</c:v>
                </c:pt>
                <c:pt idx="1431">
                  <c:v>42</c:v>
                </c:pt>
                <c:pt idx="1432">
                  <c:v>38</c:v>
                </c:pt>
                <c:pt idx="1433">
                  <c:v>39</c:v>
                </c:pt>
                <c:pt idx="1434">
                  <c:v>39</c:v>
                </c:pt>
                <c:pt idx="1435">
                  <c:v>41</c:v>
                </c:pt>
                <c:pt idx="1436">
                  <c:v>43</c:v>
                </c:pt>
                <c:pt idx="1437">
                  <c:v>41</c:v>
                </c:pt>
                <c:pt idx="1438">
                  <c:v>41</c:v>
                </c:pt>
                <c:pt idx="1439">
                  <c:v>44</c:v>
                </c:pt>
                <c:pt idx="1440">
                  <c:v>44</c:v>
                </c:pt>
                <c:pt idx="1441">
                  <c:v>43</c:v>
                </c:pt>
                <c:pt idx="1442">
                  <c:v>47</c:v>
                </c:pt>
                <c:pt idx="1443">
                  <c:v>44</c:v>
                </c:pt>
                <c:pt idx="1444">
                  <c:v>41</c:v>
                </c:pt>
                <c:pt idx="1445">
                  <c:v>42</c:v>
                </c:pt>
                <c:pt idx="1446">
                  <c:v>44</c:v>
                </c:pt>
                <c:pt idx="1447">
                  <c:v>42</c:v>
                </c:pt>
                <c:pt idx="1448">
                  <c:v>40</c:v>
                </c:pt>
                <c:pt idx="1449">
                  <c:v>43</c:v>
                </c:pt>
                <c:pt idx="1450">
                  <c:v>42</c:v>
                </c:pt>
                <c:pt idx="1451">
                  <c:v>42</c:v>
                </c:pt>
                <c:pt idx="1452">
                  <c:v>45</c:v>
                </c:pt>
                <c:pt idx="1453">
                  <c:v>39</c:v>
                </c:pt>
                <c:pt idx="1454">
                  <c:v>42</c:v>
                </c:pt>
                <c:pt idx="1455">
                  <c:v>40</c:v>
                </c:pt>
                <c:pt idx="1456">
                  <c:v>47</c:v>
                </c:pt>
                <c:pt idx="1457">
                  <c:v>46</c:v>
                </c:pt>
                <c:pt idx="1458">
                  <c:v>47</c:v>
                </c:pt>
                <c:pt idx="1459">
                  <c:v>40</c:v>
                </c:pt>
                <c:pt idx="1460">
                  <c:v>50</c:v>
                </c:pt>
                <c:pt idx="1461">
                  <c:v>42</c:v>
                </c:pt>
                <c:pt idx="1462">
                  <c:v>46</c:v>
                </c:pt>
                <c:pt idx="1463">
                  <c:v>42</c:v>
                </c:pt>
                <c:pt idx="1464">
                  <c:v>42</c:v>
                </c:pt>
                <c:pt idx="1465">
                  <c:v>45</c:v>
                </c:pt>
                <c:pt idx="1466">
                  <c:v>46</c:v>
                </c:pt>
                <c:pt idx="1467">
                  <c:v>42</c:v>
                </c:pt>
                <c:pt idx="1468">
                  <c:v>44</c:v>
                </c:pt>
                <c:pt idx="1469">
                  <c:v>48</c:v>
                </c:pt>
                <c:pt idx="1470">
                  <c:v>43</c:v>
                </c:pt>
                <c:pt idx="1471">
                  <c:v>39</c:v>
                </c:pt>
                <c:pt idx="1472">
                  <c:v>40</c:v>
                </c:pt>
                <c:pt idx="1473">
                  <c:v>44</c:v>
                </c:pt>
                <c:pt idx="1474">
                  <c:v>40</c:v>
                </c:pt>
                <c:pt idx="1475">
                  <c:v>40</c:v>
                </c:pt>
                <c:pt idx="1476">
                  <c:v>41</c:v>
                </c:pt>
                <c:pt idx="1477">
                  <c:v>44</c:v>
                </c:pt>
                <c:pt idx="1478">
                  <c:v>45</c:v>
                </c:pt>
                <c:pt idx="1479">
                  <c:v>42</c:v>
                </c:pt>
                <c:pt idx="1480">
                  <c:v>44</c:v>
                </c:pt>
                <c:pt idx="1481">
                  <c:v>42</c:v>
                </c:pt>
                <c:pt idx="1482">
                  <c:v>45</c:v>
                </c:pt>
                <c:pt idx="1483">
                  <c:v>43</c:v>
                </c:pt>
                <c:pt idx="1484">
                  <c:v>43</c:v>
                </c:pt>
                <c:pt idx="1485">
                  <c:v>44</c:v>
                </c:pt>
                <c:pt idx="1486">
                  <c:v>41</c:v>
                </c:pt>
                <c:pt idx="1487">
                  <c:v>48</c:v>
                </c:pt>
                <c:pt idx="1488">
                  <c:v>45</c:v>
                </c:pt>
                <c:pt idx="1489">
                  <c:v>43</c:v>
                </c:pt>
                <c:pt idx="1490">
                  <c:v>41</c:v>
                </c:pt>
                <c:pt idx="1491">
                  <c:v>44</c:v>
                </c:pt>
                <c:pt idx="1492">
                  <c:v>47</c:v>
                </c:pt>
                <c:pt idx="1493">
                  <c:v>47</c:v>
                </c:pt>
                <c:pt idx="1494">
                  <c:v>47</c:v>
                </c:pt>
                <c:pt idx="1495">
                  <c:v>44</c:v>
                </c:pt>
                <c:pt idx="1496">
                  <c:v>44</c:v>
                </c:pt>
                <c:pt idx="1497">
                  <c:v>42</c:v>
                </c:pt>
                <c:pt idx="1498">
                  <c:v>45</c:v>
                </c:pt>
                <c:pt idx="1499">
                  <c:v>43</c:v>
                </c:pt>
                <c:pt idx="1500">
                  <c:v>48</c:v>
                </c:pt>
                <c:pt idx="1501">
                  <c:v>47</c:v>
                </c:pt>
                <c:pt idx="1502">
                  <c:v>44</c:v>
                </c:pt>
                <c:pt idx="1503">
                  <c:v>43</c:v>
                </c:pt>
                <c:pt idx="1504">
                  <c:v>48</c:v>
                </c:pt>
                <c:pt idx="1505">
                  <c:v>48</c:v>
                </c:pt>
                <c:pt idx="1506">
                  <c:v>44</c:v>
                </c:pt>
                <c:pt idx="1507">
                  <c:v>43</c:v>
                </c:pt>
                <c:pt idx="1508">
                  <c:v>44</c:v>
                </c:pt>
                <c:pt idx="1509">
                  <c:v>48</c:v>
                </c:pt>
                <c:pt idx="1510">
                  <c:v>48</c:v>
                </c:pt>
                <c:pt idx="1511">
                  <c:v>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14D-487B-9443-787C90132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9239272"/>
        <c:axId val="809259936"/>
      </c:scatterChart>
      <c:valAx>
        <c:axId val="809239272"/>
        <c:scaling>
          <c:orientation val="minMax"/>
          <c:max val="1800"/>
        </c:scaling>
        <c:delete val="1"/>
        <c:axPos val="b"/>
        <c:numFmt formatCode="General" sourceLinked="1"/>
        <c:majorTickMark val="out"/>
        <c:minorTickMark val="none"/>
        <c:tickLblPos val="nextTo"/>
        <c:crossAx val="809259936"/>
        <c:crosses val="autoZero"/>
        <c:crossBetween val="midCat"/>
      </c:valAx>
      <c:valAx>
        <c:axId val="809259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8092392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Xe</a:t>
            </a:r>
            <a:r>
              <a:rPr lang="en-US" baseline="0" dirty="0"/>
              <a:t> LET=62.5, 1e</a:t>
            </a:r>
            <a:r>
              <a:rPr lang="en-US" baseline="30000" dirty="0"/>
              <a:t>6</a:t>
            </a:r>
            <a:r>
              <a:rPr lang="en-US" baseline="0" dirty="0"/>
              <a:t>i/cm2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title>
    <c:autoTitleDeleted val="0"/>
    <c:plotArea>
      <c:layout/>
      <c:scatterChart>
        <c:scatterStyle val="smoothMarker"/>
        <c:varyColors val="0"/>
        <c:ser>
          <c:idx val="7"/>
          <c:order val="0"/>
          <c:tx>
            <c:strRef>
              <c:f>Sheet7!$AI$4</c:f>
              <c:strCache>
                <c:ptCount val="1"/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Sheet7!$AI$5:$AI$7774</c:f>
              <c:numCache>
                <c:formatCode>General</c:formatCode>
                <c:ptCount val="7770"/>
                <c:pt idx="0">
                  <c:v>13.731</c:v>
                </c:pt>
                <c:pt idx="1">
                  <c:v>23.516999999999999</c:v>
                </c:pt>
                <c:pt idx="2">
                  <c:v>73.207999999999998</c:v>
                </c:pt>
                <c:pt idx="3">
                  <c:v>76.700996000000004</c:v>
                </c:pt>
                <c:pt idx="4">
                  <c:v>78.455001999999993</c:v>
                </c:pt>
                <c:pt idx="5">
                  <c:v>78.723999000000006</c:v>
                </c:pt>
                <c:pt idx="6">
                  <c:v>79.466003000000001</c:v>
                </c:pt>
                <c:pt idx="7">
                  <c:v>79.942001000000005</c:v>
                </c:pt>
                <c:pt idx="8">
                  <c:v>86.559997999999993</c:v>
                </c:pt>
                <c:pt idx="9">
                  <c:v>88.969002000000003</c:v>
                </c:pt>
                <c:pt idx="10">
                  <c:v>94.075996000000004</c:v>
                </c:pt>
                <c:pt idx="11">
                  <c:v>96.976996999999997</c:v>
                </c:pt>
                <c:pt idx="12">
                  <c:v>99.803000999999995</c:v>
                </c:pt>
                <c:pt idx="13">
                  <c:v>99.803000999999995</c:v>
                </c:pt>
                <c:pt idx="14">
                  <c:v>101.556999</c:v>
                </c:pt>
                <c:pt idx="15">
                  <c:v>101.556999</c:v>
                </c:pt>
                <c:pt idx="16">
                  <c:v>101.87400100000001</c:v>
                </c:pt>
                <c:pt idx="17">
                  <c:v>104.566002</c:v>
                </c:pt>
                <c:pt idx="18">
                  <c:v>104.81199599999999</c:v>
                </c:pt>
                <c:pt idx="19">
                  <c:v>105.641998</c:v>
                </c:pt>
                <c:pt idx="20">
                  <c:v>105.903999</c:v>
                </c:pt>
                <c:pt idx="21">
                  <c:v>105.903999</c:v>
                </c:pt>
                <c:pt idx="22">
                  <c:v>107.78600299999999</c:v>
                </c:pt>
                <c:pt idx="23">
                  <c:v>108.531998</c:v>
                </c:pt>
                <c:pt idx="24">
                  <c:v>110.85700199999999</c:v>
                </c:pt>
                <c:pt idx="25">
                  <c:v>112.129997</c:v>
                </c:pt>
                <c:pt idx="26">
                  <c:v>112.595001</c:v>
                </c:pt>
                <c:pt idx="27">
                  <c:v>113.03800200000001</c:v>
                </c:pt>
                <c:pt idx="28">
                  <c:v>115.11799600000001</c:v>
                </c:pt>
                <c:pt idx="29">
                  <c:v>116.352997</c:v>
                </c:pt>
                <c:pt idx="30">
                  <c:v>120.197998</c:v>
                </c:pt>
                <c:pt idx="31">
                  <c:v>121.52800000000001</c:v>
                </c:pt>
                <c:pt idx="32">
                  <c:v>122.15300000000001</c:v>
                </c:pt>
                <c:pt idx="33">
                  <c:v>122.385002</c:v>
                </c:pt>
                <c:pt idx="34">
                  <c:v>122.751999</c:v>
                </c:pt>
                <c:pt idx="35">
                  <c:v>123.464996</c:v>
                </c:pt>
                <c:pt idx="36">
                  <c:v>123.746002</c:v>
                </c:pt>
                <c:pt idx="37">
                  <c:v>125.129997</c:v>
                </c:pt>
                <c:pt idx="38">
                  <c:v>127.416</c:v>
                </c:pt>
                <c:pt idx="39">
                  <c:v>127.863998</c:v>
                </c:pt>
                <c:pt idx="40">
                  <c:v>130.621994</c:v>
                </c:pt>
                <c:pt idx="41">
                  <c:v>134.158997</c:v>
                </c:pt>
                <c:pt idx="42">
                  <c:v>134.158997</c:v>
                </c:pt>
                <c:pt idx="43">
                  <c:v>136.32899499999999</c:v>
                </c:pt>
                <c:pt idx="44">
                  <c:v>137.68100000000001</c:v>
                </c:pt>
                <c:pt idx="45">
                  <c:v>138.598007</c:v>
                </c:pt>
                <c:pt idx="46">
                  <c:v>139.154999</c:v>
                </c:pt>
                <c:pt idx="47">
                  <c:v>139.42399599999999</c:v>
                </c:pt>
                <c:pt idx="48">
                  <c:v>140.033005</c:v>
                </c:pt>
                <c:pt idx="49">
                  <c:v>140.27299500000001</c:v>
                </c:pt>
                <c:pt idx="50">
                  <c:v>140.78999300000001</c:v>
                </c:pt>
                <c:pt idx="51">
                  <c:v>141.753998</c:v>
                </c:pt>
                <c:pt idx="52">
                  <c:v>142.52200300000001</c:v>
                </c:pt>
                <c:pt idx="53">
                  <c:v>143.223007</c:v>
                </c:pt>
                <c:pt idx="54">
                  <c:v>143.223007</c:v>
                </c:pt>
                <c:pt idx="55">
                  <c:v>143.574997</c:v>
                </c:pt>
                <c:pt idx="56">
                  <c:v>143.574997</c:v>
                </c:pt>
                <c:pt idx="57">
                  <c:v>144.554001</c:v>
                </c:pt>
                <c:pt idx="58">
                  <c:v>145.04499799999999</c:v>
                </c:pt>
                <c:pt idx="59">
                  <c:v>145.38200399999999</c:v>
                </c:pt>
                <c:pt idx="60">
                  <c:v>146.18800400000001</c:v>
                </c:pt>
                <c:pt idx="61">
                  <c:v>147.07200599999999</c:v>
                </c:pt>
                <c:pt idx="62">
                  <c:v>148.229004</c:v>
                </c:pt>
                <c:pt idx="63">
                  <c:v>150.29600500000001</c:v>
                </c:pt>
                <c:pt idx="64">
                  <c:v>151.932007</c:v>
                </c:pt>
                <c:pt idx="65">
                  <c:v>152.73199500000001</c:v>
                </c:pt>
                <c:pt idx="66">
                  <c:v>153.33299299999999</c:v>
                </c:pt>
                <c:pt idx="67">
                  <c:v>154.95500200000001</c:v>
                </c:pt>
                <c:pt idx="68">
                  <c:v>155.24200400000001</c:v>
                </c:pt>
                <c:pt idx="69">
                  <c:v>158.07899499999999</c:v>
                </c:pt>
                <c:pt idx="70">
                  <c:v>158.83000200000001</c:v>
                </c:pt>
                <c:pt idx="71">
                  <c:v>160.57299800000001</c:v>
                </c:pt>
                <c:pt idx="72">
                  <c:v>160.94000199999999</c:v>
                </c:pt>
                <c:pt idx="73">
                  <c:v>161.192993</c:v>
                </c:pt>
                <c:pt idx="74">
                  <c:v>161.475998</c:v>
                </c:pt>
                <c:pt idx="75">
                  <c:v>163.51100199999999</c:v>
                </c:pt>
                <c:pt idx="76">
                  <c:v>164.01300000000001</c:v>
                </c:pt>
                <c:pt idx="77">
                  <c:v>164.770996</c:v>
                </c:pt>
                <c:pt idx="78">
                  <c:v>167.24800099999999</c:v>
                </c:pt>
                <c:pt idx="79">
                  <c:v>168.95199600000001</c:v>
                </c:pt>
                <c:pt idx="80">
                  <c:v>169.27299500000001</c:v>
                </c:pt>
                <c:pt idx="81">
                  <c:v>171.182999</c:v>
                </c:pt>
                <c:pt idx="82">
                  <c:v>171.32699600000001</c:v>
                </c:pt>
                <c:pt idx="83">
                  <c:v>175.53100599999999</c:v>
                </c:pt>
                <c:pt idx="84">
                  <c:v>180.39399700000001</c:v>
                </c:pt>
                <c:pt idx="85">
                  <c:v>182.45799299999999</c:v>
                </c:pt>
                <c:pt idx="86">
                  <c:v>184.675995</c:v>
                </c:pt>
                <c:pt idx="87">
                  <c:v>187.07200599999999</c:v>
                </c:pt>
                <c:pt idx="88">
                  <c:v>187.38099700000001</c:v>
                </c:pt>
                <c:pt idx="89">
                  <c:v>187.65100100000001</c:v>
                </c:pt>
                <c:pt idx="90">
                  <c:v>187.65100100000001</c:v>
                </c:pt>
                <c:pt idx="91">
                  <c:v>189.121994</c:v>
                </c:pt>
                <c:pt idx="92">
                  <c:v>191.53900100000001</c:v>
                </c:pt>
                <c:pt idx="93">
                  <c:v>191.675003</c:v>
                </c:pt>
                <c:pt idx="94">
                  <c:v>194.79800399999999</c:v>
                </c:pt>
                <c:pt idx="95">
                  <c:v>196.304993</c:v>
                </c:pt>
                <c:pt idx="96">
                  <c:v>196.304993</c:v>
                </c:pt>
                <c:pt idx="97">
                  <c:v>197.58999600000001</c:v>
                </c:pt>
                <c:pt idx="98">
                  <c:v>199.56300400000001</c:v>
                </c:pt>
                <c:pt idx="99">
                  <c:v>199.80200199999999</c:v>
                </c:pt>
                <c:pt idx="100">
                  <c:v>200.56300400000001</c:v>
                </c:pt>
                <c:pt idx="101">
                  <c:v>200.74499499999999</c:v>
                </c:pt>
                <c:pt idx="102">
                  <c:v>201.01800499999999</c:v>
                </c:pt>
                <c:pt idx="103">
                  <c:v>201.58999600000001</c:v>
                </c:pt>
                <c:pt idx="104">
                  <c:v>201.73199500000001</c:v>
                </c:pt>
                <c:pt idx="105">
                  <c:v>202.75100699999999</c:v>
                </c:pt>
                <c:pt idx="106">
                  <c:v>206.878006</c:v>
                </c:pt>
                <c:pt idx="107">
                  <c:v>209.17399599999999</c:v>
                </c:pt>
                <c:pt idx="108">
                  <c:v>209.98699999999999</c:v>
                </c:pt>
                <c:pt idx="109">
                  <c:v>210.46400499999999</c:v>
                </c:pt>
                <c:pt idx="110">
                  <c:v>211.27600100000001</c:v>
                </c:pt>
                <c:pt idx="111">
                  <c:v>212.695999</c:v>
                </c:pt>
                <c:pt idx="112">
                  <c:v>212.929993</c:v>
                </c:pt>
                <c:pt idx="113">
                  <c:v>213.192993</c:v>
                </c:pt>
                <c:pt idx="114">
                  <c:v>214.125</c:v>
                </c:pt>
                <c:pt idx="115">
                  <c:v>216.608994</c:v>
                </c:pt>
                <c:pt idx="116">
                  <c:v>219.04200700000001</c:v>
                </c:pt>
                <c:pt idx="117">
                  <c:v>219.20199600000001</c:v>
                </c:pt>
                <c:pt idx="118">
                  <c:v>220.14399700000001</c:v>
                </c:pt>
                <c:pt idx="119">
                  <c:v>220.53900100000001</c:v>
                </c:pt>
                <c:pt idx="120">
                  <c:v>223.845001</c:v>
                </c:pt>
                <c:pt idx="121">
                  <c:v>224.66999799999999</c:v>
                </c:pt>
                <c:pt idx="122">
                  <c:v>225.25599700000001</c:v>
                </c:pt>
                <c:pt idx="123">
                  <c:v>226.31500199999999</c:v>
                </c:pt>
                <c:pt idx="124">
                  <c:v>226.445999</c:v>
                </c:pt>
                <c:pt idx="125">
                  <c:v>226.88999899999999</c:v>
                </c:pt>
                <c:pt idx="126">
                  <c:v>228.06399500000001</c:v>
                </c:pt>
                <c:pt idx="127">
                  <c:v>228.74499499999999</c:v>
                </c:pt>
                <c:pt idx="128">
                  <c:v>232.466995</c:v>
                </c:pt>
                <c:pt idx="129">
                  <c:v>233.13099700000001</c:v>
                </c:pt>
                <c:pt idx="130">
                  <c:v>233.78999300000001</c:v>
                </c:pt>
                <c:pt idx="131">
                  <c:v>234.19000199999999</c:v>
                </c:pt>
                <c:pt idx="132">
                  <c:v>234.19000199999999</c:v>
                </c:pt>
                <c:pt idx="133">
                  <c:v>234.662994</c:v>
                </c:pt>
                <c:pt idx="134">
                  <c:v>235.04299900000001</c:v>
                </c:pt>
                <c:pt idx="135">
                  <c:v>235.17399599999999</c:v>
                </c:pt>
                <c:pt idx="136">
                  <c:v>236.108002</c:v>
                </c:pt>
                <c:pt idx="137">
                  <c:v>238.83200099999999</c:v>
                </c:pt>
                <c:pt idx="138">
                  <c:v>241.37300099999999</c:v>
                </c:pt>
                <c:pt idx="139">
                  <c:v>241.37300099999999</c:v>
                </c:pt>
                <c:pt idx="140">
                  <c:v>241.550995</c:v>
                </c:pt>
                <c:pt idx="141">
                  <c:v>241.73100299999999</c:v>
                </c:pt>
                <c:pt idx="142">
                  <c:v>242.75100699999999</c:v>
                </c:pt>
                <c:pt idx="143">
                  <c:v>243.01300000000001</c:v>
                </c:pt>
                <c:pt idx="144">
                  <c:v>245.54600500000001</c:v>
                </c:pt>
                <c:pt idx="145">
                  <c:v>246.31500199999999</c:v>
                </c:pt>
                <c:pt idx="146">
                  <c:v>247.75199900000001</c:v>
                </c:pt>
                <c:pt idx="147">
                  <c:v>249.33599899999999</c:v>
                </c:pt>
                <c:pt idx="148">
                  <c:v>254.65299999999999</c:v>
                </c:pt>
                <c:pt idx="149">
                  <c:v>255.76800499999999</c:v>
                </c:pt>
                <c:pt idx="150">
                  <c:v>255.891998</c:v>
                </c:pt>
                <c:pt idx="151">
                  <c:v>256.92498799999998</c:v>
                </c:pt>
                <c:pt idx="152">
                  <c:v>257.63900799999999</c:v>
                </c:pt>
                <c:pt idx="153">
                  <c:v>258.50299100000001</c:v>
                </c:pt>
                <c:pt idx="154">
                  <c:v>259.28201300000001</c:v>
                </c:pt>
                <c:pt idx="155">
                  <c:v>263.34899899999999</c:v>
                </c:pt>
                <c:pt idx="156">
                  <c:v>265.91699199999999</c:v>
                </c:pt>
                <c:pt idx="157">
                  <c:v>266.19198599999999</c:v>
                </c:pt>
                <c:pt idx="158">
                  <c:v>268.00900300000001</c:v>
                </c:pt>
                <c:pt idx="159">
                  <c:v>269.760986</c:v>
                </c:pt>
                <c:pt idx="160">
                  <c:v>272.62200899999999</c:v>
                </c:pt>
                <c:pt idx="161">
                  <c:v>273.39898699999998</c:v>
                </c:pt>
                <c:pt idx="162">
                  <c:v>273.87298600000003</c:v>
                </c:pt>
                <c:pt idx="163">
                  <c:v>275.04699699999998</c:v>
                </c:pt>
                <c:pt idx="164">
                  <c:v>276.85501099999999</c:v>
                </c:pt>
                <c:pt idx="165">
                  <c:v>277.39599600000003</c:v>
                </c:pt>
                <c:pt idx="166">
                  <c:v>279.32800300000002</c:v>
                </c:pt>
                <c:pt idx="167">
                  <c:v>280.885986</c:v>
                </c:pt>
                <c:pt idx="168">
                  <c:v>281.11700400000001</c:v>
                </c:pt>
                <c:pt idx="169">
                  <c:v>285.07900999999998</c:v>
                </c:pt>
                <c:pt idx="170">
                  <c:v>285.07900999999998</c:v>
                </c:pt>
                <c:pt idx="171">
                  <c:v>286.75799599999999</c:v>
                </c:pt>
                <c:pt idx="172">
                  <c:v>287.45901500000002</c:v>
                </c:pt>
                <c:pt idx="173">
                  <c:v>289.17401100000001</c:v>
                </c:pt>
                <c:pt idx="174">
                  <c:v>293.95001200000002</c:v>
                </c:pt>
                <c:pt idx="175">
                  <c:v>295.35299700000002</c:v>
                </c:pt>
                <c:pt idx="176">
                  <c:v>295.98498499999999</c:v>
                </c:pt>
                <c:pt idx="177">
                  <c:v>296.16198700000001</c:v>
                </c:pt>
                <c:pt idx="178">
                  <c:v>297.02600100000001</c:v>
                </c:pt>
                <c:pt idx="179">
                  <c:v>297.92800899999997</c:v>
                </c:pt>
                <c:pt idx="180">
                  <c:v>298.90701300000001</c:v>
                </c:pt>
                <c:pt idx="181">
                  <c:v>299.993988</c:v>
                </c:pt>
                <c:pt idx="182">
                  <c:v>300.61700400000001</c:v>
                </c:pt>
                <c:pt idx="183">
                  <c:v>301.53799400000003</c:v>
                </c:pt>
                <c:pt idx="184">
                  <c:v>302.10998499999999</c:v>
                </c:pt>
                <c:pt idx="185">
                  <c:v>302.96200599999997</c:v>
                </c:pt>
                <c:pt idx="186">
                  <c:v>303.45400999999998</c:v>
                </c:pt>
                <c:pt idx="187">
                  <c:v>303.70599399999998</c:v>
                </c:pt>
                <c:pt idx="188">
                  <c:v>306.925995</c:v>
                </c:pt>
                <c:pt idx="189">
                  <c:v>308.05300899999997</c:v>
                </c:pt>
                <c:pt idx="190">
                  <c:v>308.68099999999998</c:v>
                </c:pt>
                <c:pt idx="191">
                  <c:v>308.68099999999998</c:v>
                </c:pt>
                <c:pt idx="192">
                  <c:v>309.493988</c:v>
                </c:pt>
                <c:pt idx="193">
                  <c:v>312.85501099999999</c:v>
                </c:pt>
                <c:pt idx="194">
                  <c:v>314.97601300000002</c:v>
                </c:pt>
                <c:pt idx="195">
                  <c:v>315.16000400000001</c:v>
                </c:pt>
                <c:pt idx="196">
                  <c:v>316.43600500000002</c:v>
                </c:pt>
                <c:pt idx="197">
                  <c:v>316.80801400000001</c:v>
                </c:pt>
                <c:pt idx="198">
                  <c:v>318.01998900000001</c:v>
                </c:pt>
                <c:pt idx="199">
                  <c:v>318.55300899999997</c:v>
                </c:pt>
                <c:pt idx="200">
                  <c:v>319.77301</c:v>
                </c:pt>
                <c:pt idx="201">
                  <c:v>322.949005</c:v>
                </c:pt>
                <c:pt idx="202">
                  <c:v>324.41900600000002</c:v>
                </c:pt>
                <c:pt idx="203">
                  <c:v>324.60501099999999</c:v>
                </c:pt>
                <c:pt idx="204">
                  <c:v>325.51001000000002</c:v>
                </c:pt>
                <c:pt idx="205">
                  <c:v>325.75500499999998</c:v>
                </c:pt>
                <c:pt idx="206">
                  <c:v>326.20599399999998</c:v>
                </c:pt>
                <c:pt idx="207">
                  <c:v>326.81698599999999</c:v>
                </c:pt>
                <c:pt idx="208">
                  <c:v>328.72900399999997</c:v>
                </c:pt>
                <c:pt idx="209">
                  <c:v>329.33401500000002</c:v>
                </c:pt>
                <c:pt idx="210">
                  <c:v>329.93798800000002</c:v>
                </c:pt>
                <c:pt idx="211">
                  <c:v>330.54901100000001</c:v>
                </c:pt>
                <c:pt idx="212">
                  <c:v>332.63699300000002</c:v>
                </c:pt>
                <c:pt idx="213">
                  <c:v>333.98498499999999</c:v>
                </c:pt>
                <c:pt idx="214">
                  <c:v>334.192993</c:v>
                </c:pt>
                <c:pt idx="215">
                  <c:v>334.58801299999999</c:v>
                </c:pt>
                <c:pt idx="216">
                  <c:v>334.89099099999999</c:v>
                </c:pt>
                <c:pt idx="217">
                  <c:v>335.26400799999999</c:v>
                </c:pt>
                <c:pt idx="218">
                  <c:v>335.45300300000002</c:v>
                </c:pt>
                <c:pt idx="219">
                  <c:v>336.010986</c:v>
                </c:pt>
                <c:pt idx="220">
                  <c:v>337.40100100000001</c:v>
                </c:pt>
                <c:pt idx="221">
                  <c:v>338.79501299999998</c:v>
                </c:pt>
                <c:pt idx="222">
                  <c:v>339.32501200000002</c:v>
                </c:pt>
                <c:pt idx="223">
                  <c:v>340.98098800000002</c:v>
                </c:pt>
                <c:pt idx="224">
                  <c:v>342.99700899999999</c:v>
                </c:pt>
                <c:pt idx="225">
                  <c:v>343.47699</c:v>
                </c:pt>
                <c:pt idx="226">
                  <c:v>343.61200000000002</c:v>
                </c:pt>
                <c:pt idx="227">
                  <c:v>343.88198899999998</c:v>
                </c:pt>
                <c:pt idx="228">
                  <c:v>344.09399400000001</c:v>
                </c:pt>
                <c:pt idx="229">
                  <c:v>344.34500100000002</c:v>
                </c:pt>
                <c:pt idx="230">
                  <c:v>344.70800800000001</c:v>
                </c:pt>
                <c:pt idx="231">
                  <c:v>344.99200400000001</c:v>
                </c:pt>
                <c:pt idx="232">
                  <c:v>345.483002</c:v>
                </c:pt>
                <c:pt idx="233">
                  <c:v>346.54199199999999</c:v>
                </c:pt>
                <c:pt idx="234">
                  <c:v>346.85699499999998</c:v>
                </c:pt>
                <c:pt idx="235">
                  <c:v>346.85699499999998</c:v>
                </c:pt>
                <c:pt idx="236">
                  <c:v>347.84399400000001</c:v>
                </c:pt>
                <c:pt idx="237">
                  <c:v>348.16400099999998</c:v>
                </c:pt>
                <c:pt idx="238">
                  <c:v>348.35699499999998</c:v>
                </c:pt>
                <c:pt idx="239">
                  <c:v>348.48800699999998</c:v>
                </c:pt>
                <c:pt idx="240">
                  <c:v>349.34298699999999</c:v>
                </c:pt>
                <c:pt idx="241">
                  <c:v>349.72299199999998</c:v>
                </c:pt>
                <c:pt idx="242">
                  <c:v>350.80499300000002</c:v>
                </c:pt>
                <c:pt idx="243">
                  <c:v>351.49600199999998</c:v>
                </c:pt>
                <c:pt idx="244">
                  <c:v>352.02700800000002</c:v>
                </c:pt>
                <c:pt idx="245">
                  <c:v>352.80300899999997</c:v>
                </c:pt>
                <c:pt idx="246">
                  <c:v>353.49798600000003</c:v>
                </c:pt>
                <c:pt idx="247">
                  <c:v>353.64001500000001</c:v>
                </c:pt>
                <c:pt idx="248">
                  <c:v>355.01599099999999</c:v>
                </c:pt>
                <c:pt idx="249">
                  <c:v>356.22500600000001</c:v>
                </c:pt>
                <c:pt idx="250">
                  <c:v>356.22500600000001</c:v>
                </c:pt>
                <c:pt idx="251">
                  <c:v>356.45001200000002</c:v>
                </c:pt>
                <c:pt idx="252">
                  <c:v>357.37899800000002</c:v>
                </c:pt>
                <c:pt idx="253">
                  <c:v>358.71200599999997</c:v>
                </c:pt>
                <c:pt idx="254">
                  <c:v>358.99700899999999</c:v>
                </c:pt>
                <c:pt idx="255">
                  <c:v>359.13000499999998</c:v>
                </c:pt>
                <c:pt idx="256">
                  <c:v>359.52301</c:v>
                </c:pt>
                <c:pt idx="257">
                  <c:v>359.77700800000002</c:v>
                </c:pt>
                <c:pt idx="258">
                  <c:v>360.28298999999998</c:v>
                </c:pt>
                <c:pt idx="259">
                  <c:v>360.40600599999999</c:v>
                </c:pt>
                <c:pt idx="260">
                  <c:v>361.040009</c:v>
                </c:pt>
                <c:pt idx="261">
                  <c:v>361.040009</c:v>
                </c:pt>
                <c:pt idx="262">
                  <c:v>361.26599099999999</c:v>
                </c:pt>
                <c:pt idx="263">
                  <c:v>361.64300500000002</c:v>
                </c:pt>
                <c:pt idx="264">
                  <c:v>361.90499899999998</c:v>
                </c:pt>
                <c:pt idx="265">
                  <c:v>362.03298999999998</c:v>
                </c:pt>
                <c:pt idx="266">
                  <c:v>362.51299999999998</c:v>
                </c:pt>
                <c:pt idx="267">
                  <c:v>363.27499399999999</c:v>
                </c:pt>
                <c:pt idx="268">
                  <c:v>363.76599099999999</c:v>
                </c:pt>
                <c:pt idx="269">
                  <c:v>366.17401100000001</c:v>
                </c:pt>
                <c:pt idx="270">
                  <c:v>366.67001299999998</c:v>
                </c:pt>
                <c:pt idx="271">
                  <c:v>366.78900099999998</c:v>
                </c:pt>
                <c:pt idx="272">
                  <c:v>366.78900099999998</c:v>
                </c:pt>
                <c:pt idx="273">
                  <c:v>367.18301400000001</c:v>
                </c:pt>
                <c:pt idx="274">
                  <c:v>367.35900900000001</c:v>
                </c:pt>
                <c:pt idx="275">
                  <c:v>367.61200000000002</c:v>
                </c:pt>
                <c:pt idx="276">
                  <c:v>368.41299400000003</c:v>
                </c:pt>
                <c:pt idx="277">
                  <c:v>368.67898600000001</c:v>
                </c:pt>
                <c:pt idx="278">
                  <c:v>369.12100199999998</c:v>
                </c:pt>
                <c:pt idx="279">
                  <c:v>369.364014</c:v>
                </c:pt>
                <c:pt idx="280">
                  <c:v>370.39498900000001</c:v>
                </c:pt>
                <c:pt idx="281">
                  <c:v>370.64401199999998</c:v>
                </c:pt>
                <c:pt idx="282">
                  <c:v>370.77398699999998</c:v>
                </c:pt>
                <c:pt idx="283">
                  <c:v>372.68398999999999</c:v>
                </c:pt>
                <c:pt idx="284">
                  <c:v>373.00900300000001</c:v>
                </c:pt>
                <c:pt idx="285">
                  <c:v>373.24798600000003</c:v>
                </c:pt>
                <c:pt idx="286">
                  <c:v>388.06601000000001</c:v>
                </c:pt>
                <c:pt idx="287">
                  <c:v>390.94198599999999</c:v>
                </c:pt>
                <c:pt idx="288">
                  <c:v>391.37200899999999</c:v>
                </c:pt>
                <c:pt idx="289">
                  <c:v>391.557007</c:v>
                </c:pt>
                <c:pt idx="290">
                  <c:v>391.790009</c:v>
                </c:pt>
                <c:pt idx="291">
                  <c:v>394.32800300000002</c:v>
                </c:pt>
                <c:pt idx="292">
                  <c:v>395.19699100000003</c:v>
                </c:pt>
                <c:pt idx="293">
                  <c:v>396.266998</c:v>
                </c:pt>
                <c:pt idx="294">
                  <c:v>396.99499500000002</c:v>
                </c:pt>
                <c:pt idx="295">
                  <c:v>398.66198700000001</c:v>
                </c:pt>
                <c:pt idx="296">
                  <c:v>399.08200099999999</c:v>
                </c:pt>
                <c:pt idx="297">
                  <c:v>402.00799599999999</c:v>
                </c:pt>
                <c:pt idx="298">
                  <c:v>408.28500400000001</c:v>
                </c:pt>
                <c:pt idx="299">
                  <c:v>410.00100700000002</c:v>
                </c:pt>
                <c:pt idx="300">
                  <c:v>410.40200800000002</c:v>
                </c:pt>
                <c:pt idx="301">
                  <c:v>411.983002</c:v>
                </c:pt>
                <c:pt idx="302">
                  <c:v>412.29098499999998</c:v>
                </c:pt>
                <c:pt idx="303">
                  <c:v>412.85400399999997</c:v>
                </c:pt>
                <c:pt idx="304">
                  <c:v>417.29501299999998</c:v>
                </c:pt>
                <c:pt idx="305">
                  <c:v>419.33898900000003</c:v>
                </c:pt>
                <c:pt idx="306">
                  <c:v>419.82598899999999</c:v>
                </c:pt>
                <c:pt idx="307">
                  <c:v>423.10998499999999</c:v>
                </c:pt>
                <c:pt idx="308">
                  <c:v>424.40100100000001</c:v>
                </c:pt>
                <c:pt idx="309">
                  <c:v>424.716003</c:v>
                </c:pt>
                <c:pt idx="310">
                  <c:v>425.19000199999999</c:v>
                </c:pt>
                <c:pt idx="311">
                  <c:v>425.55801400000001</c:v>
                </c:pt>
                <c:pt idx="312">
                  <c:v>426.010986</c:v>
                </c:pt>
                <c:pt idx="313">
                  <c:v>426.16198700000001</c:v>
                </c:pt>
                <c:pt idx="314">
                  <c:v>426.29299900000001</c:v>
                </c:pt>
                <c:pt idx="315">
                  <c:v>427.73800699999998</c:v>
                </c:pt>
                <c:pt idx="316">
                  <c:v>428.04299900000001</c:v>
                </c:pt>
                <c:pt idx="317">
                  <c:v>428.70800800000001</c:v>
                </c:pt>
                <c:pt idx="318">
                  <c:v>428.983002</c:v>
                </c:pt>
                <c:pt idx="319">
                  <c:v>429.33300800000001</c:v>
                </c:pt>
                <c:pt idx="320">
                  <c:v>429.52700800000002</c:v>
                </c:pt>
                <c:pt idx="321">
                  <c:v>429.52700800000002</c:v>
                </c:pt>
                <c:pt idx="322">
                  <c:v>429.658997</c:v>
                </c:pt>
                <c:pt idx="323">
                  <c:v>430.175995</c:v>
                </c:pt>
                <c:pt idx="324">
                  <c:v>430.506012</c:v>
                </c:pt>
                <c:pt idx="325">
                  <c:v>431.58801299999999</c:v>
                </c:pt>
                <c:pt idx="326">
                  <c:v>434.50100700000002</c:v>
                </c:pt>
                <c:pt idx="327">
                  <c:v>434.817993</c:v>
                </c:pt>
                <c:pt idx="328">
                  <c:v>435.20800800000001</c:v>
                </c:pt>
                <c:pt idx="329">
                  <c:v>435.53601099999997</c:v>
                </c:pt>
                <c:pt idx="330">
                  <c:v>437.27999899999998</c:v>
                </c:pt>
                <c:pt idx="331">
                  <c:v>437.41299400000003</c:v>
                </c:pt>
                <c:pt idx="332">
                  <c:v>438.22399899999999</c:v>
                </c:pt>
                <c:pt idx="333">
                  <c:v>438.54400600000002</c:v>
                </c:pt>
                <c:pt idx="334">
                  <c:v>438.692993</c:v>
                </c:pt>
                <c:pt idx="335">
                  <c:v>438.88799999999998</c:v>
                </c:pt>
                <c:pt idx="336">
                  <c:v>440.12100199999998</c:v>
                </c:pt>
                <c:pt idx="337">
                  <c:v>440.50799599999999</c:v>
                </c:pt>
                <c:pt idx="338">
                  <c:v>440.81900000000002</c:v>
                </c:pt>
                <c:pt idx="339">
                  <c:v>441.50799599999999</c:v>
                </c:pt>
                <c:pt idx="340">
                  <c:v>441.87399299999998</c:v>
                </c:pt>
                <c:pt idx="341">
                  <c:v>442.12600700000002</c:v>
                </c:pt>
                <c:pt idx="342">
                  <c:v>442.92001299999998</c:v>
                </c:pt>
                <c:pt idx="343">
                  <c:v>443.07101399999999</c:v>
                </c:pt>
                <c:pt idx="344">
                  <c:v>443.62600700000002</c:v>
                </c:pt>
                <c:pt idx="345">
                  <c:v>446.70700099999999</c:v>
                </c:pt>
                <c:pt idx="346">
                  <c:v>446.92199699999998</c:v>
                </c:pt>
                <c:pt idx="347">
                  <c:v>448.682007</c:v>
                </c:pt>
                <c:pt idx="348">
                  <c:v>449.04400600000002</c:v>
                </c:pt>
                <c:pt idx="349">
                  <c:v>449.17001299999998</c:v>
                </c:pt>
                <c:pt idx="350">
                  <c:v>450.72601300000002</c:v>
                </c:pt>
                <c:pt idx="351">
                  <c:v>451.43099999999998</c:v>
                </c:pt>
                <c:pt idx="352">
                  <c:v>451.43099999999998</c:v>
                </c:pt>
                <c:pt idx="353">
                  <c:v>451.766998</c:v>
                </c:pt>
                <c:pt idx="354">
                  <c:v>451.93301400000001</c:v>
                </c:pt>
                <c:pt idx="355">
                  <c:v>452.19198599999999</c:v>
                </c:pt>
                <c:pt idx="356">
                  <c:v>452.99798600000003</c:v>
                </c:pt>
                <c:pt idx="357">
                  <c:v>453.14999399999999</c:v>
                </c:pt>
                <c:pt idx="358">
                  <c:v>453.67800899999997</c:v>
                </c:pt>
                <c:pt idx="359">
                  <c:v>455.50399800000002</c:v>
                </c:pt>
                <c:pt idx="360">
                  <c:v>455.63400300000001</c:v>
                </c:pt>
                <c:pt idx="361">
                  <c:v>456.55898999999999</c:v>
                </c:pt>
                <c:pt idx="362">
                  <c:v>458.32598899999999</c:v>
                </c:pt>
                <c:pt idx="363">
                  <c:v>458.49600199999998</c:v>
                </c:pt>
                <c:pt idx="364">
                  <c:v>458.84500100000002</c:v>
                </c:pt>
                <c:pt idx="365">
                  <c:v>458.84500100000002</c:v>
                </c:pt>
                <c:pt idx="366">
                  <c:v>459.34600799999998</c:v>
                </c:pt>
                <c:pt idx="367">
                  <c:v>460.76400799999999</c:v>
                </c:pt>
                <c:pt idx="368">
                  <c:v>460.91299400000003</c:v>
                </c:pt>
                <c:pt idx="369">
                  <c:v>461.91000400000001</c:v>
                </c:pt>
                <c:pt idx="370">
                  <c:v>462.53500400000001</c:v>
                </c:pt>
                <c:pt idx="371">
                  <c:v>463.01299999999998</c:v>
                </c:pt>
                <c:pt idx="372">
                  <c:v>463.14599600000003</c:v>
                </c:pt>
                <c:pt idx="373">
                  <c:v>463.81900000000002</c:v>
                </c:pt>
                <c:pt idx="374">
                  <c:v>464.60000600000001</c:v>
                </c:pt>
                <c:pt idx="375">
                  <c:v>464.95700099999999</c:v>
                </c:pt>
                <c:pt idx="376">
                  <c:v>465.557007</c:v>
                </c:pt>
                <c:pt idx="377">
                  <c:v>466.17498799999998</c:v>
                </c:pt>
                <c:pt idx="378">
                  <c:v>466.95800800000001</c:v>
                </c:pt>
                <c:pt idx="379">
                  <c:v>468.76199300000002</c:v>
                </c:pt>
                <c:pt idx="380">
                  <c:v>469.80300899999997</c:v>
                </c:pt>
                <c:pt idx="381">
                  <c:v>470.19101000000001</c:v>
                </c:pt>
                <c:pt idx="382">
                  <c:v>470.45901500000002</c:v>
                </c:pt>
                <c:pt idx="383">
                  <c:v>470.90600599999999</c:v>
                </c:pt>
                <c:pt idx="384">
                  <c:v>471.550995</c:v>
                </c:pt>
                <c:pt idx="385">
                  <c:v>471.88000499999998</c:v>
                </c:pt>
                <c:pt idx="386">
                  <c:v>471.88000499999998</c:v>
                </c:pt>
                <c:pt idx="387">
                  <c:v>472.01299999999998</c:v>
                </c:pt>
                <c:pt idx="388">
                  <c:v>472.27200299999998</c:v>
                </c:pt>
                <c:pt idx="389">
                  <c:v>472.27200299999998</c:v>
                </c:pt>
                <c:pt idx="390">
                  <c:v>474.42300399999999</c:v>
                </c:pt>
                <c:pt idx="391">
                  <c:v>474.557007</c:v>
                </c:pt>
                <c:pt idx="392">
                  <c:v>475.00100700000002</c:v>
                </c:pt>
                <c:pt idx="393">
                  <c:v>475.50698899999998</c:v>
                </c:pt>
                <c:pt idx="394">
                  <c:v>475.50698899999998</c:v>
                </c:pt>
                <c:pt idx="395">
                  <c:v>476.81100500000002</c:v>
                </c:pt>
                <c:pt idx="396">
                  <c:v>478</c:v>
                </c:pt>
                <c:pt idx="397">
                  <c:v>478.93899499999998</c:v>
                </c:pt>
                <c:pt idx="398">
                  <c:v>495.04998799999998</c:v>
                </c:pt>
                <c:pt idx="399">
                  <c:v>495.83999599999999</c:v>
                </c:pt>
                <c:pt idx="400">
                  <c:v>496.96701000000002</c:v>
                </c:pt>
                <c:pt idx="401">
                  <c:v>497.368988</c:v>
                </c:pt>
                <c:pt idx="402">
                  <c:v>500.067993</c:v>
                </c:pt>
                <c:pt idx="403">
                  <c:v>502.01400799999999</c:v>
                </c:pt>
                <c:pt idx="404">
                  <c:v>502.36300699999998</c:v>
                </c:pt>
                <c:pt idx="405">
                  <c:v>503.057007</c:v>
                </c:pt>
                <c:pt idx="406">
                  <c:v>503.28698700000001</c:v>
                </c:pt>
                <c:pt idx="407">
                  <c:v>504.75698899999998</c:v>
                </c:pt>
                <c:pt idx="408">
                  <c:v>507.01400799999999</c:v>
                </c:pt>
                <c:pt idx="409">
                  <c:v>508.96398900000003</c:v>
                </c:pt>
                <c:pt idx="410">
                  <c:v>509.14801</c:v>
                </c:pt>
                <c:pt idx="411">
                  <c:v>509.52499399999999</c:v>
                </c:pt>
                <c:pt idx="412">
                  <c:v>510.07900999999998</c:v>
                </c:pt>
                <c:pt idx="413">
                  <c:v>510.20599399999998</c:v>
                </c:pt>
                <c:pt idx="414">
                  <c:v>511.04299900000001</c:v>
                </c:pt>
                <c:pt idx="415">
                  <c:v>513.08099400000003</c:v>
                </c:pt>
                <c:pt idx="416">
                  <c:v>513.08099400000003</c:v>
                </c:pt>
                <c:pt idx="417">
                  <c:v>513.47302200000001</c:v>
                </c:pt>
                <c:pt idx="418">
                  <c:v>514.158997</c:v>
                </c:pt>
                <c:pt idx="419">
                  <c:v>514.28497300000004</c:v>
                </c:pt>
                <c:pt idx="420">
                  <c:v>514.91198699999995</c:v>
                </c:pt>
                <c:pt idx="421">
                  <c:v>517.33196999999996</c:v>
                </c:pt>
                <c:pt idx="422">
                  <c:v>517.50402799999995</c:v>
                </c:pt>
                <c:pt idx="423">
                  <c:v>518.25299099999995</c:v>
                </c:pt>
                <c:pt idx="424">
                  <c:v>518.85199</c:v>
                </c:pt>
                <c:pt idx="425">
                  <c:v>521.46502699999996</c:v>
                </c:pt>
                <c:pt idx="426">
                  <c:v>523.16803000000004</c:v>
                </c:pt>
                <c:pt idx="427">
                  <c:v>523.59802200000001</c:v>
                </c:pt>
                <c:pt idx="428">
                  <c:v>525.11602800000003</c:v>
                </c:pt>
                <c:pt idx="429">
                  <c:v>526.01599099999999</c:v>
                </c:pt>
                <c:pt idx="430">
                  <c:v>526.26000999999997</c:v>
                </c:pt>
                <c:pt idx="431">
                  <c:v>527.77301</c:v>
                </c:pt>
                <c:pt idx="432">
                  <c:v>528.07702600000005</c:v>
                </c:pt>
                <c:pt idx="433">
                  <c:v>528.50500499999998</c:v>
                </c:pt>
                <c:pt idx="434">
                  <c:v>529.03198199999997</c:v>
                </c:pt>
                <c:pt idx="435">
                  <c:v>529.72302200000001</c:v>
                </c:pt>
                <c:pt idx="436">
                  <c:v>530.54101600000001</c:v>
                </c:pt>
                <c:pt idx="437">
                  <c:v>531.12097200000005</c:v>
                </c:pt>
                <c:pt idx="438">
                  <c:v>531.62298599999997</c:v>
                </c:pt>
                <c:pt idx="439">
                  <c:v>532.60400400000003</c:v>
                </c:pt>
                <c:pt idx="440">
                  <c:v>534.70098900000005</c:v>
                </c:pt>
                <c:pt idx="441">
                  <c:v>534.82800299999997</c:v>
                </c:pt>
                <c:pt idx="442">
                  <c:v>535.54699700000003</c:v>
                </c:pt>
                <c:pt idx="443">
                  <c:v>536.78997800000002</c:v>
                </c:pt>
                <c:pt idx="444">
                  <c:v>537.64202899999998</c:v>
                </c:pt>
                <c:pt idx="445">
                  <c:v>538.04101600000001</c:v>
                </c:pt>
                <c:pt idx="446">
                  <c:v>538.78198199999997</c:v>
                </c:pt>
                <c:pt idx="447">
                  <c:v>539.08898899999997</c:v>
                </c:pt>
                <c:pt idx="448">
                  <c:v>540.21197500000005</c:v>
                </c:pt>
                <c:pt idx="449">
                  <c:v>540.92602499999998</c:v>
                </c:pt>
                <c:pt idx="450">
                  <c:v>541.11499000000003</c:v>
                </c:pt>
                <c:pt idx="451">
                  <c:v>541.25500499999998</c:v>
                </c:pt>
                <c:pt idx="452">
                  <c:v>542.21002199999998</c:v>
                </c:pt>
                <c:pt idx="453">
                  <c:v>542.42797900000005</c:v>
                </c:pt>
                <c:pt idx="454">
                  <c:v>542.42797900000005</c:v>
                </c:pt>
                <c:pt idx="455">
                  <c:v>542.78497300000004</c:v>
                </c:pt>
                <c:pt idx="456">
                  <c:v>544.46899399999995</c:v>
                </c:pt>
                <c:pt idx="457">
                  <c:v>545.728027</c:v>
                </c:pt>
                <c:pt idx="458">
                  <c:v>546.08801300000005</c:v>
                </c:pt>
                <c:pt idx="459">
                  <c:v>546.24401899999998</c:v>
                </c:pt>
                <c:pt idx="460">
                  <c:v>547.34802200000001</c:v>
                </c:pt>
                <c:pt idx="461">
                  <c:v>548.66400099999998</c:v>
                </c:pt>
                <c:pt idx="462">
                  <c:v>548.96698000000004</c:v>
                </c:pt>
                <c:pt idx="463">
                  <c:v>551.16497800000002</c:v>
                </c:pt>
                <c:pt idx="464">
                  <c:v>551.421021</c:v>
                </c:pt>
                <c:pt idx="465">
                  <c:v>551.989014</c:v>
                </c:pt>
                <c:pt idx="466">
                  <c:v>552.97399900000005</c:v>
                </c:pt>
                <c:pt idx="467">
                  <c:v>553.61999500000002</c:v>
                </c:pt>
                <c:pt idx="468">
                  <c:v>553.84497099999999</c:v>
                </c:pt>
                <c:pt idx="469">
                  <c:v>554.34600799999998</c:v>
                </c:pt>
                <c:pt idx="470">
                  <c:v>554.669983</c:v>
                </c:pt>
                <c:pt idx="471">
                  <c:v>554.79699700000003</c:v>
                </c:pt>
                <c:pt idx="472">
                  <c:v>555.29303000000004</c:v>
                </c:pt>
                <c:pt idx="473">
                  <c:v>555.53100600000005</c:v>
                </c:pt>
                <c:pt idx="474">
                  <c:v>555.66198699999995</c:v>
                </c:pt>
                <c:pt idx="475">
                  <c:v>557.98699999999997</c:v>
                </c:pt>
                <c:pt idx="476">
                  <c:v>558.46301300000005</c:v>
                </c:pt>
                <c:pt idx="477">
                  <c:v>558.82397500000002</c:v>
                </c:pt>
                <c:pt idx="478">
                  <c:v>559.43701199999998</c:v>
                </c:pt>
                <c:pt idx="479">
                  <c:v>559.84301800000003</c:v>
                </c:pt>
                <c:pt idx="480">
                  <c:v>560.078979</c:v>
                </c:pt>
                <c:pt idx="481">
                  <c:v>560.42401099999995</c:v>
                </c:pt>
                <c:pt idx="482">
                  <c:v>561.77301</c:v>
                </c:pt>
                <c:pt idx="483">
                  <c:v>561.89801</c:v>
                </c:pt>
                <c:pt idx="484">
                  <c:v>561.89801</c:v>
                </c:pt>
                <c:pt idx="485">
                  <c:v>562.13897699999995</c:v>
                </c:pt>
                <c:pt idx="486">
                  <c:v>562.83398399999999</c:v>
                </c:pt>
                <c:pt idx="487">
                  <c:v>562.97601299999997</c:v>
                </c:pt>
                <c:pt idx="488">
                  <c:v>563.77099599999997</c:v>
                </c:pt>
                <c:pt idx="489">
                  <c:v>564.737976</c:v>
                </c:pt>
                <c:pt idx="490">
                  <c:v>565.21398899999997</c:v>
                </c:pt>
                <c:pt idx="491">
                  <c:v>565.591003</c:v>
                </c:pt>
                <c:pt idx="492">
                  <c:v>565.71197500000005</c:v>
                </c:pt>
                <c:pt idx="493">
                  <c:v>566.05999799999995</c:v>
                </c:pt>
                <c:pt idx="494">
                  <c:v>566.05999799999995</c:v>
                </c:pt>
                <c:pt idx="495">
                  <c:v>568.421021</c:v>
                </c:pt>
                <c:pt idx="496">
                  <c:v>568.84600799999998</c:v>
                </c:pt>
                <c:pt idx="497">
                  <c:v>569.22900400000003</c:v>
                </c:pt>
                <c:pt idx="498">
                  <c:v>569.35998500000005</c:v>
                </c:pt>
                <c:pt idx="499">
                  <c:v>569.79998799999998</c:v>
                </c:pt>
                <c:pt idx="500">
                  <c:v>569.93402100000003</c:v>
                </c:pt>
                <c:pt idx="501">
                  <c:v>573.56097399999999</c:v>
                </c:pt>
                <c:pt idx="502">
                  <c:v>573.703979</c:v>
                </c:pt>
                <c:pt idx="503">
                  <c:v>574.04699700000003</c:v>
                </c:pt>
                <c:pt idx="504">
                  <c:v>574.40301499999998</c:v>
                </c:pt>
                <c:pt idx="505">
                  <c:v>574.796021</c:v>
                </c:pt>
                <c:pt idx="506">
                  <c:v>575.35699499999998</c:v>
                </c:pt>
                <c:pt idx="507">
                  <c:v>576.5</c:v>
                </c:pt>
                <c:pt idx="508">
                  <c:v>576.796021</c:v>
                </c:pt>
                <c:pt idx="509">
                  <c:v>576.796021</c:v>
                </c:pt>
                <c:pt idx="510">
                  <c:v>577.25701900000001</c:v>
                </c:pt>
                <c:pt idx="511">
                  <c:v>577.61199999999997</c:v>
                </c:pt>
                <c:pt idx="512">
                  <c:v>577.919983</c:v>
                </c:pt>
                <c:pt idx="513">
                  <c:v>578.30102499999998</c:v>
                </c:pt>
                <c:pt idx="514">
                  <c:v>578.30102499999998</c:v>
                </c:pt>
                <c:pt idx="515">
                  <c:v>579.578979</c:v>
                </c:pt>
                <c:pt idx="516">
                  <c:v>579.71002199999998</c:v>
                </c:pt>
                <c:pt idx="517">
                  <c:v>579.84899900000005</c:v>
                </c:pt>
                <c:pt idx="518">
                  <c:v>581.182007</c:v>
                </c:pt>
                <c:pt idx="519">
                  <c:v>581.48101799999995</c:v>
                </c:pt>
                <c:pt idx="520">
                  <c:v>581.83398399999999</c:v>
                </c:pt>
                <c:pt idx="521">
                  <c:v>582.26300000000003</c:v>
                </c:pt>
                <c:pt idx="522">
                  <c:v>582.65399200000002</c:v>
                </c:pt>
                <c:pt idx="523">
                  <c:v>582.81897000000004</c:v>
                </c:pt>
                <c:pt idx="524">
                  <c:v>583.06701699999996</c:v>
                </c:pt>
                <c:pt idx="525">
                  <c:v>584.20202600000005</c:v>
                </c:pt>
                <c:pt idx="526">
                  <c:v>584.20202600000005</c:v>
                </c:pt>
                <c:pt idx="527">
                  <c:v>585.853027</c:v>
                </c:pt>
                <c:pt idx="528">
                  <c:v>585.98400900000001</c:v>
                </c:pt>
                <c:pt idx="529">
                  <c:v>587.00799600000005</c:v>
                </c:pt>
                <c:pt idx="530">
                  <c:v>589.635986</c:v>
                </c:pt>
                <c:pt idx="531">
                  <c:v>590.353027</c:v>
                </c:pt>
                <c:pt idx="532">
                  <c:v>593.94000200000005</c:v>
                </c:pt>
                <c:pt idx="533">
                  <c:v>594.41699200000005</c:v>
                </c:pt>
                <c:pt idx="534">
                  <c:v>595.64099099999999</c:v>
                </c:pt>
                <c:pt idx="535">
                  <c:v>597.89300500000002</c:v>
                </c:pt>
                <c:pt idx="536">
                  <c:v>598.04797399999995</c:v>
                </c:pt>
                <c:pt idx="537">
                  <c:v>599.99902299999997</c:v>
                </c:pt>
                <c:pt idx="538">
                  <c:v>600.39801</c:v>
                </c:pt>
                <c:pt idx="539">
                  <c:v>600.98699999999997</c:v>
                </c:pt>
                <c:pt idx="540">
                  <c:v>602.79303000000004</c:v>
                </c:pt>
                <c:pt idx="541">
                  <c:v>602.91601600000001</c:v>
                </c:pt>
                <c:pt idx="542">
                  <c:v>602.91601600000001</c:v>
                </c:pt>
                <c:pt idx="543">
                  <c:v>603.90698199999997</c:v>
                </c:pt>
                <c:pt idx="544">
                  <c:v>604.08196999999996</c:v>
                </c:pt>
                <c:pt idx="545">
                  <c:v>605.58502199999998</c:v>
                </c:pt>
                <c:pt idx="546">
                  <c:v>605.87902799999995</c:v>
                </c:pt>
                <c:pt idx="547">
                  <c:v>606.83801300000005</c:v>
                </c:pt>
                <c:pt idx="548">
                  <c:v>606.83801300000005</c:v>
                </c:pt>
                <c:pt idx="549">
                  <c:v>609.77301</c:v>
                </c:pt>
                <c:pt idx="550">
                  <c:v>610.20202600000005</c:v>
                </c:pt>
                <c:pt idx="551">
                  <c:v>610.89202899999998</c:v>
                </c:pt>
                <c:pt idx="552">
                  <c:v>612.29998799999998</c:v>
                </c:pt>
                <c:pt idx="553">
                  <c:v>612.47100799999998</c:v>
                </c:pt>
                <c:pt idx="554">
                  <c:v>613.18102999999996</c:v>
                </c:pt>
                <c:pt idx="555">
                  <c:v>614.20800799999995</c:v>
                </c:pt>
                <c:pt idx="556">
                  <c:v>614.82397500000002</c:v>
                </c:pt>
                <c:pt idx="557">
                  <c:v>615.38800000000003</c:v>
                </c:pt>
                <c:pt idx="558">
                  <c:v>615.51300000000003</c:v>
                </c:pt>
                <c:pt idx="559">
                  <c:v>615.65399200000002</c:v>
                </c:pt>
                <c:pt idx="560">
                  <c:v>615.783997</c:v>
                </c:pt>
                <c:pt idx="561">
                  <c:v>616.47601299999997</c:v>
                </c:pt>
                <c:pt idx="562">
                  <c:v>616.60998500000005</c:v>
                </c:pt>
                <c:pt idx="563">
                  <c:v>618.205017</c:v>
                </c:pt>
                <c:pt idx="564">
                  <c:v>619.02899200000002</c:v>
                </c:pt>
                <c:pt idx="565">
                  <c:v>619.26702899999998</c:v>
                </c:pt>
                <c:pt idx="566">
                  <c:v>619.51702899999998</c:v>
                </c:pt>
                <c:pt idx="567">
                  <c:v>620.580017</c:v>
                </c:pt>
                <c:pt idx="568">
                  <c:v>620.705017</c:v>
                </c:pt>
                <c:pt idx="569">
                  <c:v>623.92602499999998</c:v>
                </c:pt>
                <c:pt idx="570">
                  <c:v>624.75500499999998</c:v>
                </c:pt>
                <c:pt idx="571">
                  <c:v>625.48400900000001</c:v>
                </c:pt>
                <c:pt idx="572">
                  <c:v>631.63500999999997</c:v>
                </c:pt>
                <c:pt idx="573">
                  <c:v>632.62200900000005</c:v>
                </c:pt>
                <c:pt idx="574">
                  <c:v>635.34997599999997</c:v>
                </c:pt>
                <c:pt idx="575">
                  <c:v>636.16101100000003</c:v>
                </c:pt>
                <c:pt idx="576">
                  <c:v>636.31500200000005</c:v>
                </c:pt>
                <c:pt idx="577">
                  <c:v>636.76898200000005</c:v>
                </c:pt>
                <c:pt idx="578">
                  <c:v>639.28601100000003</c:v>
                </c:pt>
                <c:pt idx="579">
                  <c:v>639.79797399999995</c:v>
                </c:pt>
                <c:pt idx="580">
                  <c:v>640.69201699999996</c:v>
                </c:pt>
                <c:pt idx="581">
                  <c:v>641.08898899999997</c:v>
                </c:pt>
                <c:pt idx="582">
                  <c:v>642.36700399999995</c:v>
                </c:pt>
                <c:pt idx="583">
                  <c:v>642.5</c:v>
                </c:pt>
                <c:pt idx="584">
                  <c:v>642.91497800000002</c:v>
                </c:pt>
                <c:pt idx="585">
                  <c:v>643.044983</c:v>
                </c:pt>
                <c:pt idx="586">
                  <c:v>644.39898700000003</c:v>
                </c:pt>
                <c:pt idx="587">
                  <c:v>644.39898700000003</c:v>
                </c:pt>
                <c:pt idx="588">
                  <c:v>644.646973</c:v>
                </c:pt>
                <c:pt idx="589">
                  <c:v>645.03900099999998</c:v>
                </c:pt>
                <c:pt idx="590">
                  <c:v>646.14898700000003</c:v>
                </c:pt>
                <c:pt idx="591">
                  <c:v>646.61499000000003</c:v>
                </c:pt>
                <c:pt idx="592">
                  <c:v>646.61499000000003</c:v>
                </c:pt>
                <c:pt idx="593">
                  <c:v>647.067993</c:v>
                </c:pt>
                <c:pt idx="594">
                  <c:v>647.47399900000005</c:v>
                </c:pt>
                <c:pt idx="595">
                  <c:v>648.21002199999998</c:v>
                </c:pt>
                <c:pt idx="596">
                  <c:v>649.33502199999998</c:v>
                </c:pt>
                <c:pt idx="597">
                  <c:v>649.64001499999995</c:v>
                </c:pt>
                <c:pt idx="598">
                  <c:v>649.90197799999999</c:v>
                </c:pt>
                <c:pt idx="599">
                  <c:v>651.07000700000003</c:v>
                </c:pt>
                <c:pt idx="600">
                  <c:v>651.07000700000003</c:v>
                </c:pt>
                <c:pt idx="601">
                  <c:v>652.39300500000002</c:v>
                </c:pt>
                <c:pt idx="602">
                  <c:v>653.59899900000005</c:v>
                </c:pt>
                <c:pt idx="603">
                  <c:v>654.33196999999996</c:v>
                </c:pt>
                <c:pt idx="604">
                  <c:v>655.21099900000002</c:v>
                </c:pt>
                <c:pt idx="605">
                  <c:v>655.34301800000003</c:v>
                </c:pt>
                <c:pt idx="606">
                  <c:v>656.64398200000005</c:v>
                </c:pt>
                <c:pt idx="607">
                  <c:v>657.82202099999995</c:v>
                </c:pt>
                <c:pt idx="608">
                  <c:v>658.92199700000003</c:v>
                </c:pt>
                <c:pt idx="609">
                  <c:v>661.17901600000005</c:v>
                </c:pt>
                <c:pt idx="610">
                  <c:v>661.17901600000005</c:v>
                </c:pt>
                <c:pt idx="611">
                  <c:v>662.69397000000004</c:v>
                </c:pt>
                <c:pt idx="612">
                  <c:v>663.01501499999995</c:v>
                </c:pt>
                <c:pt idx="613">
                  <c:v>663.34399399999995</c:v>
                </c:pt>
                <c:pt idx="614">
                  <c:v>664.65197799999999</c:v>
                </c:pt>
                <c:pt idx="615">
                  <c:v>665.40399200000002</c:v>
                </c:pt>
                <c:pt idx="616">
                  <c:v>667.135986</c:v>
                </c:pt>
                <c:pt idx="617">
                  <c:v>668.90600600000005</c:v>
                </c:pt>
                <c:pt idx="618">
                  <c:v>669.19000200000005</c:v>
                </c:pt>
                <c:pt idx="619">
                  <c:v>669.78301999999996</c:v>
                </c:pt>
                <c:pt idx="620">
                  <c:v>670.091003</c:v>
                </c:pt>
                <c:pt idx="621">
                  <c:v>670.67999299999997</c:v>
                </c:pt>
                <c:pt idx="622">
                  <c:v>670.81597899999997</c:v>
                </c:pt>
                <c:pt idx="623">
                  <c:v>671.29797399999995</c:v>
                </c:pt>
                <c:pt idx="624">
                  <c:v>672.60900900000001</c:v>
                </c:pt>
                <c:pt idx="625">
                  <c:v>672.90301499999998</c:v>
                </c:pt>
                <c:pt idx="626">
                  <c:v>673.91900599999997</c:v>
                </c:pt>
                <c:pt idx="627">
                  <c:v>673.91900599999997</c:v>
                </c:pt>
                <c:pt idx="628">
                  <c:v>673.91900599999997</c:v>
                </c:pt>
                <c:pt idx="629">
                  <c:v>674.49902299999997</c:v>
                </c:pt>
                <c:pt idx="630">
                  <c:v>675.59698500000002</c:v>
                </c:pt>
                <c:pt idx="631">
                  <c:v>676.82397500000002</c:v>
                </c:pt>
                <c:pt idx="632">
                  <c:v>677.375</c:v>
                </c:pt>
                <c:pt idx="633">
                  <c:v>680.737976</c:v>
                </c:pt>
                <c:pt idx="634">
                  <c:v>685.98199499999998</c:v>
                </c:pt>
                <c:pt idx="635">
                  <c:v>686.53100600000005</c:v>
                </c:pt>
                <c:pt idx="636">
                  <c:v>689.67498799999998</c:v>
                </c:pt>
                <c:pt idx="637">
                  <c:v>690.19000200000005</c:v>
                </c:pt>
                <c:pt idx="638">
                  <c:v>691.59802200000001</c:v>
                </c:pt>
                <c:pt idx="639">
                  <c:v>692.73999000000003</c:v>
                </c:pt>
                <c:pt idx="640">
                  <c:v>694.78802499999995</c:v>
                </c:pt>
                <c:pt idx="641">
                  <c:v>696.07000700000003</c:v>
                </c:pt>
                <c:pt idx="642">
                  <c:v>699.25701900000001</c:v>
                </c:pt>
                <c:pt idx="643">
                  <c:v>699.25701900000001</c:v>
                </c:pt>
                <c:pt idx="644">
                  <c:v>701.09600799999998</c:v>
                </c:pt>
                <c:pt idx="645">
                  <c:v>702.34997599999997</c:v>
                </c:pt>
                <c:pt idx="646">
                  <c:v>703.84899900000005</c:v>
                </c:pt>
                <c:pt idx="647">
                  <c:v>705.25097700000003</c:v>
                </c:pt>
                <c:pt idx="648">
                  <c:v>705.58898899999997</c:v>
                </c:pt>
                <c:pt idx="649">
                  <c:v>706.15301499999998</c:v>
                </c:pt>
                <c:pt idx="650">
                  <c:v>706.67297399999995</c:v>
                </c:pt>
                <c:pt idx="651">
                  <c:v>707.703979</c:v>
                </c:pt>
                <c:pt idx="652">
                  <c:v>708.533997</c:v>
                </c:pt>
                <c:pt idx="653">
                  <c:v>708.72497599999997</c:v>
                </c:pt>
                <c:pt idx="654">
                  <c:v>708.72497599999997</c:v>
                </c:pt>
                <c:pt idx="655">
                  <c:v>710.60797100000002</c:v>
                </c:pt>
                <c:pt idx="656">
                  <c:v>711.46398899999997</c:v>
                </c:pt>
                <c:pt idx="657">
                  <c:v>712.66198699999995</c:v>
                </c:pt>
                <c:pt idx="658">
                  <c:v>712.87902799999995</c:v>
                </c:pt>
                <c:pt idx="659">
                  <c:v>713.49401899999998</c:v>
                </c:pt>
                <c:pt idx="660">
                  <c:v>714.567993</c:v>
                </c:pt>
                <c:pt idx="661">
                  <c:v>716.59600799999998</c:v>
                </c:pt>
                <c:pt idx="662">
                  <c:v>718.75897199999997</c:v>
                </c:pt>
                <c:pt idx="663">
                  <c:v>720.02600099999995</c:v>
                </c:pt>
                <c:pt idx="664">
                  <c:v>720.59698500000002</c:v>
                </c:pt>
                <c:pt idx="665">
                  <c:v>720.955017</c:v>
                </c:pt>
                <c:pt idx="666">
                  <c:v>723.25500499999998</c:v>
                </c:pt>
                <c:pt idx="667">
                  <c:v>725.28497300000004</c:v>
                </c:pt>
                <c:pt idx="668">
                  <c:v>726.66101100000003</c:v>
                </c:pt>
                <c:pt idx="669">
                  <c:v>727.10699499999998</c:v>
                </c:pt>
                <c:pt idx="670">
                  <c:v>727.30798300000004</c:v>
                </c:pt>
                <c:pt idx="671">
                  <c:v>727.69500700000003</c:v>
                </c:pt>
                <c:pt idx="672">
                  <c:v>727.69500700000003</c:v>
                </c:pt>
                <c:pt idx="673">
                  <c:v>728.56897000000004</c:v>
                </c:pt>
                <c:pt idx="674">
                  <c:v>731.08196999999996</c:v>
                </c:pt>
                <c:pt idx="675">
                  <c:v>731.48498500000005</c:v>
                </c:pt>
                <c:pt idx="676">
                  <c:v>732.43402100000003</c:v>
                </c:pt>
                <c:pt idx="677">
                  <c:v>732.81097399999999</c:v>
                </c:pt>
                <c:pt idx="678">
                  <c:v>735.25</c:v>
                </c:pt>
                <c:pt idx="679">
                  <c:v>735.89001499999995</c:v>
                </c:pt>
                <c:pt idx="680">
                  <c:v>741.37298599999997</c:v>
                </c:pt>
                <c:pt idx="681">
                  <c:v>742.75402799999995</c:v>
                </c:pt>
                <c:pt idx="682">
                  <c:v>744.20800799999995</c:v>
                </c:pt>
                <c:pt idx="683">
                  <c:v>745.23999000000003</c:v>
                </c:pt>
                <c:pt idx="684">
                  <c:v>748.16497800000002</c:v>
                </c:pt>
                <c:pt idx="685">
                  <c:v>749.09198000000004</c:v>
                </c:pt>
                <c:pt idx="686">
                  <c:v>749.33697500000005</c:v>
                </c:pt>
                <c:pt idx="687">
                  <c:v>749.591003</c:v>
                </c:pt>
                <c:pt idx="688">
                  <c:v>749.75500499999998</c:v>
                </c:pt>
                <c:pt idx="689">
                  <c:v>750.16302499999995</c:v>
                </c:pt>
                <c:pt idx="690">
                  <c:v>751.03301999999996</c:v>
                </c:pt>
                <c:pt idx="691">
                  <c:v>751.580017</c:v>
                </c:pt>
                <c:pt idx="692">
                  <c:v>753.14398200000005</c:v>
                </c:pt>
                <c:pt idx="693">
                  <c:v>753.55602999999996</c:v>
                </c:pt>
                <c:pt idx="694">
                  <c:v>756.04998799999998</c:v>
                </c:pt>
                <c:pt idx="695">
                  <c:v>756.73400900000001</c:v>
                </c:pt>
                <c:pt idx="696">
                  <c:v>757.68499799999995</c:v>
                </c:pt>
                <c:pt idx="697">
                  <c:v>758.021973</c:v>
                </c:pt>
                <c:pt idx="698">
                  <c:v>758.612976</c:v>
                </c:pt>
                <c:pt idx="699">
                  <c:v>759.08697500000005</c:v>
                </c:pt>
                <c:pt idx="700">
                  <c:v>759.73101799999995</c:v>
                </c:pt>
                <c:pt idx="701">
                  <c:v>760.49102800000003</c:v>
                </c:pt>
                <c:pt idx="702">
                  <c:v>761.86499000000003</c:v>
                </c:pt>
                <c:pt idx="703">
                  <c:v>762.61102300000005</c:v>
                </c:pt>
                <c:pt idx="704">
                  <c:v>764.30798300000004</c:v>
                </c:pt>
                <c:pt idx="705">
                  <c:v>765.43701199999998</c:v>
                </c:pt>
                <c:pt idx="706">
                  <c:v>765.67999299999997</c:v>
                </c:pt>
                <c:pt idx="707">
                  <c:v>766.45300299999997</c:v>
                </c:pt>
                <c:pt idx="708">
                  <c:v>766.45300299999997</c:v>
                </c:pt>
                <c:pt idx="709">
                  <c:v>766.61901899999998</c:v>
                </c:pt>
                <c:pt idx="710">
                  <c:v>766.61901899999998</c:v>
                </c:pt>
                <c:pt idx="711">
                  <c:v>769.00097700000003</c:v>
                </c:pt>
                <c:pt idx="712">
                  <c:v>769.42999299999997</c:v>
                </c:pt>
                <c:pt idx="713">
                  <c:v>770.00201400000003</c:v>
                </c:pt>
                <c:pt idx="714">
                  <c:v>770.66900599999997</c:v>
                </c:pt>
                <c:pt idx="715">
                  <c:v>772.51800500000002</c:v>
                </c:pt>
                <c:pt idx="716">
                  <c:v>772.66601600000001</c:v>
                </c:pt>
                <c:pt idx="717">
                  <c:v>772.80798300000004</c:v>
                </c:pt>
                <c:pt idx="718">
                  <c:v>773.55602999999996</c:v>
                </c:pt>
                <c:pt idx="719">
                  <c:v>777.39801</c:v>
                </c:pt>
                <c:pt idx="720">
                  <c:v>777.71801800000003</c:v>
                </c:pt>
                <c:pt idx="721">
                  <c:v>779.783997</c:v>
                </c:pt>
                <c:pt idx="722">
                  <c:v>779.783997</c:v>
                </c:pt>
                <c:pt idx="723">
                  <c:v>783.010986</c:v>
                </c:pt>
                <c:pt idx="724">
                  <c:v>783.14001499999995</c:v>
                </c:pt>
                <c:pt idx="725">
                  <c:v>783.73498500000005</c:v>
                </c:pt>
                <c:pt idx="726">
                  <c:v>784.29699700000003</c:v>
                </c:pt>
                <c:pt idx="727">
                  <c:v>784.93102999999996</c:v>
                </c:pt>
                <c:pt idx="728">
                  <c:v>786.15002400000003</c:v>
                </c:pt>
                <c:pt idx="729">
                  <c:v>787.18102999999996</c:v>
                </c:pt>
                <c:pt idx="730">
                  <c:v>787.55297900000005</c:v>
                </c:pt>
                <c:pt idx="731">
                  <c:v>788.60601799999995</c:v>
                </c:pt>
                <c:pt idx="732">
                  <c:v>788.78802499999995</c:v>
                </c:pt>
                <c:pt idx="733">
                  <c:v>792.82397500000002</c:v>
                </c:pt>
                <c:pt idx="734">
                  <c:v>793.57598900000005</c:v>
                </c:pt>
                <c:pt idx="735">
                  <c:v>793.71197500000005</c:v>
                </c:pt>
                <c:pt idx="736">
                  <c:v>795.19598399999995</c:v>
                </c:pt>
                <c:pt idx="737">
                  <c:v>795.19598399999995</c:v>
                </c:pt>
                <c:pt idx="738">
                  <c:v>796.61700399999995</c:v>
                </c:pt>
                <c:pt idx="739">
                  <c:v>796.76501499999995</c:v>
                </c:pt>
                <c:pt idx="740">
                  <c:v>797.40399200000002</c:v>
                </c:pt>
                <c:pt idx="741">
                  <c:v>800.45098900000005</c:v>
                </c:pt>
                <c:pt idx="742">
                  <c:v>802.01501499999995</c:v>
                </c:pt>
                <c:pt idx="743">
                  <c:v>802.14398200000005</c:v>
                </c:pt>
                <c:pt idx="744">
                  <c:v>802.52801499999998</c:v>
                </c:pt>
                <c:pt idx="745">
                  <c:v>803.455017</c:v>
                </c:pt>
                <c:pt idx="746">
                  <c:v>803.98602300000005</c:v>
                </c:pt>
                <c:pt idx="747">
                  <c:v>803.98602300000005</c:v>
                </c:pt>
                <c:pt idx="748">
                  <c:v>804.16900599999997</c:v>
                </c:pt>
                <c:pt idx="749">
                  <c:v>805.29400599999997</c:v>
                </c:pt>
                <c:pt idx="750">
                  <c:v>806.33502199999998</c:v>
                </c:pt>
                <c:pt idx="751">
                  <c:v>806.95098900000005</c:v>
                </c:pt>
                <c:pt idx="752">
                  <c:v>808.40301499999998</c:v>
                </c:pt>
                <c:pt idx="753">
                  <c:v>808.53497300000004</c:v>
                </c:pt>
                <c:pt idx="754">
                  <c:v>809.78802499999995</c:v>
                </c:pt>
                <c:pt idx="755">
                  <c:v>811.30602999999996</c:v>
                </c:pt>
                <c:pt idx="756">
                  <c:v>811.43798800000002</c:v>
                </c:pt>
                <c:pt idx="757">
                  <c:v>815.22100799999998</c:v>
                </c:pt>
                <c:pt idx="758">
                  <c:v>816.30499299999997</c:v>
                </c:pt>
                <c:pt idx="759">
                  <c:v>816.70098900000005</c:v>
                </c:pt>
                <c:pt idx="760">
                  <c:v>818.20001200000002</c:v>
                </c:pt>
                <c:pt idx="761">
                  <c:v>819.18798800000002</c:v>
                </c:pt>
                <c:pt idx="762">
                  <c:v>820.56597899999997</c:v>
                </c:pt>
                <c:pt idx="763">
                  <c:v>821.84698500000002</c:v>
                </c:pt>
                <c:pt idx="764">
                  <c:v>822.942993</c:v>
                </c:pt>
                <c:pt idx="765">
                  <c:v>823.87799099999995</c:v>
                </c:pt>
                <c:pt idx="766">
                  <c:v>824.31500200000005</c:v>
                </c:pt>
                <c:pt idx="767">
                  <c:v>827.353027</c:v>
                </c:pt>
                <c:pt idx="768">
                  <c:v>828.32098399999995</c:v>
                </c:pt>
                <c:pt idx="769">
                  <c:v>834.26800500000002</c:v>
                </c:pt>
                <c:pt idx="770">
                  <c:v>835.26800500000002</c:v>
                </c:pt>
                <c:pt idx="771">
                  <c:v>835.66101100000003</c:v>
                </c:pt>
                <c:pt idx="772">
                  <c:v>836.47302200000001</c:v>
                </c:pt>
                <c:pt idx="773">
                  <c:v>838.46502699999996</c:v>
                </c:pt>
                <c:pt idx="774">
                  <c:v>839.58898899999997</c:v>
                </c:pt>
                <c:pt idx="775">
                  <c:v>840.05297900000005</c:v>
                </c:pt>
                <c:pt idx="776">
                  <c:v>843.47601299999997</c:v>
                </c:pt>
                <c:pt idx="777">
                  <c:v>843.669983</c:v>
                </c:pt>
                <c:pt idx="778">
                  <c:v>845.85497999999995</c:v>
                </c:pt>
                <c:pt idx="779">
                  <c:v>845.98400900000001</c:v>
                </c:pt>
                <c:pt idx="780">
                  <c:v>845.98400900000001</c:v>
                </c:pt>
                <c:pt idx="781">
                  <c:v>846.28601100000003</c:v>
                </c:pt>
                <c:pt idx="782">
                  <c:v>846.77502400000003</c:v>
                </c:pt>
                <c:pt idx="783">
                  <c:v>847.08502199999998</c:v>
                </c:pt>
                <c:pt idx="784">
                  <c:v>847.34002699999996</c:v>
                </c:pt>
                <c:pt idx="785">
                  <c:v>847.97399900000005</c:v>
                </c:pt>
                <c:pt idx="786">
                  <c:v>848.61999500000002</c:v>
                </c:pt>
                <c:pt idx="787">
                  <c:v>849.63201900000001</c:v>
                </c:pt>
                <c:pt idx="788">
                  <c:v>849.78601100000003</c:v>
                </c:pt>
                <c:pt idx="789">
                  <c:v>850.31597899999997</c:v>
                </c:pt>
                <c:pt idx="790">
                  <c:v>851.21301300000005</c:v>
                </c:pt>
                <c:pt idx="791">
                  <c:v>852.26300000000003</c:v>
                </c:pt>
                <c:pt idx="792">
                  <c:v>852.70696999999996</c:v>
                </c:pt>
                <c:pt idx="793">
                  <c:v>854.00299099999995</c:v>
                </c:pt>
                <c:pt idx="794">
                  <c:v>858.33099400000003</c:v>
                </c:pt>
                <c:pt idx="795">
                  <c:v>860.09802200000001</c:v>
                </c:pt>
                <c:pt idx="796">
                  <c:v>860.09802200000001</c:v>
                </c:pt>
                <c:pt idx="797">
                  <c:v>860.35101299999997</c:v>
                </c:pt>
                <c:pt idx="798">
                  <c:v>861.135986</c:v>
                </c:pt>
                <c:pt idx="799">
                  <c:v>861.27002000000005</c:v>
                </c:pt>
                <c:pt idx="800">
                  <c:v>861.88000499999998</c:v>
                </c:pt>
                <c:pt idx="801">
                  <c:v>862.533997</c:v>
                </c:pt>
                <c:pt idx="802">
                  <c:v>864.25799600000005</c:v>
                </c:pt>
                <c:pt idx="803">
                  <c:v>864.80401600000005</c:v>
                </c:pt>
                <c:pt idx="804">
                  <c:v>864.94799799999998</c:v>
                </c:pt>
                <c:pt idx="805">
                  <c:v>878.87298599999997</c:v>
                </c:pt>
                <c:pt idx="806">
                  <c:v>878.87298599999997</c:v>
                </c:pt>
                <c:pt idx="807">
                  <c:v>878.87298599999997</c:v>
                </c:pt>
                <c:pt idx="808">
                  <c:v>878.87298599999997</c:v>
                </c:pt>
                <c:pt idx="809">
                  <c:v>878.99700900000005</c:v>
                </c:pt>
                <c:pt idx="810">
                  <c:v>878.99700900000005</c:v>
                </c:pt>
                <c:pt idx="811">
                  <c:v>878.99700900000005</c:v>
                </c:pt>
                <c:pt idx="812">
                  <c:v>878.99700900000005</c:v>
                </c:pt>
                <c:pt idx="813">
                  <c:v>878.99700900000005</c:v>
                </c:pt>
                <c:pt idx="814">
                  <c:v>879.10797100000002</c:v>
                </c:pt>
                <c:pt idx="815">
                  <c:v>879.10797100000002</c:v>
                </c:pt>
                <c:pt idx="816">
                  <c:v>879.10797100000002</c:v>
                </c:pt>
                <c:pt idx="817">
                  <c:v>879.22302200000001</c:v>
                </c:pt>
                <c:pt idx="818">
                  <c:v>879.33599900000002</c:v>
                </c:pt>
                <c:pt idx="819">
                  <c:v>879.33599900000002</c:v>
                </c:pt>
                <c:pt idx="820">
                  <c:v>879.45202600000005</c:v>
                </c:pt>
                <c:pt idx="821">
                  <c:v>879.45202600000005</c:v>
                </c:pt>
                <c:pt idx="822">
                  <c:v>879.45202600000005</c:v>
                </c:pt>
                <c:pt idx="823">
                  <c:v>879.45202600000005</c:v>
                </c:pt>
                <c:pt idx="824">
                  <c:v>879.57000700000003</c:v>
                </c:pt>
                <c:pt idx="825">
                  <c:v>879.57000700000003</c:v>
                </c:pt>
                <c:pt idx="826">
                  <c:v>879.68102999999996</c:v>
                </c:pt>
                <c:pt idx="827">
                  <c:v>879.68102999999996</c:v>
                </c:pt>
                <c:pt idx="828">
                  <c:v>879.68102999999996</c:v>
                </c:pt>
                <c:pt idx="829">
                  <c:v>879.68102999999996</c:v>
                </c:pt>
                <c:pt idx="830">
                  <c:v>879.807007</c:v>
                </c:pt>
                <c:pt idx="831">
                  <c:v>879.96801800000003</c:v>
                </c:pt>
                <c:pt idx="832">
                  <c:v>879.96801800000003</c:v>
                </c:pt>
                <c:pt idx="833">
                  <c:v>879.96801800000003</c:v>
                </c:pt>
                <c:pt idx="834">
                  <c:v>879.96801800000003</c:v>
                </c:pt>
                <c:pt idx="835">
                  <c:v>880.10497999999995</c:v>
                </c:pt>
                <c:pt idx="836">
                  <c:v>880.10497999999995</c:v>
                </c:pt>
                <c:pt idx="837">
                  <c:v>880.10497999999995</c:v>
                </c:pt>
                <c:pt idx="838">
                  <c:v>880.10497999999995</c:v>
                </c:pt>
                <c:pt idx="839">
                  <c:v>880.10497999999995</c:v>
                </c:pt>
                <c:pt idx="840">
                  <c:v>880.10497999999995</c:v>
                </c:pt>
                <c:pt idx="841">
                  <c:v>880.24401899999998</c:v>
                </c:pt>
                <c:pt idx="842">
                  <c:v>880.24401899999998</c:v>
                </c:pt>
                <c:pt idx="843">
                  <c:v>880.24401899999998</c:v>
                </c:pt>
                <c:pt idx="844">
                  <c:v>880.39898700000003</c:v>
                </c:pt>
                <c:pt idx="845">
                  <c:v>880.39898700000003</c:v>
                </c:pt>
                <c:pt idx="846">
                  <c:v>880.55602999999996</c:v>
                </c:pt>
                <c:pt idx="847">
                  <c:v>880.81298800000002</c:v>
                </c:pt>
                <c:pt idx="848">
                  <c:v>880.81298800000002</c:v>
                </c:pt>
                <c:pt idx="849">
                  <c:v>881.03497300000004</c:v>
                </c:pt>
                <c:pt idx="850">
                  <c:v>881.03497300000004</c:v>
                </c:pt>
                <c:pt idx="851">
                  <c:v>881.03497300000004</c:v>
                </c:pt>
                <c:pt idx="852">
                  <c:v>881.03497300000004</c:v>
                </c:pt>
                <c:pt idx="853">
                  <c:v>881.192993</c:v>
                </c:pt>
                <c:pt idx="854">
                  <c:v>881.192993</c:v>
                </c:pt>
                <c:pt idx="855">
                  <c:v>881.192993</c:v>
                </c:pt>
                <c:pt idx="856">
                  <c:v>881.192993</c:v>
                </c:pt>
                <c:pt idx="857">
                  <c:v>881.192993</c:v>
                </c:pt>
                <c:pt idx="858">
                  <c:v>881.31597899999997</c:v>
                </c:pt>
                <c:pt idx="859">
                  <c:v>881.31597899999997</c:v>
                </c:pt>
                <c:pt idx="860">
                  <c:v>881.31597899999997</c:v>
                </c:pt>
                <c:pt idx="861">
                  <c:v>881.31597899999997</c:v>
                </c:pt>
                <c:pt idx="862">
                  <c:v>881.45696999999996</c:v>
                </c:pt>
                <c:pt idx="863">
                  <c:v>881.45696999999996</c:v>
                </c:pt>
                <c:pt idx="864">
                  <c:v>881.45696999999996</c:v>
                </c:pt>
                <c:pt idx="865">
                  <c:v>881.45696999999996</c:v>
                </c:pt>
                <c:pt idx="866">
                  <c:v>881.45696999999996</c:v>
                </c:pt>
                <c:pt idx="867">
                  <c:v>881.45696999999996</c:v>
                </c:pt>
                <c:pt idx="868">
                  <c:v>881.45696999999996</c:v>
                </c:pt>
                <c:pt idx="869">
                  <c:v>881.45696999999996</c:v>
                </c:pt>
                <c:pt idx="870">
                  <c:v>881.57501200000002</c:v>
                </c:pt>
                <c:pt idx="871">
                  <c:v>881.57501200000002</c:v>
                </c:pt>
                <c:pt idx="872">
                  <c:v>881.57501200000002</c:v>
                </c:pt>
                <c:pt idx="873">
                  <c:v>881.69702099999995</c:v>
                </c:pt>
                <c:pt idx="874">
                  <c:v>881.69702099999995</c:v>
                </c:pt>
                <c:pt idx="875">
                  <c:v>881.69702099999995</c:v>
                </c:pt>
                <c:pt idx="876">
                  <c:v>881.69702099999995</c:v>
                </c:pt>
                <c:pt idx="877">
                  <c:v>881.69702099999995</c:v>
                </c:pt>
                <c:pt idx="878">
                  <c:v>881.81701699999996</c:v>
                </c:pt>
                <c:pt idx="879">
                  <c:v>881.81701699999996</c:v>
                </c:pt>
                <c:pt idx="880">
                  <c:v>881.81701699999996</c:v>
                </c:pt>
                <c:pt idx="881">
                  <c:v>881.81701699999996</c:v>
                </c:pt>
                <c:pt idx="882">
                  <c:v>881.93902600000001</c:v>
                </c:pt>
                <c:pt idx="883">
                  <c:v>881.93902600000001</c:v>
                </c:pt>
                <c:pt idx="884">
                  <c:v>881.93902600000001</c:v>
                </c:pt>
                <c:pt idx="885">
                  <c:v>882.067993</c:v>
                </c:pt>
                <c:pt idx="886">
                  <c:v>882.067993</c:v>
                </c:pt>
                <c:pt idx="887">
                  <c:v>882.067993</c:v>
                </c:pt>
                <c:pt idx="888">
                  <c:v>882.067993</c:v>
                </c:pt>
                <c:pt idx="889">
                  <c:v>882.067993</c:v>
                </c:pt>
                <c:pt idx="890">
                  <c:v>882.33398399999999</c:v>
                </c:pt>
                <c:pt idx="891">
                  <c:v>882.33398399999999</c:v>
                </c:pt>
                <c:pt idx="892">
                  <c:v>882.33398399999999</c:v>
                </c:pt>
                <c:pt idx="893">
                  <c:v>882.33398399999999</c:v>
                </c:pt>
                <c:pt idx="894">
                  <c:v>882.47198500000002</c:v>
                </c:pt>
                <c:pt idx="895">
                  <c:v>882.47198500000002</c:v>
                </c:pt>
                <c:pt idx="896">
                  <c:v>882.47198500000002</c:v>
                </c:pt>
                <c:pt idx="897">
                  <c:v>882.47198500000002</c:v>
                </c:pt>
                <c:pt idx="898">
                  <c:v>882.47198500000002</c:v>
                </c:pt>
                <c:pt idx="899">
                  <c:v>882.47198500000002</c:v>
                </c:pt>
                <c:pt idx="900">
                  <c:v>882.60699499999998</c:v>
                </c:pt>
                <c:pt idx="901">
                  <c:v>882.60699499999998</c:v>
                </c:pt>
                <c:pt idx="902">
                  <c:v>882.60699499999998</c:v>
                </c:pt>
                <c:pt idx="903">
                  <c:v>882.60699499999998</c:v>
                </c:pt>
                <c:pt idx="904">
                  <c:v>882.60699499999998</c:v>
                </c:pt>
                <c:pt idx="905">
                  <c:v>882.60699499999998</c:v>
                </c:pt>
                <c:pt idx="906">
                  <c:v>882.60699499999998</c:v>
                </c:pt>
                <c:pt idx="907">
                  <c:v>882.60699499999998</c:v>
                </c:pt>
                <c:pt idx="908">
                  <c:v>882.73199499999998</c:v>
                </c:pt>
                <c:pt idx="909">
                  <c:v>882.73199499999998</c:v>
                </c:pt>
                <c:pt idx="910">
                  <c:v>882.73199499999998</c:v>
                </c:pt>
                <c:pt idx="911">
                  <c:v>882.73199499999998</c:v>
                </c:pt>
                <c:pt idx="912">
                  <c:v>882.73199499999998</c:v>
                </c:pt>
                <c:pt idx="913">
                  <c:v>882.73199499999998</c:v>
                </c:pt>
                <c:pt idx="914">
                  <c:v>882.73199499999998</c:v>
                </c:pt>
                <c:pt idx="915">
                  <c:v>882.88098100000002</c:v>
                </c:pt>
                <c:pt idx="916">
                  <c:v>882.88098100000002</c:v>
                </c:pt>
                <c:pt idx="917">
                  <c:v>882.88098100000002</c:v>
                </c:pt>
                <c:pt idx="918">
                  <c:v>883.20696999999996</c:v>
                </c:pt>
                <c:pt idx="919">
                  <c:v>883.20696999999996</c:v>
                </c:pt>
                <c:pt idx="920">
                  <c:v>883.20696999999996</c:v>
                </c:pt>
                <c:pt idx="921">
                  <c:v>883.35101299999997</c:v>
                </c:pt>
                <c:pt idx="922">
                  <c:v>883.35101299999997</c:v>
                </c:pt>
                <c:pt idx="923">
                  <c:v>883.49597200000005</c:v>
                </c:pt>
                <c:pt idx="924">
                  <c:v>883.49597200000005</c:v>
                </c:pt>
                <c:pt idx="925">
                  <c:v>883.49597200000005</c:v>
                </c:pt>
                <c:pt idx="926">
                  <c:v>883.49597200000005</c:v>
                </c:pt>
                <c:pt idx="927">
                  <c:v>883.49597200000005</c:v>
                </c:pt>
                <c:pt idx="928">
                  <c:v>883.66497800000002</c:v>
                </c:pt>
                <c:pt idx="929">
                  <c:v>883.66497800000002</c:v>
                </c:pt>
                <c:pt idx="930">
                  <c:v>883.66497800000002</c:v>
                </c:pt>
                <c:pt idx="931">
                  <c:v>883.87402299999997</c:v>
                </c:pt>
                <c:pt idx="932">
                  <c:v>883.87402299999997</c:v>
                </c:pt>
                <c:pt idx="933">
                  <c:v>884.10797100000002</c:v>
                </c:pt>
                <c:pt idx="934">
                  <c:v>884.10797100000002</c:v>
                </c:pt>
                <c:pt idx="935">
                  <c:v>884.10797100000002</c:v>
                </c:pt>
                <c:pt idx="936">
                  <c:v>884.23297100000002</c:v>
                </c:pt>
                <c:pt idx="937">
                  <c:v>884.23297100000002</c:v>
                </c:pt>
                <c:pt idx="938">
                  <c:v>884.23297100000002</c:v>
                </c:pt>
                <c:pt idx="939">
                  <c:v>884.23297100000002</c:v>
                </c:pt>
                <c:pt idx="940">
                  <c:v>884.23297100000002</c:v>
                </c:pt>
                <c:pt idx="941">
                  <c:v>884.37097200000005</c:v>
                </c:pt>
                <c:pt idx="942">
                  <c:v>884.37097200000005</c:v>
                </c:pt>
                <c:pt idx="943">
                  <c:v>884.37097200000005</c:v>
                </c:pt>
                <c:pt idx="944">
                  <c:v>884.49401899999998</c:v>
                </c:pt>
                <c:pt idx="945">
                  <c:v>884.49401899999998</c:v>
                </c:pt>
                <c:pt idx="946">
                  <c:v>884.49401899999998</c:v>
                </c:pt>
                <c:pt idx="947">
                  <c:v>884.49401899999998</c:v>
                </c:pt>
                <c:pt idx="948">
                  <c:v>884.646973</c:v>
                </c:pt>
                <c:pt idx="949">
                  <c:v>884.646973</c:v>
                </c:pt>
                <c:pt idx="950">
                  <c:v>884.646973</c:v>
                </c:pt>
                <c:pt idx="951">
                  <c:v>884.646973</c:v>
                </c:pt>
                <c:pt idx="952">
                  <c:v>884.646973</c:v>
                </c:pt>
                <c:pt idx="953">
                  <c:v>884.783997</c:v>
                </c:pt>
                <c:pt idx="954">
                  <c:v>884.783997</c:v>
                </c:pt>
                <c:pt idx="955">
                  <c:v>884.783997</c:v>
                </c:pt>
                <c:pt idx="956">
                  <c:v>884.783997</c:v>
                </c:pt>
                <c:pt idx="957">
                  <c:v>884.783997</c:v>
                </c:pt>
                <c:pt idx="958">
                  <c:v>884.92199700000003</c:v>
                </c:pt>
                <c:pt idx="959">
                  <c:v>884.92199700000003</c:v>
                </c:pt>
                <c:pt idx="960">
                  <c:v>884.92199700000003</c:v>
                </c:pt>
                <c:pt idx="961">
                  <c:v>885.078979</c:v>
                </c:pt>
                <c:pt idx="962">
                  <c:v>885.078979</c:v>
                </c:pt>
                <c:pt idx="963">
                  <c:v>885.078979</c:v>
                </c:pt>
                <c:pt idx="964">
                  <c:v>885.20001200000002</c:v>
                </c:pt>
                <c:pt idx="965">
                  <c:v>885.20001200000002</c:v>
                </c:pt>
                <c:pt idx="966">
                  <c:v>885.20001200000002</c:v>
                </c:pt>
                <c:pt idx="967">
                  <c:v>885.20001200000002</c:v>
                </c:pt>
                <c:pt idx="968">
                  <c:v>885.20001200000002</c:v>
                </c:pt>
                <c:pt idx="969">
                  <c:v>885.20001200000002</c:v>
                </c:pt>
                <c:pt idx="970">
                  <c:v>885.20001200000002</c:v>
                </c:pt>
                <c:pt idx="971">
                  <c:v>885.34198000000004</c:v>
                </c:pt>
                <c:pt idx="972">
                  <c:v>885.34198000000004</c:v>
                </c:pt>
                <c:pt idx="973">
                  <c:v>885.34198000000004</c:v>
                </c:pt>
                <c:pt idx="974">
                  <c:v>885.46197500000005</c:v>
                </c:pt>
                <c:pt idx="975">
                  <c:v>885.46197500000005</c:v>
                </c:pt>
                <c:pt idx="976">
                  <c:v>885.46197500000005</c:v>
                </c:pt>
                <c:pt idx="977">
                  <c:v>885.46197500000005</c:v>
                </c:pt>
                <c:pt idx="978">
                  <c:v>885.46197500000005</c:v>
                </c:pt>
                <c:pt idx="979">
                  <c:v>885.46197500000005</c:v>
                </c:pt>
                <c:pt idx="980">
                  <c:v>885.58398399999999</c:v>
                </c:pt>
                <c:pt idx="981">
                  <c:v>885.58398399999999</c:v>
                </c:pt>
                <c:pt idx="982">
                  <c:v>885.74499500000002</c:v>
                </c:pt>
                <c:pt idx="983">
                  <c:v>885.74499500000002</c:v>
                </c:pt>
                <c:pt idx="984">
                  <c:v>885.74499500000002</c:v>
                </c:pt>
                <c:pt idx="985">
                  <c:v>885.98101799999995</c:v>
                </c:pt>
                <c:pt idx="986">
                  <c:v>885.98101799999995</c:v>
                </c:pt>
                <c:pt idx="987">
                  <c:v>885.98101799999995</c:v>
                </c:pt>
                <c:pt idx="988">
                  <c:v>885.98101799999995</c:v>
                </c:pt>
                <c:pt idx="989">
                  <c:v>885.98101799999995</c:v>
                </c:pt>
                <c:pt idx="990">
                  <c:v>885.98101799999995</c:v>
                </c:pt>
                <c:pt idx="991">
                  <c:v>886.11700399999995</c:v>
                </c:pt>
                <c:pt idx="992">
                  <c:v>886.11700399999995</c:v>
                </c:pt>
                <c:pt idx="993">
                  <c:v>886.11700399999995</c:v>
                </c:pt>
                <c:pt idx="994">
                  <c:v>886.11700399999995</c:v>
                </c:pt>
                <c:pt idx="995">
                  <c:v>886.25897199999997</c:v>
                </c:pt>
                <c:pt idx="996">
                  <c:v>886.25897199999997</c:v>
                </c:pt>
                <c:pt idx="997">
                  <c:v>886.385986</c:v>
                </c:pt>
                <c:pt idx="998">
                  <c:v>886.385986</c:v>
                </c:pt>
                <c:pt idx="999">
                  <c:v>886.385986</c:v>
                </c:pt>
                <c:pt idx="1000">
                  <c:v>886.70001200000002</c:v>
                </c:pt>
                <c:pt idx="1001">
                  <c:v>886.70001200000002</c:v>
                </c:pt>
                <c:pt idx="1002">
                  <c:v>886.70001200000002</c:v>
                </c:pt>
                <c:pt idx="1003">
                  <c:v>886.70001200000002</c:v>
                </c:pt>
                <c:pt idx="1004">
                  <c:v>886.70001200000002</c:v>
                </c:pt>
                <c:pt idx="1005">
                  <c:v>886.70001200000002</c:v>
                </c:pt>
                <c:pt idx="1006">
                  <c:v>886.86798099999999</c:v>
                </c:pt>
                <c:pt idx="1007">
                  <c:v>886.86798099999999</c:v>
                </c:pt>
                <c:pt idx="1008">
                  <c:v>886.86798099999999</c:v>
                </c:pt>
                <c:pt idx="1009">
                  <c:v>887.033997</c:v>
                </c:pt>
                <c:pt idx="1010">
                  <c:v>887.033997</c:v>
                </c:pt>
                <c:pt idx="1011">
                  <c:v>887.033997</c:v>
                </c:pt>
                <c:pt idx="1012">
                  <c:v>887.033997</c:v>
                </c:pt>
                <c:pt idx="1013">
                  <c:v>887.033997</c:v>
                </c:pt>
                <c:pt idx="1014">
                  <c:v>887.033997</c:v>
                </c:pt>
                <c:pt idx="1015">
                  <c:v>887.033997</c:v>
                </c:pt>
                <c:pt idx="1016">
                  <c:v>887.033997</c:v>
                </c:pt>
                <c:pt idx="1017">
                  <c:v>887.033997</c:v>
                </c:pt>
                <c:pt idx="1018">
                  <c:v>887.033997</c:v>
                </c:pt>
                <c:pt idx="1019">
                  <c:v>887.34600799999998</c:v>
                </c:pt>
                <c:pt idx="1020">
                  <c:v>887.34600799999998</c:v>
                </c:pt>
                <c:pt idx="1021">
                  <c:v>887.55499299999997</c:v>
                </c:pt>
                <c:pt idx="1022">
                  <c:v>887.55499299999997</c:v>
                </c:pt>
                <c:pt idx="1023">
                  <c:v>887.55499299999997</c:v>
                </c:pt>
                <c:pt idx="1024">
                  <c:v>887.55499299999997</c:v>
                </c:pt>
                <c:pt idx="1025">
                  <c:v>887.55499299999997</c:v>
                </c:pt>
                <c:pt idx="1026">
                  <c:v>887.55499299999997</c:v>
                </c:pt>
                <c:pt idx="1027">
                  <c:v>887.55499299999997</c:v>
                </c:pt>
                <c:pt idx="1028">
                  <c:v>887.74700900000005</c:v>
                </c:pt>
                <c:pt idx="1029">
                  <c:v>887.74700900000005</c:v>
                </c:pt>
                <c:pt idx="1030">
                  <c:v>887.74700900000005</c:v>
                </c:pt>
                <c:pt idx="1031">
                  <c:v>887.74700900000005</c:v>
                </c:pt>
                <c:pt idx="1032">
                  <c:v>887.90399200000002</c:v>
                </c:pt>
                <c:pt idx="1033">
                  <c:v>887.90399200000002</c:v>
                </c:pt>
                <c:pt idx="1034">
                  <c:v>887.90399200000002</c:v>
                </c:pt>
                <c:pt idx="1035">
                  <c:v>887.90399200000002</c:v>
                </c:pt>
                <c:pt idx="1036">
                  <c:v>887.90399200000002</c:v>
                </c:pt>
                <c:pt idx="1037">
                  <c:v>887.90399200000002</c:v>
                </c:pt>
                <c:pt idx="1038">
                  <c:v>887.90399200000002</c:v>
                </c:pt>
                <c:pt idx="1039">
                  <c:v>888.09399399999995</c:v>
                </c:pt>
                <c:pt idx="1040">
                  <c:v>888.09399399999995</c:v>
                </c:pt>
                <c:pt idx="1041">
                  <c:v>888.09399399999995</c:v>
                </c:pt>
                <c:pt idx="1042">
                  <c:v>888.09399399999995</c:v>
                </c:pt>
                <c:pt idx="1043">
                  <c:v>888.22497599999997</c:v>
                </c:pt>
                <c:pt idx="1044">
                  <c:v>888.22497599999997</c:v>
                </c:pt>
                <c:pt idx="1045">
                  <c:v>888.22497599999997</c:v>
                </c:pt>
                <c:pt idx="1046">
                  <c:v>888.22497599999997</c:v>
                </c:pt>
                <c:pt idx="1047">
                  <c:v>888.35900900000001</c:v>
                </c:pt>
                <c:pt idx="1048">
                  <c:v>888.50701900000001</c:v>
                </c:pt>
                <c:pt idx="1049">
                  <c:v>888.50701900000001</c:v>
                </c:pt>
                <c:pt idx="1050">
                  <c:v>888.63500999999997</c:v>
                </c:pt>
                <c:pt idx="1051">
                  <c:v>888.63500999999997</c:v>
                </c:pt>
                <c:pt idx="1052">
                  <c:v>888.63500999999997</c:v>
                </c:pt>
                <c:pt idx="1053">
                  <c:v>888.63500999999997</c:v>
                </c:pt>
                <c:pt idx="1054">
                  <c:v>888.63500999999997</c:v>
                </c:pt>
                <c:pt idx="1055">
                  <c:v>888.63500999999997</c:v>
                </c:pt>
                <c:pt idx="1056">
                  <c:v>888.63500999999997</c:v>
                </c:pt>
                <c:pt idx="1057">
                  <c:v>888.63500999999997</c:v>
                </c:pt>
                <c:pt idx="1058">
                  <c:v>888.63500999999997</c:v>
                </c:pt>
                <c:pt idx="1059">
                  <c:v>888.75799600000005</c:v>
                </c:pt>
                <c:pt idx="1060">
                  <c:v>888.75799600000005</c:v>
                </c:pt>
                <c:pt idx="1061">
                  <c:v>888.75799600000005</c:v>
                </c:pt>
                <c:pt idx="1062">
                  <c:v>888.75799600000005</c:v>
                </c:pt>
                <c:pt idx="1063">
                  <c:v>888.919983</c:v>
                </c:pt>
                <c:pt idx="1064">
                  <c:v>888.919983</c:v>
                </c:pt>
                <c:pt idx="1065">
                  <c:v>888.919983</c:v>
                </c:pt>
                <c:pt idx="1066">
                  <c:v>888.919983</c:v>
                </c:pt>
                <c:pt idx="1067">
                  <c:v>888.919983</c:v>
                </c:pt>
                <c:pt idx="1068">
                  <c:v>888.919983</c:v>
                </c:pt>
                <c:pt idx="1069">
                  <c:v>888.919983</c:v>
                </c:pt>
                <c:pt idx="1070">
                  <c:v>888.919983</c:v>
                </c:pt>
                <c:pt idx="1071">
                  <c:v>888.919983</c:v>
                </c:pt>
                <c:pt idx="1072">
                  <c:v>889.04400599999997</c:v>
                </c:pt>
                <c:pt idx="1073">
                  <c:v>889.04400599999997</c:v>
                </c:pt>
                <c:pt idx="1074">
                  <c:v>889.04400599999997</c:v>
                </c:pt>
                <c:pt idx="1075">
                  <c:v>889.04400599999997</c:v>
                </c:pt>
                <c:pt idx="1076">
                  <c:v>889.04400599999997</c:v>
                </c:pt>
                <c:pt idx="1077">
                  <c:v>889.17602499999998</c:v>
                </c:pt>
                <c:pt idx="1078">
                  <c:v>889.17602499999998</c:v>
                </c:pt>
                <c:pt idx="1079">
                  <c:v>889.17602499999998</c:v>
                </c:pt>
                <c:pt idx="1080">
                  <c:v>889.17602499999998</c:v>
                </c:pt>
                <c:pt idx="1081">
                  <c:v>889.17602499999998</c:v>
                </c:pt>
                <c:pt idx="1082">
                  <c:v>889.30499299999997</c:v>
                </c:pt>
                <c:pt idx="1083">
                  <c:v>889.30499299999997</c:v>
                </c:pt>
                <c:pt idx="1084">
                  <c:v>889.30499299999997</c:v>
                </c:pt>
                <c:pt idx="1085">
                  <c:v>889.43298300000004</c:v>
                </c:pt>
                <c:pt idx="1086">
                  <c:v>889.43298300000004</c:v>
                </c:pt>
                <c:pt idx="1087">
                  <c:v>889.57397500000002</c:v>
                </c:pt>
                <c:pt idx="1088">
                  <c:v>889.57397500000002</c:v>
                </c:pt>
                <c:pt idx="1089">
                  <c:v>889.57397500000002</c:v>
                </c:pt>
                <c:pt idx="1090">
                  <c:v>889.57397500000002</c:v>
                </c:pt>
                <c:pt idx="1091">
                  <c:v>889.57397500000002</c:v>
                </c:pt>
                <c:pt idx="1092">
                  <c:v>889.57397500000002</c:v>
                </c:pt>
                <c:pt idx="1093">
                  <c:v>889.70599400000003</c:v>
                </c:pt>
                <c:pt idx="1094">
                  <c:v>889.70599400000003</c:v>
                </c:pt>
                <c:pt idx="1095">
                  <c:v>889.70599400000003</c:v>
                </c:pt>
                <c:pt idx="1096">
                  <c:v>889.70599400000003</c:v>
                </c:pt>
                <c:pt idx="1097">
                  <c:v>889.70599400000003</c:v>
                </c:pt>
                <c:pt idx="1098">
                  <c:v>889.70599400000003</c:v>
                </c:pt>
                <c:pt idx="1099">
                  <c:v>889.86798099999999</c:v>
                </c:pt>
                <c:pt idx="1100">
                  <c:v>889.86798099999999</c:v>
                </c:pt>
                <c:pt idx="1101">
                  <c:v>889.86798099999999</c:v>
                </c:pt>
                <c:pt idx="1102">
                  <c:v>890.32000700000003</c:v>
                </c:pt>
                <c:pt idx="1103">
                  <c:v>890.49401899999998</c:v>
                </c:pt>
                <c:pt idx="1104">
                  <c:v>890.49401899999998</c:v>
                </c:pt>
                <c:pt idx="1105">
                  <c:v>890.49401899999998</c:v>
                </c:pt>
                <c:pt idx="1106">
                  <c:v>891.06298800000002</c:v>
                </c:pt>
                <c:pt idx="1107">
                  <c:v>891.06298800000002</c:v>
                </c:pt>
                <c:pt idx="1108">
                  <c:v>891.06298800000002</c:v>
                </c:pt>
                <c:pt idx="1109">
                  <c:v>891.06298800000002</c:v>
                </c:pt>
                <c:pt idx="1110">
                  <c:v>891.29797399999995</c:v>
                </c:pt>
                <c:pt idx="1111">
                  <c:v>891.29797399999995</c:v>
                </c:pt>
                <c:pt idx="1112">
                  <c:v>891.29797399999995</c:v>
                </c:pt>
                <c:pt idx="1113">
                  <c:v>891.29797399999995</c:v>
                </c:pt>
                <c:pt idx="1114">
                  <c:v>891.29797399999995</c:v>
                </c:pt>
                <c:pt idx="1115">
                  <c:v>891.45202600000005</c:v>
                </c:pt>
                <c:pt idx="1116">
                  <c:v>891.45202600000005</c:v>
                </c:pt>
                <c:pt idx="1117">
                  <c:v>891.45202600000005</c:v>
                </c:pt>
                <c:pt idx="1118">
                  <c:v>891.45202600000005</c:v>
                </c:pt>
                <c:pt idx="1119">
                  <c:v>891.45202600000005</c:v>
                </c:pt>
                <c:pt idx="1120">
                  <c:v>891.60199</c:v>
                </c:pt>
                <c:pt idx="1121">
                  <c:v>891.60199</c:v>
                </c:pt>
                <c:pt idx="1122">
                  <c:v>891.60199</c:v>
                </c:pt>
                <c:pt idx="1123">
                  <c:v>891.60199</c:v>
                </c:pt>
                <c:pt idx="1124">
                  <c:v>891.60199</c:v>
                </c:pt>
                <c:pt idx="1125">
                  <c:v>891.60199</c:v>
                </c:pt>
                <c:pt idx="1126">
                  <c:v>891.796021</c:v>
                </c:pt>
                <c:pt idx="1127">
                  <c:v>891.796021</c:v>
                </c:pt>
                <c:pt idx="1128">
                  <c:v>891.796021</c:v>
                </c:pt>
                <c:pt idx="1129">
                  <c:v>891.796021</c:v>
                </c:pt>
                <c:pt idx="1130">
                  <c:v>891.796021</c:v>
                </c:pt>
                <c:pt idx="1131">
                  <c:v>891.96801800000003</c:v>
                </c:pt>
                <c:pt idx="1132">
                  <c:v>891.96801800000003</c:v>
                </c:pt>
                <c:pt idx="1133">
                  <c:v>892.13800000000003</c:v>
                </c:pt>
                <c:pt idx="1134">
                  <c:v>892.13800000000003</c:v>
                </c:pt>
                <c:pt idx="1135">
                  <c:v>892.13800000000003</c:v>
                </c:pt>
                <c:pt idx="1136">
                  <c:v>892.30499299999997</c:v>
                </c:pt>
                <c:pt idx="1137">
                  <c:v>892.30499299999997</c:v>
                </c:pt>
                <c:pt idx="1138">
                  <c:v>892.30499299999997</c:v>
                </c:pt>
                <c:pt idx="1139">
                  <c:v>892.44897500000002</c:v>
                </c:pt>
                <c:pt idx="1140">
                  <c:v>892.44897500000002</c:v>
                </c:pt>
                <c:pt idx="1141">
                  <c:v>892.671021</c:v>
                </c:pt>
                <c:pt idx="1142">
                  <c:v>892.671021</c:v>
                </c:pt>
                <c:pt idx="1143">
                  <c:v>892.989014</c:v>
                </c:pt>
                <c:pt idx="1144">
                  <c:v>892.989014</c:v>
                </c:pt>
                <c:pt idx="1145">
                  <c:v>893.14599599999997</c:v>
                </c:pt>
                <c:pt idx="1146">
                  <c:v>893.14599599999997</c:v>
                </c:pt>
                <c:pt idx="1147">
                  <c:v>893.14599599999997</c:v>
                </c:pt>
                <c:pt idx="1148">
                  <c:v>893.14599599999997</c:v>
                </c:pt>
                <c:pt idx="1149">
                  <c:v>893.14599599999997</c:v>
                </c:pt>
                <c:pt idx="1150">
                  <c:v>893.14599599999997</c:v>
                </c:pt>
                <c:pt idx="1151">
                  <c:v>893.362976</c:v>
                </c:pt>
                <c:pt idx="1152">
                  <c:v>893.362976</c:v>
                </c:pt>
                <c:pt idx="1153">
                  <c:v>893.54101600000001</c:v>
                </c:pt>
                <c:pt idx="1154">
                  <c:v>893.54101600000001</c:v>
                </c:pt>
                <c:pt idx="1155">
                  <c:v>893.54101600000001</c:v>
                </c:pt>
                <c:pt idx="1156">
                  <c:v>893.54101600000001</c:v>
                </c:pt>
                <c:pt idx="1157">
                  <c:v>893.54101600000001</c:v>
                </c:pt>
                <c:pt idx="1158">
                  <c:v>893.54101600000001</c:v>
                </c:pt>
                <c:pt idx="1159">
                  <c:v>893.54101600000001</c:v>
                </c:pt>
                <c:pt idx="1160">
                  <c:v>893.86901899999998</c:v>
                </c:pt>
                <c:pt idx="1161">
                  <c:v>894.02697799999999</c:v>
                </c:pt>
                <c:pt idx="1162">
                  <c:v>894.02697799999999</c:v>
                </c:pt>
                <c:pt idx="1163">
                  <c:v>894.02697799999999</c:v>
                </c:pt>
                <c:pt idx="1164">
                  <c:v>894.02697799999999</c:v>
                </c:pt>
                <c:pt idx="1165">
                  <c:v>894.02697799999999</c:v>
                </c:pt>
                <c:pt idx="1166">
                  <c:v>894.02697799999999</c:v>
                </c:pt>
                <c:pt idx="1167">
                  <c:v>894.16400099999998</c:v>
                </c:pt>
                <c:pt idx="1168">
                  <c:v>894.16400099999998</c:v>
                </c:pt>
                <c:pt idx="1169">
                  <c:v>894.16400099999998</c:v>
                </c:pt>
                <c:pt idx="1170">
                  <c:v>894.16400099999998</c:v>
                </c:pt>
                <c:pt idx="1171">
                  <c:v>894.31597899999997</c:v>
                </c:pt>
                <c:pt idx="1172">
                  <c:v>894.31597899999997</c:v>
                </c:pt>
                <c:pt idx="1173">
                  <c:v>894.31597899999997</c:v>
                </c:pt>
                <c:pt idx="1174">
                  <c:v>894.31597899999997</c:v>
                </c:pt>
                <c:pt idx="1175">
                  <c:v>894.31597899999997</c:v>
                </c:pt>
                <c:pt idx="1176">
                  <c:v>894.46801800000003</c:v>
                </c:pt>
                <c:pt idx="1177">
                  <c:v>894.46801800000003</c:v>
                </c:pt>
                <c:pt idx="1178">
                  <c:v>894.46801800000003</c:v>
                </c:pt>
                <c:pt idx="1179">
                  <c:v>894.46801800000003</c:v>
                </c:pt>
                <c:pt idx="1180">
                  <c:v>894.58502199999998</c:v>
                </c:pt>
                <c:pt idx="1181">
                  <c:v>894.58502199999998</c:v>
                </c:pt>
                <c:pt idx="1182">
                  <c:v>894.58502199999998</c:v>
                </c:pt>
                <c:pt idx="1183">
                  <c:v>894.74401899999998</c:v>
                </c:pt>
                <c:pt idx="1184">
                  <c:v>894.74401899999998</c:v>
                </c:pt>
                <c:pt idx="1185">
                  <c:v>894.74401899999998</c:v>
                </c:pt>
                <c:pt idx="1186">
                  <c:v>894.74401899999998</c:v>
                </c:pt>
                <c:pt idx="1187">
                  <c:v>894.74401899999998</c:v>
                </c:pt>
                <c:pt idx="1188">
                  <c:v>894.74401899999998</c:v>
                </c:pt>
                <c:pt idx="1189">
                  <c:v>894.74401899999998</c:v>
                </c:pt>
                <c:pt idx="1190">
                  <c:v>894.86602800000003</c:v>
                </c:pt>
                <c:pt idx="1191">
                  <c:v>894.86602800000003</c:v>
                </c:pt>
                <c:pt idx="1192">
                  <c:v>894.86602800000003</c:v>
                </c:pt>
                <c:pt idx="1193">
                  <c:v>894.86602800000003</c:v>
                </c:pt>
                <c:pt idx="1194">
                  <c:v>894.99401899999998</c:v>
                </c:pt>
                <c:pt idx="1195">
                  <c:v>894.99401899999998</c:v>
                </c:pt>
                <c:pt idx="1196">
                  <c:v>894.99401899999998</c:v>
                </c:pt>
                <c:pt idx="1197">
                  <c:v>894.99401899999998</c:v>
                </c:pt>
                <c:pt idx="1198">
                  <c:v>894.99401899999998</c:v>
                </c:pt>
                <c:pt idx="1199">
                  <c:v>894.99401899999998</c:v>
                </c:pt>
                <c:pt idx="1200">
                  <c:v>894.99401899999998</c:v>
                </c:pt>
                <c:pt idx="1201">
                  <c:v>895.13098100000002</c:v>
                </c:pt>
                <c:pt idx="1202">
                  <c:v>895.13098100000002</c:v>
                </c:pt>
                <c:pt idx="1203">
                  <c:v>895.13098100000002</c:v>
                </c:pt>
                <c:pt idx="1204">
                  <c:v>895.13098100000002</c:v>
                </c:pt>
                <c:pt idx="1205">
                  <c:v>895.13098100000002</c:v>
                </c:pt>
                <c:pt idx="1206">
                  <c:v>895.13098100000002</c:v>
                </c:pt>
                <c:pt idx="1207">
                  <c:v>895.13098100000002</c:v>
                </c:pt>
                <c:pt idx="1208">
                  <c:v>895.13098100000002</c:v>
                </c:pt>
                <c:pt idx="1209">
                  <c:v>895.271973</c:v>
                </c:pt>
                <c:pt idx="1210">
                  <c:v>895.271973</c:v>
                </c:pt>
                <c:pt idx="1211">
                  <c:v>895.271973</c:v>
                </c:pt>
                <c:pt idx="1212">
                  <c:v>895.271973</c:v>
                </c:pt>
                <c:pt idx="1213">
                  <c:v>895.271973</c:v>
                </c:pt>
                <c:pt idx="1214">
                  <c:v>895.40698199999997</c:v>
                </c:pt>
                <c:pt idx="1215">
                  <c:v>895.40698199999997</c:v>
                </c:pt>
                <c:pt idx="1216">
                  <c:v>895.54303000000004</c:v>
                </c:pt>
                <c:pt idx="1217">
                  <c:v>895.54303000000004</c:v>
                </c:pt>
                <c:pt idx="1218">
                  <c:v>895.54303000000004</c:v>
                </c:pt>
                <c:pt idx="1219">
                  <c:v>895.67797900000005</c:v>
                </c:pt>
                <c:pt idx="1220">
                  <c:v>895.67797900000005</c:v>
                </c:pt>
                <c:pt idx="1221">
                  <c:v>895.67797900000005</c:v>
                </c:pt>
                <c:pt idx="1222">
                  <c:v>895.67797900000005</c:v>
                </c:pt>
                <c:pt idx="1223">
                  <c:v>895.67797900000005</c:v>
                </c:pt>
                <c:pt idx="1224">
                  <c:v>895.67797900000005</c:v>
                </c:pt>
                <c:pt idx="1225">
                  <c:v>895.67797900000005</c:v>
                </c:pt>
                <c:pt idx="1226">
                  <c:v>895.81201199999998</c:v>
                </c:pt>
                <c:pt idx="1227">
                  <c:v>895.81201199999998</c:v>
                </c:pt>
                <c:pt idx="1228">
                  <c:v>895.81201199999998</c:v>
                </c:pt>
                <c:pt idx="1229">
                  <c:v>895.81201199999998</c:v>
                </c:pt>
                <c:pt idx="1230">
                  <c:v>895.81201199999998</c:v>
                </c:pt>
                <c:pt idx="1231">
                  <c:v>895.93298300000004</c:v>
                </c:pt>
                <c:pt idx="1232">
                  <c:v>895.93298300000004</c:v>
                </c:pt>
                <c:pt idx="1233">
                  <c:v>895.93298300000004</c:v>
                </c:pt>
                <c:pt idx="1234">
                  <c:v>895.93298300000004</c:v>
                </c:pt>
                <c:pt idx="1235">
                  <c:v>895.93298300000004</c:v>
                </c:pt>
                <c:pt idx="1236">
                  <c:v>896.05401600000005</c:v>
                </c:pt>
                <c:pt idx="1237">
                  <c:v>896.05401600000005</c:v>
                </c:pt>
                <c:pt idx="1238">
                  <c:v>896.22399900000005</c:v>
                </c:pt>
                <c:pt idx="1239">
                  <c:v>896.22399900000005</c:v>
                </c:pt>
                <c:pt idx="1240">
                  <c:v>896.22399900000005</c:v>
                </c:pt>
                <c:pt idx="1241">
                  <c:v>896.22399900000005</c:v>
                </c:pt>
                <c:pt idx="1242">
                  <c:v>896.22399900000005</c:v>
                </c:pt>
                <c:pt idx="1243">
                  <c:v>896.22399900000005</c:v>
                </c:pt>
                <c:pt idx="1244">
                  <c:v>896.22399900000005</c:v>
                </c:pt>
                <c:pt idx="1245">
                  <c:v>896.22399900000005</c:v>
                </c:pt>
                <c:pt idx="1246">
                  <c:v>896.22399900000005</c:v>
                </c:pt>
                <c:pt idx="1247">
                  <c:v>896.22399900000005</c:v>
                </c:pt>
                <c:pt idx="1248">
                  <c:v>896.43597399999999</c:v>
                </c:pt>
                <c:pt idx="1249">
                  <c:v>896.43597399999999</c:v>
                </c:pt>
                <c:pt idx="1250">
                  <c:v>896.43597399999999</c:v>
                </c:pt>
                <c:pt idx="1251">
                  <c:v>896.43597399999999</c:v>
                </c:pt>
                <c:pt idx="1252">
                  <c:v>896.43597399999999</c:v>
                </c:pt>
                <c:pt idx="1253">
                  <c:v>896.61798099999999</c:v>
                </c:pt>
                <c:pt idx="1254">
                  <c:v>896.61798099999999</c:v>
                </c:pt>
                <c:pt idx="1255">
                  <c:v>896.61798099999999</c:v>
                </c:pt>
                <c:pt idx="1256">
                  <c:v>896.61798099999999</c:v>
                </c:pt>
                <c:pt idx="1257">
                  <c:v>896.80902100000003</c:v>
                </c:pt>
                <c:pt idx="1258">
                  <c:v>896.80902100000003</c:v>
                </c:pt>
                <c:pt idx="1259">
                  <c:v>896.80902100000003</c:v>
                </c:pt>
                <c:pt idx="1260">
                  <c:v>896.80902100000003</c:v>
                </c:pt>
                <c:pt idx="1261">
                  <c:v>896.95300299999997</c:v>
                </c:pt>
                <c:pt idx="1262">
                  <c:v>896.95300299999997</c:v>
                </c:pt>
                <c:pt idx="1263">
                  <c:v>896.95300299999997</c:v>
                </c:pt>
                <c:pt idx="1264">
                  <c:v>896.95300299999997</c:v>
                </c:pt>
                <c:pt idx="1265">
                  <c:v>896.95300299999997</c:v>
                </c:pt>
                <c:pt idx="1266">
                  <c:v>896.95300299999997</c:v>
                </c:pt>
                <c:pt idx="1267">
                  <c:v>897.09497099999999</c:v>
                </c:pt>
                <c:pt idx="1268">
                  <c:v>897.09497099999999</c:v>
                </c:pt>
                <c:pt idx="1269">
                  <c:v>897.09497099999999</c:v>
                </c:pt>
                <c:pt idx="1270">
                  <c:v>897.09497099999999</c:v>
                </c:pt>
                <c:pt idx="1271">
                  <c:v>897.09497099999999</c:v>
                </c:pt>
                <c:pt idx="1272">
                  <c:v>897.26000999999997</c:v>
                </c:pt>
                <c:pt idx="1273">
                  <c:v>897.26000999999997</c:v>
                </c:pt>
                <c:pt idx="1274">
                  <c:v>897.26000999999997</c:v>
                </c:pt>
                <c:pt idx="1275">
                  <c:v>897.26000999999997</c:v>
                </c:pt>
                <c:pt idx="1276">
                  <c:v>897.59301800000003</c:v>
                </c:pt>
                <c:pt idx="1277">
                  <c:v>897.76300000000003</c:v>
                </c:pt>
                <c:pt idx="1278">
                  <c:v>897.76300000000003</c:v>
                </c:pt>
                <c:pt idx="1279">
                  <c:v>897.76300000000003</c:v>
                </c:pt>
                <c:pt idx="1280">
                  <c:v>897.76300000000003</c:v>
                </c:pt>
                <c:pt idx="1281">
                  <c:v>897.76300000000003</c:v>
                </c:pt>
                <c:pt idx="1282">
                  <c:v>897.76300000000003</c:v>
                </c:pt>
                <c:pt idx="1283">
                  <c:v>897.89398200000005</c:v>
                </c:pt>
                <c:pt idx="1284">
                  <c:v>897.89398200000005</c:v>
                </c:pt>
                <c:pt idx="1285">
                  <c:v>897.89398200000005</c:v>
                </c:pt>
                <c:pt idx="1286">
                  <c:v>897.89398200000005</c:v>
                </c:pt>
                <c:pt idx="1287">
                  <c:v>897.89398200000005</c:v>
                </c:pt>
                <c:pt idx="1288">
                  <c:v>897.89398200000005</c:v>
                </c:pt>
                <c:pt idx="1289">
                  <c:v>898.01800500000002</c:v>
                </c:pt>
                <c:pt idx="1290">
                  <c:v>898.01800500000002</c:v>
                </c:pt>
                <c:pt idx="1291">
                  <c:v>898.01800500000002</c:v>
                </c:pt>
                <c:pt idx="1292">
                  <c:v>898.01800500000002</c:v>
                </c:pt>
                <c:pt idx="1293">
                  <c:v>898.01800500000002</c:v>
                </c:pt>
                <c:pt idx="1294">
                  <c:v>898.15801999999996</c:v>
                </c:pt>
                <c:pt idx="1295">
                  <c:v>898.15801999999996</c:v>
                </c:pt>
                <c:pt idx="1296">
                  <c:v>898.15801999999996</c:v>
                </c:pt>
                <c:pt idx="1297">
                  <c:v>898.15801999999996</c:v>
                </c:pt>
                <c:pt idx="1298">
                  <c:v>898.15801999999996</c:v>
                </c:pt>
                <c:pt idx="1299">
                  <c:v>898.15801999999996</c:v>
                </c:pt>
                <c:pt idx="1300">
                  <c:v>898.27697799999999</c:v>
                </c:pt>
                <c:pt idx="1301">
                  <c:v>898.27697799999999</c:v>
                </c:pt>
                <c:pt idx="1302">
                  <c:v>898.27697799999999</c:v>
                </c:pt>
                <c:pt idx="1303">
                  <c:v>898.27697799999999</c:v>
                </c:pt>
                <c:pt idx="1304">
                  <c:v>898.43298300000004</c:v>
                </c:pt>
                <c:pt idx="1305">
                  <c:v>898.43298300000004</c:v>
                </c:pt>
                <c:pt idx="1306">
                  <c:v>898.55401600000005</c:v>
                </c:pt>
                <c:pt idx="1307">
                  <c:v>898.55401600000005</c:v>
                </c:pt>
                <c:pt idx="1308">
                  <c:v>898.55401600000005</c:v>
                </c:pt>
                <c:pt idx="1309">
                  <c:v>898.55401600000005</c:v>
                </c:pt>
                <c:pt idx="1310">
                  <c:v>898.55401600000005</c:v>
                </c:pt>
                <c:pt idx="1311">
                  <c:v>898.67401099999995</c:v>
                </c:pt>
                <c:pt idx="1312">
                  <c:v>898.67401099999995</c:v>
                </c:pt>
                <c:pt idx="1313">
                  <c:v>898.67401099999995</c:v>
                </c:pt>
                <c:pt idx="1314">
                  <c:v>898.67401099999995</c:v>
                </c:pt>
                <c:pt idx="1315">
                  <c:v>898.82098399999995</c:v>
                </c:pt>
                <c:pt idx="1316">
                  <c:v>898.82098399999995</c:v>
                </c:pt>
                <c:pt idx="1317">
                  <c:v>898.82098399999995</c:v>
                </c:pt>
                <c:pt idx="1318">
                  <c:v>898.95300299999997</c:v>
                </c:pt>
                <c:pt idx="1319">
                  <c:v>898.95300299999997</c:v>
                </c:pt>
                <c:pt idx="1320">
                  <c:v>898.95300299999997</c:v>
                </c:pt>
                <c:pt idx="1321">
                  <c:v>898.95300299999997</c:v>
                </c:pt>
                <c:pt idx="1322">
                  <c:v>898.95300299999997</c:v>
                </c:pt>
                <c:pt idx="1323">
                  <c:v>898.95300299999997</c:v>
                </c:pt>
                <c:pt idx="1324">
                  <c:v>898.95300299999997</c:v>
                </c:pt>
                <c:pt idx="1325">
                  <c:v>898.95300299999997</c:v>
                </c:pt>
                <c:pt idx="1326">
                  <c:v>898.95300299999997</c:v>
                </c:pt>
                <c:pt idx="1327">
                  <c:v>899.08099400000003</c:v>
                </c:pt>
                <c:pt idx="1328">
                  <c:v>899.08099400000003</c:v>
                </c:pt>
                <c:pt idx="1329">
                  <c:v>899.08099400000003</c:v>
                </c:pt>
                <c:pt idx="1330">
                  <c:v>899.08099400000003</c:v>
                </c:pt>
                <c:pt idx="1331">
                  <c:v>899.37799099999995</c:v>
                </c:pt>
                <c:pt idx="1332">
                  <c:v>899.37799099999995</c:v>
                </c:pt>
                <c:pt idx="1333">
                  <c:v>899.37799099999995</c:v>
                </c:pt>
                <c:pt idx="1334">
                  <c:v>899.37799099999995</c:v>
                </c:pt>
                <c:pt idx="1335">
                  <c:v>899.50201400000003</c:v>
                </c:pt>
                <c:pt idx="1336">
                  <c:v>899.50201400000003</c:v>
                </c:pt>
                <c:pt idx="1337">
                  <c:v>899.63299600000005</c:v>
                </c:pt>
                <c:pt idx="1338">
                  <c:v>899.63299600000005</c:v>
                </c:pt>
                <c:pt idx="1339">
                  <c:v>899.63299600000005</c:v>
                </c:pt>
                <c:pt idx="1340">
                  <c:v>899.63299600000005</c:v>
                </c:pt>
                <c:pt idx="1341">
                  <c:v>899.76800500000002</c:v>
                </c:pt>
                <c:pt idx="1342">
                  <c:v>899.76800500000002</c:v>
                </c:pt>
                <c:pt idx="1343">
                  <c:v>899.76800500000002</c:v>
                </c:pt>
                <c:pt idx="1344">
                  <c:v>899.76800500000002</c:v>
                </c:pt>
                <c:pt idx="1345">
                  <c:v>899.76800500000002</c:v>
                </c:pt>
                <c:pt idx="1346">
                  <c:v>900.04998799999998</c:v>
                </c:pt>
                <c:pt idx="1347">
                  <c:v>900.04998799999998</c:v>
                </c:pt>
                <c:pt idx="1348">
                  <c:v>900.04998799999998</c:v>
                </c:pt>
                <c:pt idx="1349">
                  <c:v>900.04998799999998</c:v>
                </c:pt>
                <c:pt idx="1350">
                  <c:v>900.04998799999998</c:v>
                </c:pt>
                <c:pt idx="1351">
                  <c:v>900.04998799999998</c:v>
                </c:pt>
                <c:pt idx="1352">
                  <c:v>900.04998799999998</c:v>
                </c:pt>
                <c:pt idx="1353">
                  <c:v>900.19000200000005</c:v>
                </c:pt>
                <c:pt idx="1354">
                  <c:v>900.19000200000005</c:v>
                </c:pt>
                <c:pt idx="1355">
                  <c:v>900.19000200000005</c:v>
                </c:pt>
                <c:pt idx="1356">
                  <c:v>900.19000200000005</c:v>
                </c:pt>
                <c:pt idx="1357">
                  <c:v>900.19000200000005</c:v>
                </c:pt>
                <c:pt idx="1358">
                  <c:v>900.33099400000003</c:v>
                </c:pt>
                <c:pt idx="1359">
                  <c:v>900.46801800000003</c:v>
                </c:pt>
                <c:pt idx="1360">
                  <c:v>900.46801800000003</c:v>
                </c:pt>
                <c:pt idx="1361">
                  <c:v>900.61199999999997</c:v>
                </c:pt>
                <c:pt idx="1362">
                  <c:v>900.61199999999997</c:v>
                </c:pt>
                <c:pt idx="1363">
                  <c:v>900.61199999999997</c:v>
                </c:pt>
                <c:pt idx="1364">
                  <c:v>900.61199999999997</c:v>
                </c:pt>
                <c:pt idx="1365">
                  <c:v>900.74700900000005</c:v>
                </c:pt>
                <c:pt idx="1366">
                  <c:v>900.74700900000005</c:v>
                </c:pt>
                <c:pt idx="1367">
                  <c:v>900.74700900000005</c:v>
                </c:pt>
                <c:pt idx="1368">
                  <c:v>900.74700900000005</c:v>
                </c:pt>
                <c:pt idx="1369">
                  <c:v>900.74700900000005</c:v>
                </c:pt>
                <c:pt idx="1370">
                  <c:v>900.74700900000005</c:v>
                </c:pt>
                <c:pt idx="1371">
                  <c:v>901.15399200000002</c:v>
                </c:pt>
                <c:pt idx="1372">
                  <c:v>901.15399200000002</c:v>
                </c:pt>
                <c:pt idx="1373">
                  <c:v>901.15399200000002</c:v>
                </c:pt>
                <c:pt idx="1374">
                  <c:v>901.15399200000002</c:v>
                </c:pt>
                <c:pt idx="1375">
                  <c:v>901.15399200000002</c:v>
                </c:pt>
                <c:pt idx="1376">
                  <c:v>901.15399200000002</c:v>
                </c:pt>
                <c:pt idx="1377">
                  <c:v>901.15399200000002</c:v>
                </c:pt>
                <c:pt idx="1378">
                  <c:v>901.15399200000002</c:v>
                </c:pt>
                <c:pt idx="1379">
                  <c:v>901.15399200000002</c:v>
                </c:pt>
                <c:pt idx="1380">
                  <c:v>901.15399200000002</c:v>
                </c:pt>
                <c:pt idx="1381">
                  <c:v>901.31897000000004</c:v>
                </c:pt>
                <c:pt idx="1382">
                  <c:v>901.31897000000004</c:v>
                </c:pt>
                <c:pt idx="1383">
                  <c:v>901.31897000000004</c:v>
                </c:pt>
                <c:pt idx="1384">
                  <c:v>901.31897000000004</c:v>
                </c:pt>
                <c:pt idx="1385">
                  <c:v>901.31897000000004</c:v>
                </c:pt>
                <c:pt idx="1386">
                  <c:v>901.31897000000004</c:v>
                </c:pt>
                <c:pt idx="1387">
                  <c:v>901.31897000000004</c:v>
                </c:pt>
                <c:pt idx="1388">
                  <c:v>901.31897000000004</c:v>
                </c:pt>
                <c:pt idx="1389">
                  <c:v>901.43798800000002</c:v>
                </c:pt>
                <c:pt idx="1390">
                  <c:v>901.43798800000002</c:v>
                </c:pt>
                <c:pt idx="1391">
                  <c:v>901.43798800000002</c:v>
                </c:pt>
                <c:pt idx="1392">
                  <c:v>901.43798800000002</c:v>
                </c:pt>
                <c:pt idx="1393">
                  <c:v>901.43798800000002</c:v>
                </c:pt>
                <c:pt idx="1394">
                  <c:v>901.43798800000002</c:v>
                </c:pt>
                <c:pt idx="1395">
                  <c:v>901.43798800000002</c:v>
                </c:pt>
                <c:pt idx="1396">
                  <c:v>901.43798800000002</c:v>
                </c:pt>
                <c:pt idx="1397">
                  <c:v>901.56402600000001</c:v>
                </c:pt>
                <c:pt idx="1398">
                  <c:v>901.56402600000001</c:v>
                </c:pt>
                <c:pt idx="1399">
                  <c:v>901.56402600000001</c:v>
                </c:pt>
                <c:pt idx="1400">
                  <c:v>901.56402600000001</c:v>
                </c:pt>
                <c:pt idx="1401">
                  <c:v>901.68499799999995</c:v>
                </c:pt>
                <c:pt idx="1402">
                  <c:v>901.68499799999995</c:v>
                </c:pt>
                <c:pt idx="1403">
                  <c:v>901.68499799999995</c:v>
                </c:pt>
                <c:pt idx="1404">
                  <c:v>901.68499799999995</c:v>
                </c:pt>
                <c:pt idx="1405">
                  <c:v>901.68499799999995</c:v>
                </c:pt>
                <c:pt idx="1406">
                  <c:v>901.68499799999995</c:v>
                </c:pt>
                <c:pt idx="1407">
                  <c:v>901.68499799999995</c:v>
                </c:pt>
                <c:pt idx="1408">
                  <c:v>901.68499799999995</c:v>
                </c:pt>
                <c:pt idx="1409">
                  <c:v>901.80401600000005</c:v>
                </c:pt>
                <c:pt idx="1410">
                  <c:v>901.80401600000005</c:v>
                </c:pt>
                <c:pt idx="1411">
                  <c:v>901.80401600000005</c:v>
                </c:pt>
                <c:pt idx="1412">
                  <c:v>901.80401600000005</c:v>
                </c:pt>
                <c:pt idx="1413">
                  <c:v>901.80401600000005</c:v>
                </c:pt>
                <c:pt idx="1414">
                  <c:v>901.94897500000002</c:v>
                </c:pt>
                <c:pt idx="1415">
                  <c:v>901.94897500000002</c:v>
                </c:pt>
                <c:pt idx="1416">
                  <c:v>901.94897500000002</c:v>
                </c:pt>
                <c:pt idx="1417">
                  <c:v>901.94897500000002</c:v>
                </c:pt>
                <c:pt idx="1418">
                  <c:v>901.94897500000002</c:v>
                </c:pt>
                <c:pt idx="1419">
                  <c:v>901.94897500000002</c:v>
                </c:pt>
                <c:pt idx="1420">
                  <c:v>901.94897500000002</c:v>
                </c:pt>
                <c:pt idx="1421">
                  <c:v>901.94897500000002</c:v>
                </c:pt>
                <c:pt idx="1422">
                  <c:v>901.94897500000002</c:v>
                </c:pt>
                <c:pt idx="1423">
                  <c:v>901.94897500000002</c:v>
                </c:pt>
                <c:pt idx="1424">
                  <c:v>901.94897500000002</c:v>
                </c:pt>
                <c:pt idx="1425">
                  <c:v>901.94897500000002</c:v>
                </c:pt>
                <c:pt idx="1426">
                  <c:v>902.06897000000004</c:v>
                </c:pt>
                <c:pt idx="1427">
                  <c:v>902.06897000000004</c:v>
                </c:pt>
                <c:pt idx="1428">
                  <c:v>902.06897000000004</c:v>
                </c:pt>
                <c:pt idx="1429">
                  <c:v>902.06897000000004</c:v>
                </c:pt>
                <c:pt idx="1430">
                  <c:v>902.06897000000004</c:v>
                </c:pt>
                <c:pt idx="1431">
                  <c:v>902.06897000000004</c:v>
                </c:pt>
                <c:pt idx="1432">
                  <c:v>902.19897500000002</c:v>
                </c:pt>
                <c:pt idx="1433">
                  <c:v>902.19897500000002</c:v>
                </c:pt>
                <c:pt idx="1434">
                  <c:v>902.19897500000002</c:v>
                </c:pt>
                <c:pt idx="1435">
                  <c:v>902.19897500000002</c:v>
                </c:pt>
                <c:pt idx="1436">
                  <c:v>902.19897500000002</c:v>
                </c:pt>
                <c:pt idx="1437">
                  <c:v>902.33300799999995</c:v>
                </c:pt>
                <c:pt idx="1438">
                  <c:v>902.33300799999995</c:v>
                </c:pt>
                <c:pt idx="1439">
                  <c:v>902.33300799999995</c:v>
                </c:pt>
                <c:pt idx="1440">
                  <c:v>902.33300799999995</c:v>
                </c:pt>
                <c:pt idx="1441">
                  <c:v>902.33300799999995</c:v>
                </c:pt>
                <c:pt idx="1442">
                  <c:v>902.46899399999995</c:v>
                </c:pt>
                <c:pt idx="1443">
                  <c:v>902.46899399999995</c:v>
                </c:pt>
                <c:pt idx="1444">
                  <c:v>902.46899399999995</c:v>
                </c:pt>
                <c:pt idx="1445">
                  <c:v>902.46899399999995</c:v>
                </c:pt>
                <c:pt idx="1446">
                  <c:v>902.46899399999995</c:v>
                </c:pt>
                <c:pt idx="1447">
                  <c:v>902.59497099999999</c:v>
                </c:pt>
                <c:pt idx="1448">
                  <c:v>902.59497099999999</c:v>
                </c:pt>
                <c:pt idx="1449">
                  <c:v>902.59497099999999</c:v>
                </c:pt>
                <c:pt idx="1450">
                  <c:v>902.59497099999999</c:v>
                </c:pt>
                <c:pt idx="1451">
                  <c:v>902.59497099999999</c:v>
                </c:pt>
                <c:pt idx="1452">
                  <c:v>902.59497099999999</c:v>
                </c:pt>
                <c:pt idx="1453">
                  <c:v>902.59497099999999</c:v>
                </c:pt>
                <c:pt idx="1454">
                  <c:v>902.59497099999999</c:v>
                </c:pt>
                <c:pt idx="1455">
                  <c:v>902.59497099999999</c:v>
                </c:pt>
                <c:pt idx="1456">
                  <c:v>902.59497099999999</c:v>
                </c:pt>
                <c:pt idx="1457">
                  <c:v>902.73699999999997</c:v>
                </c:pt>
                <c:pt idx="1458">
                  <c:v>902.73699999999997</c:v>
                </c:pt>
                <c:pt idx="1459">
                  <c:v>902.73699999999997</c:v>
                </c:pt>
                <c:pt idx="1460">
                  <c:v>902.73699999999997</c:v>
                </c:pt>
                <c:pt idx="1461">
                  <c:v>902.73699999999997</c:v>
                </c:pt>
                <c:pt idx="1462">
                  <c:v>902.73699999999997</c:v>
                </c:pt>
                <c:pt idx="1463">
                  <c:v>902.73699999999997</c:v>
                </c:pt>
                <c:pt idx="1464">
                  <c:v>902.85998500000005</c:v>
                </c:pt>
                <c:pt idx="1465">
                  <c:v>902.85998500000005</c:v>
                </c:pt>
                <c:pt idx="1466">
                  <c:v>902.85998500000005</c:v>
                </c:pt>
                <c:pt idx="1467">
                  <c:v>902.85998500000005</c:v>
                </c:pt>
                <c:pt idx="1468">
                  <c:v>902.85998500000005</c:v>
                </c:pt>
                <c:pt idx="1469">
                  <c:v>902.99798599999997</c:v>
                </c:pt>
                <c:pt idx="1470">
                  <c:v>902.99798599999997</c:v>
                </c:pt>
                <c:pt idx="1471">
                  <c:v>902.99798599999997</c:v>
                </c:pt>
                <c:pt idx="1472">
                  <c:v>902.99798599999997</c:v>
                </c:pt>
                <c:pt idx="1473">
                  <c:v>902.99798599999997</c:v>
                </c:pt>
                <c:pt idx="1474">
                  <c:v>902.99798599999997</c:v>
                </c:pt>
                <c:pt idx="1475">
                  <c:v>903.12902799999995</c:v>
                </c:pt>
                <c:pt idx="1476">
                  <c:v>903.12902799999995</c:v>
                </c:pt>
                <c:pt idx="1477">
                  <c:v>903.12902799999995</c:v>
                </c:pt>
                <c:pt idx="1478">
                  <c:v>903.12902799999995</c:v>
                </c:pt>
                <c:pt idx="1479">
                  <c:v>903.12902799999995</c:v>
                </c:pt>
                <c:pt idx="1480">
                  <c:v>903.12902799999995</c:v>
                </c:pt>
                <c:pt idx="1481">
                  <c:v>903.40399200000002</c:v>
                </c:pt>
                <c:pt idx="1482">
                  <c:v>903.40399200000002</c:v>
                </c:pt>
                <c:pt idx="1483">
                  <c:v>903.40399200000002</c:v>
                </c:pt>
                <c:pt idx="1484">
                  <c:v>903.40399200000002</c:v>
                </c:pt>
                <c:pt idx="1485">
                  <c:v>903.40399200000002</c:v>
                </c:pt>
                <c:pt idx="1486">
                  <c:v>903.73699999999997</c:v>
                </c:pt>
                <c:pt idx="1487">
                  <c:v>903.73699999999997</c:v>
                </c:pt>
                <c:pt idx="1488">
                  <c:v>903.73699999999997</c:v>
                </c:pt>
                <c:pt idx="1489">
                  <c:v>903.73699999999997</c:v>
                </c:pt>
                <c:pt idx="1490">
                  <c:v>903.73699999999997</c:v>
                </c:pt>
                <c:pt idx="1491">
                  <c:v>903.73699999999997</c:v>
                </c:pt>
                <c:pt idx="1492">
                  <c:v>903.73699999999997</c:v>
                </c:pt>
                <c:pt idx="1493">
                  <c:v>903.88500999999997</c:v>
                </c:pt>
                <c:pt idx="1494">
                  <c:v>903.88500999999997</c:v>
                </c:pt>
                <c:pt idx="1495">
                  <c:v>903.88500999999997</c:v>
                </c:pt>
                <c:pt idx="1496">
                  <c:v>903.88500999999997</c:v>
                </c:pt>
                <c:pt idx="1497">
                  <c:v>904.205017</c:v>
                </c:pt>
                <c:pt idx="1498">
                  <c:v>904.205017</c:v>
                </c:pt>
                <c:pt idx="1499">
                  <c:v>904.205017</c:v>
                </c:pt>
                <c:pt idx="1500">
                  <c:v>904.205017</c:v>
                </c:pt>
                <c:pt idx="1501">
                  <c:v>904.205017</c:v>
                </c:pt>
                <c:pt idx="1502">
                  <c:v>904.39398200000005</c:v>
                </c:pt>
                <c:pt idx="1503">
                  <c:v>904.39398200000005</c:v>
                </c:pt>
                <c:pt idx="1504">
                  <c:v>904.39398200000005</c:v>
                </c:pt>
                <c:pt idx="1505">
                  <c:v>904.39398200000005</c:v>
                </c:pt>
                <c:pt idx="1506">
                  <c:v>904.53900099999998</c:v>
                </c:pt>
                <c:pt idx="1507">
                  <c:v>904.53900099999998</c:v>
                </c:pt>
                <c:pt idx="1508">
                  <c:v>904.53900099999998</c:v>
                </c:pt>
                <c:pt idx="1509">
                  <c:v>904.67602499999998</c:v>
                </c:pt>
                <c:pt idx="1510">
                  <c:v>904.79797399999995</c:v>
                </c:pt>
                <c:pt idx="1511">
                  <c:v>904.79797399999995</c:v>
                </c:pt>
                <c:pt idx="1512">
                  <c:v>904.92297399999995</c:v>
                </c:pt>
                <c:pt idx="1513">
                  <c:v>904.92297399999995</c:v>
                </c:pt>
                <c:pt idx="1514">
                  <c:v>905.04101600000001</c:v>
                </c:pt>
                <c:pt idx="1515">
                  <c:v>905.04101600000001</c:v>
                </c:pt>
                <c:pt idx="1516">
                  <c:v>905.04101600000001</c:v>
                </c:pt>
                <c:pt idx="1517">
                  <c:v>905.04101600000001</c:v>
                </c:pt>
                <c:pt idx="1518">
                  <c:v>905.16198699999995</c:v>
                </c:pt>
                <c:pt idx="1519">
                  <c:v>905.16198699999995</c:v>
                </c:pt>
                <c:pt idx="1520">
                  <c:v>905.28997800000002</c:v>
                </c:pt>
                <c:pt idx="1521">
                  <c:v>905.28997800000002</c:v>
                </c:pt>
                <c:pt idx="1522">
                  <c:v>905.28997800000002</c:v>
                </c:pt>
                <c:pt idx="1523">
                  <c:v>905.46301300000005</c:v>
                </c:pt>
                <c:pt idx="1524">
                  <c:v>905.46301300000005</c:v>
                </c:pt>
                <c:pt idx="1525">
                  <c:v>905.46301300000005</c:v>
                </c:pt>
                <c:pt idx="1526">
                  <c:v>905.46301300000005</c:v>
                </c:pt>
                <c:pt idx="1527">
                  <c:v>905.66400099999998</c:v>
                </c:pt>
                <c:pt idx="1528">
                  <c:v>905.66400099999998</c:v>
                </c:pt>
                <c:pt idx="1529">
                  <c:v>905.79901099999995</c:v>
                </c:pt>
                <c:pt idx="1530">
                  <c:v>905.79901099999995</c:v>
                </c:pt>
                <c:pt idx="1531">
                  <c:v>905.79901099999995</c:v>
                </c:pt>
                <c:pt idx="1532">
                  <c:v>905.79901099999995</c:v>
                </c:pt>
                <c:pt idx="1533">
                  <c:v>905.79901099999995</c:v>
                </c:pt>
                <c:pt idx="1534">
                  <c:v>905.79901099999995</c:v>
                </c:pt>
                <c:pt idx="1535">
                  <c:v>905.94598399999995</c:v>
                </c:pt>
                <c:pt idx="1536">
                  <c:v>905.94598399999995</c:v>
                </c:pt>
                <c:pt idx="1537">
                  <c:v>905.94598399999995</c:v>
                </c:pt>
                <c:pt idx="1538">
                  <c:v>905.94598399999995</c:v>
                </c:pt>
                <c:pt idx="1539">
                  <c:v>905.94598399999995</c:v>
                </c:pt>
                <c:pt idx="1540">
                  <c:v>906.07702600000005</c:v>
                </c:pt>
                <c:pt idx="1541">
                  <c:v>906.07702600000005</c:v>
                </c:pt>
                <c:pt idx="1542">
                  <c:v>906.07702600000005</c:v>
                </c:pt>
                <c:pt idx="1543">
                  <c:v>906.07702600000005</c:v>
                </c:pt>
                <c:pt idx="1544">
                  <c:v>906.22497599999997</c:v>
                </c:pt>
                <c:pt idx="1545">
                  <c:v>906.22497599999997</c:v>
                </c:pt>
                <c:pt idx="1546">
                  <c:v>906.22497599999997</c:v>
                </c:pt>
                <c:pt idx="1547">
                  <c:v>906.22497599999997</c:v>
                </c:pt>
                <c:pt idx="1548">
                  <c:v>906.49798599999997</c:v>
                </c:pt>
                <c:pt idx="1549">
                  <c:v>906.49798599999997</c:v>
                </c:pt>
                <c:pt idx="1550">
                  <c:v>906.625</c:v>
                </c:pt>
                <c:pt idx="1551">
                  <c:v>906.625</c:v>
                </c:pt>
                <c:pt idx="1552">
                  <c:v>906.625</c:v>
                </c:pt>
                <c:pt idx="1553">
                  <c:v>906.625</c:v>
                </c:pt>
                <c:pt idx="1554">
                  <c:v>906.74902299999997</c:v>
                </c:pt>
                <c:pt idx="1555">
                  <c:v>906.74902299999997</c:v>
                </c:pt>
                <c:pt idx="1556">
                  <c:v>906.74902299999997</c:v>
                </c:pt>
                <c:pt idx="1557">
                  <c:v>906.74902299999997</c:v>
                </c:pt>
                <c:pt idx="1558">
                  <c:v>907.02398700000003</c:v>
                </c:pt>
                <c:pt idx="1559">
                  <c:v>907.02398700000003</c:v>
                </c:pt>
                <c:pt idx="1560">
                  <c:v>907.29797399999995</c:v>
                </c:pt>
                <c:pt idx="1561">
                  <c:v>907.29797399999995</c:v>
                </c:pt>
                <c:pt idx="1562">
                  <c:v>907.29797399999995</c:v>
                </c:pt>
                <c:pt idx="1563">
                  <c:v>907.29797399999995</c:v>
                </c:pt>
                <c:pt idx="1564">
                  <c:v>907.29797399999995</c:v>
                </c:pt>
                <c:pt idx="1565">
                  <c:v>907.29797399999995</c:v>
                </c:pt>
                <c:pt idx="1566">
                  <c:v>907.29797399999995</c:v>
                </c:pt>
                <c:pt idx="1567">
                  <c:v>907.29797399999995</c:v>
                </c:pt>
                <c:pt idx="1568">
                  <c:v>907.43902600000001</c:v>
                </c:pt>
                <c:pt idx="1569">
                  <c:v>907.43902600000001</c:v>
                </c:pt>
                <c:pt idx="1570">
                  <c:v>907.43902600000001</c:v>
                </c:pt>
                <c:pt idx="1571">
                  <c:v>907.43902600000001</c:v>
                </c:pt>
                <c:pt idx="1572">
                  <c:v>907.43902600000001</c:v>
                </c:pt>
                <c:pt idx="1573">
                  <c:v>907.43902600000001</c:v>
                </c:pt>
                <c:pt idx="1574">
                  <c:v>907.58502199999998</c:v>
                </c:pt>
                <c:pt idx="1575">
                  <c:v>907.58502199999998</c:v>
                </c:pt>
                <c:pt idx="1576">
                  <c:v>907.76599099999999</c:v>
                </c:pt>
                <c:pt idx="1577">
                  <c:v>907.76599099999999</c:v>
                </c:pt>
                <c:pt idx="1578">
                  <c:v>907.76599099999999</c:v>
                </c:pt>
                <c:pt idx="1579">
                  <c:v>907.76599099999999</c:v>
                </c:pt>
                <c:pt idx="1580">
                  <c:v>907.76599099999999</c:v>
                </c:pt>
                <c:pt idx="1581">
                  <c:v>907.93402100000003</c:v>
                </c:pt>
                <c:pt idx="1582">
                  <c:v>907.93402100000003</c:v>
                </c:pt>
                <c:pt idx="1583">
                  <c:v>907.93402100000003</c:v>
                </c:pt>
                <c:pt idx="1584">
                  <c:v>907.93402100000003</c:v>
                </c:pt>
                <c:pt idx="1585">
                  <c:v>908.29797399999995</c:v>
                </c:pt>
                <c:pt idx="1586">
                  <c:v>908.29797399999995</c:v>
                </c:pt>
                <c:pt idx="1587">
                  <c:v>908.29797399999995</c:v>
                </c:pt>
                <c:pt idx="1588">
                  <c:v>908.29797399999995</c:v>
                </c:pt>
                <c:pt idx="1589">
                  <c:v>908.29797399999995</c:v>
                </c:pt>
                <c:pt idx="1590">
                  <c:v>908.43597399999999</c:v>
                </c:pt>
                <c:pt idx="1591">
                  <c:v>908.43597399999999</c:v>
                </c:pt>
                <c:pt idx="1592">
                  <c:v>908.43597399999999</c:v>
                </c:pt>
                <c:pt idx="1593">
                  <c:v>908.567993</c:v>
                </c:pt>
                <c:pt idx="1594">
                  <c:v>908.567993</c:v>
                </c:pt>
                <c:pt idx="1595">
                  <c:v>908.567993</c:v>
                </c:pt>
                <c:pt idx="1596">
                  <c:v>908.567993</c:v>
                </c:pt>
                <c:pt idx="1597">
                  <c:v>908.567993</c:v>
                </c:pt>
                <c:pt idx="1598">
                  <c:v>908.70001200000002</c:v>
                </c:pt>
                <c:pt idx="1599">
                  <c:v>908.70001200000002</c:v>
                </c:pt>
                <c:pt idx="1600">
                  <c:v>908.70001200000002</c:v>
                </c:pt>
                <c:pt idx="1601">
                  <c:v>908.70001200000002</c:v>
                </c:pt>
                <c:pt idx="1602">
                  <c:v>908.70001200000002</c:v>
                </c:pt>
                <c:pt idx="1603">
                  <c:v>908.70001200000002</c:v>
                </c:pt>
                <c:pt idx="1604">
                  <c:v>908.83099400000003</c:v>
                </c:pt>
                <c:pt idx="1605">
                  <c:v>908.83099400000003</c:v>
                </c:pt>
                <c:pt idx="1606">
                  <c:v>908.83099400000003</c:v>
                </c:pt>
                <c:pt idx="1607">
                  <c:v>908.83099400000003</c:v>
                </c:pt>
                <c:pt idx="1608">
                  <c:v>908.83099400000003</c:v>
                </c:pt>
                <c:pt idx="1609">
                  <c:v>908.96801800000003</c:v>
                </c:pt>
                <c:pt idx="1610">
                  <c:v>909.12298599999997</c:v>
                </c:pt>
                <c:pt idx="1611">
                  <c:v>909.12298599999997</c:v>
                </c:pt>
                <c:pt idx="1612">
                  <c:v>909.25897199999997</c:v>
                </c:pt>
                <c:pt idx="1613">
                  <c:v>909.25897199999997</c:v>
                </c:pt>
                <c:pt idx="1614">
                  <c:v>909.25897199999997</c:v>
                </c:pt>
                <c:pt idx="1615">
                  <c:v>909.25897199999997</c:v>
                </c:pt>
                <c:pt idx="1616">
                  <c:v>909.25897199999997</c:v>
                </c:pt>
                <c:pt idx="1617">
                  <c:v>909.25897199999997</c:v>
                </c:pt>
                <c:pt idx="1618">
                  <c:v>909.408997</c:v>
                </c:pt>
                <c:pt idx="1619">
                  <c:v>909.408997</c:v>
                </c:pt>
                <c:pt idx="1620">
                  <c:v>909.408997</c:v>
                </c:pt>
                <c:pt idx="1621">
                  <c:v>909.408997</c:v>
                </c:pt>
                <c:pt idx="1622">
                  <c:v>909.408997</c:v>
                </c:pt>
                <c:pt idx="1623">
                  <c:v>909.408997</c:v>
                </c:pt>
                <c:pt idx="1624">
                  <c:v>909.408997</c:v>
                </c:pt>
                <c:pt idx="1625">
                  <c:v>909.408997</c:v>
                </c:pt>
                <c:pt idx="1626">
                  <c:v>909.408997</c:v>
                </c:pt>
                <c:pt idx="1627">
                  <c:v>909.408997</c:v>
                </c:pt>
                <c:pt idx="1628">
                  <c:v>909.54797399999995</c:v>
                </c:pt>
                <c:pt idx="1629">
                  <c:v>909.54797399999995</c:v>
                </c:pt>
                <c:pt idx="1630">
                  <c:v>909.54797399999995</c:v>
                </c:pt>
                <c:pt idx="1631">
                  <c:v>909.54797399999995</c:v>
                </c:pt>
                <c:pt idx="1632">
                  <c:v>909.67297399999995</c:v>
                </c:pt>
                <c:pt idx="1633">
                  <c:v>909.67297399999995</c:v>
                </c:pt>
                <c:pt idx="1634">
                  <c:v>909.67297399999995</c:v>
                </c:pt>
                <c:pt idx="1635">
                  <c:v>909.67297399999995</c:v>
                </c:pt>
                <c:pt idx="1636">
                  <c:v>909.67297399999995</c:v>
                </c:pt>
                <c:pt idx="1637">
                  <c:v>909.67297399999995</c:v>
                </c:pt>
                <c:pt idx="1638">
                  <c:v>909.79400599999997</c:v>
                </c:pt>
                <c:pt idx="1639">
                  <c:v>909.79400599999997</c:v>
                </c:pt>
                <c:pt idx="1640">
                  <c:v>909.92297399999995</c:v>
                </c:pt>
                <c:pt idx="1641">
                  <c:v>910.03802499999995</c:v>
                </c:pt>
                <c:pt idx="1642">
                  <c:v>910.03802499999995</c:v>
                </c:pt>
                <c:pt idx="1643">
                  <c:v>910.03802499999995</c:v>
                </c:pt>
                <c:pt idx="1644">
                  <c:v>910.15997300000004</c:v>
                </c:pt>
                <c:pt idx="1645">
                  <c:v>910.15997300000004</c:v>
                </c:pt>
                <c:pt idx="1646">
                  <c:v>910.15997300000004</c:v>
                </c:pt>
                <c:pt idx="1647">
                  <c:v>910.15997300000004</c:v>
                </c:pt>
                <c:pt idx="1648">
                  <c:v>910.28301999999996</c:v>
                </c:pt>
                <c:pt idx="1649">
                  <c:v>910.28301999999996</c:v>
                </c:pt>
                <c:pt idx="1650">
                  <c:v>910.28301999999996</c:v>
                </c:pt>
                <c:pt idx="1651">
                  <c:v>910.28301999999996</c:v>
                </c:pt>
                <c:pt idx="1652">
                  <c:v>910.28301999999996</c:v>
                </c:pt>
                <c:pt idx="1653">
                  <c:v>910.45202600000005</c:v>
                </c:pt>
                <c:pt idx="1654">
                  <c:v>910.45202600000005</c:v>
                </c:pt>
                <c:pt idx="1655">
                  <c:v>910.45202600000005</c:v>
                </c:pt>
                <c:pt idx="1656">
                  <c:v>910.45202600000005</c:v>
                </c:pt>
                <c:pt idx="1657">
                  <c:v>910.45202600000005</c:v>
                </c:pt>
                <c:pt idx="1658">
                  <c:v>910.45202600000005</c:v>
                </c:pt>
                <c:pt idx="1659">
                  <c:v>910.45202600000005</c:v>
                </c:pt>
                <c:pt idx="1660">
                  <c:v>910.45202600000005</c:v>
                </c:pt>
                <c:pt idx="1661">
                  <c:v>910.45202600000005</c:v>
                </c:pt>
                <c:pt idx="1662">
                  <c:v>910.45202600000005</c:v>
                </c:pt>
                <c:pt idx="1663">
                  <c:v>910.70696999999996</c:v>
                </c:pt>
                <c:pt idx="1664">
                  <c:v>910.70696999999996</c:v>
                </c:pt>
                <c:pt idx="1665">
                  <c:v>910.70696999999996</c:v>
                </c:pt>
                <c:pt idx="1666">
                  <c:v>910.85900900000001</c:v>
                </c:pt>
                <c:pt idx="1667">
                  <c:v>910.85900900000001</c:v>
                </c:pt>
                <c:pt idx="1668">
                  <c:v>910.85900900000001</c:v>
                </c:pt>
                <c:pt idx="1669">
                  <c:v>910.85900900000001</c:v>
                </c:pt>
                <c:pt idx="1670">
                  <c:v>911.05102499999998</c:v>
                </c:pt>
                <c:pt idx="1671">
                  <c:v>911.05102499999998</c:v>
                </c:pt>
                <c:pt idx="1672">
                  <c:v>911.18798800000002</c:v>
                </c:pt>
                <c:pt idx="1673">
                  <c:v>911.37298599999997</c:v>
                </c:pt>
                <c:pt idx="1674">
                  <c:v>911.37298599999997</c:v>
                </c:pt>
                <c:pt idx="1675">
                  <c:v>911.37298599999997</c:v>
                </c:pt>
                <c:pt idx="1676">
                  <c:v>911.37298599999997</c:v>
                </c:pt>
                <c:pt idx="1677">
                  <c:v>911.52301</c:v>
                </c:pt>
                <c:pt idx="1678">
                  <c:v>911.52301</c:v>
                </c:pt>
                <c:pt idx="1679">
                  <c:v>911.52301</c:v>
                </c:pt>
                <c:pt idx="1680">
                  <c:v>911.52301</c:v>
                </c:pt>
                <c:pt idx="1681">
                  <c:v>911.83599900000002</c:v>
                </c:pt>
                <c:pt idx="1682">
                  <c:v>911.83599900000002</c:v>
                </c:pt>
                <c:pt idx="1683">
                  <c:v>911.83599900000002</c:v>
                </c:pt>
                <c:pt idx="1684">
                  <c:v>911.989014</c:v>
                </c:pt>
                <c:pt idx="1685">
                  <c:v>911.989014</c:v>
                </c:pt>
                <c:pt idx="1686">
                  <c:v>911.989014</c:v>
                </c:pt>
                <c:pt idx="1687">
                  <c:v>912.14001499999995</c:v>
                </c:pt>
                <c:pt idx="1688">
                  <c:v>912.14001499999995</c:v>
                </c:pt>
                <c:pt idx="1689">
                  <c:v>912.14001499999995</c:v>
                </c:pt>
                <c:pt idx="1690">
                  <c:v>912.14001499999995</c:v>
                </c:pt>
                <c:pt idx="1691">
                  <c:v>912.26397699999995</c:v>
                </c:pt>
                <c:pt idx="1692">
                  <c:v>912.26397699999995</c:v>
                </c:pt>
                <c:pt idx="1693">
                  <c:v>912.26397699999995</c:v>
                </c:pt>
                <c:pt idx="1694">
                  <c:v>912.26397699999995</c:v>
                </c:pt>
                <c:pt idx="1695">
                  <c:v>912.26397699999995</c:v>
                </c:pt>
                <c:pt idx="1696">
                  <c:v>912.26397699999995</c:v>
                </c:pt>
                <c:pt idx="1697">
                  <c:v>912.26397699999995</c:v>
                </c:pt>
                <c:pt idx="1698">
                  <c:v>912.26397699999995</c:v>
                </c:pt>
                <c:pt idx="1699">
                  <c:v>912.40600600000005</c:v>
                </c:pt>
                <c:pt idx="1700">
                  <c:v>912.40600600000005</c:v>
                </c:pt>
                <c:pt idx="1701">
                  <c:v>912.40600600000005</c:v>
                </c:pt>
                <c:pt idx="1702">
                  <c:v>912.40600600000005</c:v>
                </c:pt>
                <c:pt idx="1703">
                  <c:v>912.40600600000005</c:v>
                </c:pt>
                <c:pt idx="1704">
                  <c:v>912.40600600000005</c:v>
                </c:pt>
                <c:pt idx="1705">
                  <c:v>912.40600600000005</c:v>
                </c:pt>
                <c:pt idx="1706">
                  <c:v>912.40600600000005</c:v>
                </c:pt>
                <c:pt idx="1707">
                  <c:v>912.40600600000005</c:v>
                </c:pt>
                <c:pt idx="1708">
                  <c:v>912.55297900000005</c:v>
                </c:pt>
                <c:pt idx="1709">
                  <c:v>912.55297900000005</c:v>
                </c:pt>
                <c:pt idx="1710">
                  <c:v>912.55297900000005</c:v>
                </c:pt>
                <c:pt idx="1711">
                  <c:v>912.55297900000005</c:v>
                </c:pt>
                <c:pt idx="1712">
                  <c:v>912.55297900000005</c:v>
                </c:pt>
                <c:pt idx="1713">
                  <c:v>912.67999299999997</c:v>
                </c:pt>
                <c:pt idx="1714">
                  <c:v>912.81097399999999</c:v>
                </c:pt>
                <c:pt idx="1715">
                  <c:v>912.81097399999999</c:v>
                </c:pt>
                <c:pt idx="1716">
                  <c:v>913.42199700000003</c:v>
                </c:pt>
                <c:pt idx="1717">
                  <c:v>913.42199700000003</c:v>
                </c:pt>
                <c:pt idx="1718">
                  <c:v>913.42199700000003</c:v>
                </c:pt>
                <c:pt idx="1719">
                  <c:v>913.42199700000003</c:v>
                </c:pt>
                <c:pt idx="1720">
                  <c:v>913.55499299999997</c:v>
                </c:pt>
                <c:pt idx="1721">
                  <c:v>913.55499299999997</c:v>
                </c:pt>
                <c:pt idx="1722">
                  <c:v>913.55499299999997</c:v>
                </c:pt>
                <c:pt idx="1723">
                  <c:v>913.55499299999997</c:v>
                </c:pt>
                <c:pt idx="1724">
                  <c:v>913.72302200000001</c:v>
                </c:pt>
                <c:pt idx="1725">
                  <c:v>913.72302200000001</c:v>
                </c:pt>
                <c:pt idx="1726">
                  <c:v>913.72302200000001</c:v>
                </c:pt>
                <c:pt idx="1727">
                  <c:v>913.72302200000001</c:v>
                </c:pt>
                <c:pt idx="1728">
                  <c:v>913.85497999999995</c:v>
                </c:pt>
                <c:pt idx="1729">
                  <c:v>913.85497999999995</c:v>
                </c:pt>
                <c:pt idx="1730">
                  <c:v>913.85497999999995</c:v>
                </c:pt>
                <c:pt idx="1731">
                  <c:v>913.85497999999995</c:v>
                </c:pt>
                <c:pt idx="1732">
                  <c:v>913.85497999999995</c:v>
                </c:pt>
                <c:pt idx="1733">
                  <c:v>914.18102999999996</c:v>
                </c:pt>
                <c:pt idx="1734">
                  <c:v>914.18102999999996</c:v>
                </c:pt>
                <c:pt idx="1735">
                  <c:v>914.18102999999996</c:v>
                </c:pt>
                <c:pt idx="1736">
                  <c:v>914.18102999999996</c:v>
                </c:pt>
                <c:pt idx="1737">
                  <c:v>914.18102999999996</c:v>
                </c:pt>
                <c:pt idx="1738">
                  <c:v>914.40801999999996</c:v>
                </c:pt>
                <c:pt idx="1739">
                  <c:v>914.40801999999996</c:v>
                </c:pt>
                <c:pt idx="1740">
                  <c:v>914.40801999999996</c:v>
                </c:pt>
                <c:pt idx="1741">
                  <c:v>914.40801999999996</c:v>
                </c:pt>
                <c:pt idx="1742">
                  <c:v>914.60497999999995</c:v>
                </c:pt>
                <c:pt idx="1743">
                  <c:v>914.60497999999995</c:v>
                </c:pt>
                <c:pt idx="1744">
                  <c:v>914.60497999999995</c:v>
                </c:pt>
                <c:pt idx="1745">
                  <c:v>914.60497999999995</c:v>
                </c:pt>
                <c:pt idx="1746">
                  <c:v>914.60497999999995</c:v>
                </c:pt>
                <c:pt idx="1747">
                  <c:v>914.92401099999995</c:v>
                </c:pt>
                <c:pt idx="1748">
                  <c:v>914.92401099999995</c:v>
                </c:pt>
                <c:pt idx="1749">
                  <c:v>914.92401099999995</c:v>
                </c:pt>
                <c:pt idx="1750">
                  <c:v>915.10400400000003</c:v>
                </c:pt>
                <c:pt idx="1751">
                  <c:v>915.24200399999995</c:v>
                </c:pt>
                <c:pt idx="1752">
                  <c:v>915.24200399999995</c:v>
                </c:pt>
                <c:pt idx="1753">
                  <c:v>915.24200399999995</c:v>
                </c:pt>
                <c:pt idx="1754">
                  <c:v>915.24200399999995</c:v>
                </c:pt>
                <c:pt idx="1755">
                  <c:v>915.24200399999995</c:v>
                </c:pt>
                <c:pt idx="1756">
                  <c:v>915.42700200000002</c:v>
                </c:pt>
                <c:pt idx="1757">
                  <c:v>915.42700200000002</c:v>
                </c:pt>
                <c:pt idx="1758">
                  <c:v>915.42700200000002</c:v>
                </c:pt>
                <c:pt idx="1759">
                  <c:v>915.567993</c:v>
                </c:pt>
                <c:pt idx="1760">
                  <c:v>915.567993</c:v>
                </c:pt>
                <c:pt idx="1761">
                  <c:v>915.567993</c:v>
                </c:pt>
                <c:pt idx="1762">
                  <c:v>915.567993</c:v>
                </c:pt>
                <c:pt idx="1763">
                  <c:v>915.71002199999998</c:v>
                </c:pt>
                <c:pt idx="1764">
                  <c:v>915.71002199999998</c:v>
                </c:pt>
                <c:pt idx="1765">
                  <c:v>915.71002199999998</c:v>
                </c:pt>
                <c:pt idx="1766">
                  <c:v>915.71002199999998</c:v>
                </c:pt>
                <c:pt idx="1767">
                  <c:v>915.71002199999998</c:v>
                </c:pt>
                <c:pt idx="1768">
                  <c:v>915.83697500000005</c:v>
                </c:pt>
                <c:pt idx="1769">
                  <c:v>915.83697500000005</c:v>
                </c:pt>
                <c:pt idx="1770">
                  <c:v>915.83697500000005</c:v>
                </c:pt>
                <c:pt idx="1771">
                  <c:v>915.83697500000005</c:v>
                </c:pt>
                <c:pt idx="1772">
                  <c:v>915.83697500000005</c:v>
                </c:pt>
                <c:pt idx="1773">
                  <c:v>915.83697500000005</c:v>
                </c:pt>
                <c:pt idx="1774">
                  <c:v>915.98199499999998</c:v>
                </c:pt>
                <c:pt idx="1775">
                  <c:v>915.98199499999998</c:v>
                </c:pt>
                <c:pt idx="1776">
                  <c:v>915.98199499999998</c:v>
                </c:pt>
                <c:pt idx="1777">
                  <c:v>915.98199499999998</c:v>
                </c:pt>
                <c:pt idx="1778">
                  <c:v>916.12298599999997</c:v>
                </c:pt>
                <c:pt idx="1779">
                  <c:v>916.27502400000003</c:v>
                </c:pt>
                <c:pt idx="1780">
                  <c:v>916.27502400000003</c:v>
                </c:pt>
                <c:pt idx="1781">
                  <c:v>916.39300500000002</c:v>
                </c:pt>
                <c:pt idx="1782">
                  <c:v>916.39300500000002</c:v>
                </c:pt>
                <c:pt idx="1783">
                  <c:v>916.39300500000002</c:v>
                </c:pt>
                <c:pt idx="1784">
                  <c:v>916.39300500000002</c:v>
                </c:pt>
                <c:pt idx="1785">
                  <c:v>916.39300500000002</c:v>
                </c:pt>
                <c:pt idx="1786">
                  <c:v>916.52697799999999</c:v>
                </c:pt>
                <c:pt idx="1787">
                  <c:v>916.52697799999999</c:v>
                </c:pt>
                <c:pt idx="1788">
                  <c:v>916.52697799999999</c:v>
                </c:pt>
                <c:pt idx="1789">
                  <c:v>916.52697799999999</c:v>
                </c:pt>
                <c:pt idx="1790">
                  <c:v>916.52697799999999</c:v>
                </c:pt>
                <c:pt idx="1791">
                  <c:v>916.52697799999999</c:v>
                </c:pt>
                <c:pt idx="1792">
                  <c:v>916.77099599999997</c:v>
                </c:pt>
                <c:pt idx="1793">
                  <c:v>916.77099599999997</c:v>
                </c:pt>
                <c:pt idx="1794">
                  <c:v>916.77099599999997</c:v>
                </c:pt>
                <c:pt idx="1795">
                  <c:v>916.77099599999997</c:v>
                </c:pt>
                <c:pt idx="1796">
                  <c:v>916.89801</c:v>
                </c:pt>
                <c:pt idx="1797">
                  <c:v>916.89801</c:v>
                </c:pt>
                <c:pt idx="1798">
                  <c:v>916.89801</c:v>
                </c:pt>
                <c:pt idx="1799">
                  <c:v>916.89801</c:v>
                </c:pt>
                <c:pt idx="1800">
                  <c:v>916.89801</c:v>
                </c:pt>
                <c:pt idx="1801">
                  <c:v>916.89801</c:v>
                </c:pt>
                <c:pt idx="1802">
                  <c:v>917.02301</c:v>
                </c:pt>
                <c:pt idx="1803">
                  <c:v>917.02301</c:v>
                </c:pt>
                <c:pt idx="1804">
                  <c:v>917.02301</c:v>
                </c:pt>
                <c:pt idx="1805">
                  <c:v>917.02301</c:v>
                </c:pt>
                <c:pt idx="1806">
                  <c:v>917.02301</c:v>
                </c:pt>
                <c:pt idx="1807">
                  <c:v>917.02301</c:v>
                </c:pt>
                <c:pt idx="1808">
                  <c:v>917.15801999999996</c:v>
                </c:pt>
                <c:pt idx="1809">
                  <c:v>917.15801999999996</c:v>
                </c:pt>
                <c:pt idx="1810">
                  <c:v>917.15801999999996</c:v>
                </c:pt>
                <c:pt idx="1811">
                  <c:v>917.15801999999996</c:v>
                </c:pt>
                <c:pt idx="1812">
                  <c:v>917.28900099999998</c:v>
                </c:pt>
                <c:pt idx="1813">
                  <c:v>917.28900099999998</c:v>
                </c:pt>
                <c:pt idx="1814">
                  <c:v>917.28900099999998</c:v>
                </c:pt>
                <c:pt idx="1815">
                  <c:v>917.28900099999998</c:v>
                </c:pt>
                <c:pt idx="1816">
                  <c:v>917.42199700000003</c:v>
                </c:pt>
                <c:pt idx="1817">
                  <c:v>917.42199700000003</c:v>
                </c:pt>
                <c:pt idx="1818">
                  <c:v>917.42199700000003</c:v>
                </c:pt>
                <c:pt idx="1819">
                  <c:v>917.79101600000001</c:v>
                </c:pt>
                <c:pt idx="1820">
                  <c:v>917.79101600000001</c:v>
                </c:pt>
                <c:pt idx="1821">
                  <c:v>917.79101600000001</c:v>
                </c:pt>
                <c:pt idx="1822">
                  <c:v>917.79101600000001</c:v>
                </c:pt>
                <c:pt idx="1823">
                  <c:v>917.79101600000001</c:v>
                </c:pt>
                <c:pt idx="1824">
                  <c:v>917.79101600000001</c:v>
                </c:pt>
                <c:pt idx="1825">
                  <c:v>918.02002000000005</c:v>
                </c:pt>
                <c:pt idx="1826">
                  <c:v>918.02002000000005</c:v>
                </c:pt>
                <c:pt idx="1827">
                  <c:v>918.02002000000005</c:v>
                </c:pt>
                <c:pt idx="1828">
                  <c:v>918.29101600000001</c:v>
                </c:pt>
                <c:pt idx="1829">
                  <c:v>918.29101600000001</c:v>
                </c:pt>
                <c:pt idx="1830">
                  <c:v>918.29101600000001</c:v>
                </c:pt>
                <c:pt idx="1831">
                  <c:v>918.29101600000001</c:v>
                </c:pt>
                <c:pt idx="1832">
                  <c:v>918.466003</c:v>
                </c:pt>
                <c:pt idx="1833">
                  <c:v>918.466003</c:v>
                </c:pt>
                <c:pt idx="1834">
                  <c:v>918.466003</c:v>
                </c:pt>
                <c:pt idx="1835">
                  <c:v>918.466003</c:v>
                </c:pt>
                <c:pt idx="1836">
                  <c:v>918.466003</c:v>
                </c:pt>
                <c:pt idx="1837">
                  <c:v>918.466003</c:v>
                </c:pt>
                <c:pt idx="1838">
                  <c:v>918.466003</c:v>
                </c:pt>
                <c:pt idx="1839">
                  <c:v>918.61602800000003</c:v>
                </c:pt>
                <c:pt idx="1840">
                  <c:v>918.74700900000005</c:v>
                </c:pt>
                <c:pt idx="1841">
                  <c:v>918.74700900000005</c:v>
                </c:pt>
                <c:pt idx="1842">
                  <c:v>918.74700900000005</c:v>
                </c:pt>
                <c:pt idx="1843">
                  <c:v>918.74700900000005</c:v>
                </c:pt>
                <c:pt idx="1844">
                  <c:v>918.87402299999997</c:v>
                </c:pt>
                <c:pt idx="1845">
                  <c:v>918.87402299999997</c:v>
                </c:pt>
                <c:pt idx="1846">
                  <c:v>918.87402299999997</c:v>
                </c:pt>
                <c:pt idx="1847">
                  <c:v>919.00799600000005</c:v>
                </c:pt>
                <c:pt idx="1848">
                  <c:v>919.00799600000005</c:v>
                </c:pt>
                <c:pt idx="1849">
                  <c:v>919.00799600000005</c:v>
                </c:pt>
                <c:pt idx="1850">
                  <c:v>919.00799600000005</c:v>
                </c:pt>
                <c:pt idx="1851">
                  <c:v>919.00799600000005</c:v>
                </c:pt>
                <c:pt idx="1852">
                  <c:v>919.13500999999997</c:v>
                </c:pt>
                <c:pt idx="1853">
                  <c:v>919.13500999999997</c:v>
                </c:pt>
                <c:pt idx="1854">
                  <c:v>919.13500999999997</c:v>
                </c:pt>
                <c:pt idx="1855">
                  <c:v>919.13500999999997</c:v>
                </c:pt>
                <c:pt idx="1856">
                  <c:v>919.27502400000003</c:v>
                </c:pt>
                <c:pt idx="1857">
                  <c:v>919.27502400000003</c:v>
                </c:pt>
                <c:pt idx="1858">
                  <c:v>919.27502400000003</c:v>
                </c:pt>
                <c:pt idx="1859">
                  <c:v>919.27502400000003</c:v>
                </c:pt>
                <c:pt idx="1860">
                  <c:v>919.39398200000005</c:v>
                </c:pt>
                <c:pt idx="1861">
                  <c:v>919.39398200000005</c:v>
                </c:pt>
                <c:pt idx="1862">
                  <c:v>919.39398200000005</c:v>
                </c:pt>
                <c:pt idx="1863">
                  <c:v>919.39398200000005</c:v>
                </c:pt>
                <c:pt idx="1864">
                  <c:v>919.39398200000005</c:v>
                </c:pt>
                <c:pt idx="1865">
                  <c:v>919.39398200000005</c:v>
                </c:pt>
                <c:pt idx="1866">
                  <c:v>919.39398200000005</c:v>
                </c:pt>
                <c:pt idx="1867">
                  <c:v>919.39398200000005</c:v>
                </c:pt>
                <c:pt idx="1868">
                  <c:v>919.39398200000005</c:v>
                </c:pt>
                <c:pt idx="1869">
                  <c:v>919.52502400000003</c:v>
                </c:pt>
                <c:pt idx="1870">
                  <c:v>919.52502400000003</c:v>
                </c:pt>
                <c:pt idx="1871">
                  <c:v>919.52502400000003</c:v>
                </c:pt>
                <c:pt idx="1872">
                  <c:v>919.52502400000003</c:v>
                </c:pt>
                <c:pt idx="1873">
                  <c:v>919.64801</c:v>
                </c:pt>
                <c:pt idx="1874">
                  <c:v>919.64801</c:v>
                </c:pt>
                <c:pt idx="1875">
                  <c:v>919.64801</c:v>
                </c:pt>
                <c:pt idx="1876">
                  <c:v>919.64801</c:v>
                </c:pt>
                <c:pt idx="1877">
                  <c:v>919.77398700000003</c:v>
                </c:pt>
                <c:pt idx="1878">
                  <c:v>919.77398700000003</c:v>
                </c:pt>
                <c:pt idx="1879">
                  <c:v>919.77398700000003</c:v>
                </c:pt>
                <c:pt idx="1880">
                  <c:v>919.77398700000003</c:v>
                </c:pt>
                <c:pt idx="1881">
                  <c:v>919.90100099999995</c:v>
                </c:pt>
                <c:pt idx="1882">
                  <c:v>919.90100099999995</c:v>
                </c:pt>
                <c:pt idx="1883">
                  <c:v>920.03002900000001</c:v>
                </c:pt>
                <c:pt idx="1884">
                  <c:v>920.03002900000001</c:v>
                </c:pt>
                <c:pt idx="1885">
                  <c:v>920.03002900000001</c:v>
                </c:pt>
                <c:pt idx="1886">
                  <c:v>920.03002900000001</c:v>
                </c:pt>
                <c:pt idx="1887">
                  <c:v>920.16198699999995</c:v>
                </c:pt>
                <c:pt idx="1888">
                  <c:v>920.16198699999995</c:v>
                </c:pt>
                <c:pt idx="1889">
                  <c:v>920.16198699999995</c:v>
                </c:pt>
                <c:pt idx="1890">
                  <c:v>920.16198699999995</c:v>
                </c:pt>
                <c:pt idx="1891">
                  <c:v>920.16198699999995</c:v>
                </c:pt>
                <c:pt idx="1892">
                  <c:v>920.28802499999995</c:v>
                </c:pt>
                <c:pt idx="1893">
                  <c:v>920.28802499999995</c:v>
                </c:pt>
                <c:pt idx="1894">
                  <c:v>920.28802499999995</c:v>
                </c:pt>
                <c:pt idx="1895">
                  <c:v>920.28802499999995</c:v>
                </c:pt>
                <c:pt idx="1896">
                  <c:v>920.28802499999995</c:v>
                </c:pt>
                <c:pt idx="1897">
                  <c:v>920.28802499999995</c:v>
                </c:pt>
                <c:pt idx="1898">
                  <c:v>920.28802499999995</c:v>
                </c:pt>
                <c:pt idx="1899">
                  <c:v>920.45098900000005</c:v>
                </c:pt>
                <c:pt idx="1900">
                  <c:v>920.45098900000005</c:v>
                </c:pt>
                <c:pt idx="1901">
                  <c:v>920.45098900000005</c:v>
                </c:pt>
                <c:pt idx="1902">
                  <c:v>920.45098900000005</c:v>
                </c:pt>
                <c:pt idx="1903">
                  <c:v>920.45098900000005</c:v>
                </c:pt>
                <c:pt idx="1904">
                  <c:v>920.57000700000003</c:v>
                </c:pt>
                <c:pt idx="1905">
                  <c:v>920.692993</c:v>
                </c:pt>
                <c:pt idx="1906">
                  <c:v>920.692993</c:v>
                </c:pt>
                <c:pt idx="1907">
                  <c:v>920.692993</c:v>
                </c:pt>
                <c:pt idx="1908">
                  <c:v>920.84399399999995</c:v>
                </c:pt>
                <c:pt idx="1909">
                  <c:v>920.84399399999995</c:v>
                </c:pt>
                <c:pt idx="1910">
                  <c:v>920.84399399999995</c:v>
                </c:pt>
                <c:pt idx="1911">
                  <c:v>920.84399399999995</c:v>
                </c:pt>
                <c:pt idx="1912">
                  <c:v>920.84399399999995</c:v>
                </c:pt>
                <c:pt idx="1913">
                  <c:v>920.84399399999995</c:v>
                </c:pt>
                <c:pt idx="1914">
                  <c:v>920.84399399999995</c:v>
                </c:pt>
                <c:pt idx="1915">
                  <c:v>920.84399399999995</c:v>
                </c:pt>
                <c:pt idx="1916">
                  <c:v>920.978027</c:v>
                </c:pt>
                <c:pt idx="1917">
                  <c:v>920.978027</c:v>
                </c:pt>
                <c:pt idx="1918">
                  <c:v>921.408997</c:v>
                </c:pt>
                <c:pt idx="1919">
                  <c:v>921.408997</c:v>
                </c:pt>
                <c:pt idx="1920">
                  <c:v>921.408997</c:v>
                </c:pt>
                <c:pt idx="1921">
                  <c:v>921.408997</c:v>
                </c:pt>
                <c:pt idx="1922">
                  <c:v>921.408997</c:v>
                </c:pt>
                <c:pt idx="1923">
                  <c:v>921.56897000000004</c:v>
                </c:pt>
                <c:pt idx="1924">
                  <c:v>921.56897000000004</c:v>
                </c:pt>
                <c:pt idx="1925">
                  <c:v>921.56897000000004</c:v>
                </c:pt>
                <c:pt idx="1926">
                  <c:v>921.56897000000004</c:v>
                </c:pt>
                <c:pt idx="1927">
                  <c:v>921.56897000000004</c:v>
                </c:pt>
                <c:pt idx="1928">
                  <c:v>921.72100799999998</c:v>
                </c:pt>
                <c:pt idx="1929">
                  <c:v>921.72100799999998</c:v>
                </c:pt>
                <c:pt idx="1930">
                  <c:v>921.72100799999998</c:v>
                </c:pt>
                <c:pt idx="1931">
                  <c:v>922.08502199999998</c:v>
                </c:pt>
                <c:pt idx="1932">
                  <c:v>922.08502199999998</c:v>
                </c:pt>
                <c:pt idx="1933">
                  <c:v>922.08502199999998</c:v>
                </c:pt>
                <c:pt idx="1934">
                  <c:v>922.08502199999998</c:v>
                </c:pt>
                <c:pt idx="1935">
                  <c:v>922.22100799999998</c:v>
                </c:pt>
                <c:pt idx="1936">
                  <c:v>922.22100799999998</c:v>
                </c:pt>
                <c:pt idx="1937">
                  <c:v>922.22100799999998</c:v>
                </c:pt>
                <c:pt idx="1938">
                  <c:v>922.35699499999998</c:v>
                </c:pt>
                <c:pt idx="1939">
                  <c:v>922.35699499999998</c:v>
                </c:pt>
                <c:pt idx="1940">
                  <c:v>922.35699499999998</c:v>
                </c:pt>
                <c:pt idx="1941">
                  <c:v>922.35699499999998</c:v>
                </c:pt>
                <c:pt idx="1942">
                  <c:v>922.35699499999998</c:v>
                </c:pt>
                <c:pt idx="1943">
                  <c:v>922.35699499999998</c:v>
                </c:pt>
                <c:pt idx="1944">
                  <c:v>922.35699499999998</c:v>
                </c:pt>
                <c:pt idx="1945">
                  <c:v>922.35699499999998</c:v>
                </c:pt>
                <c:pt idx="1946">
                  <c:v>922.35699499999998</c:v>
                </c:pt>
                <c:pt idx="1947">
                  <c:v>922.48498500000005</c:v>
                </c:pt>
                <c:pt idx="1948">
                  <c:v>922.48498500000005</c:v>
                </c:pt>
                <c:pt idx="1949">
                  <c:v>922.48498500000005</c:v>
                </c:pt>
                <c:pt idx="1950">
                  <c:v>922.48498500000005</c:v>
                </c:pt>
                <c:pt idx="1951">
                  <c:v>922.48498500000005</c:v>
                </c:pt>
                <c:pt idx="1952">
                  <c:v>922.48498500000005</c:v>
                </c:pt>
                <c:pt idx="1953">
                  <c:v>922.48498500000005</c:v>
                </c:pt>
                <c:pt idx="1954">
                  <c:v>922.48498500000005</c:v>
                </c:pt>
                <c:pt idx="1955">
                  <c:v>922.48498500000005</c:v>
                </c:pt>
                <c:pt idx="1956">
                  <c:v>922.48498500000005</c:v>
                </c:pt>
                <c:pt idx="1957">
                  <c:v>922.48498500000005</c:v>
                </c:pt>
                <c:pt idx="1958">
                  <c:v>922.60797100000002</c:v>
                </c:pt>
                <c:pt idx="1959">
                  <c:v>922.60797100000002</c:v>
                </c:pt>
                <c:pt idx="1960">
                  <c:v>922.60797100000002</c:v>
                </c:pt>
                <c:pt idx="1961">
                  <c:v>922.60797100000002</c:v>
                </c:pt>
                <c:pt idx="1962">
                  <c:v>922.60797100000002</c:v>
                </c:pt>
                <c:pt idx="1963">
                  <c:v>922.60797100000002</c:v>
                </c:pt>
                <c:pt idx="1964">
                  <c:v>922.60797100000002</c:v>
                </c:pt>
                <c:pt idx="1965">
                  <c:v>922.60797100000002</c:v>
                </c:pt>
                <c:pt idx="1966">
                  <c:v>922.74401899999998</c:v>
                </c:pt>
                <c:pt idx="1967">
                  <c:v>922.74401899999998</c:v>
                </c:pt>
                <c:pt idx="1968">
                  <c:v>922.74401899999998</c:v>
                </c:pt>
                <c:pt idx="1969">
                  <c:v>922.74401899999998</c:v>
                </c:pt>
                <c:pt idx="1970">
                  <c:v>922.74401899999998</c:v>
                </c:pt>
                <c:pt idx="1971">
                  <c:v>922.87097200000005</c:v>
                </c:pt>
                <c:pt idx="1972">
                  <c:v>922.87097200000005</c:v>
                </c:pt>
                <c:pt idx="1973">
                  <c:v>922.87097200000005</c:v>
                </c:pt>
                <c:pt idx="1974">
                  <c:v>922.87097200000005</c:v>
                </c:pt>
                <c:pt idx="1975">
                  <c:v>922.87097200000005</c:v>
                </c:pt>
                <c:pt idx="1976">
                  <c:v>923.00598100000002</c:v>
                </c:pt>
                <c:pt idx="1977">
                  <c:v>923.00598100000002</c:v>
                </c:pt>
                <c:pt idx="1978">
                  <c:v>923.00598100000002</c:v>
                </c:pt>
                <c:pt idx="1979">
                  <c:v>923.00598100000002</c:v>
                </c:pt>
                <c:pt idx="1980">
                  <c:v>923.00598100000002</c:v>
                </c:pt>
                <c:pt idx="1981">
                  <c:v>923.12799099999995</c:v>
                </c:pt>
                <c:pt idx="1982">
                  <c:v>923.12799099999995</c:v>
                </c:pt>
                <c:pt idx="1983">
                  <c:v>923.12799099999995</c:v>
                </c:pt>
                <c:pt idx="1984">
                  <c:v>923.24700900000005</c:v>
                </c:pt>
                <c:pt idx="1985">
                  <c:v>923.24700900000005</c:v>
                </c:pt>
                <c:pt idx="1986">
                  <c:v>923.24700900000005</c:v>
                </c:pt>
                <c:pt idx="1987">
                  <c:v>923.24700900000005</c:v>
                </c:pt>
                <c:pt idx="1988">
                  <c:v>923.36999500000002</c:v>
                </c:pt>
                <c:pt idx="1989">
                  <c:v>923.36999500000002</c:v>
                </c:pt>
                <c:pt idx="1990">
                  <c:v>923.36999500000002</c:v>
                </c:pt>
                <c:pt idx="1991">
                  <c:v>923.48999000000003</c:v>
                </c:pt>
                <c:pt idx="1992">
                  <c:v>923.48999000000003</c:v>
                </c:pt>
                <c:pt idx="1993">
                  <c:v>923.48999000000003</c:v>
                </c:pt>
                <c:pt idx="1994">
                  <c:v>923.48999000000003</c:v>
                </c:pt>
                <c:pt idx="1995">
                  <c:v>923.48999000000003</c:v>
                </c:pt>
                <c:pt idx="1996">
                  <c:v>923.48999000000003</c:v>
                </c:pt>
                <c:pt idx="1997">
                  <c:v>923.48999000000003</c:v>
                </c:pt>
                <c:pt idx="1998">
                  <c:v>923.48999000000003</c:v>
                </c:pt>
                <c:pt idx="1999">
                  <c:v>923.48999000000003</c:v>
                </c:pt>
                <c:pt idx="2000">
                  <c:v>923.48999000000003</c:v>
                </c:pt>
                <c:pt idx="2001">
                  <c:v>923.614014</c:v>
                </c:pt>
                <c:pt idx="2002">
                  <c:v>923.614014</c:v>
                </c:pt>
                <c:pt idx="2003">
                  <c:v>923.73999000000003</c:v>
                </c:pt>
                <c:pt idx="2004">
                  <c:v>923.73999000000003</c:v>
                </c:pt>
                <c:pt idx="2005">
                  <c:v>923.73999000000003</c:v>
                </c:pt>
                <c:pt idx="2006">
                  <c:v>923.86602800000003</c:v>
                </c:pt>
                <c:pt idx="2007">
                  <c:v>923.86602800000003</c:v>
                </c:pt>
                <c:pt idx="2008">
                  <c:v>923.86602800000003</c:v>
                </c:pt>
                <c:pt idx="2009">
                  <c:v>923.86602800000003</c:v>
                </c:pt>
                <c:pt idx="2010">
                  <c:v>923.99499500000002</c:v>
                </c:pt>
                <c:pt idx="2011">
                  <c:v>923.99499500000002</c:v>
                </c:pt>
                <c:pt idx="2012">
                  <c:v>923.99499500000002</c:v>
                </c:pt>
                <c:pt idx="2013">
                  <c:v>923.99499500000002</c:v>
                </c:pt>
                <c:pt idx="2014">
                  <c:v>923.99499500000002</c:v>
                </c:pt>
                <c:pt idx="2015">
                  <c:v>924.12799099999995</c:v>
                </c:pt>
                <c:pt idx="2016">
                  <c:v>924.12799099999995</c:v>
                </c:pt>
                <c:pt idx="2017">
                  <c:v>924.12799099999995</c:v>
                </c:pt>
                <c:pt idx="2018">
                  <c:v>924.12799099999995</c:v>
                </c:pt>
                <c:pt idx="2019">
                  <c:v>924.12799099999995</c:v>
                </c:pt>
                <c:pt idx="2020">
                  <c:v>924.27502400000003</c:v>
                </c:pt>
                <c:pt idx="2021">
                  <c:v>924.27502400000003</c:v>
                </c:pt>
                <c:pt idx="2022">
                  <c:v>924.27502400000003</c:v>
                </c:pt>
                <c:pt idx="2023">
                  <c:v>924.27502400000003</c:v>
                </c:pt>
                <c:pt idx="2024">
                  <c:v>924.43597399999999</c:v>
                </c:pt>
                <c:pt idx="2025">
                  <c:v>924.43597399999999</c:v>
                </c:pt>
                <c:pt idx="2026">
                  <c:v>924.43597399999999</c:v>
                </c:pt>
                <c:pt idx="2027">
                  <c:v>924.75500499999998</c:v>
                </c:pt>
                <c:pt idx="2028">
                  <c:v>924.75500499999998</c:v>
                </c:pt>
                <c:pt idx="2029">
                  <c:v>924.75500499999998</c:v>
                </c:pt>
                <c:pt idx="2030">
                  <c:v>924.75500499999998</c:v>
                </c:pt>
                <c:pt idx="2031">
                  <c:v>924.75500499999998</c:v>
                </c:pt>
                <c:pt idx="2032">
                  <c:v>924.75500499999998</c:v>
                </c:pt>
                <c:pt idx="2033">
                  <c:v>924.75500499999998</c:v>
                </c:pt>
                <c:pt idx="2034">
                  <c:v>924.93499799999995</c:v>
                </c:pt>
                <c:pt idx="2035">
                  <c:v>924.93499799999995</c:v>
                </c:pt>
                <c:pt idx="2036">
                  <c:v>924.93499799999995</c:v>
                </c:pt>
                <c:pt idx="2037">
                  <c:v>925.13500999999997</c:v>
                </c:pt>
                <c:pt idx="2038">
                  <c:v>925.13500999999997</c:v>
                </c:pt>
                <c:pt idx="2039">
                  <c:v>925.13500999999997</c:v>
                </c:pt>
                <c:pt idx="2040">
                  <c:v>925.53601100000003</c:v>
                </c:pt>
                <c:pt idx="2041">
                  <c:v>925.53601100000003</c:v>
                </c:pt>
                <c:pt idx="2042">
                  <c:v>925.69702099999995</c:v>
                </c:pt>
                <c:pt idx="2043">
                  <c:v>925.69702099999995</c:v>
                </c:pt>
                <c:pt idx="2044">
                  <c:v>925.69702099999995</c:v>
                </c:pt>
                <c:pt idx="2045">
                  <c:v>925.69702099999995</c:v>
                </c:pt>
                <c:pt idx="2046">
                  <c:v>925.82098399999995</c:v>
                </c:pt>
                <c:pt idx="2047">
                  <c:v>925.82098399999995</c:v>
                </c:pt>
                <c:pt idx="2048">
                  <c:v>925.82098399999995</c:v>
                </c:pt>
                <c:pt idx="2049">
                  <c:v>925.82098399999995</c:v>
                </c:pt>
                <c:pt idx="2050">
                  <c:v>925.95001200000002</c:v>
                </c:pt>
                <c:pt idx="2051">
                  <c:v>925.95001200000002</c:v>
                </c:pt>
                <c:pt idx="2052">
                  <c:v>925.95001200000002</c:v>
                </c:pt>
                <c:pt idx="2053">
                  <c:v>926.07702600000005</c:v>
                </c:pt>
                <c:pt idx="2054">
                  <c:v>926.07702600000005</c:v>
                </c:pt>
                <c:pt idx="2055">
                  <c:v>926.205017</c:v>
                </c:pt>
                <c:pt idx="2056">
                  <c:v>926.205017</c:v>
                </c:pt>
                <c:pt idx="2057">
                  <c:v>926.205017</c:v>
                </c:pt>
                <c:pt idx="2058">
                  <c:v>926.205017</c:v>
                </c:pt>
                <c:pt idx="2059">
                  <c:v>926.205017</c:v>
                </c:pt>
                <c:pt idx="2060">
                  <c:v>926.205017</c:v>
                </c:pt>
                <c:pt idx="2061">
                  <c:v>926.364014</c:v>
                </c:pt>
                <c:pt idx="2062">
                  <c:v>926.50897199999997</c:v>
                </c:pt>
                <c:pt idx="2063">
                  <c:v>926.50897199999997</c:v>
                </c:pt>
                <c:pt idx="2064">
                  <c:v>926.50897199999997</c:v>
                </c:pt>
                <c:pt idx="2065">
                  <c:v>926.50897199999997</c:v>
                </c:pt>
                <c:pt idx="2066">
                  <c:v>926.50897199999997</c:v>
                </c:pt>
                <c:pt idx="2067">
                  <c:v>926.65197799999999</c:v>
                </c:pt>
                <c:pt idx="2068">
                  <c:v>926.65197799999999</c:v>
                </c:pt>
                <c:pt idx="2069">
                  <c:v>926.65197799999999</c:v>
                </c:pt>
                <c:pt idx="2070">
                  <c:v>926.65197799999999</c:v>
                </c:pt>
                <c:pt idx="2071">
                  <c:v>926.65197799999999</c:v>
                </c:pt>
                <c:pt idx="2072">
                  <c:v>926.78301999999996</c:v>
                </c:pt>
                <c:pt idx="2073">
                  <c:v>926.78301999999996</c:v>
                </c:pt>
                <c:pt idx="2074">
                  <c:v>926.78301999999996</c:v>
                </c:pt>
                <c:pt idx="2075">
                  <c:v>926.78301999999996</c:v>
                </c:pt>
                <c:pt idx="2076">
                  <c:v>926.78301999999996</c:v>
                </c:pt>
                <c:pt idx="2077">
                  <c:v>926.78301999999996</c:v>
                </c:pt>
                <c:pt idx="2078">
                  <c:v>926.78301999999996</c:v>
                </c:pt>
                <c:pt idx="2079">
                  <c:v>926.92602499999998</c:v>
                </c:pt>
                <c:pt idx="2080">
                  <c:v>927.07501200000002</c:v>
                </c:pt>
                <c:pt idx="2081">
                  <c:v>927.07501200000002</c:v>
                </c:pt>
                <c:pt idx="2082">
                  <c:v>927.07501200000002</c:v>
                </c:pt>
                <c:pt idx="2083">
                  <c:v>927.19702099999995</c:v>
                </c:pt>
                <c:pt idx="2084">
                  <c:v>927.19702099999995</c:v>
                </c:pt>
                <c:pt idx="2085">
                  <c:v>927.19702099999995</c:v>
                </c:pt>
                <c:pt idx="2086">
                  <c:v>927.32800299999997</c:v>
                </c:pt>
                <c:pt idx="2087">
                  <c:v>927.32800299999997</c:v>
                </c:pt>
                <c:pt idx="2088">
                  <c:v>927.32800299999997</c:v>
                </c:pt>
                <c:pt idx="2089">
                  <c:v>927.32800299999997</c:v>
                </c:pt>
                <c:pt idx="2090">
                  <c:v>927.32800299999997</c:v>
                </c:pt>
                <c:pt idx="2091">
                  <c:v>927.32800299999997</c:v>
                </c:pt>
                <c:pt idx="2092">
                  <c:v>927.32800299999997</c:v>
                </c:pt>
                <c:pt idx="2093">
                  <c:v>927.45001200000002</c:v>
                </c:pt>
                <c:pt idx="2094">
                  <c:v>927.45001200000002</c:v>
                </c:pt>
                <c:pt idx="2095">
                  <c:v>927.45001200000002</c:v>
                </c:pt>
                <c:pt idx="2096">
                  <c:v>927.45001200000002</c:v>
                </c:pt>
                <c:pt idx="2097">
                  <c:v>927.57098399999995</c:v>
                </c:pt>
                <c:pt idx="2098">
                  <c:v>927.57098399999995</c:v>
                </c:pt>
                <c:pt idx="2099">
                  <c:v>927.57098399999995</c:v>
                </c:pt>
                <c:pt idx="2100">
                  <c:v>927.57098399999995</c:v>
                </c:pt>
                <c:pt idx="2101">
                  <c:v>927.57098399999995</c:v>
                </c:pt>
                <c:pt idx="2102">
                  <c:v>927.57098399999995</c:v>
                </c:pt>
                <c:pt idx="2103">
                  <c:v>927.57098399999995</c:v>
                </c:pt>
                <c:pt idx="2104">
                  <c:v>927.70202600000005</c:v>
                </c:pt>
                <c:pt idx="2105">
                  <c:v>927.70202600000005</c:v>
                </c:pt>
                <c:pt idx="2106">
                  <c:v>927.70202600000005</c:v>
                </c:pt>
                <c:pt idx="2107">
                  <c:v>927.70202600000005</c:v>
                </c:pt>
                <c:pt idx="2108">
                  <c:v>927.70202600000005</c:v>
                </c:pt>
                <c:pt idx="2109">
                  <c:v>927.70202600000005</c:v>
                </c:pt>
                <c:pt idx="2110">
                  <c:v>927.82702600000005</c:v>
                </c:pt>
                <c:pt idx="2111">
                  <c:v>927.82702600000005</c:v>
                </c:pt>
                <c:pt idx="2112">
                  <c:v>927.96197500000005</c:v>
                </c:pt>
                <c:pt idx="2113">
                  <c:v>927.96197500000005</c:v>
                </c:pt>
                <c:pt idx="2114">
                  <c:v>927.96197500000005</c:v>
                </c:pt>
                <c:pt idx="2115">
                  <c:v>928.10797100000002</c:v>
                </c:pt>
                <c:pt idx="2116">
                  <c:v>928.10797100000002</c:v>
                </c:pt>
                <c:pt idx="2117">
                  <c:v>928.10797100000002</c:v>
                </c:pt>
                <c:pt idx="2118">
                  <c:v>928.10797100000002</c:v>
                </c:pt>
                <c:pt idx="2119">
                  <c:v>928.10797100000002</c:v>
                </c:pt>
                <c:pt idx="2120">
                  <c:v>928.10797100000002</c:v>
                </c:pt>
                <c:pt idx="2121">
                  <c:v>928.40301499999998</c:v>
                </c:pt>
                <c:pt idx="2122">
                  <c:v>928.40301499999998</c:v>
                </c:pt>
                <c:pt idx="2123">
                  <c:v>928.40301499999998</c:v>
                </c:pt>
                <c:pt idx="2124">
                  <c:v>928.40301499999998</c:v>
                </c:pt>
                <c:pt idx="2125">
                  <c:v>928.40301499999998</c:v>
                </c:pt>
                <c:pt idx="2126">
                  <c:v>928.55200200000002</c:v>
                </c:pt>
                <c:pt idx="2127">
                  <c:v>928.55200200000002</c:v>
                </c:pt>
                <c:pt idx="2128">
                  <c:v>928.55200200000002</c:v>
                </c:pt>
                <c:pt idx="2129">
                  <c:v>928.55200200000002</c:v>
                </c:pt>
                <c:pt idx="2130">
                  <c:v>928.55200200000002</c:v>
                </c:pt>
                <c:pt idx="2131">
                  <c:v>928.55200200000002</c:v>
                </c:pt>
                <c:pt idx="2132">
                  <c:v>928.55200200000002</c:v>
                </c:pt>
                <c:pt idx="2133">
                  <c:v>928.69201699999996</c:v>
                </c:pt>
                <c:pt idx="2134">
                  <c:v>928.69201699999996</c:v>
                </c:pt>
                <c:pt idx="2135">
                  <c:v>928.69201699999996</c:v>
                </c:pt>
                <c:pt idx="2136">
                  <c:v>928.69201699999996</c:v>
                </c:pt>
                <c:pt idx="2137">
                  <c:v>928.84301800000003</c:v>
                </c:pt>
                <c:pt idx="2138">
                  <c:v>928.84301800000003</c:v>
                </c:pt>
                <c:pt idx="2139">
                  <c:v>928.84301800000003</c:v>
                </c:pt>
                <c:pt idx="2140">
                  <c:v>928.84301800000003</c:v>
                </c:pt>
                <c:pt idx="2141">
                  <c:v>928.84301800000003</c:v>
                </c:pt>
                <c:pt idx="2142">
                  <c:v>929.35400400000003</c:v>
                </c:pt>
                <c:pt idx="2143">
                  <c:v>929.35400400000003</c:v>
                </c:pt>
                <c:pt idx="2144">
                  <c:v>929.35400400000003</c:v>
                </c:pt>
                <c:pt idx="2145">
                  <c:v>929.35400400000003</c:v>
                </c:pt>
                <c:pt idx="2146">
                  <c:v>929.52002000000005</c:v>
                </c:pt>
                <c:pt idx="2147">
                  <c:v>929.52002000000005</c:v>
                </c:pt>
                <c:pt idx="2148">
                  <c:v>929.52002000000005</c:v>
                </c:pt>
                <c:pt idx="2149">
                  <c:v>929.64801</c:v>
                </c:pt>
                <c:pt idx="2150">
                  <c:v>929.64801</c:v>
                </c:pt>
                <c:pt idx="2151">
                  <c:v>929.64801</c:v>
                </c:pt>
                <c:pt idx="2152">
                  <c:v>929.64801</c:v>
                </c:pt>
                <c:pt idx="2153">
                  <c:v>929.64801</c:v>
                </c:pt>
                <c:pt idx="2154">
                  <c:v>929.64801</c:v>
                </c:pt>
                <c:pt idx="2155">
                  <c:v>929.77697799999999</c:v>
                </c:pt>
                <c:pt idx="2156">
                  <c:v>929.77697799999999</c:v>
                </c:pt>
                <c:pt idx="2157">
                  <c:v>929.77697799999999</c:v>
                </c:pt>
                <c:pt idx="2158">
                  <c:v>929.908997</c:v>
                </c:pt>
                <c:pt idx="2159">
                  <c:v>929.908997</c:v>
                </c:pt>
                <c:pt idx="2160">
                  <c:v>929.908997</c:v>
                </c:pt>
                <c:pt idx="2161">
                  <c:v>929.908997</c:v>
                </c:pt>
                <c:pt idx="2162">
                  <c:v>930.03497300000004</c:v>
                </c:pt>
                <c:pt idx="2163">
                  <c:v>930.16601600000001</c:v>
                </c:pt>
                <c:pt idx="2164">
                  <c:v>930.16601600000001</c:v>
                </c:pt>
                <c:pt idx="2165">
                  <c:v>930.16601600000001</c:v>
                </c:pt>
                <c:pt idx="2166">
                  <c:v>930.80102499999998</c:v>
                </c:pt>
                <c:pt idx="2167">
                  <c:v>930.921021</c:v>
                </c:pt>
                <c:pt idx="2168">
                  <c:v>932.86700399999995</c:v>
                </c:pt>
                <c:pt idx="2169">
                  <c:v>933.13299600000005</c:v>
                </c:pt>
                <c:pt idx="2170">
                  <c:v>933.28997800000002</c:v>
                </c:pt>
                <c:pt idx="2171">
                  <c:v>934.83599900000002</c:v>
                </c:pt>
                <c:pt idx="2172">
                  <c:v>934.83599900000002</c:v>
                </c:pt>
                <c:pt idx="2173">
                  <c:v>935.55798300000004</c:v>
                </c:pt>
                <c:pt idx="2174">
                  <c:v>937.87597700000003</c:v>
                </c:pt>
                <c:pt idx="2175">
                  <c:v>938.59997599999997</c:v>
                </c:pt>
                <c:pt idx="2176">
                  <c:v>940.85101299999997</c:v>
                </c:pt>
                <c:pt idx="2177">
                  <c:v>940.989014</c:v>
                </c:pt>
                <c:pt idx="2178">
                  <c:v>942.705017</c:v>
                </c:pt>
                <c:pt idx="2179">
                  <c:v>944.96301300000005</c:v>
                </c:pt>
                <c:pt idx="2180">
                  <c:v>946.21099900000002</c:v>
                </c:pt>
                <c:pt idx="2181">
                  <c:v>946.36199999999997</c:v>
                </c:pt>
                <c:pt idx="2182">
                  <c:v>947.78301999999996</c:v>
                </c:pt>
                <c:pt idx="2183">
                  <c:v>948.03301999999996</c:v>
                </c:pt>
                <c:pt idx="2184">
                  <c:v>948.22699</c:v>
                </c:pt>
                <c:pt idx="2185">
                  <c:v>948.90997300000004</c:v>
                </c:pt>
                <c:pt idx="2186">
                  <c:v>951.37298599999997</c:v>
                </c:pt>
                <c:pt idx="2187">
                  <c:v>951.37298599999997</c:v>
                </c:pt>
                <c:pt idx="2188">
                  <c:v>951.52398700000003</c:v>
                </c:pt>
                <c:pt idx="2189">
                  <c:v>954.75799600000005</c:v>
                </c:pt>
                <c:pt idx="2190">
                  <c:v>955.73602300000005</c:v>
                </c:pt>
                <c:pt idx="2191">
                  <c:v>955.85998500000005</c:v>
                </c:pt>
                <c:pt idx="2192">
                  <c:v>957.15301499999998</c:v>
                </c:pt>
                <c:pt idx="2193">
                  <c:v>957.96099900000002</c:v>
                </c:pt>
                <c:pt idx="2194">
                  <c:v>961.61700399999995</c:v>
                </c:pt>
                <c:pt idx="2195">
                  <c:v>961.61700399999995</c:v>
                </c:pt>
                <c:pt idx="2196">
                  <c:v>962.65002400000003</c:v>
                </c:pt>
                <c:pt idx="2197">
                  <c:v>963.114014</c:v>
                </c:pt>
                <c:pt idx="2198">
                  <c:v>963.26000999999997</c:v>
                </c:pt>
                <c:pt idx="2199">
                  <c:v>964.57800299999997</c:v>
                </c:pt>
                <c:pt idx="2200">
                  <c:v>964.72497599999997</c:v>
                </c:pt>
                <c:pt idx="2201">
                  <c:v>968.12799099999995</c:v>
                </c:pt>
                <c:pt idx="2202">
                  <c:v>970.64001499999995</c:v>
                </c:pt>
                <c:pt idx="2203">
                  <c:v>973.12597700000003</c:v>
                </c:pt>
                <c:pt idx="2204">
                  <c:v>973.97198500000002</c:v>
                </c:pt>
                <c:pt idx="2205">
                  <c:v>975.09698500000002</c:v>
                </c:pt>
                <c:pt idx="2206">
                  <c:v>976.66400099999998</c:v>
                </c:pt>
                <c:pt idx="2207">
                  <c:v>977.021973</c:v>
                </c:pt>
                <c:pt idx="2208">
                  <c:v>977.021973</c:v>
                </c:pt>
                <c:pt idx="2209">
                  <c:v>978.51599099999999</c:v>
                </c:pt>
                <c:pt idx="2210">
                  <c:v>979.71698000000004</c:v>
                </c:pt>
                <c:pt idx="2211">
                  <c:v>983.78698699999995</c:v>
                </c:pt>
                <c:pt idx="2212">
                  <c:v>984.682007</c:v>
                </c:pt>
                <c:pt idx="2213">
                  <c:v>984.95800799999995</c:v>
                </c:pt>
                <c:pt idx="2214">
                  <c:v>985.09997599999997</c:v>
                </c:pt>
                <c:pt idx="2215">
                  <c:v>985.98101799999995</c:v>
                </c:pt>
                <c:pt idx="2216">
                  <c:v>987.02502400000003</c:v>
                </c:pt>
                <c:pt idx="2217">
                  <c:v>987.47198500000002</c:v>
                </c:pt>
                <c:pt idx="2218">
                  <c:v>987.78100600000005</c:v>
                </c:pt>
                <c:pt idx="2219">
                  <c:v>988.19097899999997</c:v>
                </c:pt>
                <c:pt idx="2220">
                  <c:v>988.82501200000002</c:v>
                </c:pt>
                <c:pt idx="2221">
                  <c:v>990.19397000000004</c:v>
                </c:pt>
                <c:pt idx="2222">
                  <c:v>990.19397000000004</c:v>
                </c:pt>
                <c:pt idx="2223">
                  <c:v>990.41803000000004</c:v>
                </c:pt>
                <c:pt idx="2224">
                  <c:v>990.41803000000004</c:v>
                </c:pt>
                <c:pt idx="2225">
                  <c:v>991.47997999999995</c:v>
                </c:pt>
                <c:pt idx="2226">
                  <c:v>992.432007</c:v>
                </c:pt>
                <c:pt idx="2227">
                  <c:v>992.921021</c:v>
                </c:pt>
                <c:pt idx="2228">
                  <c:v>993.85400400000003</c:v>
                </c:pt>
                <c:pt idx="2229">
                  <c:v>994.59899900000005</c:v>
                </c:pt>
                <c:pt idx="2230">
                  <c:v>994.74102800000003</c:v>
                </c:pt>
                <c:pt idx="2231">
                  <c:v>995.04699700000003</c:v>
                </c:pt>
                <c:pt idx="2232">
                  <c:v>995.53997800000002</c:v>
                </c:pt>
                <c:pt idx="2233">
                  <c:v>996.44500700000003</c:v>
                </c:pt>
                <c:pt idx="2234">
                  <c:v>996.89599599999997</c:v>
                </c:pt>
                <c:pt idx="2235">
                  <c:v>997.20800799999995</c:v>
                </c:pt>
                <c:pt idx="2236">
                  <c:v>997.20800799999995</c:v>
                </c:pt>
                <c:pt idx="2237">
                  <c:v>997.34698500000002</c:v>
                </c:pt>
                <c:pt idx="2238">
                  <c:v>997.487976</c:v>
                </c:pt>
                <c:pt idx="2239">
                  <c:v>1000.528992</c:v>
                </c:pt>
                <c:pt idx="2240">
                  <c:v>1001.385986</c:v>
                </c:pt>
                <c:pt idx="2241">
                  <c:v>1003.700012</c:v>
                </c:pt>
                <c:pt idx="2242">
                  <c:v>1006.182007</c:v>
                </c:pt>
                <c:pt idx="2243">
                  <c:v>1007.010986</c:v>
                </c:pt>
                <c:pt idx="2244">
                  <c:v>1007.158997</c:v>
                </c:pt>
                <c:pt idx="2245">
                  <c:v>1007.289978</c:v>
                </c:pt>
                <c:pt idx="2246">
                  <c:v>1008.599976</c:v>
                </c:pt>
                <c:pt idx="2247">
                  <c:v>1008.739014</c:v>
                </c:pt>
                <c:pt idx="2248">
                  <c:v>1008.8900149999999</c:v>
                </c:pt>
                <c:pt idx="2249">
                  <c:v>1009.838013</c:v>
                </c:pt>
                <c:pt idx="2250">
                  <c:v>1010.348022</c:v>
                </c:pt>
                <c:pt idx="2251">
                  <c:v>1011.690979</c:v>
                </c:pt>
                <c:pt idx="2252">
                  <c:v>1012.067993</c:v>
                </c:pt>
                <c:pt idx="2253">
                  <c:v>1012.205017</c:v>
                </c:pt>
                <c:pt idx="2254">
                  <c:v>1013.317993</c:v>
                </c:pt>
                <c:pt idx="2255">
                  <c:v>1014.539001</c:v>
                </c:pt>
                <c:pt idx="2256">
                  <c:v>1014.539001</c:v>
                </c:pt>
                <c:pt idx="2257">
                  <c:v>1014.716003</c:v>
                </c:pt>
                <c:pt idx="2258">
                  <c:v>1014.716003</c:v>
                </c:pt>
                <c:pt idx="2259">
                  <c:v>1015.744995</c:v>
                </c:pt>
                <c:pt idx="2260">
                  <c:v>1016.23999</c:v>
                </c:pt>
                <c:pt idx="2261">
                  <c:v>1016.23999</c:v>
                </c:pt>
                <c:pt idx="2262">
                  <c:v>1016.760986</c:v>
                </c:pt>
                <c:pt idx="2263">
                  <c:v>1016.760986</c:v>
                </c:pt>
                <c:pt idx="2264">
                  <c:v>1017.026978</c:v>
                </c:pt>
                <c:pt idx="2265">
                  <c:v>1018.612</c:v>
                </c:pt>
                <c:pt idx="2266">
                  <c:v>1018.76001</c:v>
                </c:pt>
                <c:pt idx="2267">
                  <c:v>1019.513977</c:v>
                </c:pt>
                <c:pt idx="2268">
                  <c:v>1020.052002</c:v>
                </c:pt>
                <c:pt idx="2269">
                  <c:v>1020.387024</c:v>
                </c:pt>
                <c:pt idx="2270">
                  <c:v>1021.361023</c:v>
                </c:pt>
                <c:pt idx="2271">
                  <c:v>1022.932983</c:v>
                </c:pt>
                <c:pt idx="2272">
                  <c:v>1025.145996</c:v>
                </c:pt>
                <c:pt idx="2273">
                  <c:v>1025.645996</c:v>
                </c:pt>
                <c:pt idx="2274">
                  <c:v>1029.980957</c:v>
                </c:pt>
                <c:pt idx="2275">
                  <c:v>1034.2380370000001</c:v>
                </c:pt>
                <c:pt idx="2276">
                  <c:v>1035.3149410000001</c:v>
                </c:pt>
                <c:pt idx="2277">
                  <c:v>1036.5789789999999</c:v>
                </c:pt>
                <c:pt idx="2278">
                  <c:v>1037.989014</c:v>
                </c:pt>
                <c:pt idx="2279">
                  <c:v>1038.126953</c:v>
                </c:pt>
                <c:pt idx="2280">
                  <c:v>1038.840942</c:v>
                </c:pt>
                <c:pt idx="2281">
                  <c:v>1041.4520259999999</c:v>
                </c:pt>
                <c:pt idx="2282">
                  <c:v>1041.926025</c:v>
                </c:pt>
                <c:pt idx="2283">
                  <c:v>1042.198975</c:v>
                </c:pt>
                <c:pt idx="2284">
                  <c:v>1043.795044</c:v>
                </c:pt>
                <c:pt idx="2285">
                  <c:v>1044.1920170000001</c:v>
                </c:pt>
                <c:pt idx="2286">
                  <c:v>1044.378052</c:v>
                </c:pt>
                <c:pt idx="2287">
                  <c:v>1045.088013</c:v>
                </c:pt>
                <c:pt idx="2288">
                  <c:v>1045.088013</c:v>
                </c:pt>
                <c:pt idx="2289">
                  <c:v>1045.2280270000001</c:v>
                </c:pt>
                <c:pt idx="2290">
                  <c:v>1046.400024</c:v>
                </c:pt>
                <c:pt idx="2291">
                  <c:v>1048.344971</c:v>
                </c:pt>
                <c:pt idx="2292">
                  <c:v>1049.274048</c:v>
                </c:pt>
                <c:pt idx="2293">
                  <c:v>1049.7829589999999</c:v>
                </c:pt>
                <c:pt idx="2294">
                  <c:v>1052.1579589999999</c:v>
                </c:pt>
                <c:pt idx="2295">
                  <c:v>1052.8270259999999</c:v>
                </c:pt>
                <c:pt idx="2296">
                  <c:v>1053.5830080000001</c:v>
                </c:pt>
                <c:pt idx="2297">
                  <c:v>1054.8210449999999</c:v>
                </c:pt>
                <c:pt idx="2298">
                  <c:v>1055.4770510000001</c:v>
                </c:pt>
                <c:pt idx="2299">
                  <c:v>1056.0670170000001</c:v>
                </c:pt>
                <c:pt idx="2300">
                  <c:v>1056.5670170000001</c:v>
                </c:pt>
                <c:pt idx="2301">
                  <c:v>1058.4429929999999</c:v>
                </c:pt>
                <c:pt idx="2302">
                  <c:v>1059.2540280000001</c:v>
                </c:pt>
                <c:pt idx="2303">
                  <c:v>1059.9379879999999</c:v>
                </c:pt>
                <c:pt idx="2304">
                  <c:v>1060.1879879999999</c:v>
                </c:pt>
                <c:pt idx="2305">
                  <c:v>1060.6070560000001</c:v>
                </c:pt>
                <c:pt idx="2306">
                  <c:v>1062.3389890000001</c:v>
                </c:pt>
                <c:pt idx="2307">
                  <c:v>1063.491943</c:v>
                </c:pt>
                <c:pt idx="2308">
                  <c:v>1065.774048</c:v>
                </c:pt>
                <c:pt idx="2309">
                  <c:v>1068.9169919999999</c:v>
                </c:pt>
                <c:pt idx="2310">
                  <c:v>1069.9389650000001</c:v>
                </c:pt>
                <c:pt idx="2311">
                  <c:v>1070.659058</c:v>
                </c:pt>
                <c:pt idx="2312">
                  <c:v>1071.0600589999999</c:v>
                </c:pt>
                <c:pt idx="2313">
                  <c:v>1071.0600589999999</c:v>
                </c:pt>
                <c:pt idx="2314">
                  <c:v>1071.9289550000001</c:v>
                </c:pt>
                <c:pt idx="2315">
                  <c:v>1072.719971</c:v>
                </c:pt>
                <c:pt idx="2316">
                  <c:v>1073.237061</c:v>
                </c:pt>
                <c:pt idx="2317">
                  <c:v>1075.3580320000001</c:v>
                </c:pt>
                <c:pt idx="2318">
                  <c:v>1076.63501</c:v>
                </c:pt>
                <c:pt idx="2319">
                  <c:v>1076.63501</c:v>
                </c:pt>
                <c:pt idx="2320">
                  <c:v>1077.43103</c:v>
                </c:pt>
                <c:pt idx="2321">
                  <c:v>1079.8599850000001</c:v>
                </c:pt>
                <c:pt idx="2322">
                  <c:v>1080.262939</c:v>
                </c:pt>
                <c:pt idx="2323">
                  <c:v>1080.8969729999999</c:v>
                </c:pt>
                <c:pt idx="2324">
                  <c:v>1085.2860109999999</c:v>
                </c:pt>
                <c:pt idx="2325">
                  <c:v>1085.2860109999999</c:v>
                </c:pt>
                <c:pt idx="2326">
                  <c:v>1085.755981</c:v>
                </c:pt>
                <c:pt idx="2327">
                  <c:v>1092.9799800000001</c:v>
                </c:pt>
                <c:pt idx="2328">
                  <c:v>1093.485962</c:v>
                </c:pt>
                <c:pt idx="2329">
                  <c:v>1097.6999510000001</c:v>
                </c:pt>
                <c:pt idx="2330">
                  <c:v>1097.9620359999999</c:v>
                </c:pt>
                <c:pt idx="2331">
                  <c:v>1098.4639890000001</c:v>
                </c:pt>
                <c:pt idx="2332">
                  <c:v>1099.9160159999999</c:v>
                </c:pt>
                <c:pt idx="2333">
                  <c:v>1102.0479740000001</c:v>
                </c:pt>
                <c:pt idx="2334">
                  <c:v>1103.0460210000001</c:v>
                </c:pt>
                <c:pt idx="2335">
                  <c:v>1104.670044</c:v>
                </c:pt>
                <c:pt idx="2336">
                  <c:v>1105.6879879999999</c:v>
                </c:pt>
                <c:pt idx="2337">
                  <c:v>1108.6429439999999</c:v>
                </c:pt>
                <c:pt idx="2338">
                  <c:v>1109.6529539999999</c:v>
                </c:pt>
                <c:pt idx="2339">
                  <c:v>1110.4079589999999</c:v>
                </c:pt>
                <c:pt idx="2340">
                  <c:v>1110.545044</c:v>
                </c:pt>
                <c:pt idx="2341">
                  <c:v>1110.730957</c:v>
                </c:pt>
                <c:pt idx="2342">
                  <c:v>1111.7430420000001</c:v>
                </c:pt>
                <c:pt idx="2343">
                  <c:v>1112.6929929999999</c:v>
                </c:pt>
                <c:pt idx="2344">
                  <c:v>1114.214966</c:v>
                </c:pt>
                <c:pt idx="2345">
                  <c:v>1114.9169919999999</c:v>
                </c:pt>
                <c:pt idx="2346">
                  <c:v>1117.2829589999999</c:v>
                </c:pt>
                <c:pt idx="2347">
                  <c:v>1118.0269780000001</c:v>
                </c:pt>
                <c:pt idx="2348">
                  <c:v>1118.470947</c:v>
                </c:pt>
                <c:pt idx="2349">
                  <c:v>1120.6419679999999</c:v>
                </c:pt>
                <c:pt idx="2350">
                  <c:v>1121.9060059999999</c:v>
                </c:pt>
                <c:pt idx="2351">
                  <c:v>1122.119019</c:v>
                </c:pt>
                <c:pt idx="2352">
                  <c:v>1122.119019</c:v>
                </c:pt>
                <c:pt idx="2353">
                  <c:v>1123.1560059999999</c:v>
                </c:pt>
                <c:pt idx="2354">
                  <c:v>1124.109009</c:v>
                </c:pt>
                <c:pt idx="2355">
                  <c:v>1124.109009</c:v>
                </c:pt>
                <c:pt idx="2356">
                  <c:v>1126.8089600000001</c:v>
                </c:pt>
                <c:pt idx="2357">
                  <c:v>1127.964966</c:v>
                </c:pt>
                <c:pt idx="2358">
                  <c:v>1129.1929929999999</c:v>
                </c:pt>
                <c:pt idx="2359">
                  <c:v>1129.4530030000001</c:v>
                </c:pt>
                <c:pt idx="2360">
                  <c:v>1132.036987</c:v>
                </c:pt>
                <c:pt idx="2361">
                  <c:v>1132.036987</c:v>
                </c:pt>
                <c:pt idx="2362">
                  <c:v>1134.0429690000001</c:v>
                </c:pt>
                <c:pt idx="2363">
                  <c:v>1134.0429690000001</c:v>
                </c:pt>
                <c:pt idx="2364">
                  <c:v>1135.259033</c:v>
                </c:pt>
                <c:pt idx="2365">
                  <c:v>1135.843018</c:v>
                </c:pt>
                <c:pt idx="2366">
                  <c:v>1136.26001</c:v>
                </c:pt>
                <c:pt idx="2367">
                  <c:v>1137.7430420000001</c:v>
                </c:pt>
                <c:pt idx="2368">
                  <c:v>1139.5699460000001</c:v>
                </c:pt>
                <c:pt idx="2369">
                  <c:v>1139.753052</c:v>
                </c:pt>
                <c:pt idx="2370">
                  <c:v>1140.373047</c:v>
                </c:pt>
                <c:pt idx="2371">
                  <c:v>1141.3919679999999</c:v>
                </c:pt>
                <c:pt idx="2372">
                  <c:v>1142.56897</c:v>
                </c:pt>
                <c:pt idx="2373">
                  <c:v>1143.3919679999999</c:v>
                </c:pt>
                <c:pt idx="2374">
                  <c:v>1143.3919679999999</c:v>
                </c:pt>
                <c:pt idx="2375">
                  <c:v>1143.7509769999999</c:v>
                </c:pt>
                <c:pt idx="2376">
                  <c:v>1144.9479980000001</c:v>
                </c:pt>
                <c:pt idx="2377">
                  <c:v>1145.475952</c:v>
                </c:pt>
                <c:pt idx="2378">
                  <c:v>1145.475952</c:v>
                </c:pt>
                <c:pt idx="2379">
                  <c:v>1145.475952</c:v>
                </c:pt>
                <c:pt idx="2380">
                  <c:v>1145.991943</c:v>
                </c:pt>
                <c:pt idx="2381">
                  <c:v>1146.165039</c:v>
                </c:pt>
                <c:pt idx="2382">
                  <c:v>1147.3039550000001</c:v>
                </c:pt>
                <c:pt idx="2383">
                  <c:v>1147.910034</c:v>
                </c:pt>
                <c:pt idx="2384">
                  <c:v>1148.5500489999999</c:v>
                </c:pt>
                <c:pt idx="2385">
                  <c:v>1149.1529539999999</c:v>
                </c:pt>
                <c:pt idx="2386">
                  <c:v>1150.151001</c:v>
                </c:pt>
                <c:pt idx="2387">
                  <c:v>1150.6829829999999</c:v>
                </c:pt>
                <c:pt idx="2388">
                  <c:v>1152.3709719999999</c:v>
                </c:pt>
                <c:pt idx="2389">
                  <c:v>1153.2110600000001</c:v>
                </c:pt>
                <c:pt idx="2390">
                  <c:v>1153.4589840000001</c:v>
                </c:pt>
                <c:pt idx="2391">
                  <c:v>1154.3420410000001</c:v>
                </c:pt>
                <c:pt idx="2392">
                  <c:v>1157.135986</c:v>
                </c:pt>
                <c:pt idx="2393">
                  <c:v>1157.8220209999999</c:v>
                </c:pt>
                <c:pt idx="2394">
                  <c:v>1158.2330320000001</c:v>
                </c:pt>
                <c:pt idx="2395">
                  <c:v>1158.2330320000001</c:v>
                </c:pt>
                <c:pt idx="2396">
                  <c:v>1158.8210449999999</c:v>
                </c:pt>
                <c:pt idx="2397">
                  <c:v>1158.964966</c:v>
                </c:pt>
                <c:pt idx="2398">
                  <c:v>1159.2430420000001</c:v>
                </c:pt>
                <c:pt idx="2399">
                  <c:v>1159.720947</c:v>
                </c:pt>
                <c:pt idx="2400">
                  <c:v>1160.099976</c:v>
                </c:pt>
                <c:pt idx="2401">
                  <c:v>1160.5</c:v>
                </c:pt>
                <c:pt idx="2402">
                  <c:v>1160.626953</c:v>
                </c:pt>
                <c:pt idx="2403">
                  <c:v>1160.758057</c:v>
                </c:pt>
                <c:pt idx="2404">
                  <c:v>1161.7919919999999</c:v>
                </c:pt>
                <c:pt idx="2405">
                  <c:v>1162.4300539999999</c:v>
                </c:pt>
                <c:pt idx="2406">
                  <c:v>1163.015991</c:v>
                </c:pt>
                <c:pt idx="2407">
                  <c:v>1163.220947</c:v>
                </c:pt>
                <c:pt idx="2408">
                  <c:v>1163.3480219999999</c:v>
                </c:pt>
                <c:pt idx="2409">
                  <c:v>1163.5920410000001</c:v>
                </c:pt>
                <c:pt idx="2410">
                  <c:v>1163.7320560000001</c:v>
                </c:pt>
                <c:pt idx="2411">
                  <c:v>1164.137939</c:v>
                </c:pt>
                <c:pt idx="2412">
                  <c:v>1164.5649410000001</c:v>
                </c:pt>
                <c:pt idx="2413">
                  <c:v>1165.045044</c:v>
                </c:pt>
                <c:pt idx="2414">
                  <c:v>1166.4320070000001</c:v>
                </c:pt>
                <c:pt idx="2415">
                  <c:v>1166.8470460000001</c:v>
                </c:pt>
                <c:pt idx="2416">
                  <c:v>1167.119995</c:v>
                </c:pt>
                <c:pt idx="2417">
                  <c:v>1167.2540280000001</c:v>
                </c:pt>
                <c:pt idx="2418">
                  <c:v>1167.404053</c:v>
                </c:pt>
                <c:pt idx="2419">
                  <c:v>1168.104004</c:v>
                </c:pt>
                <c:pt idx="2420">
                  <c:v>1168.229004</c:v>
                </c:pt>
                <c:pt idx="2421">
                  <c:v>1168.480957</c:v>
                </c:pt>
                <c:pt idx="2422">
                  <c:v>1168.480957</c:v>
                </c:pt>
                <c:pt idx="2423">
                  <c:v>1168.6070560000001</c:v>
                </c:pt>
                <c:pt idx="2424">
                  <c:v>1170.3439940000001</c:v>
                </c:pt>
                <c:pt idx="2425">
                  <c:v>1171.145996</c:v>
                </c:pt>
                <c:pt idx="2426">
                  <c:v>1171.5639650000001</c:v>
                </c:pt>
                <c:pt idx="2427">
                  <c:v>1171.8149410000001</c:v>
                </c:pt>
                <c:pt idx="2428">
                  <c:v>1172.6860349999999</c:v>
                </c:pt>
                <c:pt idx="2429">
                  <c:v>1172.8709719999999</c:v>
                </c:pt>
                <c:pt idx="2430">
                  <c:v>1173.1779790000001</c:v>
                </c:pt>
                <c:pt idx="2431">
                  <c:v>1174.1729740000001</c:v>
                </c:pt>
                <c:pt idx="2432">
                  <c:v>1174.880005</c:v>
                </c:pt>
                <c:pt idx="2433">
                  <c:v>1175.1419679999999</c:v>
                </c:pt>
                <c:pt idx="2434">
                  <c:v>1175.3229980000001</c:v>
                </c:pt>
                <c:pt idx="2435">
                  <c:v>1177.469971</c:v>
                </c:pt>
                <c:pt idx="2436">
                  <c:v>1179.0710449999999</c:v>
                </c:pt>
                <c:pt idx="2437">
                  <c:v>1179.380981</c:v>
                </c:pt>
                <c:pt idx="2438">
                  <c:v>1180.9179690000001</c:v>
                </c:pt>
                <c:pt idx="2439">
                  <c:v>1181.8170170000001</c:v>
                </c:pt>
                <c:pt idx="2440">
                  <c:v>1182.519043</c:v>
                </c:pt>
                <c:pt idx="2441">
                  <c:v>1183.5119629999999</c:v>
                </c:pt>
                <c:pt idx="2442">
                  <c:v>1185.725952</c:v>
                </c:pt>
                <c:pt idx="2443">
                  <c:v>1185.866943</c:v>
                </c:pt>
                <c:pt idx="2444">
                  <c:v>1186.3520510000001</c:v>
                </c:pt>
                <c:pt idx="2445">
                  <c:v>1186.6240230000001</c:v>
                </c:pt>
                <c:pt idx="2446">
                  <c:v>1187.4329829999999</c:v>
                </c:pt>
                <c:pt idx="2447">
                  <c:v>1189.7569579999999</c:v>
                </c:pt>
                <c:pt idx="2448">
                  <c:v>1192.884033</c:v>
                </c:pt>
                <c:pt idx="2449">
                  <c:v>1195.001953</c:v>
                </c:pt>
                <c:pt idx="2450">
                  <c:v>1195.4379879999999</c:v>
                </c:pt>
                <c:pt idx="2451">
                  <c:v>1195.7030030000001</c:v>
                </c:pt>
                <c:pt idx="2452">
                  <c:v>1195.9229740000001</c:v>
                </c:pt>
                <c:pt idx="2453">
                  <c:v>1197.360962</c:v>
                </c:pt>
                <c:pt idx="2454">
                  <c:v>1198.0200199999999</c:v>
                </c:pt>
                <c:pt idx="2455">
                  <c:v>1199.220947</c:v>
                </c:pt>
                <c:pt idx="2456">
                  <c:v>1199.645996</c:v>
                </c:pt>
                <c:pt idx="2457">
                  <c:v>1200.349976</c:v>
                </c:pt>
                <c:pt idx="2458">
                  <c:v>1200.6049800000001</c:v>
                </c:pt>
                <c:pt idx="2459">
                  <c:v>1200.9300539999999</c:v>
                </c:pt>
                <c:pt idx="2460">
                  <c:v>1200.9300539999999</c:v>
                </c:pt>
                <c:pt idx="2461">
                  <c:v>1201.0729980000001</c:v>
                </c:pt>
                <c:pt idx="2462">
                  <c:v>1201.573975</c:v>
                </c:pt>
                <c:pt idx="2463">
                  <c:v>1202.9189449999999</c:v>
                </c:pt>
                <c:pt idx="2464">
                  <c:v>1203.1879879999999</c:v>
                </c:pt>
                <c:pt idx="2465">
                  <c:v>1203.4530030000001</c:v>
                </c:pt>
                <c:pt idx="2466">
                  <c:v>1203.970947</c:v>
                </c:pt>
                <c:pt idx="2467">
                  <c:v>1204.0980219999999</c:v>
                </c:pt>
                <c:pt idx="2468">
                  <c:v>1204.5040280000001</c:v>
                </c:pt>
                <c:pt idx="2469">
                  <c:v>1209.63501</c:v>
                </c:pt>
                <c:pt idx="2470">
                  <c:v>1210.0639650000001</c:v>
                </c:pt>
                <c:pt idx="2471">
                  <c:v>1211.276001</c:v>
                </c:pt>
                <c:pt idx="2472">
                  <c:v>1211.926025</c:v>
                </c:pt>
                <c:pt idx="2473">
                  <c:v>1212.6639399999999</c:v>
                </c:pt>
                <c:pt idx="2474">
                  <c:v>1216.3229980000001</c:v>
                </c:pt>
                <c:pt idx="2475">
                  <c:v>1216.4580080000001</c:v>
                </c:pt>
                <c:pt idx="2476">
                  <c:v>1216.862061</c:v>
                </c:pt>
                <c:pt idx="2477">
                  <c:v>1220.3129879999999</c:v>
                </c:pt>
                <c:pt idx="2478">
                  <c:v>1222.344971</c:v>
                </c:pt>
                <c:pt idx="2479">
                  <c:v>1223.5500489999999</c:v>
                </c:pt>
                <c:pt idx="2480">
                  <c:v>1225.7120359999999</c:v>
                </c:pt>
                <c:pt idx="2481">
                  <c:v>1226.604004</c:v>
                </c:pt>
                <c:pt idx="2482">
                  <c:v>1228.365967</c:v>
                </c:pt>
                <c:pt idx="2483">
                  <c:v>1228.365967</c:v>
                </c:pt>
                <c:pt idx="2484">
                  <c:v>1230.6080320000001</c:v>
                </c:pt>
                <c:pt idx="2485">
                  <c:v>1231.1889650000001</c:v>
                </c:pt>
                <c:pt idx="2486">
                  <c:v>1232.9389650000001</c:v>
                </c:pt>
                <c:pt idx="2487">
                  <c:v>1234.36499</c:v>
                </c:pt>
                <c:pt idx="2488">
                  <c:v>1235.2459719999999</c:v>
                </c:pt>
                <c:pt idx="2489">
                  <c:v>1235.723999</c:v>
                </c:pt>
                <c:pt idx="2490">
                  <c:v>1237.604004</c:v>
                </c:pt>
                <c:pt idx="2491">
                  <c:v>1238.5279539999999</c:v>
                </c:pt>
                <c:pt idx="2492">
                  <c:v>1242.1970209999999</c:v>
                </c:pt>
                <c:pt idx="2493">
                  <c:v>1242.6469729999999</c:v>
                </c:pt>
                <c:pt idx="2494">
                  <c:v>1242.9580080000001</c:v>
                </c:pt>
                <c:pt idx="2495">
                  <c:v>1243.3310550000001</c:v>
                </c:pt>
                <c:pt idx="2496">
                  <c:v>1244.73999</c:v>
                </c:pt>
                <c:pt idx="2497">
                  <c:v>1244.873047</c:v>
                </c:pt>
                <c:pt idx="2498">
                  <c:v>1245.505981</c:v>
                </c:pt>
                <c:pt idx="2499">
                  <c:v>1249.1049800000001</c:v>
                </c:pt>
                <c:pt idx="2500">
                  <c:v>1250.114014</c:v>
                </c:pt>
                <c:pt idx="2501">
                  <c:v>1251.3339840000001</c:v>
                </c:pt>
                <c:pt idx="2502">
                  <c:v>1256.3580320000001</c:v>
                </c:pt>
                <c:pt idx="2503">
                  <c:v>1259.5329589999999</c:v>
                </c:pt>
                <c:pt idx="2504">
                  <c:v>1259.5329589999999</c:v>
                </c:pt>
                <c:pt idx="2505">
                  <c:v>1260.4429929999999</c:v>
                </c:pt>
                <c:pt idx="2506">
                  <c:v>1263.6099850000001</c:v>
                </c:pt>
                <c:pt idx="2507">
                  <c:v>1263.7380370000001</c:v>
                </c:pt>
                <c:pt idx="2508">
                  <c:v>1263.88501</c:v>
                </c:pt>
                <c:pt idx="2509">
                  <c:v>1264.1929929999999</c:v>
                </c:pt>
                <c:pt idx="2510">
                  <c:v>1264.9420170000001</c:v>
                </c:pt>
                <c:pt idx="2511">
                  <c:v>1265.229004</c:v>
                </c:pt>
                <c:pt idx="2512">
                  <c:v>1265.4799800000001</c:v>
                </c:pt>
                <c:pt idx="2513">
                  <c:v>1265.8630370000001</c:v>
                </c:pt>
                <c:pt idx="2514">
                  <c:v>1266.1770019999999</c:v>
                </c:pt>
                <c:pt idx="2515">
                  <c:v>1267.2509769999999</c:v>
                </c:pt>
                <c:pt idx="2516">
                  <c:v>1267.2509769999999</c:v>
                </c:pt>
                <c:pt idx="2517">
                  <c:v>1269.426025</c:v>
                </c:pt>
                <c:pt idx="2518">
                  <c:v>1270.1180420000001</c:v>
                </c:pt>
                <c:pt idx="2519">
                  <c:v>1271.355957</c:v>
                </c:pt>
                <c:pt idx="2520">
                  <c:v>1271.355957</c:v>
                </c:pt>
                <c:pt idx="2521">
                  <c:v>1272.599976</c:v>
                </c:pt>
                <c:pt idx="2522">
                  <c:v>1272.748047</c:v>
                </c:pt>
                <c:pt idx="2523">
                  <c:v>1276.0889890000001</c:v>
                </c:pt>
                <c:pt idx="2524">
                  <c:v>1278.5439449999999</c:v>
                </c:pt>
                <c:pt idx="2525">
                  <c:v>1280.4329829999999</c:v>
                </c:pt>
                <c:pt idx="2526">
                  <c:v>1280.73999</c:v>
                </c:pt>
                <c:pt idx="2527">
                  <c:v>1280.865967</c:v>
                </c:pt>
                <c:pt idx="2528">
                  <c:v>1281.9530030000001</c:v>
                </c:pt>
                <c:pt idx="2529">
                  <c:v>1285.746948</c:v>
                </c:pt>
                <c:pt idx="2530">
                  <c:v>1286.11499</c:v>
                </c:pt>
                <c:pt idx="2531">
                  <c:v>1289.0550539999999</c:v>
                </c:pt>
                <c:pt idx="2532">
                  <c:v>1289.240967</c:v>
                </c:pt>
                <c:pt idx="2533">
                  <c:v>1289.4300539999999</c:v>
                </c:pt>
                <c:pt idx="2534">
                  <c:v>1290.883057</c:v>
                </c:pt>
                <c:pt idx="2535">
                  <c:v>1294.1770019999999</c:v>
                </c:pt>
                <c:pt idx="2536">
                  <c:v>1294.4470209999999</c:v>
                </c:pt>
                <c:pt idx="2537">
                  <c:v>1298.8220209999999</c:v>
                </c:pt>
                <c:pt idx="2538">
                  <c:v>1298.8220209999999</c:v>
                </c:pt>
                <c:pt idx="2539">
                  <c:v>1300.610962</c:v>
                </c:pt>
                <c:pt idx="2540">
                  <c:v>1301.4830320000001</c:v>
                </c:pt>
                <c:pt idx="2541">
                  <c:v>1307.9730219999999</c:v>
                </c:pt>
                <c:pt idx="2542">
                  <c:v>1308.4539789999999</c:v>
                </c:pt>
                <c:pt idx="2543">
                  <c:v>1309.9610600000001</c:v>
                </c:pt>
                <c:pt idx="2544">
                  <c:v>1309.9610600000001</c:v>
                </c:pt>
                <c:pt idx="2545">
                  <c:v>1310.649048</c:v>
                </c:pt>
                <c:pt idx="2546">
                  <c:v>1311.8370359999999</c:v>
                </c:pt>
                <c:pt idx="2547">
                  <c:v>1312.8339840000001</c:v>
                </c:pt>
                <c:pt idx="2548">
                  <c:v>1314.01001</c:v>
                </c:pt>
                <c:pt idx="2549">
                  <c:v>1315.869019</c:v>
                </c:pt>
                <c:pt idx="2550">
                  <c:v>1316.621948</c:v>
                </c:pt>
                <c:pt idx="2551">
                  <c:v>1316.75</c:v>
                </c:pt>
                <c:pt idx="2552">
                  <c:v>1316.9930420000001</c:v>
                </c:pt>
                <c:pt idx="2553">
                  <c:v>1318.224976</c:v>
                </c:pt>
                <c:pt idx="2554">
                  <c:v>1318.634033</c:v>
                </c:pt>
                <c:pt idx="2555">
                  <c:v>1318.786987</c:v>
                </c:pt>
                <c:pt idx="2556">
                  <c:v>1319.0460210000001</c:v>
                </c:pt>
                <c:pt idx="2557">
                  <c:v>1319.348999</c:v>
                </c:pt>
                <c:pt idx="2558">
                  <c:v>1319.670044</c:v>
                </c:pt>
                <c:pt idx="2559">
                  <c:v>1319.974976</c:v>
                </c:pt>
                <c:pt idx="2560">
                  <c:v>1320.489014</c:v>
                </c:pt>
                <c:pt idx="2561">
                  <c:v>1322.005005</c:v>
                </c:pt>
                <c:pt idx="2562">
                  <c:v>1322.8370359999999</c:v>
                </c:pt>
                <c:pt idx="2563">
                  <c:v>1325.7679439999999</c:v>
                </c:pt>
                <c:pt idx="2564">
                  <c:v>1325.8900149999999</c:v>
                </c:pt>
                <c:pt idx="2565">
                  <c:v>1328.2060550000001</c:v>
                </c:pt>
                <c:pt idx="2566">
                  <c:v>1329.4689940000001</c:v>
                </c:pt>
                <c:pt idx="2567">
                  <c:v>1330.4530030000001</c:v>
                </c:pt>
                <c:pt idx="2568">
                  <c:v>1331.43103</c:v>
                </c:pt>
                <c:pt idx="2569">
                  <c:v>1331.5439449999999</c:v>
                </c:pt>
                <c:pt idx="2570">
                  <c:v>1331.6710210000001</c:v>
                </c:pt>
                <c:pt idx="2571">
                  <c:v>1332.2080080000001</c:v>
                </c:pt>
                <c:pt idx="2572">
                  <c:v>1332.512939</c:v>
                </c:pt>
                <c:pt idx="2573">
                  <c:v>1332.7960210000001</c:v>
                </c:pt>
                <c:pt idx="2574">
                  <c:v>1333.0429690000001</c:v>
                </c:pt>
                <c:pt idx="2575">
                  <c:v>1333.8199460000001</c:v>
                </c:pt>
                <c:pt idx="2576">
                  <c:v>1334.8320309999999</c:v>
                </c:pt>
                <c:pt idx="2577">
                  <c:v>1335.8089600000001</c:v>
                </c:pt>
                <c:pt idx="2578">
                  <c:v>1336.2769780000001</c:v>
                </c:pt>
                <c:pt idx="2579">
                  <c:v>1337.7960210000001</c:v>
                </c:pt>
                <c:pt idx="2580">
                  <c:v>1338.48999</c:v>
                </c:pt>
                <c:pt idx="2581">
                  <c:v>1340.651001</c:v>
                </c:pt>
                <c:pt idx="2582">
                  <c:v>1341.7139890000001</c:v>
                </c:pt>
                <c:pt idx="2583">
                  <c:v>1343.4930420000001</c:v>
                </c:pt>
                <c:pt idx="2584">
                  <c:v>1344.3120120000001</c:v>
                </c:pt>
                <c:pt idx="2585">
                  <c:v>1346.2349850000001</c:v>
                </c:pt>
                <c:pt idx="2586">
                  <c:v>1346.4959719999999</c:v>
                </c:pt>
                <c:pt idx="2587">
                  <c:v>1347.4639890000001</c:v>
                </c:pt>
                <c:pt idx="2588">
                  <c:v>1348.7960210000001</c:v>
                </c:pt>
                <c:pt idx="2589">
                  <c:v>1349.2060550000001</c:v>
                </c:pt>
                <c:pt idx="2590">
                  <c:v>1349.969971</c:v>
                </c:pt>
                <c:pt idx="2591">
                  <c:v>1351.2769780000001</c:v>
                </c:pt>
                <c:pt idx="2592">
                  <c:v>1352.2030030000001</c:v>
                </c:pt>
                <c:pt idx="2593">
                  <c:v>1354.8139650000001</c:v>
                </c:pt>
                <c:pt idx="2594">
                  <c:v>1355.2939449999999</c:v>
                </c:pt>
                <c:pt idx="2595">
                  <c:v>1355.405029</c:v>
                </c:pt>
                <c:pt idx="2596">
                  <c:v>1355.8029790000001</c:v>
                </c:pt>
                <c:pt idx="2597">
                  <c:v>1356.2039789999999</c:v>
                </c:pt>
                <c:pt idx="2598">
                  <c:v>1357.8260499999999</c:v>
                </c:pt>
                <c:pt idx="2599">
                  <c:v>1358.7039789999999</c:v>
                </c:pt>
                <c:pt idx="2600">
                  <c:v>1359.5600589999999</c:v>
                </c:pt>
                <c:pt idx="2601">
                  <c:v>1359.6779790000001</c:v>
                </c:pt>
                <c:pt idx="2602">
                  <c:v>1360.536987</c:v>
                </c:pt>
                <c:pt idx="2603">
                  <c:v>1361.8149410000001</c:v>
                </c:pt>
                <c:pt idx="2604">
                  <c:v>1362.280029</c:v>
                </c:pt>
                <c:pt idx="2605">
                  <c:v>1362.4079589999999</c:v>
                </c:pt>
                <c:pt idx="2606">
                  <c:v>1362.4079589999999</c:v>
                </c:pt>
                <c:pt idx="2607">
                  <c:v>1363.0219729999999</c:v>
                </c:pt>
                <c:pt idx="2608">
                  <c:v>1365.7979740000001</c:v>
                </c:pt>
                <c:pt idx="2609">
                  <c:v>1365.7979740000001</c:v>
                </c:pt>
                <c:pt idx="2610">
                  <c:v>1367.3530270000001</c:v>
                </c:pt>
                <c:pt idx="2611">
                  <c:v>1370.4210210000001</c:v>
                </c:pt>
                <c:pt idx="2612">
                  <c:v>1371.209961</c:v>
                </c:pt>
                <c:pt idx="2613">
                  <c:v>1374.0479740000001</c:v>
                </c:pt>
                <c:pt idx="2614">
                  <c:v>1375.4610600000001</c:v>
                </c:pt>
                <c:pt idx="2615">
                  <c:v>1377.1960449999999</c:v>
                </c:pt>
                <c:pt idx="2616">
                  <c:v>1377.6180420000001</c:v>
                </c:pt>
                <c:pt idx="2617">
                  <c:v>1377.740967</c:v>
                </c:pt>
                <c:pt idx="2618">
                  <c:v>1378.2220460000001</c:v>
                </c:pt>
                <c:pt idx="2619">
                  <c:v>1378.5069579999999</c:v>
                </c:pt>
                <c:pt idx="2620">
                  <c:v>1379.240967</c:v>
                </c:pt>
                <c:pt idx="2621">
                  <c:v>1379.3900149999999</c:v>
                </c:pt>
                <c:pt idx="2622">
                  <c:v>1379.540039</c:v>
                </c:pt>
                <c:pt idx="2623">
                  <c:v>1380.2989500000001</c:v>
                </c:pt>
                <c:pt idx="2624">
                  <c:v>1381.1920170000001</c:v>
                </c:pt>
                <c:pt idx="2625">
                  <c:v>1381.1920170000001</c:v>
                </c:pt>
                <c:pt idx="2626">
                  <c:v>1381.5629879999999</c:v>
                </c:pt>
                <c:pt idx="2627">
                  <c:v>1385.4420170000001</c:v>
                </c:pt>
                <c:pt idx="2628">
                  <c:v>1385.8149410000001</c:v>
                </c:pt>
                <c:pt idx="2629">
                  <c:v>1385.8149410000001</c:v>
                </c:pt>
                <c:pt idx="2630">
                  <c:v>1386.295044</c:v>
                </c:pt>
                <c:pt idx="2631">
                  <c:v>1387.785034</c:v>
                </c:pt>
                <c:pt idx="2632">
                  <c:v>1388.520996</c:v>
                </c:pt>
                <c:pt idx="2633">
                  <c:v>1388.911987</c:v>
                </c:pt>
                <c:pt idx="2634">
                  <c:v>1390.840942</c:v>
                </c:pt>
                <c:pt idx="2635">
                  <c:v>1390.9820560000001</c:v>
                </c:pt>
                <c:pt idx="2636">
                  <c:v>1392.275024</c:v>
                </c:pt>
                <c:pt idx="2637">
                  <c:v>1392.390991</c:v>
                </c:pt>
                <c:pt idx="2638">
                  <c:v>1394.010986</c:v>
                </c:pt>
                <c:pt idx="2639">
                  <c:v>1394.161987</c:v>
                </c:pt>
                <c:pt idx="2640">
                  <c:v>1394.281982</c:v>
                </c:pt>
                <c:pt idx="2641">
                  <c:v>1394.8260499999999</c:v>
                </c:pt>
                <c:pt idx="2642">
                  <c:v>1395.1839600000001</c:v>
                </c:pt>
                <c:pt idx="2643">
                  <c:v>1397.5479740000001</c:v>
                </c:pt>
                <c:pt idx="2644">
                  <c:v>1398.0570070000001</c:v>
                </c:pt>
                <c:pt idx="2645">
                  <c:v>1398.6290280000001</c:v>
                </c:pt>
                <c:pt idx="2646">
                  <c:v>1400.3900149999999</c:v>
                </c:pt>
                <c:pt idx="2647">
                  <c:v>1400.9560550000001</c:v>
                </c:pt>
                <c:pt idx="2648">
                  <c:v>1401.594971</c:v>
                </c:pt>
                <c:pt idx="2649">
                  <c:v>1402.720947</c:v>
                </c:pt>
                <c:pt idx="2650">
                  <c:v>1403.06897</c:v>
                </c:pt>
                <c:pt idx="2651">
                  <c:v>1403.4460449999999</c:v>
                </c:pt>
                <c:pt idx="2652">
                  <c:v>1404.170044</c:v>
                </c:pt>
                <c:pt idx="2653">
                  <c:v>1406.0820309999999</c:v>
                </c:pt>
                <c:pt idx="2654">
                  <c:v>1406.3199460000001</c:v>
                </c:pt>
                <c:pt idx="2655">
                  <c:v>1406.6240230000001</c:v>
                </c:pt>
                <c:pt idx="2656">
                  <c:v>1407.0069579999999</c:v>
                </c:pt>
                <c:pt idx="2657">
                  <c:v>1408.0760499999999</c:v>
                </c:pt>
                <c:pt idx="2658">
                  <c:v>1408.4499510000001</c:v>
                </c:pt>
                <c:pt idx="2659">
                  <c:v>1408.4499510000001</c:v>
                </c:pt>
                <c:pt idx="2660">
                  <c:v>1408.8790280000001</c:v>
                </c:pt>
                <c:pt idx="2661">
                  <c:v>1409.115967</c:v>
                </c:pt>
                <c:pt idx="2662">
                  <c:v>1409.115967</c:v>
                </c:pt>
                <c:pt idx="2663">
                  <c:v>1410.3289789999999</c:v>
                </c:pt>
                <c:pt idx="2664">
                  <c:v>1410.3289789999999</c:v>
                </c:pt>
                <c:pt idx="2665">
                  <c:v>1410.498047</c:v>
                </c:pt>
                <c:pt idx="2666">
                  <c:v>1411.480957</c:v>
                </c:pt>
                <c:pt idx="2667">
                  <c:v>1411.480957</c:v>
                </c:pt>
                <c:pt idx="2668">
                  <c:v>1412.4279790000001</c:v>
                </c:pt>
                <c:pt idx="2669">
                  <c:v>1412.7330320000001</c:v>
                </c:pt>
                <c:pt idx="2670">
                  <c:v>1413.6519780000001</c:v>
                </c:pt>
                <c:pt idx="2671">
                  <c:v>1414.0780030000001</c:v>
                </c:pt>
                <c:pt idx="2672">
                  <c:v>1414.838013</c:v>
                </c:pt>
                <c:pt idx="2673">
                  <c:v>1416.7170410000001</c:v>
                </c:pt>
                <c:pt idx="2674">
                  <c:v>1416.9160159999999</c:v>
                </c:pt>
                <c:pt idx="2675">
                  <c:v>1417.5329589999999</c:v>
                </c:pt>
                <c:pt idx="2676">
                  <c:v>1418.1689449999999</c:v>
                </c:pt>
                <c:pt idx="2677">
                  <c:v>1419.098999</c:v>
                </c:pt>
                <c:pt idx="2678">
                  <c:v>1419.098999</c:v>
                </c:pt>
                <c:pt idx="2679">
                  <c:v>1419.6850589999999</c:v>
                </c:pt>
                <c:pt idx="2680">
                  <c:v>1420.137939</c:v>
                </c:pt>
                <c:pt idx="2681">
                  <c:v>1421.6970209999999</c:v>
                </c:pt>
                <c:pt idx="2682">
                  <c:v>1422.2879640000001</c:v>
                </c:pt>
                <c:pt idx="2683">
                  <c:v>1422.56897</c:v>
                </c:pt>
                <c:pt idx="2684">
                  <c:v>1423.9270019999999</c:v>
                </c:pt>
                <c:pt idx="2685">
                  <c:v>1424.369995</c:v>
                </c:pt>
                <c:pt idx="2686">
                  <c:v>1424.6970209999999</c:v>
                </c:pt>
                <c:pt idx="2687">
                  <c:v>1425.275024</c:v>
                </c:pt>
                <c:pt idx="2688">
                  <c:v>1426.7039789999999</c:v>
                </c:pt>
                <c:pt idx="2689">
                  <c:v>1428.025024</c:v>
                </c:pt>
                <c:pt idx="2690">
                  <c:v>1428.258057</c:v>
                </c:pt>
                <c:pt idx="2691">
                  <c:v>1430.1529539999999</c:v>
                </c:pt>
                <c:pt idx="2692">
                  <c:v>1430.524048</c:v>
                </c:pt>
                <c:pt idx="2693">
                  <c:v>1430.524048</c:v>
                </c:pt>
                <c:pt idx="2694">
                  <c:v>1432.2139890000001</c:v>
                </c:pt>
                <c:pt idx="2695">
                  <c:v>1432.4589840000001</c:v>
                </c:pt>
                <c:pt idx="2696">
                  <c:v>1435.4799800000001</c:v>
                </c:pt>
                <c:pt idx="2697">
                  <c:v>1435.4799800000001</c:v>
                </c:pt>
                <c:pt idx="2698">
                  <c:v>1435.4799800000001</c:v>
                </c:pt>
                <c:pt idx="2699">
                  <c:v>1435.68103</c:v>
                </c:pt>
                <c:pt idx="2700">
                  <c:v>1435.9279790000001</c:v>
                </c:pt>
                <c:pt idx="2701">
                  <c:v>1437.1259769999999</c:v>
                </c:pt>
                <c:pt idx="2702">
                  <c:v>1438.005981</c:v>
                </c:pt>
                <c:pt idx="2703">
                  <c:v>1438.637939</c:v>
                </c:pt>
                <c:pt idx="2704">
                  <c:v>1441.3339840000001</c:v>
                </c:pt>
                <c:pt idx="2705">
                  <c:v>1441.579956</c:v>
                </c:pt>
                <c:pt idx="2706">
                  <c:v>1441.9399410000001</c:v>
                </c:pt>
                <c:pt idx="2707">
                  <c:v>1443.285034</c:v>
                </c:pt>
                <c:pt idx="2708">
                  <c:v>1445.81897</c:v>
                </c:pt>
                <c:pt idx="2709">
                  <c:v>1447.0150149999999</c:v>
                </c:pt>
                <c:pt idx="2710">
                  <c:v>1448.1080320000001</c:v>
                </c:pt>
                <c:pt idx="2711">
                  <c:v>1448.7120359999999</c:v>
                </c:pt>
                <c:pt idx="2712">
                  <c:v>1448.989014</c:v>
                </c:pt>
                <c:pt idx="2713">
                  <c:v>1449.80603</c:v>
                </c:pt>
                <c:pt idx="2714">
                  <c:v>1450.001953</c:v>
                </c:pt>
                <c:pt idx="2715">
                  <c:v>1451.0570070000001</c:v>
                </c:pt>
                <c:pt idx="2716">
                  <c:v>1451.0570070000001</c:v>
                </c:pt>
                <c:pt idx="2717">
                  <c:v>1451.470947</c:v>
                </c:pt>
                <c:pt idx="2718">
                  <c:v>1456.69397</c:v>
                </c:pt>
                <c:pt idx="2719">
                  <c:v>1456.876953</c:v>
                </c:pt>
                <c:pt idx="2720">
                  <c:v>1457.150024</c:v>
                </c:pt>
                <c:pt idx="2721">
                  <c:v>1457.7969969999999</c:v>
                </c:pt>
                <c:pt idx="2722">
                  <c:v>1462.0610349999999</c:v>
                </c:pt>
                <c:pt idx="2723">
                  <c:v>1464.8470460000001</c:v>
                </c:pt>
                <c:pt idx="2724">
                  <c:v>1465.229004</c:v>
                </c:pt>
                <c:pt idx="2725">
                  <c:v>1466.5410159999999</c:v>
                </c:pt>
                <c:pt idx="2726">
                  <c:v>1467.905029</c:v>
                </c:pt>
                <c:pt idx="2727">
                  <c:v>1468.104004</c:v>
                </c:pt>
                <c:pt idx="2728">
                  <c:v>1468.5660399999999</c:v>
                </c:pt>
                <c:pt idx="2729">
                  <c:v>1468.885986</c:v>
                </c:pt>
                <c:pt idx="2730">
                  <c:v>1469.0830080000001</c:v>
                </c:pt>
                <c:pt idx="2731">
                  <c:v>1472.8869629999999</c:v>
                </c:pt>
                <c:pt idx="2732">
                  <c:v>1473.7089840000001</c:v>
                </c:pt>
                <c:pt idx="2733">
                  <c:v>1474.0729980000001</c:v>
                </c:pt>
                <c:pt idx="2734">
                  <c:v>1474.0729980000001</c:v>
                </c:pt>
                <c:pt idx="2735">
                  <c:v>1475.0119629999999</c:v>
                </c:pt>
                <c:pt idx="2736">
                  <c:v>1475.4029539999999</c:v>
                </c:pt>
                <c:pt idx="2737">
                  <c:v>1476.0889890000001</c:v>
                </c:pt>
                <c:pt idx="2738">
                  <c:v>1476.755005</c:v>
                </c:pt>
                <c:pt idx="2739">
                  <c:v>1476.755005</c:v>
                </c:pt>
                <c:pt idx="2740">
                  <c:v>1479.775024</c:v>
                </c:pt>
                <c:pt idx="2741">
                  <c:v>1480.1779790000001</c:v>
                </c:pt>
                <c:pt idx="2742">
                  <c:v>1481.411987</c:v>
                </c:pt>
                <c:pt idx="2743">
                  <c:v>1481.5780030000001</c:v>
                </c:pt>
                <c:pt idx="2744">
                  <c:v>1481.5780030000001</c:v>
                </c:pt>
                <c:pt idx="2745">
                  <c:v>1481.9179690000001</c:v>
                </c:pt>
                <c:pt idx="2746">
                  <c:v>1482.9110109999999</c:v>
                </c:pt>
                <c:pt idx="2747">
                  <c:v>1483.11499</c:v>
                </c:pt>
                <c:pt idx="2748">
                  <c:v>1484.5870359999999</c:v>
                </c:pt>
                <c:pt idx="2749">
                  <c:v>1485.465942</c:v>
                </c:pt>
                <c:pt idx="2750">
                  <c:v>1485.465942</c:v>
                </c:pt>
                <c:pt idx="2751">
                  <c:v>1487.026001</c:v>
                </c:pt>
                <c:pt idx="2752">
                  <c:v>1488.734009</c:v>
                </c:pt>
                <c:pt idx="2753">
                  <c:v>1489.01001</c:v>
                </c:pt>
                <c:pt idx="2754">
                  <c:v>1491.7700199999999</c:v>
                </c:pt>
                <c:pt idx="2755">
                  <c:v>1491.7700199999999</c:v>
                </c:pt>
                <c:pt idx="2756">
                  <c:v>1493.395996</c:v>
                </c:pt>
                <c:pt idx="2757">
                  <c:v>1495.0679929999999</c:v>
                </c:pt>
                <c:pt idx="2758">
                  <c:v>1495.5009769999999</c:v>
                </c:pt>
                <c:pt idx="2759">
                  <c:v>1495.735962</c:v>
                </c:pt>
                <c:pt idx="2760">
                  <c:v>1495.894043</c:v>
                </c:pt>
                <c:pt idx="2761">
                  <c:v>1496.2330320000001</c:v>
                </c:pt>
                <c:pt idx="2762">
                  <c:v>1498.2380370000001</c:v>
                </c:pt>
                <c:pt idx="2763">
                  <c:v>1498.5699460000001</c:v>
                </c:pt>
                <c:pt idx="2764">
                  <c:v>1499.501953</c:v>
                </c:pt>
                <c:pt idx="2765">
                  <c:v>1499.6259769999999</c:v>
                </c:pt>
                <c:pt idx="2766">
                  <c:v>1499.755005</c:v>
                </c:pt>
                <c:pt idx="2767">
                  <c:v>1499.755005</c:v>
                </c:pt>
                <c:pt idx="2768">
                  <c:v>1500.1479489999999</c:v>
                </c:pt>
                <c:pt idx="2769">
                  <c:v>1500.4420170000001</c:v>
                </c:pt>
                <c:pt idx="2770">
                  <c:v>1500.894043</c:v>
                </c:pt>
                <c:pt idx="2771">
                  <c:v>1501.0610349999999</c:v>
                </c:pt>
                <c:pt idx="2772">
                  <c:v>1501.26001</c:v>
                </c:pt>
                <c:pt idx="2773">
                  <c:v>1505.290039</c:v>
                </c:pt>
                <c:pt idx="2774">
                  <c:v>1505.5729980000001</c:v>
                </c:pt>
                <c:pt idx="2775">
                  <c:v>1506.4880370000001</c:v>
                </c:pt>
                <c:pt idx="2776">
                  <c:v>1506.735962</c:v>
                </c:pt>
                <c:pt idx="2777">
                  <c:v>1507.260986</c:v>
                </c:pt>
                <c:pt idx="2778">
                  <c:v>1507.260986</c:v>
                </c:pt>
                <c:pt idx="2779">
                  <c:v>1507.5150149999999</c:v>
                </c:pt>
                <c:pt idx="2780">
                  <c:v>1507.6610109999999</c:v>
                </c:pt>
                <c:pt idx="2781">
                  <c:v>1508.781982</c:v>
                </c:pt>
                <c:pt idx="2782">
                  <c:v>1508.781982</c:v>
                </c:pt>
                <c:pt idx="2783">
                  <c:v>1510.2080080000001</c:v>
                </c:pt>
                <c:pt idx="2784">
                  <c:v>1510.769043</c:v>
                </c:pt>
                <c:pt idx="2785">
                  <c:v>1510.769043</c:v>
                </c:pt>
                <c:pt idx="2786">
                  <c:v>1510.8979489999999</c:v>
                </c:pt>
                <c:pt idx="2787">
                  <c:v>1514.670044</c:v>
                </c:pt>
                <c:pt idx="2788">
                  <c:v>1516.0040280000001</c:v>
                </c:pt>
                <c:pt idx="2789">
                  <c:v>1517.3979489999999</c:v>
                </c:pt>
                <c:pt idx="2790">
                  <c:v>1518.1899410000001</c:v>
                </c:pt>
                <c:pt idx="2791">
                  <c:v>1518.31897</c:v>
                </c:pt>
                <c:pt idx="2792">
                  <c:v>1519.149048</c:v>
                </c:pt>
                <c:pt idx="2793">
                  <c:v>1523.1789550000001</c:v>
                </c:pt>
                <c:pt idx="2794">
                  <c:v>1523.1789550000001</c:v>
                </c:pt>
                <c:pt idx="2795">
                  <c:v>1523.755981</c:v>
                </c:pt>
                <c:pt idx="2796">
                  <c:v>1523.755981</c:v>
                </c:pt>
                <c:pt idx="2797">
                  <c:v>1524.1669919999999</c:v>
                </c:pt>
                <c:pt idx="2798">
                  <c:v>1524.7979740000001</c:v>
                </c:pt>
                <c:pt idx="2799">
                  <c:v>1524.7979740000001</c:v>
                </c:pt>
                <c:pt idx="2800">
                  <c:v>1525.734009</c:v>
                </c:pt>
                <c:pt idx="2801">
                  <c:v>1525.901001</c:v>
                </c:pt>
                <c:pt idx="2802">
                  <c:v>1526.640991</c:v>
                </c:pt>
                <c:pt idx="2803">
                  <c:v>1526.640991</c:v>
                </c:pt>
                <c:pt idx="2804">
                  <c:v>1526.8310550000001</c:v>
                </c:pt>
                <c:pt idx="2805">
                  <c:v>1527.639038</c:v>
                </c:pt>
                <c:pt idx="2806">
                  <c:v>1528.3270259999999</c:v>
                </c:pt>
                <c:pt idx="2807">
                  <c:v>1530.8220209999999</c:v>
                </c:pt>
                <c:pt idx="2808">
                  <c:v>1531.360962</c:v>
                </c:pt>
                <c:pt idx="2809">
                  <c:v>1531.623047</c:v>
                </c:pt>
                <c:pt idx="2810">
                  <c:v>1533.5389399999999</c:v>
                </c:pt>
                <c:pt idx="2811">
                  <c:v>1533.5389399999999</c:v>
                </c:pt>
                <c:pt idx="2812">
                  <c:v>1533.968018</c:v>
                </c:pt>
                <c:pt idx="2813">
                  <c:v>1534.2299800000001</c:v>
                </c:pt>
                <c:pt idx="2814">
                  <c:v>1535.014038</c:v>
                </c:pt>
                <c:pt idx="2815">
                  <c:v>1536.5219729999999</c:v>
                </c:pt>
                <c:pt idx="2816">
                  <c:v>1537.264038</c:v>
                </c:pt>
                <c:pt idx="2817">
                  <c:v>1538.116943</c:v>
                </c:pt>
                <c:pt idx="2818">
                  <c:v>1538.6789550000001</c:v>
                </c:pt>
                <c:pt idx="2819">
                  <c:v>1540.380981</c:v>
                </c:pt>
                <c:pt idx="2820">
                  <c:v>1543.612061</c:v>
                </c:pt>
                <c:pt idx="2821">
                  <c:v>1545.579956</c:v>
                </c:pt>
                <c:pt idx="2822">
                  <c:v>1545.8819579999999</c:v>
                </c:pt>
                <c:pt idx="2823">
                  <c:v>1546.0069579999999</c:v>
                </c:pt>
                <c:pt idx="2824">
                  <c:v>1546.378052</c:v>
                </c:pt>
                <c:pt idx="2825">
                  <c:v>1547.365967</c:v>
                </c:pt>
                <c:pt idx="2826">
                  <c:v>1548.5200199999999</c:v>
                </c:pt>
                <c:pt idx="2827">
                  <c:v>1549.0229489999999</c:v>
                </c:pt>
                <c:pt idx="2828">
                  <c:v>1549.213013</c:v>
                </c:pt>
                <c:pt idx="2829">
                  <c:v>1551.2320560000001</c:v>
                </c:pt>
                <c:pt idx="2830">
                  <c:v>1551.590942</c:v>
                </c:pt>
                <c:pt idx="2831">
                  <c:v>1559.0770259999999</c:v>
                </c:pt>
                <c:pt idx="2832">
                  <c:v>1559.6770019999999</c:v>
                </c:pt>
                <c:pt idx="2833">
                  <c:v>1561.6889650000001</c:v>
                </c:pt>
                <c:pt idx="2834">
                  <c:v>1563.3480219999999</c:v>
                </c:pt>
                <c:pt idx="2835">
                  <c:v>1564.035034</c:v>
                </c:pt>
                <c:pt idx="2836">
                  <c:v>1564.035034</c:v>
                </c:pt>
                <c:pt idx="2837">
                  <c:v>1564.160034</c:v>
                </c:pt>
                <c:pt idx="2838">
                  <c:v>1564.9429929999999</c:v>
                </c:pt>
                <c:pt idx="2839">
                  <c:v>1566.2860109999999</c:v>
                </c:pt>
                <c:pt idx="2840">
                  <c:v>1568.3070070000001</c:v>
                </c:pt>
                <c:pt idx="2841">
                  <c:v>1568.6610109999999</c:v>
                </c:pt>
                <c:pt idx="2842">
                  <c:v>1570.387939</c:v>
                </c:pt>
                <c:pt idx="2843">
                  <c:v>1570.5439449999999</c:v>
                </c:pt>
                <c:pt idx="2844">
                  <c:v>1571.9990230000001</c:v>
                </c:pt>
                <c:pt idx="2845">
                  <c:v>1572.399048</c:v>
                </c:pt>
                <c:pt idx="2846">
                  <c:v>1573.0870359999999</c:v>
                </c:pt>
                <c:pt idx="2847">
                  <c:v>1573.9029539999999</c:v>
                </c:pt>
                <c:pt idx="2848">
                  <c:v>1574.6180420000001</c:v>
                </c:pt>
                <c:pt idx="2849">
                  <c:v>1579.769043</c:v>
                </c:pt>
                <c:pt idx="2850">
                  <c:v>1582.6560059999999</c:v>
                </c:pt>
                <c:pt idx="2851">
                  <c:v>1583.5570070000001</c:v>
                </c:pt>
                <c:pt idx="2852">
                  <c:v>1583.5570070000001</c:v>
                </c:pt>
                <c:pt idx="2853">
                  <c:v>1587.61499</c:v>
                </c:pt>
                <c:pt idx="2854">
                  <c:v>1588.8439940000001</c:v>
                </c:pt>
                <c:pt idx="2855">
                  <c:v>1588.987061</c:v>
                </c:pt>
                <c:pt idx="2856">
                  <c:v>1593.0980219999999</c:v>
                </c:pt>
                <c:pt idx="2857">
                  <c:v>1593.4179690000001</c:v>
                </c:pt>
                <c:pt idx="2858">
                  <c:v>1594.1369629999999</c:v>
                </c:pt>
                <c:pt idx="2859">
                  <c:v>1595.3210449999999</c:v>
                </c:pt>
                <c:pt idx="2860">
                  <c:v>1595.589966</c:v>
                </c:pt>
                <c:pt idx="2861">
                  <c:v>1597.030029</c:v>
                </c:pt>
                <c:pt idx="2862">
                  <c:v>1597.509033</c:v>
                </c:pt>
                <c:pt idx="2863">
                  <c:v>1597.998047</c:v>
                </c:pt>
                <c:pt idx="2864">
                  <c:v>1598.718018</c:v>
                </c:pt>
                <c:pt idx="2865">
                  <c:v>1601.9499510000001</c:v>
                </c:pt>
                <c:pt idx="2866">
                  <c:v>1603.380005</c:v>
                </c:pt>
                <c:pt idx="2867">
                  <c:v>1605.4350589999999</c:v>
                </c:pt>
                <c:pt idx="2868">
                  <c:v>1605.5820309999999</c:v>
                </c:pt>
                <c:pt idx="2869">
                  <c:v>1606.713013</c:v>
                </c:pt>
                <c:pt idx="2870">
                  <c:v>1606.906982</c:v>
                </c:pt>
                <c:pt idx="2871">
                  <c:v>1608.1850589999999</c:v>
                </c:pt>
                <c:pt idx="2872">
                  <c:v>1608.623047</c:v>
                </c:pt>
                <c:pt idx="2873">
                  <c:v>1609.3389890000001</c:v>
                </c:pt>
                <c:pt idx="2874">
                  <c:v>1609.3389890000001</c:v>
                </c:pt>
                <c:pt idx="2875">
                  <c:v>1610.5360109999999</c:v>
                </c:pt>
                <c:pt idx="2876">
                  <c:v>1611.133057</c:v>
                </c:pt>
                <c:pt idx="2877">
                  <c:v>1611.4470209999999</c:v>
                </c:pt>
                <c:pt idx="2878">
                  <c:v>1611.9110109999999</c:v>
                </c:pt>
                <c:pt idx="2879">
                  <c:v>1611.9110109999999</c:v>
                </c:pt>
                <c:pt idx="2880">
                  <c:v>1612.4820560000001</c:v>
                </c:pt>
                <c:pt idx="2881">
                  <c:v>1614.843018</c:v>
                </c:pt>
                <c:pt idx="2882">
                  <c:v>1618.2170410000001</c:v>
                </c:pt>
                <c:pt idx="2883">
                  <c:v>1618.365967</c:v>
                </c:pt>
                <c:pt idx="2884">
                  <c:v>1619.7189940000001</c:v>
                </c:pt>
                <c:pt idx="2885">
                  <c:v>1619.9990230000001</c:v>
                </c:pt>
                <c:pt idx="2886">
                  <c:v>1621.463013</c:v>
                </c:pt>
                <c:pt idx="2887">
                  <c:v>1622.0789789999999</c:v>
                </c:pt>
                <c:pt idx="2888">
                  <c:v>1622.215942</c:v>
                </c:pt>
                <c:pt idx="2889">
                  <c:v>1622.362061</c:v>
                </c:pt>
                <c:pt idx="2890">
                  <c:v>1622.8530270000001</c:v>
                </c:pt>
                <c:pt idx="2891">
                  <c:v>1623.005981</c:v>
                </c:pt>
                <c:pt idx="2892">
                  <c:v>1623.746948</c:v>
                </c:pt>
                <c:pt idx="2893">
                  <c:v>1626.2089840000001</c:v>
                </c:pt>
                <c:pt idx="2894">
                  <c:v>1630.149048</c:v>
                </c:pt>
                <c:pt idx="2895">
                  <c:v>1630.7889399999999</c:v>
                </c:pt>
                <c:pt idx="2896">
                  <c:v>1634.264038</c:v>
                </c:pt>
                <c:pt idx="2897">
                  <c:v>1636.1529539999999</c:v>
                </c:pt>
                <c:pt idx="2898">
                  <c:v>1636.4499510000001</c:v>
                </c:pt>
                <c:pt idx="2899">
                  <c:v>1636.4499510000001</c:v>
                </c:pt>
                <c:pt idx="2900">
                  <c:v>1636.588013</c:v>
                </c:pt>
                <c:pt idx="2901">
                  <c:v>1637.2120359999999</c:v>
                </c:pt>
                <c:pt idx="2902">
                  <c:v>1638.116943</c:v>
                </c:pt>
                <c:pt idx="2903">
                  <c:v>1638.6910399999999</c:v>
                </c:pt>
                <c:pt idx="2904">
                  <c:v>1638.860962</c:v>
                </c:pt>
                <c:pt idx="2905">
                  <c:v>1640.0229489999999</c:v>
                </c:pt>
                <c:pt idx="2906">
                  <c:v>1643.56897</c:v>
                </c:pt>
                <c:pt idx="2907">
                  <c:v>1643.704956</c:v>
                </c:pt>
                <c:pt idx="2908">
                  <c:v>1644.8680420000001</c:v>
                </c:pt>
                <c:pt idx="2909">
                  <c:v>1648.2189940000001</c:v>
                </c:pt>
                <c:pt idx="2910">
                  <c:v>1649.18103</c:v>
                </c:pt>
                <c:pt idx="2911">
                  <c:v>1654.6290280000001</c:v>
                </c:pt>
                <c:pt idx="2912">
                  <c:v>1654.6290280000001</c:v>
                </c:pt>
                <c:pt idx="2913">
                  <c:v>1655.890991</c:v>
                </c:pt>
                <c:pt idx="2914">
                  <c:v>1655.890991</c:v>
                </c:pt>
                <c:pt idx="2915">
                  <c:v>1656.469971</c:v>
                </c:pt>
                <c:pt idx="2916">
                  <c:v>1658.8079829999999</c:v>
                </c:pt>
                <c:pt idx="2917">
                  <c:v>1659.76001</c:v>
                </c:pt>
                <c:pt idx="2918">
                  <c:v>1660.619995</c:v>
                </c:pt>
                <c:pt idx="2919">
                  <c:v>1660.93103</c:v>
                </c:pt>
                <c:pt idx="2920">
                  <c:v>1661.93103</c:v>
                </c:pt>
                <c:pt idx="2921">
                  <c:v>1662.871948</c:v>
                </c:pt>
                <c:pt idx="2922">
                  <c:v>1663.029053</c:v>
                </c:pt>
                <c:pt idx="2923">
                  <c:v>1665.264038</c:v>
                </c:pt>
                <c:pt idx="2924">
                  <c:v>1665.5389399999999</c:v>
                </c:pt>
                <c:pt idx="2925">
                  <c:v>1669.1259769999999</c:v>
                </c:pt>
                <c:pt idx="2926">
                  <c:v>1671.4060059999999</c:v>
                </c:pt>
                <c:pt idx="2927">
                  <c:v>1674.223999</c:v>
                </c:pt>
                <c:pt idx="2928">
                  <c:v>1677.0169679999999</c:v>
                </c:pt>
                <c:pt idx="2929">
                  <c:v>1678.339966</c:v>
                </c:pt>
                <c:pt idx="2930">
                  <c:v>1681.6180420000001</c:v>
                </c:pt>
                <c:pt idx="2931">
                  <c:v>1682.4329829999999</c:v>
                </c:pt>
                <c:pt idx="2932">
                  <c:v>1686.0269780000001</c:v>
                </c:pt>
                <c:pt idx="2933">
                  <c:v>1686.155029</c:v>
                </c:pt>
                <c:pt idx="2934">
                  <c:v>1686.7270510000001</c:v>
                </c:pt>
                <c:pt idx="2935">
                  <c:v>1690.8160399999999</c:v>
                </c:pt>
                <c:pt idx="2936">
                  <c:v>1691.2979740000001</c:v>
                </c:pt>
                <c:pt idx="2937">
                  <c:v>1691.81897</c:v>
                </c:pt>
                <c:pt idx="2938">
                  <c:v>1692.0410159999999</c:v>
                </c:pt>
                <c:pt idx="2939">
                  <c:v>1694.099976</c:v>
                </c:pt>
                <c:pt idx="2940">
                  <c:v>1694.4499510000001</c:v>
                </c:pt>
                <c:pt idx="2941">
                  <c:v>1694.4499510000001</c:v>
                </c:pt>
                <c:pt idx="2942">
                  <c:v>1696.026001</c:v>
                </c:pt>
                <c:pt idx="2943">
                  <c:v>1698.31897</c:v>
                </c:pt>
                <c:pt idx="2944">
                  <c:v>1700.248047</c:v>
                </c:pt>
                <c:pt idx="2945">
                  <c:v>1701.18103</c:v>
                </c:pt>
                <c:pt idx="2946">
                  <c:v>1701.18103</c:v>
                </c:pt>
                <c:pt idx="2947">
                  <c:v>1702.088013</c:v>
                </c:pt>
                <c:pt idx="2948">
                  <c:v>1702.235962</c:v>
                </c:pt>
                <c:pt idx="2949">
                  <c:v>1702.378052</c:v>
                </c:pt>
                <c:pt idx="2950">
                  <c:v>1705.779053</c:v>
                </c:pt>
                <c:pt idx="2951">
                  <c:v>1705.9110109999999</c:v>
                </c:pt>
                <c:pt idx="2952">
                  <c:v>1706.260986</c:v>
                </c:pt>
                <c:pt idx="2953">
                  <c:v>1707.594971</c:v>
                </c:pt>
                <c:pt idx="2954">
                  <c:v>1707.8759769999999</c:v>
                </c:pt>
                <c:pt idx="2955">
                  <c:v>1708.4320070000001</c:v>
                </c:pt>
                <c:pt idx="2956">
                  <c:v>1708.991943</c:v>
                </c:pt>
                <c:pt idx="2957">
                  <c:v>1710.3680420000001</c:v>
                </c:pt>
                <c:pt idx="2958">
                  <c:v>1710.8969729999999</c:v>
                </c:pt>
                <c:pt idx="2959">
                  <c:v>1711.626953</c:v>
                </c:pt>
                <c:pt idx="2960">
                  <c:v>1712.655029</c:v>
                </c:pt>
                <c:pt idx="2961">
                  <c:v>1713.5889890000001</c:v>
                </c:pt>
                <c:pt idx="2962">
                  <c:v>1714.095947</c:v>
                </c:pt>
                <c:pt idx="2963">
                  <c:v>1714.8480219999999</c:v>
                </c:pt>
                <c:pt idx="2964">
                  <c:v>1715.36499</c:v>
                </c:pt>
                <c:pt idx="2965">
                  <c:v>1715.512939</c:v>
                </c:pt>
                <c:pt idx="2966">
                  <c:v>1715.512939</c:v>
                </c:pt>
                <c:pt idx="2967">
                  <c:v>1716.5429690000001</c:v>
                </c:pt>
                <c:pt idx="2968">
                  <c:v>1716.7569579999999</c:v>
                </c:pt>
                <c:pt idx="2969">
                  <c:v>1718.7139890000001</c:v>
                </c:pt>
                <c:pt idx="2970">
                  <c:v>1718.920044</c:v>
                </c:pt>
                <c:pt idx="2971">
                  <c:v>1719.6889650000001</c:v>
                </c:pt>
                <c:pt idx="2972">
                  <c:v>1720.3079829999999</c:v>
                </c:pt>
                <c:pt idx="2973">
                  <c:v>1720.612061</c:v>
                </c:pt>
                <c:pt idx="2974">
                  <c:v>1721.780029</c:v>
                </c:pt>
                <c:pt idx="2975">
                  <c:v>1721.780029</c:v>
                </c:pt>
                <c:pt idx="2976">
                  <c:v>1722.890991</c:v>
                </c:pt>
                <c:pt idx="2977">
                  <c:v>1722.890991</c:v>
                </c:pt>
                <c:pt idx="2978">
                  <c:v>1723.344971</c:v>
                </c:pt>
                <c:pt idx="2979">
                  <c:v>1723.344971</c:v>
                </c:pt>
                <c:pt idx="2980">
                  <c:v>1723.7679439999999</c:v>
                </c:pt>
                <c:pt idx="2981">
                  <c:v>1724.3249510000001</c:v>
                </c:pt>
                <c:pt idx="2982">
                  <c:v>1724.5489500000001</c:v>
                </c:pt>
                <c:pt idx="2983">
                  <c:v>1724.8580320000001</c:v>
                </c:pt>
                <c:pt idx="2984">
                  <c:v>1724.8580320000001</c:v>
                </c:pt>
                <c:pt idx="2985">
                  <c:v>1726.594971</c:v>
                </c:pt>
                <c:pt idx="2986">
                  <c:v>1727.1710210000001</c:v>
                </c:pt>
                <c:pt idx="2987">
                  <c:v>1727.8029790000001</c:v>
                </c:pt>
                <c:pt idx="2988">
                  <c:v>1727.9580080000001</c:v>
                </c:pt>
                <c:pt idx="2989">
                  <c:v>1727.9580080000001</c:v>
                </c:pt>
                <c:pt idx="2990">
                  <c:v>1727.9580080000001</c:v>
                </c:pt>
                <c:pt idx="2991">
                  <c:v>1728.785034</c:v>
                </c:pt>
                <c:pt idx="2992">
                  <c:v>1731.9169919999999</c:v>
                </c:pt>
                <c:pt idx="2993">
                  <c:v>1732.9930420000001</c:v>
                </c:pt>
                <c:pt idx="2994">
                  <c:v>1732.9930420000001</c:v>
                </c:pt>
                <c:pt idx="2995">
                  <c:v>1733.2829589999999</c:v>
                </c:pt>
                <c:pt idx="2996">
                  <c:v>1733.4360349999999</c:v>
                </c:pt>
                <c:pt idx="2997">
                  <c:v>1733.719971</c:v>
                </c:pt>
                <c:pt idx="2998">
                  <c:v>1734.0579829999999</c:v>
                </c:pt>
                <c:pt idx="2999">
                  <c:v>1734.869019</c:v>
                </c:pt>
                <c:pt idx="3000">
                  <c:v>1734.869019</c:v>
                </c:pt>
                <c:pt idx="3001">
                  <c:v>1734.869019</c:v>
                </c:pt>
                <c:pt idx="3002">
                  <c:v>1735.009033</c:v>
                </c:pt>
                <c:pt idx="3003">
                  <c:v>1736.3029790000001</c:v>
                </c:pt>
                <c:pt idx="3004">
                  <c:v>1737.8210449999999</c:v>
                </c:pt>
                <c:pt idx="3005">
                  <c:v>1738.1779790000001</c:v>
                </c:pt>
                <c:pt idx="3006">
                  <c:v>1739.5329589999999</c:v>
                </c:pt>
                <c:pt idx="3007">
                  <c:v>1740.0820309999999</c:v>
                </c:pt>
                <c:pt idx="3008">
                  <c:v>1741.0710449999999</c:v>
                </c:pt>
                <c:pt idx="3009">
                  <c:v>1741.468018</c:v>
                </c:pt>
                <c:pt idx="3010">
                  <c:v>1741.616943</c:v>
                </c:pt>
                <c:pt idx="3011">
                  <c:v>1741.616943</c:v>
                </c:pt>
                <c:pt idx="3012">
                  <c:v>1742.029053</c:v>
                </c:pt>
                <c:pt idx="3013">
                  <c:v>1742.1910399999999</c:v>
                </c:pt>
                <c:pt idx="3014">
                  <c:v>1742.4520259999999</c:v>
                </c:pt>
                <c:pt idx="3015">
                  <c:v>1742.4520259999999</c:v>
                </c:pt>
                <c:pt idx="3016">
                  <c:v>1743.224976</c:v>
                </c:pt>
                <c:pt idx="3017">
                  <c:v>1744.4410399999999</c:v>
                </c:pt>
                <c:pt idx="3018">
                  <c:v>1744.760986</c:v>
                </c:pt>
                <c:pt idx="3019">
                  <c:v>1744.760986</c:v>
                </c:pt>
                <c:pt idx="3020">
                  <c:v>1744.906982</c:v>
                </c:pt>
                <c:pt idx="3021">
                  <c:v>1745.4239500000001</c:v>
                </c:pt>
                <c:pt idx="3022">
                  <c:v>1745.4239500000001</c:v>
                </c:pt>
                <c:pt idx="3023">
                  <c:v>1745.7299800000001</c:v>
                </c:pt>
                <c:pt idx="3024">
                  <c:v>1745.889038</c:v>
                </c:pt>
                <c:pt idx="3025">
                  <c:v>1746.6970209999999</c:v>
                </c:pt>
                <c:pt idx="3026">
                  <c:v>1747.399048</c:v>
                </c:pt>
                <c:pt idx="3027">
                  <c:v>1748.6080320000001</c:v>
                </c:pt>
                <c:pt idx="3028">
                  <c:v>1748.764038</c:v>
                </c:pt>
                <c:pt idx="3029">
                  <c:v>1749.0479740000001</c:v>
                </c:pt>
                <c:pt idx="3030">
                  <c:v>1749.494995</c:v>
                </c:pt>
                <c:pt idx="3031">
                  <c:v>1749.494995</c:v>
                </c:pt>
                <c:pt idx="3032">
                  <c:v>1749.996948</c:v>
                </c:pt>
                <c:pt idx="3033">
                  <c:v>1749.996948</c:v>
                </c:pt>
                <c:pt idx="3034">
                  <c:v>1750.1519780000001</c:v>
                </c:pt>
                <c:pt idx="3035">
                  <c:v>1750.295044</c:v>
                </c:pt>
                <c:pt idx="3036">
                  <c:v>1751.4189449999999</c:v>
                </c:pt>
                <c:pt idx="3037">
                  <c:v>1751.880005</c:v>
                </c:pt>
                <c:pt idx="3038">
                  <c:v>1752.0520019999999</c:v>
                </c:pt>
                <c:pt idx="3039">
                  <c:v>1755.1130370000001</c:v>
                </c:pt>
                <c:pt idx="3040">
                  <c:v>1756.1020510000001</c:v>
                </c:pt>
                <c:pt idx="3041">
                  <c:v>1756.5389399999999</c:v>
                </c:pt>
                <c:pt idx="3042">
                  <c:v>1758.1240230000001</c:v>
                </c:pt>
                <c:pt idx="3043">
                  <c:v>1758.8170170000001</c:v>
                </c:pt>
                <c:pt idx="3044">
                  <c:v>1759.128052</c:v>
                </c:pt>
                <c:pt idx="3045">
                  <c:v>1759.494019</c:v>
                </c:pt>
                <c:pt idx="3046">
                  <c:v>1760.6920170000001</c:v>
                </c:pt>
                <c:pt idx="3047">
                  <c:v>1761.115967</c:v>
                </c:pt>
                <c:pt idx="3048">
                  <c:v>1761.4880370000001</c:v>
                </c:pt>
                <c:pt idx="3049">
                  <c:v>1762.1789550000001</c:v>
                </c:pt>
                <c:pt idx="3050">
                  <c:v>1762.465942</c:v>
                </c:pt>
                <c:pt idx="3051">
                  <c:v>1762.465942</c:v>
                </c:pt>
                <c:pt idx="3052">
                  <c:v>1762.625</c:v>
                </c:pt>
                <c:pt idx="3053">
                  <c:v>1762.786987</c:v>
                </c:pt>
                <c:pt idx="3054">
                  <c:v>1763.286987</c:v>
                </c:pt>
                <c:pt idx="3055">
                  <c:v>1763.7569579999999</c:v>
                </c:pt>
                <c:pt idx="3056">
                  <c:v>1764.105957</c:v>
                </c:pt>
                <c:pt idx="3057">
                  <c:v>1764.605957</c:v>
                </c:pt>
                <c:pt idx="3058">
                  <c:v>1766.025024</c:v>
                </c:pt>
                <c:pt idx="3059">
                  <c:v>1766.1560059999999</c:v>
                </c:pt>
                <c:pt idx="3060">
                  <c:v>1766.3070070000001</c:v>
                </c:pt>
                <c:pt idx="3061">
                  <c:v>1767.0610349999999</c:v>
                </c:pt>
                <c:pt idx="3062">
                  <c:v>1767.1870120000001</c:v>
                </c:pt>
                <c:pt idx="3063">
                  <c:v>1767.5379640000001</c:v>
                </c:pt>
                <c:pt idx="3064">
                  <c:v>1767.68103</c:v>
                </c:pt>
                <c:pt idx="3065">
                  <c:v>1767.8170170000001</c:v>
                </c:pt>
                <c:pt idx="3066">
                  <c:v>1768.501953</c:v>
                </c:pt>
                <c:pt idx="3067">
                  <c:v>1769.4730219999999</c:v>
                </c:pt>
                <c:pt idx="3068">
                  <c:v>1770.0269780000001</c:v>
                </c:pt>
                <c:pt idx="3069">
                  <c:v>1770.4370120000001</c:v>
                </c:pt>
                <c:pt idx="3070">
                  <c:v>1770.8580320000001</c:v>
                </c:pt>
                <c:pt idx="3071">
                  <c:v>1771.4179690000001</c:v>
                </c:pt>
                <c:pt idx="3072">
                  <c:v>1771.8819579999999</c:v>
                </c:pt>
                <c:pt idx="3073">
                  <c:v>1772.1970209999999</c:v>
                </c:pt>
                <c:pt idx="3074">
                  <c:v>1772.1970209999999</c:v>
                </c:pt>
                <c:pt idx="3075">
                  <c:v>1772.9610600000001</c:v>
                </c:pt>
                <c:pt idx="3076">
                  <c:v>1773.240967</c:v>
                </c:pt>
                <c:pt idx="3077">
                  <c:v>1773.240967</c:v>
                </c:pt>
                <c:pt idx="3078">
                  <c:v>1773.378052</c:v>
                </c:pt>
                <c:pt idx="3079">
                  <c:v>1773.659058</c:v>
                </c:pt>
                <c:pt idx="3080">
                  <c:v>1774.5749510000001</c:v>
                </c:pt>
                <c:pt idx="3081">
                  <c:v>1774.890991</c:v>
                </c:pt>
                <c:pt idx="3082">
                  <c:v>1775.9830320000001</c:v>
                </c:pt>
                <c:pt idx="3083">
                  <c:v>1776.786987</c:v>
                </c:pt>
                <c:pt idx="3084">
                  <c:v>1777.6450199999999</c:v>
                </c:pt>
                <c:pt idx="3085">
                  <c:v>1778.18103</c:v>
                </c:pt>
                <c:pt idx="3086">
                  <c:v>1778.18103</c:v>
                </c:pt>
                <c:pt idx="3087">
                  <c:v>1779.1660159999999</c:v>
                </c:pt>
                <c:pt idx="3088">
                  <c:v>1779.3260499999999</c:v>
                </c:pt>
                <c:pt idx="3089">
                  <c:v>1779.6999510000001</c:v>
                </c:pt>
                <c:pt idx="3090">
                  <c:v>1781.473999</c:v>
                </c:pt>
                <c:pt idx="3091">
                  <c:v>1781.473999</c:v>
                </c:pt>
                <c:pt idx="3092">
                  <c:v>1781.635986</c:v>
                </c:pt>
                <c:pt idx="3093">
                  <c:v>1781.7929690000001</c:v>
                </c:pt>
                <c:pt idx="3094">
                  <c:v>1781.954956</c:v>
                </c:pt>
                <c:pt idx="3095">
                  <c:v>1782.5649410000001</c:v>
                </c:pt>
                <c:pt idx="3096">
                  <c:v>1782.7270510000001</c:v>
                </c:pt>
                <c:pt idx="3097">
                  <c:v>1782.9880370000001</c:v>
                </c:pt>
                <c:pt idx="3098">
                  <c:v>1783.385986</c:v>
                </c:pt>
                <c:pt idx="3099">
                  <c:v>1784.509033</c:v>
                </c:pt>
                <c:pt idx="3100">
                  <c:v>1785.849976</c:v>
                </c:pt>
                <c:pt idx="3101">
                  <c:v>1785.9990230000001</c:v>
                </c:pt>
                <c:pt idx="3102">
                  <c:v>1787.1910399999999</c:v>
                </c:pt>
                <c:pt idx="3103">
                  <c:v>1787.519043</c:v>
                </c:pt>
                <c:pt idx="3104">
                  <c:v>1787.9129640000001</c:v>
                </c:pt>
                <c:pt idx="3105">
                  <c:v>1787.9129640000001</c:v>
                </c:pt>
                <c:pt idx="3106">
                  <c:v>1789.973999</c:v>
                </c:pt>
                <c:pt idx="3107">
                  <c:v>1791.746948</c:v>
                </c:pt>
                <c:pt idx="3108">
                  <c:v>1792.878052</c:v>
                </c:pt>
                <c:pt idx="3109">
                  <c:v>1794.840942</c:v>
                </c:pt>
                <c:pt idx="3110">
                  <c:v>1794.840942</c:v>
                </c:pt>
                <c:pt idx="3111">
                  <c:v>1795.963013</c:v>
                </c:pt>
                <c:pt idx="3112">
                  <c:v>1796.260986</c:v>
                </c:pt>
                <c:pt idx="3113">
                  <c:v>1799.030029</c:v>
                </c:pt>
                <c:pt idx="3114">
                  <c:v>1800.7380370000001</c:v>
                </c:pt>
                <c:pt idx="3115">
                  <c:v>1801.7540280000001</c:v>
                </c:pt>
                <c:pt idx="3116">
                  <c:v>1802.4990230000001</c:v>
                </c:pt>
                <c:pt idx="3117">
                  <c:v>1803.48999</c:v>
                </c:pt>
                <c:pt idx="3118">
                  <c:v>1803.8170170000001</c:v>
                </c:pt>
                <c:pt idx="3119">
                  <c:v>1804.0460210000001</c:v>
                </c:pt>
                <c:pt idx="3120">
                  <c:v>1804.8320309999999</c:v>
                </c:pt>
                <c:pt idx="3121">
                  <c:v>1805.7060550000001</c:v>
                </c:pt>
                <c:pt idx="3122">
                  <c:v>1808.970947</c:v>
                </c:pt>
                <c:pt idx="3123">
                  <c:v>1813.343018</c:v>
                </c:pt>
                <c:pt idx="3124">
                  <c:v>1814.4250489999999</c:v>
                </c:pt>
                <c:pt idx="3125">
                  <c:v>1815.1789550000001</c:v>
                </c:pt>
                <c:pt idx="3126">
                  <c:v>1816.338013</c:v>
                </c:pt>
                <c:pt idx="3127">
                  <c:v>1816.964966</c:v>
                </c:pt>
                <c:pt idx="3128">
                  <c:v>1818.4830320000001</c:v>
                </c:pt>
                <c:pt idx="3129">
                  <c:v>1819.030029</c:v>
                </c:pt>
                <c:pt idx="3130">
                  <c:v>1820.464966</c:v>
                </c:pt>
                <c:pt idx="3131">
                  <c:v>1820.7509769999999</c:v>
                </c:pt>
                <c:pt idx="3132">
                  <c:v>1820.9160159999999</c:v>
                </c:pt>
                <c:pt idx="3133">
                  <c:v>1821.1030270000001</c:v>
                </c:pt>
                <c:pt idx="3134">
                  <c:v>1822.7700199999999</c:v>
                </c:pt>
                <c:pt idx="3135">
                  <c:v>1823.0649410000001</c:v>
                </c:pt>
                <c:pt idx="3136">
                  <c:v>1823.0649410000001</c:v>
                </c:pt>
                <c:pt idx="3137">
                  <c:v>1825.8470460000001</c:v>
                </c:pt>
                <c:pt idx="3138">
                  <c:v>1826.4959719999999</c:v>
                </c:pt>
                <c:pt idx="3139">
                  <c:v>1826.4959719999999</c:v>
                </c:pt>
                <c:pt idx="3140">
                  <c:v>1827.7070309999999</c:v>
                </c:pt>
                <c:pt idx="3141">
                  <c:v>1828.154053</c:v>
                </c:pt>
                <c:pt idx="3142">
                  <c:v>1828.7669679999999</c:v>
                </c:pt>
                <c:pt idx="3143">
                  <c:v>1829.3819579999999</c:v>
                </c:pt>
                <c:pt idx="3144">
                  <c:v>1830.491943</c:v>
                </c:pt>
                <c:pt idx="3145">
                  <c:v>1832.8079829999999</c:v>
                </c:pt>
                <c:pt idx="3146">
                  <c:v>1834.160034</c:v>
                </c:pt>
                <c:pt idx="3147">
                  <c:v>1835.073975</c:v>
                </c:pt>
                <c:pt idx="3148">
                  <c:v>1835.855957</c:v>
                </c:pt>
                <c:pt idx="3149">
                  <c:v>1836.734009</c:v>
                </c:pt>
                <c:pt idx="3150">
                  <c:v>1837.2619629999999</c:v>
                </c:pt>
                <c:pt idx="3151">
                  <c:v>1838.744019</c:v>
                </c:pt>
                <c:pt idx="3152">
                  <c:v>1839.135986</c:v>
                </c:pt>
                <c:pt idx="3153">
                  <c:v>1840.4670410000001</c:v>
                </c:pt>
                <c:pt idx="3154">
                  <c:v>1840.845947</c:v>
                </c:pt>
                <c:pt idx="3155">
                  <c:v>1841.1519780000001</c:v>
                </c:pt>
                <c:pt idx="3156">
                  <c:v>1841.6660159999999</c:v>
                </c:pt>
                <c:pt idx="3157">
                  <c:v>1841.840942</c:v>
                </c:pt>
                <c:pt idx="3158">
                  <c:v>1843.4239500000001</c:v>
                </c:pt>
                <c:pt idx="3159">
                  <c:v>1844.109009</c:v>
                </c:pt>
                <c:pt idx="3160">
                  <c:v>1846.274048</c:v>
                </c:pt>
                <c:pt idx="3161">
                  <c:v>1847.619995</c:v>
                </c:pt>
                <c:pt idx="3162">
                  <c:v>1848.2380370000001</c:v>
                </c:pt>
                <c:pt idx="3163">
                  <c:v>1850.409058</c:v>
                </c:pt>
                <c:pt idx="3164">
                  <c:v>1850.409058</c:v>
                </c:pt>
                <c:pt idx="3165">
                  <c:v>1859.4639890000001</c:v>
                </c:pt>
                <c:pt idx="3166">
                  <c:v>1859.9370120000001</c:v>
                </c:pt>
                <c:pt idx="3167">
                  <c:v>1860.588013</c:v>
                </c:pt>
                <c:pt idx="3168">
                  <c:v>1862.2769780000001</c:v>
                </c:pt>
                <c:pt idx="3169">
                  <c:v>1862.2769780000001</c:v>
                </c:pt>
                <c:pt idx="3170">
                  <c:v>1862.8149410000001</c:v>
                </c:pt>
                <c:pt idx="3171">
                  <c:v>1863.990967</c:v>
                </c:pt>
                <c:pt idx="3172">
                  <c:v>1865.7080080000001</c:v>
                </c:pt>
                <c:pt idx="3173">
                  <c:v>1866.6949460000001</c:v>
                </c:pt>
                <c:pt idx="3174">
                  <c:v>1868.801025</c:v>
                </c:pt>
                <c:pt idx="3175">
                  <c:v>1869.655029</c:v>
                </c:pt>
                <c:pt idx="3176">
                  <c:v>1869.655029</c:v>
                </c:pt>
                <c:pt idx="3177">
                  <c:v>1869.655029</c:v>
                </c:pt>
                <c:pt idx="3178">
                  <c:v>1869.7879640000001</c:v>
                </c:pt>
                <c:pt idx="3179">
                  <c:v>1871.2860109999999</c:v>
                </c:pt>
                <c:pt idx="3180">
                  <c:v>1877.1049800000001</c:v>
                </c:pt>
                <c:pt idx="3181">
                  <c:v>1877.987061</c:v>
                </c:pt>
                <c:pt idx="3182">
                  <c:v>1879.1080320000001</c:v>
                </c:pt>
                <c:pt idx="3183">
                  <c:v>1880.1970209999999</c:v>
                </c:pt>
                <c:pt idx="3184">
                  <c:v>1882.3570560000001</c:v>
                </c:pt>
                <c:pt idx="3185">
                  <c:v>1882.963013</c:v>
                </c:pt>
                <c:pt idx="3186">
                  <c:v>1883.786987</c:v>
                </c:pt>
                <c:pt idx="3187">
                  <c:v>1885.098999</c:v>
                </c:pt>
                <c:pt idx="3188">
                  <c:v>1885.4289550000001</c:v>
                </c:pt>
                <c:pt idx="3189">
                  <c:v>1885.8280030000001</c:v>
                </c:pt>
                <c:pt idx="3190">
                  <c:v>1886.126953</c:v>
                </c:pt>
                <c:pt idx="3191">
                  <c:v>1886.3260499999999</c:v>
                </c:pt>
                <c:pt idx="3192">
                  <c:v>1886.7120359999999</c:v>
                </c:pt>
                <c:pt idx="3193">
                  <c:v>1887.1860349999999</c:v>
                </c:pt>
                <c:pt idx="3194">
                  <c:v>1887.7889399999999</c:v>
                </c:pt>
                <c:pt idx="3195">
                  <c:v>1888.43103</c:v>
                </c:pt>
                <c:pt idx="3196">
                  <c:v>1888.43103</c:v>
                </c:pt>
                <c:pt idx="3197">
                  <c:v>1889.5810550000001</c:v>
                </c:pt>
                <c:pt idx="3198">
                  <c:v>1889.5810550000001</c:v>
                </c:pt>
                <c:pt idx="3199">
                  <c:v>1891.6889650000001</c:v>
                </c:pt>
                <c:pt idx="3200">
                  <c:v>1892.5219729999999</c:v>
                </c:pt>
                <c:pt idx="3201">
                  <c:v>1892.5219729999999</c:v>
                </c:pt>
                <c:pt idx="3202">
                  <c:v>1894.18103</c:v>
                </c:pt>
                <c:pt idx="3203">
                  <c:v>1896.4410399999999</c:v>
                </c:pt>
                <c:pt idx="3204">
                  <c:v>1896.968018</c:v>
                </c:pt>
                <c:pt idx="3205">
                  <c:v>1897.2139890000001</c:v>
                </c:pt>
                <c:pt idx="3206">
                  <c:v>1897.3599850000001</c:v>
                </c:pt>
                <c:pt idx="3207">
                  <c:v>1898.260986</c:v>
                </c:pt>
                <c:pt idx="3208">
                  <c:v>1898.600952</c:v>
                </c:pt>
                <c:pt idx="3209">
                  <c:v>1898.600952</c:v>
                </c:pt>
                <c:pt idx="3210">
                  <c:v>1899.4250489999999</c:v>
                </c:pt>
                <c:pt idx="3211">
                  <c:v>1899.609009</c:v>
                </c:pt>
                <c:pt idx="3212">
                  <c:v>1900.7919919999999</c:v>
                </c:pt>
                <c:pt idx="3213">
                  <c:v>1900.9429929999999</c:v>
                </c:pt>
                <c:pt idx="3214">
                  <c:v>1901.720947</c:v>
                </c:pt>
                <c:pt idx="3215">
                  <c:v>1903.6669919999999</c:v>
                </c:pt>
                <c:pt idx="3216">
                  <c:v>1904.94397</c:v>
                </c:pt>
                <c:pt idx="3217">
                  <c:v>1912.014038</c:v>
                </c:pt>
                <c:pt idx="3218">
                  <c:v>1912.244995</c:v>
                </c:pt>
                <c:pt idx="3219">
                  <c:v>1913.9239500000001</c:v>
                </c:pt>
                <c:pt idx="3220">
                  <c:v>1914.4029539999999</c:v>
                </c:pt>
                <c:pt idx="3221">
                  <c:v>1917.4530030000001</c:v>
                </c:pt>
                <c:pt idx="3222">
                  <c:v>1917.915039</c:v>
                </c:pt>
                <c:pt idx="3223">
                  <c:v>1919.8179929999999</c:v>
                </c:pt>
                <c:pt idx="3224">
                  <c:v>1921.1099850000001</c:v>
                </c:pt>
                <c:pt idx="3225">
                  <c:v>1921.5639650000001</c:v>
                </c:pt>
                <c:pt idx="3226">
                  <c:v>1922.7430420000001</c:v>
                </c:pt>
                <c:pt idx="3227">
                  <c:v>1923.4580080000001</c:v>
                </c:pt>
                <c:pt idx="3228">
                  <c:v>1925.4029539999999</c:v>
                </c:pt>
                <c:pt idx="3229">
                  <c:v>1926.4530030000001</c:v>
                </c:pt>
                <c:pt idx="3230">
                  <c:v>1927.8160399999999</c:v>
                </c:pt>
                <c:pt idx="3231">
                  <c:v>1927.9770510000001</c:v>
                </c:pt>
                <c:pt idx="3232">
                  <c:v>1928.155029</c:v>
                </c:pt>
                <c:pt idx="3233">
                  <c:v>1929.509033</c:v>
                </c:pt>
                <c:pt idx="3234">
                  <c:v>1931.010986</c:v>
                </c:pt>
                <c:pt idx="3235">
                  <c:v>1931.630005</c:v>
                </c:pt>
                <c:pt idx="3236">
                  <c:v>1931.630005</c:v>
                </c:pt>
                <c:pt idx="3237">
                  <c:v>1933.073975</c:v>
                </c:pt>
                <c:pt idx="3238">
                  <c:v>1933.2669679999999</c:v>
                </c:pt>
                <c:pt idx="3239">
                  <c:v>1933.4210210000001</c:v>
                </c:pt>
                <c:pt idx="3240">
                  <c:v>1935.119019</c:v>
                </c:pt>
                <c:pt idx="3241">
                  <c:v>1935.119019</c:v>
                </c:pt>
                <c:pt idx="3242">
                  <c:v>1935.845947</c:v>
                </c:pt>
                <c:pt idx="3243">
                  <c:v>1936.3070070000001</c:v>
                </c:pt>
                <c:pt idx="3244">
                  <c:v>1937.0229489999999</c:v>
                </c:pt>
                <c:pt idx="3245">
                  <c:v>1937.176025</c:v>
                </c:pt>
                <c:pt idx="3246">
                  <c:v>1937.490967</c:v>
                </c:pt>
                <c:pt idx="3247">
                  <c:v>1939.5179439999999</c:v>
                </c:pt>
                <c:pt idx="3248">
                  <c:v>1940.5939940000001</c:v>
                </c:pt>
                <c:pt idx="3249">
                  <c:v>1941.633057</c:v>
                </c:pt>
                <c:pt idx="3250">
                  <c:v>1943.865967</c:v>
                </c:pt>
                <c:pt idx="3251">
                  <c:v>1944.3179929999999</c:v>
                </c:pt>
                <c:pt idx="3252">
                  <c:v>1944.5610349999999</c:v>
                </c:pt>
                <c:pt idx="3253">
                  <c:v>1945.246948</c:v>
                </c:pt>
                <c:pt idx="3254">
                  <c:v>1947.349976</c:v>
                </c:pt>
                <c:pt idx="3255">
                  <c:v>1947.68103</c:v>
                </c:pt>
                <c:pt idx="3256">
                  <c:v>1948.0009769999999</c:v>
                </c:pt>
                <c:pt idx="3257">
                  <c:v>1948.3079829999999</c:v>
                </c:pt>
                <c:pt idx="3258">
                  <c:v>1949.2669679999999</c:v>
                </c:pt>
                <c:pt idx="3259">
                  <c:v>1949.4160159999999</c:v>
                </c:pt>
                <c:pt idx="3260">
                  <c:v>1949.854004</c:v>
                </c:pt>
                <c:pt idx="3261">
                  <c:v>1950.7120359999999</c:v>
                </c:pt>
                <c:pt idx="3262">
                  <c:v>1951.709961</c:v>
                </c:pt>
                <c:pt idx="3263">
                  <c:v>1951.869995</c:v>
                </c:pt>
                <c:pt idx="3264">
                  <c:v>1952.474976</c:v>
                </c:pt>
                <c:pt idx="3265">
                  <c:v>1953.6719969999999</c:v>
                </c:pt>
                <c:pt idx="3266">
                  <c:v>1954.0460210000001</c:v>
                </c:pt>
                <c:pt idx="3267">
                  <c:v>1954.31897</c:v>
                </c:pt>
                <c:pt idx="3268">
                  <c:v>1954.8819579999999</c:v>
                </c:pt>
                <c:pt idx="3269">
                  <c:v>1955.4370120000001</c:v>
                </c:pt>
                <c:pt idx="3270">
                  <c:v>1957.0649410000001</c:v>
                </c:pt>
                <c:pt idx="3271">
                  <c:v>1957.926025</c:v>
                </c:pt>
                <c:pt idx="3272">
                  <c:v>1957.926025</c:v>
                </c:pt>
                <c:pt idx="3273">
                  <c:v>1958.0939940000001</c:v>
                </c:pt>
                <c:pt idx="3274">
                  <c:v>1958.6429439999999</c:v>
                </c:pt>
                <c:pt idx="3275">
                  <c:v>1959.5660399999999</c:v>
                </c:pt>
                <c:pt idx="3276">
                  <c:v>1959.8360600000001</c:v>
                </c:pt>
                <c:pt idx="3277">
                  <c:v>1959.973999</c:v>
                </c:pt>
                <c:pt idx="3278">
                  <c:v>1960.94397</c:v>
                </c:pt>
                <c:pt idx="3279">
                  <c:v>1961.3979489999999</c:v>
                </c:pt>
                <c:pt idx="3280">
                  <c:v>1961.5419919999999</c:v>
                </c:pt>
                <c:pt idx="3281">
                  <c:v>1961.959961</c:v>
                </c:pt>
                <c:pt idx="3282">
                  <c:v>1964.0639650000001</c:v>
                </c:pt>
                <c:pt idx="3283">
                  <c:v>1964.6789550000001</c:v>
                </c:pt>
                <c:pt idx="3284">
                  <c:v>1965.6130370000001</c:v>
                </c:pt>
                <c:pt idx="3285">
                  <c:v>1965.9169919999999</c:v>
                </c:pt>
                <c:pt idx="3286">
                  <c:v>1966.487061</c:v>
                </c:pt>
                <c:pt idx="3287">
                  <c:v>1968.637939</c:v>
                </c:pt>
                <c:pt idx="3288">
                  <c:v>1968.776001</c:v>
                </c:pt>
                <c:pt idx="3289">
                  <c:v>1969.0429690000001</c:v>
                </c:pt>
                <c:pt idx="3290">
                  <c:v>1970.3139650000001</c:v>
                </c:pt>
                <c:pt idx="3291">
                  <c:v>1972.390991</c:v>
                </c:pt>
                <c:pt idx="3292">
                  <c:v>1972.865967</c:v>
                </c:pt>
                <c:pt idx="3293">
                  <c:v>1973.255981</c:v>
                </c:pt>
                <c:pt idx="3294">
                  <c:v>1973.584961</c:v>
                </c:pt>
                <c:pt idx="3295">
                  <c:v>1973.723999</c:v>
                </c:pt>
                <c:pt idx="3296">
                  <c:v>1974.9479980000001</c:v>
                </c:pt>
                <c:pt idx="3297">
                  <c:v>1977.1710210000001</c:v>
                </c:pt>
                <c:pt idx="3298">
                  <c:v>1977.5839840000001</c:v>
                </c:pt>
                <c:pt idx="3299">
                  <c:v>1980.848999</c:v>
                </c:pt>
                <c:pt idx="3300">
                  <c:v>1981.2430420000001</c:v>
                </c:pt>
                <c:pt idx="3301">
                  <c:v>1982.6970209999999</c:v>
                </c:pt>
                <c:pt idx="3302">
                  <c:v>1983.1519780000001</c:v>
                </c:pt>
                <c:pt idx="3303">
                  <c:v>1983.7810059999999</c:v>
                </c:pt>
                <c:pt idx="3304">
                  <c:v>1984.219971</c:v>
                </c:pt>
                <c:pt idx="3305">
                  <c:v>1986.594971</c:v>
                </c:pt>
                <c:pt idx="3306">
                  <c:v>1986.7989500000001</c:v>
                </c:pt>
                <c:pt idx="3307">
                  <c:v>1987.2939449999999</c:v>
                </c:pt>
                <c:pt idx="3308">
                  <c:v>1988.301025</c:v>
                </c:pt>
                <c:pt idx="3309">
                  <c:v>1988.880005</c:v>
                </c:pt>
                <c:pt idx="3310">
                  <c:v>1989.1779790000001</c:v>
                </c:pt>
                <c:pt idx="3311">
                  <c:v>1992.0920410000001</c:v>
                </c:pt>
                <c:pt idx="3312">
                  <c:v>1993.8139650000001</c:v>
                </c:pt>
                <c:pt idx="3313">
                  <c:v>1994.465942</c:v>
                </c:pt>
                <c:pt idx="3314">
                  <c:v>1995.3480219999999</c:v>
                </c:pt>
                <c:pt idx="3315">
                  <c:v>1995.6369629999999</c:v>
                </c:pt>
                <c:pt idx="3316">
                  <c:v>2000.975952</c:v>
                </c:pt>
                <c:pt idx="3317">
                  <c:v>2001.661987</c:v>
                </c:pt>
                <c:pt idx="3318">
                  <c:v>2001.661987</c:v>
                </c:pt>
                <c:pt idx="3319">
                  <c:v>2002.003052</c:v>
                </c:pt>
                <c:pt idx="3320">
                  <c:v>2005.1879879999999</c:v>
                </c:pt>
                <c:pt idx="3321">
                  <c:v>2005.323975</c:v>
                </c:pt>
                <c:pt idx="3322">
                  <c:v>2005.905029</c:v>
                </c:pt>
                <c:pt idx="3323">
                  <c:v>2007.3260499999999</c:v>
                </c:pt>
                <c:pt idx="3324">
                  <c:v>2007.588013</c:v>
                </c:pt>
                <c:pt idx="3325">
                  <c:v>2007.7490230000001</c:v>
                </c:pt>
                <c:pt idx="3326">
                  <c:v>2009.454956</c:v>
                </c:pt>
                <c:pt idx="3327">
                  <c:v>2010.1679690000001</c:v>
                </c:pt>
                <c:pt idx="3328">
                  <c:v>2010.468018</c:v>
                </c:pt>
                <c:pt idx="3329">
                  <c:v>2010.6779790000001</c:v>
                </c:pt>
                <c:pt idx="3330">
                  <c:v>2014.339966</c:v>
                </c:pt>
                <c:pt idx="3331">
                  <c:v>2016.6080320000001</c:v>
                </c:pt>
                <c:pt idx="3332">
                  <c:v>2016.7320560000001</c:v>
                </c:pt>
                <c:pt idx="3333">
                  <c:v>2017.5429690000001</c:v>
                </c:pt>
                <c:pt idx="3334">
                  <c:v>2018.801025</c:v>
                </c:pt>
                <c:pt idx="3335">
                  <c:v>2027.9959719999999</c:v>
                </c:pt>
                <c:pt idx="3336">
                  <c:v>2028.123047</c:v>
                </c:pt>
                <c:pt idx="3337">
                  <c:v>2028.88501</c:v>
                </c:pt>
                <c:pt idx="3338">
                  <c:v>2029.7679439999999</c:v>
                </c:pt>
                <c:pt idx="3339">
                  <c:v>2031.44397</c:v>
                </c:pt>
                <c:pt idx="3340">
                  <c:v>2032.026001</c:v>
                </c:pt>
                <c:pt idx="3341">
                  <c:v>2032.276001</c:v>
                </c:pt>
                <c:pt idx="3342">
                  <c:v>2032.644043</c:v>
                </c:pt>
                <c:pt idx="3343">
                  <c:v>2033.594971</c:v>
                </c:pt>
                <c:pt idx="3344">
                  <c:v>2037.9930420000001</c:v>
                </c:pt>
                <c:pt idx="3345">
                  <c:v>2039.4169919999999</c:v>
                </c:pt>
                <c:pt idx="3346">
                  <c:v>2040.1920170000001</c:v>
                </c:pt>
                <c:pt idx="3347">
                  <c:v>2041.887939</c:v>
                </c:pt>
                <c:pt idx="3348">
                  <c:v>2042.469971</c:v>
                </c:pt>
                <c:pt idx="3349">
                  <c:v>2044.0639650000001</c:v>
                </c:pt>
                <c:pt idx="3350">
                  <c:v>2046.740967</c:v>
                </c:pt>
                <c:pt idx="3351">
                  <c:v>2050.8120119999999</c:v>
                </c:pt>
                <c:pt idx="3352">
                  <c:v>2051.7971189999998</c:v>
                </c:pt>
                <c:pt idx="3353">
                  <c:v>2052.2939449999999</c:v>
                </c:pt>
                <c:pt idx="3354">
                  <c:v>2056.5581050000001</c:v>
                </c:pt>
                <c:pt idx="3355">
                  <c:v>2057.7561040000001</c:v>
                </c:pt>
                <c:pt idx="3356">
                  <c:v>2058.2170409999999</c:v>
                </c:pt>
                <c:pt idx="3357">
                  <c:v>2058.7009280000002</c:v>
                </c:pt>
                <c:pt idx="3358">
                  <c:v>2061.0500489999999</c:v>
                </c:pt>
                <c:pt idx="3359">
                  <c:v>2061.3190920000002</c:v>
                </c:pt>
                <c:pt idx="3360">
                  <c:v>2063.8940429999998</c:v>
                </c:pt>
                <c:pt idx="3361">
                  <c:v>2064.0690920000002</c:v>
                </c:pt>
                <c:pt idx="3362">
                  <c:v>2065.0429690000001</c:v>
                </c:pt>
                <c:pt idx="3363">
                  <c:v>2067.2858890000002</c:v>
                </c:pt>
                <c:pt idx="3364">
                  <c:v>2068.9360350000002</c:v>
                </c:pt>
                <c:pt idx="3365">
                  <c:v>2069.2329100000002</c:v>
                </c:pt>
                <c:pt idx="3366">
                  <c:v>2070.6708979999999</c:v>
                </c:pt>
                <c:pt idx="3367">
                  <c:v>2070.8491210000002</c:v>
                </c:pt>
                <c:pt idx="3368">
                  <c:v>2072.1030270000001</c:v>
                </c:pt>
                <c:pt idx="3369">
                  <c:v>2073.4960940000001</c:v>
                </c:pt>
                <c:pt idx="3370">
                  <c:v>2075.0500489999999</c:v>
                </c:pt>
                <c:pt idx="3371">
                  <c:v>2076.7680660000001</c:v>
                </c:pt>
                <c:pt idx="3372">
                  <c:v>2078.788086</c:v>
                </c:pt>
                <c:pt idx="3373">
                  <c:v>2078.788086</c:v>
                </c:pt>
                <c:pt idx="3374">
                  <c:v>2080.0029300000001</c:v>
                </c:pt>
                <c:pt idx="3375">
                  <c:v>2081.4970699999999</c:v>
                </c:pt>
                <c:pt idx="3376">
                  <c:v>2082.8420409999999</c:v>
                </c:pt>
                <c:pt idx="3377">
                  <c:v>2083.1010740000002</c:v>
                </c:pt>
                <c:pt idx="3378">
                  <c:v>2083.36499</c:v>
                </c:pt>
                <c:pt idx="3379">
                  <c:v>2083.36499</c:v>
                </c:pt>
                <c:pt idx="3380">
                  <c:v>2085.1669919999999</c:v>
                </c:pt>
                <c:pt idx="3381">
                  <c:v>2085.86499</c:v>
                </c:pt>
                <c:pt idx="3382">
                  <c:v>2086.1608890000002</c:v>
                </c:pt>
                <c:pt idx="3383">
                  <c:v>2087.1059570000002</c:v>
                </c:pt>
                <c:pt idx="3384">
                  <c:v>2087.2780760000001</c:v>
                </c:pt>
                <c:pt idx="3385">
                  <c:v>2091.3339839999999</c:v>
                </c:pt>
                <c:pt idx="3386">
                  <c:v>2092.7009280000002</c:v>
                </c:pt>
                <c:pt idx="3387">
                  <c:v>2092.7009280000002</c:v>
                </c:pt>
                <c:pt idx="3388">
                  <c:v>2094.0358890000002</c:v>
                </c:pt>
                <c:pt idx="3389">
                  <c:v>2094.2829590000001</c:v>
                </c:pt>
                <c:pt idx="3390">
                  <c:v>2095.959961</c:v>
                </c:pt>
                <c:pt idx="3391">
                  <c:v>2096.1088869999999</c:v>
                </c:pt>
                <c:pt idx="3392">
                  <c:v>2096.1088869999999</c:v>
                </c:pt>
                <c:pt idx="3393">
                  <c:v>2097.4389649999998</c:v>
                </c:pt>
                <c:pt idx="3394">
                  <c:v>2099.4960940000001</c:v>
                </c:pt>
                <c:pt idx="3395">
                  <c:v>2104.423096</c:v>
                </c:pt>
                <c:pt idx="3396">
                  <c:v>2106.48999</c:v>
                </c:pt>
                <c:pt idx="3397">
                  <c:v>2106.906982</c:v>
                </c:pt>
                <c:pt idx="3398">
                  <c:v>2108.9379880000001</c:v>
                </c:pt>
                <c:pt idx="3399">
                  <c:v>2109.1918949999999</c:v>
                </c:pt>
                <c:pt idx="3400">
                  <c:v>2109.6220699999999</c:v>
                </c:pt>
                <c:pt idx="3401">
                  <c:v>2111.116943</c:v>
                </c:pt>
                <c:pt idx="3402">
                  <c:v>2111.5200199999999</c:v>
                </c:pt>
                <c:pt idx="3403">
                  <c:v>2111.8479000000002</c:v>
                </c:pt>
                <c:pt idx="3404">
                  <c:v>2114.9479980000001</c:v>
                </c:pt>
                <c:pt idx="3405">
                  <c:v>2116.2009280000002</c:v>
                </c:pt>
                <c:pt idx="3406">
                  <c:v>2118.2219239999999</c:v>
                </c:pt>
                <c:pt idx="3407">
                  <c:v>2119.0090329999998</c:v>
                </c:pt>
                <c:pt idx="3408">
                  <c:v>2119.1359859999998</c:v>
                </c:pt>
                <c:pt idx="3409">
                  <c:v>2119.3081050000001</c:v>
                </c:pt>
                <c:pt idx="3410">
                  <c:v>2119.3081050000001</c:v>
                </c:pt>
                <c:pt idx="3411">
                  <c:v>2119.9250489999999</c:v>
                </c:pt>
                <c:pt idx="3412">
                  <c:v>2119.9250489999999</c:v>
                </c:pt>
                <c:pt idx="3413">
                  <c:v>2120.9020999999998</c:v>
                </c:pt>
                <c:pt idx="3414">
                  <c:v>2121.6909179999998</c:v>
                </c:pt>
                <c:pt idx="3415">
                  <c:v>2124.264893</c:v>
                </c:pt>
                <c:pt idx="3416">
                  <c:v>2128.8129880000001</c:v>
                </c:pt>
                <c:pt idx="3417">
                  <c:v>2130.3310550000001</c:v>
                </c:pt>
                <c:pt idx="3418">
                  <c:v>2131.9990229999999</c:v>
                </c:pt>
                <c:pt idx="3419">
                  <c:v>2132.2629390000002</c:v>
                </c:pt>
                <c:pt idx="3420">
                  <c:v>2133.818115</c:v>
                </c:pt>
                <c:pt idx="3421">
                  <c:v>2133.9960940000001</c:v>
                </c:pt>
                <c:pt idx="3422">
                  <c:v>2134.2661130000001</c:v>
                </c:pt>
                <c:pt idx="3423">
                  <c:v>2135.123047</c:v>
                </c:pt>
                <c:pt idx="3424">
                  <c:v>2135.2709960000002</c:v>
                </c:pt>
                <c:pt idx="3425">
                  <c:v>2139.3010250000002</c:v>
                </c:pt>
                <c:pt idx="3426">
                  <c:v>2139.968018</c:v>
                </c:pt>
                <c:pt idx="3427">
                  <c:v>2140.4951169999999</c:v>
                </c:pt>
                <c:pt idx="3428">
                  <c:v>2140.9589839999999</c:v>
                </c:pt>
                <c:pt idx="3429">
                  <c:v>2141.7770999999998</c:v>
                </c:pt>
                <c:pt idx="3430">
                  <c:v>2144.8100589999999</c:v>
                </c:pt>
                <c:pt idx="3431">
                  <c:v>2148.1740719999998</c:v>
                </c:pt>
                <c:pt idx="3432">
                  <c:v>2150.6520999999998</c:v>
                </c:pt>
                <c:pt idx="3433">
                  <c:v>2151.6450199999999</c:v>
                </c:pt>
                <c:pt idx="3434">
                  <c:v>2151.915039</c:v>
                </c:pt>
                <c:pt idx="3435">
                  <c:v>2153.3869629999999</c:v>
                </c:pt>
                <c:pt idx="3436">
                  <c:v>2153.804932</c:v>
                </c:pt>
                <c:pt idx="3437">
                  <c:v>2155.4030760000001</c:v>
                </c:pt>
                <c:pt idx="3438">
                  <c:v>2155.4030760000001</c:v>
                </c:pt>
                <c:pt idx="3439">
                  <c:v>2158.593018</c:v>
                </c:pt>
                <c:pt idx="3440">
                  <c:v>2160.7290039999998</c:v>
                </c:pt>
                <c:pt idx="3441">
                  <c:v>2161.3579100000002</c:v>
                </c:pt>
                <c:pt idx="3442">
                  <c:v>2161.6359859999998</c:v>
                </c:pt>
                <c:pt idx="3443">
                  <c:v>2165.1999510000001</c:v>
                </c:pt>
                <c:pt idx="3444">
                  <c:v>2165.5649410000001</c:v>
                </c:pt>
                <c:pt idx="3445">
                  <c:v>2166.076904</c:v>
                </c:pt>
                <c:pt idx="3446">
                  <c:v>2168.5720209999999</c:v>
                </c:pt>
                <c:pt idx="3447">
                  <c:v>2168.5720209999999</c:v>
                </c:pt>
                <c:pt idx="3448">
                  <c:v>2168.8588869999999</c:v>
                </c:pt>
                <c:pt idx="3449">
                  <c:v>2169.4750979999999</c:v>
                </c:pt>
                <c:pt idx="3450">
                  <c:v>2171.110107</c:v>
                </c:pt>
                <c:pt idx="3451">
                  <c:v>2174.7470699999999</c:v>
                </c:pt>
                <c:pt idx="3452">
                  <c:v>2176.6259770000001</c:v>
                </c:pt>
                <c:pt idx="3453">
                  <c:v>2179.6420899999998</c:v>
                </c:pt>
                <c:pt idx="3454">
                  <c:v>2180.2290039999998</c:v>
                </c:pt>
                <c:pt idx="3455">
                  <c:v>2180.6621089999999</c:v>
                </c:pt>
                <c:pt idx="3456">
                  <c:v>2181.61499</c:v>
                </c:pt>
                <c:pt idx="3457">
                  <c:v>2182.9938959999999</c:v>
                </c:pt>
                <c:pt idx="3458">
                  <c:v>2185.4340820000002</c:v>
                </c:pt>
                <c:pt idx="3459">
                  <c:v>2186.3679200000001</c:v>
                </c:pt>
                <c:pt idx="3460">
                  <c:v>2186.9409179999998</c:v>
                </c:pt>
                <c:pt idx="3461">
                  <c:v>2189.3620609999998</c:v>
                </c:pt>
                <c:pt idx="3462">
                  <c:v>2189.3620609999998</c:v>
                </c:pt>
                <c:pt idx="3463">
                  <c:v>2195.88501</c:v>
                </c:pt>
                <c:pt idx="3464">
                  <c:v>2196.1479490000002</c:v>
                </c:pt>
                <c:pt idx="3465">
                  <c:v>2196.4189449999999</c:v>
                </c:pt>
                <c:pt idx="3466">
                  <c:v>2196.8559570000002</c:v>
                </c:pt>
                <c:pt idx="3467">
                  <c:v>2196.8559570000002</c:v>
                </c:pt>
                <c:pt idx="3468">
                  <c:v>2198.4528810000002</c:v>
                </c:pt>
                <c:pt idx="3469">
                  <c:v>2199.0429690000001</c:v>
                </c:pt>
                <c:pt idx="3470">
                  <c:v>2202.2539059999999</c:v>
                </c:pt>
                <c:pt idx="3471">
                  <c:v>2202.5649410000001</c:v>
                </c:pt>
                <c:pt idx="3472">
                  <c:v>2202.8920899999998</c:v>
                </c:pt>
                <c:pt idx="3473">
                  <c:v>2205.4580080000001</c:v>
                </c:pt>
                <c:pt idx="3474">
                  <c:v>2205.6020509999998</c:v>
                </c:pt>
                <c:pt idx="3475">
                  <c:v>2211.366943</c:v>
                </c:pt>
                <c:pt idx="3476">
                  <c:v>2211.366943</c:v>
                </c:pt>
                <c:pt idx="3477">
                  <c:v>2212.2390140000002</c:v>
                </c:pt>
                <c:pt idx="3478">
                  <c:v>2213.9689939999998</c:v>
                </c:pt>
                <c:pt idx="3479">
                  <c:v>2214.6770019999999</c:v>
                </c:pt>
                <c:pt idx="3480">
                  <c:v>2216.5859380000002</c:v>
                </c:pt>
                <c:pt idx="3481">
                  <c:v>2217.5820309999999</c:v>
                </c:pt>
                <c:pt idx="3482">
                  <c:v>2218.0258789999998</c:v>
                </c:pt>
                <c:pt idx="3483">
                  <c:v>2218.4750979999999</c:v>
                </c:pt>
                <c:pt idx="3484">
                  <c:v>2222.4250489999999</c:v>
                </c:pt>
                <c:pt idx="3485">
                  <c:v>2223.1508789999998</c:v>
                </c:pt>
                <c:pt idx="3486">
                  <c:v>2225.1889649999998</c:v>
                </c:pt>
                <c:pt idx="3487">
                  <c:v>2227.6049800000001</c:v>
                </c:pt>
                <c:pt idx="3488">
                  <c:v>2227.6049800000001</c:v>
                </c:pt>
                <c:pt idx="3489">
                  <c:v>2227.8720699999999</c:v>
                </c:pt>
                <c:pt idx="3490">
                  <c:v>2228.1289059999999</c:v>
                </c:pt>
                <c:pt idx="3491">
                  <c:v>2228.9528810000002</c:v>
                </c:pt>
                <c:pt idx="3492">
                  <c:v>2230.0390630000002</c:v>
                </c:pt>
                <c:pt idx="3493">
                  <c:v>2230.9089359999998</c:v>
                </c:pt>
                <c:pt idx="3494">
                  <c:v>2231.9121089999999</c:v>
                </c:pt>
                <c:pt idx="3495">
                  <c:v>2235.4440920000002</c:v>
                </c:pt>
                <c:pt idx="3496">
                  <c:v>2237.0891109999998</c:v>
                </c:pt>
                <c:pt idx="3497">
                  <c:v>2237.406982</c:v>
                </c:pt>
                <c:pt idx="3498">
                  <c:v>2237.8911130000001</c:v>
                </c:pt>
                <c:pt idx="3499">
                  <c:v>2238.86499</c:v>
                </c:pt>
                <c:pt idx="3500">
                  <c:v>2239.5329590000001</c:v>
                </c:pt>
                <c:pt idx="3501">
                  <c:v>2240.3010250000002</c:v>
                </c:pt>
                <c:pt idx="3502">
                  <c:v>2240.4270019999999</c:v>
                </c:pt>
                <c:pt idx="3503">
                  <c:v>2240.7529300000001</c:v>
                </c:pt>
                <c:pt idx="3504">
                  <c:v>2240.8811040000001</c:v>
                </c:pt>
                <c:pt idx="3505">
                  <c:v>2243.5939939999998</c:v>
                </c:pt>
                <c:pt idx="3506">
                  <c:v>2243.719971</c:v>
                </c:pt>
                <c:pt idx="3507">
                  <c:v>2244.8679200000001</c:v>
                </c:pt>
                <c:pt idx="3508">
                  <c:v>2245.9060060000002</c:v>
                </c:pt>
                <c:pt idx="3509">
                  <c:v>2248.3220209999999</c:v>
                </c:pt>
                <c:pt idx="3510">
                  <c:v>2252.7089839999999</c:v>
                </c:pt>
                <c:pt idx="3511">
                  <c:v>2252.7089839999999</c:v>
                </c:pt>
                <c:pt idx="3512">
                  <c:v>2254.26001</c:v>
                </c:pt>
                <c:pt idx="3513">
                  <c:v>2254.26001</c:v>
                </c:pt>
                <c:pt idx="3514">
                  <c:v>2256.3759770000001</c:v>
                </c:pt>
                <c:pt idx="3515">
                  <c:v>2259.0891109999998</c:v>
                </c:pt>
                <c:pt idx="3516">
                  <c:v>2260.9309079999998</c:v>
                </c:pt>
                <c:pt idx="3517">
                  <c:v>2262.2429200000001</c:v>
                </c:pt>
                <c:pt idx="3518">
                  <c:v>2262.38501</c:v>
                </c:pt>
                <c:pt idx="3519">
                  <c:v>2262.5939939999998</c:v>
                </c:pt>
                <c:pt idx="3520">
                  <c:v>2264.4909670000002</c:v>
                </c:pt>
                <c:pt idx="3521">
                  <c:v>2264.883057</c:v>
                </c:pt>
                <c:pt idx="3522">
                  <c:v>2266.001953</c:v>
                </c:pt>
                <c:pt idx="3523">
                  <c:v>2266.1340329999998</c:v>
                </c:pt>
                <c:pt idx="3524">
                  <c:v>2269.48999</c:v>
                </c:pt>
                <c:pt idx="3525">
                  <c:v>2270.2829590000001</c:v>
                </c:pt>
                <c:pt idx="3526">
                  <c:v>2271.290039</c:v>
                </c:pt>
                <c:pt idx="3527">
                  <c:v>2271.9221189999998</c:v>
                </c:pt>
                <c:pt idx="3528">
                  <c:v>2272.2629390000002</c:v>
                </c:pt>
                <c:pt idx="3529">
                  <c:v>2272.931885</c:v>
                </c:pt>
                <c:pt idx="3530">
                  <c:v>2274.719971</c:v>
                </c:pt>
                <c:pt idx="3531">
                  <c:v>2276.6298830000001</c:v>
                </c:pt>
                <c:pt idx="3532">
                  <c:v>2276.8249510000001</c:v>
                </c:pt>
                <c:pt idx="3533">
                  <c:v>2277.7219239999999</c:v>
                </c:pt>
                <c:pt idx="3534">
                  <c:v>2279.6340329999998</c:v>
                </c:pt>
                <c:pt idx="3535">
                  <c:v>2280.0739749999998</c:v>
                </c:pt>
                <c:pt idx="3536">
                  <c:v>2281.0520019999999</c:v>
                </c:pt>
                <c:pt idx="3537">
                  <c:v>2282.9189449999999</c:v>
                </c:pt>
                <c:pt idx="3538">
                  <c:v>2286.4580080000001</c:v>
                </c:pt>
                <c:pt idx="3539">
                  <c:v>2301.2409670000002</c:v>
                </c:pt>
                <c:pt idx="3540">
                  <c:v>2301.6088869999999</c:v>
                </c:pt>
                <c:pt idx="3541">
                  <c:v>2302.4060060000002</c:v>
                </c:pt>
                <c:pt idx="3542">
                  <c:v>2305.1508789999998</c:v>
                </c:pt>
                <c:pt idx="3543">
                  <c:v>2307.2390140000002</c:v>
                </c:pt>
                <c:pt idx="3544">
                  <c:v>2307.2390140000002</c:v>
                </c:pt>
                <c:pt idx="3545">
                  <c:v>2308.3291020000001</c:v>
                </c:pt>
                <c:pt idx="3546">
                  <c:v>2308.3291020000001</c:v>
                </c:pt>
                <c:pt idx="3547">
                  <c:v>2310.5629880000001</c:v>
                </c:pt>
                <c:pt idx="3548">
                  <c:v>2315.4960940000001</c:v>
                </c:pt>
                <c:pt idx="3549">
                  <c:v>2316.0778810000002</c:v>
                </c:pt>
                <c:pt idx="3550">
                  <c:v>2318.366943</c:v>
                </c:pt>
                <c:pt idx="3551">
                  <c:v>2322.7080080000001</c:v>
                </c:pt>
                <c:pt idx="3552">
                  <c:v>2323.8168949999999</c:v>
                </c:pt>
                <c:pt idx="3553">
                  <c:v>2324.3410640000002</c:v>
                </c:pt>
                <c:pt idx="3554">
                  <c:v>2324.4799800000001</c:v>
                </c:pt>
                <c:pt idx="3555">
                  <c:v>2327.3459469999998</c:v>
                </c:pt>
                <c:pt idx="3556">
                  <c:v>2329.076904</c:v>
                </c:pt>
                <c:pt idx="3557">
                  <c:v>2330.5791020000001</c:v>
                </c:pt>
                <c:pt idx="3558">
                  <c:v>2332.4140630000002</c:v>
                </c:pt>
                <c:pt idx="3559">
                  <c:v>2332.5439449999999</c:v>
                </c:pt>
                <c:pt idx="3560">
                  <c:v>2332.7209469999998</c:v>
                </c:pt>
                <c:pt idx="3561">
                  <c:v>2335.0778810000002</c:v>
                </c:pt>
                <c:pt idx="3562">
                  <c:v>2337.9121089999999</c:v>
                </c:pt>
                <c:pt idx="3563">
                  <c:v>2340.875</c:v>
                </c:pt>
                <c:pt idx="3564">
                  <c:v>2342.5119629999999</c:v>
                </c:pt>
                <c:pt idx="3565">
                  <c:v>2342.7629390000002</c:v>
                </c:pt>
                <c:pt idx="3566">
                  <c:v>2344.0209960000002</c:v>
                </c:pt>
                <c:pt idx="3567">
                  <c:v>2344.514893</c:v>
                </c:pt>
                <c:pt idx="3568">
                  <c:v>2346.0969239999999</c:v>
                </c:pt>
                <c:pt idx="3569">
                  <c:v>2346.2209469999998</c:v>
                </c:pt>
                <c:pt idx="3570">
                  <c:v>2346.6999510000001</c:v>
                </c:pt>
                <c:pt idx="3571">
                  <c:v>2347.4279790000001</c:v>
                </c:pt>
                <c:pt idx="3572">
                  <c:v>2348.9089359999998</c:v>
                </c:pt>
                <c:pt idx="3573">
                  <c:v>2350.8439939999998</c:v>
                </c:pt>
                <c:pt idx="3574">
                  <c:v>2354.9060060000002</c:v>
                </c:pt>
                <c:pt idx="3575">
                  <c:v>2359.0510250000002</c:v>
                </c:pt>
                <c:pt idx="3576">
                  <c:v>2360.5510250000002</c:v>
                </c:pt>
                <c:pt idx="3577">
                  <c:v>2361.7729490000002</c:v>
                </c:pt>
                <c:pt idx="3578">
                  <c:v>2361.9089359999998</c:v>
                </c:pt>
                <c:pt idx="3579">
                  <c:v>2366.0529790000001</c:v>
                </c:pt>
                <c:pt idx="3580">
                  <c:v>2367.4580080000001</c:v>
                </c:pt>
                <c:pt idx="3581">
                  <c:v>2367.6420899999998</c:v>
                </c:pt>
                <c:pt idx="3582">
                  <c:v>2367.6420899999998</c:v>
                </c:pt>
                <c:pt idx="3583">
                  <c:v>2370.2080080000001</c:v>
                </c:pt>
                <c:pt idx="3584">
                  <c:v>2370.36499</c:v>
                </c:pt>
                <c:pt idx="3585">
                  <c:v>2371.3100589999999</c:v>
                </c:pt>
                <c:pt idx="3586">
                  <c:v>2371.5161130000001</c:v>
                </c:pt>
                <c:pt idx="3587">
                  <c:v>2371.7338869999999</c:v>
                </c:pt>
                <c:pt idx="3588">
                  <c:v>2372.9770509999998</c:v>
                </c:pt>
                <c:pt idx="3589">
                  <c:v>2373.3020019999999</c:v>
                </c:pt>
                <c:pt idx="3590">
                  <c:v>2373.9709469999998</c:v>
                </c:pt>
                <c:pt idx="3591">
                  <c:v>2374.3969729999999</c:v>
                </c:pt>
                <c:pt idx="3592">
                  <c:v>2375.3400879999999</c:v>
                </c:pt>
                <c:pt idx="3593">
                  <c:v>2376.5939939999998</c:v>
                </c:pt>
                <c:pt idx="3594">
                  <c:v>2378.5690920000002</c:v>
                </c:pt>
                <c:pt idx="3595">
                  <c:v>2379.905029</c:v>
                </c:pt>
                <c:pt idx="3596">
                  <c:v>2380.3100589999999</c:v>
                </c:pt>
                <c:pt idx="3597">
                  <c:v>2382.5029300000001</c:v>
                </c:pt>
                <c:pt idx="3598">
                  <c:v>2382.5029300000001</c:v>
                </c:pt>
                <c:pt idx="3599">
                  <c:v>2382.6469729999999</c:v>
                </c:pt>
                <c:pt idx="3600">
                  <c:v>2382.7690429999998</c:v>
                </c:pt>
                <c:pt idx="3601">
                  <c:v>2383.218018</c:v>
                </c:pt>
                <c:pt idx="3602">
                  <c:v>2383.4938959999999</c:v>
                </c:pt>
                <c:pt idx="3603">
                  <c:v>2384.2990719999998</c:v>
                </c:pt>
                <c:pt idx="3604">
                  <c:v>2385.3959960000002</c:v>
                </c:pt>
                <c:pt idx="3605">
                  <c:v>2386.0878910000001</c:v>
                </c:pt>
                <c:pt idx="3606">
                  <c:v>2386.5900879999999</c:v>
                </c:pt>
                <c:pt idx="3607">
                  <c:v>2387.718018</c:v>
                </c:pt>
                <c:pt idx="3608">
                  <c:v>2388.656982</c:v>
                </c:pt>
                <c:pt idx="3609">
                  <c:v>2389.2080080000001</c:v>
                </c:pt>
                <c:pt idx="3610">
                  <c:v>2389.5759280000002</c:v>
                </c:pt>
                <c:pt idx="3611">
                  <c:v>2389.5759280000002</c:v>
                </c:pt>
                <c:pt idx="3612">
                  <c:v>2390.2539059999999</c:v>
                </c:pt>
                <c:pt idx="3613">
                  <c:v>2390.9780270000001</c:v>
                </c:pt>
                <c:pt idx="3614">
                  <c:v>2391.7858890000002</c:v>
                </c:pt>
                <c:pt idx="3615">
                  <c:v>2393.110107</c:v>
                </c:pt>
                <c:pt idx="3616">
                  <c:v>2394.1899410000001</c:v>
                </c:pt>
                <c:pt idx="3617">
                  <c:v>2395.913086</c:v>
                </c:pt>
                <c:pt idx="3618">
                  <c:v>2396.0410160000001</c:v>
                </c:pt>
                <c:pt idx="3619">
                  <c:v>2396.1840820000002</c:v>
                </c:pt>
                <c:pt idx="3620">
                  <c:v>2396.451904</c:v>
                </c:pt>
                <c:pt idx="3621">
                  <c:v>2397.201904</c:v>
                </c:pt>
                <c:pt idx="3622">
                  <c:v>2397.8010250000002</c:v>
                </c:pt>
                <c:pt idx="3623">
                  <c:v>2398.6179200000001</c:v>
                </c:pt>
                <c:pt idx="3624">
                  <c:v>2400.0891109999998</c:v>
                </c:pt>
                <c:pt idx="3625">
                  <c:v>2400.0891109999998</c:v>
                </c:pt>
                <c:pt idx="3626">
                  <c:v>2400.5161130000001</c:v>
                </c:pt>
                <c:pt idx="3627">
                  <c:v>2401.7299800000001</c:v>
                </c:pt>
                <c:pt idx="3628">
                  <c:v>2401.9140630000002</c:v>
                </c:pt>
                <c:pt idx="3629">
                  <c:v>2402.681885</c:v>
                </c:pt>
                <c:pt idx="3630">
                  <c:v>2402.681885</c:v>
                </c:pt>
                <c:pt idx="3631">
                  <c:v>2412.5249020000001</c:v>
                </c:pt>
                <c:pt idx="3632">
                  <c:v>2414.0109859999998</c:v>
                </c:pt>
                <c:pt idx="3633">
                  <c:v>2415.709961</c:v>
                </c:pt>
                <c:pt idx="3634">
                  <c:v>2416.0620119999999</c:v>
                </c:pt>
                <c:pt idx="3635">
                  <c:v>2417.4650879999999</c:v>
                </c:pt>
                <c:pt idx="3636">
                  <c:v>2417.594971</c:v>
                </c:pt>
                <c:pt idx="3637">
                  <c:v>2417.718018</c:v>
                </c:pt>
                <c:pt idx="3638">
                  <c:v>2418.5639649999998</c:v>
                </c:pt>
                <c:pt idx="3639">
                  <c:v>2420.0559079999998</c:v>
                </c:pt>
                <c:pt idx="3640">
                  <c:v>2420.1850589999999</c:v>
                </c:pt>
                <c:pt idx="3641">
                  <c:v>2421.1311040000001</c:v>
                </c:pt>
                <c:pt idx="3642">
                  <c:v>2422.0729980000001</c:v>
                </c:pt>
                <c:pt idx="3643">
                  <c:v>2422.2150879999999</c:v>
                </c:pt>
                <c:pt idx="3644">
                  <c:v>2424.7209469999998</c:v>
                </c:pt>
                <c:pt idx="3645">
                  <c:v>2430.4260250000002</c:v>
                </c:pt>
                <c:pt idx="3646">
                  <c:v>2432.2890630000002</c:v>
                </c:pt>
                <c:pt idx="3647">
                  <c:v>2432.2890630000002</c:v>
                </c:pt>
                <c:pt idx="3648">
                  <c:v>2432.584961</c:v>
                </c:pt>
                <c:pt idx="3649">
                  <c:v>2432.9250489999999</c:v>
                </c:pt>
                <c:pt idx="3650">
                  <c:v>2435.6040039999998</c:v>
                </c:pt>
                <c:pt idx="3651">
                  <c:v>2438.5668949999999</c:v>
                </c:pt>
                <c:pt idx="3652">
                  <c:v>2439.3339839999999</c:v>
                </c:pt>
                <c:pt idx="3653">
                  <c:v>2439.6909179999998</c:v>
                </c:pt>
                <c:pt idx="3654">
                  <c:v>2439.9509280000002</c:v>
                </c:pt>
                <c:pt idx="3655">
                  <c:v>2440.2080080000001</c:v>
                </c:pt>
                <c:pt idx="3656">
                  <c:v>2441.2590329999998</c:v>
                </c:pt>
                <c:pt idx="3657">
                  <c:v>2441.7890630000002</c:v>
                </c:pt>
                <c:pt idx="3658">
                  <c:v>2441.7890630000002</c:v>
                </c:pt>
                <c:pt idx="3659">
                  <c:v>2442.3020019999999</c:v>
                </c:pt>
                <c:pt idx="3660">
                  <c:v>2442.8330080000001</c:v>
                </c:pt>
                <c:pt idx="3661">
                  <c:v>2444.7080080000001</c:v>
                </c:pt>
                <c:pt idx="3662">
                  <c:v>2445.110107</c:v>
                </c:pt>
                <c:pt idx="3663">
                  <c:v>2446.443115</c:v>
                </c:pt>
                <c:pt idx="3664">
                  <c:v>2447.193115</c:v>
                </c:pt>
                <c:pt idx="3665">
                  <c:v>2447.8610840000001</c:v>
                </c:pt>
                <c:pt idx="3666">
                  <c:v>2448.639893</c:v>
                </c:pt>
                <c:pt idx="3667">
                  <c:v>2449.4960940000001</c:v>
                </c:pt>
                <c:pt idx="3668">
                  <c:v>2450.7680660000001</c:v>
                </c:pt>
                <c:pt idx="3669">
                  <c:v>2454.4990229999999</c:v>
                </c:pt>
                <c:pt idx="3670">
                  <c:v>2455.6721189999998</c:v>
                </c:pt>
                <c:pt idx="3671">
                  <c:v>2457.0349120000001</c:v>
                </c:pt>
                <c:pt idx="3672">
                  <c:v>2457.7160640000002</c:v>
                </c:pt>
                <c:pt idx="3673">
                  <c:v>2458.5900879999999</c:v>
                </c:pt>
                <c:pt idx="3674">
                  <c:v>2460.4489749999998</c:v>
                </c:pt>
                <c:pt idx="3675">
                  <c:v>2461.3911130000001</c:v>
                </c:pt>
                <c:pt idx="3676">
                  <c:v>2463.6210940000001</c:v>
                </c:pt>
                <c:pt idx="3677">
                  <c:v>2463.7958979999999</c:v>
                </c:pt>
                <c:pt idx="3678">
                  <c:v>2465.0991210000002</c:v>
                </c:pt>
                <c:pt idx="3679">
                  <c:v>2466.288086</c:v>
                </c:pt>
                <c:pt idx="3680">
                  <c:v>2466.7189939999998</c:v>
                </c:pt>
                <c:pt idx="3681">
                  <c:v>2467.1599120000001</c:v>
                </c:pt>
                <c:pt idx="3682">
                  <c:v>2467.5759280000002</c:v>
                </c:pt>
                <c:pt idx="3683">
                  <c:v>2467.5759280000002</c:v>
                </c:pt>
                <c:pt idx="3684">
                  <c:v>2468.5310060000002</c:v>
                </c:pt>
                <c:pt idx="3685">
                  <c:v>2469.1201169999999</c:v>
                </c:pt>
                <c:pt idx="3686">
                  <c:v>2469.9719239999999</c:v>
                </c:pt>
                <c:pt idx="3687">
                  <c:v>2469.9719239999999</c:v>
                </c:pt>
                <c:pt idx="3688">
                  <c:v>2470.373047</c:v>
                </c:pt>
                <c:pt idx="3689">
                  <c:v>2476.4140630000002</c:v>
                </c:pt>
                <c:pt idx="3690">
                  <c:v>2478.3840329999998</c:v>
                </c:pt>
                <c:pt idx="3691">
                  <c:v>2481.7070309999999</c:v>
                </c:pt>
                <c:pt idx="3692">
                  <c:v>2482.1479490000002</c:v>
                </c:pt>
                <c:pt idx="3693">
                  <c:v>2482.6770019999999</c:v>
                </c:pt>
                <c:pt idx="3694">
                  <c:v>2486.0539549999999</c:v>
                </c:pt>
                <c:pt idx="3695">
                  <c:v>2487.8249510000001</c:v>
                </c:pt>
                <c:pt idx="3696">
                  <c:v>2489.5590820000002</c:v>
                </c:pt>
                <c:pt idx="3697">
                  <c:v>2489.8229980000001</c:v>
                </c:pt>
                <c:pt idx="3698">
                  <c:v>2489.951904</c:v>
                </c:pt>
                <c:pt idx="3699">
                  <c:v>2491.0610350000002</c:v>
                </c:pt>
                <c:pt idx="3700">
                  <c:v>2491.344971</c:v>
                </c:pt>
                <c:pt idx="3701">
                  <c:v>2493.3249510000001</c:v>
                </c:pt>
                <c:pt idx="3702">
                  <c:v>2494.6621089999999</c:v>
                </c:pt>
                <c:pt idx="3703">
                  <c:v>2495.8039549999999</c:v>
                </c:pt>
                <c:pt idx="3704">
                  <c:v>2497.7270509999998</c:v>
                </c:pt>
                <c:pt idx="3705">
                  <c:v>2497.7270509999998</c:v>
                </c:pt>
                <c:pt idx="3706">
                  <c:v>2500.2749020000001</c:v>
                </c:pt>
                <c:pt idx="3707">
                  <c:v>2501.8410640000002</c:v>
                </c:pt>
                <c:pt idx="3708">
                  <c:v>2502.9560550000001</c:v>
                </c:pt>
                <c:pt idx="3709">
                  <c:v>2503.2680660000001</c:v>
                </c:pt>
                <c:pt idx="3710">
                  <c:v>2503.4030760000001</c:v>
                </c:pt>
                <c:pt idx="3711">
                  <c:v>2503.538086</c:v>
                </c:pt>
                <c:pt idx="3712">
                  <c:v>2505.4589839999999</c:v>
                </c:pt>
                <c:pt idx="3713">
                  <c:v>2507.5280760000001</c:v>
                </c:pt>
                <c:pt idx="3714">
                  <c:v>2508.758057</c:v>
                </c:pt>
                <c:pt idx="3715">
                  <c:v>2508.8979490000002</c:v>
                </c:pt>
                <c:pt idx="3716">
                  <c:v>2509.4479980000001</c:v>
                </c:pt>
                <c:pt idx="3717">
                  <c:v>2509.7890630000002</c:v>
                </c:pt>
                <c:pt idx="3718">
                  <c:v>2509.9760740000002</c:v>
                </c:pt>
                <c:pt idx="3719">
                  <c:v>2511.4960940000001</c:v>
                </c:pt>
                <c:pt idx="3720">
                  <c:v>2513.6721189999998</c:v>
                </c:pt>
                <c:pt idx="3721">
                  <c:v>2513.6721189999998</c:v>
                </c:pt>
                <c:pt idx="3722">
                  <c:v>2514.6750489999999</c:v>
                </c:pt>
                <c:pt idx="3723">
                  <c:v>2515.9370119999999</c:v>
                </c:pt>
                <c:pt idx="3724">
                  <c:v>2516.334961</c:v>
                </c:pt>
                <c:pt idx="3725">
                  <c:v>2517.2858890000002</c:v>
                </c:pt>
                <c:pt idx="3726">
                  <c:v>2520.406982</c:v>
                </c:pt>
                <c:pt idx="3727">
                  <c:v>2521.4279790000001</c:v>
                </c:pt>
                <c:pt idx="3728">
                  <c:v>2522.9790039999998</c:v>
                </c:pt>
                <c:pt idx="3729">
                  <c:v>2524.5778810000002</c:v>
                </c:pt>
                <c:pt idx="3730">
                  <c:v>2527.1708979999999</c:v>
                </c:pt>
                <c:pt idx="3731">
                  <c:v>2528.9499510000001</c:v>
                </c:pt>
                <c:pt idx="3732">
                  <c:v>2530.048096</c:v>
                </c:pt>
                <c:pt idx="3733">
                  <c:v>2531.3701169999999</c:v>
                </c:pt>
                <c:pt idx="3734">
                  <c:v>2531.501953</c:v>
                </c:pt>
                <c:pt idx="3735">
                  <c:v>2531.719971</c:v>
                </c:pt>
                <c:pt idx="3736">
                  <c:v>2533.01001</c:v>
                </c:pt>
                <c:pt idx="3737">
                  <c:v>2533.625</c:v>
                </c:pt>
                <c:pt idx="3738">
                  <c:v>2535.3378910000001</c:v>
                </c:pt>
                <c:pt idx="3739">
                  <c:v>2536.4951169999999</c:v>
                </c:pt>
                <c:pt idx="3740">
                  <c:v>2537.3081050000001</c:v>
                </c:pt>
                <c:pt idx="3741">
                  <c:v>2539.8120119999999</c:v>
                </c:pt>
                <c:pt idx="3742">
                  <c:v>2540.2919919999999</c:v>
                </c:pt>
                <c:pt idx="3743">
                  <c:v>2540.6879880000001</c:v>
                </c:pt>
                <c:pt idx="3744">
                  <c:v>2543.1311040000001</c:v>
                </c:pt>
                <c:pt idx="3745">
                  <c:v>2546.4460450000001</c:v>
                </c:pt>
                <c:pt idx="3746">
                  <c:v>2546.5739749999998</c:v>
                </c:pt>
                <c:pt idx="3747">
                  <c:v>2546.8959960000002</c:v>
                </c:pt>
                <c:pt idx="3748">
                  <c:v>2548.0520019999999</c:v>
                </c:pt>
                <c:pt idx="3749">
                  <c:v>2549.2609859999998</c:v>
                </c:pt>
                <c:pt idx="3750">
                  <c:v>2551.330078</c:v>
                </c:pt>
                <c:pt idx="3751">
                  <c:v>2551.459961</c:v>
                </c:pt>
                <c:pt idx="3752">
                  <c:v>2555.1999510000001</c:v>
                </c:pt>
                <c:pt idx="3753">
                  <c:v>2556.8789059999999</c:v>
                </c:pt>
                <c:pt idx="3754">
                  <c:v>2559.2080080000001</c:v>
                </c:pt>
                <c:pt idx="3755">
                  <c:v>2560.7080080000001</c:v>
                </c:pt>
                <c:pt idx="3756">
                  <c:v>2561.4528810000002</c:v>
                </c:pt>
                <c:pt idx="3757">
                  <c:v>2561.6479490000002</c:v>
                </c:pt>
                <c:pt idx="3758">
                  <c:v>2563.4819339999999</c:v>
                </c:pt>
                <c:pt idx="3759">
                  <c:v>2565.7438959999999</c:v>
                </c:pt>
                <c:pt idx="3760">
                  <c:v>2566.1870119999999</c:v>
                </c:pt>
                <c:pt idx="3761">
                  <c:v>2569.2561040000001</c:v>
                </c:pt>
                <c:pt idx="3762">
                  <c:v>2571.781982</c:v>
                </c:pt>
                <c:pt idx="3763">
                  <c:v>2571.781982</c:v>
                </c:pt>
                <c:pt idx="3764">
                  <c:v>2571.9099120000001</c:v>
                </c:pt>
                <c:pt idx="3765">
                  <c:v>2575.7971189999998</c:v>
                </c:pt>
                <c:pt idx="3766">
                  <c:v>2576.8469239999999</c:v>
                </c:pt>
                <c:pt idx="3767">
                  <c:v>2579.7089839999999</c:v>
                </c:pt>
                <c:pt idx="3768">
                  <c:v>2580.1530760000001</c:v>
                </c:pt>
                <c:pt idx="3769">
                  <c:v>2581.2561040000001</c:v>
                </c:pt>
                <c:pt idx="3770">
                  <c:v>2582.0339359999998</c:v>
                </c:pt>
                <c:pt idx="3771">
                  <c:v>2582.1608890000002</c:v>
                </c:pt>
                <c:pt idx="3772">
                  <c:v>2582.8391109999998</c:v>
                </c:pt>
                <c:pt idx="3773">
                  <c:v>2583.4030760000001</c:v>
                </c:pt>
                <c:pt idx="3774">
                  <c:v>2585.6999510000001</c:v>
                </c:pt>
                <c:pt idx="3775">
                  <c:v>2586.0778810000002</c:v>
                </c:pt>
                <c:pt idx="3776">
                  <c:v>2586.5520019999999</c:v>
                </c:pt>
                <c:pt idx="3777">
                  <c:v>2587.3259280000002</c:v>
                </c:pt>
                <c:pt idx="3778">
                  <c:v>2587.7661130000001</c:v>
                </c:pt>
                <c:pt idx="3779">
                  <c:v>2588.2958979999999</c:v>
                </c:pt>
                <c:pt idx="3780">
                  <c:v>2589.3889159999999</c:v>
                </c:pt>
                <c:pt idx="3781">
                  <c:v>2591.1188959999999</c:v>
                </c:pt>
                <c:pt idx="3782">
                  <c:v>2591.5991210000002</c:v>
                </c:pt>
                <c:pt idx="3783">
                  <c:v>2592.4208979999999</c:v>
                </c:pt>
                <c:pt idx="3784">
                  <c:v>2592.8579100000002</c:v>
                </c:pt>
                <c:pt idx="3785">
                  <c:v>2593.8879390000002</c:v>
                </c:pt>
                <c:pt idx="3786">
                  <c:v>2596.5219729999999</c:v>
                </c:pt>
                <c:pt idx="3787">
                  <c:v>2597.4750979999999</c:v>
                </c:pt>
                <c:pt idx="3788">
                  <c:v>2598.8549800000001</c:v>
                </c:pt>
                <c:pt idx="3789">
                  <c:v>2600.0500489999999</c:v>
                </c:pt>
                <c:pt idx="3790">
                  <c:v>2600.5979000000002</c:v>
                </c:pt>
                <c:pt idx="3791">
                  <c:v>2600.875</c:v>
                </c:pt>
                <c:pt idx="3792">
                  <c:v>2602.468018</c:v>
                </c:pt>
                <c:pt idx="3793">
                  <c:v>2603.9030760000001</c:v>
                </c:pt>
                <c:pt idx="3794">
                  <c:v>2608.8190920000002</c:v>
                </c:pt>
                <c:pt idx="3795">
                  <c:v>2609.360107</c:v>
                </c:pt>
                <c:pt idx="3796">
                  <c:v>2609.5009770000001</c:v>
                </c:pt>
                <c:pt idx="3797">
                  <c:v>2610.3959960000002</c:v>
                </c:pt>
                <c:pt idx="3798">
                  <c:v>2610.7299800000001</c:v>
                </c:pt>
                <c:pt idx="3799">
                  <c:v>2611.2250979999999</c:v>
                </c:pt>
                <c:pt idx="3800">
                  <c:v>2611.2250979999999</c:v>
                </c:pt>
                <c:pt idx="3801">
                  <c:v>2613.1030270000001</c:v>
                </c:pt>
                <c:pt idx="3802">
                  <c:v>2617.5810550000001</c:v>
                </c:pt>
                <c:pt idx="3803">
                  <c:v>2617.969971</c:v>
                </c:pt>
                <c:pt idx="3804">
                  <c:v>2618.1069339999999</c:v>
                </c:pt>
                <c:pt idx="3805">
                  <c:v>2618.9780270000001</c:v>
                </c:pt>
                <c:pt idx="3806">
                  <c:v>2619.3811040000001</c:v>
                </c:pt>
                <c:pt idx="3807">
                  <c:v>2620.0190429999998</c:v>
                </c:pt>
                <c:pt idx="3808">
                  <c:v>2621.068115</c:v>
                </c:pt>
                <c:pt idx="3809">
                  <c:v>2626.7150879999999</c:v>
                </c:pt>
                <c:pt idx="3810">
                  <c:v>2628.0778810000002</c:v>
                </c:pt>
                <c:pt idx="3811">
                  <c:v>2628.0778810000002</c:v>
                </c:pt>
                <c:pt idx="3812">
                  <c:v>2629.1660160000001</c:v>
                </c:pt>
                <c:pt idx="3813">
                  <c:v>2629.8540039999998</c:v>
                </c:pt>
                <c:pt idx="3814">
                  <c:v>2632.5329590000001</c:v>
                </c:pt>
                <c:pt idx="3815">
                  <c:v>2633.070068</c:v>
                </c:pt>
                <c:pt idx="3816">
                  <c:v>2633.4418949999999</c:v>
                </c:pt>
                <c:pt idx="3817">
                  <c:v>2634.8520509999998</c:v>
                </c:pt>
                <c:pt idx="3818">
                  <c:v>2635.3000489999999</c:v>
                </c:pt>
                <c:pt idx="3819">
                  <c:v>2635.4289549999999</c:v>
                </c:pt>
                <c:pt idx="3820">
                  <c:v>2636.5239259999998</c:v>
                </c:pt>
                <c:pt idx="3821">
                  <c:v>2638.968018</c:v>
                </c:pt>
                <c:pt idx="3822">
                  <c:v>2640.1359859999998</c:v>
                </c:pt>
                <c:pt idx="3823">
                  <c:v>2642.0061040000001</c:v>
                </c:pt>
                <c:pt idx="3824">
                  <c:v>2643.1259770000001</c:v>
                </c:pt>
                <c:pt idx="3825">
                  <c:v>2643.6010740000002</c:v>
                </c:pt>
                <c:pt idx="3826">
                  <c:v>2643.6010740000002</c:v>
                </c:pt>
                <c:pt idx="3827">
                  <c:v>2649.570068</c:v>
                </c:pt>
                <c:pt idx="3828">
                  <c:v>2650.4499510000001</c:v>
                </c:pt>
                <c:pt idx="3829">
                  <c:v>2651.0859380000002</c:v>
                </c:pt>
                <c:pt idx="3830">
                  <c:v>2656.6789549999999</c:v>
                </c:pt>
                <c:pt idx="3831">
                  <c:v>2656.8020019999999</c:v>
                </c:pt>
                <c:pt idx="3832">
                  <c:v>2657.2971189999998</c:v>
                </c:pt>
                <c:pt idx="3833">
                  <c:v>2659.1660160000001</c:v>
                </c:pt>
                <c:pt idx="3834">
                  <c:v>2659.4470209999999</c:v>
                </c:pt>
                <c:pt idx="3835">
                  <c:v>2659.5690920000002</c:v>
                </c:pt>
                <c:pt idx="3836">
                  <c:v>2661.2338869999999</c:v>
                </c:pt>
                <c:pt idx="3837">
                  <c:v>2665.0720209999999</c:v>
                </c:pt>
                <c:pt idx="3838">
                  <c:v>2666.735107</c:v>
                </c:pt>
                <c:pt idx="3839">
                  <c:v>2667.655029</c:v>
                </c:pt>
                <c:pt idx="3840">
                  <c:v>2667.923096</c:v>
                </c:pt>
                <c:pt idx="3841">
                  <c:v>2668.4909670000002</c:v>
                </c:pt>
                <c:pt idx="3842">
                  <c:v>2669.3469239999999</c:v>
                </c:pt>
                <c:pt idx="3843">
                  <c:v>2671.8610840000001</c:v>
                </c:pt>
                <c:pt idx="3844">
                  <c:v>2672.8479000000002</c:v>
                </c:pt>
                <c:pt idx="3845">
                  <c:v>2673.1389159999999</c:v>
                </c:pt>
                <c:pt idx="3846">
                  <c:v>2674.0839839999999</c:v>
                </c:pt>
                <c:pt idx="3847">
                  <c:v>2674.2290039999998</c:v>
                </c:pt>
                <c:pt idx="3848">
                  <c:v>2674.7690429999998</c:v>
                </c:pt>
                <c:pt idx="3849">
                  <c:v>2675.360107</c:v>
                </c:pt>
                <c:pt idx="3850">
                  <c:v>2675.8879390000002</c:v>
                </c:pt>
                <c:pt idx="3851">
                  <c:v>2676.1608890000002</c:v>
                </c:pt>
                <c:pt idx="3852">
                  <c:v>2678.0820309999999</c:v>
                </c:pt>
                <c:pt idx="3853">
                  <c:v>2678.673096</c:v>
                </c:pt>
                <c:pt idx="3854">
                  <c:v>2678.9418949999999</c:v>
                </c:pt>
                <c:pt idx="3855">
                  <c:v>2680.794922</c:v>
                </c:pt>
                <c:pt idx="3856">
                  <c:v>2680.794922</c:v>
                </c:pt>
                <c:pt idx="3857">
                  <c:v>2681.0629880000001</c:v>
                </c:pt>
                <c:pt idx="3858">
                  <c:v>2682.6188959999999</c:v>
                </c:pt>
                <c:pt idx="3859">
                  <c:v>2683.6499020000001</c:v>
                </c:pt>
                <c:pt idx="3860">
                  <c:v>2683.6499020000001</c:v>
                </c:pt>
                <c:pt idx="3861">
                  <c:v>2683.8239749999998</c:v>
                </c:pt>
                <c:pt idx="3862">
                  <c:v>2688.0490719999998</c:v>
                </c:pt>
                <c:pt idx="3863">
                  <c:v>2688.8129880000001</c:v>
                </c:pt>
                <c:pt idx="3864">
                  <c:v>2688.9660640000002</c:v>
                </c:pt>
                <c:pt idx="3865">
                  <c:v>2688.9660640000002</c:v>
                </c:pt>
                <c:pt idx="3866">
                  <c:v>2689.3110350000002</c:v>
                </c:pt>
                <c:pt idx="3867">
                  <c:v>2689.6311040000001</c:v>
                </c:pt>
                <c:pt idx="3868">
                  <c:v>2690.7229000000002</c:v>
                </c:pt>
                <c:pt idx="3869">
                  <c:v>2692.1040039999998</c:v>
                </c:pt>
                <c:pt idx="3870">
                  <c:v>2693.0991210000002</c:v>
                </c:pt>
                <c:pt idx="3871">
                  <c:v>2697.7709960000002</c:v>
                </c:pt>
                <c:pt idx="3872">
                  <c:v>2700.298096</c:v>
                </c:pt>
                <c:pt idx="3873">
                  <c:v>2701.3820799999999</c:v>
                </c:pt>
                <c:pt idx="3874">
                  <c:v>2702.4799800000001</c:v>
                </c:pt>
                <c:pt idx="3875">
                  <c:v>2703.3989259999998</c:v>
                </c:pt>
                <c:pt idx="3876">
                  <c:v>2704.0820309999999</c:v>
                </c:pt>
                <c:pt idx="3877">
                  <c:v>2704.8930660000001</c:v>
                </c:pt>
                <c:pt idx="3878">
                  <c:v>2707.8420409999999</c:v>
                </c:pt>
                <c:pt idx="3879">
                  <c:v>2711.6179200000001</c:v>
                </c:pt>
                <c:pt idx="3880">
                  <c:v>2711.9089359999998</c:v>
                </c:pt>
                <c:pt idx="3881">
                  <c:v>2712.218018</c:v>
                </c:pt>
                <c:pt idx="3882">
                  <c:v>2713.4650879999999</c:v>
                </c:pt>
                <c:pt idx="3883">
                  <c:v>2713.4650879999999</c:v>
                </c:pt>
                <c:pt idx="3884">
                  <c:v>2713.5910640000002</c:v>
                </c:pt>
                <c:pt idx="3885">
                  <c:v>2717.2910160000001</c:v>
                </c:pt>
                <c:pt idx="3886">
                  <c:v>2717.8911130000001</c:v>
                </c:pt>
                <c:pt idx="3887">
                  <c:v>2718.0270999999998</c:v>
                </c:pt>
                <c:pt idx="3888">
                  <c:v>2718.0270999999998</c:v>
                </c:pt>
                <c:pt idx="3889">
                  <c:v>2718.5119629999999</c:v>
                </c:pt>
                <c:pt idx="3890">
                  <c:v>2718.6469729999999</c:v>
                </c:pt>
                <c:pt idx="3891">
                  <c:v>2720.905029</c:v>
                </c:pt>
                <c:pt idx="3892">
                  <c:v>2721.2290039999998</c:v>
                </c:pt>
                <c:pt idx="3893">
                  <c:v>2724.1909179999998</c:v>
                </c:pt>
                <c:pt idx="3894">
                  <c:v>2726.2219239999999</c:v>
                </c:pt>
                <c:pt idx="3895">
                  <c:v>2728.1411130000001</c:v>
                </c:pt>
                <c:pt idx="3896">
                  <c:v>2729.1789549999999</c:v>
                </c:pt>
                <c:pt idx="3897">
                  <c:v>2731.4370119999999</c:v>
                </c:pt>
                <c:pt idx="3898">
                  <c:v>2736.7409670000002</c:v>
                </c:pt>
                <c:pt idx="3899">
                  <c:v>2740.076904</c:v>
                </c:pt>
                <c:pt idx="3900">
                  <c:v>2740.6721189999998</c:v>
                </c:pt>
                <c:pt idx="3901">
                  <c:v>2745.5590820000002</c:v>
                </c:pt>
                <c:pt idx="3902">
                  <c:v>2745.5590820000002</c:v>
                </c:pt>
                <c:pt idx="3903">
                  <c:v>2750.2758789999998</c:v>
                </c:pt>
                <c:pt idx="3904">
                  <c:v>2751.2460940000001</c:v>
                </c:pt>
                <c:pt idx="3905">
                  <c:v>2751.8959960000002</c:v>
                </c:pt>
                <c:pt idx="3906">
                  <c:v>2753.616943</c:v>
                </c:pt>
                <c:pt idx="3907">
                  <c:v>2754.8859859999998</c:v>
                </c:pt>
                <c:pt idx="3908">
                  <c:v>2755.6130370000001</c:v>
                </c:pt>
                <c:pt idx="3909">
                  <c:v>2755.7570799999999</c:v>
                </c:pt>
                <c:pt idx="3910">
                  <c:v>2755.9108890000002</c:v>
                </c:pt>
                <c:pt idx="3911">
                  <c:v>2756.3210450000001</c:v>
                </c:pt>
                <c:pt idx="3912">
                  <c:v>2758.9140630000002</c:v>
                </c:pt>
                <c:pt idx="3913">
                  <c:v>2759.1669919999999</c:v>
                </c:pt>
                <c:pt idx="3914">
                  <c:v>2759.4270019999999</c:v>
                </c:pt>
                <c:pt idx="3915">
                  <c:v>2759.8149410000001</c:v>
                </c:pt>
                <c:pt idx="3916">
                  <c:v>2761.2309570000002</c:v>
                </c:pt>
                <c:pt idx="3917">
                  <c:v>2763.3000489999999</c:v>
                </c:pt>
                <c:pt idx="3918">
                  <c:v>2764.205078</c:v>
                </c:pt>
                <c:pt idx="3919">
                  <c:v>2765.4929200000001</c:v>
                </c:pt>
                <c:pt idx="3920">
                  <c:v>2766.8811040000001</c:v>
                </c:pt>
                <c:pt idx="3921">
                  <c:v>2767.2700199999999</c:v>
                </c:pt>
                <c:pt idx="3922">
                  <c:v>2767.7060550000001</c:v>
                </c:pt>
                <c:pt idx="3923">
                  <c:v>2769.5048830000001</c:v>
                </c:pt>
                <c:pt idx="3924">
                  <c:v>2769.906982</c:v>
                </c:pt>
                <c:pt idx="3925">
                  <c:v>2771.4160160000001</c:v>
                </c:pt>
                <c:pt idx="3926">
                  <c:v>2771.5590820000002</c:v>
                </c:pt>
                <c:pt idx="3927">
                  <c:v>2777.336914</c:v>
                </c:pt>
                <c:pt idx="3928">
                  <c:v>2778.4360350000002</c:v>
                </c:pt>
                <c:pt idx="3929">
                  <c:v>2779.7370609999998</c:v>
                </c:pt>
                <c:pt idx="3930">
                  <c:v>2779.7370609999998</c:v>
                </c:pt>
                <c:pt idx="3931">
                  <c:v>2779.7370609999998</c:v>
                </c:pt>
                <c:pt idx="3932">
                  <c:v>2780.788086</c:v>
                </c:pt>
                <c:pt idx="3933">
                  <c:v>2781.8400879999999</c:v>
                </c:pt>
                <c:pt idx="3934">
                  <c:v>2782.8789059999999</c:v>
                </c:pt>
                <c:pt idx="3935">
                  <c:v>2785.8469239999999</c:v>
                </c:pt>
                <c:pt idx="3936">
                  <c:v>2787.6789549999999</c:v>
                </c:pt>
                <c:pt idx="3937">
                  <c:v>2788.2719729999999</c:v>
                </c:pt>
                <c:pt idx="3938">
                  <c:v>2789.1779790000001</c:v>
                </c:pt>
                <c:pt idx="3939">
                  <c:v>2792.7661130000001</c:v>
                </c:pt>
                <c:pt idx="3940">
                  <c:v>2793.540039</c:v>
                </c:pt>
                <c:pt idx="3941">
                  <c:v>2798.7009280000002</c:v>
                </c:pt>
                <c:pt idx="3942">
                  <c:v>2798.836914</c:v>
                </c:pt>
                <c:pt idx="3943">
                  <c:v>2799.1411130000001</c:v>
                </c:pt>
                <c:pt idx="3944">
                  <c:v>2799.5339359999998</c:v>
                </c:pt>
                <c:pt idx="3945">
                  <c:v>2800.4240719999998</c:v>
                </c:pt>
                <c:pt idx="3946">
                  <c:v>2800.6130370000001</c:v>
                </c:pt>
                <c:pt idx="3947">
                  <c:v>2801.4741210000002</c:v>
                </c:pt>
                <c:pt idx="3948">
                  <c:v>2801.4741210000002</c:v>
                </c:pt>
                <c:pt idx="3949">
                  <c:v>2801.860107</c:v>
                </c:pt>
                <c:pt idx="3950">
                  <c:v>2803.2260740000002</c:v>
                </c:pt>
                <c:pt idx="3951">
                  <c:v>2805.1289059999999</c:v>
                </c:pt>
                <c:pt idx="3952">
                  <c:v>2806.3530270000001</c:v>
                </c:pt>
                <c:pt idx="3953">
                  <c:v>2807.2060550000001</c:v>
                </c:pt>
                <c:pt idx="3954">
                  <c:v>2807.2060550000001</c:v>
                </c:pt>
                <c:pt idx="3955">
                  <c:v>2807.7490229999999</c:v>
                </c:pt>
                <c:pt idx="3956">
                  <c:v>2810.251953</c:v>
                </c:pt>
                <c:pt idx="3957">
                  <c:v>2810.251953</c:v>
                </c:pt>
                <c:pt idx="3958">
                  <c:v>2810.7810060000002</c:v>
                </c:pt>
                <c:pt idx="3959">
                  <c:v>2813.501953</c:v>
                </c:pt>
                <c:pt idx="3960">
                  <c:v>2813.9909670000002</c:v>
                </c:pt>
                <c:pt idx="3961">
                  <c:v>2814.7438959999999</c:v>
                </c:pt>
                <c:pt idx="3962">
                  <c:v>2815.961914</c:v>
                </c:pt>
                <c:pt idx="3963">
                  <c:v>2816.8779300000001</c:v>
                </c:pt>
                <c:pt idx="3964">
                  <c:v>2817.669922</c:v>
                </c:pt>
                <c:pt idx="3965">
                  <c:v>2817.8249510000001</c:v>
                </c:pt>
                <c:pt idx="3966">
                  <c:v>2818.4541020000001</c:v>
                </c:pt>
                <c:pt idx="3967">
                  <c:v>2819.0061040000001</c:v>
                </c:pt>
                <c:pt idx="3968">
                  <c:v>2819.298096</c:v>
                </c:pt>
                <c:pt idx="3969">
                  <c:v>2819.806885</c:v>
                </c:pt>
                <c:pt idx="3970">
                  <c:v>2820.4260250000002</c:v>
                </c:pt>
                <c:pt idx="3971">
                  <c:v>2820.6750489999999</c:v>
                </c:pt>
                <c:pt idx="3972">
                  <c:v>2820.9389649999998</c:v>
                </c:pt>
                <c:pt idx="3973">
                  <c:v>2821.084961</c:v>
                </c:pt>
                <c:pt idx="3974">
                  <c:v>2821.8950199999999</c:v>
                </c:pt>
                <c:pt idx="3975">
                  <c:v>2823.2990719999998</c:v>
                </c:pt>
                <c:pt idx="3976">
                  <c:v>2826.6450199999999</c:v>
                </c:pt>
                <c:pt idx="3977">
                  <c:v>2826.6450199999999</c:v>
                </c:pt>
                <c:pt idx="3978">
                  <c:v>2828.9541020000001</c:v>
                </c:pt>
                <c:pt idx="3979">
                  <c:v>2830.235107</c:v>
                </c:pt>
                <c:pt idx="3980">
                  <c:v>2830.3759770000001</c:v>
                </c:pt>
                <c:pt idx="3981">
                  <c:v>2830.8820799999999</c:v>
                </c:pt>
                <c:pt idx="3982">
                  <c:v>2831.6379390000002</c:v>
                </c:pt>
                <c:pt idx="3983">
                  <c:v>2834.054932</c:v>
                </c:pt>
                <c:pt idx="3984">
                  <c:v>2834.9440920000002</c:v>
                </c:pt>
                <c:pt idx="3985">
                  <c:v>2838.3811040000001</c:v>
                </c:pt>
                <c:pt idx="3986">
                  <c:v>2839.126953</c:v>
                </c:pt>
                <c:pt idx="3987">
                  <c:v>2840.3779300000001</c:v>
                </c:pt>
                <c:pt idx="3988">
                  <c:v>2840.5070799999999</c:v>
                </c:pt>
                <c:pt idx="3989">
                  <c:v>2844.1420899999998</c:v>
                </c:pt>
                <c:pt idx="3990">
                  <c:v>2844.4929200000001</c:v>
                </c:pt>
                <c:pt idx="3991">
                  <c:v>2845.7729490000002</c:v>
                </c:pt>
                <c:pt idx="3992">
                  <c:v>2848.7080080000001</c:v>
                </c:pt>
                <c:pt idx="3993">
                  <c:v>2849.1000979999999</c:v>
                </c:pt>
                <c:pt idx="3994">
                  <c:v>2849.4108890000002</c:v>
                </c:pt>
                <c:pt idx="3995">
                  <c:v>2850.3129880000001</c:v>
                </c:pt>
                <c:pt idx="3996">
                  <c:v>2850.9641109999998</c:v>
                </c:pt>
                <c:pt idx="3997">
                  <c:v>2851.5529790000001</c:v>
                </c:pt>
                <c:pt idx="3998">
                  <c:v>2852.0249020000001</c:v>
                </c:pt>
                <c:pt idx="3999">
                  <c:v>2867.6640630000002</c:v>
                </c:pt>
                <c:pt idx="4000">
                  <c:v>2867.6640630000002</c:v>
                </c:pt>
                <c:pt idx="4001">
                  <c:v>2867.6640630000002</c:v>
                </c:pt>
                <c:pt idx="4002">
                  <c:v>2867.6640630000002</c:v>
                </c:pt>
                <c:pt idx="4003">
                  <c:v>2867.6640630000002</c:v>
                </c:pt>
                <c:pt idx="4004">
                  <c:v>2867.6640630000002</c:v>
                </c:pt>
                <c:pt idx="4005">
                  <c:v>2867.6640630000002</c:v>
                </c:pt>
                <c:pt idx="4006">
                  <c:v>2867.6640630000002</c:v>
                </c:pt>
                <c:pt idx="4007">
                  <c:v>2867.6640630000002</c:v>
                </c:pt>
                <c:pt idx="4008">
                  <c:v>2867.6640630000002</c:v>
                </c:pt>
                <c:pt idx="4009">
                  <c:v>2867.804932</c:v>
                </c:pt>
                <c:pt idx="4010">
                  <c:v>2867.804932</c:v>
                </c:pt>
                <c:pt idx="4011">
                  <c:v>2867.804932</c:v>
                </c:pt>
                <c:pt idx="4012">
                  <c:v>2867.804932</c:v>
                </c:pt>
                <c:pt idx="4013">
                  <c:v>2867.804932</c:v>
                </c:pt>
                <c:pt idx="4014">
                  <c:v>2867.804932</c:v>
                </c:pt>
                <c:pt idx="4015">
                  <c:v>2867.9409179999998</c:v>
                </c:pt>
                <c:pt idx="4016">
                  <c:v>2867.9409179999998</c:v>
                </c:pt>
                <c:pt idx="4017">
                  <c:v>2867.9409179999998</c:v>
                </c:pt>
                <c:pt idx="4018">
                  <c:v>2867.9409179999998</c:v>
                </c:pt>
                <c:pt idx="4019">
                  <c:v>2867.9409179999998</c:v>
                </c:pt>
                <c:pt idx="4020">
                  <c:v>2867.9409179999998</c:v>
                </c:pt>
                <c:pt idx="4021">
                  <c:v>2867.9409179999998</c:v>
                </c:pt>
                <c:pt idx="4022">
                  <c:v>2867.9409179999998</c:v>
                </c:pt>
                <c:pt idx="4023">
                  <c:v>2867.9409179999998</c:v>
                </c:pt>
                <c:pt idx="4024">
                  <c:v>2867.9409179999998</c:v>
                </c:pt>
                <c:pt idx="4025">
                  <c:v>2867.9409179999998</c:v>
                </c:pt>
                <c:pt idx="4026">
                  <c:v>2867.9409179999998</c:v>
                </c:pt>
                <c:pt idx="4027">
                  <c:v>2868.0710450000001</c:v>
                </c:pt>
                <c:pt idx="4028">
                  <c:v>2868.0710450000001</c:v>
                </c:pt>
                <c:pt idx="4029">
                  <c:v>2868.0710450000001</c:v>
                </c:pt>
                <c:pt idx="4030">
                  <c:v>2868.0710450000001</c:v>
                </c:pt>
                <c:pt idx="4031">
                  <c:v>2868.0710450000001</c:v>
                </c:pt>
                <c:pt idx="4032">
                  <c:v>2868.0710450000001</c:v>
                </c:pt>
                <c:pt idx="4033">
                  <c:v>2868.0710450000001</c:v>
                </c:pt>
                <c:pt idx="4034">
                  <c:v>2868.0710450000001</c:v>
                </c:pt>
                <c:pt idx="4035">
                  <c:v>2868.0710450000001</c:v>
                </c:pt>
                <c:pt idx="4036">
                  <c:v>2868.0710450000001</c:v>
                </c:pt>
                <c:pt idx="4037">
                  <c:v>2868.0710450000001</c:v>
                </c:pt>
                <c:pt idx="4038">
                  <c:v>2868.0710450000001</c:v>
                </c:pt>
                <c:pt idx="4039">
                  <c:v>2868.0710450000001</c:v>
                </c:pt>
                <c:pt idx="4040">
                  <c:v>2868.0710450000001</c:v>
                </c:pt>
                <c:pt idx="4041">
                  <c:v>2868.0710450000001</c:v>
                </c:pt>
                <c:pt idx="4042">
                  <c:v>2868.0710450000001</c:v>
                </c:pt>
                <c:pt idx="4043">
                  <c:v>2868.1989749999998</c:v>
                </c:pt>
                <c:pt idx="4044">
                  <c:v>2868.1989749999998</c:v>
                </c:pt>
                <c:pt idx="4045">
                  <c:v>2868.1989749999998</c:v>
                </c:pt>
                <c:pt idx="4046">
                  <c:v>2868.1989749999998</c:v>
                </c:pt>
                <c:pt idx="4047">
                  <c:v>2868.1989749999998</c:v>
                </c:pt>
                <c:pt idx="4048">
                  <c:v>2868.1989749999998</c:v>
                </c:pt>
                <c:pt idx="4049">
                  <c:v>2868.1989749999998</c:v>
                </c:pt>
                <c:pt idx="4050">
                  <c:v>2868.1989749999998</c:v>
                </c:pt>
                <c:pt idx="4051">
                  <c:v>2868.3220209999999</c:v>
                </c:pt>
                <c:pt idx="4052">
                  <c:v>2868.3220209999999</c:v>
                </c:pt>
                <c:pt idx="4053">
                  <c:v>2868.3220209999999</c:v>
                </c:pt>
                <c:pt idx="4054">
                  <c:v>2868.3220209999999</c:v>
                </c:pt>
                <c:pt idx="4055">
                  <c:v>2868.3220209999999</c:v>
                </c:pt>
                <c:pt idx="4056">
                  <c:v>2868.3220209999999</c:v>
                </c:pt>
                <c:pt idx="4057">
                  <c:v>2868.3220209999999</c:v>
                </c:pt>
                <c:pt idx="4058">
                  <c:v>2868.3220209999999</c:v>
                </c:pt>
                <c:pt idx="4059">
                  <c:v>2868.3220209999999</c:v>
                </c:pt>
                <c:pt idx="4060">
                  <c:v>2868.3220209999999</c:v>
                </c:pt>
                <c:pt idx="4061">
                  <c:v>2868.3220209999999</c:v>
                </c:pt>
                <c:pt idx="4062">
                  <c:v>2868.3220209999999</c:v>
                </c:pt>
                <c:pt idx="4063">
                  <c:v>2868.4709469999998</c:v>
                </c:pt>
                <c:pt idx="4064">
                  <c:v>2868.4709469999998</c:v>
                </c:pt>
                <c:pt idx="4065">
                  <c:v>2868.4709469999998</c:v>
                </c:pt>
                <c:pt idx="4066">
                  <c:v>2868.4709469999998</c:v>
                </c:pt>
                <c:pt idx="4067">
                  <c:v>2868.4709469999998</c:v>
                </c:pt>
                <c:pt idx="4068">
                  <c:v>2868.4709469999998</c:v>
                </c:pt>
                <c:pt idx="4069">
                  <c:v>2868.4709469999998</c:v>
                </c:pt>
                <c:pt idx="4070">
                  <c:v>2868.4709469999998</c:v>
                </c:pt>
                <c:pt idx="4071">
                  <c:v>2868.6760250000002</c:v>
                </c:pt>
                <c:pt idx="4072">
                  <c:v>2868.6760250000002</c:v>
                </c:pt>
                <c:pt idx="4073">
                  <c:v>2868.6760250000002</c:v>
                </c:pt>
                <c:pt idx="4074">
                  <c:v>2868.6760250000002</c:v>
                </c:pt>
                <c:pt idx="4075">
                  <c:v>2868.6760250000002</c:v>
                </c:pt>
                <c:pt idx="4076">
                  <c:v>2868.6760250000002</c:v>
                </c:pt>
                <c:pt idx="4077">
                  <c:v>2868.6760250000002</c:v>
                </c:pt>
                <c:pt idx="4078">
                  <c:v>2868.6760250000002</c:v>
                </c:pt>
                <c:pt idx="4079">
                  <c:v>2868.8320309999999</c:v>
                </c:pt>
                <c:pt idx="4080">
                  <c:v>2868.8320309999999</c:v>
                </c:pt>
                <c:pt idx="4081">
                  <c:v>2868.8320309999999</c:v>
                </c:pt>
                <c:pt idx="4082">
                  <c:v>2868.8320309999999</c:v>
                </c:pt>
                <c:pt idx="4083">
                  <c:v>2868.8320309999999</c:v>
                </c:pt>
                <c:pt idx="4084">
                  <c:v>2868.8320309999999</c:v>
                </c:pt>
                <c:pt idx="4085">
                  <c:v>2868.8320309999999</c:v>
                </c:pt>
                <c:pt idx="4086">
                  <c:v>2868.8320309999999</c:v>
                </c:pt>
                <c:pt idx="4087">
                  <c:v>2868.8320309999999</c:v>
                </c:pt>
                <c:pt idx="4088">
                  <c:v>2868.8320309999999</c:v>
                </c:pt>
                <c:pt idx="4089">
                  <c:v>2868.8320309999999</c:v>
                </c:pt>
                <c:pt idx="4090">
                  <c:v>2868.8320309999999</c:v>
                </c:pt>
                <c:pt idx="4091">
                  <c:v>2869.1359859999998</c:v>
                </c:pt>
                <c:pt idx="4092">
                  <c:v>2869.1359859999998</c:v>
                </c:pt>
                <c:pt idx="4093">
                  <c:v>2869.1359859999998</c:v>
                </c:pt>
                <c:pt idx="4094">
                  <c:v>2869.1359859999998</c:v>
                </c:pt>
                <c:pt idx="4095">
                  <c:v>2869.1359859999998</c:v>
                </c:pt>
                <c:pt idx="4096">
                  <c:v>2869.1359859999998</c:v>
                </c:pt>
                <c:pt idx="4097">
                  <c:v>2869.1359859999998</c:v>
                </c:pt>
                <c:pt idx="4098">
                  <c:v>2869.1359859999998</c:v>
                </c:pt>
                <c:pt idx="4099">
                  <c:v>2869.330078</c:v>
                </c:pt>
                <c:pt idx="4100">
                  <c:v>2869.330078</c:v>
                </c:pt>
                <c:pt idx="4101">
                  <c:v>2869.330078</c:v>
                </c:pt>
                <c:pt idx="4102">
                  <c:v>2869.330078</c:v>
                </c:pt>
                <c:pt idx="4103">
                  <c:v>2869.330078</c:v>
                </c:pt>
                <c:pt idx="4104">
                  <c:v>2869.330078</c:v>
                </c:pt>
                <c:pt idx="4105">
                  <c:v>2869.330078</c:v>
                </c:pt>
                <c:pt idx="4106">
                  <c:v>2869.330078</c:v>
                </c:pt>
                <c:pt idx="4107">
                  <c:v>2869.330078</c:v>
                </c:pt>
                <c:pt idx="4108">
                  <c:v>2869.330078</c:v>
                </c:pt>
                <c:pt idx="4109">
                  <c:v>2869.330078</c:v>
                </c:pt>
                <c:pt idx="4110">
                  <c:v>2869.330078</c:v>
                </c:pt>
                <c:pt idx="4111">
                  <c:v>2869.330078</c:v>
                </c:pt>
                <c:pt idx="4112">
                  <c:v>2869.4660640000002</c:v>
                </c:pt>
                <c:pt idx="4113">
                  <c:v>2869.4660640000002</c:v>
                </c:pt>
                <c:pt idx="4114">
                  <c:v>2869.4660640000002</c:v>
                </c:pt>
                <c:pt idx="4115">
                  <c:v>2869.4660640000002</c:v>
                </c:pt>
                <c:pt idx="4116">
                  <c:v>2869.4660640000002</c:v>
                </c:pt>
                <c:pt idx="4117">
                  <c:v>2869.4660640000002</c:v>
                </c:pt>
                <c:pt idx="4118">
                  <c:v>2869.4660640000002</c:v>
                </c:pt>
                <c:pt idx="4119">
                  <c:v>2869.6079100000002</c:v>
                </c:pt>
                <c:pt idx="4120">
                  <c:v>2869.6079100000002</c:v>
                </c:pt>
                <c:pt idx="4121">
                  <c:v>2869.6079100000002</c:v>
                </c:pt>
                <c:pt idx="4122">
                  <c:v>2869.6079100000002</c:v>
                </c:pt>
                <c:pt idx="4123">
                  <c:v>2869.6079100000002</c:v>
                </c:pt>
                <c:pt idx="4124">
                  <c:v>2869.6079100000002</c:v>
                </c:pt>
                <c:pt idx="4125">
                  <c:v>2869.6079100000002</c:v>
                </c:pt>
                <c:pt idx="4126">
                  <c:v>2869.6079100000002</c:v>
                </c:pt>
                <c:pt idx="4127">
                  <c:v>2869.6079100000002</c:v>
                </c:pt>
                <c:pt idx="4128">
                  <c:v>2869.7390140000002</c:v>
                </c:pt>
                <c:pt idx="4129">
                  <c:v>2869.7390140000002</c:v>
                </c:pt>
                <c:pt idx="4130">
                  <c:v>2869.7390140000002</c:v>
                </c:pt>
                <c:pt idx="4131">
                  <c:v>2869.7390140000002</c:v>
                </c:pt>
                <c:pt idx="4132">
                  <c:v>2869.7390140000002</c:v>
                </c:pt>
                <c:pt idx="4133">
                  <c:v>2869.8869629999999</c:v>
                </c:pt>
                <c:pt idx="4134">
                  <c:v>2869.8869629999999</c:v>
                </c:pt>
                <c:pt idx="4135">
                  <c:v>2869.8869629999999</c:v>
                </c:pt>
                <c:pt idx="4136">
                  <c:v>2869.8869629999999</c:v>
                </c:pt>
                <c:pt idx="4137">
                  <c:v>2869.8869629999999</c:v>
                </c:pt>
                <c:pt idx="4138">
                  <c:v>2869.8869629999999</c:v>
                </c:pt>
                <c:pt idx="4139">
                  <c:v>2869.8869629999999</c:v>
                </c:pt>
                <c:pt idx="4140">
                  <c:v>2869.8869629999999</c:v>
                </c:pt>
                <c:pt idx="4141">
                  <c:v>2869.8869629999999</c:v>
                </c:pt>
                <c:pt idx="4142">
                  <c:v>2869.8869629999999</c:v>
                </c:pt>
                <c:pt idx="4143">
                  <c:v>2869.8869629999999</c:v>
                </c:pt>
                <c:pt idx="4144">
                  <c:v>2869.8869629999999</c:v>
                </c:pt>
                <c:pt idx="4145">
                  <c:v>2870.0410160000001</c:v>
                </c:pt>
                <c:pt idx="4146">
                  <c:v>2870.0410160000001</c:v>
                </c:pt>
                <c:pt idx="4147">
                  <c:v>2870.0410160000001</c:v>
                </c:pt>
                <c:pt idx="4148">
                  <c:v>2870.0410160000001</c:v>
                </c:pt>
                <c:pt idx="4149">
                  <c:v>2870.0410160000001</c:v>
                </c:pt>
                <c:pt idx="4150">
                  <c:v>2870.0410160000001</c:v>
                </c:pt>
                <c:pt idx="4151">
                  <c:v>2870.0410160000001</c:v>
                </c:pt>
                <c:pt idx="4152">
                  <c:v>2870.0410160000001</c:v>
                </c:pt>
                <c:pt idx="4153">
                  <c:v>2870.0410160000001</c:v>
                </c:pt>
                <c:pt idx="4154">
                  <c:v>2870.0410160000001</c:v>
                </c:pt>
                <c:pt idx="4155">
                  <c:v>2870.0410160000001</c:v>
                </c:pt>
                <c:pt idx="4156">
                  <c:v>2870.1669919999999</c:v>
                </c:pt>
                <c:pt idx="4157">
                  <c:v>2870.1669919999999</c:v>
                </c:pt>
                <c:pt idx="4158">
                  <c:v>2870.1669919999999</c:v>
                </c:pt>
                <c:pt idx="4159">
                  <c:v>2870.1669919999999</c:v>
                </c:pt>
                <c:pt idx="4160">
                  <c:v>2870.1669919999999</c:v>
                </c:pt>
                <c:pt idx="4161">
                  <c:v>2870.1669919999999</c:v>
                </c:pt>
                <c:pt idx="4162">
                  <c:v>2870.1669919999999</c:v>
                </c:pt>
                <c:pt idx="4163">
                  <c:v>2870.1669919999999</c:v>
                </c:pt>
                <c:pt idx="4164">
                  <c:v>2870.1669919999999</c:v>
                </c:pt>
                <c:pt idx="4165">
                  <c:v>2870.1669919999999</c:v>
                </c:pt>
                <c:pt idx="4166">
                  <c:v>2870.3120119999999</c:v>
                </c:pt>
                <c:pt idx="4167">
                  <c:v>2870.3120119999999</c:v>
                </c:pt>
                <c:pt idx="4168">
                  <c:v>2870.3120119999999</c:v>
                </c:pt>
                <c:pt idx="4169">
                  <c:v>2870.3120119999999</c:v>
                </c:pt>
                <c:pt idx="4170">
                  <c:v>2870.3120119999999</c:v>
                </c:pt>
                <c:pt idx="4171">
                  <c:v>2870.3120119999999</c:v>
                </c:pt>
                <c:pt idx="4172">
                  <c:v>2870.3120119999999</c:v>
                </c:pt>
                <c:pt idx="4173">
                  <c:v>2870.4370119999999</c:v>
                </c:pt>
                <c:pt idx="4174">
                  <c:v>2870.4370119999999</c:v>
                </c:pt>
                <c:pt idx="4175">
                  <c:v>2870.4370119999999</c:v>
                </c:pt>
                <c:pt idx="4176">
                  <c:v>2870.4370119999999</c:v>
                </c:pt>
                <c:pt idx="4177">
                  <c:v>2870.4370119999999</c:v>
                </c:pt>
                <c:pt idx="4178">
                  <c:v>2870.4370119999999</c:v>
                </c:pt>
                <c:pt idx="4179">
                  <c:v>2870.5810550000001</c:v>
                </c:pt>
                <c:pt idx="4180">
                  <c:v>2870.5810550000001</c:v>
                </c:pt>
                <c:pt idx="4181">
                  <c:v>2870.5810550000001</c:v>
                </c:pt>
                <c:pt idx="4182">
                  <c:v>2870.5810550000001</c:v>
                </c:pt>
                <c:pt idx="4183">
                  <c:v>2870.5810550000001</c:v>
                </c:pt>
                <c:pt idx="4184">
                  <c:v>2870.5810550000001</c:v>
                </c:pt>
                <c:pt idx="4185">
                  <c:v>2870.5810550000001</c:v>
                </c:pt>
                <c:pt idx="4186">
                  <c:v>2870.5810550000001</c:v>
                </c:pt>
                <c:pt idx="4187">
                  <c:v>2870.5810550000001</c:v>
                </c:pt>
                <c:pt idx="4188">
                  <c:v>2870.5810550000001</c:v>
                </c:pt>
                <c:pt idx="4189">
                  <c:v>2870.5810550000001</c:v>
                </c:pt>
                <c:pt idx="4190">
                  <c:v>2870.5810550000001</c:v>
                </c:pt>
                <c:pt idx="4191">
                  <c:v>2870.5810550000001</c:v>
                </c:pt>
                <c:pt idx="4192">
                  <c:v>2870.5810550000001</c:v>
                </c:pt>
                <c:pt idx="4193">
                  <c:v>2870.5810550000001</c:v>
                </c:pt>
                <c:pt idx="4194">
                  <c:v>2870.5810550000001</c:v>
                </c:pt>
                <c:pt idx="4195">
                  <c:v>2870.5810550000001</c:v>
                </c:pt>
                <c:pt idx="4196">
                  <c:v>2870.711914</c:v>
                </c:pt>
                <c:pt idx="4197">
                  <c:v>2870.711914</c:v>
                </c:pt>
                <c:pt idx="4198">
                  <c:v>2870.711914</c:v>
                </c:pt>
                <c:pt idx="4199">
                  <c:v>2870.711914</c:v>
                </c:pt>
                <c:pt idx="4200">
                  <c:v>2870.711914</c:v>
                </c:pt>
                <c:pt idx="4201">
                  <c:v>2870.711914</c:v>
                </c:pt>
                <c:pt idx="4202">
                  <c:v>2870.711914</c:v>
                </c:pt>
                <c:pt idx="4203">
                  <c:v>2870.711914</c:v>
                </c:pt>
                <c:pt idx="4204">
                  <c:v>2870.711914</c:v>
                </c:pt>
                <c:pt idx="4205">
                  <c:v>2870.711914</c:v>
                </c:pt>
                <c:pt idx="4206">
                  <c:v>2870.711914</c:v>
                </c:pt>
                <c:pt idx="4207">
                  <c:v>2870.8469239999999</c:v>
                </c:pt>
                <c:pt idx="4208">
                  <c:v>2870.8469239999999</c:v>
                </c:pt>
                <c:pt idx="4209">
                  <c:v>2870.8469239999999</c:v>
                </c:pt>
                <c:pt idx="4210">
                  <c:v>2870.8469239999999</c:v>
                </c:pt>
                <c:pt idx="4211">
                  <c:v>2870.8469239999999</c:v>
                </c:pt>
                <c:pt idx="4212">
                  <c:v>2870.9719239999999</c:v>
                </c:pt>
                <c:pt idx="4213">
                  <c:v>2870.9719239999999</c:v>
                </c:pt>
                <c:pt idx="4214">
                  <c:v>2870.9719239999999</c:v>
                </c:pt>
                <c:pt idx="4215">
                  <c:v>2870.9719239999999</c:v>
                </c:pt>
                <c:pt idx="4216">
                  <c:v>2870.9719239999999</c:v>
                </c:pt>
                <c:pt idx="4217">
                  <c:v>2870.9719239999999</c:v>
                </c:pt>
                <c:pt idx="4218">
                  <c:v>2870.9719239999999</c:v>
                </c:pt>
                <c:pt idx="4219">
                  <c:v>2870.9719239999999</c:v>
                </c:pt>
                <c:pt idx="4220">
                  <c:v>2871.126953</c:v>
                </c:pt>
                <c:pt idx="4221">
                  <c:v>2871.126953</c:v>
                </c:pt>
                <c:pt idx="4222">
                  <c:v>2871.126953</c:v>
                </c:pt>
                <c:pt idx="4223">
                  <c:v>2871.126953</c:v>
                </c:pt>
                <c:pt idx="4224">
                  <c:v>2871.126953</c:v>
                </c:pt>
                <c:pt idx="4225">
                  <c:v>2871.126953</c:v>
                </c:pt>
                <c:pt idx="4226">
                  <c:v>2871.3039549999999</c:v>
                </c:pt>
                <c:pt idx="4227">
                  <c:v>2871.3039549999999</c:v>
                </c:pt>
                <c:pt idx="4228">
                  <c:v>2871.3039549999999</c:v>
                </c:pt>
                <c:pt idx="4229">
                  <c:v>2871.3039549999999</c:v>
                </c:pt>
                <c:pt idx="4230">
                  <c:v>2871.3039549999999</c:v>
                </c:pt>
                <c:pt idx="4231">
                  <c:v>2871.3039549999999</c:v>
                </c:pt>
                <c:pt idx="4232">
                  <c:v>2871.3039549999999</c:v>
                </c:pt>
                <c:pt idx="4233">
                  <c:v>2871.4360350000002</c:v>
                </c:pt>
                <c:pt idx="4234">
                  <c:v>2871.4360350000002</c:v>
                </c:pt>
                <c:pt idx="4235">
                  <c:v>2871.4360350000002</c:v>
                </c:pt>
                <c:pt idx="4236">
                  <c:v>2871.4360350000002</c:v>
                </c:pt>
                <c:pt idx="4237">
                  <c:v>2871.4360350000002</c:v>
                </c:pt>
                <c:pt idx="4238">
                  <c:v>2871.4360350000002</c:v>
                </c:pt>
                <c:pt idx="4239">
                  <c:v>2871.4360350000002</c:v>
                </c:pt>
                <c:pt idx="4240">
                  <c:v>2871.4360350000002</c:v>
                </c:pt>
                <c:pt idx="4241">
                  <c:v>2871.4360350000002</c:v>
                </c:pt>
                <c:pt idx="4242">
                  <c:v>2871.4360350000002</c:v>
                </c:pt>
                <c:pt idx="4243">
                  <c:v>2871.4360350000002</c:v>
                </c:pt>
                <c:pt idx="4244">
                  <c:v>2871.4360350000002</c:v>
                </c:pt>
                <c:pt idx="4245">
                  <c:v>2871.8500979999999</c:v>
                </c:pt>
                <c:pt idx="4246">
                  <c:v>2871.8500979999999</c:v>
                </c:pt>
                <c:pt idx="4247">
                  <c:v>2871.8500979999999</c:v>
                </c:pt>
                <c:pt idx="4248">
                  <c:v>2871.8500979999999</c:v>
                </c:pt>
                <c:pt idx="4249">
                  <c:v>2871.8500979999999</c:v>
                </c:pt>
                <c:pt idx="4250">
                  <c:v>2871.8500979999999</c:v>
                </c:pt>
                <c:pt idx="4251">
                  <c:v>2871.8500979999999</c:v>
                </c:pt>
                <c:pt idx="4252">
                  <c:v>2871.8500979999999</c:v>
                </c:pt>
                <c:pt idx="4253">
                  <c:v>2871.9809570000002</c:v>
                </c:pt>
                <c:pt idx="4254">
                  <c:v>2871.9809570000002</c:v>
                </c:pt>
                <c:pt idx="4255">
                  <c:v>2871.9809570000002</c:v>
                </c:pt>
                <c:pt idx="4256">
                  <c:v>2871.9809570000002</c:v>
                </c:pt>
                <c:pt idx="4257">
                  <c:v>2871.9809570000002</c:v>
                </c:pt>
                <c:pt idx="4258">
                  <c:v>2871.9809570000002</c:v>
                </c:pt>
                <c:pt idx="4259">
                  <c:v>2871.9809570000002</c:v>
                </c:pt>
                <c:pt idx="4260">
                  <c:v>2872.1379390000002</c:v>
                </c:pt>
                <c:pt idx="4261">
                  <c:v>2872.1379390000002</c:v>
                </c:pt>
                <c:pt idx="4262">
                  <c:v>2872.1379390000002</c:v>
                </c:pt>
                <c:pt idx="4263">
                  <c:v>2872.1379390000002</c:v>
                </c:pt>
                <c:pt idx="4264">
                  <c:v>2872.1379390000002</c:v>
                </c:pt>
                <c:pt idx="4265">
                  <c:v>2872.1379390000002</c:v>
                </c:pt>
                <c:pt idx="4266">
                  <c:v>2872.1379390000002</c:v>
                </c:pt>
                <c:pt idx="4267">
                  <c:v>2872.1379390000002</c:v>
                </c:pt>
                <c:pt idx="4268">
                  <c:v>2872.5190429999998</c:v>
                </c:pt>
                <c:pt idx="4269">
                  <c:v>2872.5190429999998</c:v>
                </c:pt>
                <c:pt idx="4270">
                  <c:v>2872.5190429999998</c:v>
                </c:pt>
                <c:pt idx="4271">
                  <c:v>2872.5190429999998</c:v>
                </c:pt>
                <c:pt idx="4272">
                  <c:v>2872.5190429999998</c:v>
                </c:pt>
                <c:pt idx="4273">
                  <c:v>2872.5190429999998</c:v>
                </c:pt>
                <c:pt idx="4274">
                  <c:v>2872.5190429999998</c:v>
                </c:pt>
                <c:pt idx="4275">
                  <c:v>2872.5190429999998</c:v>
                </c:pt>
                <c:pt idx="4276">
                  <c:v>2872.5190429999998</c:v>
                </c:pt>
                <c:pt idx="4277">
                  <c:v>2872.6979980000001</c:v>
                </c:pt>
                <c:pt idx="4278">
                  <c:v>2872.6979980000001</c:v>
                </c:pt>
                <c:pt idx="4279">
                  <c:v>2872.6979980000001</c:v>
                </c:pt>
                <c:pt idx="4280">
                  <c:v>2872.6979980000001</c:v>
                </c:pt>
                <c:pt idx="4281">
                  <c:v>2872.6979980000001</c:v>
                </c:pt>
                <c:pt idx="4282">
                  <c:v>2872.6979980000001</c:v>
                </c:pt>
                <c:pt idx="4283">
                  <c:v>2872.6979980000001</c:v>
                </c:pt>
                <c:pt idx="4284">
                  <c:v>2872.6979980000001</c:v>
                </c:pt>
                <c:pt idx="4285">
                  <c:v>2872.6979980000001</c:v>
                </c:pt>
                <c:pt idx="4286">
                  <c:v>2872.6979980000001</c:v>
                </c:pt>
                <c:pt idx="4287">
                  <c:v>2872.6979980000001</c:v>
                </c:pt>
                <c:pt idx="4288">
                  <c:v>2872.6979980000001</c:v>
                </c:pt>
                <c:pt idx="4289">
                  <c:v>2872.6979980000001</c:v>
                </c:pt>
                <c:pt idx="4290">
                  <c:v>2872.6979980000001</c:v>
                </c:pt>
                <c:pt idx="4291">
                  <c:v>2872.8688959999999</c:v>
                </c:pt>
                <c:pt idx="4292">
                  <c:v>2872.8688959999999</c:v>
                </c:pt>
                <c:pt idx="4293">
                  <c:v>2872.8688959999999</c:v>
                </c:pt>
                <c:pt idx="4294">
                  <c:v>2872.8688959999999</c:v>
                </c:pt>
                <c:pt idx="4295">
                  <c:v>2872.8688959999999</c:v>
                </c:pt>
                <c:pt idx="4296">
                  <c:v>2872.8688959999999</c:v>
                </c:pt>
                <c:pt idx="4297">
                  <c:v>2872.8688959999999</c:v>
                </c:pt>
                <c:pt idx="4298">
                  <c:v>2872.8688959999999</c:v>
                </c:pt>
                <c:pt idx="4299">
                  <c:v>2872.8688959999999</c:v>
                </c:pt>
                <c:pt idx="4300">
                  <c:v>2872.8688959999999</c:v>
                </c:pt>
                <c:pt idx="4301">
                  <c:v>2872.8688959999999</c:v>
                </c:pt>
                <c:pt idx="4302">
                  <c:v>2872.8688959999999</c:v>
                </c:pt>
                <c:pt idx="4303">
                  <c:v>2872.8688959999999</c:v>
                </c:pt>
                <c:pt idx="4304">
                  <c:v>2873.0048830000001</c:v>
                </c:pt>
                <c:pt idx="4305">
                  <c:v>2873.0048830000001</c:v>
                </c:pt>
                <c:pt idx="4306">
                  <c:v>2873.0048830000001</c:v>
                </c:pt>
                <c:pt idx="4307">
                  <c:v>2873.0048830000001</c:v>
                </c:pt>
                <c:pt idx="4308">
                  <c:v>2873.0048830000001</c:v>
                </c:pt>
                <c:pt idx="4309">
                  <c:v>2873.0048830000001</c:v>
                </c:pt>
                <c:pt idx="4310">
                  <c:v>2873.0048830000001</c:v>
                </c:pt>
                <c:pt idx="4311">
                  <c:v>2873.0048830000001</c:v>
                </c:pt>
                <c:pt idx="4312">
                  <c:v>2873.0048830000001</c:v>
                </c:pt>
                <c:pt idx="4313">
                  <c:v>2873.1320799999999</c:v>
                </c:pt>
                <c:pt idx="4314">
                  <c:v>2873.1320799999999</c:v>
                </c:pt>
                <c:pt idx="4315">
                  <c:v>2873.1320799999999</c:v>
                </c:pt>
                <c:pt idx="4316">
                  <c:v>2873.1320799999999</c:v>
                </c:pt>
                <c:pt idx="4317">
                  <c:v>2873.1320799999999</c:v>
                </c:pt>
                <c:pt idx="4318">
                  <c:v>2873.1320799999999</c:v>
                </c:pt>
                <c:pt idx="4319">
                  <c:v>2873.1320799999999</c:v>
                </c:pt>
                <c:pt idx="4320">
                  <c:v>2873.2680660000001</c:v>
                </c:pt>
                <c:pt idx="4321">
                  <c:v>2873.2680660000001</c:v>
                </c:pt>
                <c:pt idx="4322">
                  <c:v>2873.2680660000001</c:v>
                </c:pt>
                <c:pt idx="4323">
                  <c:v>2873.2680660000001</c:v>
                </c:pt>
                <c:pt idx="4324">
                  <c:v>2873.2680660000001</c:v>
                </c:pt>
                <c:pt idx="4325">
                  <c:v>2873.2680660000001</c:v>
                </c:pt>
                <c:pt idx="4326">
                  <c:v>2873.3950199999999</c:v>
                </c:pt>
                <c:pt idx="4327">
                  <c:v>2873.3950199999999</c:v>
                </c:pt>
                <c:pt idx="4328">
                  <c:v>2873.3950199999999</c:v>
                </c:pt>
                <c:pt idx="4329">
                  <c:v>2873.3950199999999</c:v>
                </c:pt>
                <c:pt idx="4330">
                  <c:v>2873.3950199999999</c:v>
                </c:pt>
                <c:pt idx="4331">
                  <c:v>2873.3950199999999</c:v>
                </c:pt>
                <c:pt idx="4332">
                  <c:v>2873.3950199999999</c:v>
                </c:pt>
                <c:pt idx="4333">
                  <c:v>2873.3950199999999</c:v>
                </c:pt>
                <c:pt idx="4334">
                  <c:v>2873.3950199999999</c:v>
                </c:pt>
                <c:pt idx="4335">
                  <c:v>2873.5339359999998</c:v>
                </c:pt>
                <c:pt idx="4336">
                  <c:v>2873.5339359999998</c:v>
                </c:pt>
                <c:pt idx="4337">
                  <c:v>2873.5339359999998</c:v>
                </c:pt>
                <c:pt idx="4338">
                  <c:v>2873.5339359999998</c:v>
                </c:pt>
                <c:pt idx="4339">
                  <c:v>2873.5339359999998</c:v>
                </c:pt>
                <c:pt idx="4340">
                  <c:v>2873.5339359999998</c:v>
                </c:pt>
                <c:pt idx="4341">
                  <c:v>2873.5339359999998</c:v>
                </c:pt>
                <c:pt idx="4342">
                  <c:v>2873.6669919999999</c:v>
                </c:pt>
                <c:pt idx="4343">
                  <c:v>2873.6669919999999</c:v>
                </c:pt>
                <c:pt idx="4344">
                  <c:v>2873.6669919999999</c:v>
                </c:pt>
                <c:pt idx="4345">
                  <c:v>2873.6669919999999</c:v>
                </c:pt>
                <c:pt idx="4346">
                  <c:v>2873.6669919999999</c:v>
                </c:pt>
                <c:pt idx="4347">
                  <c:v>2873.6669919999999</c:v>
                </c:pt>
                <c:pt idx="4348">
                  <c:v>2873.6669919999999</c:v>
                </c:pt>
                <c:pt idx="4349">
                  <c:v>2873.6669919999999</c:v>
                </c:pt>
                <c:pt idx="4350">
                  <c:v>2873.6669919999999</c:v>
                </c:pt>
                <c:pt idx="4351">
                  <c:v>2873.8330080000001</c:v>
                </c:pt>
                <c:pt idx="4352">
                  <c:v>2873.8330080000001</c:v>
                </c:pt>
                <c:pt idx="4353">
                  <c:v>2873.8330080000001</c:v>
                </c:pt>
                <c:pt idx="4354">
                  <c:v>2873.8330080000001</c:v>
                </c:pt>
                <c:pt idx="4355">
                  <c:v>2873.8330080000001</c:v>
                </c:pt>
                <c:pt idx="4356">
                  <c:v>2873.8330080000001</c:v>
                </c:pt>
                <c:pt idx="4357">
                  <c:v>2873.8330080000001</c:v>
                </c:pt>
                <c:pt idx="4358">
                  <c:v>2873.8330080000001</c:v>
                </c:pt>
                <c:pt idx="4359">
                  <c:v>2873.9780270000001</c:v>
                </c:pt>
                <c:pt idx="4360">
                  <c:v>2873.9780270000001</c:v>
                </c:pt>
                <c:pt idx="4361">
                  <c:v>2873.9780270000001</c:v>
                </c:pt>
                <c:pt idx="4362">
                  <c:v>2873.9780270000001</c:v>
                </c:pt>
                <c:pt idx="4363">
                  <c:v>2874.1079100000002</c:v>
                </c:pt>
                <c:pt idx="4364">
                  <c:v>2874.1079100000002</c:v>
                </c:pt>
                <c:pt idx="4365">
                  <c:v>2874.1079100000002</c:v>
                </c:pt>
                <c:pt idx="4366">
                  <c:v>2874.1079100000002</c:v>
                </c:pt>
                <c:pt idx="4367">
                  <c:v>2874.1079100000002</c:v>
                </c:pt>
                <c:pt idx="4368">
                  <c:v>2874.1079100000002</c:v>
                </c:pt>
                <c:pt idx="4369">
                  <c:v>2874.1079100000002</c:v>
                </c:pt>
                <c:pt idx="4370">
                  <c:v>2874.1079100000002</c:v>
                </c:pt>
                <c:pt idx="4371">
                  <c:v>2874.1079100000002</c:v>
                </c:pt>
                <c:pt idx="4372">
                  <c:v>2874.1079100000002</c:v>
                </c:pt>
                <c:pt idx="4373">
                  <c:v>2874.1079100000002</c:v>
                </c:pt>
                <c:pt idx="4374">
                  <c:v>2874.1079100000002</c:v>
                </c:pt>
                <c:pt idx="4375">
                  <c:v>2874.1079100000002</c:v>
                </c:pt>
                <c:pt idx="4376">
                  <c:v>2874.1079100000002</c:v>
                </c:pt>
                <c:pt idx="4377">
                  <c:v>2874.2380370000001</c:v>
                </c:pt>
                <c:pt idx="4378">
                  <c:v>2874.2380370000001</c:v>
                </c:pt>
                <c:pt idx="4379">
                  <c:v>2874.2380370000001</c:v>
                </c:pt>
                <c:pt idx="4380">
                  <c:v>2874.2380370000001</c:v>
                </c:pt>
                <c:pt idx="4381">
                  <c:v>2874.2380370000001</c:v>
                </c:pt>
                <c:pt idx="4382">
                  <c:v>2874.2380370000001</c:v>
                </c:pt>
                <c:pt idx="4383">
                  <c:v>2874.2380370000001</c:v>
                </c:pt>
                <c:pt idx="4384">
                  <c:v>2874.2380370000001</c:v>
                </c:pt>
                <c:pt idx="4385">
                  <c:v>2874.2380370000001</c:v>
                </c:pt>
                <c:pt idx="4386">
                  <c:v>2874.2380370000001</c:v>
                </c:pt>
                <c:pt idx="4387">
                  <c:v>2874.383057</c:v>
                </c:pt>
                <c:pt idx="4388">
                  <c:v>2874.383057</c:v>
                </c:pt>
                <c:pt idx="4389">
                  <c:v>2874.383057</c:v>
                </c:pt>
                <c:pt idx="4390">
                  <c:v>2874.383057</c:v>
                </c:pt>
                <c:pt idx="4391">
                  <c:v>2874.383057</c:v>
                </c:pt>
                <c:pt idx="4392">
                  <c:v>2874.383057</c:v>
                </c:pt>
                <c:pt idx="4393">
                  <c:v>2874.383057</c:v>
                </c:pt>
                <c:pt idx="4394">
                  <c:v>2874.383057</c:v>
                </c:pt>
                <c:pt idx="4395">
                  <c:v>2874.383057</c:v>
                </c:pt>
                <c:pt idx="4396">
                  <c:v>2874.383057</c:v>
                </c:pt>
                <c:pt idx="4397">
                  <c:v>2874.383057</c:v>
                </c:pt>
                <c:pt idx="4398">
                  <c:v>2874.383057</c:v>
                </c:pt>
                <c:pt idx="4399">
                  <c:v>2874.5039059999999</c:v>
                </c:pt>
                <c:pt idx="4400">
                  <c:v>2874.5039059999999</c:v>
                </c:pt>
                <c:pt idx="4401">
                  <c:v>2874.5039059999999</c:v>
                </c:pt>
                <c:pt idx="4402">
                  <c:v>2874.5039059999999</c:v>
                </c:pt>
                <c:pt idx="4403">
                  <c:v>2874.5039059999999</c:v>
                </c:pt>
                <c:pt idx="4404">
                  <c:v>2874.6450199999999</c:v>
                </c:pt>
                <c:pt idx="4405">
                  <c:v>2874.6450199999999</c:v>
                </c:pt>
                <c:pt idx="4406">
                  <c:v>2874.6450199999999</c:v>
                </c:pt>
                <c:pt idx="4407">
                  <c:v>2874.6450199999999</c:v>
                </c:pt>
                <c:pt idx="4408">
                  <c:v>2874.6450199999999</c:v>
                </c:pt>
                <c:pt idx="4409">
                  <c:v>2874.6450199999999</c:v>
                </c:pt>
                <c:pt idx="4410">
                  <c:v>2874.6450199999999</c:v>
                </c:pt>
                <c:pt idx="4411">
                  <c:v>2874.6450199999999</c:v>
                </c:pt>
                <c:pt idx="4412">
                  <c:v>2874.6450199999999</c:v>
                </c:pt>
                <c:pt idx="4413">
                  <c:v>2874.6450199999999</c:v>
                </c:pt>
                <c:pt idx="4414">
                  <c:v>2874.6450199999999</c:v>
                </c:pt>
                <c:pt idx="4415">
                  <c:v>2874.7770999999998</c:v>
                </c:pt>
                <c:pt idx="4416">
                  <c:v>2874.7770999999998</c:v>
                </c:pt>
                <c:pt idx="4417">
                  <c:v>2874.7770999999998</c:v>
                </c:pt>
                <c:pt idx="4418">
                  <c:v>2874.7770999999998</c:v>
                </c:pt>
                <c:pt idx="4419">
                  <c:v>2874.7770999999998</c:v>
                </c:pt>
                <c:pt idx="4420">
                  <c:v>2874.7770999999998</c:v>
                </c:pt>
                <c:pt idx="4421">
                  <c:v>2874.7770999999998</c:v>
                </c:pt>
                <c:pt idx="4422">
                  <c:v>2874.7770999999998</c:v>
                </c:pt>
                <c:pt idx="4423">
                  <c:v>2874.7770999999998</c:v>
                </c:pt>
                <c:pt idx="4424">
                  <c:v>2874.7770999999998</c:v>
                </c:pt>
                <c:pt idx="4425">
                  <c:v>2874.7770999999998</c:v>
                </c:pt>
                <c:pt idx="4426">
                  <c:v>2874.923096</c:v>
                </c:pt>
                <c:pt idx="4427">
                  <c:v>2874.923096</c:v>
                </c:pt>
                <c:pt idx="4428">
                  <c:v>2874.923096</c:v>
                </c:pt>
                <c:pt idx="4429">
                  <c:v>2874.923096</c:v>
                </c:pt>
                <c:pt idx="4430">
                  <c:v>2874.923096</c:v>
                </c:pt>
                <c:pt idx="4431">
                  <c:v>2874.923096</c:v>
                </c:pt>
                <c:pt idx="4432">
                  <c:v>2875.1030270000001</c:v>
                </c:pt>
                <c:pt idx="4433">
                  <c:v>2875.1030270000001</c:v>
                </c:pt>
                <c:pt idx="4434">
                  <c:v>2875.1030270000001</c:v>
                </c:pt>
                <c:pt idx="4435">
                  <c:v>2875.1030270000001</c:v>
                </c:pt>
                <c:pt idx="4436">
                  <c:v>2875.1030270000001</c:v>
                </c:pt>
                <c:pt idx="4437">
                  <c:v>2875.1030270000001</c:v>
                </c:pt>
                <c:pt idx="4438">
                  <c:v>2875.1030270000001</c:v>
                </c:pt>
                <c:pt idx="4439">
                  <c:v>2875.4370119999999</c:v>
                </c:pt>
                <c:pt idx="4440">
                  <c:v>2875.4370119999999</c:v>
                </c:pt>
                <c:pt idx="4441">
                  <c:v>2875.4370119999999</c:v>
                </c:pt>
                <c:pt idx="4442">
                  <c:v>2875.4370119999999</c:v>
                </c:pt>
                <c:pt idx="4443">
                  <c:v>2875.4370119999999</c:v>
                </c:pt>
                <c:pt idx="4444">
                  <c:v>2875.4370119999999</c:v>
                </c:pt>
                <c:pt idx="4445">
                  <c:v>2875.4370119999999</c:v>
                </c:pt>
                <c:pt idx="4446">
                  <c:v>2875.4370119999999</c:v>
                </c:pt>
                <c:pt idx="4447">
                  <c:v>2875.4370119999999</c:v>
                </c:pt>
                <c:pt idx="4448">
                  <c:v>2875.4370119999999</c:v>
                </c:pt>
                <c:pt idx="4449">
                  <c:v>2875.5749510000001</c:v>
                </c:pt>
                <c:pt idx="4450">
                  <c:v>2875.5749510000001</c:v>
                </c:pt>
                <c:pt idx="4451">
                  <c:v>2875.5749510000001</c:v>
                </c:pt>
                <c:pt idx="4452">
                  <c:v>2875.5749510000001</c:v>
                </c:pt>
                <c:pt idx="4453">
                  <c:v>2875.5749510000001</c:v>
                </c:pt>
                <c:pt idx="4454">
                  <c:v>2875.5749510000001</c:v>
                </c:pt>
                <c:pt idx="4455">
                  <c:v>2875.5749510000001</c:v>
                </c:pt>
                <c:pt idx="4456">
                  <c:v>2875.5749510000001</c:v>
                </c:pt>
                <c:pt idx="4457">
                  <c:v>2875.5749510000001</c:v>
                </c:pt>
                <c:pt idx="4458">
                  <c:v>2875.5749510000001</c:v>
                </c:pt>
                <c:pt idx="4459">
                  <c:v>2875.5749510000001</c:v>
                </c:pt>
                <c:pt idx="4460">
                  <c:v>2875.7548830000001</c:v>
                </c:pt>
                <c:pt idx="4461">
                  <c:v>2875.7548830000001</c:v>
                </c:pt>
                <c:pt idx="4462">
                  <c:v>2875.7548830000001</c:v>
                </c:pt>
                <c:pt idx="4463">
                  <c:v>2875.7548830000001</c:v>
                </c:pt>
                <c:pt idx="4464">
                  <c:v>2875.7548830000001</c:v>
                </c:pt>
                <c:pt idx="4465">
                  <c:v>2875.7548830000001</c:v>
                </c:pt>
                <c:pt idx="4466">
                  <c:v>2875.7548830000001</c:v>
                </c:pt>
                <c:pt idx="4467">
                  <c:v>2875.7548830000001</c:v>
                </c:pt>
                <c:pt idx="4468">
                  <c:v>2875.7548830000001</c:v>
                </c:pt>
                <c:pt idx="4469">
                  <c:v>2875.7548830000001</c:v>
                </c:pt>
                <c:pt idx="4470">
                  <c:v>2875.7548830000001</c:v>
                </c:pt>
                <c:pt idx="4471">
                  <c:v>2876.0991210000002</c:v>
                </c:pt>
                <c:pt idx="4472">
                  <c:v>2876.0991210000002</c:v>
                </c:pt>
                <c:pt idx="4473">
                  <c:v>2876.0991210000002</c:v>
                </c:pt>
                <c:pt idx="4474">
                  <c:v>2876.0991210000002</c:v>
                </c:pt>
                <c:pt idx="4475">
                  <c:v>2876.0991210000002</c:v>
                </c:pt>
                <c:pt idx="4476">
                  <c:v>2876.0991210000002</c:v>
                </c:pt>
                <c:pt idx="4477">
                  <c:v>2876.0991210000002</c:v>
                </c:pt>
                <c:pt idx="4478">
                  <c:v>2876.0991210000002</c:v>
                </c:pt>
                <c:pt idx="4479">
                  <c:v>2876.0991210000002</c:v>
                </c:pt>
                <c:pt idx="4480">
                  <c:v>2876.0991210000002</c:v>
                </c:pt>
                <c:pt idx="4481">
                  <c:v>2876.0991210000002</c:v>
                </c:pt>
                <c:pt idx="4482">
                  <c:v>2876.2309570000002</c:v>
                </c:pt>
                <c:pt idx="4483">
                  <c:v>2876.2309570000002</c:v>
                </c:pt>
                <c:pt idx="4484">
                  <c:v>2876.2309570000002</c:v>
                </c:pt>
                <c:pt idx="4485">
                  <c:v>2876.2309570000002</c:v>
                </c:pt>
                <c:pt idx="4486">
                  <c:v>2876.2309570000002</c:v>
                </c:pt>
                <c:pt idx="4487">
                  <c:v>2876.2309570000002</c:v>
                </c:pt>
                <c:pt idx="4488">
                  <c:v>2876.2309570000002</c:v>
                </c:pt>
                <c:pt idx="4489">
                  <c:v>2876.2309570000002</c:v>
                </c:pt>
                <c:pt idx="4490">
                  <c:v>2876.2309570000002</c:v>
                </c:pt>
                <c:pt idx="4491">
                  <c:v>2876.2309570000002</c:v>
                </c:pt>
                <c:pt idx="4492">
                  <c:v>2876.2309570000002</c:v>
                </c:pt>
                <c:pt idx="4493">
                  <c:v>2876.3779300000001</c:v>
                </c:pt>
                <c:pt idx="4494">
                  <c:v>2876.3779300000001</c:v>
                </c:pt>
                <c:pt idx="4495">
                  <c:v>2876.3779300000001</c:v>
                </c:pt>
                <c:pt idx="4496">
                  <c:v>2876.3779300000001</c:v>
                </c:pt>
                <c:pt idx="4497">
                  <c:v>2876.3779300000001</c:v>
                </c:pt>
                <c:pt idx="4498">
                  <c:v>2876.3779300000001</c:v>
                </c:pt>
                <c:pt idx="4499">
                  <c:v>2876.3779300000001</c:v>
                </c:pt>
                <c:pt idx="4500">
                  <c:v>2876.3779300000001</c:v>
                </c:pt>
                <c:pt idx="4501">
                  <c:v>2876.501953</c:v>
                </c:pt>
                <c:pt idx="4502">
                  <c:v>2876.501953</c:v>
                </c:pt>
                <c:pt idx="4503">
                  <c:v>2876.501953</c:v>
                </c:pt>
                <c:pt idx="4504">
                  <c:v>2876.501953</c:v>
                </c:pt>
                <c:pt idx="4505">
                  <c:v>2876.501953</c:v>
                </c:pt>
                <c:pt idx="4506">
                  <c:v>2876.501953</c:v>
                </c:pt>
                <c:pt idx="4507">
                  <c:v>2876.501953</c:v>
                </c:pt>
                <c:pt idx="4508">
                  <c:v>2876.501953</c:v>
                </c:pt>
                <c:pt idx="4509">
                  <c:v>2876.6660160000001</c:v>
                </c:pt>
                <c:pt idx="4510">
                  <c:v>2876.6660160000001</c:v>
                </c:pt>
                <c:pt idx="4511">
                  <c:v>2876.6660160000001</c:v>
                </c:pt>
                <c:pt idx="4512">
                  <c:v>2876.6660160000001</c:v>
                </c:pt>
                <c:pt idx="4513">
                  <c:v>2876.6660160000001</c:v>
                </c:pt>
                <c:pt idx="4514">
                  <c:v>2876.6660160000001</c:v>
                </c:pt>
                <c:pt idx="4515">
                  <c:v>2876.6660160000001</c:v>
                </c:pt>
                <c:pt idx="4516">
                  <c:v>2876.8159179999998</c:v>
                </c:pt>
                <c:pt idx="4517">
                  <c:v>2876.8159179999998</c:v>
                </c:pt>
                <c:pt idx="4518">
                  <c:v>2876.8159179999998</c:v>
                </c:pt>
                <c:pt idx="4519">
                  <c:v>2876.8159179999998</c:v>
                </c:pt>
                <c:pt idx="4520">
                  <c:v>2876.8159179999998</c:v>
                </c:pt>
                <c:pt idx="4521">
                  <c:v>2876.8159179999998</c:v>
                </c:pt>
                <c:pt idx="4522">
                  <c:v>2876.8159179999998</c:v>
                </c:pt>
                <c:pt idx="4523">
                  <c:v>2876.8159179999998</c:v>
                </c:pt>
                <c:pt idx="4524">
                  <c:v>2876.9541020000001</c:v>
                </c:pt>
                <c:pt idx="4525">
                  <c:v>2876.9541020000001</c:v>
                </c:pt>
                <c:pt idx="4526">
                  <c:v>2876.9541020000001</c:v>
                </c:pt>
                <c:pt idx="4527">
                  <c:v>2876.9541020000001</c:v>
                </c:pt>
                <c:pt idx="4528">
                  <c:v>2876.9541020000001</c:v>
                </c:pt>
                <c:pt idx="4529">
                  <c:v>2876.9541020000001</c:v>
                </c:pt>
                <c:pt idx="4530">
                  <c:v>2877.133057</c:v>
                </c:pt>
                <c:pt idx="4531">
                  <c:v>2877.133057</c:v>
                </c:pt>
                <c:pt idx="4532">
                  <c:v>2877.133057</c:v>
                </c:pt>
                <c:pt idx="4533">
                  <c:v>2877.133057</c:v>
                </c:pt>
                <c:pt idx="4534">
                  <c:v>2877.26001</c:v>
                </c:pt>
                <c:pt idx="4535">
                  <c:v>2877.26001</c:v>
                </c:pt>
                <c:pt idx="4536">
                  <c:v>2877.26001</c:v>
                </c:pt>
                <c:pt idx="4537">
                  <c:v>2877.26001</c:v>
                </c:pt>
                <c:pt idx="4538">
                  <c:v>2877.26001</c:v>
                </c:pt>
                <c:pt idx="4539">
                  <c:v>2877.26001</c:v>
                </c:pt>
                <c:pt idx="4540">
                  <c:v>2877.3930660000001</c:v>
                </c:pt>
                <c:pt idx="4541">
                  <c:v>2877.3930660000001</c:v>
                </c:pt>
                <c:pt idx="4542">
                  <c:v>2877.3930660000001</c:v>
                </c:pt>
                <c:pt idx="4543">
                  <c:v>2877.3930660000001</c:v>
                </c:pt>
                <c:pt idx="4544">
                  <c:v>2877.3930660000001</c:v>
                </c:pt>
                <c:pt idx="4545">
                  <c:v>2877.3930660000001</c:v>
                </c:pt>
                <c:pt idx="4546">
                  <c:v>2877.3930660000001</c:v>
                </c:pt>
                <c:pt idx="4547">
                  <c:v>2877.3930660000001</c:v>
                </c:pt>
                <c:pt idx="4548">
                  <c:v>2877.3930660000001</c:v>
                </c:pt>
                <c:pt idx="4549">
                  <c:v>2877.3930660000001</c:v>
                </c:pt>
                <c:pt idx="4550">
                  <c:v>2877.3930660000001</c:v>
                </c:pt>
                <c:pt idx="4551">
                  <c:v>2877.5219729999999</c:v>
                </c:pt>
                <c:pt idx="4552">
                  <c:v>2877.5219729999999</c:v>
                </c:pt>
                <c:pt idx="4553">
                  <c:v>2877.5219729999999</c:v>
                </c:pt>
                <c:pt idx="4554">
                  <c:v>2877.5219729999999</c:v>
                </c:pt>
                <c:pt idx="4555">
                  <c:v>2877.5219729999999</c:v>
                </c:pt>
                <c:pt idx="4556">
                  <c:v>2877.5219729999999</c:v>
                </c:pt>
                <c:pt idx="4557">
                  <c:v>2877.5219729999999</c:v>
                </c:pt>
                <c:pt idx="4558">
                  <c:v>2877.5219729999999</c:v>
                </c:pt>
                <c:pt idx="4559">
                  <c:v>2877.6508789999998</c:v>
                </c:pt>
                <c:pt idx="4560">
                  <c:v>2877.6508789999998</c:v>
                </c:pt>
                <c:pt idx="4561">
                  <c:v>2877.6508789999998</c:v>
                </c:pt>
                <c:pt idx="4562">
                  <c:v>2877.6508789999998</c:v>
                </c:pt>
                <c:pt idx="4563">
                  <c:v>2877.6508789999998</c:v>
                </c:pt>
                <c:pt idx="4564">
                  <c:v>2877.6508789999998</c:v>
                </c:pt>
                <c:pt idx="4565">
                  <c:v>2877.6508789999998</c:v>
                </c:pt>
                <c:pt idx="4566">
                  <c:v>2877.6508789999998</c:v>
                </c:pt>
                <c:pt idx="4567">
                  <c:v>2877.6508789999998</c:v>
                </c:pt>
                <c:pt idx="4568">
                  <c:v>2877.6508789999998</c:v>
                </c:pt>
                <c:pt idx="4569">
                  <c:v>2877.6508789999998</c:v>
                </c:pt>
                <c:pt idx="4570">
                  <c:v>2877.6508789999998</c:v>
                </c:pt>
                <c:pt idx="4571">
                  <c:v>2877.6508789999998</c:v>
                </c:pt>
                <c:pt idx="4572">
                  <c:v>2877.836914</c:v>
                </c:pt>
                <c:pt idx="4573">
                  <c:v>2877.836914</c:v>
                </c:pt>
                <c:pt idx="4574">
                  <c:v>2877.836914</c:v>
                </c:pt>
                <c:pt idx="4575">
                  <c:v>2877.836914</c:v>
                </c:pt>
                <c:pt idx="4576">
                  <c:v>2877.836914</c:v>
                </c:pt>
                <c:pt idx="4577">
                  <c:v>2877.836914</c:v>
                </c:pt>
                <c:pt idx="4578">
                  <c:v>2877.836914</c:v>
                </c:pt>
                <c:pt idx="4579">
                  <c:v>2877.836914</c:v>
                </c:pt>
                <c:pt idx="4580">
                  <c:v>2877.9880370000001</c:v>
                </c:pt>
                <c:pt idx="4581">
                  <c:v>2877.9880370000001</c:v>
                </c:pt>
                <c:pt idx="4582">
                  <c:v>2877.9880370000001</c:v>
                </c:pt>
                <c:pt idx="4583">
                  <c:v>2877.9880370000001</c:v>
                </c:pt>
                <c:pt idx="4584">
                  <c:v>2877.9880370000001</c:v>
                </c:pt>
                <c:pt idx="4585">
                  <c:v>2878.125</c:v>
                </c:pt>
                <c:pt idx="4586">
                  <c:v>2878.125</c:v>
                </c:pt>
                <c:pt idx="4587">
                  <c:v>2878.125</c:v>
                </c:pt>
                <c:pt idx="4588">
                  <c:v>2878.125</c:v>
                </c:pt>
                <c:pt idx="4589">
                  <c:v>2878.125</c:v>
                </c:pt>
                <c:pt idx="4590">
                  <c:v>2878.125</c:v>
                </c:pt>
                <c:pt idx="4591">
                  <c:v>2878.125</c:v>
                </c:pt>
                <c:pt idx="4592">
                  <c:v>2878.125</c:v>
                </c:pt>
                <c:pt idx="4593">
                  <c:v>2878.125</c:v>
                </c:pt>
                <c:pt idx="4594">
                  <c:v>2878.2529300000001</c:v>
                </c:pt>
                <c:pt idx="4595">
                  <c:v>2878.2529300000001</c:v>
                </c:pt>
                <c:pt idx="4596">
                  <c:v>2878.2529300000001</c:v>
                </c:pt>
                <c:pt idx="4597">
                  <c:v>2878.2529300000001</c:v>
                </c:pt>
                <c:pt idx="4598">
                  <c:v>2878.2529300000001</c:v>
                </c:pt>
                <c:pt idx="4599">
                  <c:v>2878.2529300000001</c:v>
                </c:pt>
                <c:pt idx="4600">
                  <c:v>2878.2529300000001</c:v>
                </c:pt>
                <c:pt idx="4601">
                  <c:v>2878.2529300000001</c:v>
                </c:pt>
                <c:pt idx="4602">
                  <c:v>2878.2529300000001</c:v>
                </c:pt>
                <c:pt idx="4603">
                  <c:v>2878.2529300000001</c:v>
                </c:pt>
                <c:pt idx="4604">
                  <c:v>2878.383057</c:v>
                </c:pt>
                <c:pt idx="4605">
                  <c:v>2878.383057</c:v>
                </c:pt>
                <c:pt idx="4606">
                  <c:v>2878.383057</c:v>
                </c:pt>
                <c:pt idx="4607">
                  <c:v>2878.383057</c:v>
                </c:pt>
                <c:pt idx="4608">
                  <c:v>2878.383057</c:v>
                </c:pt>
                <c:pt idx="4609">
                  <c:v>2878.383057</c:v>
                </c:pt>
                <c:pt idx="4610">
                  <c:v>2878.5119629999999</c:v>
                </c:pt>
                <c:pt idx="4611">
                  <c:v>2878.5119629999999</c:v>
                </c:pt>
                <c:pt idx="4612">
                  <c:v>2878.5119629999999</c:v>
                </c:pt>
                <c:pt idx="4613">
                  <c:v>2878.5119629999999</c:v>
                </c:pt>
                <c:pt idx="4614">
                  <c:v>2878.5119629999999</c:v>
                </c:pt>
                <c:pt idx="4615">
                  <c:v>2878.5119629999999</c:v>
                </c:pt>
                <c:pt idx="4616">
                  <c:v>2878.5119629999999</c:v>
                </c:pt>
                <c:pt idx="4617">
                  <c:v>2878.7548830000001</c:v>
                </c:pt>
                <c:pt idx="4618">
                  <c:v>2878.7548830000001</c:v>
                </c:pt>
                <c:pt idx="4619">
                  <c:v>2878.7548830000001</c:v>
                </c:pt>
                <c:pt idx="4620">
                  <c:v>2878.7548830000001</c:v>
                </c:pt>
                <c:pt idx="4621">
                  <c:v>2878.7548830000001</c:v>
                </c:pt>
                <c:pt idx="4622">
                  <c:v>2878.7548830000001</c:v>
                </c:pt>
                <c:pt idx="4623">
                  <c:v>2878.7548830000001</c:v>
                </c:pt>
                <c:pt idx="4624">
                  <c:v>2878.9360350000002</c:v>
                </c:pt>
                <c:pt idx="4625">
                  <c:v>2878.9360350000002</c:v>
                </c:pt>
                <c:pt idx="4626">
                  <c:v>2878.9360350000002</c:v>
                </c:pt>
                <c:pt idx="4627">
                  <c:v>2878.9360350000002</c:v>
                </c:pt>
                <c:pt idx="4628">
                  <c:v>2878.9360350000002</c:v>
                </c:pt>
                <c:pt idx="4629">
                  <c:v>2878.9360350000002</c:v>
                </c:pt>
                <c:pt idx="4630">
                  <c:v>2878.9360350000002</c:v>
                </c:pt>
                <c:pt idx="4631">
                  <c:v>2878.9360350000002</c:v>
                </c:pt>
                <c:pt idx="4632">
                  <c:v>2878.9360350000002</c:v>
                </c:pt>
                <c:pt idx="4633">
                  <c:v>2878.9360350000002</c:v>
                </c:pt>
                <c:pt idx="4634">
                  <c:v>2878.9360350000002</c:v>
                </c:pt>
                <c:pt idx="4635">
                  <c:v>2878.9360350000002</c:v>
                </c:pt>
                <c:pt idx="4636">
                  <c:v>2878.9360350000002</c:v>
                </c:pt>
                <c:pt idx="4637">
                  <c:v>2879.133057</c:v>
                </c:pt>
                <c:pt idx="4638">
                  <c:v>2879.133057</c:v>
                </c:pt>
                <c:pt idx="4639">
                  <c:v>2879.133057</c:v>
                </c:pt>
                <c:pt idx="4640">
                  <c:v>2879.133057</c:v>
                </c:pt>
                <c:pt idx="4641">
                  <c:v>2879.133057</c:v>
                </c:pt>
                <c:pt idx="4642">
                  <c:v>2879.133057</c:v>
                </c:pt>
                <c:pt idx="4643">
                  <c:v>2879.133057</c:v>
                </c:pt>
                <c:pt idx="4644">
                  <c:v>2879.133057</c:v>
                </c:pt>
                <c:pt idx="4645">
                  <c:v>2879.133057</c:v>
                </c:pt>
                <c:pt idx="4646">
                  <c:v>2879.133057</c:v>
                </c:pt>
                <c:pt idx="4647">
                  <c:v>2879.330078</c:v>
                </c:pt>
                <c:pt idx="4648">
                  <c:v>2879.330078</c:v>
                </c:pt>
                <c:pt idx="4649">
                  <c:v>2879.330078</c:v>
                </c:pt>
                <c:pt idx="4650">
                  <c:v>2879.330078</c:v>
                </c:pt>
                <c:pt idx="4651">
                  <c:v>2879.330078</c:v>
                </c:pt>
                <c:pt idx="4652">
                  <c:v>2879.7009280000002</c:v>
                </c:pt>
                <c:pt idx="4653">
                  <c:v>2879.7009280000002</c:v>
                </c:pt>
                <c:pt idx="4654">
                  <c:v>2879.7009280000002</c:v>
                </c:pt>
                <c:pt idx="4655">
                  <c:v>2879.7009280000002</c:v>
                </c:pt>
                <c:pt idx="4656">
                  <c:v>2879.7009280000002</c:v>
                </c:pt>
                <c:pt idx="4657">
                  <c:v>2879.7009280000002</c:v>
                </c:pt>
                <c:pt idx="4658">
                  <c:v>2879.7009280000002</c:v>
                </c:pt>
                <c:pt idx="4659">
                  <c:v>2879.7009280000002</c:v>
                </c:pt>
                <c:pt idx="4660">
                  <c:v>2879.7009280000002</c:v>
                </c:pt>
                <c:pt idx="4661">
                  <c:v>2879.7009280000002</c:v>
                </c:pt>
                <c:pt idx="4662">
                  <c:v>2879.836914</c:v>
                </c:pt>
                <c:pt idx="4663">
                  <c:v>2879.836914</c:v>
                </c:pt>
                <c:pt idx="4664">
                  <c:v>2879.836914</c:v>
                </c:pt>
                <c:pt idx="4665">
                  <c:v>2879.836914</c:v>
                </c:pt>
                <c:pt idx="4666">
                  <c:v>2879.836914</c:v>
                </c:pt>
                <c:pt idx="4667">
                  <c:v>2879.836914</c:v>
                </c:pt>
                <c:pt idx="4668">
                  <c:v>2879.836914</c:v>
                </c:pt>
                <c:pt idx="4669">
                  <c:v>2879.836914</c:v>
                </c:pt>
                <c:pt idx="4670">
                  <c:v>2879.836914</c:v>
                </c:pt>
                <c:pt idx="4671">
                  <c:v>2879.9729000000002</c:v>
                </c:pt>
                <c:pt idx="4672">
                  <c:v>2879.9729000000002</c:v>
                </c:pt>
                <c:pt idx="4673">
                  <c:v>2879.9729000000002</c:v>
                </c:pt>
                <c:pt idx="4674">
                  <c:v>2879.9729000000002</c:v>
                </c:pt>
                <c:pt idx="4675">
                  <c:v>2879.9729000000002</c:v>
                </c:pt>
                <c:pt idx="4676">
                  <c:v>2879.9729000000002</c:v>
                </c:pt>
                <c:pt idx="4677">
                  <c:v>2879.9729000000002</c:v>
                </c:pt>
                <c:pt idx="4678">
                  <c:v>2880.0991210000002</c:v>
                </c:pt>
                <c:pt idx="4679">
                  <c:v>2880.0991210000002</c:v>
                </c:pt>
                <c:pt idx="4680">
                  <c:v>2880.0991210000002</c:v>
                </c:pt>
                <c:pt idx="4681">
                  <c:v>2880.0991210000002</c:v>
                </c:pt>
                <c:pt idx="4682">
                  <c:v>2880.0991210000002</c:v>
                </c:pt>
                <c:pt idx="4683">
                  <c:v>2880.0991210000002</c:v>
                </c:pt>
                <c:pt idx="4684">
                  <c:v>2880.235107</c:v>
                </c:pt>
                <c:pt idx="4685">
                  <c:v>2880.235107</c:v>
                </c:pt>
                <c:pt idx="4686">
                  <c:v>2880.235107</c:v>
                </c:pt>
                <c:pt idx="4687">
                  <c:v>2880.235107</c:v>
                </c:pt>
                <c:pt idx="4688">
                  <c:v>2880.235107</c:v>
                </c:pt>
                <c:pt idx="4689">
                  <c:v>2880.235107</c:v>
                </c:pt>
                <c:pt idx="4690">
                  <c:v>2880.235107</c:v>
                </c:pt>
                <c:pt idx="4691">
                  <c:v>2880.235107</c:v>
                </c:pt>
                <c:pt idx="4692">
                  <c:v>2880.235107</c:v>
                </c:pt>
                <c:pt idx="4693">
                  <c:v>2880.235107</c:v>
                </c:pt>
                <c:pt idx="4694">
                  <c:v>2880.3679200000001</c:v>
                </c:pt>
                <c:pt idx="4695">
                  <c:v>2880.3679200000001</c:v>
                </c:pt>
                <c:pt idx="4696">
                  <c:v>2880.3679200000001</c:v>
                </c:pt>
                <c:pt idx="4697">
                  <c:v>2880.3679200000001</c:v>
                </c:pt>
                <c:pt idx="4698">
                  <c:v>2880.3679200000001</c:v>
                </c:pt>
                <c:pt idx="4699">
                  <c:v>2880.3679200000001</c:v>
                </c:pt>
                <c:pt idx="4700">
                  <c:v>2880.3679200000001</c:v>
                </c:pt>
                <c:pt idx="4701">
                  <c:v>2880.3679200000001</c:v>
                </c:pt>
                <c:pt idx="4702">
                  <c:v>2880.5200199999999</c:v>
                </c:pt>
                <c:pt idx="4703">
                  <c:v>2880.5200199999999</c:v>
                </c:pt>
                <c:pt idx="4704">
                  <c:v>2880.5200199999999</c:v>
                </c:pt>
                <c:pt idx="4705">
                  <c:v>2880.5200199999999</c:v>
                </c:pt>
                <c:pt idx="4706">
                  <c:v>2880.5200199999999</c:v>
                </c:pt>
                <c:pt idx="4707">
                  <c:v>2880.5200199999999</c:v>
                </c:pt>
                <c:pt idx="4708">
                  <c:v>2880.5200199999999</c:v>
                </c:pt>
                <c:pt idx="4709">
                  <c:v>2880.5200199999999</c:v>
                </c:pt>
                <c:pt idx="4710">
                  <c:v>2880.5200199999999</c:v>
                </c:pt>
                <c:pt idx="4711">
                  <c:v>2880.5200199999999</c:v>
                </c:pt>
                <c:pt idx="4712">
                  <c:v>2880.6621089999999</c:v>
                </c:pt>
                <c:pt idx="4713">
                  <c:v>2880.6621089999999</c:v>
                </c:pt>
                <c:pt idx="4714">
                  <c:v>2880.6621089999999</c:v>
                </c:pt>
                <c:pt idx="4715">
                  <c:v>2880.6621089999999</c:v>
                </c:pt>
                <c:pt idx="4716">
                  <c:v>2880.6621089999999</c:v>
                </c:pt>
                <c:pt idx="4717">
                  <c:v>2880.6621089999999</c:v>
                </c:pt>
                <c:pt idx="4718">
                  <c:v>2880.6621089999999</c:v>
                </c:pt>
                <c:pt idx="4719">
                  <c:v>2880.6621089999999</c:v>
                </c:pt>
                <c:pt idx="4720">
                  <c:v>2880.7971189999998</c:v>
                </c:pt>
                <c:pt idx="4721">
                  <c:v>2880.7971189999998</c:v>
                </c:pt>
                <c:pt idx="4722">
                  <c:v>2880.7971189999998</c:v>
                </c:pt>
                <c:pt idx="4723">
                  <c:v>2880.7971189999998</c:v>
                </c:pt>
                <c:pt idx="4724">
                  <c:v>2880.7971189999998</c:v>
                </c:pt>
                <c:pt idx="4725">
                  <c:v>2880.7971189999998</c:v>
                </c:pt>
                <c:pt idx="4726">
                  <c:v>2880.7971189999998</c:v>
                </c:pt>
                <c:pt idx="4727">
                  <c:v>2880.7971189999998</c:v>
                </c:pt>
                <c:pt idx="4728">
                  <c:v>2880.7971189999998</c:v>
                </c:pt>
                <c:pt idx="4729">
                  <c:v>2880.9279790000001</c:v>
                </c:pt>
                <c:pt idx="4730">
                  <c:v>2880.9279790000001</c:v>
                </c:pt>
                <c:pt idx="4731">
                  <c:v>2880.9279790000001</c:v>
                </c:pt>
                <c:pt idx="4732">
                  <c:v>2880.9279790000001</c:v>
                </c:pt>
                <c:pt idx="4733">
                  <c:v>2880.9279790000001</c:v>
                </c:pt>
                <c:pt idx="4734">
                  <c:v>2880.9279790000001</c:v>
                </c:pt>
                <c:pt idx="4735">
                  <c:v>2880.9279790000001</c:v>
                </c:pt>
                <c:pt idx="4736">
                  <c:v>2880.9279790000001</c:v>
                </c:pt>
                <c:pt idx="4737">
                  <c:v>2881.0639649999998</c:v>
                </c:pt>
                <c:pt idx="4738">
                  <c:v>2881.0639649999998</c:v>
                </c:pt>
                <c:pt idx="4739">
                  <c:v>2881.0639649999998</c:v>
                </c:pt>
                <c:pt idx="4740">
                  <c:v>2881.0639649999998</c:v>
                </c:pt>
                <c:pt idx="4741">
                  <c:v>2881.0639649999998</c:v>
                </c:pt>
                <c:pt idx="4742">
                  <c:v>2881.0639649999998</c:v>
                </c:pt>
                <c:pt idx="4743">
                  <c:v>2881.1889649999998</c:v>
                </c:pt>
                <c:pt idx="4744">
                  <c:v>2881.1889649999998</c:v>
                </c:pt>
                <c:pt idx="4745">
                  <c:v>2881.1889649999998</c:v>
                </c:pt>
                <c:pt idx="4746">
                  <c:v>2881.1889649999998</c:v>
                </c:pt>
                <c:pt idx="4747">
                  <c:v>2881.1889649999998</c:v>
                </c:pt>
                <c:pt idx="4748">
                  <c:v>2881.1889649999998</c:v>
                </c:pt>
                <c:pt idx="4749">
                  <c:v>2881.1889649999998</c:v>
                </c:pt>
                <c:pt idx="4750">
                  <c:v>2881.1889649999998</c:v>
                </c:pt>
                <c:pt idx="4751">
                  <c:v>2881.1889649999998</c:v>
                </c:pt>
                <c:pt idx="4752">
                  <c:v>2881.1889649999998</c:v>
                </c:pt>
                <c:pt idx="4753">
                  <c:v>2881.1889649999998</c:v>
                </c:pt>
                <c:pt idx="4754">
                  <c:v>2881.1889649999998</c:v>
                </c:pt>
                <c:pt idx="4755">
                  <c:v>2881.1889649999998</c:v>
                </c:pt>
                <c:pt idx="4756">
                  <c:v>2881.1889649999998</c:v>
                </c:pt>
                <c:pt idx="4757">
                  <c:v>2881.3210450000001</c:v>
                </c:pt>
                <c:pt idx="4758">
                  <c:v>2881.3210450000001</c:v>
                </c:pt>
                <c:pt idx="4759">
                  <c:v>2881.3210450000001</c:v>
                </c:pt>
                <c:pt idx="4760">
                  <c:v>2881.3210450000001</c:v>
                </c:pt>
                <c:pt idx="4761">
                  <c:v>2881.3210450000001</c:v>
                </c:pt>
                <c:pt idx="4762">
                  <c:v>2881.3210450000001</c:v>
                </c:pt>
                <c:pt idx="4763">
                  <c:v>2881.3210450000001</c:v>
                </c:pt>
                <c:pt idx="4764">
                  <c:v>2881.3210450000001</c:v>
                </c:pt>
                <c:pt idx="4765">
                  <c:v>2881.3210450000001</c:v>
                </c:pt>
                <c:pt idx="4766">
                  <c:v>2881.3210450000001</c:v>
                </c:pt>
                <c:pt idx="4767">
                  <c:v>2881.3210450000001</c:v>
                </c:pt>
                <c:pt idx="4768">
                  <c:v>2881.3210450000001</c:v>
                </c:pt>
                <c:pt idx="4769">
                  <c:v>2881.3210450000001</c:v>
                </c:pt>
                <c:pt idx="4770">
                  <c:v>2881.3210450000001</c:v>
                </c:pt>
                <c:pt idx="4771">
                  <c:v>2881.4418949999999</c:v>
                </c:pt>
                <c:pt idx="4772">
                  <c:v>2881.4418949999999</c:v>
                </c:pt>
                <c:pt idx="4773">
                  <c:v>2881.4418949999999</c:v>
                </c:pt>
                <c:pt idx="4774">
                  <c:v>2881.4418949999999</c:v>
                </c:pt>
                <c:pt idx="4775">
                  <c:v>2881.4418949999999</c:v>
                </c:pt>
                <c:pt idx="4776">
                  <c:v>2881.4418949999999</c:v>
                </c:pt>
                <c:pt idx="4777">
                  <c:v>2881.4418949999999</c:v>
                </c:pt>
                <c:pt idx="4778">
                  <c:v>2881.4418949999999</c:v>
                </c:pt>
                <c:pt idx="4779">
                  <c:v>2881.5891109999998</c:v>
                </c:pt>
                <c:pt idx="4780">
                  <c:v>2881.5891109999998</c:v>
                </c:pt>
                <c:pt idx="4781">
                  <c:v>2881.5891109999998</c:v>
                </c:pt>
                <c:pt idx="4782">
                  <c:v>2881.5891109999998</c:v>
                </c:pt>
                <c:pt idx="4783">
                  <c:v>2881.5891109999998</c:v>
                </c:pt>
                <c:pt idx="4784">
                  <c:v>2881.5891109999998</c:v>
                </c:pt>
                <c:pt idx="4785">
                  <c:v>2881.5891109999998</c:v>
                </c:pt>
                <c:pt idx="4786">
                  <c:v>2881.5891109999998</c:v>
                </c:pt>
                <c:pt idx="4787">
                  <c:v>2881.5891109999998</c:v>
                </c:pt>
                <c:pt idx="4788">
                  <c:v>2881.5891109999998</c:v>
                </c:pt>
                <c:pt idx="4789">
                  <c:v>2881.5891109999998</c:v>
                </c:pt>
                <c:pt idx="4790">
                  <c:v>2881.781982</c:v>
                </c:pt>
                <c:pt idx="4791">
                  <c:v>2881.781982</c:v>
                </c:pt>
                <c:pt idx="4792">
                  <c:v>2881.781982</c:v>
                </c:pt>
                <c:pt idx="4793">
                  <c:v>2881.781982</c:v>
                </c:pt>
                <c:pt idx="4794">
                  <c:v>2881.781982</c:v>
                </c:pt>
                <c:pt idx="4795">
                  <c:v>2881.781982</c:v>
                </c:pt>
                <c:pt idx="4796">
                  <c:v>2881.781982</c:v>
                </c:pt>
                <c:pt idx="4797">
                  <c:v>2881.781982</c:v>
                </c:pt>
                <c:pt idx="4798">
                  <c:v>2881.781982</c:v>
                </c:pt>
                <c:pt idx="4799">
                  <c:v>2881.781982</c:v>
                </c:pt>
                <c:pt idx="4800">
                  <c:v>2881.9140630000002</c:v>
                </c:pt>
                <c:pt idx="4801">
                  <c:v>2881.9140630000002</c:v>
                </c:pt>
                <c:pt idx="4802">
                  <c:v>2881.9140630000002</c:v>
                </c:pt>
                <c:pt idx="4803">
                  <c:v>2881.9140630000002</c:v>
                </c:pt>
                <c:pt idx="4804">
                  <c:v>2881.9140630000002</c:v>
                </c:pt>
                <c:pt idx="4805">
                  <c:v>2881.9140630000002</c:v>
                </c:pt>
                <c:pt idx="4806">
                  <c:v>2881.9140630000002</c:v>
                </c:pt>
                <c:pt idx="4807">
                  <c:v>2881.9140630000002</c:v>
                </c:pt>
                <c:pt idx="4808">
                  <c:v>2881.9140630000002</c:v>
                </c:pt>
                <c:pt idx="4809">
                  <c:v>2881.9140630000002</c:v>
                </c:pt>
                <c:pt idx="4810">
                  <c:v>2881.9140630000002</c:v>
                </c:pt>
                <c:pt idx="4811">
                  <c:v>2881.9140630000002</c:v>
                </c:pt>
                <c:pt idx="4812">
                  <c:v>2881.9140630000002</c:v>
                </c:pt>
                <c:pt idx="4813">
                  <c:v>2881.9140630000002</c:v>
                </c:pt>
                <c:pt idx="4814">
                  <c:v>2882.0529790000001</c:v>
                </c:pt>
                <c:pt idx="4815">
                  <c:v>2882.0529790000001</c:v>
                </c:pt>
                <c:pt idx="4816">
                  <c:v>2882.0529790000001</c:v>
                </c:pt>
                <c:pt idx="4817">
                  <c:v>2882.0529790000001</c:v>
                </c:pt>
                <c:pt idx="4818">
                  <c:v>2882.0529790000001</c:v>
                </c:pt>
                <c:pt idx="4819">
                  <c:v>2882.0529790000001</c:v>
                </c:pt>
                <c:pt idx="4820">
                  <c:v>2882.0529790000001</c:v>
                </c:pt>
                <c:pt idx="4821">
                  <c:v>2882.0529790000001</c:v>
                </c:pt>
                <c:pt idx="4822">
                  <c:v>2882.0529790000001</c:v>
                </c:pt>
                <c:pt idx="4823">
                  <c:v>2882.0529790000001</c:v>
                </c:pt>
                <c:pt idx="4824">
                  <c:v>2882.0529790000001</c:v>
                </c:pt>
                <c:pt idx="4825">
                  <c:v>2882.0529790000001</c:v>
                </c:pt>
                <c:pt idx="4826">
                  <c:v>2882.0529790000001</c:v>
                </c:pt>
                <c:pt idx="4827">
                  <c:v>2882.0529790000001</c:v>
                </c:pt>
                <c:pt idx="4828">
                  <c:v>2882.0529790000001</c:v>
                </c:pt>
                <c:pt idx="4829">
                  <c:v>2882.3039549999999</c:v>
                </c:pt>
                <c:pt idx="4830">
                  <c:v>2882.3039549999999</c:v>
                </c:pt>
                <c:pt idx="4831">
                  <c:v>2882.3039549999999</c:v>
                </c:pt>
                <c:pt idx="4832">
                  <c:v>2882.3039549999999</c:v>
                </c:pt>
                <c:pt idx="4833">
                  <c:v>2882.3039549999999</c:v>
                </c:pt>
                <c:pt idx="4834">
                  <c:v>2882.3039549999999</c:v>
                </c:pt>
                <c:pt idx="4835">
                  <c:v>2882.3039549999999</c:v>
                </c:pt>
                <c:pt idx="4836">
                  <c:v>2882.3039549999999</c:v>
                </c:pt>
                <c:pt idx="4837">
                  <c:v>2882.3039549999999</c:v>
                </c:pt>
                <c:pt idx="4838">
                  <c:v>2882.3039549999999</c:v>
                </c:pt>
                <c:pt idx="4839">
                  <c:v>2882.3039549999999</c:v>
                </c:pt>
                <c:pt idx="4840">
                  <c:v>2882.4799800000001</c:v>
                </c:pt>
                <c:pt idx="4841">
                  <c:v>2882.4799800000001</c:v>
                </c:pt>
                <c:pt idx="4842">
                  <c:v>2882.4799800000001</c:v>
                </c:pt>
                <c:pt idx="4843">
                  <c:v>2882.4799800000001</c:v>
                </c:pt>
                <c:pt idx="4844">
                  <c:v>2882.4799800000001</c:v>
                </c:pt>
                <c:pt idx="4845">
                  <c:v>2882.4799800000001</c:v>
                </c:pt>
                <c:pt idx="4846">
                  <c:v>2882.4799800000001</c:v>
                </c:pt>
                <c:pt idx="4847">
                  <c:v>2882.6088869999999</c:v>
                </c:pt>
                <c:pt idx="4848">
                  <c:v>2882.6088869999999</c:v>
                </c:pt>
                <c:pt idx="4849">
                  <c:v>2882.6088869999999</c:v>
                </c:pt>
                <c:pt idx="4850">
                  <c:v>2882.6088869999999</c:v>
                </c:pt>
                <c:pt idx="4851">
                  <c:v>2882.6088869999999</c:v>
                </c:pt>
                <c:pt idx="4852">
                  <c:v>2882.6088869999999</c:v>
                </c:pt>
                <c:pt idx="4853">
                  <c:v>2882.6088869999999</c:v>
                </c:pt>
                <c:pt idx="4854">
                  <c:v>2882.6088869999999</c:v>
                </c:pt>
                <c:pt idx="4855">
                  <c:v>2882.6088869999999</c:v>
                </c:pt>
                <c:pt idx="4856">
                  <c:v>2882.6088869999999</c:v>
                </c:pt>
                <c:pt idx="4857">
                  <c:v>2882.7661130000001</c:v>
                </c:pt>
                <c:pt idx="4858">
                  <c:v>2882.7661130000001</c:v>
                </c:pt>
                <c:pt idx="4859">
                  <c:v>2882.7661130000001</c:v>
                </c:pt>
                <c:pt idx="4860">
                  <c:v>2882.7661130000001</c:v>
                </c:pt>
                <c:pt idx="4861">
                  <c:v>2882.7661130000001</c:v>
                </c:pt>
                <c:pt idx="4862">
                  <c:v>2882.7661130000001</c:v>
                </c:pt>
                <c:pt idx="4863">
                  <c:v>2882.7661130000001</c:v>
                </c:pt>
                <c:pt idx="4864">
                  <c:v>2882.7661130000001</c:v>
                </c:pt>
                <c:pt idx="4865">
                  <c:v>2882.7661130000001</c:v>
                </c:pt>
                <c:pt idx="4866">
                  <c:v>2882.7661130000001</c:v>
                </c:pt>
                <c:pt idx="4867">
                  <c:v>2882.7661130000001</c:v>
                </c:pt>
                <c:pt idx="4868">
                  <c:v>2882.7661130000001</c:v>
                </c:pt>
                <c:pt idx="4869">
                  <c:v>2882.7661130000001</c:v>
                </c:pt>
                <c:pt idx="4870">
                  <c:v>2882.7661130000001</c:v>
                </c:pt>
                <c:pt idx="4871">
                  <c:v>2882.7661130000001</c:v>
                </c:pt>
                <c:pt idx="4872">
                  <c:v>2882.985107</c:v>
                </c:pt>
                <c:pt idx="4873">
                  <c:v>2882.985107</c:v>
                </c:pt>
                <c:pt idx="4874">
                  <c:v>2882.985107</c:v>
                </c:pt>
                <c:pt idx="4875">
                  <c:v>2882.985107</c:v>
                </c:pt>
                <c:pt idx="4876">
                  <c:v>2882.985107</c:v>
                </c:pt>
                <c:pt idx="4877">
                  <c:v>2882.985107</c:v>
                </c:pt>
                <c:pt idx="4878">
                  <c:v>2883.2770999999998</c:v>
                </c:pt>
                <c:pt idx="4879">
                  <c:v>2883.2770999999998</c:v>
                </c:pt>
                <c:pt idx="4880">
                  <c:v>2883.2770999999998</c:v>
                </c:pt>
                <c:pt idx="4881">
                  <c:v>2883.2770999999998</c:v>
                </c:pt>
                <c:pt idx="4882">
                  <c:v>2883.2770999999998</c:v>
                </c:pt>
                <c:pt idx="4883">
                  <c:v>2883.2770999999998</c:v>
                </c:pt>
                <c:pt idx="4884">
                  <c:v>2883.2770999999998</c:v>
                </c:pt>
                <c:pt idx="4885">
                  <c:v>2883.2770999999998</c:v>
                </c:pt>
                <c:pt idx="4886">
                  <c:v>2883.2770999999998</c:v>
                </c:pt>
                <c:pt idx="4887">
                  <c:v>2883.2770999999998</c:v>
                </c:pt>
                <c:pt idx="4888">
                  <c:v>2883.4240719999998</c:v>
                </c:pt>
                <c:pt idx="4889">
                  <c:v>2883.4240719999998</c:v>
                </c:pt>
                <c:pt idx="4890">
                  <c:v>2883.4240719999998</c:v>
                </c:pt>
                <c:pt idx="4891">
                  <c:v>2883.4240719999998</c:v>
                </c:pt>
                <c:pt idx="4892">
                  <c:v>2883.4240719999998</c:v>
                </c:pt>
                <c:pt idx="4893">
                  <c:v>2883.4240719999998</c:v>
                </c:pt>
                <c:pt idx="4894">
                  <c:v>2883.4240719999998</c:v>
                </c:pt>
                <c:pt idx="4895">
                  <c:v>2883.4240719999998</c:v>
                </c:pt>
                <c:pt idx="4896">
                  <c:v>2883.4240719999998</c:v>
                </c:pt>
                <c:pt idx="4897">
                  <c:v>2883.4240719999998</c:v>
                </c:pt>
                <c:pt idx="4898">
                  <c:v>2883.4240719999998</c:v>
                </c:pt>
                <c:pt idx="4899">
                  <c:v>2883.4240719999998</c:v>
                </c:pt>
                <c:pt idx="4900">
                  <c:v>2883.4240719999998</c:v>
                </c:pt>
                <c:pt idx="4901">
                  <c:v>2883.4240719999998</c:v>
                </c:pt>
                <c:pt idx="4902">
                  <c:v>2883.5590820000002</c:v>
                </c:pt>
                <c:pt idx="4903">
                  <c:v>2883.5590820000002</c:v>
                </c:pt>
                <c:pt idx="4904">
                  <c:v>2883.5590820000002</c:v>
                </c:pt>
                <c:pt idx="4905">
                  <c:v>2883.5590820000002</c:v>
                </c:pt>
                <c:pt idx="4906">
                  <c:v>2883.5590820000002</c:v>
                </c:pt>
                <c:pt idx="4907">
                  <c:v>2883.5590820000002</c:v>
                </c:pt>
                <c:pt idx="4908">
                  <c:v>2883.5590820000002</c:v>
                </c:pt>
                <c:pt idx="4909">
                  <c:v>2883.5590820000002</c:v>
                </c:pt>
                <c:pt idx="4910">
                  <c:v>2883.5590820000002</c:v>
                </c:pt>
                <c:pt idx="4911">
                  <c:v>2883.5590820000002</c:v>
                </c:pt>
                <c:pt idx="4912">
                  <c:v>2883.5590820000002</c:v>
                </c:pt>
                <c:pt idx="4913">
                  <c:v>2883.5590820000002</c:v>
                </c:pt>
                <c:pt idx="4914">
                  <c:v>2883.5590820000002</c:v>
                </c:pt>
                <c:pt idx="4915">
                  <c:v>2883.6860350000002</c:v>
                </c:pt>
                <c:pt idx="4916">
                  <c:v>2883.6860350000002</c:v>
                </c:pt>
                <c:pt idx="4917">
                  <c:v>2883.6860350000002</c:v>
                </c:pt>
                <c:pt idx="4918">
                  <c:v>2883.6860350000002</c:v>
                </c:pt>
                <c:pt idx="4919">
                  <c:v>2883.6860350000002</c:v>
                </c:pt>
                <c:pt idx="4920">
                  <c:v>2883.6860350000002</c:v>
                </c:pt>
                <c:pt idx="4921">
                  <c:v>2883.6860350000002</c:v>
                </c:pt>
                <c:pt idx="4922">
                  <c:v>2883.6860350000002</c:v>
                </c:pt>
                <c:pt idx="4923">
                  <c:v>2883.6860350000002</c:v>
                </c:pt>
                <c:pt idx="4924">
                  <c:v>2883.8120119999999</c:v>
                </c:pt>
                <c:pt idx="4925">
                  <c:v>2883.8120119999999</c:v>
                </c:pt>
                <c:pt idx="4926">
                  <c:v>2883.8120119999999</c:v>
                </c:pt>
                <c:pt idx="4927">
                  <c:v>2883.8120119999999</c:v>
                </c:pt>
                <c:pt idx="4928">
                  <c:v>2883.8120119999999</c:v>
                </c:pt>
                <c:pt idx="4929">
                  <c:v>2883.8120119999999</c:v>
                </c:pt>
                <c:pt idx="4930">
                  <c:v>2883.8120119999999</c:v>
                </c:pt>
                <c:pt idx="4931">
                  <c:v>2883.943115</c:v>
                </c:pt>
                <c:pt idx="4932">
                  <c:v>2883.943115</c:v>
                </c:pt>
                <c:pt idx="4933">
                  <c:v>2883.943115</c:v>
                </c:pt>
                <c:pt idx="4934">
                  <c:v>2883.943115</c:v>
                </c:pt>
                <c:pt idx="4935">
                  <c:v>2883.943115</c:v>
                </c:pt>
                <c:pt idx="4936">
                  <c:v>2883.943115</c:v>
                </c:pt>
                <c:pt idx="4937">
                  <c:v>2884.0659179999998</c:v>
                </c:pt>
                <c:pt idx="4938">
                  <c:v>2884.0659179999998</c:v>
                </c:pt>
                <c:pt idx="4939">
                  <c:v>2884.0659179999998</c:v>
                </c:pt>
                <c:pt idx="4940">
                  <c:v>2884.0659179999998</c:v>
                </c:pt>
                <c:pt idx="4941">
                  <c:v>2884.0659179999998</c:v>
                </c:pt>
                <c:pt idx="4942">
                  <c:v>2884.0659179999998</c:v>
                </c:pt>
                <c:pt idx="4943">
                  <c:v>2884.0659179999998</c:v>
                </c:pt>
                <c:pt idx="4944">
                  <c:v>2884.0659179999998</c:v>
                </c:pt>
                <c:pt idx="4945">
                  <c:v>2884.0659179999998</c:v>
                </c:pt>
                <c:pt idx="4946">
                  <c:v>2884.0659179999998</c:v>
                </c:pt>
                <c:pt idx="4947">
                  <c:v>2884.0659179999998</c:v>
                </c:pt>
                <c:pt idx="4948">
                  <c:v>2884.0659179999998</c:v>
                </c:pt>
                <c:pt idx="4949">
                  <c:v>2884.0659179999998</c:v>
                </c:pt>
                <c:pt idx="4950">
                  <c:v>2884.2170409999999</c:v>
                </c:pt>
                <c:pt idx="4951">
                  <c:v>2884.2170409999999</c:v>
                </c:pt>
                <c:pt idx="4952">
                  <c:v>2884.2170409999999</c:v>
                </c:pt>
                <c:pt idx="4953">
                  <c:v>2884.2170409999999</c:v>
                </c:pt>
                <c:pt idx="4954">
                  <c:v>2884.2170409999999</c:v>
                </c:pt>
                <c:pt idx="4955">
                  <c:v>2884.2170409999999</c:v>
                </c:pt>
                <c:pt idx="4956">
                  <c:v>2884.2170409999999</c:v>
                </c:pt>
                <c:pt idx="4957">
                  <c:v>2884.3510740000002</c:v>
                </c:pt>
                <c:pt idx="4958">
                  <c:v>2884.3510740000002</c:v>
                </c:pt>
                <c:pt idx="4959">
                  <c:v>2884.3510740000002</c:v>
                </c:pt>
                <c:pt idx="4960">
                  <c:v>2884.3510740000002</c:v>
                </c:pt>
                <c:pt idx="4961">
                  <c:v>2884.3510740000002</c:v>
                </c:pt>
                <c:pt idx="4962">
                  <c:v>2884.3510740000002</c:v>
                </c:pt>
                <c:pt idx="4963">
                  <c:v>2884.3510740000002</c:v>
                </c:pt>
                <c:pt idx="4964">
                  <c:v>2884.5109859999998</c:v>
                </c:pt>
                <c:pt idx="4965">
                  <c:v>2884.5109859999998</c:v>
                </c:pt>
                <c:pt idx="4966">
                  <c:v>2884.5109859999998</c:v>
                </c:pt>
                <c:pt idx="4967">
                  <c:v>2884.5109859999998</c:v>
                </c:pt>
                <c:pt idx="4968">
                  <c:v>2884.5109859999998</c:v>
                </c:pt>
                <c:pt idx="4969">
                  <c:v>2884.5109859999998</c:v>
                </c:pt>
                <c:pt idx="4970">
                  <c:v>2884.5109859999998</c:v>
                </c:pt>
                <c:pt idx="4971">
                  <c:v>2884.5109859999998</c:v>
                </c:pt>
                <c:pt idx="4972">
                  <c:v>2884.5109859999998</c:v>
                </c:pt>
                <c:pt idx="4973">
                  <c:v>2884.6540530000002</c:v>
                </c:pt>
                <c:pt idx="4974">
                  <c:v>2884.6540530000002</c:v>
                </c:pt>
                <c:pt idx="4975">
                  <c:v>2884.6540530000002</c:v>
                </c:pt>
                <c:pt idx="4976">
                  <c:v>2884.6540530000002</c:v>
                </c:pt>
                <c:pt idx="4977">
                  <c:v>2884.6540530000002</c:v>
                </c:pt>
                <c:pt idx="4978">
                  <c:v>2884.6540530000002</c:v>
                </c:pt>
                <c:pt idx="4979">
                  <c:v>2884.7858890000002</c:v>
                </c:pt>
                <c:pt idx="4980">
                  <c:v>2884.7858890000002</c:v>
                </c:pt>
                <c:pt idx="4981">
                  <c:v>2884.7858890000002</c:v>
                </c:pt>
                <c:pt idx="4982">
                  <c:v>2884.7858890000002</c:v>
                </c:pt>
                <c:pt idx="4983">
                  <c:v>2884.7858890000002</c:v>
                </c:pt>
                <c:pt idx="4984">
                  <c:v>2884.9250489999999</c:v>
                </c:pt>
                <c:pt idx="4985">
                  <c:v>2884.9250489999999</c:v>
                </c:pt>
                <c:pt idx="4986">
                  <c:v>2884.9250489999999</c:v>
                </c:pt>
                <c:pt idx="4987">
                  <c:v>2885.0559079999998</c:v>
                </c:pt>
                <c:pt idx="4988">
                  <c:v>2885.0559079999998</c:v>
                </c:pt>
                <c:pt idx="4989">
                  <c:v>2885.1909179999998</c:v>
                </c:pt>
                <c:pt idx="4990">
                  <c:v>2885.1909179999998</c:v>
                </c:pt>
                <c:pt idx="4991">
                  <c:v>2885.1909179999998</c:v>
                </c:pt>
                <c:pt idx="4992">
                  <c:v>2885.1909179999998</c:v>
                </c:pt>
                <c:pt idx="4993">
                  <c:v>2885.1909179999998</c:v>
                </c:pt>
                <c:pt idx="4994">
                  <c:v>2885.1909179999998</c:v>
                </c:pt>
                <c:pt idx="4995">
                  <c:v>2885.1909179999998</c:v>
                </c:pt>
                <c:pt idx="4996">
                  <c:v>2885.1909179999998</c:v>
                </c:pt>
                <c:pt idx="4997">
                  <c:v>2885.3339839999999</c:v>
                </c:pt>
                <c:pt idx="4998">
                  <c:v>2885.3339839999999</c:v>
                </c:pt>
                <c:pt idx="4999">
                  <c:v>2885.3339839999999</c:v>
                </c:pt>
                <c:pt idx="5000">
                  <c:v>2885.3339839999999</c:v>
                </c:pt>
                <c:pt idx="5001">
                  <c:v>2885.3339839999999</c:v>
                </c:pt>
                <c:pt idx="5002">
                  <c:v>2885.3339839999999</c:v>
                </c:pt>
                <c:pt idx="5003">
                  <c:v>2885.468018</c:v>
                </c:pt>
                <c:pt idx="5004">
                  <c:v>2885.468018</c:v>
                </c:pt>
                <c:pt idx="5005">
                  <c:v>2885.468018</c:v>
                </c:pt>
                <c:pt idx="5006">
                  <c:v>2885.468018</c:v>
                </c:pt>
                <c:pt idx="5007">
                  <c:v>2885.468018</c:v>
                </c:pt>
                <c:pt idx="5008">
                  <c:v>2885.468018</c:v>
                </c:pt>
                <c:pt idx="5009">
                  <c:v>2885.468018</c:v>
                </c:pt>
                <c:pt idx="5010">
                  <c:v>2885.468018</c:v>
                </c:pt>
                <c:pt idx="5011">
                  <c:v>2885.468018</c:v>
                </c:pt>
                <c:pt idx="5012">
                  <c:v>2885.468018</c:v>
                </c:pt>
                <c:pt idx="5013">
                  <c:v>2885.468018</c:v>
                </c:pt>
                <c:pt idx="5014">
                  <c:v>2885.468018</c:v>
                </c:pt>
                <c:pt idx="5015">
                  <c:v>2885.468018</c:v>
                </c:pt>
                <c:pt idx="5016">
                  <c:v>2885.468018</c:v>
                </c:pt>
                <c:pt idx="5017">
                  <c:v>2885.665039</c:v>
                </c:pt>
                <c:pt idx="5018">
                  <c:v>2885.665039</c:v>
                </c:pt>
                <c:pt idx="5019">
                  <c:v>2885.665039</c:v>
                </c:pt>
                <c:pt idx="5020">
                  <c:v>2885.665039</c:v>
                </c:pt>
                <c:pt idx="5021">
                  <c:v>2885.665039</c:v>
                </c:pt>
                <c:pt idx="5022">
                  <c:v>2885.665039</c:v>
                </c:pt>
                <c:pt idx="5023">
                  <c:v>2886.0610350000002</c:v>
                </c:pt>
                <c:pt idx="5024">
                  <c:v>2886.0610350000002</c:v>
                </c:pt>
                <c:pt idx="5025">
                  <c:v>2886.0610350000002</c:v>
                </c:pt>
                <c:pt idx="5026">
                  <c:v>2886.0610350000002</c:v>
                </c:pt>
                <c:pt idx="5027">
                  <c:v>2886.0610350000002</c:v>
                </c:pt>
                <c:pt idx="5028">
                  <c:v>2886.0610350000002</c:v>
                </c:pt>
                <c:pt idx="5029">
                  <c:v>2886.0610350000002</c:v>
                </c:pt>
                <c:pt idx="5030">
                  <c:v>2886.0610350000002</c:v>
                </c:pt>
                <c:pt idx="5031">
                  <c:v>2886.2060550000001</c:v>
                </c:pt>
                <c:pt idx="5032">
                  <c:v>2886.2060550000001</c:v>
                </c:pt>
                <c:pt idx="5033">
                  <c:v>2886.2060550000001</c:v>
                </c:pt>
                <c:pt idx="5034">
                  <c:v>2886.2060550000001</c:v>
                </c:pt>
                <c:pt idx="5035">
                  <c:v>2886.2060550000001</c:v>
                </c:pt>
                <c:pt idx="5036">
                  <c:v>2886.2060550000001</c:v>
                </c:pt>
                <c:pt idx="5037">
                  <c:v>2886.2060550000001</c:v>
                </c:pt>
                <c:pt idx="5038">
                  <c:v>2886.2060550000001</c:v>
                </c:pt>
                <c:pt idx="5039">
                  <c:v>2886.2060550000001</c:v>
                </c:pt>
                <c:pt idx="5040">
                  <c:v>2886.2060550000001</c:v>
                </c:pt>
                <c:pt idx="5041">
                  <c:v>2886.3679200000001</c:v>
                </c:pt>
                <c:pt idx="5042">
                  <c:v>2886.3679200000001</c:v>
                </c:pt>
                <c:pt idx="5043">
                  <c:v>2886.3679200000001</c:v>
                </c:pt>
                <c:pt idx="5044">
                  <c:v>2886.3679200000001</c:v>
                </c:pt>
                <c:pt idx="5045">
                  <c:v>2886.3679200000001</c:v>
                </c:pt>
                <c:pt idx="5046">
                  <c:v>2886.3679200000001</c:v>
                </c:pt>
                <c:pt idx="5047">
                  <c:v>2886.3679200000001</c:v>
                </c:pt>
                <c:pt idx="5048">
                  <c:v>2886.3679200000001</c:v>
                </c:pt>
                <c:pt idx="5049">
                  <c:v>2886.3679200000001</c:v>
                </c:pt>
                <c:pt idx="5050">
                  <c:v>2886.3679200000001</c:v>
                </c:pt>
                <c:pt idx="5051">
                  <c:v>2886.3679200000001</c:v>
                </c:pt>
                <c:pt idx="5052">
                  <c:v>2886.3679200000001</c:v>
                </c:pt>
                <c:pt idx="5053">
                  <c:v>2886.3679200000001</c:v>
                </c:pt>
                <c:pt idx="5054">
                  <c:v>2886.3679200000001</c:v>
                </c:pt>
                <c:pt idx="5055">
                  <c:v>2886.3679200000001</c:v>
                </c:pt>
                <c:pt idx="5056">
                  <c:v>2886.7080080000001</c:v>
                </c:pt>
                <c:pt idx="5057">
                  <c:v>2886.7080080000001</c:v>
                </c:pt>
                <c:pt idx="5058">
                  <c:v>2886.7080080000001</c:v>
                </c:pt>
                <c:pt idx="5059">
                  <c:v>2886.7080080000001</c:v>
                </c:pt>
                <c:pt idx="5060">
                  <c:v>2886.7080080000001</c:v>
                </c:pt>
                <c:pt idx="5061">
                  <c:v>2886.7080080000001</c:v>
                </c:pt>
                <c:pt idx="5062">
                  <c:v>2886.7080080000001</c:v>
                </c:pt>
                <c:pt idx="5063">
                  <c:v>2886.7080080000001</c:v>
                </c:pt>
                <c:pt idx="5064">
                  <c:v>2886.7080080000001</c:v>
                </c:pt>
                <c:pt idx="5065">
                  <c:v>2886.7080080000001</c:v>
                </c:pt>
                <c:pt idx="5066">
                  <c:v>2886.7080080000001</c:v>
                </c:pt>
                <c:pt idx="5067">
                  <c:v>2886.7080080000001</c:v>
                </c:pt>
                <c:pt idx="5068">
                  <c:v>2886.7080080000001</c:v>
                </c:pt>
                <c:pt idx="5069">
                  <c:v>2886.8330080000001</c:v>
                </c:pt>
                <c:pt idx="5070">
                  <c:v>2886.8330080000001</c:v>
                </c:pt>
                <c:pt idx="5071">
                  <c:v>2886.8330080000001</c:v>
                </c:pt>
                <c:pt idx="5072">
                  <c:v>2886.8330080000001</c:v>
                </c:pt>
                <c:pt idx="5073">
                  <c:v>2886.8330080000001</c:v>
                </c:pt>
                <c:pt idx="5074">
                  <c:v>2886.8330080000001</c:v>
                </c:pt>
                <c:pt idx="5075">
                  <c:v>2886.8330080000001</c:v>
                </c:pt>
                <c:pt idx="5076">
                  <c:v>2886.8330080000001</c:v>
                </c:pt>
                <c:pt idx="5077">
                  <c:v>2886.8330080000001</c:v>
                </c:pt>
                <c:pt idx="5078">
                  <c:v>2886.8330080000001</c:v>
                </c:pt>
                <c:pt idx="5079">
                  <c:v>2886.9729000000002</c:v>
                </c:pt>
                <c:pt idx="5080">
                  <c:v>2886.9729000000002</c:v>
                </c:pt>
                <c:pt idx="5081">
                  <c:v>2886.9729000000002</c:v>
                </c:pt>
                <c:pt idx="5082">
                  <c:v>2886.9729000000002</c:v>
                </c:pt>
                <c:pt idx="5083">
                  <c:v>2886.9729000000002</c:v>
                </c:pt>
                <c:pt idx="5084">
                  <c:v>2886.9729000000002</c:v>
                </c:pt>
                <c:pt idx="5085">
                  <c:v>2886.9729000000002</c:v>
                </c:pt>
                <c:pt idx="5086">
                  <c:v>2886.9729000000002</c:v>
                </c:pt>
                <c:pt idx="5087">
                  <c:v>2886.9729000000002</c:v>
                </c:pt>
                <c:pt idx="5088">
                  <c:v>2886.9729000000002</c:v>
                </c:pt>
                <c:pt idx="5089">
                  <c:v>2887.1589359999998</c:v>
                </c:pt>
                <c:pt idx="5090">
                  <c:v>2887.1589359999998</c:v>
                </c:pt>
                <c:pt idx="5091">
                  <c:v>2887.1589359999998</c:v>
                </c:pt>
                <c:pt idx="5092">
                  <c:v>2887.1589359999998</c:v>
                </c:pt>
                <c:pt idx="5093">
                  <c:v>2887.1589359999998</c:v>
                </c:pt>
                <c:pt idx="5094">
                  <c:v>2887.1589359999998</c:v>
                </c:pt>
                <c:pt idx="5095">
                  <c:v>2887.1589359999998</c:v>
                </c:pt>
                <c:pt idx="5096">
                  <c:v>2887.1589359999998</c:v>
                </c:pt>
                <c:pt idx="5097">
                  <c:v>2887.1589359999998</c:v>
                </c:pt>
                <c:pt idx="5098">
                  <c:v>2887.1589359999998</c:v>
                </c:pt>
                <c:pt idx="5099">
                  <c:v>2887.1589359999998</c:v>
                </c:pt>
                <c:pt idx="5100">
                  <c:v>2887.1589359999998</c:v>
                </c:pt>
                <c:pt idx="5101">
                  <c:v>2887.3259280000002</c:v>
                </c:pt>
                <c:pt idx="5102">
                  <c:v>2887.3259280000002</c:v>
                </c:pt>
                <c:pt idx="5103">
                  <c:v>2887.3259280000002</c:v>
                </c:pt>
                <c:pt idx="5104">
                  <c:v>2887.3259280000002</c:v>
                </c:pt>
                <c:pt idx="5105">
                  <c:v>2887.3259280000002</c:v>
                </c:pt>
                <c:pt idx="5106">
                  <c:v>2887.3259280000002</c:v>
                </c:pt>
                <c:pt idx="5107">
                  <c:v>2887.3259280000002</c:v>
                </c:pt>
                <c:pt idx="5108">
                  <c:v>2887.4560550000001</c:v>
                </c:pt>
                <c:pt idx="5109">
                  <c:v>2887.4560550000001</c:v>
                </c:pt>
                <c:pt idx="5110">
                  <c:v>2887.4560550000001</c:v>
                </c:pt>
                <c:pt idx="5111">
                  <c:v>2887.4560550000001</c:v>
                </c:pt>
                <c:pt idx="5112">
                  <c:v>2887.4560550000001</c:v>
                </c:pt>
                <c:pt idx="5113">
                  <c:v>2887.4560550000001</c:v>
                </c:pt>
                <c:pt idx="5114">
                  <c:v>2887.4560550000001</c:v>
                </c:pt>
                <c:pt idx="5115">
                  <c:v>2887.4560550000001</c:v>
                </c:pt>
                <c:pt idx="5116">
                  <c:v>2887.4560550000001</c:v>
                </c:pt>
                <c:pt idx="5117">
                  <c:v>2887.4560550000001</c:v>
                </c:pt>
                <c:pt idx="5118">
                  <c:v>2887.4560550000001</c:v>
                </c:pt>
                <c:pt idx="5119">
                  <c:v>2887.5749510000001</c:v>
                </c:pt>
                <c:pt idx="5120">
                  <c:v>2887.5749510000001</c:v>
                </c:pt>
                <c:pt idx="5121">
                  <c:v>2887.5749510000001</c:v>
                </c:pt>
                <c:pt idx="5122">
                  <c:v>2887.7270509999998</c:v>
                </c:pt>
                <c:pt idx="5123">
                  <c:v>2887.7270509999998</c:v>
                </c:pt>
                <c:pt idx="5124">
                  <c:v>2887.7270509999998</c:v>
                </c:pt>
                <c:pt idx="5125">
                  <c:v>2887.7270509999998</c:v>
                </c:pt>
                <c:pt idx="5126">
                  <c:v>2887.7270509999998</c:v>
                </c:pt>
                <c:pt idx="5127">
                  <c:v>2887.7270509999998</c:v>
                </c:pt>
                <c:pt idx="5128">
                  <c:v>2887.7270509999998</c:v>
                </c:pt>
                <c:pt idx="5129">
                  <c:v>2887.7270509999998</c:v>
                </c:pt>
                <c:pt idx="5130">
                  <c:v>2887.866943</c:v>
                </c:pt>
                <c:pt idx="5131">
                  <c:v>2887.866943</c:v>
                </c:pt>
                <c:pt idx="5132">
                  <c:v>2887.866943</c:v>
                </c:pt>
                <c:pt idx="5133">
                  <c:v>2887.866943</c:v>
                </c:pt>
                <c:pt idx="5134">
                  <c:v>2887.866943</c:v>
                </c:pt>
                <c:pt idx="5135">
                  <c:v>2887.866943</c:v>
                </c:pt>
                <c:pt idx="5136">
                  <c:v>2887.866943</c:v>
                </c:pt>
                <c:pt idx="5137">
                  <c:v>2887.866943</c:v>
                </c:pt>
                <c:pt idx="5138">
                  <c:v>2887.866943</c:v>
                </c:pt>
                <c:pt idx="5139">
                  <c:v>2887.866943</c:v>
                </c:pt>
                <c:pt idx="5140">
                  <c:v>2887.866943</c:v>
                </c:pt>
                <c:pt idx="5141">
                  <c:v>2887.9929200000001</c:v>
                </c:pt>
                <c:pt idx="5142">
                  <c:v>2887.9929200000001</c:v>
                </c:pt>
                <c:pt idx="5143">
                  <c:v>2887.9929200000001</c:v>
                </c:pt>
                <c:pt idx="5144">
                  <c:v>2887.9929200000001</c:v>
                </c:pt>
                <c:pt idx="5145">
                  <c:v>2887.9929200000001</c:v>
                </c:pt>
                <c:pt idx="5146">
                  <c:v>2887.9929200000001</c:v>
                </c:pt>
                <c:pt idx="5147">
                  <c:v>2887.9929200000001</c:v>
                </c:pt>
                <c:pt idx="5148">
                  <c:v>2887.9929200000001</c:v>
                </c:pt>
                <c:pt idx="5149">
                  <c:v>2888.1188959999999</c:v>
                </c:pt>
                <c:pt idx="5150">
                  <c:v>2888.1188959999999</c:v>
                </c:pt>
                <c:pt idx="5151">
                  <c:v>2888.1188959999999</c:v>
                </c:pt>
                <c:pt idx="5152">
                  <c:v>2888.1188959999999</c:v>
                </c:pt>
                <c:pt idx="5153">
                  <c:v>2888.1188959999999</c:v>
                </c:pt>
                <c:pt idx="5154">
                  <c:v>2888.1188959999999</c:v>
                </c:pt>
                <c:pt idx="5155">
                  <c:v>2888.26001</c:v>
                </c:pt>
                <c:pt idx="5156">
                  <c:v>2888.26001</c:v>
                </c:pt>
                <c:pt idx="5157">
                  <c:v>2888.26001</c:v>
                </c:pt>
                <c:pt idx="5158">
                  <c:v>2888.26001</c:v>
                </c:pt>
                <c:pt idx="5159">
                  <c:v>2888.26001</c:v>
                </c:pt>
                <c:pt idx="5160">
                  <c:v>2888.26001</c:v>
                </c:pt>
                <c:pt idx="5161">
                  <c:v>2888.26001</c:v>
                </c:pt>
                <c:pt idx="5162">
                  <c:v>2888.26001</c:v>
                </c:pt>
                <c:pt idx="5163">
                  <c:v>2888.26001</c:v>
                </c:pt>
                <c:pt idx="5164">
                  <c:v>2888.26001</c:v>
                </c:pt>
                <c:pt idx="5165">
                  <c:v>2888.26001</c:v>
                </c:pt>
                <c:pt idx="5166">
                  <c:v>2888.4379880000001</c:v>
                </c:pt>
                <c:pt idx="5167">
                  <c:v>2888.4379880000001</c:v>
                </c:pt>
                <c:pt idx="5168">
                  <c:v>2888.4379880000001</c:v>
                </c:pt>
                <c:pt idx="5169">
                  <c:v>2888.4379880000001</c:v>
                </c:pt>
                <c:pt idx="5170">
                  <c:v>2888.4379880000001</c:v>
                </c:pt>
                <c:pt idx="5171">
                  <c:v>2888.5910640000002</c:v>
                </c:pt>
                <c:pt idx="5172">
                  <c:v>2888.5910640000002</c:v>
                </c:pt>
                <c:pt idx="5173">
                  <c:v>2888.5910640000002</c:v>
                </c:pt>
                <c:pt idx="5174">
                  <c:v>2888.5910640000002</c:v>
                </c:pt>
                <c:pt idx="5175">
                  <c:v>2888.5910640000002</c:v>
                </c:pt>
                <c:pt idx="5176">
                  <c:v>2888.5910640000002</c:v>
                </c:pt>
                <c:pt idx="5177">
                  <c:v>2888.5910640000002</c:v>
                </c:pt>
                <c:pt idx="5178">
                  <c:v>2888.7329100000002</c:v>
                </c:pt>
                <c:pt idx="5179">
                  <c:v>2888.7329100000002</c:v>
                </c:pt>
                <c:pt idx="5180">
                  <c:v>2888.7329100000002</c:v>
                </c:pt>
                <c:pt idx="5181">
                  <c:v>2888.7329100000002</c:v>
                </c:pt>
                <c:pt idx="5182">
                  <c:v>2888.7329100000002</c:v>
                </c:pt>
                <c:pt idx="5183">
                  <c:v>2888.7329100000002</c:v>
                </c:pt>
                <c:pt idx="5184">
                  <c:v>2888.7329100000002</c:v>
                </c:pt>
                <c:pt idx="5185">
                  <c:v>2888.7329100000002</c:v>
                </c:pt>
                <c:pt idx="5186">
                  <c:v>2888.7329100000002</c:v>
                </c:pt>
                <c:pt idx="5187">
                  <c:v>2888.7329100000002</c:v>
                </c:pt>
                <c:pt idx="5188">
                  <c:v>2888.7329100000002</c:v>
                </c:pt>
                <c:pt idx="5189">
                  <c:v>2888.7329100000002</c:v>
                </c:pt>
                <c:pt idx="5190">
                  <c:v>2888.8630370000001</c:v>
                </c:pt>
                <c:pt idx="5191">
                  <c:v>2888.8630370000001</c:v>
                </c:pt>
                <c:pt idx="5192">
                  <c:v>2888.8630370000001</c:v>
                </c:pt>
                <c:pt idx="5193">
                  <c:v>2888.8630370000001</c:v>
                </c:pt>
                <c:pt idx="5194">
                  <c:v>2888.8630370000001</c:v>
                </c:pt>
                <c:pt idx="5195">
                  <c:v>2888.8630370000001</c:v>
                </c:pt>
                <c:pt idx="5196">
                  <c:v>2888.8630370000001</c:v>
                </c:pt>
                <c:pt idx="5197">
                  <c:v>2889.0061040000001</c:v>
                </c:pt>
                <c:pt idx="5198">
                  <c:v>2889.0061040000001</c:v>
                </c:pt>
                <c:pt idx="5199">
                  <c:v>2889.0061040000001</c:v>
                </c:pt>
                <c:pt idx="5200">
                  <c:v>2889.0061040000001</c:v>
                </c:pt>
                <c:pt idx="5201">
                  <c:v>2889.0061040000001</c:v>
                </c:pt>
                <c:pt idx="5202">
                  <c:v>2889.0061040000001</c:v>
                </c:pt>
                <c:pt idx="5203">
                  <c:v>2889.1379390000002</c:v>
                </c:pt>
                <c:pt idx="5204">
                  <c:v>2889.1379390000002</c:v>
                </c:pt>
                <c:pt idx="5205">
                  <c:v>2889.1379390000002</c:v>
                </c:pt>
                <c:pt idx="5206">
                  <c:v>2889.1379390000002</c:v>
                </c:pt>
                <c:pt idx="5207">
                  <c:v>2889.1379390000002</c:v>
                </c:pt>
                <c:pt idx="5208">
                  <c:v>2889.1379390000002</c:v>
                </c:pt>
                <c:pt idx="5209">
                  <c:v>2889.1379390000002</c:v>
                </c:pt>
                <c:pt idx="5210">
                  <c:v>2889.1379390000002</c:v>
                </c:pt>
                <c:pt idx="5211">
                  <c:v>2889.1379390000002</c:v>
                </c:pt>
                <c:pt idx="5212">
                  <c:v>2889.1379390000002</c:v>
                </c:pt>
                <c:pt idx="5213">
                  <c:v>2889.3679200000001</c:v>
                </c:pt>
                <c:pt idx="5214">
                  <c:v>2889.3679200000001</c:v>
                </c:pt>
                <c:pt idx="5215">
                  <c:v>2889.3679200000001</c:v>
                </c:pt>
                <c:pt idx="5216">
                  <c:v>2889.3679200000001</c:v>
                </c:pt>
                <c:pt idx="5217">
                  <c:v>2889.3679200000001</c:v>
                </c:pt>
                <c:pt idx="5218">
                  <c:v>2889.3679200000001</c:v>
                </c:pt>
                <c:pt idx="5219">
                  <c:v>2889.3679200000001</c:v>
                </c:pt>
                <c:pt idx="5220">
                  <c:v>2889.5920409999999</c:v>
                </c:pt>
                <c:pt idx="5221">
                  <c:v>2889.5920409999999</c:v>
                </c:pt>
                <c:pt idx="5222">
                  <c:v>2889.5920409999999</c:v>
                </c:pt>
                <c:pt idx="5223">
                  <c:v>2889.5920409999999</c:v>
                </c:pt>
                <c:pt idx="5224">
                  <c:v>2889.5920409999999</c:v>
                </c:pt>
                <c:pt idx="5225">
                  <c:v>2889.5920409999999</c:v>
                </c:pt>
                <c:pt idx="5226">
                  <c:v>2889.5920409999999</c:v>
                </c:pt>
                <c:pt idx="5227">
                  <c:v>2889.5920409999999</c:v>
                </c:pt>
                <c:pt idx="5228">
                  <c:v>2889.7871089999999</c:v>
                </c:pt>
                <c:pt idx="5229">
                  <c:v>2889.7871089999999</c:v>
                </c:pt>
                <c:pt idx="5230">
                  <c:v>2889.7871089999999</c:v>
                </c:pt>
                <c:pt idx="5231">
                  <c:v>2889.7871089999999</c:v>
                </c:pt>
                <c:pt idx="5232">
                  <c:v>2889.7871089999999</c:v>
                </c:pt>
                <c:pt idx="5233">
                  <c:v>2889.7871089999999</c:v>
                </c:pt>
                <c:pt idx="5234">
                  <c:v>2889.9641109999998</c:v>
                </c:pt>
                <c:pt idx="5235">
                  <c:v>2889.9641109999998</c:v>
                </c:pt>
                <c:pt idx="5236">
                  <c:v>2889.9641109999998</c:v>
                </c:pt>
                <c:pt idx="5237">
                  <c:v>2889.9641109999998</c:v>
                </c:pt>
                <c:pt idx="5238">
                  <c:v>2889.9641109999998</c:v>
                </c:pt>
                <c:pt idx="5239">
                  <c:v>2889.9641109999998</c:v>
                </c:pt>
                <c:pt idx="5240">
                  <c:v>2889.9641109999998</c:v>
                </c:pt>
                <c:pt idx="5241">
                  <c:v>2889.9641109999998</c:v>
                </c:pt>
                <c:pt idx="5242">
                  <c:v>2889.9641109999998</c:v>
                </c:pt>
                <c:pt idx="5243">
                  <c:v>2889.9641109999998</c:v>
                </c:pt>
                <c:pt idx="5244">
                  <c:v>2889.9641109999998</c:v>
                </c:pt>
                <c:pt idx="5245">
                  <c:v>2889.9641109999998</c:v>
                </c:pt>
                <c:pt idx="5246">
                  <c:v>2890.2871089999999</c:v>
                </c:pt>
                <c:pt idx="5247">
                  <c:v>2890.2871089999999</c:v>
                </c:pt>
                <c:pt idx="5248">
                  <c:v>2890.2871089999999</c:v>
                </c:pt>
                <c:pt idx="5249">
                  <c:v>2890.2871089999999</c:v>
                </c:pt>
                <c:pt idx="5250">
                  <c:v>2890.2871089999999</c:v>
                </c:pt>
                <c:pt idx="5251">
                  <c:v>2890.2871089999999</c:v>
                </c:pt>
                <c:pt idx="5252">
                  <c:v>2890.2871089999999</c:v>
                </c:pt>
                <c:pt idx="5253">
                  <c:v>2890.2871089999999</c:v>
                </c:pt>
                <c:pt idx="5254">
                  <c:v>2890.2871089999999</c:v>
                </c:pt>
                <c:pt idx="5255">
                  <c:v>2890.4208979999999</c:v>
                </c:pt>
                <c:pt idx="5256">
                  <c:v>2890.4208979999999</c:v>
                </c:pt>
                <c:pt idx="5257">
                  <c:v>2890.4208979999999</c:v>
                </c:pt>
                <c:pt idx="5258">
                  <c:v>2890.4208979999999</c:v>
                </c:pt>
                <c:pt idx="5259">
                  <c:v>2890.4208979999999</c:v>
                </c:pt>
                <c:pt idx="5260">
                  <c:v>2890.4208979999999</c:v>
                </c:pt>
                <c:pt idx="5261">
                  <c:v>2890.4208979999999</c:v>
                </c:pt>
                <c:pt idx="5262">
                  <c:v>2890.4208979999999</c:v>
                </c:pt>
                <c:pt idx="5263">
                  <c:v>2890.4208979999999</c:v>
                </c:pt>
                <c:pt idx="5264">
                  <c:v>2890.4208979999999</c:v>
                </c:pt>
                <c:pt idx="5265">
                  <c:v>2890.4208979999999</c:v>
                </c:pt>
                <c:pt idx="5266">
                  <c:v>2890.4208979999999</c:v>
                </c:pt>
                <c:pt idx="5267">
                  <c:v>2890.4208979999999</c:v>
                </c:pt>
                <c:pt idx="5268">
                  <c:v>2890.4208979999999</c:v>
                </c:pt>
                <c:pt idx="5269">
                  <c:v>2890.4208979999999</c:v>
                </c:pt>
                <c:pt idx="5270">
                  <c:v>2890.5581050000001</c:v>
                </c:pt>
                <c:pt idx="5271">
                  <c:v>2890.5581050000001</c:v>
                </c:pt>
                <c:pt idx="5272">
                  <c:v>2890.5581050000001</c:v>
                </c:pt>
                <c:pt idx="5273">
                  <c:v>2890.5581050000001</c:v>
                </c:pt>
                <c:pt idx="5274">
                  <c:v>2890.5581050000001</c:v>
                </c:pt>
                <c:pt idx="5275">
                  <c:v>2890.5581050000001</c:v>
                </c:pt>
                <c:pt idx="5276">
                  <c:v>2890.5581050000001</c:v>
                </c:pt>
                <c:pt idx="5277">
                  <c:v>2890.6918949999999</c:v>
                </c:pt>
                <c:pt idx="5278">
                  <c:v>2890.6918949999999</c:v>
                </c:pt>
                <c:pt idx="5279">
                  <c:v>2890.6918949999999</c:v>
                </c:pt>
                <c:pt idx="5280">
                  <c:v>2890.6918949999999</c:v>
                </c:pt>
                <c:pt idx="5281">
                  <c:v>2890.6918949999999</c:v>
                </c:pt>
                <c:pt idx="5282">
                  <c:v>2890.6918949999999</c:v>
                </c:pt>
                <c:pt idx="5283">
                  <c:v>2890.6918949999999</c:v>
                </c:pt>
                <c:pt idx="5284">
                  <c:v>2890.6918949999999</c:v>
                </c:pt>
                <c:pt idx="5285">
                  <c:v>2890.8359380000002</c:v>
                </c:pt>
                <c:pt idx="5286">
                  <c:v>2890.8359380000002</c:v>
                </c:pt>
                <c:pt idx="5287">
                  <c:v>2890.8359380000002</c:v>
                </c:pt>
                <c:pt idx="5288">
                  <c:v>2890.8359380000002</c:v>
                </c:pt>
                <c:pt idx="5289">
                  <c:v>2890.8359380000002</c:v>
                </c:pt>
                <c:pt idx="5290">
                  <c:v>2890.8359380000002</c:v>
                </c:pt>
                <c:pt idx="5291">
                  <c:v>2890.8359380000002</c:v>
                </c:pt>
                <c:pt idx="5292">
                  <c:v>2890.8359380000002</c:v>
                </c:pt>
                <c:pt idx="5293">
                  <c:v>2890.8359380000002</c:v>
                </c:pt>
                <c:pt idx="5294">
                  <c:v>2890.8359380000002</c:v>
                </c:pt>
                <c:pt idx="5295">
                  <c:v>2890.8359380000002</c:v>
                </c:pt>
                <c:pt idx="5296">
                  <c:v>2890.9719239999999</c:v>
                </c:pt>
                <c:pt idx="5297">
                  <c:v>2890.9719239999999</c:v>
                </c:pt>
                <c:pt idx="5298">
                  <c:v>2890.9719239999999</c:v>
                </c:pt>
                <c:pt idx="5299">
                  <c:v>2890.9719239999999</c:v>
                </c:pt>
                <c:pt idx="5300">
                  <c:v>2890.9719239999999</c:v>
                </c:pt>
                <c:pt idx="5301">
                  <c:v>2890.9719239999999</c:v>
                </c:pt>
                <c:pt idx="5302">
                  <c:v>2890.9719239999999</c:v>
                </c:pt>
                <c:pt idx="5303">
                  <c:v>2890.9719239999999</c:v>
                </c:pt>
                <c:pt idx="5304">
                  <c:v>2891.1369629999999</c:v>
                </c:pt>
                <c:pt idx="5305">
                  <c:v>2891.1369629999999</c:v>
                </c:pt>
                <c:pt idx="5306">
                  <c:v>2891.1369629999999</c:v>
                </c:pt>
                <c:pt idx="5307">
                  <c:v>2891.1369629999999</c:v>
                </c:pt>
                <c:pt idx="5308">
                  <c:v>2891.1369629999999</c:v>
                </c:pt>
                <c:pt idx="5309">
                  <c:v>2891.1369629999999</c:v>
                </c:pt>
                <c:pt idx="5310">
                  <c:v>2891.2749020000001</c:v>
                </c:pt>
                <c:pt idx="5311">
                  <c:v>2891.2749020000001</c:v>
                </c:pt>
                <c:pt idx="5312">
                  <c:v>2891.2749020000001</c:v>
                </c:pt>
                <c:pt idx="5313">
                  <c:v>2891.2749020000001</c:v>
                </c:pt>
                <c:pt idx="5314">
                  <c:v>2891.2749020000001</c:v>
                </c:pt>
                <c:pt idx="5315">
                  <c:v>2891.2749020000001</c:v>
                </c:pt>
                <c:pt idx="5316">
                  <c:v>2891.2749020000001</c:v>
                </c:pt>
                <c:pt idx="5317">
                  <c:v>2891.2749020000001</c:v>
                </c:pt>
                <c:pt idx="5318">
                  <c:v>2891.2749020000001</c:v>
                </c:pt>
                <c:pt idx="5319">
                  <c:v>2891.2749020000001</c:v>
                </c:pt>
                <c:pt idx="5320">
                  <c:v>2891.2749020000001</c:v>
                </c:pt>
                <c:pt idx="5321">
                  <c:v>2891.2749020000001</c:v>
                </c:pt>
                <c:pt idx="5322">
                  <c:v>2891.4060060000002</c:v>
                </c:pt>
                <c:pt idx="5323">
                  <c:v>2891.4060060000002</c:v>
                </c:pt>
                <c:pt idx="5324">
                  <c:v>2891.4060060000002</c:v>
                </c:pt>
                <c:pt idx="5325">
                  <c:v>2891.4060060000002</c:v>
                </c:pt>
                <c:pt idx="5326">
                  <c:v>2891.4060060000002</c:v>
                </c:pt>
                <c:pt idx="5327">
                  <c:v>2891.4060060000002</c:v>
                </c:pt>
                <c:pt idx="5328">
                  <c:v>2891.4060060000002</c:v>
                </c:pt>
                <c:pt idx="5329">
                  <c:v>2891.4060060000002</c:v>
                </c:pt>
                <c:pt idx="5330">
                  <c:v>2891.4060060000002</c:v>
                </c:pt>
                <c:pt idx="5331">
                  <c:v>2891.4060060000002</c:v>
                </c:pt>
                <c:pt idx="5332">
                  <c:v>2891.5358890000002</c:v>
                </c:pt>
                <c:pt idx="5333">
                  <c:v>2891.5358890000002</c:v>
                </c:pt>
                <c:pt idx="5334">
                  <c:v>2891.5358890000002</c:v>
                </c:pt>
                <c:pt idx="5335">
                  <c:v>2891.5358890000002</c:v>
                </c:pt>
                <c:pt idx="5336">
                  <c:v>2891.5358890000002</c:v>
                </c:pt>
                <c:pt idx="5337">
                  <c:v>2891.5358890000002</c:v>
                </c:pt>
                <c:pt idx="5338">
                  <c:v>2891.5358890000002</c:v>
                </c:pt>
                <c:pt idx="5339">
                  <c:v>2891.5358890000002</c:v>
                </c:pt>
                <c:pt idx="5340">
                  <c:v>2891.5358890000002</c:v>
                </c:pt>
                <c:pt idx="5341">
                  <c:v>2891.5358890000002</c:v>
                </c:pt>
                <c:pt idx="5342">
                  <c:v>2891.5358890000002</c:v>
                </c:pt>
                <c:pt idx="5343">
                  <c:v>2891.6740719999998</c:v>
                </c:pt>
                <c:pt idx="5344">
                  <c:v>2891.6740719999998</c:v>
                </c:pt>
                <c:pt idx="5345">
                  <c:v>2891.6740719999998</c:v>
                </c:pt>
                <c:pt idx="5346">
                  <c:v>2891.6740719999998</c:v>
                </c:pt>
                <c:pt idx="5347">
                  <c:v>2891.6740719999998</c:v>
                </c:pt>
                <c:pt idx="5348">
                  <c:v>2891.6740719999998</c:v>
                </c:pt>
                <c:pt idx="5349">
                  <c:v>2891.6740719999998</c:v>
                </c:pt>
                <c:pt idx="5350">
                  <c:v>2891.6740719999998</c:v>
                </c:pt>
                <c:pt idx="5351">
                  <c:v>2891.6740719999998</c:v>
                </c:pt>
                <c:pt idx="5352">
                  <c:v>2891.6740719999998</c:v>
                </c:pt>
                <c:pt idx="5353">
                  <c:v>2891.806885</c:v>
                </c:pt>
                <c:pt idx="5354">
                  <c:v>2891.806885</c:v>
                </c:pt>
                <c:pt idx="5355">
                  <c:v>2891.806885</c:v>
                </c:pt>
                <c:pt idx="5356">
                  <c:v>2891.806885</c:v>
                </c:pt>
                <c:pt idx="5357">
                  <c:v>2891.806885</c:v>
                </c:pt>
                <c:pt idx="5358">
                  <c:v>2891.806885</c:v>
                </c:pt>
                <c:pt idx="5359">
                  <c:v>2891.806885</c:v>
                </c:pt>
                <c:pt idx="5360">
                  <c:v>2891.951904</c:v>
                </c:pt>
                <c:pt idx="5361">
                  <c:v>2891.951904</c:v>
                </c:pt>
                <c:pt idx="5362">
                  <c:v>2891.951904</c:v>
                </c:pt>
                <c:pt idx="5363">
                  <c:v>2891.951904</c:v>
                </c:pt>
                <c:pt idx="5364">
                  <c:v>2891.951904</c:v>
                </c:pt>
                <c:pt idx="5365">
                  <c:v>2891.951904</c:v>
                </c:pt>
                <c:pt idx="5366">
                  <c:v>2891.951904</c:v>
                </c:pt>
                <c:pt idx="5367">
                  <c:v>2891.951904</c:v>
                </c:pt>
                <c:pt idx="5368">
                  <c:v>2892.1120609999998</c:v>
                </c:pt>
                <c:pt idx="5369">
                  <c:v>2892.1120609999998</c:v>
                </c:pt>
                <c:pt idx="5370">
                  <c:v>2892.1120609999998</c:v>
                </c:pt>
                <c:pt idx="5371">
                  <c:v>2892.1120609999998</c:v>
                </c:pt>
                <c:pt idx="5372">
                  <c:v>2892.1120609999998</c:v>
                </c:pt>
                <c:pt idx="5373">
                  <c:v>2892.1120609999998</c:v>
                </c:pt>
                <c:pt idx="5374">
                  <c:v>2892.2690429999998</c:v>
                </c:pt>
                <c:pt idx="5375">
                  <c:v>2892.2690429999998</c:v>
                </c:pt>
                <c:pt idx="5376">
                  <c:v>2892.2690429999998</c:v>
                </c:pt>
                <c:pt idx="5377">
                  <c:v>2892.2690429999998</c:v>
                </c:pt>
                <c:pt idx="5378">
                  <c:v>2892.2690429999998</c:v>
                </c:pt>
                <c:pt idx="5379">
                  <c:v>2892.2690429999998</c:v>
                </c:pt>
                <c:pt idx="5380">
                  <c:v>2892.2690429999998</c:v>
                </c:pt>
                <c:pt idx="5381">
                  <c:v>2892.2690429999998</c:v>
                </c:pt>
                <c:pt idx="5382">
                  <c:v>2892.2690429999998</c:v>
                </c:pt>
                <c:pt idx="5383">
                  <c:v>2892.2690429999998</c:v>
                </c:pt>
                <c:pt idx="5384">
                  <c:v>2892.2690429999998</c:v>
                </c:pt>
                <c:pt idx="5385">
                  <c:v>2892.4360350000002</c:v>
                </c:pt>
                <c:pt idx="5386">
                  <c:v>2892.4360350000002</c:v>
                </c:pt>
                <c:pt idx="5387">
                  <c:v>2892.4360350000002</c:v>
                </c:pt>
                <c:pt idx="5388">
                  <c:v>2892.4360350000002</c:v>
                </c:pt>
                <c:pt idx="5389">
                  <c:v>2892.4360350000002</c:v>
                </c:pt>
                <c:pt idx="5390">
                  <c:v>2892.4360350000002</c:v>
                </c:pt>
                <c:pt idx="5391">
                  <c:v>2892.4360350000002</c:v>
                </c:pt>
                <c:pt idx="5392">
                  <c:v>2892.5710450000001</c:v>
                </c:pt>
                <c:pt idx="5393">
                  <c:v>2892.5710450000001</c:v>
                </c:pt>
                <c:pt idx="5394">
                  <c:v>2892.5710450000001</c:v>
                </c:pt>
                <c:pt idx="5395">
                  <c:v>2892.5710450000001</c:v>
                </c:pt>
                <c:pt idx="5396">
                  <c:v>2892.5710450000001</c:v>
                </c:pt>
                <c:pt idx="5397">
                  <c:v>2892.5710450000001</c:v>
                </c:pt>
                <c:pt idx="5398">
                  <c:v>2892.5710450000001</c:v>
                </c:pt>
                <c:pt idx="5399">
                  <c:v>2892.5710450000001</c:v>
                </c:pt>
                <c:pt idx="5400">
                  <c:v>2892.701904</c:v>
                </c:pt>
                <c:pt idx="5401">
                  <c:v>2892.701904</c:v>
                </c:pt>
                <c:pt idx="5402">
                  <c:v>2892.701904</c:v>
                </c:pt>
                <c:pt idx="5403">
                  <c:v>2892.701904</c:v>
                </c:pt>
                <c:pt idx="5404">
                  <c:v>2892.701904</c:v>
                </c:pt>
                <c:pt idx="5405">
                  <c:v>2892.701904</c:v>
                </c:pt>
                <c:pt idx="5406">
                  <c:v>2892.701904</c:v>
                </c:pt>
                <c:pt idx="5407">
                  <c:v>2892.701904</c:v>
                </c:pt>
                <c:pt idx="5408">
                  <c:v>2892.701904</c:v>
                </c:pt>
                <c:pt idx="5409">
                  <c:v>2892.701904</c:v>
                </c:pt>
                <c:pt idx="5410">
                  <c:v>2892.701904</c:v>
                </c:pt>
                <c:pt idx="5411">
                  <c:v>2892.701904</c:v>
                </c:pt>
                <c:pt idx="5412">
                  <c:v>2893.0778810000002</c:v>
                </c:pt>
                <c:pt idx="5413">
                  <c:v>2893.0778810000002</c:v>
                </c:pt>
                <c:pt idx="5414">
                  <c:v>2893.0778810000002</c:v>
                </c:pt>
                <c:pt idx="5415">
                  <c:v>2893.0778810000002</c:v>
                </c:pt>
                <c:pt idx="5416">
                  <c:v>2893.0778810000002</c:v>
                </c:pt>
                <c:pt idx="5417">
                  <c:v>2893.0778810000002</c:v>
                </c:pt>
                <c:pt idx="5418">
                  <c:v>2893.0778810000002</c:v>
                </c:pt>
                <c:pt idx="5419">
                  <c:v>2893.0778810000002</c:v>
                </c:pt>
                <c:pt idx="5420">
                  <c:v>2893.0778810000002</c:v>
                </c:pt>
                <c:pt idx="5421">
                  <c:v>2893.0778810000002</c:v>
                </c:pt>
                <c:pt idx="5422">
                  <c:v>2893.0778810000002</c:v>
                </c:pt>
                <c:pt idx="5423">
                  <c:v>2893.0778810000002</c:v>
                </c:pt>
                <c:pt idx="5424">
                  <c:v>2893.0778810000002</c:v>
                </c:pt>
                <c:pt idx="5425">
                  <c:v>2893.2209469999998</c:v>
                </c:pt>
                <c:pt idx="5426">
                  <c:v>2893.2209469999998</c:v>
                </c:pt>
                <c:pt idx="5427">
                  <c:v>2893.2209469999998</c:v>
                </c:pt>
                <c:pt idx="5428">
                  <c:v>2893.2209469999998</c:v>
                </c:pt>
                <c:pt idx="5429">
                  <c:v>2893.2209469999998</c:v>
                </c:pt>
                <c:pt idx="5430">
                  <c:v>2893.2209469999998</c:v>
                </c:pt>
                <c:pt idx="5431">
                  <c:v>2893.2209469999998</c:v>
                </c:pt>
                <c:pt idx="5432">
                  <c:v>2893.2209469999998</c:v>
                </c:pt>
                <c:pt idx="5433">
                  <c:v>2893.2209469999998</c:v>
                </c:pt>
                <c:pt idx="5434">
                  <c:v>2893.2209469999998</c:v>
                </c:pt>
                <c:pt idx="5435">
                  <c:v>2893.3679200000001</c:v>
                </c:pt>
                <c:pt idx="5436">
                  <c:v>2893.3679200000001</c:v>
                </c:pt>
                <c:pt idx="5437">
                  <c:v>2893.3679200000001</c:v>
                </c:pt>
                <c:pt idx="5438">
                  <c:v>2893.3679200000001</c:v>
                </c:pt>
                <c:pt idx="5439">
                  <c:v>2893.3679200000001</c:v>
                </c:pt>
                <c:pt idx="5440">
                  <c:v>2893.3679200000001</c:v>
                </c:pt>
                <c:pt idx="5441">
                  <c:v>2893.3679200000001</c:v>
                </c:pt>
                <c:pt idx="5442">
                  <c:v>2893.3679200000001</c:v>
                </c:pt>
                <c:pt idx="5443">
                  <c:v>2893.3679200000001</c:v>
                </c:pt>
                <c:pt idx="5444">
                  <c:v>2893.3679200000001</c:v>
                </c:pt>
                <c:pt idx="5445">
                  <c:v>2893.3679200000001</c:v>
                </c:pt>
                <c:pt idx="5446">
                  <c:v>2893.3679200000001</c:v>
                </c:pt>
                <c:pt idx="5447">
                  <c:v>2893.3679200000001</c:v>
                </c:pt>
                <c:pt idx="5448">
                  <c:v>2893.3679200000001</c:v>
                </c:pt>
                <c:pt idx="5449">
                  <c:v>2893.3679200000001</c:v>
                </c:pt>
                <c:pt idx="5450">
                  <c:v>2893.7438959999999</c:v>
                </c:pt>
                <c:pt idx="5451">
                  <c:v>2893.7438959999999</c:v>
                </c:pt>
                <c:pt idx="5452">
                  <c:v>2893.7438959999999</c:v>
                </c:pt>
                <c:pt idx="5453">
                  <c:v>2893.7438959999999</c:v>
                </c:pt>
                <c:pt idx="5454">
                  <c:v>2893.7438959999999</c:v>
                </c:pt>
                <c:pt idx="5455">
                  <c:v>2893.7438959999999</c:v>
                </c:pt>
                <c:pt idx="5456">
                  <c:v>2893.7438959999999</c:v>
                </c:pt>
                <c:pt idx="5457">
                  <c:v>2893.7438959999999</c:v>
                </c:pt>
                <c:pt idx="5458">
                  <c:v>2893.7438959999999</c:v>
                </c:pt>
                <c:pt idx="5459">
                  <c:v>2893.7438959999999</c:v>
                </c:pt>
                <c:pt idx="5460">
                  <c:v>2893.7438959999999</c:v>
                </c:pt>
                <c:pt idx="5461">
                  <c:v>2893.7438959999999</c:v>
                </c:pt>
                <c:pt idx="5462">
                  <c:v>2893.8940429999998</c:v>
                </c:pt>
                <c:pt idx="5463">
                  <c:v>2893.8940429999998</c:v>
                </c:pt>
                <c:pt idx="5464">
                  <c:v>2893.8940429999998</c:v>
                </c:pt>
                <c:pt idx="5465">
                  <c:v>2893.8940429999998</c:v>
                </c:pt>
                <c:pt idx="5466">
                  <c:v>2893.8940429999998</c:v>
                </c:pt>
                <c:pt idx="5467">
                  <c:v>2893.8940429999998</c:v>
                </c:pt>
                <c:pt idx="5468">
                  <c:v>2893.8940429999998</c:v>
                </c:pt>
                <c:pt idx="5469">
                  <c:v>2894.0358890000002</c:v>
                </c:pt>
                <c:pt idx="5470">
                  <c:v>2894.0358890000002</c:v>
                </c:pt>
                <c:pt idx="5471">
                  <c:v>2894.0358890000002</c:v>
                </c:pt>
                <c:pt idx="5472">
                  <c:v>2894.0358890000002</c:v>
                </c:pt>
                <c:pt idx="5473">
                  <c:v>2894.0358890000002</c:v>
                </c:pt>
                <c:pt idx="5474">
                  <c:v>2894.0358890000002</c:v>
                </c:pt>
                <c:pt idx="5475">
                  <c:v>2894.0358890000002</c:v>
                </c:pt>
                <c:pt idx="5476">
                  <c:v>2894.0358890000002</c:v>
                </c:pt>
                <c:pt idx="5477">
                  <c:v>2894.0358890000002</c:v>
                </c:pt>
                <c:pt idx="5478">
                  <c:v>2894.1689449999999</c:v>
                </c:pt>
                <c:pt idx="5479">
                  <c:v>2894.1689449999999</c:v>
                </c:pt>
                <c:pt idx="5480">
                  <c:v>2894.1689449999999</c:v>
                </c:pt>
                <c:pt idx="5481">
                  <c:v>2894.1689449999999</c:v>
                </c:pt>
                <c:pt idx="5482">
                  <c:v>2894.1689449999999</c:v>
                </c:pt>
                <c:pt idx="5483">
                  <c:v>2894.1689449999999</c:v>
                </c:pt>
                <c:pt idx="5484">
                  <c:v>2894.1689449999999</c:v>
                </c:pt>
                <c:pt idx="5485">
                  <c:v>2894.1689449999999</c:v>
                </c:pt>
                <c:pt idx="5486">
                  <c:v>2894.3010250000002</c:v>
                </c:pt>
                <c:pt idx="5487">
                  <c:v>2894.3010250000002</c:v>
                </c:pt>
                <c:pt idx="5488">
                  <c:v>2894.3010250000002</c:v>
                </c:pt>
                <c:pt idx="5489">
                  <c:v>2894.3010250000002</c:v>
                </c:pt>
                <c:pt idx="5490">
                  <c:v>2894.3010250000002</c:v>
                </c:pt>
                <c:pt idx="5491">
                  <c:v>2894.3010250000002</c:v>
                </c:pt>
                <c:pt idx="5492">
                  <c:v>2894.3010250000002</c:v>
                </c:pt>
                <c:pt idx="5493">
                  <c:v>2894.3010250000002</c:v>
                </c:pt>
                <c:pt idx="5494">
                  <c:v>2894.3010250000002</c:v>
                </c:pt>
                <c:pt idx="5495">
                  <c:v>2894.3010250000002</c:v>
                </c:pt>
                <c:pt idx="5496">
                  <c:v>2894.3010250000002</c:v>
                </c:pt>
                <c:pt idx="5497">
                  <c:v>2894.3010250000002</c:v>
                </c:pt>
                <c:pt idx="5498">
                  <c:v>2894.3010250000002</c:v>
                </c:pt>
                <c:pt idx="5499">
                  <c:v>2894.3010250000002</c:v>
                </c:pt>
                <c:pt idx="5500">
                  <c:v>2894.3010250000002</c:v>
                </c:pt>
                <c:pt idx="5501">
                  <c:v>2894.3010250000002</c:v>
                </c:pt>
                <c:pt idx="5502">
                  <c:v>2894.3010250000002</c:v>
                </c:pt>
                <c:pt idx="5503">
                  <c:v>2894.4289549999999</c:v>
                </c:pt>
                <c:pt idx="5504">
                  <c:v>2894.4289549999999</c:v>
                </c:pt>
                <c:pt idx="5505">
                  <c:v>2894.4289549999999</c:v>
                </c:pt>
                <c:pt idx="5506">
                  <c:v>2894.4289549999999</c:v>
                </c:pt>
                <c:pt idx="5507">
                  <c:v>2894.4289549999999</c:v>
                </c:pt>
                <c:pt idx="5508">
                  <c:v>2894.4289549999999</c:v>
                </c:pt>
                <c:pt idx="5509">
                  <c:v>2894.4289549999999</c:v>
                </c:pt>
                <c:pt idx="5510">
                  <c:v>2894.4289549999999</c:v>
                </c:pt>
                <c:pt idx="5511">
                  <c:v>2894.4289549999999</c:v>
                </c:pt>
                <c:pt idx="5512">
                  <c:v>2894.5659179999998</c:v>
                </c:pt>
                <c:pt idx="5513">
                  <c:v>2894.5659179999998</c:v>
                </c:pt>
                <c:pt idx="5514">
                  <c:v>2894.5659179999998</c:v>
                </c:pt>
                <c:pt idx="5515">
                  <c:v>2894.5659179999998</c:v>
                </c:pt>
                <c:pt idx="5516">
                  <c:v>2894.5659179999998</c:v>
                </c:pt>
                <c:pt idx="5517">
                  <c:v>2894.5659179999998</c:v>
                </c:pt>
                <c:pt idx="5518">
                  <c:v>2894.5659179999998</c:v>
                </c:pt>
                <c:pt idx="5519">
                  <c:v>2894.5659179999998</c:v>
                </c:pt>
                <c:pt idx="5520">
                  <c:v>2894.5659179999998</c:v>
                </c:pt>
                <c:pt idx="5521">
                  <c:v>2894.693115</c:v>
                </c:pt>
                <c:pt idx="5522">
                  <c:v>2894.693115</c:v>
                </c:pt>
                <c:pt idx="5523">
                  <c:v>2894.693115</c:v>
                </c:pt>
                <c:pt idx="5524">
                  <c:v>2894.693115</c:v>
                </c:pt>
                <c:pt idx="5525">
                  <c:v>2894.8330080000001</c:v>
                </c:pt>
                <c:pt idx="5526">
                  <c:v>2894.8330080000001</c:v>
                </c:pt>
                <c:pt idx="5527">
                  <c:v>2894.8330080000001</c:v>
                </c:pt>
                <c:pt idx="5528">
                  <c:v>2894.9799800000001</c:v>
                </c:pt>
                <c:pt idx="5529">
                  <c:v>2894.9799800000001</c:v>
                </c:pt>
                <c:pt idx="5530">
                  <c:v>2894.9799800000001</c:v>
                </c:pt>
                <c:pt idx="5531">
                  <c:v>2894.9799800000001</c:v>
                </c:pt>
                <c:pt idx="5532">
                  <c:v>2894.9799800000001</c:v>
                </c:pt>
                <c:pt idx="5533">
                  <c:v>2894.9799800000001</c:v>
                </c:pt>
                <c:pt idx="5534">
                  <c:v>2894.9799800000001</c:v>
                </c:pt>
                <c:pt idx="5535">
                  <c:v>2895.1560060000002</c:v>
                </c:pt>
                <c:pt idx="5536">
                  <c:v>2895.1560060000002</c:v>
                </c:pt>
                <c:pt idx="5537">
                  <c:v>2895.1560060000002</c:v>
                </c:pt>
                <c:pt idx="5538">
                  <c:v>2895.1560060000002</c:v>
                </c:pt>
                <c:pt idx="5539">
                  <c:v>2895.1560060000002</c:v>
                </c:pt>
                <c:pt idx="5540">
                  <c:v>2895.1560060000002</c:v>
                </c:pt>
                <c:pt idx="5541">
                  <c:v>2895.1560060000002</c:v>
                </c:pt>
                <c:pt idx="5542">
                  <c:v>2895.1560060000002</c:v>
                </c:pt>
                <c:pt idx="5543">
                  <c:v>2895.1560060000002</c:v>
                </c:pt>
                <c:pt idx="5544">
                  <c:v>2895.1560060000002</c:v>
                </c:pt>
                <c:pt idx="5545">
                  <c:v>2895.1560060000002</c:v>
                </c:pt>
                <c:pt idx="5546">
                  <c:v>2895.1560060000002</c:v>
                </c:pt>
                <c:pt idx="5547">
                  <c:v>2895.1560060000002</c:v>
                </c:pt>
                <c:pt idx="5548">
                  <c:v>2895.1560060000002</c:v>
                </c:pt>
                <c:pt idx="5549">
                  <c:v>2895.1560060000002</c:v>
                </c:pt>
                <c:pt idx="5550">
                  <c:v>2895.2971189999998</c:v>
                </c:pt>
                <c:pt idx="5551">
                  <c:v>2895.2971189999998</c:v>
                </c:pt>
                <c:pt idx="5552">
                  <c:v>2895.2971189999998</c:v>
                </c:pt>
                <c:pt idx="5553">
                  <c:v>2895.2971189999998</c:v>
                </c:pt>
                <c:pt idx="5554">
                  <c:v>2895.2971189999998</c:v>
                </c:pt>
                <c:pt idx="5555">
                  <c:v>2895.2971189999998</c:v>
                </c:pt>
                <c:pt idx="5556">
                  <c:v>2895.2971189999998</c:v>
                </c:pt>
                <c:pt idx="5557">
                  <c:v>2895.2971189999998</c:v>
                </c:pt>
                <c:pt idx="5558">
                  <c:v>2895.2971189999998</c:v>
                </c:pt>
                <c:pt idx="5559">
                  <c:v>2895.419922</c:v>
                </c:pt>
                <c:pt idx="5560">
                  <c:v>2895.419922</c:v>
                </c:pt>
                <c:pt idx="5561">
                  <c:v>2895.419922</c:v>
                </c:pt>
                <c:pt idx="5562">
                  <c:v>2895.419922</c:v>
                </c:pt>
                <c:pt idx="5563">
                  <c:v>2895.419922</c:v>
                </c:pt>
                <c:pt idx="5564">
                  <c:v>2895.419922</c:v>
                </c:pt>
                <c:pt idx="5565">
                  <c:v>2895.419922</c:v>
                </c:pt>
                <c:pt idx="5566">
                  <c:v>2895.5559079999998</c:v>
                </c:pt>
                <c:pt idx="5567">
                  <c:v>2895.5559079999998</c:v>
                </c:pt>
                <c:pt idx="5568">
                  <c:v>2895.5559079999998</c:v>
                </c:pt>
                <c:pt idx="5569">
                  <c:v>2895.5559079999998</c:v>
                </c:pt>
                <c:pt idx="5570">
                  <c:v>2895.5559079999998</c:v>
                </c:pt>
                <c:pt idx="5571">
                  <c:v>2895.5559079999998</c:v>
                </c:pt>
                <c:pt idx="5572">
                  <c:v>2895.5559079999998</c:v>
                </c:pt>
                <c:pt idx="5573">
                  <c:v>2895.5559079999998</c:v>
                </c:pt>
                <c:pt idx="5574">
                  <c:v>2895.5559079999998</c:v>
                </c:pt>
                <c:pt idx="5575">
                  <c:v>2895.5559079999998</c:v>
                </c:pt>
                <c:pt idx="5576">
                  <c:v>2895.6940920000002</c:v>
                </c:pt>
                <c:pt idx="5577">
                  <c:v>2895.6940920000002</c:v>
                </c:pt>
                <c:pt idx="5578">
                  <c:v>2895.6940920000002</c:v>
                </c:pt>
                <c:pt idx="5579">
                  <c:v>2895.6940920000002</c:v>
                </c:pt>
                <c:pt idx="5580">
                  <c:v>2895.6940920000002</c:v>
                </c:pt>
                <c:pt idx="5581">
                  <c:v>2895.6940920000002</c:v>
                </c:pt>
                <c:pt idx="5582">
                  <c:v>2895.6940920000002</c:v>
                </c:pt>
                <c:pt idx="5583">
                  <c:v>2895.6940920000002</c:v>
                </c:pt>
                <c:pt idx="5584">
                  <c:v>2895.6940920000002</c:v>
                </c:pt>
                <c:pt idx="5585">
                  <c:v>2895.6940920000002</c:v>
                </c:pt>
                <c:pt idx="5586">
                  <c:v>2895.8330080000001</c:v>
                </c:pt>
                <c:pt idx="5587">
                  <c:v>2895.8330080000001</c:v>
                </c:pt>
                <c:pt idx="5588">
                  <c:v>2895.8330080000001</c:v>
                </c:pt>
                <c:pt idx="5589">
                  <c:v>2895.8330080000001</c:v>
                </c:pt>
                <c:pt idx="5590">
                  <c:v>2895.8330080000001</c:v>
                </c:pt>
                <c:pt idx="5591">
                  <c:v>2895.8330080000001</c:v>
                </c:pt>
                <c:pt idx="5592">
                  <c:v>2895.8330080000001</c:v>
                </c:pt>
                <c:pt idx="5593">
                  <c:v>2895.8330080000001</c:v>
                </c:pt>
                <c:pt idx="5594">
                  <c:v>2895.8330080000001</c:v>
                </c:pt>
                <c:pt idx="5595">
                  <c:v>2895.8330080000001</c:v>
                </c:pt>
                <c:pt idx="5596">
                  <c:v>2895.8330080000001</c:v>
                </c:pt>
                <c:pt idx="5597">
                  <c:v>2895.968018</c:v>
                </c:pt>
                <c:pt idx="5598">
                  <c:v>2895.968018</c:v>
                </c:pt>
                <c:pt idx="5599">
                  <c:v>2895.968018</c:v>
                </c:pt>
                <c:pt idx="5600">
                  <c:v>2895.968018</c:v>
                </c:pt>
                <c:pt idx="5601">
                  <c:v>2895.968018</c:v>
                </c:pt>
                <c:pt idx="5602">
                  <c:v>2895.968018</c:v>
                </c:pt>
                <c:pt idx="5603">
                  <c:v>2895.968018</c:v>
                </c:pt>
                <c:pt idx="5604">
                  <c:v>2895.968018</c:v>
                </c:pt>
                <c:pt idx="5605">
                  <c:v>2895.968018</c:v>
                </c:pt>
                <c:pt idx="5606">
                  <c:v>2896.0959469999998</c:v>
                </c:pt>
                <c:pt idx="5607">
                  <c:v>2896.0959469999998</c:v>
                </c:pt>
                <c:pt idx="5608">
                  <c:v>2896.0959469999998</c:v>
                </c:pt>
                <c:pt idx="5609">
                  <c:v>2896.0959469999998</c:v>
                </c:pt>
                <c:pt idx="5610">
                  <c:v>2896.0959469999998</c:v>
                </c:pt>
                <c:pt idx="5611">
                  <c:v>2896.0959469999998</c:v>
                </c:pt>
                <c:pt idx="5612">
                  <c:v>2896.2370609999998</c:v>
                </c:pt>
                <c:pt idx="5613">
                  <c:v>2896.2370609999998</c:v>
                </c:pt>
                <c:pt idx="5614">
                  <c:v>2896.2370609999998</c:v>
                </c:pt>
                <c:pt idx="5615">
                  <c:v>2896.2370609999998</c:v>
                </c:pt>
                <c:pt idx="5616">
                  <c:v>2896.2370609999998</c:v>
                </c:pt>
                <c:pt idx="5617">
                  <c:v>2896.2370609999998</c:v>
                </c:pt>
                <c:pt idx="5618">
                  <c:v>2896.2370609999998</c:v>
                </c:pt>
                <c:pt idx="5619">
                  <c:v>2896.2370609999998</c:v>
                </c:pt>
                <c:pt idx="5620">
                  <c:v>2896.7360840000001</c:v>
                </c:pt>
                <c:pt idx="5621">
                  <c:v>2896.7360840000001</c:v>
                </c:pt>
                <c:pt idx="5622">
                  <c:v>2896.7360840000001</c:v>
                </c:pt>
                <c:pt idx="5623">
                  <c:v>2896.7360840000001</c:v>
                </c:pt>
                <c:pt idx="5624">
                  <c:v>2896.7360840000001</c:v>
                </c:pt>
                <c:pt idx="5625">
                  <c:v>2896.7360840000001</c:v>
                </c:pt>
                <c:pt idx="5626">
                  <c:v>2896.7360840000001</c:v>
                </c:pt>
                <c:pt idx="5627">
                  <c:v>2896.7360840000001</c:v>
                </c:pt>
                <c:pt idx="5628">
                  <c:v>2896.7360840000001</c:v>
                </c:pt>
                <c:pt idx="5629">
                  <c:v>2896.7360840000001</c:v>
                </c:pt>
                <c:pt idx="5630">
                  <c:v>2896.7360840000001</c:v>
                </c:pt>
                <c:pt idx="5631">
                  <c:v>2896.8911130000001</c:v>
                </c:pt>
                <c:pt idx="5632">
                  <c:v>2896.8911130000001</c:v>
                </c:pt>
                <c:pt idx="5633">
                  <c:v>2896.8911130000001</c:v>
                </c:pt>
                <c:pt idx="5634">
                  <c:v>2896.8911130000001</c:v>
                </c:pt>
                <c:pt idx="5635">
                  <c:v>2896.8911130000001</c:v>
                </c:pt>
                <c:pt idx="5636">
                  <c:v>2896.8911130000001</c:v>
                </c:pt>
                <c:pt idx="5637">
                  <c:v>2896.8911130000001</c:v>
                </c:pt>
                <c:pt idx="5638">
                  <c:v>2897.2858890000002</c:v>
                </c:pt>
                <c:pt idx="5639">
                  <c:v>2897.2858890000002</c:v>
                </c:pt>
                <c:pt idx="5640">
                  <c:v>2897.2858890000002</c:v>
                </c:pt>
                <c:pt idx="5641">
                  <c:v>2897.2858890000002</c:v>
                </c:pt>
                <c:pt idx="5642">
                  <c:v>2897.2858890000002</c:v>
                </c:pt>
                <c:pt idx="5643">
                  <c:v>2897.2858890000002</c:v>
                </c:pt>
                <c:pt idx="5644">
                  <c:v>2897.2858890000002</c:v>
                </c:pt>
                <c:pt idx="5645">
                  <c:v>2897.2858890000002</c:v>
                </c:pt>
                <c:pt idx="5646">
                  <c:v>2897.2858890000002</c:v>
                </c:pt>
                <c:pt idx="5647">
                  <c:v>2897.2858890000002</c:v>
                </c:pt>
                <c:pt idx="5648">
                  <c:v>2897.415039</c:v>
                </c:pt>
                <c:pt idx="5649">
                  <c:v>2897.415039</c:v>
                </c:pt>
                <c:pt idx="5650">
                  <c:v>2897.415039</c:v>
                </c:pt>
                <c:pt idx="5651">
                  <c:v>2897.415039</c:v>
                </c:pt>
                <c:pt idx="5652">
                  <c:v>2897.415039</c:v>
                </c:pt>
                <c:pt idx="5653">
                  <c:v>2897.415039</c:v>
                </c:pt>
                <c:pt idx="5654">
                  <c:v>2897.415039</c:v>
                </c:pt>
                <c:pt idx="5655">
                  <c:v>2897.415039</c:v>
                </c:pt>
                <c:pt idx="5656">
                  <c:v>2897.415039</c:v>
                </c:pt>
                <c:pt idx="5657">
                  <c:v>2897.415039</c:v>
                </c:pt>
                <c:pt idx="5658">
                  <c:v>2897.5581050000001</c:v>
                </c:pt>
                <c:pt idx="5659">
                  <c:v>2897.5581050000001</c:v>
                </c:pt>
                <c:pt idx="5660">
                  <c:v>2897.5581050000001</c:v>
                </c:pt>
                <c:pt idx="5661">
                  <c:v>2897.5581050000001</c:v>
                </c:pt>
                <c:pt idx="5662">
                  <c:v>2897.5581050000001</c:v>
                </c:pt>
                <c:pt idx="5663">
                  <c:v>2897.5581050000001</c:v>
                </c:pt>
                <c:pt idx="5664">
                  <c:v>2897.5581050000001</c:v>
                </c:pt>
                <c:pt idx="5665">
                  <c:v>2897.5581050000001</c:v>
                </c:pt>
                <c:pt idx="5666">
                  <c:v>2897.7089839999999</c:v>
                </c:pt>
                <c:pt idx="5667">
                  <c:v>2897.7089839999999</c:v>
                </c:pt>
                <c:pt idx="5668">
                  <c:v>2897.7089839999999</c:v>
                </c:pt>
                <c:pt idx="5669">
                  <c:v>2897.7089839999999</c:v>
                </c:pt>
                <c:pt idx="5670">
                  <c:v>2897.7089839999999</c:v>
                </c:pt>
                <c:pt idx="5671">
                  <c:v>2897.7089839999999</c:v>
                </c:pt>
                <c:pt idx="5672">
                  <c:v>2897.7089839999999</c:v>
                </c:pt>
                <c:pt idx="5673">
                  <c:v>2897.7089839999999</c:v>
                </c:pt>
                <c:pt idx="5674">
                  <c:v>2897.7089839999999</c:v>
                </c:pt>
                <c:pt idx="5675">
                  <c:v>2897.8889159999999</c:v>
                </c:pt>
                <c:pt idx="5676">
                  <c:v>2897.8889159999999</c:v>
                </c:pt>
                <c:pt idx="5677">
                  <c:v>2897.8889159999999</c:v>
                </c:pt>
                <c:pt idx="5678">
                  <c:v>2897.8889159999999</c:v>
                </c:pt>
                <c:pt idx="5679">
                  <c:v>2897.8889159999999</c:v>
                </c:pt>
                <c:pt idx="5680">
                  <c:v>2897.8889159999999</c:v>
                </c:pt>
                <c:pt idx="5681">
                  <c:v>2898.0249020000001</c:v>
                </c:pt>
                <c:pt idx="5682">
                  <c:v>2898.0249020000001</c:v>
                </c:pt>
                <c:pt idx="5683">
                  <c:v>2898.0249020000001</c:v>
                </c:pt>
                <c:pt idx="5684">
                  <c:v>2898.0249020000001</c:v>
                </c:pt>
                <c:pt idx="5685">
                  <c:v>2898.0249020000001</c:v>
                </c:pt>
                <c:pt idx="5686">
                  <c:v>2898.0249020000001</c:v>
                </c:pt>
                <c:pt idx="5687">
                  <c:v>2898.0249020000001</c:v>
                </c:pt>
                <c:pt idx="5688">
                  <c:v>2898.0249020000001</c:v>
                </c:pt>
                <c:pt idx="5689">
                  <c:v>2898.0249020000001</c:v>
                </c:pt>
                <c:pt idx="5690">
                  <c:v>2898.0249020000001</c:v>
                </c:pt>
                <c:pt idx="5691">
                  <c:v>2898.0249020000001</c:v>
                </c:pt>
                <c:pt idx="5692">
                  <c:v>2898.156982</c:v>
                </c:pt>
                <c:pt idx="5693">
                  <c:v>2898.156982</c:v>
                </c:pt>
                <c:pt idx="5694">
                  <c:v>2898.156982</c:v>
                </c:pt>
                <c:pt idx="5695">
                  <c:v>2898.156982</c:v>
                </c:pt>
                <c:pt idx="5696">
                  <c:v>2898.156982</c:v>
                </c:pt>
                <c:pt idx="5697">
                  <c:v>2898.156982</c:v>
                </c:pt>
                <c:pt idx="5698">
                  <c:v>2898.156982</c:v>
                </c:pt>
                <c:pt idx="5699">
                  <c:v>2898.156982</c:v>
                </c:pt>
                <c:pt idx="5700">
                  <c:v>2898.156982</c:v>
                </c:pt>
                <c:pt idx="5701">
                  <c:v>2898.156982</c:v>
                </c:pt>
                <c:pt idx="5702">
                  <c:v>2898.156982</c:v>
                </c:pt>
                <c:pt idx="5703">
                  <c:v>2898.156982</c:v>
                </c:pt>
                <c:pt idx="5704">
                  <c:v>2898.2871089999999</c:v>
                </c:pt>
                <c:pt idx="5705">
                  <c:v>2898.2871089999999</c:v>
                </c:pt>
                <c:pt idx="5706">
                  <c:v>2898.2871089999999</c:v>
                </c:pt>
                <c:pt idx="5707">
                  <c:v>2898.2871089999999</c:v>
                </c:pt>
                <c:pt idx="5708">
                  <c:v>2898.2871089999999</c:v>
                </c:pt>
                <c:pt idx="5709">
                  <c:v>2898.2871089999999</c:v>
                </c:pt>
                <c:pt idx="5710">
                  <c:v>2898.2871089999999</c:v>
                </c:pt>
                <c:pt idx="5711">
                  <c:v>2898.4350589999999</c:v>
                </c:pt>
                <c:pt idx="5712">
                  <c:v>2898.4350589999999</c:v>
                </c:pt>
                <c:pt idx="5713">
                  <c:v>2898.4350589999999</c:v>
                </c:pt>
                <c:pt idx="5714">
                  <c:v>2898.4350589999999</c:v>
                </c:pt>
                <c:pt idx="5715">
                  <c:v>2898.4350589999999</c:v>
                </c:pt>
                <c:pt idx="5716">
                  <c:v>2898.4350589999999</c:v>
                </c:pt>
                <c:pt idx="5717">
                  <c:v>2898.4350589999999</c:v>
                </c:pt>
                <c:pt idx="5718">
                  <c:v>2898.4350589999999</c:v>
                </c:pt>
                <c:pt idx="5719">
                  <c:v>2898.568115</c:v>
                </c:pt>
                <c:pt idx="5720">
                  <c:v>2898.568115</c:v>
                </c:pt>
                <c:pt idx="5721">
                  <c:v>2898.568115</c:v>
                </c:pt>
                <c:pt idx="5722">
                  <c:v>2898.568115</c:v>
                </c:pt>
                <c:pt idx="5723">
                  <c:v>2898.568115</c:v>
                </c:pt>
                <c:pt idx="5724">
                  <c:v>2898.568115</c:v>
                </c:pt>
                <c:pt idx="5725">
                  <c:v>2898.568115</c:v>
                </c:pt>
                <c:pt idx="5726">
                  <c:v>2898.568115</c:v>
                </c:pt>
                <c:pt idx="5727">
                  <c:v>2898.568115</c:v>
                </c:pt>
                <c:pt idx="5728">
                  <c:v>2898.568115</c:v>
                </c:pt>
                <c:pt idx="5729">
                  <c:v>2898.701904</c:v>
                </c:pt>
                <c:pt idx="5730">
                  <c:v>2898.701904</c:v>
                </c:pt>
                <c:pt idx="5731">
                  <c:v>2898.701904</c:v>
                </c:pt>
                <c:pt idx="5732">
                  <c:v>2898.701904</c:v>
                </c:pt>
                <c:pt idx="5733">
                  <c:v>2898.701904</c:v>
                </c:pt>
                <c:pt idx="5734">
                  <c:v>2898.701904</c:v>
                </c:pt>
                <c:pt idx="5735">
                  <c:v>2898.701904</c:v>
                </c:pt>
                <c:pt idx="5736">
                  <c:v>2898.701904</c:v>
                </c:pt>
                <c:pt idx="5737">
                  <c:v>2898.701904</c:v>
                </c:pt>
                <c:pt idx="5738">
                  <c:v>2898.701904</c:v>
                </c:pt>
                <c:pt idx="5739">
                  <c:v>2898.701904</c:v>
                </c:pt>
                <c:pt idx="5740">
                  <c:v>2898.701904</c:v>
                </c:pt>
                <c:pt idx="5741">
                  <c:v>2898.8291020000001</c:v>
                </c:pt>
                <c:pt idx="5742">
                  <c:v>2898.8291020000001</c:v>
                </c:pt>
                <c:pt idx="5743">
                  <c:v>2898.8291020000001</c:v>
                </c:pt>
                <c:pt idx="5744">
                  <c:v>2898.8291020000001</c:v>
                </c:pt>
                <c:pt idx="5745">
                  <c:v>2898.8291020000001</c:v>
                </c:pt>
                <c:pt idx="5746">
                  <c:v>2898.8291020000001</c:v>
                </c:pt>
                <c:pt idx="5747">
                  <c:v>2898.8291020000001</c:v>
                </c:pt>
                <c:pt idx="5748">
                  <c:v>2898.8291020000001</c:v>
                </c:pt>
                <c:pt idx="5749">
                  <c:v>2898.8291020000001</c:v>
                </c:pt>
                <c:pt idx="5750">
                  <c:v>2898.8291020000001</c:v>
                </c:pt>
                <c:pt idx="5751">
                  <c:v>2898.9880370000001</c:v>
                </c:pt>
                <c:pt idx="5752">
                  <c:v>2898.9880370000001</c:v>
                </c:pt>
                <c:pt idx="5753">
                  <c:v>2898.9880370000001</c:v>
                </c:pt>
                <c:pt idx="5754">
                  <c:v>2898.9880370000001</c:v>
                </c:pt>
                <c:pt idx="5755">
                  <c:v>2898.9880370000001</c:v>
                </c:pt>
                <c:pt idx="5756">
                  <c:v>2898.9880370000001</c:v>
                </c:pt>
                <c:pt idx="5757">
                  <c:v>2898.9880370000001</c:v>
                </c:pt>
                <c:pt idx="5758">
                  <c:v>2898.9880370000001</c:v>
                </c:pt>
                <c:pt idx="5759">
                  <c:v>2898.9880370000001</c:v>
                </c:pt>
                <c:pt idx="5760">
                  <c:v>2898.9880370000001</c:v>
                </c:pt>
                <c:pt idx="5761">
                  <c:v>2898.9880370000001</c:v>
                </c:pt>
                <c:pt idx="5762">
                  <c:v>2898.9880370000001</c:v>
                </c:pt>
                <c:pt idx="5763">
                  <c:v>2898.9880370000001</c:v>
                </c:pt>
                <c:pt idx="5764">
                  <c:v>2899.139893</c:v>
                </c:pt>
                <c:pt idx="5765">
                  <c:v>2899.139893</c:v>
                </c:pt>
                <c:pt idx="5766">
                  <c:v>2899.139893</c:v>
                </c:pt>
                <c:pt idx="5767">
                  <c:v>2899.139893</c:v>
                </c:pt>
                <c:pt idx="5768">
                  <c:v>2899.139893</c:v>
                </c:pt>
                <c:pt idx="5769">
                  <c:v>2899.139893</c:v>
                </c:pt>
                <c:pt idx="5770">
                  <c:v>2899.139893</c:v>
                </c:pt>
                <c:pt idx="5771">
                  <c:v>2899.139893</c:v>
                </c:pt>
                <c:pt idx="5772">
                  <c:v>2899.281982</c:v>
                </c:pt>
                <c:pt idx="5773">
                  <c:v>2899.281982</c:v>
                </c:pt>
                <c:pt idx="5774">
                  <c:v>2899.281982</c:v>
                </c:pt>
                <c:pt idx="5775">
                  <c:v>2899.281982</c:v>
                </c:pt>
                <c:pt idx="5776">
                  <c:v>2899.281982</c:v>
                </c:pt>
                <c:pt idx="5777">
                  <c:v>2899.281982</c:v>
                </c:pt>
                <c:pt idx="5778">
                  <c:v>2899.281982</c:v>
                </c:pt>
                <c:pt idx="5779">
                  <c:v>2899.281982</c:v>
                </c:pt>
                <c:pt idx="5780">
                  <c:v>2899.281982</c:v>
                </c:pt>
                <c:pt idx="5781">
                  <c:v>2899.4221189999998</c:v>
                </c:pt>
                <c:pt idx="5782">
                  <c:v>2899.4221189999998</c:v>
                </c:pt>
                <c:pt idx="5783">
                  <c:v>2899.4221189999998</c:v>
                </c:pt>
                <c:pt idx="5784">
                  <c:v>2899.4221189999998</c:v>
                </c:pt>
                <c:pt idx="5785">
                  <c:v>2899.4221189999998</c:v>
                </c:pt>
                <c:pt idx="5786">
                  <c:v>2899.4221189999998</c:v>
                </c:pt>
                <c:pt idx="5787">
                  <c:v>2899.4221189999998</c:v>
                </c:pt>
                <c:pt idx="5788">
                  <c:v>2899.4221189999998</c:v>
                </c:pt>
                <c:pt idx="5789">
                  <c:v>2899.4221189999998</c:v>
                </c:pt>
                <c:pt idx="5790">
                  <c:v>2899.5649410000001</c:v>
                </c:pt>
                <c:pt idx="5791">
                  <c:v>2899.5649410000001</c:v>
                </c:pt>
                <c:pt idx="5792">
                  <c:v>2899.5649410000001</c:v>
                </c:pt>
                <c:pt idx="5793">
                  <c:v>2899.5649410000001</c:v>
                </c:pt>
                <c:pt idx="5794">
                  <c:v>2899.5649410000001</c:v>
                </c:pt>
                <c:pt idx="5795">
                  <c:v>2899.5649410000001</c:v>
                </c:pt>
                <c:pt idx="5796">
                  <c:v>2899.5649410000001</c:v>
                </c:pt>
                <c:pt idx="5797">
                  <c:v>2899.5649410000001</c:v>
                </c:pt>
                <c:pt idx="5798">
                  <c:v>2899.5649410000001</c:v>
                </c:pt>
                <c:pt idx="5799">
                  <c:v>2899.5649410000001</c:v>
                </c:pt>
                <c:pt idx="5800">
                  <c:v>2899.5649410000001</c:v>
                </c:pt>
                <c:pt idx="5801">
                  <c:v>2899.695068</c:v>
                </c:pt>
                <c:pt idx="5802">
                  <c:v>2899.695068</c:v>
                </c:pt>
                <c:pt idx="5803">
                  <c:v>2899.695068</c:v>
                </c:pt>
                <c:pt idx="5804">
                  <c:v>2899.695068</c:v>
                </c:pt>
                <c:pt idx="5805">
                  <c:v>2899.695068</c:v>
                </c:pt>
                <c:pt idx="5806">
                  <c:v>2899.695068</c:v>
                </c:pt>
                <c:pt idx="5807">
                  <c:v>2899.8249510000001</c:v>
                </c:pt>
                <c:pt idx="5808">
                  <c:v>2899.8249510000001</c:v>
                </c:pt>
                <c:pt idx="5809">
                  <c:v>2899.8249510000001</c:v>
                </c:pt>
                <c:pt idx="5810">
                  <c:v>2899.8249510000001</c:v>
                </c:pt>
                <c:pt idx="5811">
                  <c:v>2899.8249510000001</c:v>
                </c:pt>
                <c:pt idx="5812">
                  <c:v>2899.8249510000001</c:v>
                </c:pt>
                <c:pt idx="5813">
                  <c:v>2899.8249510000001</c:v>
                </c:pt>
                <c:pt idx="5814">
                  <c:v>2899.8249510000001</c:v>
                </c:pt>
                <c:pt idx="5815">
                  <c:v>2900.1779790000001</c:v>
                </c:pt>
                <c:pt idx="5816">
                  <c:v>2900.1779790000001</c:v>
                </c:pt>
                <c:pt idx="5817">
                  <c:v>2900.1779790000001</c:v>
                </c:pt>
                <c:pt idx="5818">
                  <c:v>2900.1779790000001</c:v>
                </c:pt>
                <c:pt idx="5819">
                  <c:v>2900.1779790000001</c:v>
                </c:pt>
                <c:pt idx="5820">
                  <c:v>2900.1779790000001</c:v>
                </c:pt>
                <c:pt idx="5821">
                  <c:v>2900.1779790000001</c:v>
                </c:pt>
                <c:pt idx="5822">
                  <c:v>2900.1779790000001</c:v>
                </c:pt>
                <c:pt idx="5823">
                  <c:v>2900.1779790000001</c:v>
                </c:pt>
                <c:pt idx="5824">
                  <c:v>2900.3420409999999</c:v>
                </c:pt>
                <c:pt idx="5825">
                  <c:v>2900.3420409999999</c:v>
                </c:pt>
                <c:pt idx="5826">
                  <c:v>2900.3420409999999</c:v>
                </c:pt>
                <c:pt idx="5827">
                  <c:v>2900.3420409999999</c:v>
                </c:pt>
                <c:pt idx="5828">
                  <c:v>2900.3420409999999</c:v>
                </c:pt>
                <c:pt idx="5829">
                  <c:v>2900.3420409999999</c:v>
                </c:pt>
                <c:pt idx="5830">
                  <c:v>2900.3420409999999</c:v>
                </c:pt>
                <c:pt idx="5831">
                  <c:v>2900.3420409999999</c:v>
                </c:pt>
                <c:pt idx="5832">
                  <c:v>2900.3420409999999</c:v>
                </c:pt>
                <c:pt idx="5833">
                  <c:v>2900.514893</c:v>
                </c:pt>
                <c:pt idx="5834">
                  <c:v>2900.514893</c:v>
                </c:pt>
                <c:pt idx="5835">
                  <c:v>2900.514893</c:v>
                </c:pt>
                <c:pt idx="5836">
                  <c:v>2900.514893</c:v>
                </c:pt>
                <c:pt idx="5837">
                  <c:v>2900.514893</c:v>
                </c:pt>
                <c:pt idx="5838">
                  <c:v>2900.514893</c:v>
                </c:pt>
                <c:pt idx="5839">
                  <c:v>2900.514893</c:v>
                </c:pt>
                <c:pt idx="5840">
                  <c:v>2900.514893</c:v>
                </c:pt>
                <c:pt idx="5841">
                  <c:v>2900.514893</c:v>
                </c:pt>
                <c:pt idx="5842">
                  <c:v>2900.514893</c:v>
                </c:pt>
                <c:pt idx="5843">
                  <c:v>2900.788086</c:v>
                </c:pt>
                <c:pt idx="5844">
                  <c:v>2900.788086</c:v>
                </c:pt>
                <c:pt idx="5845">
                  <c:v>2900.788086</c:v>
                </c:pt>
                <c:pt idx="5846">
                  <c:v>2900.788086</c:v>
                </c:pt>
                <c:pt idx="5847">
                  <c:v>2900.788086</c:v>
                </c:pt>
                <c:pt idx="5848">
                  <c:v>2900.788086</c:v>
                </c:pt>
                <c:pt idx="5849">
                  <c:v>2900.788086</c:v>
                </c:pt>
                <c:pt idx="5850">
                  <c:v>2900.788086</c:v>
                </c:pt>
                <c:pt idx="5851">
                  <c:v>2900.985107</c:v>
                </c:pt>
                <c:pt idx="5852">
                  <c:v>2900.985107</c:v>
                </c:pt>
                <c:pt idx="5853">
                  <c:v>2900.985107</c:v>
                </c:pt>
                <c:pt idx="5854">
                  <c:v>2900.985107</c:v>
                </c:pt>
                <c:pt idx="5855">
                  <c:v>2900.985107</c:v>
                </c:pt>
                <c:pt idx="5856">
                  <c:v>2900.985107</c:v>
                </c:pt>
                <c:pt idx="5857">
                  <c:v>2900.985107</c:v>
                </c:pt>
                <c:pt idx="5858">
                  <c:v>2900.985107</c:v>
                </c:pt>
                <c:pt idx="5859">
                  <c:v>2900.985107</c:v>
                </c:pt>
                <c:pt idx="5860">
                  <c:v>2901.11499</c:v>
                </c:pt>
                <c:pt idx="5861">
                  <c:v>2901.11499</c:v>
                </c:pt>
                <c:pt idx="5862">
                  <c:v>2901.11499</c:v>
                </c:pt>
                <c:pt idx="5863">
                  <c:v>2901.11499</c:v>
                </c:pt>
                <c:pt idx="5864">
                  <c:v>2901.11499</c:v>
                </c:pt>
                <c:pt idx="5865">
                  <c:v>2901.11499</c:v>
                </c:pt>
                <c:pt idx="5866">
                  <c:v>2901.11499</c:v>
                </c:pt>
                <c:pt idx="5867">
                  <c:v>2901.11499</c:v>
                </c:pt>
                <c:pt idx="5868">
                  <c:v>2901.11499</c:v>
                </c:pt>
                <c:pt idx="5869">
                  <c:v>2901.2438959999999</c:v>
                </c:pt>
                <c:pt idx="5870">
                  <c:v>2901.2438959999999</c:v>
                </c:pt>
                <c:pt idx="5871">
                  <c:v>2901.2438959999999</c:v>
                </c:pt>
                <c:pt idx="5872">
                  <c:v>2901.2438959999999</c:v>
                </c:pt>
                <c:pt idx="5873">
                  <c:v>2901.2438959999999</c:v>
                </c:pt>
                <c:pt idx="5874">
                  <c:v>2901.2438959999999</c:v>
                </c:pt>
                <c:pt idx="5875">
                  <c:v>2901.2438959999999</c:v>
                </c:pt>
                <c:pt idx="5876">
                  <c:v>2901.4099120000001</c:v>
                </c:pt>
                <c:pt idx="5877">
                  <c:v>2901.4099120000001</c:v>
                </c:pt>
                <c:pt idx="5878">
                  <c:v>2901.4099120000001</c:v>
                </c:pt>
                <c:pt idx="5879">
                  <c:v>2901.4099120000001</c:v>
                </c:pt>
                <c:pt idx="5880">
                  <c:v>2901.4099120000001</c:v>
                </c:pt>
                <c:pt idx="5881">
                  <c:v>2901.4099120000001</c:v>
                </c:pt>
                <c:pt idx="5882">
                  <c:v>2901.4099120000001</c:v>
                </c:pt>
                <c:pt idx="5883">
                  <c:v>2901.5639649999998</c:v>
                </c:pt>
                <c:pt idx="5884">
                  <c:v>2901.5639649999998</c:v>
                </c:pt>
                <c:pt idx="5885">
                  <c:v>2901.5639649999998</c:v>
                </c:pt>
                <c:pt idx="5886">
                  <c:v>2901.5639649999998</c:v>
                </c:pt>
                <c:pt idx="5887">
                  <c:v>2901.5639649999998</c:v>
                </c:pt>
                <c:pt idx="5888">
                  <c:v>2901.5639649999998</c:v>
                </c:pt>
                <c:pt idx="5889">
                  <c:v>2901.5639649999998</c:v>
                </c:pt>
                <c:pt idx="5890">
                  <c:v>2901.5639649999998</c:v>
                </c:pt>
                <c:pt idx="5891">
                  <c:v>2901.5639649999998</c:v>
                </c:pt>
                <c:pt idx="5892">
                  <c:v>2901.73999</c:v>
                </c:pt>
                <c:pt idx="5893">
                  <c:v>2901.73999</c:v>
                </c:pt>
                <c:pt idx="5894">
                  <c:v>2901.73999</c:v>
                </c:pt>
                <c:pt idx="5895">
                  <c:v>2901.73999</c:v>
                </c:pt>
                <c:pt idx="5896">
                  <c:v>2901.73999</c:v>
                </c:pt>
                <c:pt idx="5897">
                  <c:v>2901.73999</c:v>
                </c:pt>
                <c:pt idx="5898">
                  <c:v>2901.73999</c:v>
                </c:pt>
                <c:pt idx="5899">
                  <c:v>2901.73999</c:v>
                </c:pt>
                <c:pt idx="5900">
                  <c:v>2901.73999</c:v>
                </c:pt>
                <c:pt idx="5901">
                  <c:v>2901.73999</c:v>
                </c:pt>
                <c:pt idx="5902">
                  <c:v>2901.73999</c:v>
                </c:pt>
                <c:pt idx="5903">
                  <c:v>2901.73999</c:v>
                </c:pt>
                <c:pt idx="5904">
                  <c:v>2901.73999</c:v>
                </c:pt>
                <c:pt idx="5905">
                  <c:v>2901.73999</c:v>
                </c:pt>
                <c:pt idx="5906">
                  <c:v>2901.73999</c:v>
                </c:pt>
                <c:pt idx="5907">
                  <c:v>2901.73999</c:v>
                </c:pt>
                <c:pt idx="5908">
                  <c:v>2901.8789059999999</c:v>
                </c:pt>
                <c:pt idx="5909">
                  <c:v>2901.8789059999999</c:v>
                </c:pt>
                <c:pt idx="5910">
                  <c:v>2901.8789059999999</c:v>
                </c:pt>
                <c:pt idx="5911">
                  <c:v>2901.8789059999999</c:v>
                </c:pt>
                <c:pt idx="5912">
                  <c:v>2901.8789059999999</c:v>
                </c:pt>
                <c:pt idx="5913">
                  <c:v>2901.8789059999999</c:v>
                </c:pt>
                <c:pt idx="5914">
                  <c:v>2901.8789059999999</c:v>
                </c:pt>
                <c:pt idx="5915">
                  <c:v>2902.0161130000001</c:v>
                </c:pt>
                <c:pt idx="5916">
                  <c:v>2902.0161130000001</c:v>
                </c:pt>
                <c:pt idx="5917">
                  <c:v>2902.0161130000001</c:v>
                </c:pt>
                <c:pt idx="5918">
                  <c:v>2902.0161130000001</c:v>
                </c:pt>
                <c:pt idx="5919">
                  <c:v>2902.0161130000001</c:v>
                </c:pt>
                <c:pt idx="5920">
                  <c:v>2902.0161130000001</c:v>
                </c:pt>
                <c:pt idx="5921">
                  <c:v>2902.0161130000001</c:v>
                </c:pt>
                <c:pt idx="5922">
                  <c:v>2902.1499020000001</c:v>
                </c:pt>
                <c:pt idx="5923">
                  <c:v>2902.1499020000001</c:v>
                </c:pt>
                <c:pt idx="5924">
                  <c:v>2902.1499020000001</c:v>
                </c:pt>
                <c:pt idx="5925">
                  <c:v>2902.1499020000001</c:v>
                </c:pt>
                <c:pt idx="5926">
                  <c:v>2902.1499020000001</c:v>
                </c:pt>
                <c:pt idx="5927">
                  <c:v>2902.1499020000001</c:v>
                </c:pt>
                <c:pt idx="5928">
                  <c:v>2902.1499020000001</c:v>
                </c:pt>
                <c:pt idx="5929">
                  <c:v>2902.1499020000001</c:v>
                </c:pt>
                <c:pt idx="5930">
                  <c:v>2902.1499020000001</c:v>
                </c:pt>
                <c:pt idx="5931">
                  <c:v>2902.1499020000001</c:v>
                </c:pt>
                <c:pt idx="5932">
                  <c:v>2902.2890630000002</c:v>
                </c:pt>
                <c:pt idx="5933">
                  <c:v>2902.2890630000002</c:v>
                </c:pt>
                <c:pt idx="5934">
                  <c:v>2902.2890630000002</c:v>
                </c:pt>
                <c:pt idx="5935">
                  <c:v>2902.2890630000002</c:v>
                </c:pt>
                <c:pt idx="5936">
                  <c:v>2902.2890630000002</c:v>
                </c:pt>
                <c:pt idx="5937">
                  <c:v>2902.2890630000002</c:v>
                </c:pt>
                <c:pt idx="5938">
                  <c:v>2902.5009770000001</c:v>
                </c:pt>
                <c:pt idx="5939">
                  <c:v>2902.5009770000001</c:v>
                </c:pt>
                <c:pt idx="5940">
                  <c:v>2902.5009770000001</c:v>
                </c:pt>
                <c:pt idx="5941">
                  <c:v>2902.5009770000001</c:v>
                </c:pt>
                <c:pt idx="5942">
                  <c:v>2902.63501</c:v>
                </c:pt>
                <c:pt idx="5943">
                  <c:v>2902.63501</c:v>
                </c:pt>
                <c:pt idx="5944">
                  <c:v>2902.63501</c:v>
                </c:pt>
                <c:pt idx="5945">
                  <c:v>2902.63501</c:v>
                </c:pt>
                <c:pt idx="5946">
                  <c:v>2902.63501</c:v>
                </c:pt>
                <c:pt idx="5947">
                  <c:v>2902.63501</c:v>
                </c:pt>
                <c:pt idx="5948">
                  <c:v>2902.63501</c:v>
                </c:pt>
                <c:pt idx="5949">
                  <c:v>2902.63501</c:v>
                </c:pt>
                <c:pt idx="5950">
                  <c:v>2902.63501</c:v>
                </c:pt>
                <c:pt idx="5951">
                  <c:v>2902.8339839999999</c:v>
                </c:pt>
                <c:pt idx="5952">
                  <c:v>2902.8339839999999</c:v>
                </c:pt>
                <c:pt idx="5953">
                  <c:v>2902.8339839999999</c:v>
                </c:pt>
                <c:pt idx="5954">
                  <c:v>2902.8339839999999</c:v>
                </c:pt>
                <c:pt idx="5955">
                  <c:v>2902.8339839999999</c:v>
                </c:pt>
                <c:pt idx="5956">
                  <c:v>2902.8339839999999</c:v>
                </c:pt>
                <c:pt idx="5957">
                  <c:v>2902.8339839999999</c:v>
                </c:pt>
                <c:pt idx="5958">
                  <c:v>2902.8339839999999</c:v>
                </c:pt>
                <c:pt idx="5959">
                  <c:v>2903.001953</c:v>
                </c:pt>
                <c:pt idx="5960">
                  <c:v>2903.001953</c:v>
                </c:pt>
                <c:pt idx="5961">
                  <c:v>2903.001953</c:v>
                </c:pt>
                <c:pt idx="5962">
                  <c:v>2903.001953</c:v>
                </c:pt>
                <c:pt idx="5963">
                  <c:v>2903.001953</c:v>
                </c:pt>
                <c:pt idx="5964">
                  <c:v>2903.001953</c:v>
                </c:pt>
                <c:pt idx="5965">
                  <c:v>2903.165039</c:v>
                </c:pt>
                <c:pt idx="5966">
                  <c:v>2903.165039</c:v>
                </c:pt>
                <c:pt idx="5967">
                  <c:v>2903.165039</c:v>
                </c:pt>
                <c:pt idx="5968">
                  <c:v>2903.165039</c:v>
                </c:pt>
                <c:pt idx="5969">
                  <c:v>2903.165039</c:v>
                </c:pt>
                <c:pt idx="5970">
                  <c:v>2903.165039</c:v>
                </c:pt>
                <c:pt idx="5971">
                  <c:v>2903.165039</c:v>
                </c:pt>
                <c:pt idx="5972">
                  <c:v>2903.165039</c:v>
                </c:pt>
                <c:pt idx="5973">
                  <c:v>2903.165039</c:v>
                </c:pt>
                <c:pt idx="5974">
                  <c:v>2903.165039</c:v>
                </c:pt>
                <c:pt idx="5975">
                  <c:v>2903.165039</c:v>
                </c:pt>
                <c:pt idx="5976">
                  <c:v>2903.165039</c:v>
                </c:pt>
                <c:pt idx="5977">
                  <c:v>2903.3479000000002</c:v>
                </c:pt>
                <c:pt idx="5978">
                  <c:v>2903.3479000000002</c:v>
                </c:pt>
                <c:pt idx="5979">
                  <c:v>2903.3479000000002</c:v>
                </c:pt>
                <c:pt idx="5980">
                  <c:v>2903.3479000000002</c:v>
                </c:pt>
                <c:pt idx="5981">
                  <c:v>2903.3479000000002</c:v>
                </c:pt>
                <c:pt idx="5982">
                  <c:v>2903.3479000000002</c:v>
                </c:pt>
                <c:pt idx="5983">
                  <c:v>2903.3479000000002</c:v>
                </c:pt>
                <c:pt idx="5984">
                  <c:v>2903.3479000000002</c:v>
                </c:pt>
                <c:pt idx="5985">
                  <c:v>2903.3479000000002</c:v>
                </c:pt>
                <c:pt idx="5986">
                  <c:v>2903.3479000000002</c:v>
                </c:pt>
                <c:pt idx="5987">
                  <c:v>2903.7041020000001</c:v>
                </c:pt>
                <c:pt idx="5988">
                  <c:v>2903.7041020000001</c:v>
                </c:pt>
                <c:pt idx="5989">
                  <c:v>2903.7041020000001</c:v>
                </c:pt>
                <c:pt idx="5990">
                  <c:v>2903.7041020000001</c:v>
                </c:pt>
                <c:pt idx="5991">
                  <c:v>2903.7041020000001</c:v>
                </c:pt>
                <c:pt idx="5992">
                  <c:v>2903.7041020000001</c:v>
                </c:pt>
                <c:pt idx="5993">
                  <c:v>2903.7041020000001</c:v>
                </c:pt>
                <c:pt idx="5994">
                  <c:v>2903.7041020000001</c:v>
                </c:pt>
                <c:pt idx="5995">
                  <c:v>2903.7041020000001</c:v>
                </c:pt>
                <c:pt idx="5996">
                  <c:v>2903.7041020000001</c:v>
                </c:pt>
                <c:pt idx="5997">
                  <c:v>2903.7041020000001</c:v>
                </c:pt>
                <c:pt idx="5998">
                  <c:v>2903.7041020000001</c:v>
                </c:pt>
                <c:pt idx="5999">
                  <c:v>2903.7041020000001</c:v>
                </c:pt>
                <c:pt idx="6000">
                  <c:v>2903.8359380000002</c:v>
                </c:pt>
                <c:pt idx="6001">
                  <c:v>2903.8359380000002</c:v>
                </c:pt>
                <c:pt idx="6002">
                  <c:v>2903.8359380000002</c:v>
                </c:pt>
                <c:pt idx="6003">
                  <c:v>2903.8359380000002</c:v>
                </c:pt>
                <c:pt idx="6004">
                  <c:v>2903.8359380000002</c:v>
                </c:pt>
                <c:pt idx="6005">
                  <c:v>2903.8359380000002</c:v>
                </c:pt>
                <c:pt idx="6006">
                  <c:v>2903.8359380000002</c:v>
                </c:pt>
                <c:pt idx="6007">
                  <c:v>2903.8359380000002</c:v>
                </c:pt>
                <c:pt idx="6008">
                  <c:v>2903.8359380000002</c:v>
                </c:pt>
                <c:pt idx="6009">
                  <c:v>2903.8359380000002</c:v>
                </c:pt>
                <c:pt idx="6010">
                  <c:v>2903.8359380000002</c:v>
                </c:pt>
                <c:pt idx="6011">
                  <c:v>2903.8359380000002</c:v>
                </c:pt>
                <c:pt idx="6012">
                  <c:v>2903.9860840000001</c:v>
                </c:pt>
                <c:pt idx="6013">
                  <c:v>2903.9860840000001</c:v>
                </c:pt>
                <c:pt idx="6014">
                  <c:v>2903.9860840000001</c:v>
                </c:pt>
                <c:pt idx="6015">
                  <c:v>2903.9860840000001</c:v>
                </c:pt>
                <c:pt idx="6016">
                  <c:v>2903.9860840000001</c:v>
                </c:pt>
                <c:pt idx="6017">
                  <c:v>2903.9860840000001</c:v>
                </c:pt>
                <c:pt idx="6018">
                  <c:v>2903.9860840000001</c:v>
                </c:pt>
                <c:pt idx="6019">
                  <c:v>2903.9860840000001</c:v>
                </c:pt>
                <c:pt idx="6020">
                  <c:v>2903.9860840000001</c:v>
                </c:pt>
                <c:pt idx="6021">
                  <c:v>2904.4279790000001</c:v>
                </c:pt>
                <c:pt idx="6022">
                  <c:v>2904.4279790000001</c:v>
                </c:pt>
                <c:pt idx="6023">
                  <c:v>2904.4279790000001</c:v>
                </c:pt>
                <c:pt idx="6024">
                  <c:v>2904.4279790000001</c:v>
                </c:pt>
                <c:pt idx="6025">
                  <c:v>2904.4279790000001</c:v>
                </c:pt>
                <c:pt idx="6026">
                  <c:v>2904.4279790000001</c:v>
                </c:pt>
                <c:pt idx="6027">
                  <c:v>2904.4279790000001</c:v>
                </c:pt>
                <c:pt idx="6028">
                  <c:v>2904.4279790000001</c:v>
                </c:pt>
                <c:pt idx="6029">
                  <c:v>2904.4279790000001</c:v>
                </c:pt>
                <c:pt idx="6030">
                  <c:v>2904.4279790000001</c:v>
                </c:pt>
                <c:pt idx="6031">
                  <c:v>2904.6030270000001</c:v>
                </c:pt>
                <c:pt idx="6032">
                  <c:v>2904.6030270000001</c:v>
                </c:pt>
                <c:pt idx="6033">
                  <c:v>2904.6030270000001</c:v>
                </c:pt>
                <c:pt idx="6034">
                  <c:v>2904.6030270000001</c:v>
                </c:pt>
                <c:pt idx="6035">
                  <c:v>2904.6030270000001</c:v>
                </c:pt>
                <c:pt idx="6036">
                  <c:v>2904.6030270000001</c:v>
                </c:pt>
                <c:pt idx="6037">
                  <c:v>2904.6030270000001</c:v>
                </c:pt>
                <c:pt idx="6038">
                  <c:v>2904.6030270000001</c:v>
                </c:pt>
                <c:pt idx="6039">
                  <c:v>2904.6030270000001</c:v>
                </c:pt>
                <c:pt idx="6040">
                  <c:v>2904.6030270000001</c:v>
                </c:pt>
                <c:pt idx="6041">
                  <c:v>2904.7661130000001</c:v>
                </c:pt>
                <c:pt idx="6042">
                  <c:v>2904.7661130000001</c:v>
                </c:pt>
                <c:pt idx="6043">
                  <c:v>2904.7661130000001</c:v>
                </c:pt>
                <c:pt idx="6044">
                  <c:v>2904.7661130000001</c:v>
                </c:pt>
                <c:pt idx="6045">
                  <c:v>2904.7661130000001</c:v>
                </c:pt>
                <c:pt idx="6046">
                  <c:v>2904.7661130000001</c:v>
                </c:pt>
                <c:pt idx="6047">
                  <c:v>2904.7661130000001</c:v>
                </c:pt>
                <c:pt idx="6048">
                  <c:v>2904.7661130000001</c:v>
                </c:pt>
                <c:pt idx="6049">
                  <c:v>2904.9360350000002</c:v>
                </c:pt>
                <c:pt idx="6050">
                  <c:v>2904.9360350000002</c:v>
                </c:pt>
                <c:pt idx="6051">
                  <c:v>2904.9360350000002</c:v>
                </c:pt>
                <c:pt idx="6052">
                  <c:v>2904.9360350000002</c:v>
                </c:pt>
                <c:pt idx="6053">
                  <c:v>2904.9360350000002</c:v>
                </c:pt>
                <c:pt idx="6054">
                  <c:v>2904.9360350000002</c:v>
                </c:pt>
                <c:pt idx="6055">
                  <c:v>2904.9360350000002</c:v>
                </c:pt>
                <c:pt idx="6056">
                  <c:v>2904.9360350000002</c:v>
                </c:pt>
                <c:pt idx="6057">
                  <c:v>2904.9360350000002</c:v>
                </c:pt>
                <c:pt idx="6058">
                  <c:v>2904.9360350000002</c:v>
                </c:pt>
                <c:pt idx="6059">
                  <c:v>2904.9360350000002</c:v>
                </c:pt>
                <c:pt idx="6060">
                  <c:v>2904.9360350000002</c:v>
                </c:pt>
                <c:pt idx="6061">
                  <c:v>2905.0979000000002</c:v>
                </c:pt>
                <c:pt idx="6062">
                  <c:v>2905.0979000000002</c:v>
                </c:pt>
                <c:pt idx="6063">
                  <c:v>2905.0979000000002</c:v>
                </c:pt>
                <c:pt idx="6064">
                  <c:v>2905.0979000000002</c:v>
                </c:pt>
                <c:pt idx="6065">
                  <c:v>2905.0979000000002</c:v>
                </c:pt>
                <c:pt idx="6066">
                  <c:v>2905.0979000000002</c:v>
                </c:pt>
                <c:pt idx="6067">
                  <c:v>2905.0979000000002</c:v>
                </c:pt>
                <c:pt idx="6068">
                  <c:v>2905.2270509999998</c:v>
                </c:pt>
                <c:pt idx="6069">
                  <c:v>2905.2270509999998</c:v>
                </c:pt>
                <c:pt idx="6070">
                  <c:v>2905.2270509999998</c:v>
                </c:pt>
                <c:pt idx="6071">
                  <c:v>2905.2270509999998</c:v>
                </c:pt>
                <c:pt idx="6072">
                  <c:v>2905.2270509999998</c:v>
                </c:pt>
                <c:pt idx="6073">
                  <c:v>2905.2270509999998</c:v>
                </c:pt>
                <c:pt idx="6074">
                  <c:v>2905.2270509999998</c:v>
                </c:pt>
                <c:pt idx="6075">
                  <c:v>2905.2270509999998</c:v>
                </c:pt>
                <c:pt idx="6076">
                  <c:v>2905.2270509999998</c:v>
                </c:pt>
                <c:pt idx="6077">
                  <c:v>2905.36499</c:v>
                </c:pt>
                <c:pt idx="6078">
                  <c:v>2905.36499</c:v>
                </c:pt>
                <c:pt idx="6079">
                  <c:v>2905.36499</c:v>
                </c:pt>
                <c:pt idx="6080">
                  <c:v>2905.36499</c:v>
                </c:pt>
                <c:pt idx="6081">
                  <c:v>2905.36499</c:v>
                </c:pt>
                <c:pt idx="6082">
                  <c:v>2905.36499</c:v>
                </c:pt>
                <c:pt idx="6083">
                  <c:v>2905.5439449999999</c:v>
                </c:pt>
                <c:pt idx="6084">
                  <c:v>2905.5439449999999</c:v>
                </c:pt>
                <c:pt idx="6085">
                  <c:v>2905.5439449999999</c:v>
                </c:pt>
                <c:pt idx="6086">
                  <c:v>2905.5439449999999</c:v>
                </c:pt>
                <c:pt idx="6087">
                  <c:v>2905.5439449999999</c:v>
                </c:pt>
                <c:pt idx="6088">
                  <c:v>2905.5439449999999</c:v>
                </c:pt>
                <c:pt idx="6089">
                  <c:v>2905.5439449999999</c:v>
                </c:pt>
                <c:pt idx="6090">
                  <c:v>2905.5439449999999</c:v>
                </c:pt>
                <c:pt idx="6091">
                  <c:v>2905.5439449999999</c:v>
                </c:pt>
                <c:pt idx="6092">
                  <c:v>2905.5439449999999</c:v>
                </c:pt>
                <c:pt idx="6093">
                  <c:v>2905.6970209999999</c:v>
                </c:pt>
                <c:pt idx="6094">
                  <c:v>2905.6970209999999</c:v>
                </c:pt>
                <c:pt idx="6095">
                  <c:v>2905.6970209999999</c:v>
                </c:pt>
                <c:pt idx="6096">
                  <c:v>2905.6970209999999</c:v>
                </c:pt>
                <c:pt idx="6097">
                  <c:v>2905.6970209999999</c:v>
                </c:pt>
                <c:pt idx="6098">
                  <c:v>2905.6970209999999</c:v>
                </c:pt>
                <c:pt idx="6099">
                  <c:v>2905.6970209999999</c:v>
                </c:pt>
                <c:pt idx="6100">
                  <c:v>2905.6970209999999</c:v>
                </c:pt>
                <c:pt idx="6101">
                  <c:v>2905.8410640000002</c:v>
                </c:pt>
                <c:pt idx="6102">
                  <c:v>2905.8410640000002</c:v>
                </c:pt>
                <c:pt idx="6103">
                  <c:v>2905.8410640000002</c:v>
                </c:pt>
                <c:pt idx="6104">
                  <c:v>2905.8410640000002</c:v>
                </c:pt>
                <c:pt idx="6105">
                  <c:v>2905.8410640000002</c:v>
                </c:pt>
                <c:pt idx="6106">
                  <c:v>2905.8410640000002</c:v>
                </c:pt>
                <c:pt idx="6107">
                  <c:v>2905.8410640000002</c:v>
                </c:pt>
                <c:pt idx="6108">
                  <c:v>2905.8410640000002</c:v>
                </c:pt>
                <c:pt idx="6109">
                  <c:v>2905.8410640000002</c:v>
                </c:pt>
                <c:pt idx="6110">
                  <c:v>2905.9719239999999</c:v>
                </c:pt>
                <c:pt idx="6111">
                  <c:v>2905.9719239999999</c:v>
                </c:pt>
                <c:pt idx="6112">
                  <c:v>2905.9719239999999</c:v>
                </c:pt>
                <c:pt idx="6113">
                  <c:v>2905.9719239999999</c:v>
                </c:pt>
                <c:pt idx="6114">
                  <c:v>2905.9719239999999</c:v>
                </c:pt>
                <c:pt idx="6115">
                  <c:v>2905.9719239999999</c:v>
                </c:pt>
                <c:pt idx="6116">
                  <c:v>2905.9719239999999</c:v>
                </c:pt>
                <c:pt idx="6117">
                  <c:v>2905.9719239999999</c:v>
                </c:pt>
                <c:pt idx="6118">
                  <c:v>2905.9719239999999</c:v>
                </c:pt>
                <c:pt idx="6119">
                  <c:v>2905.9719239999999</c:v>
                </c:pt>
                <c:pt idx="6120">
                  <c:v>2905.9719239999999</c:v>
                </c:pt>
                <c:pt idx="6121">
                  <c:v>2906.1020509999998</c:v>
                </c:pt>
                <c:pt idx="6122">
                  <c:v>2906.1020509999998</c:v>
                </c:pt>
                <c:pt idx="6123">
                  <c:v>2906.1020509999998</c:v>
                </c:pt>
                <c:pt idx="6124">
                  <c:v>2906.1020509999998</c:v>
                </c:pt>
                <c:pt idx="6125">
                  <c:v>2906.1020509999998</c:v>
                </c:pt>
                <c:pt idx="6126">
                  <c:v>2906.1020509999998</c:v>
                </c:pt>
                <c:pt idx="6127">
                  <c:v>2906.1020509999998</c:v>
                </c:pt>
                <c:pt idx="6128">
                  <c:v>2906.2338869999999</c:v>
                </c:pt>
                <c:pt idx="6129">
                  <c:v>2906.2338869999999</c:v>
                </c:pt>
                <c:pt idx="6130">
                  <c:v>2906.2338869999999</c:v>
                </c:pt>
                <c:pt idx="6131">
                  <c:v>2906.2338869999999</c:v>
                </c:pt>
                <c:pt idx="6132">
                  <c:v>2906.2338869999999</c:v>
                </c:pt>
                <c:pt idx="6133">
                  <c:v>2906.2338869999999</c:v>
                </c:pt>
                <c:pt idx="6134">
                  <c:v>2906.2338869999999</c:v>
                </c:pt>
                <c:pt idx="6135">
                  <c:v>2906.2338869999999</c:v>
                </c:pt>
                <c:pt idx="6136">
                  <c:v>2906.2338869999999</c:v>
                </c:pt>
                <c:pt idx="6137">
                  <c:v>2906.2338869999999</c:v>
                </c:pt>
                <c:pt idx="6138">
                  <c:v>2906.2338869999999</c:v>
                </c:pt>
                <c:pt idx="6139">
                  <c:v>2906.2338869999999</c:v>
                </c:pt>
                <c:pt idx="6140">
                  <c:v>2906.2338869999999</c:v>
                </c:pt>
                <c:pt idx="6141">
                  <c:v>2906.2338869999999</c:v>
                </c:pt>
                <c:pt idx="6142">
                  <c:v>2906.3679200000001</c:v>
                </c:pt>
                <c:pt idx="6143">
                  <c:v>2906.3679200000001</c:v>
                </c:pt>
                <c:pt idx="6144">
                  <c:v>2906.3679200000001</c:v>
                </c:pt>
                <c:pt idx="6145">
                  <c:v>2906.3679200000001</c:v>
                </c:pt>
                <c:pt idx="6146">
                  <c:v>2906.3679200000001</c:v>
                </c:pt>
                <c:pt idx="6147">
                  <c:v>2906.3679200000001</c:v>
                </c:pt>
                <c:pt idx="6148">
                  <c:v>2906.3679200000001</c:v>
                </c:pt>
                <c:pt idx="6149">
                  <c:v>2906.3679200000001</c:v>
                </c:pt>
                <c:pt idx="6150">
                  <c:v>2906.3679200000001</c:v>
                </c:pt>
                <c:pt idx="6151">
                  <c:v>2906.3679200000001</c:v>
                </c:pt>
                <c:pt idx="6152">
                  <c:v>2906.3679200000001</c:v>
                </c:pt>
                <c:pt idx="6153">
                  <c:v>2906.3679200000001</c:v>
                </c:pt>
                <c:pt idx="6154">
                  <c:v>2906.3679200000001</c:v>
                </c:pt>
                <c:pt idx="6155">
                  <c:v>2906.3679200000001</c:v>
                </c:pt>
                <c:pt idx="6156">
                  <c:v>2906.5</c:v>
                </c:pt>
                <c:pt idx="6157">
                  <c:v>2906.5</c:v>
                </c:pt>
                <c:pt idx="6158">
                  <c:v>2906.5</c:v>
                </c:pt>
                <c:pt idx="6159">
                  <c:v>2906.5</c:v>
                </c:pt>
                <c:pt idx="6160">
                  <c:v>2906.5</c:v>
                </c:pt>
                <c:pt idx="6161">
                  <c:v>2906.6389159999999</c:v>
                </c:pt>
                <c:pt idx="6162">
                  <c:v>2906.6389159999999</c:v>
                </c:pt>
                <c:pt idx="6163">
                  <c:v>2906.6389159999999</c:v>
                </c:pt>
                <c:pt idx="6164">
                  <c:v>2906.6389159999999</c:v>
                </c:pt>
                <c:pt idx="6165">
                  <c:v>2906.6389159999999</c:v>
                </c:pt>
                <c:pt idx="6166">
                  <c:v>2906.6389159999999</c:v>
                </c:pt>
                <c:pt idx="6167">
                  <c:v>2906.6389159999999</c:v>
                </c:pt>
                <c:pt idx="6168">
                  <c:v>2906.6389159999999</c:v>
                </c:pt>
                <c:pt idx="6169">
                  <c:v>2906.6389159999999</c:v>
                </c:pt>
                <c:pt idx="6170">
                  <c:v>2906.6389159999999</c:v>
                </c:pt>
                <c:pt idx="6171">
                  <c:v>2906.6389159999999</c:v>
                </c:pt>
                <c:pt idx="6172">
                  <c:v>2906.6389159999999</c:v>
                </c:pt>
                <c:pt idx="6173">
                  <c:v>2906.794922</c:v>
                </c:pt>
                <c:pt idx="6174">
                  <c:v>2906.794922</c:v>
                </c:pt>
                <c:pt idx="6175">
                  <c:v>2906.794922</c:v>
                </c:pt>
                <c:pt idx="6176">
                  <c:v>2906.794922</c:v>
                </c:pt>
                <c:pt idx="6177">
                  <c:v>2906.794922</c:v>
                </c:pt>
                <c:pt idx="6178">
                  <c:v>2906.794922</c:v>
                </c:pt>
                <c:pt idx="6179">
                  <c:v>2906.794922</c:v>
                </c:pt>
                <c:pt idx="6180">
                  <c:v>2906.794922</c:v>
                </c:pt>
                <c:pt idx="6181">
                  <c:v>2906.794922</c:v>
                </c:pt>
                <c:pt idx="6182">
                  <c:v>2906.794922</c:v>
                </c:pt>
                <c:pt idx="6183">
                  <c:v>2906.794922</c:v>
                </c:pt>
                <c:pt idx="6184">
                  <c:v>2906.794922</c:v>
                </c:pt>
                <c:pt idx="6185">
                  <c:v>2906.794922</c:v>
                </c:pt>
                <c:pt idx="6186">
                  <c:v>2906.945068</c:v>
                </c:pt>
                <c:pt idx="6187">
                  <c:v>2906.945068</c:v>
                </c:pt>
                <c:pt idx="6188">
                  <c:v>2906.945068</c:v>
                </c:pt>
                <c:pt idx="6189">
                  <c:v>2906.945068</c:v>
                </c:pt>
                <c:pt idx="6190">
                  <c:v>2906.945068</c:v>
                </c:pt>
                <c:pt idx="6191">
                  <c:v>2906.945068</c:v>
                </c:pt>
                <c:pt idx="6192">
                  <c:v>2906.945068</c:v>
                </c:pt>
                <c:pt idx="6193">
                  <c:v>2906.945068</c:v>
                </c:pt>
                <c:pt idx="6194">
                  <c:v>2906.945068</c:v>
                </c:pt>
                <c:pt idx="6195">
                  <c:v>2906.945068</c:v>
                </c:pt>
                <c:pt idx="6196">
                  <c:v>2906.945068</c:v>
                </c:pt>
                <c:pt idx="6197">
                  <c:v>2907.2590329999998</c:v>
                </c:pt>
                <c:pt idx="6198">
                  <c:v>2907.2590329999998</c:v>
                </c:pt>
                <c:pt idx="6199">
                  <c:v>2907.2590329999998</c:v>
                </c:pt>
                <c:pt idx="6200">
                  <c:v>2907.2590329999998</c:v>
                </c:pt>
                <c:pt idx="6201">
                  <c:v>2907.2590329999998</c:v>
                </c:pt>
                <c:pt idx="6202">
                  <c:v>2907.2590329999998</c:v>
                </c:pt>
                <c:pt idx="6203">
                  <c:v>2907.2590329999998</c:v>
                </c:pt>
                <c:pt idx="6204">
                  <c:v>2907.3911130000001</c:v>
                </c:pt>
                <c:pt idx="6205">
                  <c:v>2907.3911130000001</c:v>
                </c:pt>
                <c:pt idx="6206">
                  <c:v>2907.3911130000001</c:v>
                </c:pt>
                <c:pt idx="6207">
                  <c:v>2907.3911130000001</c:v>
                </c:pt>
                <c:pt idx="6208">
                  <c:v>2907.3911130000001</c:v>
                </c:pt>
                <c:pt idx="6209">
                  <c:v>2907.3911130000001</c:v>
                </c:pt>
                <c:pt idx="6210">
                  <c:v>2907.3911130000001</c:v>
                </c:pt>
                <c:pt idx="6211">
                  <c:v>2907.5649410000001</c:v>
                </c:pt>
                <c:pt idx="6212">
                  <c:v>2907.5649410000001</c:v>
                </c:pt>
                <c:pt idx="6213">
                  <c:v>2907.5649410000001</c:v>
                </c:pt>
                <c:pt idx="6214">
                  <c:v>2907.5649410000001</c:v>
                </c:pt>
                <c:pt idx="6215">
                  <c:v>2907.5649410000001</c:v>
                </c:pt>
                <c:pt idx="6216">
                  <c:v>2907.5649410000001</c:v>
                </c:pt>
                <c:pt idx="6217">
                  <c:v>2907.5649410000001</c:v>
                </c:pt>
                <c:pt idx="6218">
                  <c:v>2907.5649410000001</c:v>
                </c:pt>
                <c:pt idx="6219">
                  <c:v>2907.5649410000001</c:v>
                </c:pt>
                <c:pt idx="6220">
                  <c:v>2907.5649410000001</c:v>
                </c:pt>
                <c:pt idx="6221">
                  <c:v>2907.5649410000001</c:v>
                </c:pt>
                <c:pt idx="6222">
                  <c:v>2908.0048830000001</c:v>
                </c:pt>
                <c:pt idx="6223">
                  <c:v>2908.0048830000001</c:v>
                </c:pt>
                <c:pt idx="6224">
                  <c:v>2908.0048830000001</c:v>
                </c:pt>
                <c:pt idx="6225">
                  <c:v>2908.0048830000001</c:v>
                </c:pt>
                <c:pt idx="6226">
                  <c:v>2908.0048830000001</c:v>
                </c:pt>
                <c:pt idx="6227">
                  <c:v>2908.0048830000001</c:v>
                </c:pt>
                <c:pt idx="6228">
                  <c:v>2908.0048830000001</c:v>
                </c:pt>
                <c:pt idx="6229">
                  <c:v>2908.0048830000001</c:v>
                </c:pt>
                <c:pt idx="6230">
                  <c:v>2908.0048830000001</c:v>
                </c:pt>
                <c:pt idx="6231">
                  <c:v>2908.0048830000001</c:v>
                </c:pt>
                <c:pt idx="6232">
                  <c:v>2908.1560060000002</c:v>
                </c:pt>
                <c:pt idx="6233">
                  <c:v>2908.1560060000002</c:v>
                </c:pt>
                <c:pt idx="6234">
                  <c:v>2908.1560060000002</c:v>
                </c:pt>
                <c:pt idx="6235">
                  <c:v>2908.1560060000002</c:v>
                </c:pt>
                <c:pt idx="6236">
                  <c:v>2908.1560060000002</c:v>
                </c:pt>
                <c:pt idx="6237">
                  <c:v>2908.1560060000002</c:v>
                </c:pt>
                <c:pt idx="6238">
                  <c:v>2908.1560060000002</c:v>
                </c:pt>
                <c:pt idx="6239">
                  <c:v>2908.1560060000002</c:v>
                </c:pt>
                <c:pt idx="6240">
                  <c:v>2908.3120119999999</c:v>
                </c:pt>
                <c:pt idx="6241">
                  <c:v>2908.3120119999999</c:v>
                </c:pt>
                <c:pt idx="6242">
                  <c:v>2908.3120119999999</c:v>
                </c:pt>
                <c:pt idx="6243">
                  <c:v>2908.3120119999999</c:v>
                </c:pt>
                <c:pt idx="6244">
                  <c:v>2908.3120119999999</c:v>
                </c:pt>
                <c:pt idx="6245">
                  <c:v>2908.3120119999999</c:v>
                </c:pt>
                <c:pt idx="6246">
                  <c:v>2908.3120119999999</c:v>
                </c:pt>
                <c:pt idx="6247">
                  <c:v>2908.3120119999999</c:v>
                </c:pt>
                <c:pt idx="6248">
                  <c:v>2908.3120119999999</c:v>
                </c:pt>
                <c:pt idx="6249">
                  <c:v>2908.3120119999999</c:v>
                </c:pt>
                <c:pt idx="6250">
                  <c:v>2908.3120119999999</c:v>
                </c:pt>
                <c:pt idx="6251">
                  <c:v>2908.3120119999999</c:v>
                </c:pt>
                <c:pt idx="6252">
                  <c:v>2908.3120119999999</c:v>
                </c:pt>
                <c:pt idx="6253">
                  <c:v>2908.3120119999999</c:v>
                </c:pt>
                <c:pt idx="6254">
                  <c:v>2908.4479980000001</c:v>
                </c:pt>
                <c:pt idx="6255">
                  <c:v>2908.4479980000001</c:v>
                </c:pt>
                <c:pt idx="6256">
                  <c:v>2908.4479980000001</c:v>
                </c:pt>
                <c:pt idx="6257">
                  <c:v>2908.4479980000001</c:v>
                </c:pt>
                <c:pt idx="6258">
                  <c:v>2908.4479980000001</c:v>
                </c:pt>
                <c:pt idx="6259">
                  <c:v>2908.4479980000001</c:v>
                </c:pt>
                <c:pt idx="6260">
                  <c:v>2908.4479980000001</c:v>
                </c:pt>
                <c:pt idx="6261">
                  <c:v>2908.4479980000001</c:v>
                </c:pt>
                <c:pt idx="6262">
                  <c:v>2908.4479980000001</c:v>
                </c:pt>
                <c:pt idx="6263">
                  <c:v>2908.4479980000001</c:v>
                </c:pt>
                <c:pt idx="6264">
                  <c:v>2908.5959469999998</c:v>
                </c:pt>
                <c:pt idx="6265">
                  <c:v>2908.5959469999998</c:v>
                </c:pt>
                <c:pt idx="6266">
                  <c:v>2908.5959469999998</c:v>
                </c:pt>
                <c:pt idx="6267">
                  <c:v>2908.5959469999998</c:v>
                </c:pt>
                <c:pt idx="6268">
                  <c:v>2908.5959469999998</c:v>
                </c:pt>
                <c:pt idx="6269">
                  <c:v>2908.5959469999998</c:v>
                </c:pt>
                <c:pt idx="6270">
                  <c:v>2908.5959469999998</c:v>
                </c:pt>
                <c:pt idx="6271">
                  <c:v>2908.5959469999998</c:v>
                </c:pt>
                <c:pt idx="6272">
                  <c:v>2908.7270509999998</c:v>
                </c:pt>
                <c:pt idx="6273">
                  <c:v>2908.7270509999998</c:v>
                </c:pt>
                <c:pt idx="6274">
                  <c:v>2908.7270509999998</c:v>
                </c:pt>
                <c:pt idx="6275">
                  <c:v>2908.7270509999998</c:v>
                </c:pt>
                <c:pt idx="6276">
                  <c:v>2908.7270509999998</c:v>
                </c:pt>
                <c:pt idx="6277">
                  <c:v>2908.7270509999998</c:v>
                </c:pt>
                <c:pt idx="6278">
                  <c:v>2908.7270509999998</c:v>
                </c:pt>
                <c:pt idx="6279">
                  <c:v>2908.7270509999998</c:v>
                </c:pt>
                <c:pt idx="6280">
                  <c:v>2908.7270509999998</c:v>
                </c:pt>
                <c:pt idx="6281">
                  <c:v>2908.7270509999998</c:v>
                </c:pt>
                <c:pt idx="6282">
                  <c:v>2908.7270509999998</c:v>
                </c:pt>
                <c:pt idx="6283">
                  <c:v>2908.860107</c:v>
                </c:pt>
                <c:pt idx="6284">
                  <c:v>2908.860107</c:v>
                </c:pt>
                <c:pt idx="6285">
                  <c:v>2908.860107</c:v>
                </c:pt>
                <c:pt idx="6286">
                  <c:v>2908.860107</c:v>
                </c:pt>
                <c:pt idx="6287">
                  <c:v>2908.860107</c:v>
                </c:pt>
                <c:pt idx="6288">
                  <c:v>2908.860107</c:v>
                </c:pt>
                <c:pt idx="6289">
                  <c:v>2908.860107</c:v>
                </c:pt>
                <c:pt idx="6290">
                  <c:v>2908.860107</c:v>
                </c:pt>
                <c:pt idx="6291">
                  <c:v>2908.860107</c:v>
                </c:pt>
                <c:pt idx="6292">
                  <c:v>2908.860107</c:v>
                </c:pt>
                <c:pt idx="6293">
                  <c:v>2909.014893</c:v>
                </c:pt>
                <c:pt idx="6294">
                  <c:v>2909.014893</c:v>
                </c:pt>
                <c:pt idx="6295">
                  <c:v>2909.014893</c:v>
                </c:pt>
                <c:pt idx="6296">
                  <c:v>2909.014893</c:v>
                </c:pt>
                <c:pt idx="6297">
                  <c:v>2909.014893</c:v>
                </c:pt>
                <c:pt idx="6298">
                  <c:v>2909.014893</c:v>
                </c:pt>
                <c:pt idx="6299">
                  <c:v>2909.014893</c:v>
                </c:pt>
                <c:pt idx="6300">
                  <c:v>2909.014893</c:v>
                </c:pt>
                <c:pt idx="6301">
                  <c:v>2909.014893</c:v>
                </c:pt>
                <c:pt idx="6302">
                  <c:v>2909.014893</c:v>
                </c:pt>
                <c:pt idx="6303">
                  <c:v>2909.014893</c:v>
                </c:pt>
                <c:pt idx="6304">
                  <c:v>2909.1459960000002</c:v>
                </c:pt>
                <c:pt idx="6305">
                  <c:v>2909.1459960000002</c:v>
                </c:pt>
                <c:pt idx="6306">
                  <c:v>2909.1459960000002</c:v>
                </c:pt>
                <c:pt idx="6307">
                  <c:v>2909.1459960000002</c:v>
                </c:pt>
                <c:pt idx="6308">
                  <c:v>2909.1459960000002</c:v>
                </c:pt>
                <c:pt idx="6309">
                  <c:v>2909.1459960000002</c:v>
                </c:pt>
                <c:pt idx="6310">
                  <c:v>2909.1459960000002</c:v>
                </c:pt>
                <c:pt idx="6311">
                  <c:v>2909.1459960000002</c:v>
                </c:pt>
                <c:pt idx="6312">
                  <c:v>2909.1459960000002</c:v>
                </c:pt>
                <c:pt idx="6313">
                  <c:v>2909.1459960000002</c:v>
                </c:pt>
                <c:pt idx="6314">
                  <c:v>2909.1459960000002</c:v>
                </c:pt>
                <c:pt idx="6315">
                  <c:v>2909.2780760000001</c:v>
                </c:pt>
                <c:pt idx="6316">
                  <c:v>2909.2780760000001</c:v>
                </c:pt>
                <c:pt idx="6317">
                  <c:v>2909.2780760000001</c:v>
                </c:pt>
                <c:pt idx="6318">
                  <c:v>2909.2780760000001</c:v>
                </c:pt>
                <c:pt idx="6319">
                  <c:v>2909.2780760000001</c:v>
                </c:pt>
                <c:pt idx="6320">
                  <c:v>2909.2780760000001</c:v>
                </c:pt>
                <c:pt idx="6321">
                  <c:v>2909.2780760000001</c:v>
                </c:pt>
                <c:pt idx="6322">
                  <c:v>2909.2780760000001</c:v>
                </c:pt>
                <c:pt idx="6323">
                  <c:v>2909.2780760000001</c:v>
                </c:pt>
                <c:pt idx="6324">
                  <c:v>2909.2780760000001</c:v>
                </c:pt>
                <c:pt idx="6325">
                  <c:v>2909.4140630000002</c:v>
                </c:pt>
                <c:pt idx="6326">
                  <c:v>2909.4140630000002</c:v>
                </c:pt>
                <c:pt idx="6327">
                  <c:v>2909.4140630000002</c:v>
                </c:pt>
                <c:pt idx="6328">
                  <c:v>2909.4140630000002</c:v>
                </c:pt>
                <c:pt idx="6329">
                  <c:v>2909.4140630000002</c:v>
                </c:pt>
                <c:pt idx="6330">
                  <c:v>2909.4140630000002</c:v>
                </c:pt>
                <c:pt idx="6331">
                  <c:v>2909.4140630000002</c:v>
                </c:pt>
                <c:pt idx="6332">
                  <c:v>2909.4140630000002</c:v>
                </c:pt>
                <c:pt idx="6333">
                  <c:v>2909.4140630000002</c:v>
                </c:pt>
                <c:pt idx="6334">
                  <c:v>2909.4140630000002</c:v>
                </c:pt>
                <c:pt idx="6335">
                  <c:v>2909.5559079999998</c:v>
                </c:pt>
                <c:pt idx="6336">
                  <c:v>2909.5559079999998</c:v>
                </c:pt>
                <c:pt idx="6337">
                  <c:v>2909.5559079999998</c:v>
                </c:pt>
                <c:pt idx="6338">
                  <c:v>2909.5559079999998</c:v>
                </c:pt>
                <c:pt idx="6339">
                  <c:v>2909.6909179999998</c:v>
                </c:pt>
                <c:pt idx="6340">
                  <c:v>2909.6909179999998</c:v>
                </c:pt>
                <c:pt idx="6341">
                  <c:v>2909.6909179999998</c:v>
                </c:pt>
                <c:pt idx="6342">
                  <c:v>2909.6909179999998</c:v>
                </c:pt>
                <c:pt idx="6343">
                  <c:v>2909.6909179999998</c:v>
                </c:pt>
                <c:pt idx="6344">
                  <c:v>2909.6909179999998</c:v>
                </c:pt>
                <c:pt idx="6345">
                  <c:v>2909.6909179999998</c:v>
                </c:pt>
                <c:pt idx="6346">
                  <c:v>2909.826904</c:v>
                </c:pt>
                <c:pt idx="6347">
                  <c:v>2909.826904</c:v>
                </c:pt>
                <c:pt idx="6348">
                  <c:v>2909.826904</c:v>
                </c:pt>
                <c:pt idx="6349">
                  <c:v>2909.826904</c:v>
                </c:pt>
                <c:pt idx="6350">
                  <c:v>2909.826904</c:v>
                </c:pt>
                <c:pt idx="6351">
                  <c:v>2909.826904</c:v>
                </c:pt>
                <c:pt idx="6352">
                  <c:v>2909.826904</c:v>
                </c:pt>
                <c:pt idx="6353">
                  <c:v>2909.826904</c:v>
                </c:pt>
                <c:pt idx="6354">
                  <c:v>2909.826904</c:v>
                </c:pt>
                <c:pt idx="6355">
                  <c:v>2909.826904</c:v>
                </c:pt>
                <c:pt idx="6356">
                  <c:v>2909.826904</c:v>
                </c:pt>
                <c:pt idx="6357">
                  <c:v>2909.9570309999999</c:v>
                </c:pt>
                <c:pt idx="6358">
                  <c:v>2909.9570309999999</c:v>
                </c:pt>
                <c:pt idx="6359">
                  <c:v>2909.9570309999999</c:v>
                </c:pt>
                <c:pt idx="6360">
                  <c:v>2909.9570309999999</c:v>
                </c:pt>
                <c:pt idx="6361">
                  <c:v>2909.9570309999999</c:v>
                </c:pt>
                <c:pt idx="6362">
                  <c:v>2909.9570309999999</c:v>
                </c:pt>
                <c:pt idx="6363">
                  <c:v>2909.9570309999999</c:v>
                </c:pt>
                <c:pt idx="6364">
                  <c:v>2909.9570309999999</c:v>
                </c:pt>
                <c:pt idx="6365">
                  <c:v>2909.9570309999999</c:v>
                </c:pt>
                <c:pt idx="6366">
                  <c:v>2909.9570309999999</c:v>
                </c:pt>
                <c:pt idx="6367">
                  <c:v>2909.9570309999999</c:v>
                </c:pt>
                <c:pt idx="6368">
                  <c:v>2910.110107</c:v>
                </c:pt>
                <c:pt idx="6369">
                  <c:v>2910.110107</c:v>
                </c:pt>
                <c:pt idx="6370">
                  <c:v>2910.110107</c:v>
                </c:pt>
                <c:pt idx="6371">
                  <c:v>2910.110107</c:v>
                </c:pt>
                <c:pt idx="6372">
                  <c:v>2910.110107</c:v>
                </c:pt>
                <c:pt idx="6373">
                  <c:v>2910.110107</c:v>
                </c:pt>
                <c:pt idx="6374">
                  <c:v>2910.110107</c:v>
                </c:pt>
                <c:pt idx="6375">
                  <c:v>2910.110107</c:v>
                </c:pt>
                <c:pt idx="6376">
                  <c:v>2910.110107</c:v>
                </c:pt>
                <c:pt idx="6377">
                  <c:v>2910.110107</c:v>
                </c:pt>
                <c:pt idx="6378">
                  <c:v>2910.110107</c:v>
                </c:pt>
                <c:pt idx="6379">
                  <c:v>2910.110107</c:v>
                </c:pt>
                <c:pt idx="6380">
                  <c:v>2910.110107</c:v>
                </c:pt>
                <c:pt idx="6381">
                  <c:v>2910.110107</c:v>
                </c:pt>
                <c:pt idx="6382">
                  <c:v>2910.2409670000002</c:v>
                </c:pt>
                <c:pt idx="6383">
                  <c:v>2910.2409670000002</c:v>
                </c:pt>
                <c:pt idx="6384">
                  <c:v>2910.2409670000002</c:v>
                </c:pt>
                <c:pt idx="6385">
                  <c:v>2910.2409670000002</c:v>
                </c:pt>
                <c:pt idx="6386">
                  <c:v>2910.2409670000002</c:v>
                </c:pt>
                <c:pt idx="6387">
                  <c:v>2910.2409670000002</c:v>
                </c:pt>
                <c:pt idx="6388">
                  <c:v>2910.2409670000002</c:v>
                </c:pt>
                <c:pt idx="6389">
                  <c:v>2910.2409670000002</c:v>
                </c:pt>
                <c:pt idx="6390">
                  <c:v>2910.3811040000001</c:v>
                </c:pt>
                <c:pt idx="6391">
                  <c:v>2910.3811040000001</c:v>
                </c:pt>
                <c:pt idx="6392">
                  <c:v>2910.3811040000001</c:v>
                </c:pt>
                <c:pt idx="6393">
                  <c:v>2910.3811040000001</c:v>
                </c:pt>
                <c:pt idx="6394">
                  <c:v>2910.3811040000001</c:v>
                </c:pt>
                <c:pt idx="6395">
                  <c:v>2910.3811040000001</c:v>
                </c:pt>
                <c:pt idx="6396">
                  <c:v>2910.3811040000001</c:v>
                </c:pt>
                <c:pt idx="6397">
                  <c:v>2910.6340329999998</c:v>
                </c:pt>
                <c:pt idx="6398">
                  <c:v>2910.6340329999998</c:v>
                </c:pt>
                <c:pt idx="6399">
                  <c:v>2910.6340329999998</c:v>
                </c:pt>
                <c:pt idx="6400">
                  <c:v>2910.6340329999998</c:v>
                </c:pt>
                <c:pt idx="6401">
                  <c:v>2910.6340329999998</c:v>
                </c:pt>
                <c:pt idx="6402">
                  <c:v>2910.6340329999998</c:v>
                </c:pt>
                <c:pt idx="6403">
                  <c:v>2910.6340329999998</c:v>
                </c:pt>
                <c:pt idx="6404">
                  <c:v>2910.6340329999998</c:v>
                </c:pt>
                <c:pt idx="6405">
                  <c:v>2910.6340329999998</c:v>
                </c:pt>
                <c:pt idx="6406">
                  <c:v>2910.8491210000002</c:v>
                </c:pt>
                <c:pt idx="6407">
                  <c:v>2910.8491210000002</c:v>
                </c:pt>
                <c:pt idx="6408">
                  <c:v>2910.8491210000002</c:v>
                </c:pt>
                <c:pt idx="6409">
                  <c:v>2910.8491210000002</c:v>
                </c:pt>
                <c:pt idx="6410">
                  <c:v>2910.8491210000002</c:v>
                </c:pt>
                <c:pt idx="6411">
                  <c:v>2910.8491210000002</c:v>
                </c:pt>
                <c:pt idx="6412">
                  <c:v>2910.8491210000002</c:v>
                </c:pt>
                <c:pt idx="6413">
                  <c:v>2910.8491210000002</c:v>
                </c:pt>
                <c:pt idx="6414">
                  <c:v>2910.8491210000002</c:v>
                </c:pt>
                <c:pt idx="6415">
                  <c:v>2910.9929200000001</c:v>
                </c:pt>
                <c:pt idx="6416">
                  <c:v>2910.9929200000001</c:v>
                </c:pt>
                <c:pt idx="6417">
                  <c:v>2910.9929200000001</c:v>
                </c:pt>
                <c:pt idx="6418">
                  <c:v>2910.9929200000001</c:v>
                </c:pt>
                <c:pt idx="6419">
                  <c:v>2910.9929200000001</c:v>
                </c:pt>
                <c:pt idx="6420">
                  <c:v>2910.9929200000001</c:v>
                </c:pt>
                <c:pt idx="6421">
                  <c:v>2910.9929200000001</c:v>
                </c:pt>
                <c:pt idx="6422">
                  <c:v>2911.165039</c:v>
                </c:pt>
                <c:pt idx="6423">
                  <c:v>2911.165039</c:v>
                </c:pt>
                <c:pt idx="6424">
                  <c:v>2911.165039</c:v>
                </c:pt>
                <c:pt idx="6425">
                  <c:v>2911.165039</c:v>
                </c:pt>
                <c:pt idx="6426">
                  <c:v>2911.165039</c:v>
                </c:pt>
                <c:pt idx="6427">
                  <c:v>2911.165039</c:v>
                </c:pt>
                <c:pt idx="6428">
                  <c:v>2911.165039</c:v>
                </c:pt>
                <c:pt idx="6429">
                  <c:v>2911.165039</c:v>
                </c:pt>
                <c:pt idx="6430">
                  <c:v>2911.5310060000002</c:v>
                </c:pt>
                <c:pt idx="6431">
                  <c:v>2911.5310060000002</c:v>
                </c:pt>
                <c:pt idx="6432">
                  <c:v>2911.5310060000002</c:v>
                </c:pt>
                <c:pt idx="6433">
                  <c:v>2911.5310060000002</c:v>
                </c:pt>
                <c:pt idx="6434">
                  <c:v>2911.5310060000002</c:v>
                </c:pt>
                <c:pt idx="6435">
                  <c:v>2911.5310060000002</c:v>
                </c:pt>
                <c:pt idx="6436">
                  <c:v>2911.5310060000002</c:v>
                </c:pt>
                <c:pt idx="6437">
                  <c:v>2911.6589359999998</c:v>
                </c:pt>
                <c:pt idx="6438">
                  <c:v>2911.6589359999998</c:v>
                </c:pt>
                <c:pt idx="6439">
                  <c:v>2911.6589359999998</c:v>
                </c:pt>
                <c:pt idx="6440">
                  <c:v>2911.6589359999998</c:v>
                </c:pt>
                <c:pt idx="6441">
                  <c:v>2911.6589359999998</c:v>
                </c:pt>
                <c:pt idx="6442">
                  <c:v>2911.6589359999998</c:v>
                </c:pt>
                <c:pt idx="6443">
                  <c:v>2911.6589359999998</c:v>
                </c:pt>
                <c:pt idx="6444">
                  <c:v>2911.6589359999998</c:v>
                </c:pt>
                <c:pt idx="6445">
                  <c:v>2911.8029790000001</c:v>
                </c:pt>
                <c:pt idx="6446">
                  <c:v>2911.8029790000001</c:v>
                </c:pt>
                <c:pt idx="6447">
                  <c:v>2911.8029790000001</c:v>
                </c:pt>
                <c:pt idx="6448">
                  <c:v>2911.8029790000001</c:v>
                </c:pt>
                <c:pt idx="6449">
                  <c:v>2911.8029790000001</c:v>
                </c:pt>
                <c:pt idx="6450">
                  <c:v>2911.8029790000001</c:v>
                </c:pt>
                <c:pt idx="6451">
                  <c:v>2911.8029790000001</c:v>
                </c:pt>
                <c:pt idx="6452">
                  <c:v>2911.8029790000001</c:v>
                </c:pt>
                <c:pt idx="6453">
                  <c:v>2911.8029790000001</c:v>
                </c:pt>
                <c:pt idx="6454">
                  <c:v>2911.8029790000001</c:v>
                </c:pt>
                <c:pt idx="6455">
                  <c:v>2911.8029790000001</c:v>
                </c:pt>
                <c:pt idx="6456">
                  <c:v>2911.8029790000001</c:v>
                </c:pt>
                <c:pt idx="6457">
                  <c:v>2911.8029790000001</c:v>
                </c:pt>
                <c:pt idx="6458">
                  <c:v>2911.8029790000001</c:v>
                </c:pt>
                <c:pt idx="6459">
                  <c:v>2911.9609380000002</c:v>
                </c:pt>
                <c:pt idx="6460">
                  <c:v>2911.9609380000002</c:v>
                </c:pt>
                <c:pt idx="6461">
                  <c:v>2911.9609380000002</c:v>
                </c:pt>
                <c:pt idx="6462">
                  <c:v>2911.9609380000002</c:v>
                </c:pt>
                <c:pt idx="6463">
                  <c:v>2911.9609380000002</c:v>
                </c:pt>
                <c:pt idx="6464">
                  <c:v>2911.9609380000002</c:v>
                </c:pt>
                <c:pt idx="6465">
                  <c:v>2911.9609380000002</c:v>
                </c:pt>
                <c:pt idx="6466">
                  <c:v>2911.9609380000002</c:v>
                </c:pt>
                <c:pt idx="6467">
                  <c:v>2911.9609380000002</c:v>
                </c:pt>
                <c:pt idx="6468">
                  <c:v>2912.0969239999999</c:v>
                </c:pt>
                <c:pt idx="6469">
                  <c:v>2912.0969239999999</c:v>
                </c:pt>
                <c:pt idx="6470">
                  <c:v>2912.0969239999999</c:v>
                </c:pt>
                <c:pt idx="6471">
                  <c:v>2912.0969239999999</c:v>
                </c:pt>
                <c:pt idx="6472">
                  <c:v>2912.0969239999999</c:v>
                </c:pt>
                <c:pt idx="6473">
                  <c:v>2912.0969239999999</c:v>
                </c:pt>
                <c:pt idx="6474">
                  <c:v>2912.0969239999999</c:v>
                </c:pt>
                <c:pt idx="6475">
                  <c:v>2912.0969239999999</c:v>
                </c:pt>
                <c:pt idx="6476">
                  <c:v>2912.0969239999999</c:v>
                </c:pt>
                <c:pt idx="6477">
                  <c:v>2912.0969239999999</c:v>
                </c:pt>
                <c:pt idx="6478">
                  <c:v>2912.2290039999998</c:v>
                </c:pt>
                <c:pt idx="6479">
                  <c:v>2912.2290039999998</c:v>
                </c:pt>
                <c:pt idx="6480">
                  <c:v>2912.2290039999998</c:v>
                </c:pt>
                <c:pt idx="6481">
                  <c:v>2912.2290039999998</c:v>
                </c:pt>
                <c:pt idx="6482">
                  <c:v>2912.2290039999998</c:v>
                </c:pt>
                <c:pt idx="6483">
                  <c:v>2912.2290039999998</c:v>
                </c:pt>
                <c:pt idx="6484">
                  <c:v>2912.2290039999998</c:v>
                </c:pt>
                <c:pt idx="6485">
                  <c:v>2912.3701169999999</c:v>
                </c:pt>
                <c:pt idx="6486">
                  <c:v>2912.3701169999999</c:v>
                </c:pt>
                <c:pt idx="6487">
                  <c:v>2912.3701169999999</c:v>
                </c:pt>
                <c:pt idx="6488">
                  <c:v>2912.3701169999999</c:v>
                </c:pt>
                <c:pt idx="6489">
                  <c:v>2912.3701169999999</c:v>
                </c:pt>
                <c:pt idx="6490">
                  <c:v>2912.3701169999999</c:v>
                </c:pt>
                <c:pt idx="6491">
                  <c:v>2912.3701169999999</c:v>
                </c:pt>
                <c:pt idx="6492">
                  <c:v>2912.3701169999999</c:v>
                </c:pt>
                <c:pt idx="6493">
                  <c:v>2912.3701169999999</c:v>
                </c:pt>
                <c:pt idx="6494">
                  <c:v>2912.3701169999999</c:v>
                </c:pt>
                <c:pt idx="6495">
                  <c:v>2912.3701169999999</c:v>
                </c:pt>
                <c:pt idx="6496">
                  <c:v>2912.3701169999999</c:v>
                </c:pt>
                <c:pt idx="6497">
                  <c:v>2912.5090329999998</c:v>
                </c:pt>
                <c:pt idx="6498">
                  <c:v>2912.5090329999998</c:v>
                </c:pt>
                <c:pt idx="6499">
                  <c:v>2912.5090329999998</c:v>
                </c:pt>
                <c:pt idx="6500">
                  <c:v>2912.5090329999998</c:v>
                </c:pt>
                <c:pt idx="6501">
                  <c:v>2912.5090329999998</c:v>
                </c:pt>
                <c:pt idx="6502">
                  <c:v>2912.5090329999998</c:v>
                </c:pt>
                <c:pt idx="6503">
                  <c:v>2912.5090329999998</c:v>
                </c:pt>
                <c:pt idx="6504">
                  <c:v>2912.5090329999998</c:v>
                </c:pt>
                <c:pt idx="6505">
                  <c:v>2912.6450199999999</c:v>
                </c:pt>
                <c:pt idx="6506">
                  <c:v>2912.6450199999999</c:v>
                </c:pt>
                <c:pt idx="6507">
                  <c:v>2912.6450199999999</c:v>
                </c:pt>
                <c:pt idx="6508">
                  <c:v>2912.6450199999999</c:v>
                </c:pt>
                <c:pt idx="6509">
                  <c:v>2912.6450199999999</c:v>
                </c:pt>
                <c:pt idx="6510">
                  <c:v>2912.6450199999999</c:v>
                </c:pt>
                <c:pt idx="6511">
                  <c:v>2912.6450199999999</c:v>
                </c:pt>
                <c:pt idx="6512">
                  <c:v>2912.6450199999999</c:v>
                </c:pt>
                <c:pt idx="6513">
                  <c:v>2912.6450199999999</c:v>
                </c:pt>
                <c:pt idx="6514">
                  <c:v>2912.780029</c:v>
                </c:pt>
                <c:pt idx="6515">
                  <c:v>2912.780029</c:v>
                </c:pt>
                <c:pt idx="6516">
                  <c:v>2912.780029</c:v>
                </c:pt>
                <c:pt idx="6517">
                  <c:v>2912.780029</c:v>
                </c:pt>
                <c:pt idx="6518">
                  <c:v>2912.780029</c:v>
                </c:pt>
                <c:pt idx="6519">
                  <c:v>2912.780029</c:v>
                </c:pt>
                <c:pt idx="6520">
                  <c:v>2912.780029</c:v>
                </c:pt>
                <c:pt idx="6521">
                  <c:v>2912.780029</c:v>
                </c:pt>
                <c:pt idx="6522">
                  <c:v>2912.780029</c:v>
                </c:pt>
                <c:pt idx="6523">
                  <c:v>2912.9099120000001</c:v>
                </c:pt>
                <c:pt idx="6524">
                  <c:v>2912.9099120000001</c:v>
                </c:pt>
                <c:pt idx="6525">
                  <c:v>2912.9099120000001</c:v>
                </c:pt>
                <c:pt idx="6526">
                  <c:v>2912.9099120000001</c:v>
                </c:pt>
                <c:pt idx="6527">
                  <c:v>2912.9099120000001</c:v>
                </c:pt>
                <c:pt idx="6528">
                  <c:v>2912.9099120000001</c:v>
                </c:pt>
                <c:pt idx="6529">
                  <c:v>2912.9099120000001</c:v>
                </c:pt>
                <c:pt idx="6530">
                  <c:v>2912.9099120000001</c:v>
                </c:pt>
                <c:pt idx="6531">
                  <c:v>2913.0371089999999</c:v>
                </c:pt>
                <c:pt idx="6532">
                  <c:v>2913.0371089999999</c:v>
                </c:pt>
                <c:pt idx="6533">
                  <c:v>2913.0371089999999</c:v>
                </c:pt>
                <c:pt idx="6534">
                  <c:v>2913.0371089999999</c:v>
                </c:pt>
                <c:pt idx="6535">
                  <c:v>2913.0371089999999</c:v>
                </c:pt>
                <c:pt idx="6536">
                  <c:v>2913.0371089999999</c:v>
                </c:pt>
                <c:pt idx="6537">
                  <c:v>2913.1879880000001</c:v>
                </c:pt>
                <c:pt idx="6538">
                  <c:v>2913.1879880000001</c:v>
                </c:pt>
                <c:pt idx="6539">
                  <c:v>2913.1879880000001</c:v>
                </c:pt>
                <c:pt idx="6540">
                  <c:v>2913.1879880000001</c:v>
                </c:pt>
                <c:pt idx="6541">
                  <c:v>2913.1879880000001</c:v>
                </c:pt>
                <c:pt idx="6542">
                  <c:v>2913.1879880000001</c:v>
                </c:pt>
                <c:pt idx="6543">
                  <c:v>2913.1879880000001</c:v>
                </c:pt>
                <c:pt idx="6544">
                  <c:v>2913.1879880000001</c:v>
                </c:pt>
                <c:pt idx="6545">
                  <c:v>2913.3229980000001</c:v>
                </c:pt>
                <c:pt idx="6546">
                  <c:v>2913.3229980000001</c:v>
                </c:pt>
                <c:pt idx="6547">
                  <c:v>2913.3229980000001</c:v>
                </c:pt>
                <c:pt idx="6548">
                  <c:v>2913.3229980000001</c:v>
                </c:pt>
                <c:pt idx="6549">
                  <c:v>2913.3229980000001</c:v>
                </c:pt>
                <c:pt idx="6550">
                  <c:v>2913.3229980000001</c:v>
                </c:pt>
                <c:pt idx="6551">
                  <c:v>2913.3229980000001</c:v>
                </c:pt>
                <c:pt idx="6552">
                  <c:v>2913.3229980000001</c:v>
                </c:pt>
                <c:pt idx="6553">
                  <c:v>2913.3229980000001</c:v>
                </c:pt>
                <c:pt idx="6554">
                  <c:v>2913.3229980000001</c:v>
                </c:pt>
                <c:pt idx="6555">
                  <c:v>2913.3229980000001</c:v>
                </c:pt>
                <c:pt idx="6556">
                  <c:v>2913.3229980000001</c:v>
                </c:pt>
                <c:pt idx="6557">
                  <c:v>2913.3229980000001</c:v>
                </c:pt>
                <c:pt idx="6558">
                  <c:v>2913.451904</c:v>
                </c:pt>
                <c:pt idx="6559">
                  <c:v>2913.451904</c:v>
                </c:pt>
                <c:pt idx="6560">
                  <c:v>2913.451904</c:v>
                </c:pt>
                <c:pt idx="6561">
                  <c:v>2913.451904</c:v>
                </c:pt>
                <c:pt idx="6562">
                  <c:v>2913.451904</c:v>
                </c:pt>
                <c:pt idx="6563">
                  <c:v>2913.451904</c:v>
                </c:pt>
                <c:pt idx="6564">
                  <c:v>2913.451904</c:v>
                </c:pt>
                <c:pt idx="6565">
                  <c:v>2913.451904</c:v>
                </c:pt>
                <c:pt idx="6566">
                  <c:v>2913.451904</c:v>
                </c:pt>
                <c:pt idx="6567">
                  <c:v>2913.593018</c:v>
                </c:pt>
                <c:pt idx="6568">
                  <c:v>2913.593018</c:v>
                </c:pt>
                <c:pt idx="6569">
                  <c:v>2913.593018</c:v>
                </c:pt>
                <c:pt idx="6570">
                  <c:v>2913.593018</c:v>
                </c:pt>
                <c:pt idx="6571">
                  <c:v>2913.593018</c:v>
                </c:pt>
                <c:pt idx="6572">
                  <c:v>2913.593018</c:v>
                </c:pt>
                <c:pt idx="6573">
                  <c:v>2913.593018</c:v>
                </c:pt>
                <c:pt idx="6574">
                  <c:v>2913.593018</c:v>
                </c:pt>
                <c:pt idx="6575">
                  <c:v>2913.593018</c:v>
                </c:pt>
                <c:pt idx="6576">
                  <c:v>2913.741943</c:v>
                </c:pt>
                <c:pt idx="6577">
                  <c:v>2913.741943</c:v>
                </c:pt>
                <c:pt idx="6578">
                  <c:v>2913.741943</c:v>
                </c:pt>
                <c:pt idx="6579">
                  <c:v>2913.741943</c:v>
                </c:pt>
                <c:pt idx="6580">
                  <c:v>2913.741943</c:v>
                </c:pt>
                <c:pt idx="6581">
                  <c:v>2913.741943</c:v>
                </c:pt>
                <c:pt idx="6582">
                  <c:v>2913.741943</c:v>
                </c:pt>
                <c:pt idx="6583">
                  <c:v>2913.741943</c:v>
                </c:pt>
                <c:pt idx="6584">
                  <c:v>2913.741943</c:v>
                </c:pt>
                <c:pt idx="6585">
                  <c:v>2913.741943</c:v>
                </c:pt>
                <c:pt idx="6586">
                  <c:v>2913.9570309999999</c:v>
                </c:pt>
                <c:pt idx="6587">
                  <c:v>2913.9570309999999</c:v>
                </c:pt>
                <c:pt idx="6588">
                  <c:v>2913.9570309999999</c:v>
                </c:pt>
                <c:pt idx="6589">
                  <c:v>2913.9570309999999</c:v>
                </c:pt>
                <c:pt idx="6590">
                  <c:v>2913.9570309999999</c:v>
                </c:pt>
                <c:pt idx="6591">
                  <c:v>2913.9570309999999</c:v>
                </c:pt>
                <c:pt idx="6592">
                  <c:v>2913.9570309999999</c:v>
                </c:pt>
                <c:pt idx="6593">
                  <c:v>2913.9570309999999</c:v>
                </c:pt>
                <c:pt idx="6594">
                  <c:v>2913.9570309999999</c:v>
                </c:pt>
                <c:pt idx="6595">
                  <c:v>2913.9570309999999</c:v>
                </c:pt>
                <c:pt idx="6596">
                  <c:v>2913.9570309999999</c:v>
                </c:pt>
                <c:pt idx="6597">
                  <c:v>2913.9570309999999</c:v>
                </c:pt>
                <c:pt idx="6598">
                  <c:v>2913.9570309999999</c:v>
                </c:pt>
                <c:pt idx="6599">
                  <c:v>2913.9570309999999</c:v>
                </c:pt>
                <c:pt idx="6600">
                  <c:v>2913.9570309999999</c:v>
                </c:pt>
                <c:pt idx="6601">
                  <c:v>2914.343018</c:v>
                </c:pt>
                <c:pt idx="6602">
                  <c:v>2914.343018</c:v>
                </c:pt>
                <c:pt idx="6603">
                  <c:v>2914.343018</c:v>
                </c:pt>
                <c:pt idx="6604">
                  <c:v>2914.343018</c:v>
                </c:pt>
                <c:pt idx="6605">
                  <c:v>2914.343018</c:v>
                </c:pt>
                <c:pt idx="6606">
                  <c:v>2914.485107</c:v>
                </c:pt>
                <c:pt idx="6607">
                  <c:v>2914.485107</c:v>
                </c:pt>
                <c:pt idx="6608">
                  <c:v>2914.485107</c:v>
                </c:pt>
                <c:pt idx="6609">
                  <c:v>2914.485107</c:v>
                </c:pt>
                <c:pt idx="6610">
                  <c:v>2914.485107</c:v>
                </c:pt>
                <c:pt idx="6611">
                  <c:v>2914.485107</c:v>
                </c:pt>
                <c:pt idx="6612">
                  <c:v>2914.485107</c:v>
                </c:pt>
                <c:pt idx="6613">
                  <c:v>2914.6459960000002</c:v>
                </c:pt>
                <c:pt idx="6614">
                  <c:v>2914.6459960000002</c:v>
                </c:pt>
                <c:pt idx="6615">
                  <c:v>2914.6459960000002</c:v>
                </c:pt>
                <c:pt idx="6616">
                  <c:v>2914.6459960000002</c:v>
                </c:pt>
                <c:pt idx="6617">
                  <c:v>2914.6459960000002</c:v>
                </c:pt>
                <c:pt idx="6618">
                  <c:v>2914.6459960000002</c:v>
                </c:pt>
                <c:pt idx="6619">
                  <c:v>2914.6459960000002</c:v>
                </c:pt>
                <c:pt idx="6620">
                  <c:v>2914.6459960000002</c:v>
                </c:pt>
                <c:pt idx="6621">
                  <c:v>2914.6459960000002</c:v>
                </c:pt>
                <c:pt idx="6622">
                  <c:v>2914.6459960000002</c:v>
                </c:pt>
                <c:pt idx="6623">
                  <c:v>2914.906982</c:v>
                </c:pt>
                <c:pt idx="6624">
                  <c:v>2914.906982</c:v>
                </c:pt>
                <c:pt idx="6625">
                  <c:v>2914.906982</c:v>
                </c:pt>
                <c:pt idx="6626">
                  <c:v>2914.906982</c:v>
                </c:pt>
                <c:pt idx="6627">
                  <c:v>2914.906982</c:v>
                </c:pt>
                <c:pt idx="6628">
                  <c:v>2915.1010740000002</c:v>
                </c:pt>
                <c:pt idx="6629">
                  <c:v>2915.1010740000002</c:v>
                </c:pt>
                <c:pt idx="6630">
                  <c:v>2915.1010740000002</c:v>
                </c:pt>
                <c:pt idx="6631">
                  <c:v>2915.1010740000002</c:v>
                </c:pt>
                <c:pt idx="6632">
                  <c:v>2915.1010740000002</c:v>
                </c:pt>
                <c:pt idx="6633">
                  <c:v>2915.1010740000002</c:v>
                </c:pt>
                <c:pt idx="6634">
                  <c:v>2915.1010740000002</c:v>
                </c:pt>
                <c:pt idx="6635">
                  <c:v>2915.2360840000001</c:v>
                </c:pt>
                <c:pt idx="6636">
                  <c:v>2915.2360840000001</c:v>
                </c:pt>
                <c:pt idx="6637">
                  <c:v>2915.2360840000001</c:v>
                </c:pt>
                <c:pt idx="6638">
                  <c:v>2915.2360840000001</c:v>
                </c:pt>
                <c:pt idx="6639">
                  <c:v>2915.2360840000001</c:v>
                </c:pt>
                <c:pt idx="6640">
                  <c:v>2915.2360840000001</c:v>
                </c:pt>
                <c:pt idx="6641">
                  <c:v>2915.2360840000001</c:v>
                </c:pt>
                <c:pt idx="6642">
                  <c:v>2915.2360840000001</c:v>
                </c:pt>
                <c:pt idx="6643">
                  <c:v>2915.2360840000001</c:v>
                </c:pt>
                <c:pt idx="6644">
                  <c:v>2915.3659670000002</c:v>
                </c:pt>
                <c:pt idx="6645">
                  <c:v>2915.3659670000002</c:v>
                </c:pt>
                <c:pt idx="6646">
                  <c:v>2915.3659670000002</c:v>
                </c:pt>
                <c:pt idx="6647">
                  <c:v>2915.3659670000002</c:v>
                </c:pt>
                <c:pt idx="6648">
                  <c:v>2915.3659670000002</c:v>
                </c:pt>
                <c:pt idx="6649">
                  <c:v>2915.3659670000002</c:v>
                </c:pt>
                <c:pt idx="6650">
                  <c:v>2915.3659670000002</c:v>
                </c:pt>
                <c:pt idx="6651">
                  <c:v>2915.5009770000001</c:v>
                </c:pt>
                <c:pt idx="6652">
                  <c:v>2915.5009770000001</c:v>
                </c:pt>
                <c:pt idx="6653">
                  <c:v>2915.5009770000001</c:v>
                </c:pt>
                <c:pt idx="6654">
                  <c:v>2915.5009770000001</c:v>
                </c:pt>
                <c:pt idx="6655">
                  <c:v>2915.5009770000001</c:v>
                </c:pt>
                <c:pt idx="6656">
                  <c:v>2915.5009770000001</c:v>
                </c:pt>
                <c:pt idx="6657">
                  <c:v>2915.5009770000001</c:v>
                </c:pt>
                <c:pt idx="6658">
                  <c:v>2915.5009770000001</c:v>
                </c:pt>
                <c:pt idx="6659">
                  <c:v>2915.6369629999999</c:v>
                </c:pt>
                <c:pt idx="6660">
                  <c:v>2915.6369629999999</c:v>
                </c:pt>
                <c:pt idx="6661">
                  <c:v>2915.6369629999999</c:v>
                </c:pt>
                <c:pt idx="6662">
                  <c:v>2915.6369629999999</c:v>
                </c:pt>
                <c:pt idx="6663">
                  <c:v>2915.6369629999999</c:v>
                </c:pt>
                <c:pt idx="6664">
                  <c:v>2915.6369629999999</c:v>
                </c:pt>
                <c:pt idx="6665">
                  <c:v>2915.6369629999999</c:v>
                </c:pt>
                <c:pt idx="6666">
                  <c:v>2915.6369629999999</c:v>
                </c:pt>
                <c:pt idx="6667">
                  <c:v>2915.6369629999999</c:v>
                </c:pt>
                <c:pt idx="6668">
                  <c:v>2915.6369629999999</c:v>
                </c:pt>
                <c:pt idx="6669">
                  <c:v>2915.6369629999999</c:v>
                </c:pt>
                <c:pt idx="6670">
                  <c:v>2915.6369629999999</c:v>
                </c:pt>
                <c:pt idx="6671">
                  <c:v>2915.7739259999998</c:v>
                </c:pt>
                <c:pt idx="6672">
                  <c:v>2915.7739259999998</c:v>
                </c:pt>
                <c:pt idx="6673">
                  <c:v>2915.7739259999998</c:v>
                </c:pt>
                <c:pt idx="6674">
                  <c:v>2915.7739259999998</c:v>
                </c:pt>
                <c:pt idx="6675">
                  <c:v>2915.7739259999998</c:v>
                </c:pt>
                <c:pt idx="6676">
                  <c:v>2915.7739259999998</c:v>
                </c:pt>
                <c:pt idx="6677">
                  <c:v>2915.7739259999998</c:v>
                </c:pt>
                <c:pt idx="6678">
                  <c:v>2915.7739259999998</c:v>
                </c:pt>
                <c:pt idx="6679">
                  <c:v>2915.7739259999998</c:v>
                </c:pt>
                <c:pt idx="6680">
                  <c:v>2915.7739259999998</c:v>
                </c:pt>
                <c:pt idx="6681">
                  <c:v>2915.7739259999998</c:v>
                </c:pt>
                <c:pt idx="6682">
                  <c:v>2915.9089359999998</c:v>
                </c:pt>
                <c:pt idx="6683">
                  <c:v>2915.9089359999998</c:v>
                </c:pt>
                <c:pt idx="6684">
                  <c:v>2915.9089359999998</c:v>
                </c:pt>
                <c:pt idx="6685">
                  <c:v>2915.9089359999998</c:v>
                </c:pt>
                <c:pt idx="6686">
                  <c:v>2915.9089359999998</c:v>
                </c:pt>
                <c:pt idx="6687">
                  <c:v>2915.9089359999998</c:v>
                </c:pt>
                <c:pt idx="6688">
                  <c:v>2915.9089359999998</c:v>
                </c:pt>
                <c:pt idx="6689">
                  <c:v>2915.9089359999998</c:v>
                </c:pt>
                <c:pt idx="6690">
                  <c:v>2915.9089359999998</c:v>
                </c:pt>
                <c:pt idx="6691">
                  <c:v>2915.9089359999998</c:v>
                </c:pt>
                <c:pt idx="6692">
                  <c:v>2915.9089359999998</c:v>
                </c:pt>
                <c:pt idx="6693">
                  <c:v>2916.0739749999998</c:v>
                </c:pt>
                <c:pt idx="6694">
                  <c:v>2916.0739749999998</c:v>
                </c:pt>
                <c:pt idx="6695">
                  <c:v>2916.0739749999998</c:v>
                </c:pt>
                <c:pt idx="6696">
                  <c:v>2916.0739749999998</c:v>
                </c:pt>
                <c:pt idx="6697">
                  <c:v>2916.0739749999998</c:v>
                </c:pt>
                <c:pt idx="6698">
                  <c:v>2916.0739749999998</c:v>
                </c:pt>
                <c:pt idx="6699">
                  <c:v>2916.211914</c:v>
                </c:pt>
                <c:pt idx="6700">
                  <c:v>2916.211914</c:v>
                </c:pt>
                <c:pt idx="6701">
                  <c:v>2916.211914</c:v>
                </c:pt>
                <c:pt idx="6702">
                  <c:v>2916.211914</c:v>
                </c:pt>
                <c:pt idx="6703">
                  <c:v>2916.211914</c:v>
                </c:pt>
                <c:pt idx="6704">
                  <c:v>2916.211914</c:v>
                </c:pt>
                <c:pt idx="6705">
                  <c:v>2916.211914</c:v>
                </c:pt>
                <c:pt idx="6706">
                  <c:v>2916.211914</c:v>
                </c:pt>
                <c:pt idx="6707">
                  <c:v>2916.211914</c:v>
                </c:pt>
                <c:pt idx="6708">
                  <c:v>2916.211914</c:v>
                </c:pt>
                <c:pt idx="6709">
                  <c:v>2916.211914</c:v>
                </c:pt>
                <c:pt idx="6710">
                  <c:v>2916.211914</c:v>
                </c:pt>
                <c:pt idx="6711">
                  <c:v>2916.4750979999999</c:v>
                </c:pt>
                <c:pt idx="6712">
                  <c:v>2916.4750979999999</c:v>
                </c:pt>
                <c:pt idx="6713">
                  <c:v>2916.4750979999999</c:v>
                </c:pt>
                <c:pt idx="6714">
                  <c:v>2916.4750979999999</c:v>
                </c:pt>
                <c:pt idx="6715">
                  <c:v>2916.4750979999999</c:v>
                </c:pt>
                <c:pt idx="6716">
                  <c:v>2916.4750979999999</c:v>
                </c:pt>
                <c:pt idx="6717">
                  <c:v>2916.4750979999999</c:v>
                </c:pt>
                <c:pt idx="6718">
                  <c:v>2916.4750979999999</c:v>
                </c:pt>
                <c:pt idx="6719">
                  <c:v>2916.4750979999999</c:v>
                </c:pt>
                <c:pt idx="6720">
                  <c:v>2916.5991210000002</c:v>
                </c:pt>
                <c:pt idx="6721">
                  <c:v>2916.5991210000002</c:v>
                </c:pt>
                <c:pt idx="6722">
                  <c:v>2916.5991210000002</c:v>
                </c:pt>
                <c:pt idx="6723">
                  <c:v>2916.5991210000002</c:v>
                </c:pt>
                <c:pt idx="6724">
                  <c:v>2916.5991210000002</c:v>
                </c:pt>
                <c:pt idx="6725">
                  <c:v>2916.5991210000002</c:v>
                </c:pt>
                <c:pt idx="6726">
                  <c:v>2916.5991210000002</c:v>
                </c:pt>
                <c:pt idx="6727">
                  <c:v>2916.5991210000002</c:v>
                </c:pt>
                <c:pt idx="6728">
                  <c:v>2916.5991210000002</c:v>
                </c:pt>
                <c:pt idx="6729">
                  <c:v>2916.5991210000002</c:v>
                </c:pt>
                <c:pt idx="6730">
                  <c:v>2916.7329100000002</c:v>
                </c:pt>
                <c:pt idx="6731">
                  <c:v>2916.7329100000002</c:v>
                </c:pt>
                <c:pt idx="6732">
                  <c:v>2916.7329100000002</c:v>
                </c:pt>
                <c:pt idx="6733">
                  <c:v>2916.7329100000002</c:v>
                </c:pt>
                <c:pt idx="6734">
                  <c:v>2916.7329100000002</c:v>
                </c:pt>
                <c:pt idx="6735">
                  <c:v>2916.7329100000002</c:v>
                </c:pt>
                <c:pt idx="6736">
                  <c:v>2916.7329100000002</c:v>
                </c:pt>
                <c:pt idx="6737">
                  <c:v>2916.7329100000002</c:v>
                </c:pt>
                <c:pt idx="6738">
                  <c:v>2916.7329100000002</c:v>
                </c:pt>
                <c:pt idx="6739">
                  <c:v>2916.7329100000002</c:v>
                </c:pt>
                <c:pt idx="6740">
                  <c:v>2916.7329100000002</c:v>
                </c:pt>
                <c:pt idx="6741">
                  <c:v>2916.7329100000002</c:v>
                </c:pt>
                <c:pt idx="6742">
                  <c:v>2916.7329100000002</c:v>
                </c:pt>
                <c:pt idx="6743">
                  <c:v>2916.7329100000002</c:v>
                </c:pt>
                <c:pt idx="6744">
                  <c:v>2916.8659670000002</c:v>
                </c:pt>
                <c:pt idx="6745">
                  <c:v>2916.8659670000002</c:v>
                </c:pt>
                <c:pt idx="6746">
                  <c:v>2916.8659670000002</c:v>
                </c:pt>
                <c:pt idx="6747">
                  <c:v>2916.8659670000002</c:v>
                </c:pt>
                <c:pt idx="6748">
                  <c:v>2916.8659670000002</c:v>
                </c:pt>
                <c:pt idx="6749">
                  <c:v>2916.8659670000002</c:v>
                </c:pt>
                <c:pt idx="6750">
                  <c:v>2916.8659670000002</c:v>
                </c:pt>
                <c:pt idx="6751">
                  <c:v>2916.8659670000002</c:v>
                </c:pt>
                <c:pt idx="6752">
                  <c:v>2916.8659670000002</c:v>
                </c:pt>
                <c:pt idx="6753">
                  <c:v>2916.8659670000002</c:v>
                </c:pt>
                <c:pt idx="6754">
                  <c:v>2916.8659670000002</c:v>
                </c:pt>
                <c:pt idx="6755">
                  <c:v>2916.8659670000002</c:v>
                </c:pt>
                <c:pt idx="6756">
                  <c:v>2916.8659670000002</c:v>
                </c:pt>
                <c:pt idx="6757">
                  <c:v>2916.8659670000002</c:v>
                </c:pt>
                <c:pt idx="6758">
                  <c:v>2916.8659670000002</c:v>
                </c:pt>
                <c:pt idx="6759">
                  <c:v>2916.8659670000002</c:v>
                </c:pt>
                <c:pt idx="6760">
                  <c:v>2917.0129390000002</c:v>
                </c:pt>
                <c:pt idx="6761">
                  <c:v>2917.0129390000002</c:v>
                </c:pt>
                <c:pt idx="6762">
                  <c:v>2917.0129390000002</c:v>
                </c:pt>
                <c:pt idx="6763">
                  <c:v>2917.0129390000002</c:v>
                </c:pt>
                <c:pt idx="6764">
                  <c:v>2917.0129390000002</c:v>
                </c:pt>
                <c:pt idx="6765">
                  <c:v>2917.0129390000002</c:v>
                </c:pt>
                <c:pt idx="6766">
                  <c:v>2917.0129390000002</c:v>
                </c:pt>
                <c:pt idx="6767">
                  <c:v>2917.0129390000002</c:v>
                </c:pt>
                <c:pt idx="6768">
                  <c:v>2917.0129390000002</c:v>
                </c:pt>
                <c:pt idx="6769">
                  <c:v>2917.0129390000002</c:v>
                </c:pt>
                <c:pt idx="6770">
                  <c:v>2917.0129390000002</c:v>
                </c:pt>
                <c:pt idx="6771">
                  <c:v>2917.0129390000002</c:v>
                </c:pt>
                <c:pt idx="6772">
                  <c:v>2917.0129390000002</c:v>
                </c:pt>
                <c:pt idx="6773">
                  <c:v>2917.0129390000002</c:v>
                </c:pt>
                <c:pt idx="6774">
                  <c:v>2917.0129390000002</c:v>
                </c:pt>
                <c:pt idx="6775">
                  <c:v>2917.0129390000002</c:v>
                </c:pt>
                <c:pt idx="6776">
                  <c:v>2917.0129390000002</c:v>
                </c:pt>
                <c:pt idx="6777">
                  <c:v>2917.0129390000002</c:v>
                </c:pt>
                <c:pt idx="6778">
                  <c:v>2917.0129390000002</c:v>
                </c:pt>
                <c:pt idx="6779">
                  <c:v>2917.0129390000002</c:v>
                </c:pt>
                <c:pt idx="6780">
                  <c:v>2917.1450199999999</c:v>
                </c:pt>
                <c:pt idx="6781">
                  <c:v>2917.1450199999999</c:v>
                </c:pt>
                <c:pt idx="6782">
                  <c:v>2917.1450199999999</c:v>
                </c:pt>
                <c:pt idx="6783">
                  <c:v>2917.1450199999999</c:v>
                </c:pt>
                <c:pt idx="6784">
                  <c:v>2917.1450199999999</c:v>
                </c:pt>
                <c:pt idx="6785">
                  <c:v>2917.1450199999999</c:v>
                </c:pt>
                <c:pt idx="6786">
                  <c:v>2917.1450199999999</c:v>
                </c:pt>
                <c:pt idx="6787">
                  <c:v>2917.1450199999999</c:v>
                </c:pt>
                <c:pt idx="6788">
                  <c:v>2917.2719729999999</c:v>
                </c:pt>
                <c:pt idx="6789">
                  <c:v>2917.2719729999999</c:v>
                </c:pt>
                <c:pt idx="6790">
                  <c:v>2917.2719729999999</c:v>
                </c:pt>
                <c:pt idx="6791">
                  <c:v>2917.2719729999999</c:v>
                </c:pt>
                <c:pt idx="6792">
                  <c:v>2917.2719729999999</c:v>
                </c:pt>
                <c:pt idx="6793">
                  <c:v>2917.2719729999999</c:v>
                </c:pt>
                <c:pt idx="6794">
                  <c:v>2917.2719729999999</c:v>
                </c:pt>
                <c:pt idx="6795">
                  <c:v>2917.2719729999999</c:v>
                </c:pt>
                <c:pt idx="6796">
                  <c:v>2917.2719729999999</c:v>
                </c:pt>
                <c:pt idx="6797">
                  <c:v>2917.2719729999999</c:v>
                </c:pt>
                <c:pt idx="6798">
                  <c:v>2917.2719729999999</c:v>
                </c:pt>
                <c:pt idx="6799">
                  <c:v>2917.2719729999999</c:v>
                </c:pt>
                <c:pt idx="6800">
                  <c:v>2917.4099120000001</c:v>
                </c:pt>
                <c:pt idx="6801">
                  <c:v>2917.4099120000001</c:v>
                </c:pt>
                <c:pt idx="6802">
                  <c:v>2917.4099120000001</c:v>
                </c:pt>
                <c:pt idx="6803">
                  <c:v>2917.4099120000001</c:v>
                </c:pt>
                <c:pt idx="6804">
                  <c:v>2917.4099120000001</c:v>
                </c:pt>
                <c:pt idx="6805">
                  <c:v>2917.4099120000001</c:v>
                </c:pt>
                <c:pt idx="6806">
                  <c:v>2917.4099120000001</c:v>
                </c:pt>
                <c:pt idx="6807">
                  <c:v>2917.4099120000001</c:v>
                </c:pt>
                <c:pt idx="6808">
                  <c:v>2917.4099120000001</c:v>
                </c:pt>
                <c:pt idx="6809">
                  <c:v>2917.4099120000001</c:v>
                </c:pt>
                <c:pt idx="6810">
                  <c:v>2917.5439449999999</c:v>
                </c:pt>
                <c:pt idx="6811">
                  <c:v>2917.5439449999999</c:v>
                </c:pt>
                <c:pt idx="6812">
                  <c:v>2917.5439449999999</c:v>
                </c:pt>
                <c:pt idx="6813">
                  <c:v>2917.5439449999999</c:v>
                </c:pt>
                <c:pt idx="6814">
                  <c:v>2917.5439449999999</c:v>
                </c:pt>
                <c:pt idx="6815">
                  <c:v>2917.5439449999999</c:v>
                </c:pt>
                <c:pt idx="6816">
                  <c:v>2917.5439449999999</c:v>
                </c:pt>
                <c:pt idx="6817">
                  <c:v>2917.5439449999999</c:v>
                </c:pt>
                <c:pt idx="6818">
                  <c:v>2917.5439449999999</c:v>
                </c:pt>
                <c:pt idx="6819">
                  <c:v>2917.5439449999999</c:v>
                </c:pt>
                <c:pt idx="6820">
                  <c:v>2917.5439449999999</c:v>
                </c:pt>
                <c:pt idx="6821">
                  <c:v>2917.5439449999999</c:v>
                </c:pt>
                <c:pt idx="6822">
                  <c:v>2917.5439449999999</c:v>
                </c:pt>
                <c:pt idx="6823">
                  <c:v>2917.9169919999999</c:v>
                </c:pt>
                <c:pt idx="6824">
                  <c:v>2917.9169919999999</c:v>
                </c:pt>
                <c:pt idx="6825">
                  <c:v>2917.9169919999999</c:v>
                </c:pt>
                <c:pt idx="6826">
                  <c:v>2917.9169919999999</c:v>
                </c:pt>
                <c:pt idx="6827">
                  <c:v>2917.9169919999999</c:v>
                </c:pt>
                <c:pt idx="6828">
                  <c:v>2917.9169919999999</c:v>
                </c:pt>
                <c:pt idx="6829">
                  <c:v>2917.9169919999999</c:v>
                </c:pt>
                <c:pt idx="6830">
                  <c:v>2917.9169919999999</c:v>
                </c:pt>
                <c:pt idx="6831">
                  <c:v>2918.1130370000001</c:v>
                </c:pt>
                <c:pt idx="6832">
                  <c:v>2918.1130370000001</c:v>
                </c:pt>
                <c:pt idx="6833">
                  <c:v>2918.1130370000001</c:v>
                </c:pt>
                <c:pt idx="6834">
                  <c:v>2918.1130370000001</c:v>
                </c:pt>
                <c:pt idx="6835">
                  <c:v>2918.1130370000001</c:v>
                </c:pt>
                <c:pt idx="6836">
                  <c:v>2918.1130370000001</c:v>
                </c:pt>
                <c:pt idx="6837">
                  <c:v>2918.1130370000001</c:v>
                </c:pt>
                <c:pt idx="6838">
                  <c:v>2918.1130370000001</c:v>
                </c:pt>
                <c:pt idx="6839">
                  <c:v>2918.1130370000001</c:v>
                </c:pt>
                <c:pt idx="6840">
                  <c:v>2918.1130370000001</c:v>
                </c:pt>
                <c:pt idx="6841">
                  <c:v>2918.1130370000001</c:v>
                </c:pt>
                <c:pt idx="6842">
                  <c:v>2918.1130370000001</c:v>
                </c:pt>
                <c:pt idx="6843">
                  <c:v>2918.1130370000001</c:v>
                </c:pt>
                <c:pt idx="6844">
                  <c:v>2918.1130370000001</c:v>
                </c:pt>
                <c:pt idx="6845">
                  <c:v>2918.1130370000001</c:v>
                </c:pt>
                <c:pt idx="6846">
                  <c:v>2918.1130370000001</c:v>
                </c:pt>
                <c:pt idx="6847">
                  <c:v>2918.2829590000001</c:v>
                </c:pt>
                <c:pt idx="6848">
                  <c:v>2918.2829590000001</c:v>
                </c:pt>
                <c:pt idx="6849">
                  <c:v>2918.2829590000001</c:v>
                </c:pt>
                <c:pt idx="6850">
                  <c:v>2918.2829590000001</c:v>
                </c:pt>
                <c:pt idx="6851">
                  <c:v>2918.2829590000001</c:v>
                </c:pt>
                <c:pt idx="6852">
                  <c:v>2918.2829590000001</c:v>
                </c:pt>
                <c:pt idx="6853">
                  <c:v>2918.2829590000001</c:v>
                </c:pt>
                <c:pt idx="6854">
                  <c:v>2918.2829590000001</c:v>
                </c:pt>
                <c:pt idx="6855">
                  <c:v>2918.6069339999999</c:v>
                </c:pt>
                <c:pt idx="6856">
                  <c:v>2918.6069339999999</c:v>
                </c:pt>
                <c:pt idx="6857">
                  <c:v>2918.6069339999999</c:v>
                </c:pt>
                <c:pt idx="6858">
                  <c:v>2918.6069339999999</c:v>
                </c:pt>
                <c:pt idx="6859">
                  <c:v>2918.6069339999999</c:v>
                </c:pt>
                <c:pt idx="6860">
                  <c:v>2918.6069339999999</c:v>
                </c:pt>
                <c:pt idx="6861">
                  <c:v>2918.6069339999999</c:v>
                </c:pt>
                <c:pt idx="6862">
                  <c:v>2918.6069339999999</c:v>
                </c:pt>
                <c:pt idx="6863">
                  <c:v>2918.7409670000002</c:v>
                </c:pt>
                <c:pt idx="6864">
                  <c:v>2918.7409670000002</c:v>
                </c:pt>
                <c:pt idx="6865">
                  <c:v>2918.7409670000002</c:v>
                </c:pt>
                <c:pt idx="6866">
                  <c:v>2918.7409670000002</c:v>
                </c:pt>
                <c:pt idx="6867">
                  <c:v>2918.7409670000002</c:v>
                </c:pt>
                <c:pt idx="6868">
                  <c:v>2918.7409670000002</c:v>
                </c:pt>
                <c:pt idx="6869">
                  <c:v>2918.7409670000002</c:v>
                </c:pt>
                <c:pt idx="6870">
                  <c:v>2918.7409670000002</c:v>
                </c:pt>
                <c:pt idx="6871">
                  <c:v>2918.7409670000002</c:v>
                </c:pt>
                <c:pt idx="6872">
                  <c:v>2918.7409670000002</c:v>
                </c:pt>
                <c:pt idx="6873">
                  <c:v>2918.8859859999998</c:v>
                </c:pt>
                <c:pt idx="6874">
                  <c:v>2918.8859859999998</c:v>
                </c:pt>
                <c:pt idx="6875">
                  <c:v>2918.8859859999998</c:v>
                </c:pt>
                <c:pt idx="6876">
                  <c:v>2918.8859859999998</c:v>
                </c:pt>
                <c:pt idx="6877">
                  <c:v>2918.8859859999998</c:v>
                </c:pt>
                <c:pt idx="6878">
                  <c:v>2918.8859859999998</c:v>
                </c:pt>
                <c:pt idx="6879">
                  <c:v>2918.8859859999998</c:v>
                </c:pt>
                <c:pt idx="6880">
                  <c:v>2918.8859859999998</c:v>
                </c:pt>
                <c:pt idx="6881">
                  <c:v>2918.8859859999998</c:v>
                </c:pt>
                <c:pt idx="6882">
                  <c:v>2918.8859859999998</c:v>
                </c:pt>
                <c:pt idx="6883">
                  <c:v>2918.8859859999998</c:v>
                </c:pt>
                <c:pt idx="6884">
                  <c:v>2918.8859859999998</c:v>
                </c:pt>
                <c:pt idx="6885">
                  <c:v>2918.8859859999998</c:v>
                </c:pt>
                <c:pt idx="6886">
                  <c:v>2919.0180660000001</c:v>
                </c:pt>
                <c:pt idx="6887">
                  <c:v>2919.0180660000001</c:v>
                </c:pt>
                <c:pt idx="6888">
                  <c:v>2919.0180660000001</c:v>
                </c:pt>
                <c:pt idx="6889">
                  <c:v>2919.0180660000001</c:v>
                </c:pt>
                <c:pt idx="6890">
                  <c:v>2919.0180660000001</c:v>
                </c:pt>
                <c:pt idx="6891">
                  <c:v>2919.0180660000001</c:v>
                </c:pt>
                <c:pt idx="6892">
                  <c:v>2919.0180660000001</c:v>
                </c:pt>
                <c:pt idx="6893">
                  <c:v>2919.0180660000001</c:v>
                </c:pt>
                <c:pt idx="6894">
                  <c:v>2919.0180660000001</c:v>
                </c:pt>
                <c:pt idx="6895">
                  <c:v>2919.0180660000001</c:v>
                </c:pt>
                <c:pt idx="6896">
                  <c:v>2919.0180660000001</c:v>
                </c:pt>
                <c:pt idx="6897">
                  <c:v>2919.0180660000001</c:v>
                </c:pt>
                <c:pt idx="6898">
                  <c:v>2919.0180660000001</c:v>
                </c:pt>
                <c:pt idx="6899">
                  <c:v>2919.155029</c:v>
                </c:pt>
                <c:pt idx="6900">
                  <c:v>2919.155029</c:v>
                </c:pt>
                <c:pt idx="6901">
                  <c:v>2919.155029</c:v>
                </c:pt>
                <c:pt idx="6902">
                  <c:v>2919.155029</c:v>
                </c:pt>
                <c:pt idx="6903">
                  <c:v>2919.155029</c:v>
                </c:pt>
                <c:pt idx="6904">
                  <c:v>2919.155029</c:v>
                </c:pt>
                <c:pt idx="6905">
                  <c:v>2919.155029</c:v>
                </c:pt>
                <c:pt idx="6906">
                  <c:v>2919.155029</c:v>
                </c:pt>
                <c:pt idx="6907">
                  <c:v>2919.155029</c:v>
                </c:pt>
                <c:pt idx="6908">
                  <c:v>2919.155029</c:v>
                </c:pt>
                <c:pt idx="6909">
                  <c:v>2919.155029</c:v>
                </c:pt>
                <c:pt idx="6910">
                  <c:v>2919.155029</c:v>
                </c:pt>
                <c:pt idx="6911">
                  <c:v>2919.155029</c:v>
                </c:pt>
                <c:pt idx="6912">
                  <c:v>2919.155029</c:v>
                </c:pt>
                <c:pt idx="6913">
                  <c:v>2919.280029</c:v>
                </c:pt>
                <c:pt idx="6914">
                  <c:v>2919.280029</c:v>
                </c:pt>
                <c:pt idx="6915">
                  <c:v>2919.280029</c:v>
                </c:pt>
                <c:pt idx="6916">
                  <c:v>2919.280029</c:v>
                </c:pt>
                <c:pt idx="6917">
                  <c:v>2919.280029</c:v>
                </c:pt>
                <c:pt idx="6918">
                  <c:v>2919.280029</c:v>
                </c:pt>
                <c:pt idx="6919">
                  <c:v>2919.280029</c:v>
                </c:pt>
                <c:pt idx="6920">
                  <c:v>2919.280029</c:v>
                </c:pt>
                <c:pt idx="6921">
                  <c:v>2919.280029</c:v>
                </c:pt>
                <c:pt idx="6922">
                  <c:v>2919.4089359999998</c:v>
                </c:pt>
                <c:pt idx="6923">
                  <c:v>2919.4089359999998</c:v>
                </c:pt>
                <c:pt idx="6924">
                  <c:v>2919.4089359999998</c:v>
                </c:pt>
                <c:pt idx="6925">
                  <c:v>2919.4089359999998</c:v>
                </c:pt>
                <c:pt idx="6926">
                  <c:v>2919.4089359999998</c:v>
                </c:pt>
                <c:pt idx="6927">
                  <c:v>2919.4089359999998</c:v>
                </c:pt>
                <c:pt idx="6928">
                  <c:v>2919.4089359999998</c:v>
                </c:pt>
                <c:pt idx="6929">
                  <c:v>2919.4089359999998</c:v>
                </c:pt>
                <c:pt idx="6930">
                  <c:v>2919.4089359999998</c:v>
                </c:pt>
                <c:pt idx="6931">
                  <c:v>2919.5358890000002</c:v>
                </c:pt>
                <c:pt idx="6932">
                  <c:v>2919.5358890000002</c:v>
                </c:pt>
                <c:pt idx="6933">
                  <c:v>2919.5358890000002</c:v>
                </c:pt>
                <c:pt idx="6934">
                  <c:v>2919.5358890000002</c:v>
                </c:pt>
                <c:pt idx="6935">
                  <c:v>2919.5358890000002</c:v>
                </c:pt>
                <c:pt idx="6936">
                  <c:v>2919.5358890000002</c:v>
                </c:pt>
                <c:pt idx="6937">
                  <c:v>2919.5358890000002</c:v>
                </c:pt>
                <c:pt idx="6938">
                  <c:v>2919.5358890000002</c:v>
                </c:pt>
                <c:pt idx="6939">
                  <c:v>2919.7639159999999</c:v>
                </c:pt>
                <c:pt idx="6940">
                  <c:v>2919.7639159999999</c:v>
                </c:pt>
                <c:pt idx="6941">
                  <c:v>2919.7639159999999</c:v>
                </c:pt>
                <c:pt idx="6942">
                  <c:v>2919.7639159999999</c:v>
                </c:pt>
                <c:pt idx="6943">
                  <c:v>2919.7639159999999</c:v>
                </c:pt>
                <c:pt idx="6944">
                  <c:v>2919.7639159999999</c:v>
                </c:pt>
                <c:pt idx="6945">
                  <c:v>2919.7639159999999</c:v>
                </c:pt>
                <c:pt idx="6946">
                  <c:v>2919.7639159999999</c:v>
                </c:pt>
                <c:pt idx="6947">
                  <c:v>2919.7639159999999</c:v>
                </c:pt>
                <c:pt idx="6948">
                  <c:v>2919.7639159999999</c:v>
                </c:pt>
                <c:pt idx="6949">
                  <c:v>2919.7639159999999</c:v>
                </c:pt>
                <c:pt idx="6950">
                  <c:v>2919.7639159999999</c:v>
                </c:pt>
                <c:pt idx="6951">
                  <c:v>2919.8950199999999</c:v>
                </c:pt>
                <c:pt idx="6952">
                  <c:v>2920.431885</c:v>
                </c:pt>
                <c:pt idx="6953">
                  <c:v>2920.6040039999998</c:v>
                </c:pt>
                <c:pt idx="6954">
                  <c:v>2920.7409670000002</c:v>
                </c:pt>
                <c:pt idx="6955">
                  <c:v>2923.3239749999998</c:v>
                </c:pt>
                <c:pt idx="6956">
                  <c:v>2923.5759280000002</c:v>
                </c:pt>
                <c:pt idx="6957">
                  <c:v>2925.1320799999999</c:v>
                </c:pt>
                <c:pt idx="6958">
                  <c:v>2926.0258789999998</c:v>
                </c:pt>
                <c:pt idx="6959">
                  <c:v>2926.4641109999998</c:v>
                </c:pt>
                <c:pt idx="6960">
                  <c:v>2926.7810060000002</c:v>
                </c:pt>
                <c:pt idx="6961">
                  <c:v>2928.1508789999998</c:v>
                </c:pt>
                <c:pt idx="6962">
                  <c:v>2928.6589359999998</c:v>
                </c:pt>
                <c:pt idx="6963">
                  <c:v>2929.8439939999998</c:v>
                </c:pt>
                <c:pt idx="6964">
                  <c:v>2931.0270999999998</c:v>
                </c:pt>
                <c:pt idx="6965">
                  <c:v>2935.7260740000002</c:v>
                </c:pt>
                <c:pt idx="6966">
                  <c:v>2936.593018</c:v>
                </c:pt>
                <c:pt idx="6967">
                  <c:v>2936.593018</c:v>
                </c:pt>
                <c:pt idx="6968">
                  <c:v>2936.9938959999999</c:v>
                </c:pt>
                <c:pt idx="6969">
                  <c:v>2937.554932</c:v>
                </c:pt>
                <c:pt idx="6970">
                  <c:v>2937.6760250000002</c:v>
                </c:pt>
                <c:pt idx="6971">
                  <c:v>2938.084961</c:v>
                </c:pt>
                <c:pt idx="6972">
                  <c:v>2938.5458979999999</c:v>
                </c:pt>
                <c:pt idx="6973">
                  <c:v>2938.673096</c:v>
                </c:pt>
                <c:pt idx="6974">
                  <c:v>2941.5329590000001</c:v>
                </c:pt>
                <c:pt idx="6975">
                  <c:v>2941.7858890000002</c:v>
                </c:pt>
                <c:pt idx="6976">
                  <c:v>2945.6420899999998</c:v>
                </c:pt>
                <c:pt idx="6977">
                  <c:v>2948.1440429999998</c:v>
                </c:pt>
                <c:pt idx="6978">
                  <c:v>2948.5759280000002</c:v>
                </c:pt>
                <c:pt idx="6979">
                  <c:v>2949.844971</c:v>
                </c:pt>
                <c:pt idx="6980">
                  <c:v>2951.280029</c:v>
                </c:pt>
                <c:pt idx="6981">
                  <c:v>2954.2260740000002</c:v>
                </c:pt>
                <c:pt idx="6982">
                  <c:v>2954.4040530000002</c:v>
                </c:pt>
                <c:pt idx="6983">
                  <c:v>2954.5859380000002</c:v>
                </c:pt>
                <c:pt idx="6984">
                  <c:v>2957.6369629999999</c:v>
                </c:pt>
                <c:pt idx="6985">
                  <c:v>2957.9399410000001</c:v>
                </c:pt>
                <c:pt idx="6986">
                  <c:v>2959.6369629999999</c:v>
                </c:pt>
                <c:pt idx="6987">
                  <c:v>2960.5539549999999</c:v>
                </c:pt>
                <c:pt idx="6988">
                  <c:v>2960.5539549999999</c:v>
                </c:pt>
                <c:pt idx="6989">
                  <c:v>2961.3120119999999</c:v>
                </c:pt>
                <c:pt idx="6990">
                  <c:v>2963.2570799999999</c:v>
                </c:pt>
                <c:pt idx="6991">
                  <c:v>2964.3779300000001</c:v>
                </c:pt>
                <c:pt idx="6992">
                  <c:v>2965.3081050000001</c:v>
                </c:pt>
                <c:pt idx="6993">
                  <c:v>2966.1479490000002</c:v>
                </c:pt>
                <c:pt idx="6994">
                  <c:v>2966.7460940000001</c:v>
                </c:pt>
                <c:pt idx="6995">
                  <c:v>2966.7460940000001</c:v>
                </c:pt>
                <c:pt idx="6996">
                  <c:v>2968.2229000000002</c:v>
                </c:pt>
                <c:pt idx="6997">
                  <c:v>2968.2229000000002</c:v>
                </c:pt>
                <c:pt idx="6998">
                  <c:v>2968.3500979999999</c:v>
                </c:pt>
                <c:pt idx="6999">
                  <c:v>2968.4799800000001</c:v>
                </c:pt>
                <c:pt idx="7000">
                  <c:v>2968.6110840000001</c:v>
                </c:pt>
                <c:pt idx="7001">
                  <c:v>2969.3491210000002</c:v>
                </c:pt>
                <c:pt idx="7002">
                  <c:v>2972.6130370000001</c:v>
                </c:pt>
                <c:pt idx="7003">
                  <c:v>2973.1340329999998</c:v>
                </c:pt>
                <c:pt idx="7004">
                  <c:v>2974.1201169999999</c:v>
                </c:pt>
                <c:pt idx="7005">
                  <c:v>2975.2470699999999</c:v>
                </c:pt>
                <c:pt idx="7006">
                  <c:v>2975.376953</c:v>
                </c:pt>
                <c:pt idx="7007">
                  <c:v>2976.26001</c:v>
                </c:pt>
                <c:pt idx="7008">
                  <c:v>2977.3811040000001</c:v>
                </c:pt>
                <c:pt idx="7009">
                  <c:v>2977.7241210000002</c:v>
                </c:pt>
                <c:pt idx="7010">
                  <c:v>2977.7241210000002</c:v>
                </c:pt>
                <c:pt idx="7011">
                  <c:v>2980.1779790000001</c:v>
                </c:pt>
                <c:pt idx="7012">
                  <c:v>2980.3110350000002</c:v>
                </c:pt>
                <c:pt idx="7013">
                  <c:v>2981.7758789999998</c:v>
                </c:pt>
                <c:pt idx="7014">
                  <c:v>2982.8811040000001</c:v>
                </c:pt>
                <c:pt idx="7015">
                  <c:v>2983.3969729999999</c:v>
                </c:pt>
                <c:pt idx="7016">
                  <c:v>2985.2839359999998</c:v>
                </c:pt>
                <c:pt idx="7017">
                  <c:v>2986.2370609999998</c:v>
                </c:pt>
                <c:pt idx="7018">
                  <c:v>2988.7250979999999</c:v>
                </c:pt>
                <c:pt idx="7019">
                  <c:v>2990.2429200000001</c:v>
                </c:pt>
                <c:pt idx="7020">
                  <c:v>2995.7858890000002</c:v>
                </c:pt>
                <c:pt idx="7021">
                  <c:v>2996.7780760000001</c:v>
                </c:pt>
                <c:pt idx="7022">
                  <c:v>2997.8789059999999</c:v>
                </c:pt>
                <c:pt idx="7023">
                  <c:v>2998</c:v>
                </c:pt>
                <c:pt idx="7024">
                  <c:v>3000.5739749999998</c:v>
                </c:pt>
                <c:pt idx="7025">
                  <c:v>3000.5739749999998</c:v>
                </c:pt>
                <c:pt idx="7026">
                  <c:v>3001.751953</c:v>
                </c:pt>
                <c:pt idx="7027">
                  <c:v>3001.751953</c:v>
                </c:pt>
                <c:pt idx="7028">
                  <c:v>3003.0878910000001</c:v>
                </c:pt>
                <c:pt idx="7029">
                  <c:v>3004.8679200000001</c:v>
                </c:pt>
                <c:pt idx="7030">
                  <c:v>3004.8679200000001</c:v>
                </c:pt>
                <c:pt idx="7031">
                  <c:v>3008.5139159999999</c:v>
                </c:pt>
                <c:pt idx="7032">
                  <c:v>3009.580078</c:v>
                </c:pt>
                <c:pt idx="7033">
                  <c:v>3010.0090329999998</c:v>
                </c:pt>
                <c:pt idx="7034">
                  <c:v>3010.7299800000001</c:v>
                </c:pt>
                <c:pt idx="7035">
                  <c:v>3011.1140140000002</c:v>
                </c:pt>
                <c:pt idx="7036">
                  <c:v>3011.5109859999998</c:v>
                </c:pt>
                <c:pt idx="7037">
                  <c:v>3011.8000489999999</c:v>
                </c:pt>
                <c:pt idx="7038">
                  <c:v>3012.7709960000002</c:v>
                </c:pt>
                <c:pt idx="7039">
                  <c:v>3014.7790530000002</c:v>
                </c:pt>
                <c:pt idx="7040">
                  <c:v>3015.4660640000002</c:v>
                </c:pt>
                <c:pt idx="7041">
                  <c:v>3018.2329100000002</c:v>
                </c:pt>
                <c:pt idx="7042">
                  <c:v>3018.3540039999998</c:v>
                </c:pt>
                <c:pt idx="7043">
                  <c:v>3018.7561040000001</c:v>
                </c:pt>
                <c:pt idx="7044">
                  <c:v>3018.9060060000002</c:v>
                </c:pt>
                <c:pt idx="7045">
                  <c:v>3020.0979000000002</c:v>
                </c:pt>
                <c:pt idx="7046">
                  <c:v>3020.2270509999998</c:v>
                </c:pt>
                <c:pt idx="7047">
                  <c:v>3020.7548830000001</c:v>
                </c:pt>
                <c:pt idx="7048">
                  <c:v>3021.748047</c:v>
                </c:pt>
                <c:pt idx="7049">
                  <c:v>3022.0061040000001</c:v>
                </c:pt>
                <c:pt idx="7050">
                  <c:v>3023.6000979999999</c:v>
                </c:pt>
                <c:pt idx="7051">
                  <c:v>3026.219971</c:v>
                </c:pt>
                <c:pt idx="7052">
                  <c:v>3026.219971</c:v>
                </c:pt>
                <c:pt idx="7053">
                  <c:v>3027.7890630000002</c:v>
                </c:pt>
                <c:pt idx="7054">
                  <c:v>3028.2141109999998</c:v>
                </c:pt>
                <c:pt idx="7055">
                  <c:v>3028.9489749999998</c:v>
                </c:pt>
                <c:pt idx="7056">
                  <c:v>3032.9221189999998</c:v>
                </c:pt>
                <c:pt idx="7057">
                  <c:v>3033.0520019999999</c:v>
                </c:pt>
                <c:pt idx="7058">
                  <c:v>3033.3000489999999</c:v>
                </c:pt>
                <c:pt idx="7059">
                  <c:v>3035.5791020000001</c:v>
                </c:pt>
                <c:pt idx="7060">
                  <c:v>3036.133057</c:v>
                </c:pt>
                <c:pt idx="7061">
                  <c:v>3038.4641109999998</c:v>
                </c:pt>
                <c:pt idx="7062">
                  <c:v>3039.2810060000002</c:v>
                </c:pt>
                <c:pt idx="7063">
                  <c:v>3039.5471189999998</c:v>
                </c:pt>
                <c:pt idx="7064">
                  <c:v>3042.1130370000001</c:v>
                </c:pt>
                <c:pt idx="7065">
                  <c:v>3042.8291020000001</c:v>
                </c:pt>
                <c:pt idx="7066">
                  <c:v>3045.4560550000001</c:v>
                </c:pt>
                <c:pt idx="7067">
                  <c:v>3046.0759280000002</c:v>
                </c:pt>
                <c:pt idx="7068">
                  <c:v>3047.7890630000002</c:v>
                </c:pt>
                <c:pt idx="7069">
                  <c:v>3048.544922</c:v>
                </c:pt>
                <c:pt idx="7070">
                  <c:v>3048.9829100000002</c:v>
                </c:pt>
                <c:pt idx="7071">
                  <c:v>3050.548096</c:v>
                </c:pt>
                <c:pt idx="7072">
                  <c:v>3051.3359380000002</c:v>
                </c:pt>
                <c:pt idx="7073">
                  <c:v>3053.5520019999999</c:v>
                </c:pt>
                <c:pt idx="7074">
                  <c:v>3054.8520509999998</c:v>
                </c:pt>
                <c:pt idx="7075">
                  <c:v>3055.3520509999998</c:v>
                </c:pt>
                <c:pt idx="7076">
                  <c:v>3056.9970699999999</c:v>
                </c:pt>
                <c:pt idx="7077">
                  <c:v>3057.8911130000001</c:v>
                </c:pt>
                <c:pt idx="7078">
                  <c:v>3061.0529790000001</c:v>
                </c:pt>
                <c:pt idx="7079">
                  <c:v>3063.2438959999999</c:v>
                </c:pt>
                <c:pt idx="7080">
                  <c:v>3064.1708979999999</c:v>
                </c:pt>
                <c:pt idx="7081">
                  <c:v>3064.5969239999999</c:v>
                </c:pt>
                <c:pt idx="7082">
                  <c:v>3081.4389649999998</c:v>
                </c:pt>
                <c:pt idx="7083">
                  <c:v>3081.663086</c:v>
                </c:pt>
                <c:pt idx="7084">
                  <c:v>3086.7570799999999</c:v>
                </c:pt>
                <c:pt idx="7085">
                  <c:v>3088.1000979999999</c:v>
                </c:pt>
                <c:pt idx="7086">
                  <c:v>3090.5979000000002</c:v>
                </c:pt>
                <c:pt idx="7087">
                  <c:v>3098.3859859999998</c:v>
                </c:pt>
                <c:pt idx="7088">
                  <c:v>3099.9829100000002</c:v>
                </c:pt>
                <c:pt idx="7089">
                  <c:v>3101.031982</c:v>
                </c:pt>
                <c:pt idx="7090">
                  <c:v>3102.4289549999999</c:v>
                </c:pt>
                <c:pt idx="7091">
                  <c:v>3103.7280270000001</c:v>
                </c:pt>
                <c:pt idx="7092">
                  <c:v>3105.6179200000001</c:v>
                </c:pt>
                <c:pt idx="7093">
                  <c:v>3106.3149410000001</c:v>
                </c:pt>
                <c:pt idx="7094">
                  <c:v>3110.804932</c:v>
                </c:pt>
                <c:pt idx="7095">
                  <c:v>3112.3759770000001</c:v>
                </c:pt>
                <c:pt idx="7096">
                  <c:v>3112.681885</c:v>
                </c:pt>
                <c:pt idx="7097">
                  <c:v>3112.8159179999998</c:v>
                </c:pt>
                <c:pt idx="7098">
                  <c:v>3112.8159179999998</c:v>
                </c:pt>
                <c:pt idx="7099">
                  <c:v>3113.0429690000001</c:v>
                </c:pt>
                <c:pt idx="7100">
                  <c:v>3113.0429690000001</c:v>
                </c:pt>
                <c:pt idx="7101">
                  <c:v>3115.3359380000002</c:v>
                </c:pt>
                <c:pt idx="7102">
                  <c:v>3116.1660160000001</c:v>
                </c:pt>
                <c:pt idx="7103">
                  <c:v>3117.7639159999999</c:v>
                </c:pt>
                <c:pt idx="7104">
                  <c:v>3120.01001</c:v>
                </c:pt>
                <c:pt idx="7105">
                  <c:v>3120.01001</c:v>
                </c:pt>
                <c:pt idx="7106">
                  <c:v>3120.5258789999998</c:v>
                </c:pt>
                <c:pt idx="7107">
                  <c:v>3120.798096</c:v>
                </c:pt>
                <c:pt idx="7108">
                  <c:v>3122.8378910000001</c:v>
                </c:pt>
                <c:pt idx="7109">
                  <c:v>3123.2460940000001</c:v>
                </c:pt>
                <c:pt idx="7110">
                  <c:v>3123.7080080000001</c:v>
                </c:pt>
                <c:pt idx="7111">
                  <c:v>3124.2150879999999</c:v>
                </c:pt>
                <c:pt idx="7112">
                  <c:v>3124.2150879999999</c:v>
                </c:pt>
                <c:pt idx="7113">
                  <c:v>3125.1159670000002</c:v>
                </c:pt>
                <c:pt idx="7114">
                  <c:v>3126.375</c:v>
                </c:pt>
                <c:pt idx="7115">
                  <c:v>3127.0471189999998</c:v>
                </c:pt>
                <c:pt idx="7116">
                  <c:v>3146.531982</c:v>
                </c:pt>
                <c:pt idx="7117">
                  <c:v>3147.0170899999998</c:v>
                </c:pt>
                <c:pt idx="7118">
                  <c:v>3147.491943</c:v>
                </c:pt>
                <c:pt idx="7119">
                  <c:v>3149.195068</c:v>
                </c:pt>
                <c:pt idx="7120">
                  <c:v>3149.36499</c:v>
                </c:pt>
                <c:pt idx="7121">
                  <c:v>3152.6599120000001</c:v>
                </c:pt>
                <c:pt idx="7122">
                  <c:v>3154.2700199999999</c:v>
                </c:pt>
                <c:pt idx="7123">
                  <c:v>3156.6140140000002</c:v>
                </c:pt>
                <c:pt idx="7124">
                  <c:v>3156.9030760000001</c:v>
                </c:pt>
                <c:pt idx="7125">
                  <c:v>3157.1809079999998</c:v>
                </c:pt>
                <c:pt idx="7126">
                  <c:v>3157.2929690000001</c:v>
                </c:pt>
                <c:pt idx="7127">
                  <c:v>3158.459961</c:v>
                </c:pt>
                <c:pt idx="7128">
                  <c:v>3158.9670409999999</c:v>
                </c:pt>
                <c:pt idx="7129">
                  <c:v>3159.0820309999999</c:v>
                </c:pt>
                <c:pt idx="7130">
                  <c:v>3162.6579590000001</c:v>
                </c:pt>
                <c:pt idx="7131">
                  <c:v>3163.0200199999999</c:v>
                </c:pt>
                <c:pt idx="7132">
                  <c:v>3165.9650879999999</c:v>
                </c:pt>
                <c:pt idx="7133">
                  <c:v>3169.318115</c:v>
                </c:pt>
                <c:pt idx="7134">
                  <c:v>3173.0029300000001</c:v>
                </c:pt>
                <c:pt idx="7135">
                  <c:v>3176.326904</c:v>
                </c:pt>
                <c:pt idx="7136">
                  <c:v>3176.5610350000002</c:v>
                </c:pt>
                <c:pt idx="7137">
                  <c:v>3176.8029790000001</c:v>
                </c:pt>
                <c:pt idx="7138">
                  <c:v>3178.0810550000001</c:v>
                </c:pt>
                <c:pt idx="7139">
                  <c:v>3178.1940920000002</c:v>
                </c:pt>
                <c:pt idx="7140">
                  <c:v>3179.8168949999999</c:v>
                </c:pt>
                <c:pt idx="7141">
                  <c:v>3179.9331050000001</c:v>
                </c:pt>
                <c:pt idx="7142">
                  <c:v>3180.5791020000001</c:v>
                </c:pt>
                <c:pt idx="7143">
                  <c:v>3181.0510250000002</c:v>
                </c:pt>
                <c:pt idx="7144">
                  <c:v>3181.735107</c:v>
                </c:pt>
                <c:pt idx="7145">
                  <c:v>3183.4440920000002</c:v>
                </c:pt>
                <c:pt idx="7146">
                  <c:v>3184.788086</c:v>
                </c:pt>
                <c:pt idx="7147">
                  <c:v>3188.0839839999999</c:v>
                </c:pt>
                <c:pt idx="7148">
                  <c:v>3188.2070309999999</c:v>
                </c:pt>
                <c:pt idx="7149">
                  <c:v>3188.625</c:v>
                </c:pt>
                <c:pt idx="7150">
                  <c:v>3189.5839839999999</c:v>
                </c:pt>
                <c:pt idx="7151">
                  <c:v>3189.5839839999999</c:v>
                </c:pt>
                <c:pt idx="7152">
                  <c:v>3191.11499</c:v>
                </c:pt>
                <c:pt idx="7153">
                  <c:v>3192.5280760000001</c:v>
                </c:pt>
                <c:pt idx="7154">
                  <c:v>3192.6579590000001</c:v>
                </c:pt>
                <c:pt idx="7155">
                  <c:v>3194.4270019999999</c:v>
                </c:pt>
                <c:pt idx="7156">
                  <c:v>3194.6030270000001</c:v>
                </c:pt>
                <c:pt idx="7157">
                  <c:v>3196.0490719999998</c:v>
                </c:pt>
                <c:pt idx="7158">
                  <c:v>3197.7141109999998</c:v>
                </c:pt>
                <c:pt idx="7159">
                  <c:v>3198.1179200000001</c:v>
                </c:pt>
                <c:pt idx="7160">
                  <c:v>3198.4929200000001</c:v>
                </c:pt>
                <c:pt idx="7161">
                  <c:v>3198.4929200000001</c:v>
                </c:pt>
                <c:pt idx="7162">
                  <c:v>3198.623047</c:v>
                </c:pt>
                <c:pt idx="7163">
                  <c:v>3198.758057</c:v>
                </c:pt>
                <c:pt idx="7164">
                  <c:v>3199.2670899999998</c:v>
                </c:pt>
                <c:pt idx="7165">
                  <c:v>3199.61499</c:v>
                </c:pt>
                <c:pt idx="7166">
                  <c:v>3201.1010740000002</c:v>
                </c:pt>
                <c:pt idx="7167">
                  <c:v>3201.1010740000002</c:v>
                </c:pt>
                <c:pt idx="7168">
                  <c:v>3202.1020509999998</c:v>
                </c:pt>
                <c:pt idx="7169">
                  <c:v>3202.2309570000002</c:v>
                </c:pt>
                <c:pt idx="7170">
                  <c:v>3202.2309570000002</c:v>
                </c:pt>
                <c:pt idx="7171">
                  <c:v>3202.5390630000002</c:v>
                </c:pt>
                <c:pt idx="7172">
                  <c:v>3203.1159670000002</c:v>
                </c:pt>
                <c:pt idx="7173">
                  <c:v>3204.3439939999998</c:v>
                </c:pt>
                <c:pt idx="7174">
                  <c:v>3205.3959960000002</c:v>
                </c:pt>
                <c:pt idx="7175">
                  <c:v>3211.0891109999998</c:v>
                </c:pt>
                <c:pt idx="7176">
                  <c:v>3212.1608890000002</c:v>
                </c:pt>
                <c:pt idx="7177">
                  <c:v>3213.038086</c:v>
                </c:pt>
                <c:pt idx="7178">
                  <c:v>3213.5600589999999</c:v>
                </c:pt>
                <c:pt idx="7179">
                  <c:v>3213.8869629999999</c:v>
                </c:pt>
                <c:pt idx="7180">
                  <c:v>3214.8869629999999</c:v>
                </c:pt>
                <c:pt idx="7181">
                  <c:v>3214.8869629999999</c:v>
                </c:pt>
                <c:pt idx="7182">
                  <c:v>3216.0439449999999</c:v>
                </c:pt>
                <c:pt idx="7183">
                  <c:v>3217.1040039999998</c:v>
                </c:pt>
                <c:pt idx="7184">
                  <c:v>3217.4020999999998</c:v>
                </c:pt>
                <c:pt idx="7185">
                  <c:v>3217.9819339999999</c:v>
                </c:pt>
                <c:pt idx="7186">
                  <c:v>3220.3359380000002</c:v>
                </c:pt>
                <c:pt idx="7187">
                  <c:v>3220.6059570000002</c:v>
                </c:pt>
                <c:pt idx="7188">
                  <c:v>3221.3688959999999</c:v>
                </c:pt>
                <c:pt idx="7189">
                  <c:v>3222.9829100000002</c:v>
                </c:pt>
                <c:pt idx="7190">
                  <c:v>3223.4750979999999</c:v>
                </c:pt>
                <c:pt idx="7191">
                  <c:v>3224.5891109999998</c:v>
                </c:pt>
                <c:pt idx="7192">
                  <c:v>3226.9160160000001</c:v>
                </c:pt>
                <c:pt idx="7193">
                  <c:v>3227.044922</c:v>
                </c:pt>
                <c:pt idx="7194">
                  <c:v>3227.4509280000002</c:v>
                </c:pt>
                <c:pt idx="7195">
                  <c:v>3228.0180660000001</c:v>
                </c:pt>
                <c:pt idx="7196">
                  <c:v>3228.1499020000001</c:v>
                </c:pt>
                <c:pt idx="7197">
                  <c:v>3228.1499020000001</c:v>
                </c:pt>
                <c:pt idx="7198">
                  <c:v>3228.281982</c:v>
                </c:pt>
                <c:pt idx="7199">
                  <c:v>3230.7929690000001</c:v>
                </c:pt>
                <c:pt idx="7200">
                  <c:v>3230.7929690000001</c:v>
                </c:pt>
                <c:pt idx="7201">
                  <c:v>3231.3811040000001</c:v>
                </c:pt>
                <c:pt idx="7202">
                  <c:v>3231.3811040000001</c:v>
                </c:pt>
                <c:pt idx="7203">
                  <c:v>3232.5410160000001</c:v>
                </c:pt>
                <c:pt idx="7204">
                  <c:v>3232.6750489999999</c:v>
                </c:pt>
                <c:pt idx="7205">
                  <c:v>3233.4541020000001</c:v>
                </c:pt>
                <c:pt idx="7206">
                  <c:v>3233.8740229999999</c:v>
                </c:pt>
                <c:pt idx="7207">
                  <c:v>3234.2509770000001</c:v>
                </c:pt>
                <c:pt idx="7208">
                  <c:v>3234.5209960000002</c:v>
                </c:pt>
                <c:pt idx="7209">
                  <c:v>3234.6560060000002</c:v>
                </c:pt>
                <c:pt idx="7210">
                  <c:v>3234.6560060000002</c:v>
                </c:pt>
                <c:pt idx="7211">
                  <c:v>3234.931885</c:v>
                </c:pt>
                <c:pt idx="7212">
                  <c:v>3235.376953</c:v>
                </c:pt>
                <c:pt idx="7213">
                  <c:v>3235.913086</c:v>
                </c:pt>
                <c:pt idx="7214">
                  <c:v>3236.0639649999998</c:v>
                </c:pt>
                <c:pt idx="7215">
                  <c:v>3236.4179690000001</c:v>
                </c:pt>
                <c:pt idx="7216">
                  <c:v>3237.2390140000002</c:v>
                </c:pt>
                <c:pt idx="7217">
                  <c:v>3240.9460450000001</c:v>
                </c:pt>
                <c:pt idx="7218">
                  <c:v>3241.5959469999998</c:v>
                </c:pt>
                <c:pt idx="7219">
                  <c:v>3241.5959469999998</c:v>
                </c:pt>
                <c:pt idx="7220">
                  <c:v>3243.7890630000002</c:v>
                </c:pt>
                <c:pt idx="7221">
                  <c:v>3244.415039</c:v>
                </c:pt>
                <c:pt idx="7222">
                  <c:v>3245.375</c:v>
                </c:pt>
                <c:pt idx="7223">
                  <c:v>3245.5029300000001</c:v>
                </c:pt>
                <c:pt idx="7224">
                  <c:v>3245.6440429999998</c:v>
                </c:pt>
                <c:pt idx="7225">
                  <c:v>3245.790039</c:v>
                </c:pt>
                <c:pt idx="7226">
                  <c:v>3246.3220209999999</c:v>
                </c:pt>
                <c:pt idx="7227">
                  <c:v>3246.4760740000002</c:v>
                </c:pt>
                <c:pt idx="7228">
                  <c:v>3247.576904</c:v>
                </c:pt>
                <c:pt idx="7229">
                  <c:v>3248.6279300000001</c:v>
                </c:pt>
                <c:pt idx="7230">
                  <c:v>3248.8979490000002</c:v>
                </c:pt>
                <c:pt idx="7231">
                  <c:v>3249.0458979999999</c:v>
                </c:pt>
                <c:pt idx="7232">
                  <c:v>3249.0458979999999</c:v>
                </c:pt>
                <c:pt idx="7233">
                  <c:v>3249.3330080000001</c:v>
                </c:pt>
                <c:pt idx="7234">
                  <c:v>3249.4719239999999</c:v>
                </c:pt>
                <c:pt idx="7235">
                  <c:v>3250.4689939999998</c:v>
                </c:pt>
                <c:pt idx="7236">
                  <c:v>3250.4689939999998</c:v>
                </c:pt>
                <c:pt idx="7237">
                  <c:v>3252.3620609999998</c:v>
                </c:pt>
                <c:pt idx="7238">
                  <c:v>3252.3620609999998</c:v>
                </c:pt>
                <c:pt idx="7239">
                  <c:v>3252.530029</c:v>
                </c:pt>
                <c:pt idx="7240">
                  <c:v>3253.0620119999999</c:v>
                </c:pt>
                <c:pt idx="7241">
                  <c:v>3253.3710940000001</c:v>
                </c:pt>
                <c:pt idx="7242">
                  <c:v>3254.3549800000001</c:v>
                </c:pt>
                <c:pt idx="7243">
                  <c:v>3256.1679690000001</c:v>
                </c:pt>
                <c:pt idx="7244">
                  <c:v>3256.334961</c:v>
                </c:pt>
                <c:pt idx="7245">
                  <c:v>3256.6020509999998</c:v>
                </c:pt>
                <c:pt idx="7246">
                  <c:v>3259.0329590000001</c:v>
                </c:pt>
                <c:pt idx="7247">
                  <c:v>3260.6540530000002</c:v>
                </c:pt>
                <c:pt idx="7248">
                  <c:v>3261.086914</c:v>
                </c:pt>
                <c:pt idx="7249">
                  <c:v>3261.5939939999998</c:v>
                </c:pt>
                <c:pt idx="7250">
                  <c:v>3263.343018</c:v>
                </c:pt>
                <c:pt idx="7251">
                  <c:v>3263.6220699999999</c:v>
                </c:pt>
                <c:pt idx="7252">
                  <c:v>3264.1831050000001</c:v>
                </c:pt>
                <c:pt idx="7253">
                  <c:v>3264.4960940000001</c:v>
                </c:pt>
                <c:pt idx="7254">
                  <c:v>3265.1940920000002</c:v>
                </c:pt>
                <c:pt idx="7255">
                  <c:v>3266.320068</c:v>
                </c:pt>
                <c:pt idx="7256">
                  <c:v>3267.0500489999999</c:v>
                </c:pt>
                <c:pt idx="7257">
                  <c:v>3268.695068</c:v>
                </c:pt>
                <c:pt idx="7258">
                  <c:v>3270.498047</c:v>
                </c:pt>
                <c:pt idx="7259">
                  <c:v>3271.4770509999998</c:v>
                </c:pt>
                <c:pt idx="7260">
                  <c:v>3271.9670409999999</c:v>
                </c:pt>
                <c:pt idx="7261">
                  <c:v>3272.5229490000002</c:v>
                </c:pt>
                <c:pt idx="7262">
                  <c:v>3272.9399410000001</c:v>
                </c:pt>
                <c:pt idx="7263">
                  <c:v>3274.6298830000001</c:v>
                </c:pt>
                <c:pt idx="7264">
                  <c:v>3276.0029300000001</c:v>
                </c:pt>
                <c:pt idx="7265">
                  <c:v>3276.0029300000001</c:v>
                </c:pt>
                <c:pt idx="7266">
                  <c:v>3278.8220209999999</c:v>
                </c:pt>
                <c:pt idx="7267">
                  <c:v>3279.4479980000001</c:v>
                </c:pt>
                <c:pt idx="7268">
                  <c:v>3281.1740719999998</c:v>
                </c:pt>
                <c:pt idx="7269">
                  <c:v>3282.1579590000001</c:v>
                </c:pt>
                <c:pt idx="7270">
                  <c:v>3283.61499</c:v>
                </c:pt>
                <c:pt idx="7271">
                  <c:v>3284.0090329999998</c:v>
                </c:pt>
                <c:pt idx="7272">
                  <c:v>3285.7629390000002</c:v>
                </c:pt>
                <c:pt idx="7273">
                  <c:v>3286.2639159999999</c:v>
                </c:pt>
                <c:pt idx="7274">
                  <c:v>3286.2639159999999</c:v>
                </c:pt>
                <c:pt idx="7275">
                  <c:v>3286.5490719999998</c:v>
                </c:pt>
                <c:pt idx="7276">
                  <c:v>3286.9990229999999</c:v>
                </c:pt>
                <c:pt idx="7277">
                  <c:v>3286.9990229999999</c:v>
                </c:pt>
                <c:pt idx="7278">
                  <c:v>3287.7241210000002</c:v>
                </c:pt>
                <c:pt idx="7279">
                  <c:v>3288.9060060000002</c:v>
                </c:pt>
                <c:pt idx="7280">
                  <c:v>3289.0200199999999</c:v>
                </c:pt>
                <c:pt idx="7281">
                  <c:v>3289.1389159999999</c:v>
                </c:pt>
                <c:pt idx="7282">
                  <c:v>3291.0639649999998</c:v>
                </c:pt>
                <c:pt idx="7283">
                  <c:v>3293.9270019999999</c:v>
                </c:pt>
                <c:pt idx="7284">
                  <c:v>3294.4399410000001</c:v>
                </c:pt>
                <c:pt idx="7285">
                  <c:v>3295.0710450000001</c:v>
                </c:pt>
                <c:pt idx="7286">
                  <c:v>3295.0710450000001</c:v>
                </c:pt>
                <c:pt idx="7287">
                  <c:v>3295.0710450000001</c:v>
                </c:pt>
                <c:pt idx="7288">
                  <c:v>3295.2390140000002</c:v>
                </c:pt>
                <c:pt idx="7289">
                  <c:v>3295.4970699999999</c:v>
                </c:pt>
                <c:pt idx="7290">
                  <c:v>3297.63501</c:v>
                </c:pt>
                <c:pt idx="7291">
                  <c:v>3301.0258789999998</c:v>
                </c:pt>
                <c:pt idx="7292">
                  <c:v>3303.431885</c:v>
                </c:pt>
                <c:pt idx="7293">
                  <c:v>3304.179932</c:v>
                </c:pt>
                <c:pt idx="7294">
                  <c:v>3304.3459469999998</c:v>
                </c:pt>
                <c:pt idx="7295">
                  <c:v>3306.2690429999998</c:v>
                </c:pt>
                <c:pt idx="7296">
                  <c:v>3306.2690429999998</c:v>
                </c:pt>
                <c:pt idx="7297">
                  <c:v>3307.0510250000002</c:v>
                </c:pt>
                <c:pt idx="7298">
                  <c:v>3310.576904</c:v>
                </c:pt>
                <c:pt idx="7299">
                  <c:v>3311.6879880000001</c:v>
                </c:pt>
                <c:pt idx="7300">
                  <c:v>3314.1840820000002</c:v>
                </c:pt>
                <c:pt idx="7301">
                  <c:v>3315.6770019999999</c:v>
                </c:pt>
                <c:pt idx="7302">
                  <c:v>3316.498047</c:v>
                </c:pt>
                <c:pt idx="7303">
                  <c:v>3316.905029</c:v>
                </c:pt>
                <c:pt idx="7304">
                  <c:v>3320.4020999999998</c:v>
                </c:pt>
                <c:pt idx="7305">
                  <c:v>3320.531982</c:v>
                </c:pt>
                <c:pt idx="7306">
                  <c:v>3326.2629390000002</c:v>
                </c:pt>
                <c:pt idx="7307">
                  <c:v>3327.4389649999998</c:v>
                </c:pt>
                <c:pt idx="7308">
                  <c:v>3327.7028810000002</c:v>
                </c:pt>
                <c:pt idx="7309">
                  <c:v>3330.2490229999999</c:v>
                </c:pt>
                <c:pt idx="7310">
                  <c:v>3330.413086</c:v>
                </c:pt>
                <c:pt idx="7311">
                  <c:v>3331.3090820000002</c:v>
                </c:pt>
                <c:pt idx="7312">
                  <c:v>3332.8469239999999</c:v>
                </c:pt>
                <c:pt idx="7313">
                  <c:v>3333.9870609999998</c:v>
                </c:pt>
                <c:pt idx="7314">
                  <c:v>3334.3779300000001</c:v>
                </c:pt>
                <c:pt idx="7315">
                  <c:v>3334.9389649999998</c:v>
                </c:pt>
                <c:pt idx="7316">
                  <c:v>3335.7370609999998</c:v>
                </c:pt>
                <c:pt idx="7317">
                  <c:v>3336.4221189999998</c:v>
                </c:pt>
                <c:pt idx="7318">
                  <c:v>3337.1440429999998</c:v>
                </c:pt>
                <c:pt idx="7319">
                  <c:v>3337.2739259999998</c:v>
                </c:pt>
                <c:pt idx="7320">
                  <c:v>3337.5270999999998</c:v>
                </c:pt>
                <c:pt idx="7321">
                  <c:v>3337.9570309999999</c:v>
                </c:pt>
                <c:pt idx="7322">
                  <c:v>3338.4609380000002</c:v>
                </c:pt>
                <c:pt idx="7323">
                  <c:v>3341.4929200000001</c:v>
                </c:pt>
                <c:pt idx="7324">
                  <c:v>3344.3579100000002</c:v>
                </c:pt>
                <c:pt idx="7325">
                  <c:v>3344.485107</c:v>
                </c:pt>
                <c:pt idx="7326">
                  <c:v>3344.9990229999999</c:v>
                </c:pt>
                <c:pt idx="7327">
                  <c:v>3345.1340329999998</c:v>
                </c:pt>
                <c:pt idx="7328">
                  <c:v>3345.264893</c:v>
                </c:pt>
                <c:pt idx="7329">
                  <c:v>3348.5029300000001</c:v>
                </c:pt>
                <c:pt idx="7330">
                  <c:v>3348.919922</c:v>
                </c:pt>
                <c:pt idx="7331">
                  <c:v>3349.5029300000001</c:v>
                </c:pt>
                <c:pt idx="7332">
                  <c:v>3349.7700199999999</c:v>
                </c:pt>
                <c:pt idx="7333">
                  <c:v>3350.4809570000002</c:v>
                </c:pt>
                <c:pt idx="7334">
                  <c:v>3352.633057</c:v>
                </c:pt>
                <c:pt idx="7335">
                  <c:v>3352.8090820000002</c:v>
                </c:pt>
                <c:pt idx="7336">
                  <c:v>3356.8439939999998</c:v>
                </c:pt>
                <c:pt idx="7337">
                  <c:v>3356.9670409999999</c:v>
                </c:pt>
                <c:pt idx="7338">
                  <c:v>3357.1020509999998</c:v>
                </c:pt>
                <c:pt idx="7339">
                  <c:v>3357.1020509999998</c:v>
                </c:pt>
                <c:pt idx="7340">
                  <c:v>3358.9689939999998</c:v>
                </c:pt>
                <c:pt idx="7341">
                  <c:v>3359.2160640000002</c:v>
                </c:pt>
                <c:pt idx="7342">
                  <c:v>3359.5</c:v>
                </c:pt>
                <c:pt idx="7343">
                  <c:v>3359.8820799999999</c:v>
                </c:pt>
                <c:pt idx="7344">
                  <c:v>3360.9169919999999</c:v>
                </c:pt>
                <c:pt idx="7345">
                  <c:v>3361.616943</c:v>
                </c:pt>
                <c:pt idx="7346">
                  <c:v>3363.1721189999998</c:v>
                </c:pt>
                <c:pt idx="7347">
                  <c:v>3363.6809079999998</c:v>
                </c:pt>
                <c:pt idx="7348">
                  <c:v>3365.8229980000001</c:v>
                </c:pt>
                <c:pt idx="7349">
                  <c:v>3368.5590820000002</c:v>
                </c:pt>
                <c:pt idx="7350">
                  <c:v>3369.0429690000001</c:v>
                </c:pt>
                <c:pt idx="7351">
                  <c:v>3369.5339359999998</c:v>
                </c:pt>
                <c:pt idx="7352">
                  <c:v>3370.3911130000001</c:v>
                </c:pt>
                <c:pt idx="7353">
                  <c:v>3373.836914</c:v>
                </c:pt>
                <c:pt idx="7354">
                  <c:v>3374.8029790000001</c:v>
                </c:pt>
                <c:pt idx="7355">
                  <c:v>3374.9260250000002</c:v>
                </c:pt>
                <c:pt idx="7356">
                  <c:v>3376.290039</c:v>
                </c:pt>
                <c:pt idx="7357">
                  <c:v>3376.4379880000001</c:v>
                </c:pt>
                <c:pt idx="7358">
                  <c:v>3376.9951169999999</c:v>
                </c:pt>
                <c:pt idx="7359">
                  <c:v>3377.2529300000001</c:v>
                </c:pt>
                <c:pt idx="7360">
                  <c:v>3377.701904</c:v>
                </c:pt>
                <c:pt idx="7361">
                  <c:v>3377.9819339999999</c:v>
                </c:pt>
                <c:pt idx="7362">
                  <c:v>3405.7219239999999</c:v>
                </c:pt>
                <c:pt idx="7363">
                  <c:v>3407.205078</c:v>
                </c:pt>
                <c:pt idx="7364">
                  <c:v>3407.673096</c:v>
                </c:pt>
                <c:pt idx="7365">
                  <c:v>3408.7241210000002</c:v>
                </c:pt>
                <c:pt idx="7366">
                  <c:v>3409.0048830000001</c:v>
                </c:pt>
                <c:pt idx="7367">
                  <c:v>3410.6840820000002</c:v>
                </c:pt>
                <c:pt idx="7368">
                  <c:v>3411.4838869999999</c:v>
                </c:pt>
                <c:pt idx="7369">
                  <c:v>3411.4838869999999</c:v>
                </c:pt>
                <c:pt idx="7370">
                  <c:v>3412.461914</c:v>
                </c:pt>
                <c:pt idx="7371">
                  <c:v>3414.1499020000001</c:v>
                </c:pt>
                <c:pt idx="7372">
                  <c:v>3414.5471189999998</c:v>
                </c:pt>
                <c:pt idx="7373">
                  <c:v>3415.9479980000001</c:v>
                </c:pt>
                <c:pt idx="7374">
                  <c:v>3416.0791020000001</c:v>
                </c:pt>
                <c:pt idx="7375">
                  <c:v>3416.6608890000002</c:v>
                </c:pt>
                <c:pt idx="7376">
                  <c:v>3417.001953</c:v>
                </c:pt>
                <c:pt idx="7377">
                  <c:v>3418.086914</c:v>
                </c:pt>
                <c:pt idx="7378">
                  <c:v>3419.5239259999998</c:v>
                </c:pt>
                <c:pt idx="7379">
                  <c:v>3420.0180660000001</c:v>
                </c:pt>
                <c:pt idx="7380">
                  <c:v>3420.780029</c:v>
                </c:pt>
                <c:pt idx="7381">
                  <c:v>3422.389893</c:v>
                </c:pt>
                <c:pt idx="7382">
                  <c:v>3424.2241210000002</c:v>
                </c:pt>
                <c:pt idx="7383">
                  <c:v>3425.038086</c:v>
                </c:pt>
                <c:pt idx="7384">
                  <c:v>3425.6940920000002</c:v>
                </c:pt>
                <c:pt idx="7385">
                  <c:v>3426.2910160000001</c:v>
                </c:pt>
                <c:pt idx="7386">
                  <c:v>3428.7290039999998</c:v>
                </c:pt>
                <c:pt idx="7387">
                  <c:v>3429.1289059999999</c:v>
                </c:pt>
                <c:pt idx="7388">
                  <c:v>3430.1130370000001</c:v>
                </c:pt>
                <c:pt idx="7389">
                  <c:v>3430.5129390000002</c:v>
                </c:pt>
                <c:pt idx="7390">
                  <c:v>3431.0639649999998</c:v>
                </c:pt>
                <c:pt idx="7391">
                  <c:v>3431.665039</c:v>
                </c:pt>
                <c:pt idx="7392">
                  <c:v>3431.8059079999998</c:v>
                </c:pt>
                <c:pt idx="7393">
                  <c:v>3432.485107</c:v>
                </c:pt>
                <c:pt idx="7394">
                  <c:v>3433.5490719999998</c:v>
                </c:pt>
                <c:pt idx="7395">
                  <c:v>3434.0979000000002</c:v>
                </c:pt>
                <c:pt idx="7396">
                  <c:v>3434.6240229999999</c:v>
                </c:pt>
                <c:pt idx="7397">
                  <c:v>3435.7309570000002</c:v>
                </c:pt>
                <c:pt idx="7398">
                  <c:v>3435.8579100000002</c:v>
                </c:pt>
                <c:pt idx="7399">
                  <c:v>3436.9729000000002</c:v>
                </c:pt>
                <c:pt idx="7400">
                  <c:v>3439.0510250000002</c:v>
                </c:pt>
                <c:pt idx="7401">
                  <c:v>3439.4399410000001</c:v>
                </c:pt>
                <c:pt idx="7402">
                  <c:v>3439.705078</c:v>
                </c:pt>
                <c:pt idx="7403">
                  <c:v>3439.8320309999999</c:v>
                </c:pt>
                <c:pt idx="7404">
                  <c:v>3443.9409179999998</c:v>
                </c:pt>
                <c:pt idx="7405">
                  <c:v>3444.3239749999998</c:v>
                </c:pt>
                <c:pt idx="7406">
                  <c:v>3448.0129390000002</c:v>
                </c:pt>
                <c:pt idx="7407">
                  <c:v>3448.6420899999998</c:v>
                </c:pt>
                <c:pt idx="7408">
                  <c:v>3449.258057</c:v>
                </c:pt>
                <c:pt idx="7409">
                  <c:v>3451.3400879999999</c:v>
                </c:pt>
                <c:pt idx="7410">
                  <c:v>3451.4990229999999</c:v>
                </c:pt>
                <c:pt idx="7411">
                  <c:v>3451.4990229999999</c:v>
                </c:pt>
                <c:pt idx="7412">
                  <c:v>3453.0690920000002</c:v>
                </c:pt>
                <c:pt idx="7413">
                  <c:v>3453.6120609999998</c:v>
                </c:pt>
                <c:pt idx="7414">
                  <c:v>3454.1120609999998</c:v>
                </c:pt>
                <c:pt idx="7415">
                  <c:v>3455.6469729999999</c:v>
                </c:pt>
                <c:pt idx="7416">
                  <c:v>3457.2460940000001</c:v>
                </c:pt>
                <c:pt idx="7417">
                  <c:v>3458.5891109999998</c:v>
                </c:pt>
                <c:pt idx="7418">
                  <c:v>3460.5280760000001</c:v>
                </c:pt>
                <c:pt idx="7419">
                  <c:v>3464.2189939999998</c:v>
                </c:pt>
                <c:pt idx="7420">
                  <c:v>3469.6020509999998</c:v>
                </c:pt>
                <c:pt idx="7421">
                  <c:v>3469.6020509999998</c:v>
                </c:pt>
                <c:pt idx="7422">
                  <c:v>3472.030029</c:v>
                </c:pt>
                <c:pt idx="7423">
                  <c:v>3475.5910640000002</c:v>
                </c:pt>
                <c:pt idx="7424">
                  <c:v>3478.501953</c:v>
                </c:pt>
                <c:pt idx="7425">
                  <c:v>3478.6640630000002</c:v>
                </c:pt>
                <c:pt idx="7426">
                  <c:v>3485.1621089999999</c:v>
                </c:pt>
                <c:pt idx="7427">
                  <c:v>3489.6489259999998</c:v>
                </c:pt>
                <c:pt idx="7428">
                  <c:v>3492.9580080000001</c:v>
                </c:pt>
                <c:pt idx="7429">
                  <c:v>3495.4060060000002</c:v>
                </c:pt>
                <c:pt idx="7430">
                  <c:v>3496.8110350000002</c:v>
                </c:pt>
                <c:pt idx="7431">
                  <c:v>3499.2548830000001</c:v>
                </c:pt>
                <c:pt idx="7432">
                  <c:v>3499.818115</c:v>
                </c:pt>
                <c:pt idx="7433">
                  <c:v>3502.0910640000002</c:v>
                </c:pt>
                <c:pt idx="7434">
                  <c:v>3509.0720209999999</c:v>
                </c:pt>
                <c:pt idx="7435">
                  <c:v>3512</c:v>
                </c:pt>
                <c:pt idx="7436">
                  <c:v>3513.4509280000002</c:v>
                </c:pt>
                <c:pt idx="7437">
                  <c:v>3513.6660160000001</c:v>
                </c:pt>
                <c:pt idx="7438">
                  <c:v>3514.2929690000001</c:v>
                </c:pt>
                <c:pt idx="7439">
                  <c:v>3517.8500979999999</c:v>
                </c:pt>
                <c:pt idx="7440">
                  <c:v>3524.531982</c:v>
                </c:pt>
                <c:pt idx="7441">
                  <c:v>3528.7548830000001</c:v>
                </c:pt>
                <c:pt idx="7442">
                  <c:v>3529.7189939999998</c:v>
                </c:pt>
                <c:pt idx="7443">
                  <c:v>3535.8798830000001</c:v>
                </c:pt>
                <c:pt idx="7444">
                  <c:v>3541.3640140000002</c:v>
                </c:pt>
                <c:pt idx="7445">
                  <c:v>3542.0720209999999</c:v>
                </c:pt>
                <c:pt idx="7446">
                  <c:v>3542.7539059999999</c:v>
                </c:pt>
                <c:pt idx="7447">
                  <c:v>3549.1860350000002</c:v>
                </c:pt>
                <c:pt idx="7448">
                  <c:v>3549.3100589999999</c:v>
                </c:pt>
                <c:pt idx="7449">
                  <c:v>3552.1789549999999</c:v>
                </c:pt>
                <c:pt idx="7450">
                  <c:v>3554.0439449999999</c:v>
                </c:pt>
                <c:pt idx="7451">
                  <c:v>3565.6640630000002</c:v>
                </c:pt>
                <c:pt idx="7452">
                  <c:v>3566.8378910000001</c:v>
                </c:pt>
                <c:pt idx="7453">
                  <c:v>3568.748047</c:v>
                </c:pt>
                <c:pt idx="7454">
                  <c:v>3574.616943</c:v>
                </c:pt>
                <c:pt idx="7455">
                  <c:v>3582.3520509999998</c:v>
                </c:pt>
                <c:pt idx="7456">
                  <c:v>3584.0729980000001</c:v>
                </c:pt>
                <c:pt idx="7457">
                  <c:v>3586.1779790000001</c:v>
                </c:pt>
                <c:pt idx="7458">
                  <c:v>3590.6560060000002</c:v>
                </c:pt>
                <c:pt idx="7459">
                  <c:v>3596.0749510000001</c:v>
                </c:pt>
                <c:pt idx="7460">
                  <c:v>3598.3491210000002</c:v>
                </c:pt>
                <c:pt idx="7461">
                  <c:v>3603.8640140000002</c:v>
                </c:pt>
                <c:pt idx="7462">
                  <c:v>3605.4838869999999</c:v>
                </c:pt>
                <c:pt idx="7463">
                  <c:v>3605.735107</c:v>
                </c:pt>
                <c:pt idx="7464">
                  <c:v>3606.0891109999998</c:v>
                </c:pt>
                <c:pt idx="7465">
                  <c:v>3607.4479980000001</c:v>
                </c:pt>
                <c:pt idx="7466">
                  <c:v>3607.969971</c:v>
                </c:pt>
                <c:pt idx="7467">
                  <c:v>3612.4389649999998</c:v>
                </c:pt>
                <c:pt idx="7468">
                  <c:v>3619.6669919999999</c:v>
                </c:pt>
                <c:pt idx="7469">
                  <c:v>3621.2609859999998</c:v>
                </c:pt>
                <c:pt idx="7470">
                  <c:v>3621.2609859999998</c:v>
                </c:pt>
                <c:pt idx="7471">
                  <c:v>3622.6989749999998</c:v>
                </c:pt>
                <c:pt idx="7472">
                  <c:v>3623.8510740000002</c:v>
                </c:pt>
                <c:pt idx="7473">
                  <c:v>3629.7380370000001</c:v>
                </c:pt>
                <c:pt idx="7474">
                  <c:v>3639.1049800000001</c:v>
                </c:pt>
                <c:pt idx="7475">
                  <c:v>3640.0629880000001</c:v>
                </c:pt>
                <c:pt idx="7476">
                  <c:v>3645.5410160000001</c:v>
                </c:pt>
                <c:pt idx="7477">
                  <c:v>3646.5349120000001</c:v>
                </c:pt>
                <c:pt idx="7478">
                  <c:v>3648.4719239999999</c:v>
                </c:pt>
                <c:pt idx="7479">
                  <c:v>3648.8820799999999</c:v>
                </c:pt>
                <c:pt idx="7480">
                  <c:v>3649.0180660000001</c:v>
                </c:pt>
                <c:pt idx="7481">
                  <c:v>3653.1850589999999</c:v>
                </c:pt>
                <c:pt idx="7482">
                  <c:v>3659.8020019999999</c:v>
                </c:pt>
                <c:pt idx="7483">
                  <c:v>3668.38501</c:v>
                </c:pt>
                <c:pt idx="7484">
                  <c:v>3668.38501</c:v>
                </c:pt>
                <c:pt idx="7485">
                  <c:v>3670.1340329999998</c:v>
                </c:pt>
                <c:pt idx="7486">
                  <c:v>3678.8701169999999</c:v>
                </c:pt>
                <c:pt idx="7487">
                  <c:v>3679.6210940000001</c:v>
                </c:pt>
                <c:pt idx="7488">
                  <c:v>3682.6899410000001</c:v>
                </c:pt>
                <c:pt idx="7489">
                  <c:v>3701.7299800000001</c:v>
                </c:pt>
                <c:pt idx="7490">
                  <c:v>3702.8378910000001</c:v>
                </c:pt>
                <c:pt idx="7491">
                  <c:v>3704.1030270000001</c:v>
                </c:pt>
                <c:pt idx="7492">
                  <c:v>3705.3779300000001</c:v>
                </c:pt>
                <c:pt idx="7493">
                  <c:v>3710.3999020000001</c:v>
                </c:pt>
                <c:pt idx="7494">
                  <c:v>3712.9169919999999</c:v>
                </c:pt>
                <c:pt idx="7495">
                  <c:v>3713.8249510000001</c:v>
                </c:pt>
                <c:pt idx="7496">
                  <c:v>3713.8249510000001</c:v>
                </c:pt>
                <c:pt idx="7497">
                  <c:v>3718.1840820000002</c:v>
                </c:pt>
                <c:pt idx="7498">
                  <c:v>3722.8840329999998</c:v>
                </c:pt>
                <c:pt idx="7499">
                  <c:v>3723.1589359999998</c:v>
                </c:pt>
                <c:pt idx="7500">
                  <c:v>3723.4221189999998</c:v>
                </c:pt>
                <c:pt idx="7501">
                  <c:v>3731.3789059999999</c:v>
                </c:pt>
                <c:pt idx="7502">
                  <c:v>3742.8420409999999</c:v>
                </c:pt>
                <c:pt idx="7503">
                  <c:v>3747.0390630000002</c:v>
                </c:pt>
                <c:pt idx="7504">
                  <c:v>3748.9360350000002</c:v>
                </c:pt>
                <c:pt idx="7505">
                  <c:v>3752.6940920000002</c:v>
                </c:pt>
                <c:pt idx="7506">
                  <c:v>3759.4331050000001</c:v>
                </c:pt>
                <c:pt idx="7507">
                  <c:v>3770.415039</c:v>
                </c:pt>
                <c:pt idx="7508">
                  <c:v>3783.3588869999999</c:v>
                </c:pt>
                <c:pt idx="7509">
                  <c:v>3788.501953</c:v>
                </c:pt>
                <c:pt idx="7510">
                  <c:v>3792.0639649999998</c:v>
                </c:pt>
                <c:pt idx="7511">
                  <c:v>3796.9089359999998</c:v>
                </c:pt>
                <c:pt idx="7512">
                  <c:v>3814.1188959999999</c:v>
                </c:pt>
                <c:pt idx="7513">
                  <c:v>3815.8159179999998</c:v>
                </c:pt>
                <c:pt idx="7514">
                  <c:v>3818.4279790000001</c:v>
                </c:pt>
                <c:pt idx="7515">
                  <c:v>3834.9409179999998</c:v>
                </c:pt>
                <c:pt idx="7516">
                  <c:v>3837.0200199999999</c:v>
                </c:pt>
                <c:pt idx="7517">
                  <c:v>3841.0690920000002</c:v>
                </c:pt>
                <c:pt idx="7518">
                  <c:v>3844.468018</c:v>
                </c:pt>
                <c:pt idx="7519">
                  <c:v>3849.3930660000001</c:v>
                </c:pt>
                <c:pt idx="7520">
                  <c:v>3851.6831050000001</c:v>
                </c:pt>
                <c:pt idx="7521">
                  <c:v>3869.7299800000001</c:v>
                </c:pt>
                <c:pt idx="7522">
                  <c:v>3869.905029</c:v>
                </c:pt>
                <c:pt idx="7523">
                  <c:v>3876.5900879999999</c:v>
                </c:pt>
                <c:pt idx="7524">
                  <c:v>3878.415039</c:v>
                </c:pt>
                <c:pt idx="7525">
                  <c:v>3878.798096</c:v>
                </c:pt>
                <c:pt idx="7526">
                  <c:v>3880.0458979999999</c:v>
                </c:pt>
                <c:pt idx="7527">
                  <c:v>3881.2919919999999</c:v>
                </c:pt>
                <c:pt idx="7528">
                  <c:v>3882.2141109999998</c:v>
                </c:pt>
                <c:pt idx="7529">
                  <c:v>3882.389893</c:v>
                </c:pt>
                <c:pt idx="7530">
                  <c:v>3884.0270999999998</c:v>
                </c:pt>
                <c:pt idx="7531">
                  <c:v>3888.5239259999998</c:v>
                </c:pt>
                <c:pt idx="7532">
                  <c:v>3890.201904</c:v>
                </c:pt>
                <c:pt idx="7533">
                  <c:v>3891.61499</c:v>
                </c:pt>
                <c:pt idx="7534">
                  <c:v>3891.7561040000001</c:v>
                </c:pt>
                <c:pt idx="7535">
                  <c:v>3892.0129390000002</c:v>
                </c:pt>
                <c:pt idx="7536">
                  <c:v>3894.0639649999998</c:v>
                </c:pt>
                <c:pt idx="7537">
                  <c:v>3894.4609380000002</c:v>
                </c:pt>
                <c:pt idx="7538">
                  <c:v>3897.9709469999998</c:v>
                </c:pt>
                <c:pt idx="7539">
                  <c:v>3898.8378910000001</c:v>
                </c:pt>
                <c:pt idx="7540">
                  <c:v>3899.0900879999999</c:v>
                </c:pt>
                <c:pt idx="7541">
                  <c:v>3901.2661130000001</c:v>
                </c:pt>
                <c:pt idx="7542">
                  <c:v>3902.6621089999999</c:v>
                </c:pt>
                <c:pt idx="7543">
                  <c:v>3905.1069339999999</c:v>
                </c:pt>
                <c:pt idx="7544">
                  <c:v>3909.5581050000001</c:v>
                </c:pt>
                <c:pt idx="7545">
                  <c:v>3924.6120609999998</c:v>
                </c:pt>
                <c:pt idx="7546">
                  <c:v>3925.88501</c:v>
                </c:pt>
                <c:pt idx="7547">
                  <c:v>3929.4660640000002</c:v>
                </c:pt>
                <c:pt idx="7548">
                  <c:v>3929.7250979999999</c:v>
                </c:pt>
                <c:pt idx="7549">
                  <c:v>3930.2749020000001</c:v>
                </c:pt>
                <c:pt idx="7550">
                  <c:v>3930.5749510000001</c:v>
                </c:pt>
                <c:pt idx="7551">
                  <c:v>3933.9760740000002</c:v>
                </c:pt>
                <c:pt idx="7552">
                  <c:v>3935.7739259999998</c:v>
                </c:pt>
                <c:pt idx="7553">
                  <c:v>3935.7739259999998</c:v>
                </c:pt>
                <c:pt idx="7554">
                  <c:v>3936.4370119999999</c:v>
                </c:pt>
                <c:pt idx="7555">
                  <c:v>3939.0339359999998</c:v>
                </c:pt>
                <c:pt idx="7556">
                  <c:v>3946.1040039999998</c:v>
                </c:pt>
                <c:pt idx="7557">
                  <c:v>3950.9770509999998</c:v>
                </c:pt>
                <c:pt idx="7558">
                  <c:v>3959.3950199999999</c:v>
                </c:pt>
                <c:pt idx="7559">
                  <c:v>3965.2189939999998</c:v>
                </c:pt>
                <c:pt idx="7560">
                  <c:v>3969.9589839999999</c:v>
                </c:pt>
                <c:pt idx="7561">
                  <c:v>3970.0839839999999</c:v>
                </c:pt>
                <c:pt idx="7562">
                  <c:v>3970.5629880000001</c:v>
                </c:pt>
                <c:pt idx="7563">
                  <c:v>3972.1870119999999</c:v>
                </c:pt>
                <c:pt idx="7564">
                  <c:v>3973.4040530000002</c:v>
                </c:pt>
                <c:pt idx="7565">
                  <c:v>3975.693115</c:v>
                </c:pt>
                <c:pt idx="7566">
                  <c:v>3989.485107</c:v>
                </c:pt>
                <c:pt idx="7567">
                  <c:v>3990.7829590000001</c:v>
                </c:pt>
                <c:pt idx="7568">
                  <c:v>3992.2990719999998</c:v>
                </c:pt>
                <c:pt idx="7569">
                  <c:v>4002.1130370000001</c:v>
                </c:pt>
                <c:pt idx="7570">
                  <c:v>4004.1899410000001</c:v>
                </c:pt>
                <c:pt idx="7571">
                  <c:v>4004.9399410000001</c:v>
                </c:pt>
                <c:pt idx="7572">
                  <c:v>4006.2629390000002</c:v>
                </c:pt>
                <c:pt idx="7573">
                  <c:v>4006.8239749999998</c:v>
                </c:pt>
                <c:pt idx="7574">
                  <c:v>4010.0180660000001</c:v>
                </c:pt>
                <c:pt idx="7575">
                  <c:v>4011.751953</c:v>
                </c:pt>
                <c:pt idx="7576">
                  <c:v>4012.5629880000001</c:v>
                </c:pt>
                <c:pt idx="7577">
                  <c:v>4013.4221189999998</c:v>
                </c:pt>
                <c:pt idx="7578">
                  <c:v>4021.123047</c:v>
                </c:pt>
                <c:pt idx="7579">
                  <c:v>4022.540039</c:v>
                </c:pt>
                <c:pt idx="7580">
                  <c:v>4023.73999</c:v>
                </c:pt>
                <c:pt idx="7581">
                  <c:v>4027.0520019999999</c:v>
                </c:pt>
                <c:pt idx="7582">
                  <c:v>4027.4819339999999</c:v>
                </c:pt>
                <c:pt idx="7583">
                  <c:v>4030.9809570000002</c:v>
                </c:pt>
                <c:pt idx="7584">
                  <c:v>4040.6320799999999</c:v>
                </c:pt>
                <c:pt idx="7585">
                  <c:v>4045.5590820000002</c:v>
                </c:pt>
                <c:pt idx="7586">
                  <c:v>4046.3039549999999</c:v>
                </c:pt>
                <c:pt idx="7587">
                  <c:v>4051.8989259999998</c:v>
                </c:pt>
                <c:pt idx="7588">
                  <c:v>4052.6689449999999</c:v>
                </c:pt>
                <c:pt idx="7589">
                  <c:v>4054.4890140000002</c:v>
                </c:pt>
                <c:pt idx="7590">
                  <c:v>4055.2990719999998</c:v>
                </c:pt>
                <c:pt idx="7591">
                  <c:v>4065.7619629999999</c:v>
                </c:pt>
                <c:pt idx="7592">
                  <c:v>4075.4799800000001</c:v>
                </c:pt>
                <c:pt idx="7593">
                  <c:v>4080.4541020000001</c:v>
                </c:pt>
                <c:pt idx="7594">
                  <c:v>4083.1120609999998</c:v>
                </c:pt>
                <c:pt idx="7595">
                  <c:v>4085.4208979999999</c:v>
                </c:pt>
                <c:pt idx="7596">
                  <c:v>4087.8090820000002</c:v>
                </c:pt>
                <c:pt idx="7597">
                  <c:v>4088.5109859999998</c:v>
                </c:pt>
                <c:pt idx="7598">
                  <c:v>4090.5410160000001</c:v>
                </c:pt>
                <c:pt idx="7599">
                  <c:v>4097.0590819999998</c:v>
                </c:pt>
                <c:pt idx="7600">
                  <c:v>4097.4658200000003</c:v>
                </c:pt>
                <c:pt idx="7601">
                  <c:v>4098.3408200000003</c:v>
                </c:pt>
                <c:pt idx="7602">
                  <c:v>4101.2412109999996</c:v>
                </c:pt>
                <c:pt idx="7603">
                  <c:v>4104.921875</c:v>
                </c:pt>
                <c:pt idx="7604">
                  <c:v>4106.4379879999997</c:v>
                </c:pt>
                <c:pt idx="7605">
                  <c:v>4106.6279299999997</c:v>
                </c:pt>
                <c:pt idx="7606">
                  <c:v>4107.1279299999997</c:v>
                </c:pt>
                <c:pt idx="7607">
                  <c:v>4108.6000979999999</c:v>
                </c:pt>
                <c:pt idx="7608">
                  <c:v>4115.2797849999997</c:v>
                </c:pt>
                <c:pt idx="7609">
                  <c:v>4120.0971680000002</c:v>
                </c:pt>
                <c:pt idx="7610">
                  <c:v>4125.6479490000002</c:v>
                </c:pt>
                <c:pt idx="7611">
                  <c:v>4129.4760740000002</c:v>
                </c:pt>
                <c:pt idx="7612">
                  <c:v>4134.0048829999996</c:v>
                </c:pt>
                <c:pt idx="7613">
                  <c:v>4136.3979490000002</c:v>
                </c:pt>
                <c:pt idx="7614">
                  <c:v>4138.9521480000003</c:v>
                </c:pt>
                <c:pt idx="7615">
                  <c:v>4140.3339839999999</c:v>
                </c:pt>
                <c:pt idx="7616">
                  <c:v>4140.8090819999998</c:v>
                </c:pt>
                <c:pt idx="7617">
                  <c:v>4140.9570309999999</c:v>
                </c:pt>
                <c:pt idx="7618">
                  <c:v>4141.9731449999999</c:v>
                </c:pt>
                <c:pt idx="7619">
                  <c:v>4143.5571289999998</c:v>
                </c:pt>
                <c:pt idx="7620">
                  <c:v>4152.5141599999997</c:v>
                </c:pt>
                <c:pt idx="7621">
                  <c:v>4154.1499020000001</c:v>
                </c:pt>
                <c:pt idx="7622">
                  <c:v>4162.091797</c:v>
                </c:pt>
                <c:pt idx="7623">
                  <c:v>4162.2329099999997</c:v>
                </c:pt>
                <c:pt idx="7624">
                  <c:v>4165.080078</c:v>
                </c:pt>
                <c:pt idx="7625">
                  <c:v>4167.091797</c:v>
                </c:pt>
                <c:pt idx="7626">
                  <c:v>4167.091797</c:v>
                </c:pt>
                <c:pt idx="7627">
                  <c:v>4167.8129879999997</c:v>
                </c:pt>
                <c:pt idx="7628">
                  <c:v>4168.1391599999997</c:v>
                </c:pt>
                <c:pt idx="7629">
                  <c:v>4174.5541990000002</c:v>
                </c:pt>
                <c:pt idx="7630">
                  <c:v>4181.8110349999997</c:v>
                </c:pt>
                <c:pt idx="7631">
                  <c:v>4192.2558589999999</c:v>
                </c:pt>
                <c:pt idx="7632">
                  <c:v>4192.5869140000004</c:v>
                </c:pt>
                <c:pt idx="7633">
                  <c:v>4197.3872069999998</c:v>
                </c:pt>
                <c:pt idx="7634">
                  <c:v>4200.998047</c:v>
                </c:pt>
                <c:pt idx="7635">
                  <c:v>4203.7402339999999</c:v>
                </c:pt>
                <c:pt idx="7636">
                  <c:v>4205.1640630000002</c:v>
                </c:pt>
                <c:pt idx="7637">
                  <c:v>4207.2958980000003</c:v>
                </c:pt>
                <c:pt idx="7638">
                  <c:v>4211.4169920000004</c:v>
                </c:pt>
                <c:pt idx="7639">
                  <c:v>4219.2529299999997</c:v>
                </c:pt>
                <c:pt idx="7640">
                  <c:v>4223.5419920000004</c:v>
                </c:pt>
                <c:pt idx="7641">
                  <c:v>4228.6547849999997</c:v>
                </c:pt>
                <c:pt idx="7642">
                  <c:v>4232.8540039999998</c:v>
                </c:pt>
                <c:pt idx="7643">
                  <c:v>4233.7202150000003</c:v>
                </c:pt>
                <c:pt idx="7644">
                  <c:v>4235.7231449999999</c:v>
                </c:pt>
                <c:pt idx="7645">
                  <c:v>4235.8671880000002</c:v>
                </c:pt>
                <c:pt idx="7646">
                  <c:v>4238.7622069999998</c:v>
                </c:pt>
                <c:pt idx="7647">
                  <c:v>4239.8691410000001</c:v>
                </c:pt>
                <c:pt idx="7648">
                  <c:v>4240.8881840000004</c:v>
                </c:pt>
                <c:pt idx="7649">
                  <c:v>4243.0678710000002</c:v>
                </c:pt>
                <c:pt idx="7650">
                  <c:v>4248.7221680000002</c:v>
                </c:pt>
                <c:pt idx="7651">
                  <c:v>4248.7221680000002</c:v>
                </c:pt>
                <c:pt idx="7652">
                  <c:v>4252.8759769999997</c:v>
                </c:pt>
                <c:pt idx="7653">
                  <c:v>4260.421875</c:v>
                </c:pt>
                <c:pt idx="7654">
                  <c:v>4260.8242190000001</c:v>
                </c:pt>
                <c:pt idx="7655">
                  <c:v>4262.9658200000003</c:v>
                </c:pt>
                <c:pt idx="7656">
                  <c:v>4266.1621089999999</c:v>
                </c:pt>
                <c:pt idx="7657">
                  <c:v>4269.580078</c:v>
                </c:pt>
                <c:pt idx="7658">
                  <c:v>4274.2250979999999</c:v>
                </c:pt>
                <c:pt idx="7659">
                  <c:v>4275.1840819999998</c:v>
                </c:pt>
                <c:pt idx="7660">
                  <c:v>4276.0190430000002</c:v>
                </c:pt>
                <c:pt idx="7661">
                  <c:v>4280.2250979999999</c:v>
                </c:pt>
                <c:pt idx="7662">
                  <c:v>4280.6918949999999</c:v>
                </c:pt>
                <c:pt idx="7663">
                  <c:v>4283.0458980000003</c:v>
                </c:pt>
                <c:pt idx="7664">
                  <c:v>4287.7080079999996</c:v>
                </c:pt>
                <c:pt idx="7665">
                  <c:v>4288.8828130000002</c:v>
                </c:pt>
                <c:pt idx="7666">
                  <c:v>4295.3149409999996</c:v>
                </c:pt>
                <c:pt idx="7667">
                  <c:v>4297.5639650000003</c:v>
                </c:pt>
                <c:pt idx="7668">
                  <c:v>4299.8051759999998</c:v>
                </c:pt>
                <c:pt idx="7669">
                  <c:v>4300.0971680000002</c:v>
                </c:pt>
                <c:pt idx="7670">
                  <c:v>4307.7202150000003</c:v>
                </c:pt>
                <c:pt idx="7671">
                  <c:v>4309.3837890000004</c:v>
                </c:pt>
                <c:pt idx="7672">
                  <c:v>4310.2221680000002</c:v>
                </c:pt>
                <c:pt idx="7673">
                  <c:v>4316.7719729999999</c:v>
                </c:pt>
                <c:pt idx="7674">
                  <c:v>4319.8208009999998</c:v>
                </c:pt>
                <c:pt idx="7675">
                  <c:v>4324.0068359999996</c:v>
                </c:pt>
                <c:pt idx="7676">
                  <c:v>4328.9189450000003</c:v>
                </c:pt>
                <c:pt idx="7677">
                  <c:v>4329.6372069999998</c:v>
                </c:pt>
                <c:pt idx="7678">
                  <c:v>4333.7700199999999</c:v>
                </c:pt>
                <c:pt idx="7679">
                  <c:v>4334.5190430000002</c:v>
                </c:pt>
                <c:pt idx="7680">
                  <c:v>4334.8618159999996</c:v>
                </c:pt>
                <c:pt idx="7681">
                  <c:v>4338.080078</c:v>
                </c:pt>
                <c:pt idx="7682">
                  <c:v>4342.0278319999998</c:v>
                </c:pt>
                <c:pt idx="7683">
                  <c:v>4349.4648440000001</c:v>
                </c:pt>
                <c:pt idx="7684">
                  <c:v>4349.5908200000003</c:v>
                </c:pt>
                <c:pt idx="7685">
                  <c:v>4359.9848629999997</c:v>
                </c:pt>
                <c:pt idx="7686">
                  <c:v>4364.1728519999997</c:v>
                </c:pt>
                <c:pt idx="7687">
                  <c:v>4364.3041990000002</c:v>
                </c:pt>
                <c:pt idx="7688">
                  <c:v>4364.6337890000004</c:v>
                </c:pt>
                <c:pt idx="7689">
                  <c:v>4367.8251950000003</c:v>
                </c:pt>
                <c:pt idx="7690">
                  <c:v>4368.1079099999997</c:v>
                </c:pt>
                <c:pt idx="7691">
                  <c:v>4377.1899409999996</c:v>
                </c:pt>
                <c:pt idx="7692">
                  <c:v>4377.3242190000001</c:v>
                </c:pt>
                <c:pt idx="7693">
                  <c:v>4379.8637699999999</c:v>
                </c:pt>
                <c:pt idx="7694">
                  <c:v>4381.6791990000002</c:v>
                </c:pt>
                <c:pt idx="7695">
                  <c:v>4381.6791990000002</c:v>
                </c:pt>
                <c:pt idx="7696">
                  <c:v>4384.4829099999997</c:v>
                </c:pt>
                <c:pt idx="7697">
                  <c:v>4389.4677730000003</c:v>
                </c:pt>
                <c:pt idx="7698">
                  <c:v>4394.3579099999997</c:v>
                </c:pt>
                <c:pt idx="7699">
                  <c:v>4395.5898440000001</c:v>
                </c:pt>
                <c:pt idx="7700">
                  <c:v>4400.3930659999996</c:v>
                </c:pt>
                <c:pt idx="7701">
                  <c:v>4408.626953</c:v>
                </c:pt>
                <c:pt idx="7702">
                  <c:v>4419.9887699999999</c:v>
                </c:pt>
                <c:pt idx="7703">
                  <c:v>4420.546875</c:v>
                </c:pt>
                <c:pt idx="7704">
                  <c:v>4424.1420900000003</c:v>
                </c:pt>
                <c:pt idx="7705">
                  <c:v>4424.2871089999999</c:v>
                </c:pt>
                <c:pt idx="7706">
                  <c:v>4427.1948240000002</c:v>
                </c:pt>
                <c:pt idx="7707">
                  <c:v>4428.2929690000001</c:v>
                </c:pt>
                <c:pt idx="7708">
                  <c:v>4431.2670900000003</c:v>
                </c:pt>
                <c:pt idx="7709">
                  <c:v>4431.5590819999998</c:v>
                </c:pt>
                <c:pt idx="7710">
                  <c:v>4431.703125</c:v>
                </c:pt>
                <c:pt idx="7711">
                  <c:v>4433.6259769999997</c:v>
                </c:pt>
                <c:pt idx="7712">
                  <c:v>4433.9101559999999</c:v>
                </c:pt>
                <c:pt idx="7713">
                  <c:v>4434.2231449999999</c:v>
                </c:pt>
                <c:pt idx="7714">
                  <c:v>4441.4648440000001</c:v>
                </c:pt>
                <c:pt idx="7715">
                  <c:v>4441.9291990000002</c:v>
                </c:pt>
                <c:pt idx="7716">
                  <c:v>4442.9028319999998</c:v>
                </c:pt>
                <c:pt idx="7717">
                  <c:v>4455.0219729999999</c:v>
                </c:pt>
                <c:pt idx="7718">
                  <c:v>4455.0219729999999</c:v>
                </c:pt>
                <c:pt idx="7719">
                  <c:v>4456.3427730000003</c:v>
                </c:pt>
                <c:pt idx="7720">
                  <c:v>4458.0498049999997</c:v>
                </c:pt>
                <c:pt idx="7721">
                  <c:v>4458.5581050000001</c:v>
                </c:pt>
                <c:pt idx="7722">
                  <c:v>4460.4467770000001</c:v>
                </c:pt>
                <c:pt idx="7723">
                  <c:v>4463.4448240000002</c:v>
                </c:pt>
                <c:pt idx="7724">
                  <c:v>4473.9428710000002</c:v>
                </c:pt>
                <c:pt idx="7725">
                  <c:v>4474.9111329999996</c:v>
                </c:pt>
                <c:pt idx="7726">
                  <c:v>4475.2138670000004</c:v>
                </c:pt>
                <c:pt idx="7727">
                  <c:v>4476.1499020000001</c:v>
                </c:pt>
                <c:pt idx="7728">
                  <c:v>4478.4008789999998</c:v>
                </c:pt>
                <c:pt idx="7729">
                  <c:v>4480.4628910000001</c:v>
                </c:pt>
                <c:pt idx="7730">
                  <c:v>4480.4628910000001</c:v>
                </c:pt>
                <c:pt idx="7731">
                  <c:v>4480.6499020000001</c:v>
                </c:pt>
                <c:pt idx="7732">
                  <c:v>4481.5341799999997</c:v>
                </c:pt>
                <c:pt idx="7733">
                  <c:v>4484.798828</c:v>
                </c:pt>
                <c:pt idx="7734">
                  <c:v>4488.0498049999997</c:v>
                </c:pt>
                <c:pt idx="7735">
                  <c:v>4489.4360349999997</c:v>
                </c:pt>
                <c:pt idx="7736">
                  <c:v>4490.9951170000004</c:v>
                </c:pt>
                <c:pt idx="7737">
                  <c:v>4491.1591799999997</c:v>
                </c:pt>
                <c:pt idx="7738">
                  <c:v>4492.1928710000002</c:v>
                </c:pt>
                <c:pt idx="7739">
                  <c:v>4499.0400390000004</c:v>
                </c:pt>
                <c:pt idx="7740">
                  <c:v>4499.0400390000004</c:v>
                </c:pt>
                <c:pt idx="7741">
                  <c:v>4504.2729490000002</c:v>
                </c:pt>
                <c:pt idx="7742">
                  <c:v>4504.4609380000002</c:v>
                </c:pt>
                <c:pt idx="7743">
                  <c:v>4506.3759769999997</c:v>
                </c:pt>
                <c:pt idx="7744">
                  <c:v>4507.1127930000002</c:v>
                </c:pt>
                <c:pt idx="7745">
                  <c:v>4515.5278319999998</c:v>
                </c:pt>
                <c:pt idx="7746">
                  <c:v>4515.5278319999998</c:v>
                </c:pt>
                <c:pt idx="7747">
                  <c:v>4515.9111329999996</c:v>
                </c:pt>
                <c:pt idx="7748">
                  <c:v>4519.419922</c:v>
                </c:pt>
                <c:pt idx="7749">
                  <c:v>4528.7060549999997</c:v>
                </c:pt>
                <c:pt idx="7750">
                  <c:v>4528.7060549999997</c:v>
                </c:pt>
                <c:pt idx="7751">
                  <c:v>4531.4868159999996</c:v>
                </c:pt>
                <c:pt idx="7752">
                  <c:v>4533.7348629999997</c:v>
                </c:pt>
                <c:pt idx="7753">
                  <c:v>4535.3051759999998</c:v>
                </c:pt>
                <c:pt idx="7754">
                  <c:v>4539.6381840000004</c:v>
                </c:pt>
                <c:pt idx="7755">
                  <c:v>4540.3808589999999</c:v>
                </c:pt>
                <c:pt idx="7756">
                  <c:v>4541.2778319999998</c:v>
                </c:pt>
                <c:pt idx="7757">
                  <c:v>4543.7280270000001</c:v>
                </c:pt>
                <c:pt idx="7758">
                  <c:v>4544.4858400000003</c:v>
                </c:pt>
                <c:pt idx="7759">
                  <c:v>4551.7158200000003</c:v>
                </c:pt>
                <c:pt idx="7760">
                  <c:v>4553.0571289999998</c:v>
                </c:pt>
                <c:pt idx="7761">
                  <c:v>4558.1621089999999</c:v>
                </c:pt>
                <c:pt idx="7762">
                  <c:v>4558.4228519999997</c:v>
                </c:pt>
                <c:pt idx="7763">
                  <c:v>4564.1171880000002</c:v>
                </c:pt>
                <c:pt idx="7764">
                  <c:v>4570.9941410000001</c:v>
                </c:pt>
                <c:pt idx="7765">
                  <c:v>4572.0380859999996</c:v>
                </c:pt>
                <c:pt idx="7766">
                  <c:v>4573.7319340000004</c:v>
                </c:pt>
                <c:pt idx="7767">
                  <c:v>4635.9458009999998</c:v>
                </c:pt>
                <c:pt idx="7768">
                  <c:v>4661.6328130000002</c:v>
                </c:pt>
                <c:pt idx="7769">
                  <c:v>4664.1181640000004</c:v>
                </c:pt>
              </c:numCache>
            </c:numRef>
          </c:xVal>
          <c:yVal>
            <c:numRef>
              <c:f>Sheet7!$AJ$5:$AJ$7774</c:f>
              <c:numCache>
                <c:formatCode>General</c:formatCode>
                <c:ptCount val="777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A89-4992-8501-4F29395B9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8759968"/>
        <c:axId val="648754064"/>
      </c:scatterChart>
      <c:valAx>
        <c:axId val="64875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crossAx val="648754064"/>
        <c:crosses val="autoZero"/>
        <c:crossBetween val="midCat"/>
      </c:valAx>
      <c:valAx>
        <c:axId val="64875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Stuck-Bit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6487599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6/29/23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3/6/2020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82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"/>
            <a:ext cx="12225338" cy="6858001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421831"/>
            <a:ext cx="10625007" cy="567399"/>
          </a:xfrm>
          <a:prstGeom prst="rect">
            <a:avLst/>
          </a:prstGeom>
        </p:spPr>
        <p:txBody>
          <a:bodyPr/>
          <a:lstStyle>
            <a:lvl1pPr>
              <a:defRPr sz="308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5">
            <a:extLst>
              <a:ext uri="{FF2B5EF4-FFF2-40B4-BE49-F238E27FC236}">
                <a16:creationId xmlns:a16="http://schemas.microsoft.com/office/drawing/2014/main" id="{33C1AA27-468E-4F19-A563-21152A310F35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" y="6458445"/>
            <a:ext cx="9956800" cy="40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421831"/>
            <a:ext cx="10625007" cy="567399"/>
          </a:xfrm>
          <a:prstGeom prst="rect">
            <a:avLst/>
          </a:prstGeom>
        </p:spPr>
        <p:txBody>
          <a:bodyPr/>
          <a:lstStyle>
            <a:lvl1pPr algn="l">
              <a:defRPr sz="308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102" name="Picture 5">
            <a:extLst>
              <a:ext uri="{FF2B5EF4-FFF2-40B4-BE49-F238E27FC236}">
                <a16:creationId xmlns:a16="http://schemas.microsoft.com/office/drawing/2014/main" id="{EA088D67-7B06-4281-990B-01FE6467697E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9" y="6472625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E7E9920D-5148-4C5E-AF4F-672E07B42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5">
            <a:extLst>
              <a:ext uri="{FF2B5EF4-FFF2-40B4-BE49-F238E27FC236}">
                <a16:creationId xmlns:a16="http://schemas.microsoft.com/office/drawing/2014/main" id="{75432A0F-AD37-4EDF-A3C9-9129332D7C90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" y="6454648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2AAC5E67-E08A-4CAC-8F4D-A2D8638C2B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2361E30E-1C22-46B3-9AB9-AB1BC0D7C98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9" y="6455300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40958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79E19F2-F57B-45DE-B862-DD01F0612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9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3656F8C5-B6A5-414F-86D9-8C977E5C1BBD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8" y="6458838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294C493E-467F-427F-AD20-6EDFB99CC1EE}"/>
              </a:ext>
            </a:extLst>
          </p:cNvPr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" y="6462001"/>
            <a:ext cx="9956800" cy="405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1245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95660-CE89-4345-8089-CAD36085B63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E516291-A401-44B3-B7C0-494EEF7A0709}"/>
              </a:ext>
            </a:extLst>
          </p:cNvPr>
          <p:cNvPicPr>
            <a:picLocks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3688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  <p:sldLayoutId id="2147483978" r:id="rId12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07ED2C1-0776-4663-8284-733C83AE37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F90349B-FF48-4A3E-8266-C6C8B77A2E91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5900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6000" y="3562167"/>
            <a:ext cx="7690068" cy="5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3087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Lessons learned for SDRAM testing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Bounasser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26/06/2023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33024-655E-A33D-3981-BEE0D05493FA}"/>
              </a:ext>
            </a:extLst>
          </p:cNvPr>
          <p:cNvSpPr txBox="1"/>
          <p:nvPr/>
        </p:nvSpPr>
        <p:spPr>
          <a:xfrm>
            <a:off x="8132735" y="4199817"/>
            <a:ext cx="6222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QEC Final Presentation Days 2023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A84F30-E443-0E16-3F1E-46957A8E9483}"/>
              </a:ext>
            </a:extLst>
          </p:cNvPr>
          <p:cNvSpPr txBox="1"/>
          <p:nvPr/>
        </p:nvSpPr>
        <p:spPr>
          <a:xfrm>
            <a:off x="286719" y="54059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30BC9E-EABF-59A0-C15B-8D4562CC4A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6" t="13791" b="15541"/>
          <a:stretch/>
        </p:blipFill>
        <p:spPr>
          <a:xfrm>
            <a:off x="5883596" y="1843083"/>
            <a:ext cx="6524764" cy="3558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67AC6B-6A83-BB96-C6F7-5545A999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VRT and ISB characterization procedure – Beam off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BF0001-E0E8-4F8A-715F-A3F6E1806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1" y="1692316"/>
            <a:ext cx="6017878" cy="385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50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772D85F-51C5-22EF-4185-00F72F7896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308952"/>
              </p:ext>
            </p:extLst>
          </p:nvPr>
        </p:nvGraphicFramePr>
        <p:xfrm>
          <a:off x="217488" y="1292087"/>
          <a:ext cx="5487573" cy="491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BDEABE3-5BF3-05FD-00A0-2CF94921BE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374132"/>
              </p:ext>
            </p:extLst>
          </p:nvPr>
        </p:nvGraphicFramePr>
        <p:xfrm>
          <a:off x="6138863" y="1292085"/>
          <a:ext cx="5301076" cy="491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A785664-906C-0F7D-8CD0-98D4F190E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 wrap="square" anchor="ctr">
            <a:normAutofit/>
          </a:bodyPr>
          <a:lstStyle/>
          <a:p>
            <a:r>
              <a:rPr lang="en-NL" dirty="0"/>
              <a:t>Pre-Irradiation characterization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90C200-909A-5007-14CB-71CA5C82C9B0}"/>
              </a:ext>
            </a:extLst>
          </p:cNvPr>
          <p:cNvSpPr txBox="1"/>
          <p:nvPr/>
        </p:nvSpPr>
        <p:spPr>
          <a:xfrm>
            <a:off x="4850785" y="82137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Lot_DUT </a:t>
            </a:r>
          </a:p>
        </p:txBody>
      </p:sp>
    </p:spTree>
    <p:extLst>
      <p:ext uri="{BB962C8B-B14F-4D97-AF65-F5344CB8AC3E}">
        <p14:creationId xmlns:p14="http://schemas.microsoft.com/office/powerpoint/2010/main" val="2095791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F150-1637-1C68-A6F6-4E8373EB4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TID characterization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FF621B-04BC-FAE4-F4A8-FA8A455A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60" y="2744520"/>
            <a:ext cx="3908739" cy="13689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ECB0571-9D37-E6D7-F7D1-959F39B96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73" y="2005856"/>
            <a:ext cx="6301720" cy="384104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95E2D29-B013-FA60-3CE5-A21A06CE15CB}"/>
              </a:ext>
            </a:extLst>
          </p:cNvPr>
          <p:cNvSpPr txBox="1"/>
          <p:nvPr/>
        </p:nvSpPr>
        <p:spPr>
          <a:xfrm>
            <a:off x="7747889" y="1675642"/>
            <a:ext cx="6213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/>
              <a:t>2_1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B638E9-7C6C-4FC8-F85B-071154AE5121}"/>
              </a:ext>
            </a:extLst>
          </p:cNvPr>
          <p:cNvSpPr txBox="1"/>
          <p:nvPr/>
        </p:nvSpPr>
        <p:spPr>
          <a:xfrm>
            <a:off x="8377833" y="1681968"/>
            <a:ext cx="168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Pattern 0x00</a:t>
            </a:r>
          </a:p>
        </p:txBody>
      </p:sp>
    </p:spTree>
    <p:extLst>
      <p:ext uri="{BB962C8B-B14F-4D97-AF65-F5344CB8AC3E}">
        <p14:creationId xmlns:p14="http://schemas.microsoft.com/office/powerpoint/2010/main" val="2323679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FF132-6BEF-84CE-5444-E8032C32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TID created Stuck-Bit</a:t>
            </a:r>
            <a:endParaRPr lang="en-NL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70439E-5B30-5DB2-2471-14A80DD78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581" y="1510333"/>
            <a:ext cx="7296966" cy="4410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2FC464-D9A6-D2F2-D631-1C0A3E8554B9}"/>
              </a:ext>
            </a:extLst>
          </p:cNvPr>
          <p:cNvSpPr txBox="1"/>
          <p:nvPr/>
        </p:nvSpPr>
        <p:spPr>
          <a:xfrm>
            <a:off x="103300" y="1945312"/>
            <a:ext cx="47856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1</a:t>
            </a:r>
            <a:r>
              <a:rPr lang="en-NL" dirty="0"/>
              <a:t> weak cell was present in the DUT 2_1.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NL" dirty="0"/>
              <a:t>Its RT value was divided by 2 each ~20krad.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NL" dirty="0"/>
              <a:t>After 40krad it couldn’t hold its value after 64ms.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NL" dirty="0"/>
              <a:t>This specific bit was only sensitive to the pattern 0xA5, it was fine for 0x5A, 0x00 and 0x11.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102361-8E46-1D64-2CEF-FDD3F92D3F54}"/>
              </a:ext>
            </a:extLst>
          </p:cNvPr>
          <p:cNvSpPr txBox="1"/>
          <p:nvPr/>
        </p:nvSpPr>
        <p:spPr>
          <a:xfrm>
            <a:off x="829182" y="1259425"/>
            <a:ext cx="3396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SB can’t be created by TID.</a:t>
            </a:r>
          </a:p>
        </p:txBody>
      </p:sp>
      <p:pic>
        <p:nvPicPr>
          <p:cNvPr id="8" name="Graphic 7" descr="Close with solid fill">
            <a:extLst>
              <a:ext uri="{FF2B5EF4-FFF2-40B4-BE49-F238E27FC236}">
                <a16:creationId xmlns:a16="http://schemas.microsoft.com/office/drawing/2014/main" id="{FC4A2FB4-671A-8613-D8B9-F9D930655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981" y="1161491"/>
            <a:ext cx="565201" cy="5652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47BB22-F497-54B6-FFB8-DFFD15D42DE7}"/>
              </a:ext>
            </a:extLst>
          </p:cNvPr>
          <p:cNvSpPr txBox="1"/>
          <p:nvPr/>
        </p:nvSpPr>
        <p:spPr>
          <a:xfrm>
            <a:off x="216000" y="5598575"/>
            <a:ext cx="4998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-&gt; Only 1 bit out of 3 * 512MBits SDRAM</a:t>
            </a:r>
          </a:p>
          <a:p>
            <a:r>
              <a:rPr lang="en-US" dirty="0"/>
              <a:t>But there was also only 1 weak cell </a:t>
            </a:r>
          </a:p>
        </p:txBody>
      </p:sp>
    </p:spTree>
    <p:extLst>
      <p:ext uri="{BB962C8B-B14F-4D97-AF65-F5344CB8AC3E}">
        <p14:creationId xmlns:p14="http://schemas.microsoft.com/office/powerpoint/2010/main" val="302022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CDFB1-E8FC-2D74-0EB4-B891023F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Proton SEE characterization</a:t>
            </a:r>
          </a:p>
        </p:txBody>
      </p:sp>
      <p:pic>
        <p:nvPicPr>
          <p:cNvPr id="4" name="Image 58">
            <a:extLst>
              <a:ext uri="{FF2B5EF4-FFF2-40B4-BE49-F238E27FC236}">
                <a16:creationId xmlns:a16="http://schemas.microsoft.com/office/drawing/2014/main" id="{9A5ABCDA-5EF2-A5C6-2698-8EFA24312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22406"/>
            <a:ext cx="6528389" cy="5327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27178B-6A08-F027-4DB4-4BF17C311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876" y="922406"/>
            <a:ext cx="5219747" cy="3195024"/>
          </a:xfrm>
          <a:prstGeom prst="rect">
            <a:avLst/>
          </a:prstGeom>
        </p:spPr>
      </p:pic>
      <p:pic>
        <p:nvPicPr>
          <p:cNvPr id="7" name="Content Placeholder 14" descr="A picture containing text, diagram, screenshot, line&#10;&#10;Description automatically generated">
            <a:extLst>
              <a:ext uri="{FF2B5EF4-FFF2-40B4-BE49-F238E27FC236}">
                <a16:creationId xmlns:a16="http://schemas.microsoft.com/office/drawing/2014/main" id="{81E5EB15-85AD-1C87-45E6-D9D7AD3025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2" r="53974" b="39146"/>
          <a:stretch/>
        </p:blipFill>
        <p:spPr bwMode="auto">
          <a:xfrm>
            <a:off x="9561599" y="4032090"/>
            <a:ext cx="2380024" cy="238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FD0C79-0674-2197-2AC0-7481E419A6A5}"/>
              </a:ext>
            </a:extLst>
          </p:cNvPr>
          <p:cNvSpPr txBox="1"/>
          <p:nvPr/>
        </p:nvSpPr>
        <p:spPr>
          <a:xfrm>
            <a:off x="9421440" y="4492277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SB_A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7961A-6BBA-448A-F396-D6D8530CED05}"/>
              </a:ext>
            </a:extLst>
          </p:cNvPr>
          <p:cNvSpPr txBox="1"/>
          <p:nvPr/>
        </p:nvSpPr>
        <p:spPr>
          <a:xfrm>
            <a:off x="10751611" y="4492277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SB_B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880DD-58C5-0AB3-0AF6-73C7A52188BF}"/>
              </a:ext>
            </a:extLst>
          </p:cNvPr>
          <p:cNvSpPr txBox="1"/>
          <p:nvPr/>
        </p:nvSpPr>
        <p:spPr>
          <a:xfrm>
            <a:off x="6884548" y="3859128"/>
            <a:ext cx="1209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SEFI: </a:t>
            </a:r>
          </a:p>
          <a:p>
            <a:r>
              <a:rPr lang="en-NL" dirty="0"/>
              <a:t>1 A-SEFI</a:t>
            </a:r>
          </a:p>
          <a:p>
            <a:r>
              <a:rPr lang="en-NL" dirty="0"/>
              <a:t>5 B-SEFI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1D5739-21EE-FB93-13B0-DFB13CFF0E29}"/>
              </a:ext>
            </a:extLst>
          </p:cNvPr>
          <p:cNvSpPr txBox="1"/>
          <p:nvPr/>
        </p:nvSpPr>
        <p:spPr>
          <a:xfrm>
            <a:off x="6647377" y="4984864"/>
            <a:ext cx="2380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/>
              <a:t>No difference between pristine device and TID pre-irradiated.</a:t>
            </a:r>
          </a:p>
        </p:txBody>
      </p:sp>
    </p:spTree>
    <p:extLst>
      <p:ext uri="{BB962C8B-B14F-4D97-AF65-F5344CB8AC3E}">
        <p14:creationId xmlns:p14="http://schemas.microsoft.com/office/powerpoint/2010/main" val="3098199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BB945-A830-A690-1775-2DE69F5E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Proton SEE event timeline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617D62-9485-2744-C6E0-E07ACB294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20" y="2085183"/>
            <a:ext cx="5866666" cy="36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B26474-23B2-AD72-5444-3F6B908BE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386" y="2085183"/>
            <a:ext cx="6105405" cy="360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74C5C5-62C1-5029-9C83-1CBC42661C6E}"/>
              </a:ext>
            </a:extLst>
          </p:cNvPr>
          <p:cNvSpPr txBox="1"/>
          <p:nvPr/>
        </p:nvSpPr>
        <p:spPr>
          <a:xfrm>
            <a:off x="87720" y="1172817"/>
            <a:ext cx="12100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Burst of events, with a mix of detected SB and SEU.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581014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31326-21B0-2242-89FC-455D2099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Proton SB cross-section and annealing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FDA846-1902-57FB-4F69-D8F63C7C5D44}"/>
              </a:ext>
            </a:extLst>
          </p:cNvPr>
          <p:cNvSpPr txBox="1"/>
          <p:nvPr/>
        </p:nvSpPr>
        <p:spPr>
          <a:xfrm>
            <a:off x="216000" y="1773774"/>
            <a:ext cx="58699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SB cross-section is flat along the accumulated fluence.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Higher variability at low accumulated fluence due to a lower amount of SB created.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Annealing measurement after 1, 90 and 210 days (unbiased at ambiant temperature) have been recorded.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SB created are persistent over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Not much variation from lot to lot.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B0A68A5-16CC-7BCA-7E9E-DACB6B949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2669" y="1581765"/>
            <a:ext cx="6241894" cy="38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26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6F2A-BC48-A5AD-412B-5E787B584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Proton induced ISB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9C3AE5-758E-56AE-0AE5-6FC2723B0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27" y="775659"/>
            <a:ext cx="8154083" cy="568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93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01557-5FBE-2428-5B14-8A0E542E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Heavy-Ion SEE test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3624A6-E420-02D6-1D9F-1CAEE66AA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000" y="1101310"/>
            <a:ext cx="3896341" cy="5327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7B237F-9E63-9F3F-8882-49B9ABC73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16" y="2226154"/>
            <a:ext cx="4068294" cy="3050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A7B0B7-E6A9-6860-6CCB-9A6B86DE7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21" y="2253135"/>
            <a:ext cx="4032317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28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Stuck-Bit cross-Section and annealing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049980"/>
              </p:ext>
            </p:extLst>
          </p:nvPr>
        </p:nvGraphicFramePr>
        <p:xfrm>
          <a:off x="0" y="1778840"/>
          <a:ext cx="6096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92715"/>
              </p:ext>
            </p:extLst>
          </p:nvPr>
        </p:nvGraphicFramePr>
        <p:xfrm>
          <a:off x="6424293" y="1970171"/>
          <a:ext cx="5323575" cy="346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65540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</a:t>
            </a:r>
          </a:p>
        </p:txBody>
      </p:sp>
      <p:pic>
        <p:nvPicPr>
          <p:cNvPr id="1026" name="Picture 2" descr="Jason-2/OSTM">
            <a:extLst>
              <a:ext uri="{FF2B5EF4-FFF2-40B4-BE49-F238E27FC236}">
                <a16:creationId xmlns:a16="http://schemas.microsoft.com/office/drawing/2014/main" id="{504EB5FB-47D6-0CC3-7D3E-6E25D7F14A72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362" y="3635009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7C28DD-F040-5A9E-F2A1-47880BFC3890}"/>
              </a:ext>
            </a:extLst>
          </p:cNvPr>
          <p:cNvSpPr txBox="1"/>
          <p:nvPr/>
        </p:nvSpPr>
        <p:spPr>
          <a:xfrm>
            <a:off x="9073362" y="3726366"/>
            <a:ext cx="120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chemeClr val="bg1"/>
                </a:solidFill>
              </a:rPr>
              <a:t>JASON-2</a:t>
            </a:r>
          </a:p>
        </p:txBody>
      </p:sp>
      <p:pic>
        <p:nvPicPr>
          <p:cNvPr id="1028" name="Picture 4" descr="ESA - LISA Pathfinder overview">
            <a:extLst>
              <a:ext uri="{FF2B5EF4-FFF2-40B4-BE49-F238E27FC236}">
                <a16:creationId xmlns:a16="http://schemas.microsoft.com/office/drawing/2014/main" id="{131BB230-4ED4-E23F-44D0-16E950FA8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20" y="1344908"/>
            <a:ext cx="2880000" cy="216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AC94D8-0B2F-5617-5730-283CB2E24F80}"/>
              </a:ext>
            </a:extLst>
          </p:cNvPr>
          <p:cNvSpPr txBox="1"/>
          <p:nvPr/>
        </p:nvSpPr>
        <p:spPr>
          <a:xfrm>
            <a:off x="6052000" y="1344908"/>
            <a:ext cx="1984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chemeClr val="bg1"/>
                </a:solidFill>
              </a:rPr>
              <a:t>LISA Pathfinder</a:t>
            </a:r>
          </a:p>
        </p:txBody>
      </p:sp>
      <p:pic>
        <p:nvPicPr>
          <p:cNvPr id="1030" name="Picture 6" descr="SMOS (Soil Moisture and Ocean Salinity) Mission">
            <a:extLst>
              <a:ext uri="{FF2B5EF4-FFF2-40B4-BE49-F238E27FC236}">
                <a16:creationId xmlns:a16="http://schemas.microsoft.com/office/drawing/2014/main" id="{D0B927E6-CB1A-CC26-7373-2B0C462B0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362" y="1344908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CA9A69-872C-172B-2D39-D4AB75FD7EAA}"/>
              </a:ext>
            </a:extLst>
          </p:cNvPr>
          <p:cNvSpPr txBox="1"/>
          <p:nvPr/>
        </p:nvSpPr>
        <p:spPr>
          <a:xfrm>
            <a:off x="9144307" y="1344908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chemeClr val="bg1"/>
                </a:solidFill>
              </a:rPr>
              <a:t>SMOS</a:t>
            </a:r>
          </a:p>
        </p:txBody>
      </p:sp>
      <p:pic>
        <p:nvPicPr>
          <p:cNvPr id="1032" name="Picture 8" descr="Swarm Overview - Earth Online">
            <a:extLst>
              <a:ext uri="{FF2B5EF4-FFF2-40B4-BE49-F238E27FC236}">
                <a16:creationId xmlns:a16="http://schemas.microsoft.com/office/drawing/2014/main" id="{78522930-D869-5E77-8289-19BD6E3DDAD6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20" y="3635009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A14ADC-BCAA-DAD6-73A2-C23EFEF1664A}"/>
              </a:ext>
            </a:extLst>
          </p:cNvPr>
          <p:cNvSpPr txBox="1"/>
          <p:nvPr/>
        </p:nvSpPr>
        <p:spPr>
          <a:xfrm>
            <a:off x="6092720" y="3726366"/>
            <a:ext cx="107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chemeClr val="bg1"/>
                </a:solidFill>
              </a:rPr>
              <a:t>SWARM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95A4F2-3FF4-E636-EB9C-0BEF1ECC3D3E}"/>
              </a:ext>
            </a:extLst>
          </p:cNvPr>
          <p:cNvSpPr txBox="1"/>
          <p:nvPr/>
        </p:nvSpPr>
        <p:spPr>
          <a:xfrm>
            <a:off x="271976" y="1344908"/>
            <a:ext cx="57201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NL" dirty="0"/>
              <a:t>IPN 506: </a:t>
            </a:r>
            <a:r>
              <a:rPr lang="en-GB" dirty="0">
                <a:effectLst/>
                <a:latin typeface="Georgia" panose="02040502050405020303" pitchFamily="18" charset="0"/>
              </a:rPr>
              <a:t>“Stuck bits in SDRAMs observed in-flight on several spacecraft”, raised in March 2018.</a:t>
            </a:r>
          </a:p>
          <a:p>
            <a:pPr algn="just"/>
            <a:endParaRPr lang="en-GB" dirty="0">
              <a:latin typeface="Georgia" panose="02040502050405020303" pitchFamily="18" charset="0"/>
            </a:endParaRPr>
          </a:p>
          <a:p>
            <a:pPr algn="just"/>
            <a:r>
              <a:rPr lang="en-GB" dirty="0">
                <a:effectLst/>
                <a:latin typeface="Georgia" panose="02040502050405020303" pitchFamily="18" charset="0"/>
              </a:rPr>
              <a:t>Stuck-bits (SB) and Intermittent Stuck-bits (ISB) have been detected in orbit in several missions. Impacted memory: ELPIDA EDS5104ABTA.</a:t>
            </a:r>
          </a:p>
          <a:p>
            <a:pPr algn="just"/>
            <a:endParaRPr lang="en-GB" dirty="0">
              <a:latin typeface="Georgia" panose="02040502050405020303" pitchFamily="18" charset="0"/>
            </a:endParaRPr>
          </a:p>
          <a:p>
            <a:pPr algn="just"/>
            <a:r>
              <a:rPr lang="en-GB" dirty="0">
                <a:effectLst/>
                <a:latin typeface="Georgia" panose="02040502050405020303" pitchFamily="18" charset="0"/>
              </a:rPr>
              <a:t>Investigation of radiation effects on the ISSI SDRAM. Parts were provided from  two lots by 3D+.</a:t>
            </a:r>
            <a:endParaRPr lang="en-GB" dirty="0">
              <a:latin typeface="Georgia" panose="02040502050405020303" pitchFamily="18" charset="0"/>
            </a:endParaRPr>
          </a:p>
          <a:p>
            <a:pPr algn="just"/>
            <a:endParaRPr lang="en-GB" dirty="0">
              <a:effectLst/>
              <a:latin typeface="Georgia" panose="02040502050405020303" pitchFamily="18" charset="0"/>
            </a:endParaRPr>
          </a:p>
          <a:p>
            <a:pPr algn="just"/>
            <a:r>
              <a:rPr lang="en-GB" dirty="0">
                <a:effectLst/>
                <a:latin typeface="Georgia" panose="02040502050405020303" pitchFamily="18" charset="0"/>
              </a:rPr>
              <a:t>Outcome: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Georgia" panose="02040502050405020303" pitchFamily="18" charset="0"/>
              </a:rPr>
              <a:t>Testing guidelines.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Georgia" panose="02040502050405020303" pitchFamily="18" charset="0"/>
              </a:rPr>
              <a:t>SEE (SB/SEU/SEFI) sensitivity screening of the ISSI SDRAM.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latin typeface="Georgia" panose="02040502050405020303" pitchFamily="18" charset="0"/>
            </a:endParaRPr>
          </a:p>
          <a:p>
            <a:pPr algn="just"/>
            <a:endParaRPr lang="en-GB" dirty="0"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4E745D-BAA6-D4B9-698A-8865687EB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942" y="3647271"/>
            <a:ext cx="3213597" cy="2410198"/>
          </a:xfrm>
          <a:prstGeom prst="rect">
            <a:avLst/>
          </a:prstGeom>
        </p:spPr>
      </p:pic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377497" y="1799048"/>
          <a:ext cx="6096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 and ISB measurement for DUT 1_6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248880" y="1812677"/>
            <a:ext cx="962527" cy="599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130902" y="1407010"/>
            <a:ext cx="1198480" cy="7470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-457189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US" sz="1733" kern="0" dirty="0">
                <a:solidFill>
                  <a:srgbClr val="4D4F53"/>
                </a:solidFill>
                <a:latin typeface="Verdana"/>
              </a:rPr>
              <a:t>2</a:t>
            </a:r>
            <a:r>
              <a:rPr lang="en-US" sz="1733" kern="0" baseline="30000" dirty="0">
                <a:solidFill>
                  <a:srgbClr val="4D4F53"/>
                </a:solidFill>
                <a:latin typeface="Verdana"/>
              </a:rPr>
              <a:t>nd</a:t>
            </a:r>
            <a:endParaRPr lang="en-US" sz="1733" kern="0" dirty="0">
              <a:solidFill>
                <a:srgbClr val="4D4F53"/>
              </a:solidFill>
              <a:latin typeface="Verdana"/>
            </a:endParaRPr>
          </a:p>
          <a:p>
            <a:pPr indent="-457189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US" sz="1733" kern="0" dirty="0">
                <a:solidFill>
                  <a:srgbClr val="4D4F53"/>
                </a:solidFill>
                <a:latin typeface="Verdana"/>
              </a:rPr>
              <a:t>12h 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839304" y="2872889"/>
            <a:ext cx="962527" cy="599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721326" y="2467222"/>
            <a:ext cx="1198480" cy="7470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-457189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US" sz="1733" kern="0" dirty="0">
                <a:solidFill>
                  <a:srgbClr val="4D4F53"/>
                </a:solidFill>
                <a:latin typeface="Verdana"/>
              </a:rPr>
              <a:t>6</a:t>
            </a:r>
            <a:r>
              <a:rPr lang="en-US" sz="1733" kern="0" baseline="30000" dirty="0">
                <a:solidFill>
                  <a:srgbClr val="4D4F53"/>
                </a:solidFill>
                <a:latin typeface="Verdana"/>
              </a:rPr>
              <a:t>th</a:t>
            </a:r>
            <a:endParaRPr lang="en-US" sz="1733" kern="0" dirty="0">
              <a:solidFill>
                <a:srgbClr val="4D4F53"/>
              </a:solidFill>
              <a:latin typeface="Verdana"/>
            </a:endParaRPr>
          </a:p>
          <a:p>
            <a:pPr indent="-457189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US" sz="1733" kern="0" dirty="0">
                <a:solidFill>
                  <a:srgbClr val="4D4F53"/>
                </a:solidFill>
                <a:latin typeface="Verdana"/>
              </a:rPr>
              <a:t>24h 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3160782" y="3705913"/>
            <a:ext cx="962527" cy="599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042804" y="3300245"/>
            <a:ext cx="1373248" cy="7470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-457189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US" sz="1733" kern="0" dirty="0">
                <a:solidFill>
                  <a:srgbClr val="4D4F53"/>
                </a:solidFill>
                <a:latin typeface="Verdana"/>
              </a:rPr>
              <a:t>21</a:t>
            </a:r>
            <a:r>
              <a:rPr lang="en-US" sz="1733" kern="0" baseline="30000" dirty="0">
                <a:solidFill>
                  <a:srgbClr val="4D4F53"/>
                </a:solidFill>
                <a:latin typeface="Verdana"/>
              </a:rPr>
              <a:t>th</a:t>
            </a:r>
            <a:endParaRPr lang="en-US" sz="1733" kern="0" dirty="0">
              <a:solidFill>
                <a:srgbClr val="4D4F53"/>
              </a:solidFill>
              <a:latin typeface="Verdana"/>
            </a:endParaRPr>
          </a:p>
          <a:p>
            <a:pPr indent="-457189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US" sz="1733" kern="0" dirty="0">
                <a:solidFill>
                  <a:srgbClr val="4D4F53"/>
                </a:solidFill>
                <a:latin typeface="Verdana"/>
              </a:rPr>
              <a:t>13 days 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4223367" y="3750625"/>
            <a:ext cx="962527" cy="599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105389" y="3344958"/>
            <a:ext cx="1179048" cy="7470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-457189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US" sz="1733" kern="0" dirty="0">
                <a:solidFill>
                  <a:srgbClr val="4D4F53"/>
                </a:solidFill>
                <a:latin typeface="Verdana"/>
              </a:rPr>
              <a:t>41</a:t>
            </a:r>
            <a:r>
              <a:rPr lang="en-US" sz="1733" kern="0" baseline="30000" dirty="0">
                <a:solidFill>
                  <a:srgbClr val="4D4F53"/>
                </a:solidFill>
                <a:latin typeface="Verdana"/>
              </a:rPr>
              <a:t>th</a:t>
            </a:r>
            <a:endParaRPr lang="en-US" sz="1733" kern="0" dirty="0">
              <a:solidFill>
                <a:srgbClr val="4D4F53"/>
              </a:solidFill>
              <a:latin typeface="Verdana"/>
            </a:endParaRPr>
          </a:p>
          <a:p>
            <a:pPr indent="-457189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US" sz="1733" kern="0" dirty="0">
                <a:solidFill>
                  <a:srgbClr val="4D4F53"/>
                </a:solidFill>
                <a:latin typeface="Verdana"/>
              </a:rPr>
              <a:t>24h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742204" y="1102596"/>
            <a:ext cx="3450845" cy="11177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-457189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US" sz="1733" u="sng" kern="0" dirty="0">
                <a:latin typeface="Verdana"/>
              </a:rPr>
              <a:t>Legend</a:t>
            </a:r>
          </a:p>
          <a:p>
            <a:pPr indent="-457189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US" sz="1733" kern="0" dirty="0">
                <a:latin typeface="Verdana"/>
              </a:rPr>
              <a:t>After X Days of Annealing</a:t>
            </a:r>
          </a:p>
          <a:p>
            <a:pPr indent="-457189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US" sz="1733" kern="0" dirty="0">
                <a:latin typeface="Verdana"/>
              </a:rPr>
              <a:t>Measurement Duration</a:t>
            </a:r>
          </a:p>
        </p:txBody>
      </p:sp>
      <p:sp>
        <p:nvSpPr>
          <p:cNvPr id="16" name="Text Box 41"/>
          <p:cNvSpPr txBox="1"/>
          <p:nvPr/>
        </p:nvSpPr>
        <p:spPr>
          <a:xfrm>
            <a:off x="2259004" y="5222926"/>
            <a:ext cx="2766080" cy="3897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Annealing Period [Day]</a:t>
            </a:r>
          </a:p>
        </p:txBody>
      </p:sp>
      <p:sp>
        <p:nvSpPr>
          <p:cNvPr id="17" name="Text Box 41"/>
          <p:cNvSpPr txBox="1"/>
          <p:nvPr/>
        </p:nvSpPr>
        <p:spPr>
          <a:xfrm rot="16200000">
            <a:off x="-358921" y="3556704"/>
            <a:ext cx="1141033" cy="3897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Stuck-Bit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255414" y="3741039"/>
            <a:ext cx="962527" cy="599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37436" y="3335372"/>
            <a:ext cx="1179048" cy="7470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-457189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US" sz="1733" kern="0" dirty="0">
                <a:solidFill>
                  <a:srgbClr val="4D4F53"/>
                </a:solidFill>
                <a:latin typeface="Verdana"/>
              </a:rPr>
              <a:t>67</a:t>
            </a:r>
            <a:r>
              <a:rPr lang="en-US" sz="1733" kern="0" baseline="30000" dirty="0">
                <a:solidFill>
                  <a:srgbClr val="4D4F53"/>
                </a:solidFill>
                <a:latin typeface="Verdana"/>
              </a:rPr>
              <a:t>th</a:t>
            </a:r>
            <a:endParaRPr lang="en-US" sz="1733" kern="0" dirty="0">
              <a:solidFill>
                <a:srgbClr val="4D4F53"/>
              </a:solidFill>
              <a:latin typeface="Verdana"/>
            </a:endParaRPr>
          </a:p>
          <a:p>
            <a:pPr indent="-457189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US" sz="1733" kern="0" dirty="0">
                <a:solidFill>
                  <a:srgbClr val="4D4F53"/>
                </a:solidFill>
                <a:latin typeface="Verdana"/>
              </a:rPr>
              <a:t>24h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53A8C3-A652-6CE7-D3C4-7F6BC50DD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418" y="613746"/>
            <a:ext cx="3903028" cy="2927271"/>
          </a:xfrm>
          <a:prstGeom prst="rect">
            <a:avLst/>
          </a:prstGeom>
        </p:spPr>
      </p:pic>
      <p:sp>
        <p:nvSpPr>
          <p:cNvPr id="5" name="Text Box 41">
            <a:extLst>
              <a:ext uri="{FF2B5EF4-FFF2-40B4-BE49-F238E27FC236}">
                <a16:creationId xmlns:a16="http://schemas.microsoft.com/office/drawing/2014/main" id="{2FBFA121-9C03-5C0D-C3AB-242B0DB41B3C}"/>
              </a:ext>
            </a:extLst>
          </p:cNvPr>
          <p:cNvSpPr txBox="1"/>
          <p:nvPr/>
        </p:nvSpPr>
        <p:spPr>
          <a:xfrm rot="16200000">
            <a:off x="7205412" y="4632592"/>
            <a:ext cx="1249060" cy="3693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Occurrence</a:t>
            </a:r>
          </a:p>
        </p:txBody>
      </p:sp>
      <p:sp>
        <p:nvSpPr>
          <p:cNvPr id="6" name="Text Box 41">
            <a:extLst>
              <a:ext uri="{FF2B5EF4-FFF2-40B4-BE49-F238E27FC236}">
                <a16:creationId xmlns:a16="http://schemas.microsoft.com/office/drawing/2014/main" id="{58C8B8CC-9858-DBC8-6F6D-95915D41A3E1}"/>
              </a:ext>
            </a:extLst>
          </p:cNvPr>
          <p:cNvSpPr txBox="1"/>
          <p:nvPr/>
        </p:nvSpPr>
        <p:spPr>
          <a:xfrm>
            <a:off x="7817326" y="6075167"/>
            <a:ext cx="3513013" cy="3693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Percent of Time Spent below SB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</a:p>
        </p:txBody>
      </p:sp>
      <p:sp>
        <p:nvSpPr>
          <p:cNvPr id="8" name="Text Box 41">
            <a:extLst>
              <a:ext uri="{FF2B5EF4-FFF2-40B4-BE49-F238E27FC236}">
                <a16:creationId xmlns:a16="http://schemas.microsoft.com/office/drawing/2014/main" id="{CECC02A6-CFF9-B2CA-B8F9-EE23CE201744}"/>
              </a:ext>
            </a:extLst>
          </p:cNvPr>
          <p:cNvSpPr txBox="1"/>
          <p:nvPr/>
        </p:nvSpPr>
        <p:spPr>
          <a:xfrm>
            <a:off x="8979341" y="3215721"/>
            <a:ext cx="1007584" cy="3693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RT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[s]</a:t>
            </a:r>
          </a:p>
        </p:txBody>
      </p:sp>
      <p:sp>
        <p:nvSpPr>
          <p:cNvPr id="9" name="Text Box 41">
            <a:extLst>
              <a:ext uri="{FF2B5EF4-FFF2-40B4-BE49-F238E27FC236}">
                <a16:creationId xmlns:a16="http://schemas.microsoft.com/office/drawing/2014/main" id="{525D91AB-7B6B-ECDC-838E-02E31F8F252D}"/>
              </a:ext>
            </a:extLst>
          </p:cNvPr>
          <p:cNvSpPr txBox="1"/>
          <p:nvPr/>
        </p:nvSpPr>
        <p:spPr>
          <a:xfrm rot="16200000">
            <a:off x="7022706" y="1892714"/>
            <a:ext cx="1066895" cy="3693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RT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MAX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[s]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2080FB-85B4-9755-7C95-374CCFAF9D22}"/>
              </a:ext>
            </a:extLst>
          </p:cNvPr>
          <p:cNvCxnSpPr>
            <a:cxnSpLocks/>
          </p:cNvCxnSpPr>
          <p:nvPr/>
        </p:nvCxnSpPr>
        <p:spPr>
          <a:xfrm>
            <a:off x="9483133" y="662364"/>
            <a:ext cx="0" cy="16817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04DB31-3D76-CA84-3A36-B599762B6C40}"/>
              </a:ext>
            </a:extLst>
          </p:cNvPr>
          <p:cNvCxnSpPr>
            <a:cxnSpLocks/>
          </p:cNvCxnSpPr>
          <p:nvPr/>
        </p:nvCxnSpPr>
        <p:spPr>
          <a:xfrm flipH="1">
            <a:off x="8224778" y="2323524"/>
            <a:ext cx="1270743" cy="8613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 Box 41">
            <a:extLst>
              <a:ext uri="{FF2B5EF4-FFF2-40B4-BE49-F238E27FC236}">
                <a16:creationId xmlns:a16="http://schemas.microsoft.com/office/drawing/2014/main" id="{EB45C3B3-A930-5AEC-0840-1D708F09365B}"/>
              </a:ext>
            </a:extLst>
          </p:cNvPr>
          <p:cNvSpPr txBox="1"/>
          <p:nvPr/>
        </p:nvSpPr>
        <p:spPr>
          <a:xfrm>
            <a:off x="8308449" y="528752"/>
            <a:ext cx="543739" cy="3693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ISB</a:t>
            </a:r>
          </a:p>
        </p:txBody>
      </p:sp>
    </p:spTree>
    <p:extLst>
      <p:ext uri="{BB962C8B-B14F-4D97-AF65-F5344CB8AC3E}">
        <p14:creationId xmlns:p14="http://schemas.microsoft.com/office/powerpoint/2010/main" val="509516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49575-2F3A-73FB-E03D-9BFD5EBE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Testing procedure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D88B1-4AEE-0861-2617-F30715F76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1104930"/>
            <a:ext cx="11764800" cy="5328000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 Characterization, search for the weakest cell. Temperature measurement.</a:t>
            </a:r>
          </a:p>
          <a:p>
            <a:pPr marL="342900" indent="-342900">
              <a:buAutoNum type="arabicParenR"/>
            </a:pPr>
            <a:endParaRPr lang="en-N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AutoNum type="arabicParenR"/>
            </a:pPr>
            <a:r>
              <a:rPr lang="en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situ measurement under irradiation, check for S</a:t>
            </a:r>
            <a:r>
              <a:rPr lang="en-GB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  <a:r>
              <a:rPr lang="en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/SEFI and SB.</a:t>
            </a:r>
          </a:p>
          <a:p>
            <a:pPr marL="342900" indent="-342900">
              <a:buAutoNum type="arabicParenR"/>
            </a:pPr>
            <a:endParaRPr lang="en-N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AutoNum type="arabicParenR"/>
            </a:pPr>
            <a:r>
              <a:rPr lang="en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Rapid first post characterization, search for stuck-bits using static patterns and RT</a:t>
            </a:r>
            <a:r>
              <a:rPr lang="en-NL" baseline="-25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ranging from 16ms to 16s. In between runs.</a:t>
            </a:r>
          </a:p>
          <a:p>
            <a:pPr marL="342900" indent="-342900">
              <a:buAutoNum type="arabicParenR"/>
            </a:pPr>
            <a:endParaRPr lang="en-N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AutoNum type="arabicParenR"/>
            </a:pPr>
            <a:r>
              <a:rPr lang="en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 term post characterization, annealing effect and ISB 24h measurement. Temperature measurement.</a:t>
            </a:r>
          </a:p>
          <a:p>
            <a:pPr marL="342900" indent="-342900">
              <a:buAutoNum type="arabicParenR"/>
            </a:pPr>
            <a:endParaRPr lang="en-N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AutoNum type="arabicParenR"/>
            </a:pPr>
            <a:endParaRPr lang="en-N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AutoNum type="arabicParenR"/>
            </a:pPr>
            <a:endParaRPr lang="en-N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05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 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701680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Proton and Heavy-Ion are a must for SB testing. TID test must be performed if weak cell with low margin regards to the 64ms threshold are present in the device, or high operating temperature.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Short and long-term measurements are preferred to evaluate annealing effects and compute SB for short and long terms.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ISB measurement is preferred for a more precise extraction of SB count.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 stuck-bits measurement at your operating temperature as it plays a major role in the SB count.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Test the whole memory under beam to catch as much as possible of SEFIs and with a dynamic PRBS pattern.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Create a unique list of SB, detected with different patterns. Test two patterns at minimum. Remember that a given bit cell is sensitive with a combination of its written content and in the </a:t>
            </a:r>
            <a:r>
              <a:rPr lang="en-NL" sz="1800" dirty="0">
                <a:solidFill>
                  <a:schemeClr val="tx1"/>
                </a:solidFill>
              </a:rPr>
              <a:t>neighbouring</a:t>
            </a:r>
            <a:r>
              <a:rPr lang="en-US" dirty="0">
                <a:solidFill>
                  <a:schemeClr val="tx1"/>
                </a:solidFill>
              </a:rPr>
              <a:t> cells.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51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EFDCA-C9F0-5C5C-EAAD-3A8D2FF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 measure for Stuck-Bits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EED16-4CC1-A0F6-166D-D9B1632E9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EDAC implementation but it can be defeated for a SB + 1 SEU in the same word for a SECDED.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Use a higher refresh rate. In absence of radiation degradation, the designer can decide to use a much lower refresh rate to save power, but if in presence of SB, one should increase the refresh rate in the faulty row.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Bit/Row repairs mechanism (remapping the logical bit/row address that points to the faulty bit/row to a spare one). 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21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51" y="209126"/>
            <a:ext cx="9566461" cy="553998"/>
          </a:xfrm>
        </p:spPr>
        <p:txBody>
          <a:bodyPr/>
          <a:lstStyle/>
          <a:p>
            <a:r>
              <a:rPr lang="en-US" dirty="0"/>
              <a:t>In-flight data vs ground testing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788203" y="566523"/>
          <a:ext cx="4367077" cy="2887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863328"/>
              </p:ext>
            </p:extLst>
          </p:nvPr>
        </p:nvGraphicFramePr>
        <p:xfrm>
          <a:off x="342320" y="999086"/>
          <a:ext cx="4988527" cy="3215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788202" y="3276154"/>
          <a:ext cx="5283768" cy="2973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62A1D48-F229-9875-C4FD-3658AE1F9F17}"/>
              </a:ext>
            </a:extLst>
          </p:cNvPr>
          <p:cNvSpPr txBox="1"/>
          <p:nvPr/>
        </p:nvSpPr>
        <p:spPr>
          <a:xfrm>
            <a:off x="207451" y="4214635"/>
            <a:ext cx="62132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“Experimental characterization and In-flight observation of weakened cell in SDRAM”, Anne Samaras, 2015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3B16B2-9E9E-4999-70C8-B8711B678E1F}"/>
              </a:ext>
            </a:extLst>
          </p:cNvPr>
          <p:cNvSpPr txBox="1"/>
          <p:nvPr/>
        </p:nvSpPr>
        <p:spPr>
          <a:xfrm>
            <a:off x="207451" y="5324395"/>
            <a:ext cx="52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results were presented at NSREC and RADECS 2020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01B3AB-BD68-9F84-DB75-EB34F1A3AE57}"/>
              </a:ext>
            </a:extLst>
          </p:cNvPr>
          <p:cNvSpPr txBox="1"/>
          <p:nvPr/>
        </p:nvSpPr>
        <p:spPr>
          <a:xfrm>
            <a:off x="10330413" y="2137553"/>
            <a:ext cx="15526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Atypical shape </a:t>
            </a:r>
          </a:p>
          <a:p>
            <a:pPr algn="ctr"/>
            <a:r>
              <a:rPr lang="en-US" sz="1400" dirty="0"/>
              <a:t>Single-event ?</a:t>
            </a:r>
          </a:p>
          <a:p>
            <a:pPr algn="ctr"/>
            <a:r>
              <a:rPr lang="en-US" sz="1400" dirty="0"/>
              <a:t>Cumulative?</a:t>
            </a:r>
          </a:p>
        </p:txBody>
      </p:sp>
    </p:spTree>
    <p:extLst>
      <p:ext uri="{BB962C8B-B14F-4D97-AF65-F5344CB8AC3E}">
        <p14:creationId xmlns:p14="http://schemas.microsoft.com/office/powerpoint/2010/main" val="365488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595AA-39AB-B525-EF4B-BDC14EEA5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Functional block diagram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F6EE8F-3821-43FA-E7F0-D7124F7A5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5694" b="29037"/>
          <a:stretch/>
        </p:blipFill>
        <p:spPr>
          <a:xfrm>
            <a:off x="1126229" y="2365112"/>
            <a:ext cx="3813364" cy="3352987"/>
          </a:xfrm>
          <a:prstGeom prst="rect">
            <a:avLst/>
          </a:prstGeom>
        </p:spPr>
      </p:pic>
      <p:pic>
        <p:nvPicPr>
          <p:cNvPr id="2050" name="Picture 2" descr="The history and future of DRAM architectures in different application  domains – an analysis | imec">
            <a:extLst>
              <a:ext uri="{FF2B5EF4-FFF2-40B4-BE49-F238E27FC236}">
                <a16:creationId xmlns:a16="http://schemas.microsoft.com/office/drawing/2014/main" id="{DCE7FEEA-FA44-A471-52AE-1F5D66E44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852" y="1215982"/>
            <a:ext cx="1507571" cy="134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AA5D8B-0606-1C28-9D22-7C164E71DAA3}"/>
              </a:ext>
            </a:extLst>
          </p:cNvPr>
          <p:cNvSpPr txBox="1"/>
          <p:nvPr/>
        </p:nvSpPr>
        <p:spPr>
          <a:xfrm>
            <a:off x="137170" y="973464"/>
            <a:ext cx="4140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512Mbits SDRAM, 3.3V, 143MHz, </a:t>
            </a:r>
          </a:p>
          <a:p>
            <a:r>
              <a:rPr lang="en-NL" dirty="0"/>
              <a:t>8-bit data word memory, 4 Bank.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76C6569-8147-DC61-B27A-EFE2CD822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617" y="1342974"/>
            <a:ext cx="6345206" cy="429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A335C9-0A7D-DE4F-F86B-8BA081410F65}"/>
              </a:ext>
            </a:extLst>
          </p:cNvPr>
          <p:cNvSpPr txBox="1"/>
          <p:nvPr/>
        </p:nvSpPr>
        <p:spPr>
          <a:xfrm>
            <a:off x="7623547" y="5656845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Die example of a Samsung SDRAM</a:t>
            </a:r>
            <a:endParaRPr lang="en-NL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CB01BE-C147-84BD-2EB7-545393489A60}"/>
              </a:ext>
            </a:extLst>
          </p:cNvPr>
          <p:cNvCxnSpPr>
            <a:cxnSpLocks/>
          </p:cNvCxnSpPr>
          <p:nvPr/>
        </p:nvCxnSpPr>
        <p:spPr>
          <a:xfrm>
            <a:off x="6112669" y="3592624"/>
            <a:ext cx="2424359" cy="238397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B97206-78D6-6A3D-2B59-F8721222BD14}"/>
              </a:ext>
            </a:extLst>
          </p:cNvPr>
          <p:cNvCxnSpPr>
            <a:cxnSpLocks/>
          </p:cNvCxnSpPr>
          <p:nvPr/>
        </p:nvCxnSpPr>
        <p:spPr>
          <a:xfrm flipV="1">
            <a:off x="8418786" y="3831021"/>
            <a:ext cx="118242" cy="1150882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DBBFD8-322A-EEA1-DBC1-55ED5EC1131B}"/>
              </a:ext>
            </a:extLst>
          </p:cNvPr>
          <p:cNvCxnSpPr>
            <a:cxnSpLocks/>
          </p:cNvCxnSpPr>
          <p:nvPr/>
        </p:nvCxnSpPr>
        <p:spPr>
          <a:xfrm flipV="1">
            <a:off x="8571805" y="3841529"/>
            <a:ext cx="118242" cy="1150882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84CA2E-72CC-EEBC-9782-10D5731B758E}"/>
              </a:ext>
            </a:extLst>
          </p:cNvPr>
          <p:cNvCxnSpPr>
            <a:cxnSpLocks/>
          </p:cNvCxnSpPr>
          <p:nvPr/>
        </p:nvCxnSpPr>
        <p:spPr>
          <a:xfrm flipV="1">
            <a:off x="8599504" y="1945611"/>
            <a:ext cx="118242" cy="1150882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4742BCD-4D29-FEAD-D77C-15DB26E032DF}"/>
              </a:ext>
            </a:extLst>
          </p:cNvPr>
          <p:cNvCxnSpPr>
            <a:cxnSpLocks/>
          </p:cNvCxnSpPr>
          <p:nvPr/>
        </p:nvCxnSpPr>
        <p:spPr>
          <a:xfrm flipV="1">
            <a:off x="8736003" y="1945611"/>
            <a:ext cx="118242" cy="1150882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FE2B24-C39C-013F-B482-B857659EDD60}"/>
              </a:ext>
            </a:extLst>
          </p:cNvPr>
          <p:cNvCxnSpPr>
            <a:cxnSpLocks/>
          </p:cNvCxnSpPr>
          <p:nvPr/>
        </p:nvCxnSpPr>
        <p:spPr>
          <a:xfrm>
            <a:off x="8736003" y="3875689"/>
            <a:ext cx="2424359" cy="238397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D0C375F-AB35-64C5-0FCE-FA354CD9EF4A}"/>
              </a:ext>
            </a:extLst>
          </p:cNvPr>
          <p:cNvCxnSpPr>
            <a:cxnSpLocks/>
          </p:cNvCxnSpPr>
          <p:nvPr/>
        </p:nvCxnSpPr>
        <p:spPr>
          <a:xfrm>
            <a:off x="6205948" y="2828782"/>
            <a:ext cx="2424359" cy="238397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EC0912-5837-7E88-5568-4395DA6DC5DE}"/>
              </a:ext>
            </a:extLst>
          </p:cNvPr>
          <p:cNvCxnSpPr>
            <a:cxnSpLocks/>
          </p:cNvCxnSpPr>
          <p:nvPr/>
        </p:nvCxnSpPr>
        <p:spPr>
          <a:xfrm>
            <a:off x="8736003" y="3112929"/>
            <a:ext cx="2424359" cy="238397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9B7BB59-7778-EEC2-2A1D-CAB0A7B5CBC4}"/>
              </a:ext>
            </a:extLst>
          </p:cNvPr>
          <p:cNvSpPr txBox="1"/>
          <p:nvPr/>
        </p:nvSpPr>
        <p:spPr>
          <a:xfrm>
            <a:off x="6864365" y="2024687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SEU</a:t>
            </a:r>
          </a:p>
          <a:p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Stuck-Bits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F22F19-6EB4-AACC-1976-EBFAB78F8936}"/>
              </a:ext>
            </a:extLst>
          </p:cNvPr>
          <p:cNvSpPr txBox="1"/>
          <p:nvPr/>
        </p:nvSpPr>
        <p:spPr>
          <a:xfrm>
            <a:off x="7816917" y="3193531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SEFI</a:t>
            </a:r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B2E1E9E-7E60-358A-BCF5-9F717BD6CA4B}"/>
              </a:ext>
            </a:extLst>
          </p:cNvPr>
          <p:cNvCxnSpPr/>
          <p:nvPr/>
        </p:nvCxnSpPr>
        <p:spPr>
          <a:xfrm flipH="1" flipV="1">
            <a:off x="5108028" y="2241656"/>
            <a:ext cx="1621949" cy="0"/>
          </a:xfrm>
          <a:prstGeom prst="line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31DFDEC-976D-6B71-380D-A0C5D21728D5}"/>
              </a:ext>
            </a:extLst>
          </p:cNvPr>
          <p:cNvCxnSpPr>
            <a:cxnSpLocks/>
          </p:cNvCxnSpPr>
          <p:nvPr/>
        </p:nvCxnSpPr>
        <p:spPr>
          <a:xfrm flipH="1">
            <a:off x="3559409" y="3351326"/>
            <a:ext cx="3170568" cy="0"/>
          </a:xfrm>
          <a:prstGeom prst="line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2EF0973-F018-DF31-D81C-1AEBA6E103CE}"/>
              </a:ext>
            </a:extLst>
          </p:cNvPr>
          <p:cNvSpPr txBox="1"/>
          <p:nvPr/>
        </p:nvSpPr>
        <p:spPr>
          <a:xfrm>
            <a:off x="-45332" y="4069628"/>
            <a:ext cx="1329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ISSI</a:t>
            </a:r>
          </a:p>
          <a:p>
            <a:pPr algn="ctr"/>
            <a:r>
              <a:rPr lang="en-US" dirty="0"/>
              <a:t>datasheet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C8DC05-CD7F-05CE-1DF9-F58B553860BC}"/>
              </a:ext>
            </a:extLst>
          </p:cNvPr>
          <p:cNvSpPr/>
          <p:nvPr/>
        </p:nvSpPr>
        <p:spPr>
          <a:xfrm>
            <a:off x="2658331" y="2836023"/>
            <a:ext cx="772511" cy="854389"/>
          </a:xfrm>
          <a:prstGeom prst="rect">
            <a:avLst/>
          </a:prstGeom>
          <a:noFill/>
          <a:ln cmpd="thinThick"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15E6A0-41CE-1A77-0C59-300633FC649A}"/>
              </a:ext>
            </a:extLst>
          </p:cNvPr>
          <p:cNvSpPr txBox="1"/>
          <p:nvPr/>
        </p:nvSpPr>
        <p:spPr>
          <a:xfrm>
            <a:off x="137170" y="5801295"/>
            <a:ext cx="6264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NL" dirty="0"/>
              <a:t>Stuck-bit, SEU/MCU/MBU, SEFI detection can be all implemented in the same test routine.</a:t>
            </a:r>
          </a:p>
        </p:txBody>
      </p:sp>
    </p:spTree>
    <p:extLst>
      <p:ext uri="{BB962C8B-B14F-4D97-AF65-F5344CB8AC3E}">
        <p14:creationId xmlns:p14="http://schemas.microsoft.com/office/powerpoint/2010/main" val="116834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E1086078-42CA-BBA5-D528-28881B37D587}"/>
              </a:ext>
            </a:extLst>
          </p:cNvPr>
          <p:cNvSpPr txBox="1"/>
          <p:nvPr/>
        </p:nvSpPr>
        <p:spPr>
          <a:xfrm>
            <a:off x="77177" y="1068111"/>
            <a:ext cx="584587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NL" dirty="0"/>
              <a:t>If the bit’s RT gets lower than the refresh period, an error occures at the next refresh cycle.</a:t>
            </a:r>
          </a:p>
          <a:p>
            <a:pPr algn="just"/>
            <a:endParaRPr lang="en-NL" dirty="0"/>
          </a:p>
          <a:p>
            <a:pPr algn="just"/>
            <a:r>
              <a:rPr lang="en-NL" dirty="0"/>
              <a:t>If not cleared, risk of events accumulation and impact at system level. </a:t>
            </a:r>
          </a:p>
          <a:p>
            <a:pPr algn="just"/>
            <a:r>
              <a:rPr lang="en-NL" dirty="0"/>
              <a:t>Scientific data corruption, telemetry saturation, reset..</a:t>
            </a:r>
          </a:p>
          <a:p>
            <a:pPr algn="just"/>
            <a:endParaRPr lang="en-NL" dirty="0"/>
          </a:p>
          <a:p>
            <a:pPr algn="just"/>
            <a:r>
              <a:rPr lang="en-NL" dirty="0"/>
              <a:t>Self-refresh will only perpetuate the error. </a:t>
            </a:r>
          </a:p>
          <a:p>
            <a:pPr algn="just"/>
            <a:endParaRPr lang="en-NL" dirty="0"/>
          </a:p>
          <a:p>
            <a:pPr algn="just"/>
            <a:r>
              <a:rPr lang="en-NL" dirty="0"/>
              <a:t>Error is cleared if:</a:t>
            </a:r>
          </a:p>
          <a:p>
            <a:pPr marL="285750" indent="-285750" algn="just">
              <a:buFontTx/>
              <a:buChar char="-"/>
            </a:pPr>
            <a:r>
              <a:rPr lang="en-NL" dirty="0"/>
              <a:t>Memory content is re-written, but subject to error if persistent .</a:t>
            </a:r>
          </a:p>
          <a:p>
            <a:pPr marL="285750" indent="-285750" algn="just">
              <a:buFontTx/>
              <a:buChar char="-"/>
            </a:pPr>
            <a:r>
              <a:rPr lang="en-NL" dirty="0"/>
              <a:t>Discard the faulty row/bit.</a:t>
            </a:r>
          </a:p>
          <a:p>
            <a:pPr marL="285750" indent="-285750" algn="just">
              <a:buFontTx/>
              <a:buChar char="-"/>
            </a:pPr>
            <a:r>
              <a:rPr lang="en-NL" dirty="0"/>
              <a:t>An EDAC strong enough is implemented.</a:t>
            </a:r>
          </a:p>
          <a:p>
            <a:pPr algn="just"/>
            <a:endParaRPr lang="en-NL" dirty="0"/>
          </a:p>
          <a:p>
            <a:pPr algn="just"/>
            <a:r>
              <a:rPr lang="en-NL" dirty="0"/>
              <a:t>Except specified otherwise, stuck-bits here are given for a RT</a:t>
            </a:r>
            <a:r>
              <a:rPr lang="en-NL" baseline="-25000" dirty="0"/>
              <a:t>TH</a:t>
            </a:r>
            <a:r>
              <a:rPr lang="en-NL" dirty="0"/>
              <a:t> of 64ms and ambient room temperature.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5D35F0-ADA4-B6CC-2516-2DE2DEDD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DRAM Retention Time (RT)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216285D-3EDB-A662-CC53-77A32D0DAA02}"/>
              </a:ext>
            </a:extLst>
          </p:cNvPr>
          <p:cNvCxnSpPr/>
          <p:nvPr/>
        </p:nvCxnSpPr>
        <p:spPr>
          <a:xfrm flipV="1">
            <a:off x="6196749" y="1491546"/>
            <a:ext cx="0" cy="39600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90AB0CE-7800-6C45-9FB5-E3794F74DF36}"/>
              </a:ext>
            </a:extLst>
          </p:cNvPr>
          <p:cNvSpPr txBox="1"/>
          <p:nvPr/>
        </p:nvSpPr>
        <p:spPr>
          <a:xfrm>
            <a:off x="8576485" y="5780410"/>
            <a:ext cx="169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[A.U]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F74768-F178-9102-3346-83C7EFBCB269}"/>
              </a:ext>
            </a:extLst>
          </p:cNvPr>
          <p:cNvCxnSpPr>
            <a:cxnSpLocks/>
          </p:cNvCxnSpPr>
          <p:nvPr/>
        </p:nvCxnSpPr>
        <p:spPr>
          <a:xfrm>
            <a:off x="6078358" y="5243530"/>
            <a:ext cx="6136833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6F0B49-3A14-BB5A-76F2-491F609B1533}"/>
              </a:ext>
            </a:extLst>
          </p:cNvPr>
          <p:cNvCxnSpPr>
            <a:cxnSpLocks/>
          </p:cNvCxnSpPr>
          <p:nvPr/>
        </p:nvCxnSpPr>
        <p:spPr>
          <a:xfrm>
            <a:off x="6137553" y="5115351"/>
            <a:ext cx="49141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07C7B4-4B97-3209-01C1-2234C333CF6D}"/>
              </a:ext>
            </a:extLst>
          </p:cNvPr>
          <p:cNvCxnSpPr>
            <a:cxnSpLocks/>
          </p:cNvCxnSpPr>
          <p:nvPr/>
        </p:nvCxnSpPr>
        <p:spPr>
          <a:xfrm>
            <a:off x="6648750" y="2122506"/>
            <a:ext cx="0" cy="30026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B751C88-62E0-C218-A9FA-B6322E61DD2E}"/>
              </a:ext>
            </a:extLst>
          </p:cNvPr>
          <p:cNvSpPr txBox="1"/>
          <p:nvPr/>
        </p:nvSpPr>
        <p:spPr>
          <a:xfrm rot="16200000">
            <a:off x="5559776" y="3685192"/>
            <a:ext cx="79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min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F01149-B103-2B54-0A03-3C4202BB18F0}"/>
              </a:ext>
            </a:extLst>
          </p:cNvPr>
          <p:cNvSpPr txBox="1"/>
          <p:nvPr/>
        </p:nvSpPr>
        <p:spPr>
          <a:xfrm rot="16200000">
            <a:off x="5521290" y="1937839"/>
            <a:ext cx="87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max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C09BE4-68F9-4137-7D3E-51F44760214E}"/>
              </a:ext>
            </a:extLst>
          </p:cNvPr>
          <p:cNvCxnSpPr>
            <a:cxnSpLocks/>
          </p:cNvCxnSpPr>
          <p:nvPr/>
        </p:nvCxnSpPr>
        <p:spPr>
          <a:xfrm>
            <a:off x="6196749" y="3946993"/>
            <a:ext cx="5546235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C62984-D2AE-54E2-2688-EC2CD4A0D80D}"/>
              </a:ext>
            </a:extLst>
          </p:cNvPr>
          <p:cNvCxnSpPr>
            <a:cxnSpLocks/>
          </p:cNvCxnSpPr>
          <p:nvPr/>
        </p:nvCxnSpPr>
        <p:spPr>
          <a:xfrm>
            <a:off x="6205408" y="2112716"/>
            <a:ext cx="5537576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B2C8D61-CFF8-3904-4A13-C09EF1CD3AD7}"/>
              </a:ext>
            </a:extLst>
          </p:cNvPr>
          <p:cNvCxnSpPr>
            <a:cxnSpLocks/>
          </p:cNvCxnSpPr>
          <p:nvPr/>
        </p:nvCxnSpPr>
        <p:spPr>
          <a:xfrm>
            <a:off x="7943185" y="2112716"/>
            <a:ext cx="0" cy="32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0F3BEE-77E6-DA03-20AA-D957311C978D}"/>
              </a:ext>
            </a:extLst>
          </p:cNvPr>
          <p:cNvCxnSpPr>
            <a:cxnSpLocks/>
          </p:cNvCxnSpPr>
          <p:nvPr/>
        </p:nvCxnSpPr>
        <p:spPr>
          <a:xfrm>
            <a:off x="9209785" y="2112716"/>
            <a:ext cx="0" cy="32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E459B50-A3A5-0039-1A21-CBC410E8E7A3}"/>
              </a:ext>
            </a:extLst>
          </p:cNvPr>
          <p:cNvCxnSpPr>
            <a:cxnSpLocks/>
          </p:cNvCxnSpPr>
          <p:nvPr/>
        </p:nvCxnSpPr>
        <p:spPr>
          <a:xfrm>
            <a:off x="10476385" y="2112716"/>
            <a:ext cx="0" cy="32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94513EE-C1C2-52F1-9F60-2873C6105EBB}"/>
              </a:ext>
            </a:extLst>
          </p:cNvPr>
          <p:cNvCxnSpPr>
            <a:cxnSpLocks/>
          </p:cNvCxnSpPr>
          <p:nvPr/>
        </p:nvCxnSpPr>
        <p:spPr>
          <a:xfrm>
            <a:off x="11742985" y="2112716"/>
            <a:ext cx="0" cy="32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6E6B782-D9EF-5A25-8F29-B06F0E0F2A62}"/>
              </a:ext>
            </a:extLst>
          </p:cNvPr>
          <p:cNvSpPr txBox="1"/>
          <p:nvPr/>
        </p:nvSpPr>
        <p:spPr>
          <a:xfrm>
            <a:off x="7428296" y="527205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chemeClr val="accent1"/>
                </a:solidFill>
              </a:rPr>
              <a:t>T</a:t>
            </a:r>
            <a:r>
              <a:rPr lang="en-NL" baseline="-25000" dirty="0">
                <a:solidFill>
                  <a:schemeClr val="accent1"/>
                </a:solidFill>
              </a:rPr>
              <a:t>REF</a:t>
            </a: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5C841F94-B8D7-7540-3893-B5DE4FEC05F6}"/>
              </a:ext>
            </a:extLst>
          </p:cNvPr>
          <p:cNvCxnSpPr>
            <a:cxnSpLocks/>
          </p:cNvCxnSpPr>
          <p:nvPr/>
        </p:nvCxnSpPr>
        <p:spPr>
          <a:xfrm>
            <a:off x="6657409" y="2122506"/>
            <a:ext cx="1294436" cy="1286748"/>
          </a:xfrm>
          <a:prstGeom prst="curvedConnector3">
            <a:avLst>
              <a:gd name="adj1" fmla="val 162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E0196569-B673-BD89-1F0E-8659628BBC7A}"/>
              </a:ext>
            </a:extLst>
          </p:cNvPr>
          <p:cNvCxnSpPr>
            <a:cxnSpLocks/>
          </p:cNvCxnSpPr>
          <p:nvPr/>
        </p:nvCxnSpPr>
        <p:spPr>
          <a:xfrm>
            <a:off x="7951845" y="2125473"/>
            <a:ext cx="1249281" cy="852224"/>
          </a:xfrm>
          <a:prstGeom prst="curvedConnector3">
            <a:avLst>
              <a:gd name="adj1" fmla="val 306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D41C9BE-D056-82A6-2B79-C0AE2C4B6BA9}"/>
              </a:ext>
            </a:extLst>
          </p:cNvPr>
          <p:cNvCxnSpPr/>
          <p:nvPr/>
        </p:nvCxnSpPr>
        <p:spPr>
          <a:xfrm flipH="1" flipV="1">
            <a:off x="7881005" y="2116073"/>
            <a:ext cx="8660" cy="1279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CE8B231-4370-AB44-196E-A0D955045881}"/>
              </a:ext>
            </a:extLst>
          </p:cNvPr>
          <p:cNvCxnSpPr>
            <a:cxnSpLocks/>
          </p:cNvCxnSpPr>
          <p:nvPr/>
        </p:nvCxnSpPr>
        <p:spPr>
          <a:xfrm flipH="1" flipV="1">
            <a:off x="9214210" y="2118085"/>
            <a:ext cx="14752" cy="8596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3C320359-268E-4E5E-FFF4-520F6FEE5CB0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17170" y="2787732"/>
            <a:ext cx="2469147" cy="1210931"/>
          </a:xfrm>
          <a:prstGeom prst="curvedConnector3">
            <a:avLst>
              <a:gd name="adj1" fmla="val 99109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1D8752E-C6BF-61C6-E373-ABCB82A279B7}"/>
              </a:ext>
            </a:extLst>
          </p:cNvPr>
          <p:cNvSpPr txBox="1"/>
          <p:nvPr/>
        </p:nvSpPr>
        <p:spPr>
          <a:xfrm>
            <a:off x="6366760" y="1689296"/>
            <a:ext cx="163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7030A0"/>
                </a:solidFill>
              </a:rPr>
              <a:t>Level 1 logic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1ED0CD5-3D30-9838-3ACE-03D925DB1002}"/>
              </a:ext>
            </a:extLst>
          </p:cNvPr>
          <p:cNvSpPr txBox="1"/>
          <p:nvPr/>
        </p:nvSpPr>
        <p:spPr>
          <a:xfrm>
            <a:off x="6602578" y="4802383"/>
            <a:ext cx="163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7030A0"/>
                </a:solidFill>
              </a:rPr>
              <a:t>Level 0 logic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4C14A55-0D07-FD16-5025-B9F1396E9FB3}"/>
              </a:ext>
            </a:extLst>
          </p:cNvPr>
          <p:cNvCxnSpPr>
            <a:cxnSpLocks/>
          </p:cNvCxnSpPr>
          <p:nvPr/>
        </p:nvCxnSpPr>
        <p:spPr>
          <a:xfrm>
            <a:off x="10457209" y="4627771"/>
            <a:ext cx="0" cy="4973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58FB7C1-4BA0-E3F8-E0F7-9ECFA505CA83}"/>
              </a:ext>
            </a:extLst>
          </p:cNvPr>
          <p:cNvCxnSpPr>
            <a:cxnSpLocks/>
          </p:cNvCxnSpPr>
          <p:nvPr/>
        </p:nvCxnSpPr>
        <p:spPr>
          <a:xfrm>
            <a:off x="10476385" y="5096944"/>
            <a:ext cx="126659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7B85CEB7-B336-B477-E1D4-F4DB7C27475C}"/>
              </a:ext>
            </a:extLst>
          </p:cNvPr>
          <p:cNvSpPr txBox="1"/>
          <p:nvPr/>
        </p:nvSpPr>
        <p:spPr>
          <a:xfrm>
            <a:off x="9487638" y="3963929"/>
            <a:ext cx="11039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500" dirty="0">
                <a:solidFill>
                  <a:srgbClr val="FF0000"/>
                </a:solidFill>
              </a:rPr>
              <a:t>RT failure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FEE870E-D5FE-CF93-16BE-D760BB6C50E3}"/>
              </a:ext>
            </a:extLst>
          </p:cNvPr>
          <p:cNvSpPr txBox="1"/>
          <p:nvPr/>
        </p:nvSpPr>
        <p:spPr>
          <a:xfrm>
            <a:off x="10457209" y="4190457"/>
            <a:ext cx="141731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500" dirty="0">
                <a:solidFill>
                  <a:srgbClr val="FF0000"/>
                </a:solidFill>
              </a:rPr>
              <a:t>Error </a:t>
            </a:r>
          </a:p>
          <a:p>
            <a:r>
              <a:rPr lang="en-NL" sz="1500" dirty="0">
                <a:solidFill>
                  <a:srgbClr val="FF0000"/>
                </a:solidFill>
              </a:rPr>
              <a:t>propagated </a:t>
            </a:r>
          </a:p>
          <a:p>
            <a:r>
              <a:rPr lang="en-NL" sz="1500" dirty="0">
                <a:solidFill>
                  <a:srgbClr val="FF0000"/>
                </a:solidFill>
              </a:rPr>
              <a:t>to next cycle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7AB7AB4-C892-8A53-D8AF-1B657A69002D}"/>
              </a:ext>
            </a:extLst>
          </p:cNvPr>
          <p:cNvCxnSpPr>
            <a:cxnSpLocks/>
          </p:cNvCxnSpPr>
          <p:nvPr/>
        </p:nvCxnSpPr>
        <p:spPr>
          <a:xfrm>
            <a:off x="6196749" y="1983801"/>
            <a:ext cx="553757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ECF5098-17C8-2D1F-A9A8-DBF4EF56B4B0}"/>
              </a:ext>
            </a:extLst>
          </p:cNvPr>
          <p:cNvCxnSpPr>
            <a:cxnSpLocks/>
          </p:cNvCxnSpPr>
          <p:nvPr/>
        </p:nvCxnSpPr>
        <p:spPr>
          <a:xfrm>
            <a:off x="6196749" y="5171715"/>
            <a:ext cx="553757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D97909A-D498-F377-11E5-0D0395FEAF35}"/>
              </a:ext>
            </a:extLst>
          </p:cNvPr>
          <p:cNvSpPr txBox="1"/>
          <p:nvPr/>
        </p:nvSpPr>
        <p:spPr>
          <a:xfrm>
            <a:off x="8784234" y="527205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chemeClr val="accent1"/>
                </a:solidFill>
              </a:rPr>
              <a:t>T</a:t>
            </a:r>
            <a:r>
              <a:rPr lang="en-NL" baseline="-25000" dirty="0">
                <a:solidFill>
                  <a:schemeClr val="accent1"/>
                </a:solidFill>
              </a:rPr>
              <a:t>REF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2514F74-13F7-2EC7-047A-1E754AF93E84}"/>
              </a:ext>
            </a:extLst>
          </p:cNvPr>
          <p:cNvSpPr txBox="1"/>
          <p:nvPr/>
        </p:nvSpPr>
        <p:spPr>
          <a:xfrm>
            <a:off x="10014458" y="527205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chemeClr val="accent1"/>
                </a:solidFill>
              </a:rPr>
              <a:t>T</a:t>
            </a:r>
            <a:r>
              <a:rPr lang="en-NL" baseline="-25000" dirty="0">
                <a:solidFill>
                  <a:schemeClr val="accent1"/>
                </a:solidFill>
              </a:rPr>
              <a:t>REF</a:t>
            </a:r>
          </a:p>
        </p:txBody>
      </p:sp>
    </p:spTree>
    <p:extLst>
      <p:ext uri="{BB962C8B-B14F-4D97-AF65-F5344CB8AC3E}">
        <p14:creationId xmlns:p14="http://schemas.microsoft.com/office/powerpoint/2010/main" val="54913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0DCC-5805-489C-48F7-72A89163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 level vs technology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C9A69E-1C6D-F502-0CC9-B96F300B6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451" y="3478652"/>
            <a:ext cx="5064223" cy="29302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61A0D2-1A87-58DD-8C78-68A944F7F8D5}"/>
              </a:ext>
            </a:extLst>
          </p:cNvPr>
          <p:cNvSpPr txBox="1"/>
          <p:nvPr/>
        </p:nvSpPr>
        <p:spPr>
          <a:xfrm>
            <a:off x="145056" y="1015710"/>
            <a:ext cx="9575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Problem: Different technologies, proprietary information.</a:t>
            </a:r>
          </a:p>
          <a:p>
            <a:r>
              <a:rPr lang="en-US" dirty="0"/>
              <a:t>How to construct an efficient testing strategy independently of the DRAM tested. </a:t>
            </a:r>
          </a:p>
        </p:txBody>
      </p:sp>
      <p:pic>
        <p:nvPicPr>
          <p:cNvPr id="11" name="Image 9">
            <a:extLst>
              <a:ext uri="{FF2B5EF4-FFF2-40B4-BE49-F238E27FC236}">
                <a16:creationId xmlns:a16="http://schemas.microsoft.com/office/drawing/2014/main" id="{824F50C6-7251-3616-D880-3FF3D393C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81" y="1651317"/>
            <a:ext cx="4353821" cy="15955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664597-560B-C9AA-201C-5FE3E73F106F}"/>
              </a:ext>
            </a:extLst>
          </p:cNvPr>
          <p:cNvSpPr txBox="1"/>
          <p:nvPr/>
        </p:nvSpPr>
        <p:spPr>
          <a:xfrm>
            <a:off x="9094575" y="3170875"/>
            <a:ext cx="20495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Liu, ISCA 2013 </a:t>
            </a:r>
            <a:endParaRPr lang="en-US" sz="1400" dirty="0"/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470C55C6-6825-C757-ED7B-F0DA42C14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809973"/>
              </p:ext>
            </p:extLst>
          </p:nvPr>
        </p:nvGraphicFramePr>
        <p:xfrm>
          <a:off x="4337061" y="2358723"/>
          <a:ext cx="2049519" cy="2164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519">
                  <a:extLst>
                    <a:ext uri="{9D8B030D-6E8A-4147-A177-3AD203B41FA5}">
                      <a16:colId xmlns:a16="http://schemas.microsoft.com/office/drawing/2014/main" val="999765363"/>
                    </a:ext>
                  </a:extLst>
                </a:gridCol>
              </a:tblGrid>
              <a:tr h="105238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SW/HW interface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14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Logic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36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Devices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59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Electrons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252535"/>
                  </a:ext>
                </a:extLst>
              </a:tr>
            </a:tbl>
          </a:graphicData>
        </a:graphic>
      </p:graphicFrame>
      <p:pic>
        <p:nvPicPr>
          <p:cNvPr id="3076" name="Picture 4" descr="Icône oeil, symbole vectoriel isolé. : image vectorielle de ...">
            <a:extLst>
              <a:ext uri="{FF2B5EF4-FFF2-40B4-BE49-F238E27FC236}">
                <a16:creationId xmlns:a16="http://schemas.microsoft.com/office/drawing/2014/main" id="{D7C2AC3D-045F-555D-D76E-37BF8D14E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3" t="11857" r="17558" b="16347"/>
          <a:stretch/>
        </p:blipFill>
        <p:spPr bwMode="auto">
          <a:xfrm flipH="1">
            <a:off x="2959328" y="2235611"/>
            <a:ext cx="800593" cy="97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4955B3-11C5-1C6C-3E57-85DB9FB65CB0}"/>
              </a:ext>
            </a:extLst>
          </p:cNvPr>
          <p:cNvCxnSpPr>
            <a:cxnSpLocks/>
          </p:cNvCxnSpPr>
          <p:nvPr/>
        </p:nvCxnSpPr>
        <p:spPr>
          <a:xfrm>
            <a:off x="2386239" y="2758814"/>
            <a:ext cx="1859758" cy="4120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874D3D-5103-F493-92C0-1D77290A834B}"/>
              </a:ext>
            </a:extLst>
          </p:cNvPr>
          <p:cNvCxnSpPr>
            <a:cxnSpLocks/>
          </p:cNvCxnSpPr>
          <p:nvPr/>
        </p:nvCxnSpPr>
        <p:spPr>
          <a:xfrm flipV="1">
            <a:off x="2386239" y="2300419"/>
            <a:ext cx="1802040" cy="4510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984BB85-76B4-86D2-06CD-58CA672999F1}"/>
              </a:ext>
            </a:extLst>
          </p:cNvPr>
          <p:cNvSpPr txBox="1"/>
          <p:nvPr/>
        </p:nvSpPr>
        <p:spPr>
          <a:xfrm>
            <a:off x="77330" y="2052749"/>
            <a:ext cx="326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High level characterization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404E22-6F00-3BDC-497E-2C452FFF0F54}"/>
              </a:ext>
            </a:extLst>
          </p:cNvPr>
          <p:cNvCxnSpPr/>
          <p:nvPr/>
        </p:nvCxnSpPr>
        <p:spPr>
          <a:xfrm flipV="1">
            <a:off x="4629273" y="3441176"/>
            <a:ext cx="1155536" cy="75545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91658EB-2E05-ADC5-E58C-1B135F8F6054}"/>
              </a:ext>
            </a:extLst>
          </p:cNvPr>
          <p:cNvCxnSpPr/>
          <p:nvPr/>
        </p:nvCxnSpPr>
        <p:spPr>
          <a:xfrm flipV="1">
            <a:off x="4830203" y="3691196"/>
            <a:ext cx="1155536" cy="75545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879779D-8757-CBA4-9493-CC344F274EC6}"/>
              </a:ext>
            </a:extLst>
          </p:cNvPr>
          <p:cNvSpPr txBox="1"/>
          <p:nvPr/>
        </p:nvSpPr>
        <p:spPr>
          <a:xfrm>
            <a:off x="220423" y="2321010"/>
            <a:ext cx="35324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1800" dirty="0"/>
              <a:t>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Retention Time 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1800" dirty="0"/>
              <a:t>Pattern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1800" dirty="0"/>
              <a:t>Irradiation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</a:t>
            </a:r>
            <a:r>
              <a:rPr lang="en-NL" dirty="0"/>
              <a:t>n-situ measurement follow-up</a:t>
            </a:r>
            <a:endParaRPr lang="en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r>
              <a:rPr lang="en-NL" sz="1800" dirty="0"/>
              <a:t>-&gt; SB rate for a given mission.</a:t>
            </a:r>
          </a:p>
          <a:p>
            <a:endParaRPr lang="en-NL" sz="1800" dirty="0"/>
          </a:p>
          <a:p>
            <a:r>
              <a:rPr lang="en-NL" dirty="0"/>
              <a:t>-&gt; Will my EDAC be strong enough?</a:t>
            </a:r>
          </a:p>
          <a:p>
            <a:endParaRPr lang="en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sz="1800" dirty="0"/>
          </a:p>
        </p:txBody>
      </p:sp>
    </p:spTree>
    <p:extLst>
      <p:ext uri="{BB962C8B-B14F-4D97-AF65-F5344CB8AC3E}">
        <p14:creationId xmlns:p14="http://schemas.microsoft.com/office/powerpoint/2010/main" val="591833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40D1A-758F-9E13-DAFC-DC1FC68A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What factors influence the Retention Time - Reliability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711B8-284E-50C9-B4D5-CAACEA30C7C5}"/>
              </a:ext>
            </a:extLst>
          </p:cNvPr>
          <p:cNvSpPr txBox="1"/>
          <p:nvPr/>
        </p:nvSpPr>
        <p:spPr>
          <a:xfrm>
            <a:off x="216000" y="953203"/>
            <a:ext cx="1162150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n-NL" sz="1700" dirty="0"/>
              <a:t>Temperature</a:t>
            </a:r>
          </a:p>
          <a:p>
            <a:pPr marL="953536" lvl="1" indent="-342900" algn="just">
              <a:buFont typeface="Arial" panose="020B0604020202020204" pitchFamily="34" charset="0"/>
              <a:buChar char="•"/>
            </a:pPr>
            <a:r>
              <a:rPr lang="en-NL" sz="1700" dirty="0"/>
              <a:t>When temperature rises, SB count will rise too.</a:t>
            </a:r>
          </a:p>
          <a:p>
            <a:pPr lvl="1" algn="just"/>
            <a:r>
              <a:rPr lang="en-NL" sz="1700" dirty="0"/>
              <a:t>-&gt; Importance to test at your operating temperature.</a:t>
            </a:r>
          </a:p>
          <a:p>
            <a:pPr lvl="1" algn="just"/>
            <a:endParaRPr lang="en-NL" sz="1700" dirty="0"/>
          </a:p>
          <a:p>
            <a:pPr algn="just"/>
            <a:r>
              <a:rPr lang="en-NL" sz="1700" dirty="0"/>
              <a:t>2) Manufacturing process</a:t>
            </a:r>
          </a:p>
          <a:p>
            <a:pPr marL="896386" lvl="1" indent="-285750" algn="just">
              <a:buFont typeface="Arial" panose="020B0604020202020204" pitchFamily="34" charset="0"/>
              <a:buChar char="•"/>
            </a:pPr>
            <a:r>
              <a:rPr lang="en-NL" sz="1700" dirty="0"/>
              <a:t>Margin to the 64ms threshold </a:t>
            </a:r>
            <a:r>
              <a:rPr lang="en-NL" sz="1700" b="1" dirty="0"/>
              <a:t>can be of a few hundreds of ms</a:t>
            </a:r>
            <a:r>
              <a:rPr lang="en-NL" sz="1700" dirty="0"/>
              <a:t> to few seconds.</a:t>
            </a:r>
          </a:p>
          <a:p>
            <a:pPr lvl="1" algn="just"/>
            <a:r>
              <a:rPr lang="en-NL" sz="1700" dirty="0"/>
              <a:t>-&gt; Importance of pre-screening parts.</a:t>
            </a:r>
          </a:p>
          <a:p>
            <a:pPr marL="896386" lvl="1" indent="-285750" algn="just">
              <a:buFont typeface="Arial" panose="020B0604020202020204" pitchFamily="34" charset="0"/>
              <a:buChar char="•"/>
            </a:pPr>
            <a:endParaRPr lang="en-NL" sz="1700" dirty="0"/>
          </a:p>
          <a:p>
            <a:pPr algn="just"/>
            <a:r>
              <a:rPr lang="en-NL" sz="1700" dirty="0"/>
              <a:t>3) Inter-cell interference</a:t>
            </a:r>
          </a:p>
          <a:p>
            <a:pPr marL="896386" lvl="1" indent="-285750" algn="just">
              <a:buFont typeface="Arial" panose="020B0604020202020204" pitchFamily="34" charset="0"/>
              <a:buChar char="•"/>
            </a:pPr>
            <a:r>
              <a:rPr lang="en-NL" sz="1700" dirty="0"/>
              <a:t>A bit ability to store its information is by its bit’s content </a:t>
            </a:r>
            <a:r>
              <a:rPr lang="en-NL" sz="1700" b="1" u="sng" dirty="0"/>
              <a:t>and</a:t>
            </a:r>
            <a:r>
              <a:rPr lang="en-NL" sz="1700" dirty="0"/>
              <a:t> neighbouring write/read operation.</a:t>
            </a:r>
          </a:p>
          <a:p>
            <a:pPr lvl="1" algn="just"/>
            <a:r>
              <a:rPr lang="en-NL" sz="1700" dirty="0"/>
              <a:t>-&gt; Importance of testing different pattern, search for the worst case pattern.</a:t>
            </a:r>
          </a:p>
          <a:p>
            <a:pPr lvl="1" algn="just"/>
            <a:endParaRPr lang="en-NL" sz="1700" dirty="0"/>
          </a:p>
          <a:p>
            <a:pPr algn="just"/>
            <a:r>
              <a:rPr lang="en-NL" sz="1700" dirty="0"/>
              <a:t>4) Radiation </a:t>
            </a:r>
          </a:p>
          <a:p>
            <a:pPr marL="953536" lvl="1" indent="-342900" algn="just">
              <a:buFont typeface="Arial" panose="020B0604020202020204" pitchFamily="34" charset="0"/>
              <a:buChar char="•"/>
            </a:pPr>
            <a:r>
              <a:rPr lang="en-NL" sz="1700" dirty="0"/>
              <a:t>TID/Proton/Heavy-Ion are all found to create stuck-bits. They are observed in space and in ground experiment. </a:t>
            </a:r>
          </a:p>
          <a:p>
            <a:pPr algn="just"/>
            <a:endParaRPr lang="en-NL" sz="1700" dirty="0"/>
          </a:p>
          <a:p>
            <a:pPr algn="just"/>
            <a:r>
              <a:rPr lang="en-NL" sz="1700" dirty="0"/>
              <a:t>	</a:t>
            </a:r>
          </a:p>
          <a:p>
            <a:pPr marL="342900" indent="-342900" algn="just">
              <a:buAutoNum type="arabicParenR"/>
            </a:pPr>
            <a:endParaRPr lang="en-NL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0C50D-15B4-4A43-D9CB-0CD39CC8CDC4}"/>
              </a:ext>
            </a:extLst>
          </p:cNvPr>
          <p:cNvSpPr txBox="1"/>
          <p:nvPr/>
        </p:nvSpPr>
        <p:spPr>
          <a:xfrm>
            <a:off x="4872149" y="855248"/>
            <a:ext cx="4195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i="1" dirty="0">
                <a:solidFill>
                  <a:schemeClr val="accent5"/>
                </a:solidFill>
              </a:rPr>
              <a:t>Non exhaustive list of parameters.</a:t>
            </a:r>
          </a:p>
        </p:txBody>
      </p:sp>
    </p:spTree>
    <p:extLst>
      <p:ext uri="{BB962C8B-B14F-4D97-AF65-F5344CB8AC3E}">
        <p14:creationId xmlns:p14="http://schemas.microsoft.com/office/powerpoint/2010/main" val="2889595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199A6-573B-BCB9-3306-4BF119F76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-39653"/>
            <a:ext cx="10108800" cy="954107"/>
          </a:xfrm>
        </p:spPr>
        <p:txBody>
          <a:bodyPr/>
          <a:lstStyle/>
          <a:p>
            <a:r>
              <a:rPr lang="en-NL" sz="2800" dirty="0"/>
              <a:t>Dynamic sliced algorithm using a PRBS pattern</a:t>
            </a:r>
            <a:br>
              <a:rPr lang="en-NL" sz="2800" dirty="0"/>
            </a:br>
            <a:r>
              <a:rPr lang="en-NL" sz="2800" dirty="0"/>
              <a:t>Beam 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BC8A9E-BF7C-4275-2923-E8B66DA247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812" y="914454"/>
            <a:ext cx="5399405" cy="54984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9FC387-81AB-2C46-DA9F-1364D36D11D9}"/>
              </a:ext>
            </a:extLst>
          </p:cNvPr>
          <p:cNvSpPr txBox="1"/>
          <p:nvPr/>
        </p:nvSpPr>
        <p:spPr>
          <a:xfrm>
            <a:off x="239528" y="1446653"/>
            <a:ext cx="57547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NL" dirty="0"/>
              <a:t>Going through the whole memory.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NL" dirty="0"/>
              <a:t>Per slice of 100 lines.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NL" dirty="0"/>
              <a:t>Repeated write/read operation to trigger and catch SEFIs.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NL" dirty="0"/>
              <a:t>PRBS and /PRBS pattern alternatively written in the memory.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N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523BE7-45F9-2825-E541-4594E8FA6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84" y="4585974"/>
            <a:ext cx="5168244" cy="131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5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4C354-42F2-5E55-A860-B8D2A1FD8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Error classification procedure - Beam ON</a:t>
            </a:r>
          </a:p>
        </p:txBody>
      </p:sp>
      <p:pic>
        <p:nvPicPr>
          <p:cNvPr id="15" name="Content Placeholder 14" descr="A picture containing text, diagram, screenshot, line&#10;&#10;Description automatically generated">
            <a:extLst>
              <a:ext uri="{FF2B5EF4-FFF2-40B4-BE49-F238E27FC236}">
                <a16:creationId xmlns:a16="http://schemas.microsoft.com/office/drawing/2014/main" id="{59ED5A4B-D94F-A160-CD13-BE92C6EE6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669" y="1031737"/>
            <a:ext cx="5501063" cy="5327650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7C206A-1262-090A-7B4E-55F7B9FD1238}"/>
              </a:ext>
            </a:extLst>
          </p:cNvPr>
          <p:cNvSpPr txBox="1"/>
          <p:nvPr/>
        </p:nvSpPr>
        <p:spPr>
          <a:xfrm>
            <a:off x="90440" y="1987402"/>
            <a:ext cx="57547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NL" dirty="0"/>
              <a:t>SEFI_TH = 50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NL" dirty="0"/>
              <a:t>Each time errors are recorded in a slice, a recovery procedure is applied to discriminate events.</a:t>
            </a:r>
          </a:p>
          <a:p>
            <a:pPr algn="just"/>
            <a:endParaRPr lang="en-N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NL" dirty="0"/>
              <a:t>If a given bit, is recorded 2 times or more in error during a run, or later found stuck, it is removed from the SEU cross-section and labeled as stuck-bits.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NL" dirty="0"/>
              <a:t>SEFI recovery procedure is based on the JPL classification.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94764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AC6B-6A83-BB96-C6F7-5545A999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SB characterization procedure – Beam off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8A5E9-B354-6B28-F57E-608A77B06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56" b="22859"/>
          <a:stretch/>
        </p:blipFill>
        <p:spPr>
          <a:xfrm>
            <a:off x="7819676" y="1010051"/>
            <a:ext cx="3332027" cy="5339207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DAE9D2E5-2D28-FEED-0E6F-64DEFDA72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2034" y="1701768"/>
            <a:ext cx="6603285" cy="345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4106216896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9330923B-8557-418D-B6D0-2539E05C9992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0DBC44A8-7EC4-4182-BF87-7936273255B5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5728CBC8-CAA7-4071-9A7F-DE59D54759B9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1F39E543-2EA0-41BF-9658-26CFC9ECB45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PKKMWAM5UKCP-1108600927-1287</_dlc_DocId>
    <_dlc_DocIdUrl xmlns="ddc99d1b-0883-4f2c-a8e6-6d8ebaa0e5d6">
      <Url>https://esateamsite.sso.esa.int/support/EOT2018/_layouts/15/DocIdRedir.aspx?ID=PKKMWAM5UKCP-1108600927-1287</Url>
      <Description>PKKMWAM5UKCP-1108600927-1287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sharepoint/v4"/>
    <ds:schemaRef ds:uri="http://schemas.microsoft.com/sharepoint/v3/fields"/>
    <ds:schemaRef ds:uri="ddc99d1b-0883-4f2c-a8e6-6d8ebaa0e5d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783E3FC-67DA-4725-BDDF-DC15FF756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D573401-998D-45E4-9CC0-0B59B0B357BD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ESA_Presentation_DARK</Template>
  <TotalTime>3283</TotalTime>
  <Words>1270</Words>
  <Application>Microsoft Macintosh PowerPoint</Application>
  <PresentationFormat>Custom</PresentationFormat>
  <Paragraphs>225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Georgia</vt:lpstr>
      <vt:lpstr>Times New Roman</vt:lpstr>
      <vt:lpstr>Verdana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Context</vt:lpstr>
      <vt:lpstr>Functional block diagram</vt:lpstr>
      <vt:lpstr>DRAM Retention Time (RT)</vt:lpstr>
      <vt:lpstr>Abstraction level vs technology information</vt:lpstr>
      <vt:lpstr>What factors influence the Retention Time - Reliability </vt:lpstr>
      <vt:lpstr>Dynamic sliced algorithm using a PRBS pattern Beam On</vt:lpstr>
      <vt:lpstr>Error classification procedure - Beam ON</vt:lpstr>
      <vt:lpstr>SB characterization procedure – Beam off</vt:lpstr>
      <vt:lpstr>VRT and ISB characterization procedure – Beam off</vt:lpstr>
      <vt:lpstr>Pre-Irradiation characterization</vt:lpstr>
      <vt:lpstr>TID characterization</vt:lpstr>
      <vt:lpstr>TID created Stuck-Bit</vt:lpstr>
      <vt:lpstr>Proton SEE characterization</vt:lpstr>
      <vt:lpstr>Proton SEE event timeline</vt:lpstr>
      <vt:lpstr>Proton SB cross-section and annealing</vt:lpstr>
      <vt:lpstr>Proton induced ISB</vt:lpstr>
      <vt:lpstr>Heavy-Ion SEE test</vt:lpstr>
      <vt:lpstr>Stuck-Bit cross-Section and annealing</vt:lpstr>
      <vt:lpstr>SB and ISB measurement for DUT 1_6</vt:lpstr>
      <vt:lpstr>Testing procedure summary</vt:lpstr>
      <vt:lpstr>Key take aways</vt:lpstr>
      <vt:lpstr>Counter measure for Stuck-Bits</vt:lpstr>
      <vt:lpstr>In-flight data vs ground testing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 for stuck bit testing</dc:title>
  <dc:subject>Lessons learned for stuck bit testing</dc:subject>
  <dc:creator>Said Bounasser</dc:creator>
  <cp:keywords/>
  <dc:description/>
  <cp:lastModifiedBy>Said Bounasser</cp:lastModifiedBy>
  <cp:revision>2</cp:revision>
  <cp:lastPrinted>2008-08-26T16:26:23Z</cp:lastPrinted>
  <dcterms:created xsi:type="dcterms:W3CDTF">2023-06-26T14:27:18Z</dcterms:created>
  <dcterms:modified xsi:type="dcterms:W3CDTF">2023-06-29T08:03:17Z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Said Bounasser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2023-06-25T22:00:00Z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8efe0189-68e5-46b3-80c8-078d88a4045d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PKKMWAM5UKCP-1108600927-1287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