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63" r:id="rId2"/>
    <p:sldId id="262" r:id="rId3"/>
    <p:sldId id="261" r:id="rId4"/>
    <p:sldId id="265" r:id="rId5"/>
    <p:sldId id="266" r:id="rId6"/>
    <p:sldId id="267" r:id="rId7"/>
    <p:sldId id="271" r:id="rId8"/>
    <p:sldId id="272" r:id="rId9"/>
    <p:sldId id="273" r:id="rId10"/>
    <p:sldId id="277" r:id="rId11"/>
    <p:sldId id="278" r:id="rId12"/>
    <p:sldId id="276" r:id="rId13"/>
    <p:sldId id="274" r:id="rId14"/>
    <p:sldId id="279" r:id="rId15"/>
    <p:sldId id="280" r:id="rId16"/>
    <p:sldId id="268" r:id="rId17"/>
    <p:sldId id="270"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D3F"/>
    <a:srgbClr val="98A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113" autoAdjust="0"/>
  </p:normalViewPr>
  <p:slideViewPr>
    <p:cSldViewPr snapToGrid="0">
      <p:cViewPr varScale="1">
        <p:scale>
          <a:sx n="79" d="100"/>
          <a:sy n="79" d="100"/>
        </p:scale>
        <p:origin x="226" y="77"/>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RAD-SVR-01\Company\Projects\ESA\ESA%20AO8082\COO3\Test%20results\Datasheets\DS169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AD-SVR-01\Company\Projects\ESA\ESA%20AO8082\COO3\Test%20results\Datasheets\DS173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AD-SVR-01\Company\Projects\ESA\ESA%20AO8082\COO3\Test%20results\Datasheets\DS168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RAD-SVR-01\Company\Projects\ESA\ESA%20AO8082\COO3\Test%20results\Datasheets\DS17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60427188122594"/>
          <c:y val="7.7500165558214998E-2"/>
          <c:w val="0.71672414669447493"/>
          <c:h val="0.77250165024156237"/>
        </c:manualLayout>
      </c:layout>
      <c:lineChart>
        <c:grouping val="standard"/>
        <c:varyColors val="0"/>
        <c:ser>
          <c:idx val="0"/>
          <c:order val="0"/>
          <c:spPr>
            <a:ln w="12700">
              <a:solidFill>
                <a:srgbClr val="00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Tabpage!$B$1103:$H$1103</c:f>
              <c:numCache>
                <c:formatCode>0.00E+00</c:formatCode>
                <c:ptCount val="7"/>
                <c:pt idx="0">
                  <c:v>-1.7074300000000001E-2</c:v>
                </c:pt>
                <c:pt idx="1">
                  <c:v>-1.70241E-2</c:v>
                </c:pt>
                <c:pt idx="2">
                  <c:v>-1.7104999999999999E-2</c:v>
                </c:pt>
                <c:pt idx="3">
                  <c:v>-1.7044699999999999E-2</c:v>
                </c:pt>
                <c:pt idx="4">
                  <c:v>-1.7410200000000001E-2</c:v>
                </c:pt>
                <c:pt idx="5">
                  <c:v>-1.73098E-2</c:v>
                </c:pt>
                <c:pt idx="6">
                  <c:v>-1.7155900000000002E-2</c:v>
                </c:pt>
              </c:numCache>
            </c:numRef>
          </c:val>
          <c:smooth val="0"/>
          <c:extLst>
            <c:ext xmlns:c16="http://schemas.microsoft.com/office/drawing/2014/chart" uri="{C3380CC4-5D6E-409C-BE32-E72D297353CC}">
              <c16:uniqueId val="{00000000-A61D-4A54-8D8D-B877D0286A5F}"/>
            </c:ext>
          </c:extLst>
        </c:ser>
        <c:ser>
          <c:idx val="1"/>
          <c:order val="1"/>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Tabpage!$B$1104:$H$1104</c:f>
              <c:numCache>
                <c:formatCode>0.00E+00</c:formatCode>
                <c:ptCount val="7"/>
                <c:pt idx="0">
                  <c:v>-3.2583599999999997E-2</c:v>
                </c:pt>
                <c:pt idx="1">
                  <c:v>-0.31362299999999999</c:v>
                </c:pt>
                <c:pt idx="2">
                  <c:v>-0.86429599999999995</c:v>
                </c:pt>
                <c:pt idx="3">
                  <c:v>-1.2346600000000001</c:v>
                </c:pt>
                <c:pt idx="4">
                  <c:v>-1.63778</c:v>
                </c:pt>
                <c:pt idx="5">
                  <c:v>-1.61496</c:v>
                </c:pt>
                <c:pt idx="6">
                  <c:v>-0.95884100000000005</c:v>
                </c:pt>
              </c:numCache>
            </c:numRef>
          </c:val>
          <c:smooth val="0"/>
          <c:extLst>
            <c:ext xmlns:c16="http://schemas.microsoft.com/office/drawing/2014/chart" uri="{C3380CC4-5D6E-409C-BE32-E72D297353CC}">
              <c16:uniqueId val="{00000001-A61D-4A54-8D8D-B877D0286A5F}"/>
            </c:ext>
          </c:extLst>
        </c:ser>
        <c:ser>
          <c:idx val="2"/>
          <c:order val="2"/>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Tabpage!$B$1105:$H$1105</c:f>
              <c:numCache>
                <c:formatCode>0.00E+00</c:formatCode>
                <c:ptCount val="7"/>
                <c:pt idx="0">
                  <c:v>-3.3059699999999997E-2</c:v>
                </c:pt>
                <c:pt idx="1">
                  <c:v>-0.32962599999999997</c:v>
                </c:pt>
                <c:pt idx="2">
                  <c:v>-0.89270499999999997</c:v>
                </c:pt>
                <c:pt idx="3">
                  <c:v>-1.2514799999999999</c:v>
                </c:pt>
                <c:pt idx="4">
                  <c:v>-1.62653</c:v>
                </c:pt>
                <c:pt idx="5">
                  <c:v>-1.61022</c:v>
                </c:pt>
                <c:pt idx="6">
                  <c:v>-0.972777</c:v>
                </c:pt>
              </c:numCache>
            </c:numRef>
          </c:val>
          <c:smooth val="0"/>
          <c:extLst>
            <c:ext xmlns:c16="http://schemas.microsoft.com/office/drawing/2014/chart" uri="{C3380CC4-5D6E-409C-BE32-E72D297353CC}">
              <c16:uniqueId val="{00000002-A61D-4A54-8D8D-B877D0286A5F}"/>
            </c:ext>
          </c:extLst>
        </c:ser>
        <c:ser>
          <c:idx val="3"/>
          <c:order val="3"/>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Tabpage!$B$1106:$H$1106</c:f>
              <c:numCache>
                <c:formatCode>0.00E+00</c:formatCode>
                <c:ptCount val="7"/>
                <c:pt idx="0">
                  <c:v>-3.1673800000000002E-2</c:v>
                </c:pt>
                <c:pt idx="1">
                  <c:v>-0.324936</c:v>
                </c:pt>
                <c:pt idx="2">
                  <c:v>-0.87996099999999999</c:v>
                </c:pt>
                <c:pt idx="3">
                  <c:v>-1.2274099999999999</c:v>
                </c:pt>
                <c:pt idx="4">
                  <c:v>-1.6023099999999999</c:v>
                </c:pt>
                <c:pt idx="5">
                  <c:v>-1.5849</c:v>
                </c:pt>
                <c:pt idx="6">
                  <c:v>-0.95497799999999999</c:v>
                </c:pt>
              </c:numCache>
            </c:numRef>
          </c:val>
          <c:smooth val="0"/>
          <c:extLst>
            <c:ext xmlns:c16="http://schemas.microsoft.com/office/drawing/2014/chart" uri="{C3380CC4-5D6E-409C-BE32-E72D297353CC}">
              <c16:uniqueId val="{00000003-A61D-4A54-8D8D-B877D0286A5F}"/>
            </c:ext>
          </c:extLst>
        </c:ser>
        <c:ser>
          <c:idx val="4"/>
          <c:order val="4"/>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Tabpage!$B$1107:$H$1107</c:f>
              <c:numCache>
                <c:formatCode>0.00E+00</c:formatCode>
                <c:ptCount val="7"/>
                <c:pt idx="0">
                  <c:v>-3.1094299999999998E-2</c:v>
                </c:pt>
                <c:pt idx="1">
                  <c:v>-0.35607499999999997</c:v>
                </c:pt>
                <c:pt idx="2">
                  <c:v>-0.93169400000000002</c:v>
                </c:pt>
                <c:pt idx="3">
                  <c:v>-1.2789200000000001</c:v>
                </c:pt>
                <c:pt idx="4">
                  <c:v>-1.66964</c:v>
                </c:pt>
                <c:pt idx="5">
                  <c:v>-1.64917</c:v>
                </c:pt>
                <c:pt idx="6">
                  <c:v>-0.97250700000000001</c:v>
                </c:pt>
              </c:numCache>
            </c:numRef>
          </c:val>
          <c:smooth val="0"/>
          <c:extLst>
            <c:ext xmlns:c16="http://schemas.microsoft.com/office/drawing/2014/chart" uri="{C3380CC4-5D6E-409C-BE32-E72D297353CC}">
              <c16:uniqueId val="{00000004-A61D-4A54-8D8D-B877D0286A5F}"/>
            </c:ext>
          </c:extLst>
        </c:ser>
        <c:ser>
          <c:idx val="5"/>
          <c:order val="5"/>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Tabpage!$B$1108:$H$1108</c:f>
              <c:numCache>
                <c:formatCode>0.00E+00</c:formatCode>
                <c:ptCount val="7"/>
                <c:pt idx="0">
                  <c:v>-3.2527500000000001E-2</c:v>
                </c:pt>
                <c:pt idx="1">
                  <c:v>-0.38330999999999998</c:v>
                </c:pt>
                <c:pt idx="2">
                  <c:v>-0.99352300000000004</c:v>
                </c:pt>
                <c:pt idx="3">
                  <c:v>-1.3452900000000001</c:v>
                </c:pt>
                <c:pt idx="4">
                  <c:v>-1.7536400000000001</c:v>
                </c:pt>
                <c:pt idx="5">
                  <c:v>-1.7307699999999999</c:v>
                </c:pt>
                <c:pt idx="6">
                  <c:v>-1.02945</c:v>
                </c:pt>
              </c:numCache>
            </c:numRef>
          </c:val>
          <c:smooth val="0"/>
          <c:extLst>
            <c:ext xmlns:c16="http://schemas.microsoft.com/office/drawing/2014/chart" uri="{C3380CC4-5D6E-409C-BE32-E72D297353CC}">
              <c16:uniqueId val="{00000005-A61D-4A54-8D8D-B877D0286A5F}"/>
            </c:ext>
          </c:extLst>
        </c:ser>
        <c:ser>
          <c:idx val="6"/>
          <c:order val="6"/>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Tabpage!$B$1109:$H$1109</c:f>
              <c:numCache>
                <c:formatCode>0.00E+00</c:formatCode>
                <c:ptCount val="7"/>
                <c:pt idx="0">
                  <c:v>-3.1762499999999999E-2</c:v>
                </c:pt>
                <c:pt idx="1">
                  <c:v>-0.31157299999999999</c:v>
                </c:pt>
                <c:pt idx="2">
                  <c:v>-0.66062200000000004</c:v>
                </c:pt>
                <c:pt idx="3">
                  <c:v>-0.91709799999999997</c:v>
                </c:pt>
                <c:pt idx="4">
                  <c:v>-1.3746499999999999</c:v>
                </c:pt>
                <c:pt idx="5">
                  <c:v>-1.2524299999999999</c:v>
                </c:pt>
                <c:pt idx="6">
                  <c:v>-0.56944399999999995</c:v>
                </c:pt>
              </c:numCache>
            </c:numRef>
          </c:val>
          <c:smooth val="0"/>
          <c:extLst>
            <c:ext xmlns:c16="http://schemas.microsoft.com/office/drawing/2014/chart" uri="{C3380CC4-5D6E-409C-BE32-E72D297353CC}">
              <c16:uniqueId val="{00000006-A61D-4A54-8D8D-B877D0286A5F}"/>
            </c:ext>
          </c:extLst>
        </c:ser>
        <c:ser>
          <c:idx val="7"/>
          <c:order val="7"/>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Tabpage!$B$1110:$H$1110</c:f>
              <c:numCache>
                <c:formatCode>0.00E+00</c:formatCode>
                <c:ptCount val="7"/>
                <c:pt idx="0">
                  <c:v>-3.12313E-2</c:v>
                </c:pt>
                <c:pt idx="1">
                  <c:v>-0.29788799999999999</c:v>
                </c:pt>
                <c:pt idx="2">
                  <c:v>-0.63686299999999996</c:v>
                </c:pt>
                <c:pt idx="3">
                  <c:v>-0.89078599999999997</c:v>
                </c:pt>
                <c:pt idx="4">
                  <c:v>-1.3415999999999999</c:v>
                </c:pt>
                <c:pt idx="5">
                  <c:v>-1.22184</c:v>
                </c:pt>
                <c:pt idx="6">
                  <c:v>-0.54555500000000001</c:v>
                </c:pt>
              </c:numCache>
            </c:numRef>
          </c:val>
          <c:smooth val="0"/>
          <c:extLst>
            <c:ext xmlns:c16="http://schemas.microsoft.com/office/drawing/2014/chart" uri="{C3380CC4-5D6E-409C-BE32-E72D297353CC}">
              <c16:uniqueId val="{00000007-A61D-4A54-8D8D-B877D0286A5F}"/>
            </c:ext>
          </c:extLst>
        </c:ser>
        <c:ser>
          <c:idx val="8"/>
          <c:order val="8"/>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Tabpage!$B$1111:$H$1111</c:f>
              <c:numCache>
                <c:formatCode>0.00E+00</c:formatCode>
                <c:ptCount val="7"/>
                <c:pt idx="0">
                  <c:v>-3.1971199999999998E-2</c:v>
                </c:pt>
                <c:pt idx="1">
                  <c:v>-0.30158600000000002</c:v>
                </c:pt>
                <c:pt idx="2">
                  <c:v>-0.64922400000000002</c:v>
                </c:pt>
                <c:pt idx="3">
                  <c:v>-0.90781999999999996</c:v>
                </c:pt>
                <c:pt idx="4">
                  <c:v>-1.3697299999999999</c:v>
                </c:pt>
                <c:pt idx="5">
                  <c:v>-1.2464999999999999</c:v>
                </c:pt>
                <c:pt idx="6">
                  <c:v>-0.55625199999999997</c:v>
                </c:pt>
              </c:numCache>
            </c:numRef>
          </c:val>
          <c:smooth val="0"/>
          <c:extLst>
            <c:ext xmlns:c16="http://schemas.microsoft.com/office/drawing/2014/chart" uri="{C3380CC4-5D6E-409C-BE32-E72D297353CC}">
              <c16:uniqueId val="{00000008-A61D-4A54-8D8D-B877D0286A5F}"/>
            </c:ext>
          </c:extLst>
        </c:ser>
        <c:ser>
          <c:idx val="9"/>
          <c:order val="9"/>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Tabpage!$B$1112:$H$1112</c:f>
              <c:numCache>
                <c:formatCode>0.00E+00</c:formatCode>
                <c:ptCount val="7"/>
                <c:pt idx="0">
                  <c:v>-3.33566E-2</c:v>
                </c:pt>
                <c:pt idx="1">
                  <c:v>-0.30591000000000002</c:v>
                </c:pt>
                <c:pt idx="2">
                  <c:v>-0.65463400000000005</c:v>
                </c:pt>
                <c:pt idx="3">
                  <c:v>-0.91386100000000003</c:v>
                </c:pt>
                <c:pt idx="4">
                  <c:v>-1.38626</c:v>
                </c:pt>
                <c:pt idx="5">
                  <c:v>-1.2605599999999999</c:v>
                </c:pt>
                <c:pt idx="6">
                  <c:v>-0.56398300000000001</c:v>
                </c:pt>
              </c:numCache>
            </c:numRef>
          </c:val>
          <c:smooth val="0"/>
          <c:extLst>
            <c:ext xmlns:c16="http://schemas.microsoft.com/office/drawing/2014/chart" uri="{C3380CC4-5D6E-409C-BE32-E72D297353CC}">
              <c16:uniqueId val="{00000009-A61D-4A54-8D8D-B877D0286A5F}"/>
            </c:ext>
          </c:extLst>
        </c:ser>
        <c:ser>
          <c:idx val="10"/>
          <c:order val="10"/>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Tabpage!$B$1113:$H$1113</c:f>
              <c:numCache>
                <c:formatCode>0.00E+00</c:formatCode>
                <c:ptCount val="7"/>
                <c:pt idx="0">
                  <c:v>-3.3918299999999998E-2</c:v>
                </c:pt>
                <c:pt idx="1">
                  <c:v>-0.31089499999999998</c:v>
                </c:pt>
                <c:pt idx="2">
                  <c:v>-0.65963000000000005</c:v>
                </c:pt>
                <c:pt idx="3">
                  <c:v>-0.91802300000000003</c:v>
                </c:pt>
                <c:pt idx="4">
                  <c:v>-1.3830499999999999</c:v>
                </c:pt>
                <c:pt idx="5">
                  <c:v>-1.25766</c:v>
                </c:pt>
                <c:pt idx="6">
                  <c:v>-0.57037899999999997</c:v>
                </c:pt>
              </c:numCache>
            </c:numRef>
          </c:val>
          <c:smooth val="0"/>
          <c:extLst>
            <c:ext xmlns:c16="http://schemas.microsoft.com/office/drawing/2014/chart" uri="{C3380CC4-5D6E-409C-BE32-E72D297353CC}">
              <c16:uniqueId val="{0000000A-A61D-4A54-8D8D-B877D0286A5F}"/>
            </c:ext>
          </c:extLst>
        </c:ser>
        <c:ser>
          <c:idx val="12"/>
          <c:order val="11"/>
          <c:spPr>
            <a:ln w="12700">
              <a:solidFill>
                <a:srgbClr val="00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Tabpage!$B$1123:$H$1123</c:f>
              <c:numCache>
                <c:formatCode>0.00E+00</c:formatCode>
                <c:ptCount val="7"/>
                <c:pt idx="0">
                  <c:v>-1.6706700000000001E-2</c:v>
                </c:pt>
                <c:pt idx="1">
                  <c:v>-1.6664200000000001E-2</c:v>
                </c:pt>
                <c:pt idx="2">
                  <c:v>-1.6668800000000001E-2</c:v>
                </c:pt>
                <c:pt idx="3">
                  <c:v>-1.66854E-2</c:v>
                </c:pt>
                <c:pt idx="4">
                  <c:v>-1.7040099999999999E-2</c:v>
                </c:pt>
                <c:pt idx="5">
                  <c:v>-1.6952800000000001E-2</c:v>
                </c:pt>
                <c:pt idx="6">
                  <c:v>-1.6337299999999999E-2</c:v>
                </c:pt>
              </c:numCache>
            </c:numRef>
          </c:val>
          <c:smooth val="0"/>
          <c:extLst>
            <c:ext xmlns:c16="http://schemas.microsoft.com/office/drawing/2014/chart" uri="{C3380CC4-5D6E-409C-BE32-E72D297353CC}">
              <c16:uniqueId val="{0000000B-A61D-4A54-8D8D-B877D0286A5F}"/>
            </c:ext>
          </c:extLst>
        </c:ser>
        <c:ser>
          <c:idx val="13"/>
          <c:order val="12"/>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Tabpage!$B$1124:$H$1124</c:f>
              <c:numCache>
                <c:formatCode>0.00E+00</c:formatCode>
                <c:ptCount val="7"/>
                <c:pt idx="0">
                  <c:v>-3.2904299999999997E-2</c:v>
                </c:pt>
                <c:pt idx="1">
                  <c:v>-0.31563999999999998</c:v>
                </c:pt>
                <c:pt idx="2">
                  <c:v>-0.86981900000000001</c:v>
                </c:pt>
                <c:pt idx="3">
                  <c:v>-1.2306900000000001</c:v>
                </c:pt>
                <c:pt idx="4">
                  <c:v>-1.63052</c:v>
                </c:pt>
                <c:pt idx="5">
                  <c:v>-1.60714</c:v>
                </c:pt>
                <c:pt idx="6">
                  <c:v>-0.96088899999999999</c:v>
                </c:pt>
              </c:numCache>
            </c:numRef>
          </c:val>
          <c:smooth val="0"/>
          <c:extLst>
            <c:ext xmlns:c16="http://schemas.microsoft.com/office/drawing/2014/chart" uri="{C3380CC4-5D6E-409C-BE32-E72D297353CC}">
              <c16:uniqueId val="{0000000C-A61D-4A54-8D8D-B877D0286A5F}"/>
            </c:ext>
          </c:extLst>
        </c:ser>
        <c:ser>
          <c:idx val="14"/>
          <c:order val="13"/>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Tabpage!$B$1125:$H$1125</c:f>
              <c:numCache>
                <c:formatCode>0.00E+00</c:formatCode>
                <c:ptCount val="7"/>
                <c:pt idx="0">
                  <c:v>-3.2192900000000003E-2</c:v>
                </c:pt>
                <c:pt idx="1">
                  <c:v>-0.321801</c:v>
                </c:pt>
                <c:pt idx="2">
                  <c:v>-0.87744100000000003</c:v>
                </c:pt>
                <c:pt idx="3">
                  <c:v>-1.22956</c:v>
                </c:pt>
                <c:pt idx="4">
                  <c:v>-1.6065</c:v>
                </c:pt>
                <c:pt idx="5">
                  <c:v>-1.58721</c:v>
                </c:pt>
                <c:pt idx="6">
                  <c:v>-0.95211299999999999</c:v>
                </c:pt>
              </c:numCache>
            </c:numRef>
          </c:val>
          <c:smooth val="0"/>
          <c:extLst>
            <c:ext xmlns:c16="http://schemas.microsoft.com/office/drawing/2014/chart" uri="{C3380CC4-5D6E-409C-BE32-E72D297353CC}">
              <c16:uniqueId val="{0000000D-A61D-4A54-8D8D-B877D0286A5F}"/>
            </c:ext>
          </c:extLst>
        </c:ser>
        <c:ser>
          <c:idx val="15"/>
          <c:order val="14"/>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Tabpage!$B$1126:$H$1126</c:f>
              <c:numCache>
                <c:formatCode>0.00E+00</c:formatCode>
                <c:ptCount val="7"/>
                <c:pt idx="0">
                  <c:v>-2.9339400000000002E-2</c:v>
                </c:pt>
                <c:pt idx="1">
                  <c:v>-0.32384800000000002</c:v>
                </c:pt>
                <c:pt idx="2">
                  <c:v>-0.88030200000000003</c:v>
                </c:pt>
                <c:pt idx="3">
                  <c:v>-1.2264299999999999</c:v>
                </c:pt>
                <c:pt idx="4">
                  <c:v>-1.5968899999999999</c:v>
                </c:pt>
                <c:pt idx="5">
                  <c:v>-1.5777699999999999</c:v>
                </c:pt>
                <c:pt idx="6">
                  <c:v>-0.95549799999999996</c:v>
                </c:pt>
              </c:numCache>
            </c:numRef>
          </c:val>
          <c:smooth val="0"/>
          <c:extLst>
            <c:ext xmlns:c16="http://schemas.microsoft.com/office/drawing/2014/chart" uri="{C3380CC4-5D6E-409C-BE32-E72D297353CC}">
              <c16:uniqueId val="{0000000E-A61D-4A54-8D8D-B877D0286A5F}"/>
            </c:ext>
          </c:extLst>
        </c:ser>
        <c:ser>
          <c:idx val="16"/>
          <c:order val="15"/>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Tabpage!$B$1127:$H$1127</c:f>
              <c:numCache>
                <c:formatCode>0.00E+00</c:formatCode>
                <c:ptCount val="7"/>
                <c:pt idx="0">
                  <c:v>-3.1652300000000001E-2</c:v>
                </c:pt>
                <c:pt idx="1">
                  <c:v>-0.35997200000000001</c:v>
                </c:pt>
                <c:pt idx="2">
                  <c:v>-0.93903400000000004</c:v>
                </c:pt>
                <c:pt idx="3">
                  <c:v>-1.2852699999999999</c:v>
                </c:pt>
                <c:pt idx="4">
                  <c:v>-1.67767</c:v>
                </c:pt>
                <c:pt idx="5">
                  <c:v>-1.6584399999999999</c:v>
                </c:pt>
                <c:pt idx="6">
                  <c:v>-0.98640600000000001</c:v>
                </c:pt>
              </c:numCache>
            </c:numRef>
          </c:val>
          <c:smooth val="0"/>
          <c:extLst>
            <c:ext xmlns:c16="http://schemas.microsoft.com/office/drawing/2014/chart" uri="{C3380CC4-5D6E-409C-BE32-E72D297353CC}">
              <c16:uniqueId val="{0000000F-A61D-4A54-8D8D-B877D0286A5F}"/>
            </c:ext>
          </c:extLst>
        </c:ser>
        <c:ser>
          <c:idx val="17"/>
          <c:order val="16"/>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Tabpage!$B$1128:$H$1128</c:f>
              <c:numCache>
                <c:formatCode>0.00E+00</c:formatCode>
                <c:ptCount val="7"/>
                <c:pt idx="0">
                  <c:v>-3.2562500000000001E-2</c:v>
                </c:pt>
                <c:pt idx="1">
                  <c:v>-0.38684600000000002</c:v>
                </c:pt>
                <c:pt idx="2">
                  <c:v>-0.99831199999999998</c:v>
                </c:pt>
                <c:pt idx="3">
                  <c:v>-1.35504</c:v>
                </c:pt>
                <c:pt idx="4">
                  <c:v>-1.7707200000000001</c:v>
                </c:pt>
                <c:pt idx="5">
                  <c:v>-1.7468300000000001</c:v>
                </c:pt>
                <c:pt idx="6">
                  <c:v>-1.0408200000000001</c:v>
                </c:pt>
              </c:numCache>
            </c:numRef>
          </c:val>
          <c:smooth val="0"/>
          <c:extLst>
            <c:ext xmlns:c16="http://schemas.microsoft.com/office/drawing/2014/chart" uri="{C3380CC4-5D6E-409C-BE32-E72D297353CC}">
              <c16:uniqueId val="{00000010-A61D-4A54-8D8D-B877D0286A5F}"/>
            </c:ext>
          </c:extLst>
        </c:ser>
        <c:ser>
          <c:idx val="18"/>
          <c:order val="17"/>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Tabpage!$B$1129:$H$1129</c:f>
              <c:numCache>
                <c:formatCode>0.00E+00</c:formatCode>
                <c:ptCount val="7"/>
                <c:pt idx="0">
                  <c:v>-2.9457199999999999E-2</c:v>
                </c:pt>
                <c:pt idx="1">
                  <c:v>-0.31356800000000001</c:v>
                </c:pt>
                <c:pt idx="2">
                  <c:v>-0.66307700000000003</c:v>
                </c:pt>
                <c:pt idx="3">
                  <c:v>-0.92092700000000005</c:v>
                </c:pt>
                <c:pt idx="4">
                  <c:v>-1.37479</c:v>
                </c:pt>
                <c:pt idx="5">
                  <c:v>-1.2551399999999999</c:v>
                </c:pt>
                <c:pt idx="6">
                  <c:v>-0.56755500000000003</c:v>
                </c:pt>
              </c:numCache>
            </c:numRef>
          </c:val>
          <c:smooth val="0"/>
          <c:extLst>
            <c:ext xmlns:c16="http://schemas.microsoft.com/office/drawing/2014/chart" uri="{C3380CC4-5D6E-409C-BE32-E72D297353CC}">
              <c16:uniqueId val="{00000011-A61D-4A54-8D8D-B877D0286A5F}"/>
            </c:ext>
          </c:extLst>
        </c:ser>
        <c:ser>
          <c:idx val="19"/>
          <c:order val="18"/>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Tabpage!$B$1130:$H$1130</c:f>
              <c:numCache>
                <c:formatCode>0.00E+00</c:formatCode>
                <c:ptCount val="7"/>
                <c:pt idx="0">
                  <c:v>-3.1166900000000001E-2</c:v>
                </c:pt>
                <c:pt idx="1">
                  <c:v>-0.299983</c:v>
                </c:pt>
                <c:pt idx="2">
                  <c:v>-0.64149299999999998</c:v>
                </c:pt>
                <c:pt idx="3">
                  <c:v>-0.89579299999999995</c:v>
                </c:pt>
                <c:pt idx="4">
                  <c:v>-1.3442400000000001</c:v>
                </c:pt>
                <c:pt idx="5">
                  <c:v>-1.22315</c:v>
                </c:pt>
                <c:pt idx="6">
                  <c:v>-0.54948799999999998</c:v>
                </c:pt>
              </c:numCache>
            </c:numRef>
          </c:val>
          <c:smooth val="0"/>
          <c:extLst>
            <c:ext xmlns:c16="http://schemas.microsoft.com/office/drawing/2014/chart" uri="{C3380CC4-5D6E-409C-BE32-E72D297353CC}">
              <c16:uniqueId val="{00000012-A61D-4A54-8D8D-B877D0286A5F}"/>
            </c:ext>
          </c:extLst>
        </c:ser>
        <c:ser>
          <c:idx val="20"/>
          <c:order val="19"/>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Tabpage!$B$1131:$H$1131</c:f>
              <c:numCache>
                <c:formatCode>0.00E+00</c:formatCode>
                <c:ptCount val="7"/>
                <c:pt idx="0">
                  <c:v>-3.2217700000000002E-2</c:v>
                </c:pt>
                <c:pt idx="1">
                  <c:v>-0.30325999999999997</c:v>
                </c:pt>
                <c:pt idx="2">
                  <c:v>-0.65201799999999999</c:v>
                </c:pt>
                <c:pt idx="3">
                  <c:v>-0.91208500000000003</c:v>
                </c:pt>
                <c:pt idx="4">
                  <c:v>-1.3727400000000001</c:v>
                </c:pt>
                <c:pt idx="5">
                  <c:v>-1.2472300000000001</c:v>
                </c:pt>
                <c:pt idx="6">
                  <c:v>-0.56033999999999995</c:v>
                </c:pt>
              </c:numCache>
            </c:numRef>
          </c:val>
          <c:smooth val="0"/>
          <c:extLst>
            <c:ext xmlns:c16="http://schemas.microsoft.com/office/drawing/2014/chart" uri="{C3380CC4-5D6E-409C-BE32-E72D297353CC}">
              <c16:uniqueId val="{00000013-A61D-4A54-8D8D-B877D0286A5F}"/>
            </c:ext>
          </c:extLst>
        </c:ser>
        <c:ser>
          <c:idx val="21"/>
          <c:order val="20"/>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Tabpage!$B$1132:$H$1132</c:f>
              <c:numCache>
                <c:formatCode>0.00E+00</c:formatCode>
                <c:ptCount val="7"/>
                <c:pt idx="0">
                  <c:v>-3.4417799999999998E-2</c:v>
                </c:pt>
                <c:pt idx="1">
                  <c:v>-0.31473600000000002</c:v>
                </c:pt>
                <c:pt idx="2">
                  <c:v>-0.66756599999999999</c:v>
                </c:pt>
                <c:pt idx="3">
                  <c:v>-0.93217899999999998</c:v>
                </c:pt>
                <c:pt idx="4">
                  <c:v>-1.40482</c:v>
                </c:pt>
                <c:pt idx="5">
                  <c:v>-1.27789</c:v>
                </c:pt>
                <c:pt idx="6">
                  <c:v>-0.57694599999999996</c:v>
                </c:pt>
              </c:numCache>
            </c:numRef>
          </c:val>
          <c:smooth val="0"/>
          <c:extLst>
            <c:ext xmlns:c16="http://schemas.microsoft.com/office/drawing/2014/chart" uri="{C3380CC4-5D6E-409C-BE32-E72D297353CC}">
              <c16:uniqueId val="{00000014-A61D-4A54-8D8D-B877D0286A5F}"/>
            </c:ext>
          </c:extLst>
        </c:ser>
        <c:ser>
          <c:idx val="22"/>
          <c:order val="21"/>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Tabpage!$B$1133:$H$1133</c:f>
              <c:numCache>
                <c:formatCode>0.00E+00</c:formatCode>
                <c:ptCount val="7"/>
                <c:pt idx="0">
                  <c:v>-3.43346E-2</c:v>
                </c:pt>
                <c:pt idx="1">
                  <c:v>-0.314276</c:v>
                </c:pt>
                <c:pt idx="2">
                  <c:v>-0.66807700000000003</c:v>
                </c:pt>
                <c:pt idx="3">
                  <c:v>-0.92720100000000005</c:v>
                </c:pt>
                <c:pt idx="4">
                  <c:v>-1.3922699999999999</c:v>
                </c:pt>
                <c:pt idx="5">
                  <c:v>-1.2668999999999999</c:v>
                </c:pt>
                <c:pt idx="6">
                  <c:v>-0.57749300000000003</c:v>
                </c:pt>
              </c:numCache>
            </c:numRef>
          </c:val>
          <c:smooth val="0"/>
          <c:extLst>
            <c:ext xmlns:c16="http://schemas.microsoft.com/office/drawing/2014/chart" uri="{C3380CC4-5D6E-409C-BE32-E72D297353CC}">
              <c16:uniqueId val="{00000015-A61D-4A54-8D8D-B877D0286A5F}"/>
            </c:ext>
          </c:extLst>
        </c:ser>
        <c:ser>
          <c:idx val="23"/>
          <c:order val="22"/>
          <c:spPr>
            <a:ln w="12700">
              <a:solidFill>
                <a:srgbClr val="00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Tabpage!$B$1143:$H$1143</c:f>
              <c:numCache>
                <c:formatCode>0.00</c:formatCode>
                <c:ptCount val="7"/>
                <c:pt idx="0">
                  <c:v>-1.6488900000000001E-2</c:v>
                </c:pt>
                <c:pt idx="1">
                  <c:v>-1.6443800000000001E-2</c:v>
                </c:pt>
                <c:pt idx="2">
                  <c:v>-1.6521899999999999E-2</c:v>
                </c:pt>
                <c:pt idx="3">
                  <c:v>-1.6451E-2</c:v>
                </c:pt>
                <c:pt idx="4">
                  <c:v>-1.6799100000000001E-2</c:v>
                </c:pt>
                <c:pt idx="5">
                  <c:v>-1.6698500000000002E-2</c:v>
                </c:pt>
                <c:pt idx="6">
                  <c:v>-1.6580500000000001E-2</c:v>
                </c:pt>
              </c:numCache>
            </c:numRef>
          </c:val>
          <c:smooth val="0"/>
          <c:extLst>
            <c:ext xmlns:c16="http://schemas.microsoft.com/office/drawing/2014/chart" uri="{C3380CC4-5D6E-409C-BE32-E72D297353CC}">
              <c16:uniqueId val="{00000016-A61D-4A54-8D8D-B877D0286A5F}"/>
            </c:ext>
          </c:extLst>
        </c:ser>
        <c:ser>
          <c:idx val="24"/>
          <c:order val="23"/>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Tabpage!$B$1144:$H$1144</c:f>
              <c:numCache>
                <c:formatCode>0.00</c:formatCode>
                <c:ptCount val="7"/>
                <c:pt idx="0">
                  <c:v>-3.2131100000000003E-2</c:v>
                </c:pt>
                <c:pt idx="1">
                  <c:v>-0.31031500000000001</c:v>
                </c:pt>
                <c:pt idx="2">
                  <c:v>-0.86146</c:v>
                </c:pt>
                <c:pt idx="3">
                  <c:v>-1.22956</c:v>
                </c:pt>
                <c:pt idx="4">
                  <c:v>-1.63805</c:v>
                </c:pt>
                <c:pt idx="5">
                  <c:v>-1.6132299999999999</c:v>
                </c:pt>
                <c:pt idx="6">
                  <c:v>-0.95151300000000005</c:v>
                </c:pt>
              </c:numCache>
            </c:numRef>
          </c:val>
          <c:smooth val="0"/>
          <c:extLst>
            <c:ext xmlns:c16="http://schemas.microsoft.com/office/drawing/2014/chart" uri="{C3380CC4-5D6E-409C-BE32-E72D297353CC}">
              <c16:uniqueId val="{00000017-A61D-4A54-8D8D-B877D0286A5F}"/>
            </c:ext>
          </c:extLst>
        </c:ser>
        <c:ser>
          <c:idx val="25"/>
          <c:order val="24"/>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Tabpage!$B$1145:$H$1145</c:f>
              <c:numCache>
                <c:formatCode>0.00</c:formatCode>
                <c:ptCount val="7"/>
                <c:pt idx="0">
                  <c:v>-3.1922100000000002E-2</c:v>
                </c:pt>
                <c:pt idx="1">
                  <c:v>-0.32092500000000002</c:v>
                </c:pt>
                <c:pt idx="2">
                  <c:v>-0.88265499999999997</c:v>
                </c:pt>
                <c:pt idx="3">
                  <c:v>-1.2403</c:v>
                </c:pt>
                <c:pt idx="4">
                  <c:v>-1.6223700000000001</c:v>
                </c:pt>
                <c:pt idx="5">
                  <c:v>-1.6031299999999999</c:v>
                </c:pt>
                <c:pt idx="6">
                  <c:v>-0.95421900000000004</c:v>
                </c:pt>
              </c:numCache>
            </c:numRef>
          </c:val>
          <c:smooth val="0"/>
          <c:extLst>
            <c:ext xmlns:c16="http://schemas.microsoft.com/office/drawing/2014/chart" uri="{C3380CC4-5D6E-409C-BE32-E72D297353CC}">
              <c16:uniqueId val="{00000018-A61D-4A54-8D8D-B877D0286A5F}"/>
            </c:ext>
          </c:extLst>
        </c:ser>
        <c:ser>
          <c:idx val="26"/>
          <c:order val="25"/>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Tabpage!$B$1146:$H$1146</c:f>
              <c:numCache>
                <c:formatCode>0.00</c:formatCode>
                <c:ptCount val="7"/>
                <c:pt idx="0">
                  <c:v>-3.1390099999999997E-2</c:v>
                </c:pt>
                <c:pt idx="1">
                  <c:v>-0.32028499999999999</c:v>
                </c:pt>
                <c:pt idx="2">
                  <c:v>-0.88114599999999998</c:v>
                </c:pt>
                <c:pt idx="3">
                  <c:v>-1.2310399999999999</c:v>
                </c:pt>
                <c:pt idx="4">
                  <c:v>-1.61113</c:v>
                </c:pt>
                <c:pt idx="5">
                  <c:v>-1.5895300000000001</c:v>
                </c:pt>
                <c:pt idx="6">
                  <c:v>-0.95243500000000003</c:v>
                </c:pt>
              </c:numCache>
            </c:numRef>
          </c:val>
          <c:smooth val="0"/>
          <c:extLst>
            <c:ext xmlns:c16="http://schemas.microsoft.com/office/drawing/2014/chart" uri="{C3380CC4-5D6E-409C-BE32-E72D297353CC}">
              <c16:uniqueId val="{00000019-A61D-4A54-8D8D-B877D0286A5F}"/>
            </c:ext>
          </c:extLst>
        </c:ser>
        <c:ser>
          <c:idx val="27"/>
          <c:order val="26"/>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Tabpage!$B$1147:$H$1147</c:f>
              <c:numCache>
                <c:formatCode>0.00</c:formatCode>
                <c:ptCount val="7"/>
                <c:pt idx="0">
                  <c:v>-3.1496900000000001E-2</c:v>
                </c:pt>
                <c:pt idx="1">
                  <c:v>-0.35519699999999998</c:v>
                </c:pt>
                <c:pt idx="2">
                  <c:v>-0.93762100000000004</c:v>
                </c:pt>
                <c:pt idx="3">
                  <c:v>-1.28213</c:v>
                </c:pt>
                <c:pt idx="4">
                  <c:v>-1.68093</c:v>
                </c:pt>
                <c:pt idx="5">
                  <c:v>-1.6583300000000001</c:v>
                </c:pt>
                <c:pt idx="6">
                  <c:v>-0.98203799999999997</c:v>
                </c:pt>
              </c:numCache>
            </c:numRef>
          </c:val>
          <c:smooth val="0"/>
          <c:extLst>
            <c:ext xmlns:c16="http://schemas.microsoft.com/office/drawing/2014/chart" uri="{C3380CC4-5D6E-409C-BE32-E72D297353CC}">
              <c16:uniqueId val="{0000001A-A61D-4A54-8D8D-B877D0286A5F}"/>
            </c:ext>
          </c:extLst>
        </c:ser>
        <c:ser>
          <c:idx val="28"/>
          <c:order val="27"/>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Tabpage!$B$1148:$H$1148</c:f>
              <c:numCache>
                <c:formatCode>0.00</c:formatCode>
                <c:ptCount val="7"/>
                <c:pt idx="0">
                  <c:v>-3.2056099999999997E-2</c:v>
                </c:pt>
                <c:pt idx="1">
                  <c:v>-0.382158</c:v>
                </c:pt>
                <c:pt idx="2">
                  <c:v>-0.99568199999999996</c:v>
                </c:pt>
                <c:pt idx="3">
                  <c:v>-1.34903</c:v>
                </c:pt>
                <c:pt idx="4">
                  <c:v>-1.7653799999999999</c:v>
                </c:pt>
                <c:pt idx="5">
                  <c:v>-1.7391799999999999</c:v>
                </c:pt>
                <c:pt idx="6">
                  <c:v>-1.0199800000000001</c:v>
                </c:pt>
              </c:numCache>
            </c:numRef>
          </c:val>
          <c:smooth val="0"/>
          <c:extLst>
            <c:ext xmlns:c16="http://schemas.microsoft.com/office/drawing/2014/chart" uri="{C3380CC4-5D6E-409C-BE32-E72D297353CC}">
              <c16:uniqueId val="{0000001B-A61D-4A54-8D8D-B877D0286A5F}"/>
            </c:ext>
          </c:extLst>
        </c:ser>
        <c:ser>
          <c:idx val="29"/>
          <c:order val="28"/>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Tabpage!$B$1149:$H$1149</c:f>
              <c:numCache>
                <c:formatCode>0.00</c:formatCode>
                <c:ptCount val="7"/>
                <c:pt idx="0">
                  <c:v>-3.0910099999999999E-2</c:v>
                </c:pt>
                <c:pt idx="1">
                  <c:v>-0.23625299999999999</c:v>
                </c:pt>
                <c:pt idx="2">
                  <c:v>-0.65176599999999996</c:v>
                </c:pt>
                <c:pt idx="3">
                  <c:v>-0.90737400000000001</c:v>
                </c:pt>
                <c:pt idx="4">
                  <c:v>-1.3626100000000001</c:v>
                </c:pt>
                <c:pt idx="5">
                  <c:v>-1.2384999999999999</c:v>
                </c:pt>
                <c:pt idx="6">
                  <c:v>-0.55484699999999998</c:v>
                </c:pt>
              </c:numCache>
            </c:numRef>
          </c:val>
          <c:smooth val="0"/>
          <c:extLst>
            <c:ext xmlns:c16="http://schemas.microsoft.com/office/drawing/2014/chart" uri="{C3380CC4-5D6E-409C-BE32-E72D297353CC}">
              <c16:uniqueId val="{0000001C-A61D-4A54-8D8D-B877D0286A5F}"/>
            </c:ext>
          </c:extLst>
        </c:ser>
        <c:ser>
          <c:idx val="30"/>
          <c:order val="29"/>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Tabpage!$B$1150:$H$1150</c:f>
              <c:numCache>
                <c:formatCode>0.00</c:formatCode>
                <c:ptCount val="7"/>
                <c:pt idx="0">
                  <c:v>-3.0377100000000001E-2</c:v>
                </c:pt>
                <c:pt idx="1">
                  <c:v>-0.29034500000000002</c:v>
                </c:pt>
                <c:pt idx="2">
                  <c:v>-0.62628099999999998</c:v>
                </c:pt>
                <c:pt idx="3">
                  <c:v>-0.87886600000000004</c:v>
                </c:pt>
                <c:pt idx="4">
                  <c:v>-1.3315900000000001</c:v>
                </c:pt>
                <c:pt idx="5">
                  <c:v>-1.2106399999999999</c:v>
                </c:pt>
                <c:pt idx="6">
                  <c:v>-0.54208000000000001</c:v>
                </c:pt>
              </c:numCache>
            </c:numRef>
          </c:val>
          <c:smooth val="0"/>
          <c:extLst>
            <c:ext xmlns:c16="http://schemas.microsoft.com/office/drawing/2014/chart" uri="{C3380CC4-5D6E-409C-BE32-E72D297353CC}">
              <c16:uniqueId val="{0000001D-A61D-4A54-8D8D-B877D0286A5F}"/>
            </c:ext>
          </c:extLst>
        </c:ser>
        <c:ser>
          <c:idx val="31"/>
          <c:order val="30"/>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Tabpage!$B$1151:$H$1151</c:f>
              <c:numCache>
                <c:formatCode>0.00</c:formatCode>
                <c:ptCount val="7"/>
                <c:pt idx="0">
                  <c:v>-3.1438599999999997E-2</c:v>
                </c:pt>
                <c:pt idx="1">
                  <c:v>-0.295269</c:v>
                </c:pt>
                <c:pt idx="2">
                  <c:v>-0.63933399999999996</c:v>
                </c:pt>
                <c:pt idx="3">
                  <c:v>-0.89843700000000004</c:v>
                </c:pt>
                <c:pt idx="4">
                  <c:v>-1.357</c:v>
                </c:pt>
                <c:pt idx="5">
                  <c:v>-1.2325299999999999</c:v>
                </c:pt>
                <c:pt idx="6">
                  <c:v>-0.540381</c:v>
                </c:pt>
              </c:numCache>
            </c:numRef>
          </c:val>
          <c:smooth val="0"/>
          <c:extLst>
            <c:ext xmlns:c16="http://schemas.microsoft.com/office/drawing/2014/chart" uri="{C3380CC4-5D6E-409C-BE32-E72D297353CC}">
              <c16:uniqueId val="{0000001E-A61D-4A54-8D8D-B877D0286A5F}"/>
            </c:ext>
          </c:extLst>
        </c:ser>
        <c:ser>
          <c:idx val="32"/>
          <c:order val="31"/>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Tabpage!$B$1152:$H$1152</c:f>
              <c:numCache>
                <c:formatCode>0.00</c:formatCode>
                <c:ptCount val="7"/>
                <c:pt idx="0">
                  <c:v>-3.3360300000000002E-2</c:v>
                </c:pt>
                <c:pt idx="1">
                  <c:v>-0.30234499999999997</c:v>
                </c:pt>
                <c:pt idx="2">
                  <c:v>-0.64779900000000001</c:v>
                </c:pt>
                <c:pt idx="3">
                  <c:v>-0.91198500000000005</c:v>
                </c:pt>
                <c:pt idx="4">
                  <c:v>-1.3834</c:v>
                </c:pt>
                <c:pt idx="5">
                  <c:v>-1.2577499999999999</c:v>
                </c:pt>
                <c:pt idx="6">
                  <c:v>-0.56644300000000003</c:v>
                </c:pt>
              </c:numCache>
            </c:numRef>
          </c:val>
          <c:smooth val="0"/>
          <c:extLst>
            <c:ext xmlns:c16="http://schemas.microsoft.com/office/drawing/2014/chart" uri="{C3380CC4-5D6E-409C-BE32-E72D297353CC}">
              <c16:uniqueId val="{0000001F-A61D-4A54-8D8D-B877D0286A5F}"/>
            </c:ext>
          </c:extLst>
        </c:ser>
        <c:ser>
          <c:idx val="33"/>
          <c:order val="32"/>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Tabpage!$B$1153:$H$1153</c:f>
              <c:numCache>
                <c:formatCode>0.00</c:formatCode>
                <c:ptCount val="7"/>
                <c:pt idx="0">
                  <c:v>-3.3904400000000001E-2</c:v>
                </c:pt>
                <c:pt idx="1">
                  <c:v>-0.30862000000000001</c:v>
                </c:pt>
                <c:pt idx="2">
                  <c:v>-0.66239700000000001</c:v>
                </c:pt>
                <c:pt idx="3">
                  <c:v>-0.92146300000000003</c:v>
                </c:pt>
                <c:pt idx="4">
                  <c:v>-1.3931800000000001</c:v>
                </c:pt>
                <c:pt idx="5">
                  <c:v>-1.26756</c:v>
                </c:pt>
                <c:pt idx="6">
                  <c:v>-0.57273700000000005</c:v>
                </c:pt>
              </c:numCache>
            </c:numRef>
          </c:val>
          <c:smooth val="0"/>
          <c:extLst>
            <c:ext xmlns:c16="http://schemas.microsoft.com/office/drawing/2014/chart" uri="{C3380CC4-5D6E-409C-BE32-E72D297353CC}">
              <c16:uniqueId val="{00000020-A61D-4A54-8D8D-B877D0286A5F}"/>
            </c:ext>
          </c:extLst>
        </c:ser>
        <c:ser>
          <c:idx val="34"/>
          <c:order val="33"/>
          <c:spPr>
            <a:ln w="12700">
              <a:solidFill>
                <a:srgbClr val="00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Tabpage!$B$1163:$H$1163</c:f>
              <c:numCache>
                <c:formatCode>0.00E+00</c:formatCode>
                <c:ptCount val="7"/>
                <c:pt idx="0">
                  <c:v>-1.63184E-2</c:v>
                </c:pt>
                <c:pt idx="1">
                  <c:v>-1.6301300000000001E-2</c:v>
                </c:pt>
                <c:pt idx="2">
                  <c:v>-1.6372399999999999E-2</c:v>
                </c:pt>
                <c:pt idx="3">
                  <c:v>-1.6374199999999998E-2</c:v>
                </c:pt>
                <c:pt idx="4">
                  <c:v>-1.6643600000000001E-2</c:v>
                </c:pt>
                <c:pt idx="5">
                  <c:v>-1.6518000000000001E-2</c:v>
                </c:pt>
                <c:pt idx="6">
                  <c:v>-1.64079E-2</c:v>
                </c:pt>
              </c:numCache>
            </c:numRef>
          </c:val>
          <c:smooth val="0"/>
          <c:extLst>
            <c:ext xmlns:c16="http://schemas.microsoft.com/office/drawing/2014/chart" uri="{C3380CC4-5D6E-409C-BE32-E72D297353CC}">
              <c16:uniqueId val="{00000021-A61D-4A54-8D8D-B877D0286A5F}"/>
            </c:ext>
          </c:extLst>
        </c:ser>
        <c:ser>
          <c:idx val="35"/>
          <c:order val="34"/>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Tabpage!$B$1164:$H$1164</c:f>
              <c:numCache>
                <c:formatCode>0.00E+00</c:formatCode>
                <c:ptCount val="7"/>
                <c:pt idx="0">
                  <c:v>-3.25019E-2</c:v>
                </c:pt>
                <c:pt idx="1">
                  <c:v>-0.31640699999999999</c:v>
                </c:pt>
                <c:pt idx="2">
                  <c:v>-0.87415699999999996</c:v>
                </c:pt>
                <c:pt idx="3">
                  <c:v>-1.2398199999999999</c:v>
                </c:pt>
                <c:pt idx="4">
                  <c:v>-1.6394</c:v>
                </c:pt>
                <c:pt idx="5">
                  <c:v>-1.61436</c:v>
                </c:pt>
                <c:pt idx="6">
                  <c:v>-0.95399299999999998</c:v>
                </c:pt>
              </c:numCache>
            </c:numRef>
          </c:val>
          <c:smooth val="0"/>
          <c:extLst>
            <c:ext xmlns:c16="http://schemas.microsoft.com/office/drawing/2014/chart" uri="{C3380CC4-5D6E-409C-BE32-E72D297353CC}">
              <c16:uniqueId val="{00000022-A61D-4A54-8D8D-B877D0286A5F}"/>
            </c:ext>
          </c:extLst>
        </c:ser>
        <c:ser>
          <c:idx val="36"/>
          <c:order val="35"/>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Tabpage!$B$1165:$H$1165</c:f>
              <c:numCache>
                <c:formatCode>0.00E+00</c:formatCode>
                <c:ptCount val="7"/>
                <c:pt idx="0">
                  <c:v>-3.1859699999999998E-2</c:v>
                </c:pt>
                <c:pt idx="1">
                  <c:v>-0.32566899999999999</c:v>
                </c:pt>
                <c:pt idx="2">
                  <c:v>-0.88580000000000003</c:v>
                </c:pt>
                <c:pt idx="3">
                  <c:v>-1.23803</c:v>
                </c:pt>
                <c:pt idx="4">
                  <c:v>-1.6124499999999999</c:v>
                </c:pt>
                <c:pt idx="5">
                  <c:v>-1.59232</c:v>
                </c:pt>
                <c:pt idx="6">
                  <c:v>-0.94599800000000001</c:v>
                </c:pt>
              </c:numCache>
            </c:numRef>
          </c:val>
          <c:smooth val="0"/>
          <c:extLst>
            <c:ext xmlns:c16="http://schemas.microsoft.com/office/drawing/2014/chart" uri="{C3380CC4-5D6E-409C-BE32-E72D297353CC}">
              <c16:uniqueId val="{00000023-A61D-4A54-8D8D-B877D0286A5F}"/>
            </c:ext>
          </c:extLst>
        </c:ser>
        <c:ser>
          <c:idx val="37"/>
          <c:order val="36"/>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Tabpage!$B$1166:$H$1166</c:f>
              <c:numCache>
                <c:formatCode>0.00E+00</c:formatCode>
                <c:ptCount val="7"/>
                <c:pt idx="0">
                  <c:v>-3.0942999999999998E-2</c:v>
                </c:pt>
                <c:pt idx="1">
                  <c:v>-0.327907</c:v>
                </c:pt>
                <c:pt idx="2">
                  <c:v>-0.89388800000000002</c:v>
                </c:pt>
                <c:pt idx="3">
                  <c:v>-1.2446999999999999</c:v>
                </c:pt>
                <c:pt idx="4">
                  <c:v>-1.6195999999999999</c:v>
                </c:pt>
                <c:pt idx="5">
                  <c:v>-1.59657</c:v>
                </c:pt>
                <c:pt idx="6">
                  <c:v>-0.95884899999999995</c:v>
                </c:pt>
              </c:numCache>
            </c:numRef>
          </c:val>
          <c:smooth val="0"/>
          <c:extLst>
            <c:ext xmlns:c16="http://schemas.microsoft.com/office/drawing/2014/chart" uri="{C3380CC4-5D6E-409C-BE32-E72D297353CC}">
              <c16:uniqueId val="{00000024-A61D-4A54-8D8D-B877D0286A5F}"/>
            </c:ext>
          </c:extLst>
        </c:ser>
        <c:ser>
          <c:idx val="38"/>
          <c:order val="37"/>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Tabpage!$B$1167:$H$1167</c:f>
              <c:numCache>
                <c:formatCode>0.00E+00</c:formatCode>
                <c:ptCount val="7"/>
                <c:pt idx="0">
                  <c:v>-3.16583E-2</c:v>
                </c:pt>
                <c:pt idx="1">
                  <c:v>-0.36576599999999998</c:v>
                </c:pt>
                <c:pt idx="2">
                  <c:v>-0.95722399999999996</c:v>
                </c:pt>
                <c:pt idx="3">
                  <c:v>-1.3082400000000001</c:v>
                </c:pt>
                <c:pt idx="4">
                  <c:v>-1.7094400000000001</c:v>
                </c:pt>
                <c:pt idx="5">
                  <c:v>-1.68554</c:v>
                </c:pt>
                <c:pt idx="6">
                  <c:v>-0.99553999999999998</c:v>
                </c:pt>
              </c:numCache>
            </c:numRef>
          </c:val>
          <c:smooth val="0"/>
          <c:extLst>
            <c:ext xmlns:c16="http://schemas.microsoft.com/office/drawing/2014/chart" uri="{C3380CC4-5D6E-409C-BE32-E72D297353CC}">
              <c16:uniqueId val="{00000025-A61D-4A54-8D8D-B877D0286A5F}"/>
            </c:ext>
          </c:extLst>
        </c:ser>
        <c:ser>
          <c:idx val="39"/>
          <c:order val="38"/>
          <c:spPr>
            <a:ln w="12700">
              <a:solidFill>
                <a:srgbClr val="0000FF"/>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Tabpage!$B$1168:$H$1168</c:f>
              <c:numCache>
                <c:formatCode>0.00E+00</c:formatCode>
                <c:ptCount val="7"/>
                <c:pt idx="0">
                  <c:v>-3.25907E-2</c:v>
                </c:pt>
                <c:pt idx="1">
                  <c:v>-0.39284599999999997</c:v>
                </c:pt>
                <c:pt idx="2">
                  <c:v>-1.0182800000000001</c:v>
                </c:pt>
                <c:pt idx="3">
                  <c:v>-1.36893</c:v>
                </c:pt>
                <c:pt idx="4">
                  <c:v>-1.7901199999999999</c:v>
                </c:pt>
                <c:pt idx="5">
                  <c:v>-1.7646599999999999</c:v>
                </c:pt>
                <c:pt idx="6">
                  <c:v>-1.03966</c:v>
                </c:pt>
              </c:numCache>
            </c:numRef>
          </c:val>
          <c:smooth val="0"/>
          <c:extLst>
            <c:ext xmlns:c16="http://schemas.microsoft.com/office/drawing/2014/chart" uri="{C3380CC4-5D6E-409C-BE32-E72D297353CC}">
              <c16:uniqueId val="{00000026-A61D-4A54-8D8D-B877D0286A5F}"/>
            </c:ext>
          </c:extLst>
        </c:ser>
        <c:ser>
          <c:idx val="40"/>
          <c:order val="39"/>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Tabpage!$B$1169:$H$1169</c:f>
              <c:numCache>
                <c:formatCode>0.00E+00</c:formatCode>
                <c:ptCount val="7"/>
                <c:pt idx="0">
                  <c:v>-3.1413299999999998E-2</c:v>
                </c:pt>
                <c:pt idx="1">
                  <c:v>-0.31267299999999998</c:v>
                </c:pt>
                <c:pt idx="2">
                  <c:v>-0.66373700000000002</c:v>
                </c:pt>
                <c:pt idx="3">
                  <c:v>-0.92343399999999998</c:v>
                </c:pt>
                <c:pt idx="4">
                  <c:v>-1.3848</c:v>
                </c:pt>
                <c:pt idx="5">
                  <c:v>-1.2611699999999999</c:v>
                </c:pt>
                <c:pt idx="6">
                  <c:v>-0.56399900000000003</c:v>
                </c:pt>
              </c:numCache>
            </c:numRef>
          </c:val>
          <c:smooth val="0"/>
          <c:extLst>
            <c:ext xmlns:c16="http://schemas.microsoft.com/office/drawing/2014/chart" uri="{C3380CC4-5D6E-409C-BE32-E72D297353CC}">
              <c16:uniqueId val="{00000027-A61D-4A54-8D8D-B877D0286A5F}"/>
            </c:ext>
          </c:extLst>
        </c:ser>
        <c:ser>
          <c:idx val="41"/>
          <c:order val="40"/>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Tabpage!$B$1170:$H$1170</c:f>
              <c:numCache>
                <c:formatCode>0.00E+00</c:formatCode>
                <c:ptCount val="7"/>
                <c:pt idx="0">
                  <c:v>-3.1433500000000003E-2</c:v>
                </c:pt>
                <c:pt idx="1">
                  <c:v>-0.299761</c:v>
                </c:pt>
                <c:pt idx="2">
                  <c:v>-0.644065</c:v>
                </c:pt>
                <c:pt idx="3">
                  <c:v>-0.90058899999999997</c:v>
                </c:pt>
                <c:pt idx="4">
                  <c:v>-1.3568199999999999</c:v>
                </c:pt>
                <c:pt idx="5">
                  <c:v>-1.23525</c:v>
                </c:pt>
                <c:pt idx="6">
                  <c:v>-0.55250600000000005</c:v>
                </c:pt>
              </c:numCache>
            </c:numRef>
          </c:val>
          <c:smooth val="0"/>
          <c:extLst>
            <c:ext xmlns:c16="http://schemas.microsoft.com/office/drawing/2014/chart" uri="{C3380CC4-5D6E-409C-BE32-E72D297353CC}">
              <c16:uniqueId val="{00000028-A61D-4A54-8D8D-B877D0286A5F}"/>
            </c:ext>
          </c:extLst>
        </c:ser>
        <c:ser>
          <c:idx val="42"/>
          <c:order val="41"/>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Tabpage!$B$1171:$H$1171</c:f>
              <c:numCache>
                <c:formatCode>0.00E+00</c:formatCode>
                <c:ptCount val="7"/>
                <c:pt idx="0">
                  <c:v>-3.1380699999999997E-2</c:v>
                </c:pt>
                <c:pt idx="1">
                  <c:v>-0.29945300000000002</c:v>
                </c:pt>
                <c:pt idx="2">
                  <c:v>-0.64819700000000002</c:v>
                </c:pt>
                <c:pt idx="3">
                  <c:v>-0.90911399999999998</c:v>
                </c:pt>
                <c:pt idx="4">
                  <c:v>-1.37616</c:v>
                </c:pt>
                <c:pt idx="5">
                  <c:v>-1.2501500000000001</c:v>
                </c:pt>
                <c:pt idx="6">
                  <c:v>-0.54519899999999999</c:v>
                </c:pt>
              </c:numCache>
            </c:numRef>
          </c:val>
          <c:smooth val="0"/>
          <c:extLst>
            <c:ext xmlns:c16="http://schemas.microsoft.com/office/drawing/2014/chart" uri="{C3380CC4-5D6E-409C-BE32-E72D297353CC}">
              <c16:uniqueId val="{00000029-A61D-4A54-8D8D-B877D0286A5F}"/>
            </c:ext>
          </c:extLst>
        </c:ser>
        <c:ser>
          <c:idx val="43"/>
          <c:order val="42"/>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Tabpage!$B$1172:$H$1172</c:f>
              <c:numCache>
                <c:formatCode>0.00E+00</c:formatCode>
                <c:ptCount val="7"/>
                <c:pt idx="0">
                  <c:v>-3.4043400000000001E-2</c:v>
                </c:pt>
                <c:pt idx="1">
                  <c:v>-0.31082900000000002</c:v>
                </c:pt>
                <c:pt idx="2">
                  <c:v>-0.66118200000000005</c:v>
                </c:pt>
                <c:pt idx="3">
                  <c:v>-0.92426699999999995</c:v>
                </c:pt>
                <c:pt idx="4">
                  <c:v>-1.39883</c:v>
                </c:pt>
                <c:pt idx="5">
                  <c:v>-1.2732399999999999</c:v>
                </c:pt>
                <c:pt idx="6">
                  <c:v>-0.574515</c:v>
                </c:pt>
              </c:numCache>
            </c:numRef>
          </c:val>
          <c:smooth val="0"/>
          <c:extLst>
            <c:ext xmlns:c16="http://schemas.microsoft.com/office/drawing/2014/chart" uri="{C3380CC4-5D6E-409C-BE32-E72D297353CC}">
              <c16:uniqueId val="{0000002A-A61D-4A54-8D8D-B877D0286A5F}"/>
            </c:ext>
          </c:extLst>
        </c:ser>
        <c:ser>
          <c:idx val="44"/>
          <c:order val="43"/>
          <c:spPr>
            <a:ln w="12700">
              <a:solidFill>
                <a:srgbClr val="FF0000"/>
              </a:solidFill>
              <a:prstDash val="solid"/>
            </a:ln>
          </c:spPr>
          <c:marker>
            <c:symbol val="none"/>
          </c:marker>
          <c:cat>
            <c:strRef>
              <c:f>Tabpage!$B$1002:$H$1002</c:f>
              <c:strCache>
                <c:ptCount val="7"/>
                <c:pt idx="0">
                  <c:v>0</c:v>
                </c:pt>
                <c:pt idx="1">
                  <c:v>20</c:v>
                </c:pt>
                <c:pt idx="2">
                  <c:v>40</c:v>
                </c:pt>
                <c:pt idx="3">
                  <c:v>60</c:v>
                </c:pt>
                <c:pt idx="4">
                  <c:v>134</c:v>
                </c:pt>
                <c:pt idx="5">
                  <c:v>RTA</c:v>
                </c:pt>
                <c:pt idx="6">
                  <c:v>ETA</c:v>
                </c:pt>
              </c:strCache>
            </c:strRef>
          </c:cat>
          <c:val>
            <c:numRef>
              <c:f>Tabpage!$B$1173:$H$1173</c:f>
              <c:numCache>
                <c:formatCode>0.00E+00</c:formatCode>
                <c:ptCount val="7"/>
                <c:pt idx="0">
                  <c:v>-3.43918E-2</c:v>
                </c:pt>
                <c:pt idx="1">
                  <c:v>-0.31409799999999999</c:v>
                </c:pt>
                <c:pt idx="2">
                  <c:v>-0.66742599999999996</c:v>
                </c:pt>
                <c:pt idx="3">
                  <c:v>-0.92865799999999998</c:v>
                </c:pt>
                <c:pt idx="4">
                  <c:v>-1.3978999999999999</c:v>
                </c:pt>
                <c:pt idx="5">
                  <c:v>-1.27166</c:v>
                </c:pt>
                <c:pt idx="6">
                  <c:v>-0.57564700000000002</c:v>
                </c:pt>
              </c:numCache>
            </c:numRef>
          </c:val>
          <c:smooth val="0"/>
          <c:extLst>
            <c:ext xmlns:c16="http://schemas.microsoft.com/office/drawing/2014/chart" uri="{C3380CC4-5D6E-409C-BE32-E72D297353CC}">
              <c16:uniqueId val="{0000002B-A61D-4A54-8D8D-B877D0286A5F}"/>
            </c:ext>
          </c:extLst>
        </c:ser>
        <c:dLbls>
          <c:showLegendKey val="0"/>
          <c:showVal val="0"/>
          <c:showCatName val="0"/>
          <c:showSerName val="0"/>
          <c:showPercent val="0"/>
          <c:showBubbleSize val="0"/>
        </c:dLbls>
        <c:smooth val="0"/>
        <c:axId val="159756672"/>
        <c:axId val="159758592"/>
      </c:lineChart>
      <c:catAx>
        <c:axId val="159756672"/>
        <c:scaling>
          <c:orientation val="minMax"/>
        </c:scaling>
        <c:delete val="0"/>
        <c:axPos val="b"/>
        <c:title>
          <c:tx>
            <c:rich>
              <a:bodyPr/>
              <a:lstStyle/>
              <a:p>
                <a:pPr>
                  <a:defRPr sz="900" b="0" i="0" u="none" strike="noStrike" baseline="0">
                    <a:solidFill>
                      <a:srgbClr val="000000"/>
                    </a:solidFill>
                    <a:latin typeface="Arial"/>
                    <a:ea typeface="Arial"/>
                    <a:cs typeface="Arial"/>
                  </a:defRPr>
                </a:pPr>
                <a:r>
                  <a:rPr lang="en-GB"/>
                  <a:t>Total integrated dose (krad)</a:t>
                </a:r>
              </a:p>
            </c:rich>
          </c:tx>
          <c:layout>
            <c:manualLayout>
              <c:xMode val="edge"/>
              <c:yMode val="edge"/>
              <c:x val="0.42662160830578771"/>
              <c:y val="0.91750196850393706"/>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59758592"/>
        <c:crosses val="autoZero"/>
        <c:auto val="0"/>
        <c:lblAlgn val="ctr"/>
        <c:lblOffset val="100"/>
        <c:tickLblSkip val="1"/>
        <c:tickMarkSkip val="1"/>
        <c:noMultiLvlLbl val="0"/>
      </c:catAx>
      <c:valAx>
        <c:axId val="159758592"/>
        <c:scaling>
          <c:orientation val="minMax"/>
        </c:scaling>
        <c:delete val="0"/>
        <c:axPos val="l"/>
        <c:title>
          <c:tx>
            <c:rich>
              <a:bodyPr rot="-5400000" vert="horz"/>
              <a:lstStyle/>
              <a:p>
                <a:pPr algn="ctr">
                  <a:defRPr sz="900" b="0" i="0" u="none" strike="noStrike" baseline="0">
                    <a:solidFill>
                      <a:srgbClr val="000000"/>
                    </a:solidFill>
                    <a:latin typeface="Arial"/>
                    <a:ea typeface="Arial"/>
                    <a:cs typeface="Arial"/>
                  </a:defRPr>
                </a:pPr>
                <a:r>
                  <a:rPr lang="en-GB" baseline="0"/>
                  <a:t>Input bias current+ (</a:t>
                </a:r>
                <a:r>
                  <a:rPr lang="en-GB" baseline="0">
                    <a:latin typeface="Symbol" panose="05050102010706020507" pitchFamily="18" charset="2"/>
                  </a:rPr>
                  <a:t>m</a:t>
                </a:r>
                <a:r>
                  <a:rPr lang="en-GB" baseline="0"/>
                  <a:t>A)</a:t>
                </a:r>
                <a:endParaRPr lang="en-GB"/>
              </a:p>
            </c:rich>
          </c:tx>
          <c:layout>
            <c:manualLayout>
              <c:xMode val="edge"/>
              <c:yMode val="edge"/>
              <c:x val="4.8919226393629126E-2"/>
              <c:y val="0.3325009842519685"/>
            </c:manualLayout>
          </c:layout>
          <c:overlay val="0"/>
          <c:spPr>
            <a:noFill/>
            <a:ln w="25400">
              <a:noFill/>
            </a:ln>
          </c:spPr>
        </c:title>
        <c:numFmt formatCode="#,##0.0" sourceLinked="0"/>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59756672"/>
        <c:crosses val="autoZero"/>
        <c:crossBetween val="midCat"/>
      </c:valAx>
      <c:spPr>
        <a:noFill/>
        <a:ln w="25400">
          <a:noFill/>
        </a:ln>
      </c:spPr>
    </c:plotArea>
    <c:plotVisOnly val="0"/>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60427188122594"/>
          <c:y val="7.7500165558214998E-2"/>
          <c:w val="0.71672414669447493"/>
          <c:h val="0.77250165024156237"/>
        </c:manualLayout>
      </c:layout>
      <c:lineChart>
        <c:grouping val="standard"/>
        <c:varyColors val="0"/>
        <c:ser>
          <c:idx val="0"/>
          <c:order val="0"/>
          <c:spPr>
            <a:ln w="12700">
              <a:solidFill>
                <a:srgbClr val="00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Tabpage!$B$1263:$H$1263</c:f>
              <c:numCache>
                <c:formatCode>0.00</c:formatCode>
                <c:ptCount val="7"/>
                <c:pt idx="0">
                  <c:v>-3.6589999999999887E-4</c:v>
                </c:pt>
                <c:pt idx="1">
                  <c:v>-2.9969999999999997E-4</c:v>
                </c:pt>
                <c:pt idx="2">
                  <c:v>-7.282999999999977E-4</c:v>
                </c:pt>
                <c:pt idx="3">
                  <c:v>-2.8689999999999966E-4</c:v>
                </c:pt>
                <c:pt idx="4">
                  <c:v>-2.9600000000000112E-4</c:v>
                </c:pt>
                <c:pt idx="5">
                  <c:v>-3.1830000000000053E-4</c:v>
                </c:pt>
                <c:pt idx="6">
                  <c:v>-3.3869999999999734E-4</c:v>
                </c:pt>
              </c:numCache>
            </c:numRef>
          </c:val>
          <c:smooth val="0"/>
          <c:extLst>
            <c:ext xmlns:c16="http://schemas.microsoft.com/office/drawing/2014/chart" uri="{C3380CC4-5D6E-409C-BE32-E72D297353CC}">
              <c16:uniqueId val="{00000000-A5E8-47CF-89D4-778E050A276B}"/>
            </c:ext>
          </c:extLst>
        </c:ser>
        <c:ser>
          <c:idx val="1"/>
          <c:order val="1"/>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Tabpage!$B$1264:$H$1264</c:f>
              <c:numCache>
                <c:formatCode>0.00</c:formatCode>
                <c:ptCount val="7"/>
                <c:pt idx="0">
                  <c:v>3.5890000000000227E-4</c:v>
                </c:pt>
                <c:pt idx="1">
                  <c:v>7.3880000000000057E-3</c:v>
                </c:pt>
                <c:pt idx="2">
                  <c:v>3.8582000000000005E-2</c:v>
                </c:pt>
                <c:pt idx="3">
                  <c:v>4.4119999999999937E-2</c:v>
                </c:pt>
                <c:pt idx="4">
                  <c:v>4.6980000000000022E-2</c:v>
                </c:pt>
                <c:pt idx="5">
                  <c:v>3.5760000000000014E-2</c:v>
                </c:pt>
                <c:pt idx="6">
                  <c:v>8.5349999999999593E-3</c:v>
                </c:pt>
              </c:numCache>
            </c:numRef>
          </c:val>
          <c:smooth val="0"/>
          <c:extLst>
            <c:ext xmlns:c16="http://schemas.microsoft.com/office/drawing/2014/chart" uri="{C3380CC4-5D6E-409C-BE32-E72D297353CC}">
              <c16:uniqueId val="{00000001-A5E8-47CF-89D4-778E050A276B}"/>
            </c:ext>
          </c:extLst>
        </c:ser>
        <c:ser>
          <c:idx val="2"/>
          <c:order val="2"/>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Tabpage!$B$1265:$H$1265</c:f>
              <c:numCache>
                <c:formatCode>0.00</c:formatCode>
                <c:ptCount val="7"/>
                <c:pt idx="0">
                  <c:v>-1.2299999999999811E-5</c:v>
                </c:pt>
                <c:pt idx="1">
                  <c:v>5.6990000000000096E-3</c:v>
                </c:pt>
                <c:pt idx="2">
                  <c:v>3.1776000000000026E-2</c:v>
                </c:pt>
                <c:pt idx="3">
                  <c:v>3.573000000000004E-2</c:v>
                </c:pt>
                <c:pt idx="4">
                  <c:v>4.2680000000000051E-2</c:v>
                </c:pt>
                <c:pt idx="5">
                  <c:v>2.9400000000000093E-2</c:v>
                </c:pt>
                <c:pt idx="6">
                  <c:v>4.0980000000000461E-3</c:v>
                </c:pt>
              </c:numCache>
            </c:numRef>
          </c:val>
          <c:smooth val="0"/>
          <c:extLst>
            <c:ext xmlns:c16="http://schemas.microsoft.com/office/drawing/2014/chart" uri="{C3380CC4-5D6E-409C-BE32-E72D297353CC}">
              <c16:uniqueId val="{00000002-A5E8-47CF-89D4-778E050A276B}"/>
            </c:ext>
          </c:extLst>
        </c:ser>
        <c:ser>
          <c:idx val="3"/>
          <c:order val="3"/>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Tabpage!$B$1266:$H$1266</c:f>
              <c:numCache>
                <c:formatCode>0.00</c:formatCode>
                <c:ptCount val="7"/>
                <c:pt idx="0">
                  <c:v>1.3449999999999573E-4</c:v>
                </c:pt>
                <c:pt idx="1">
                  <c:v>5.1630000000000287E-3</c:v>
                </c:pt>
                <c:pt idx="2">
                  <c:v>3.1313000000000035E-2</c:v>
                </c:pt>
                <c:pt idx="3">
                  <c:v>4.0300000000000002E-2</c:v>
                </c:pt>
                <c:pt idx="4">
                  <c:v>4.1970000000000063E-2</c:v>
                </c:pt>
                <c:pt idx="5">
                  <c:v>2.9140000000000166E-2</c:v>
                </c:pt>
                <c:pt idx="6">
                  <c:v>6.0370000000000701E-3</c:v>
                </c:pt>
              </c:numCache>
            </c:numRef>
          </c:val>
          <c:smooth val="0"/>
          <c:extLst>
            <c:ext xmlns:c16="http://schemas.microsoft.com/office/drawing/2014/chart" uri="{C3380CC4-5D6E-409C-BE32-E72D297353CC}">
              <c16:uniqueId val="{00000003-A5E8-47CF-89D4-778E050A276B}"/>
            </c:ext>
          </c:extLst>
        </c:ser>
        <c:ser>
          <c:idx val="4"/>
          <c:order val="4"/>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Tabpage!$B$1267:$H$1267</c:f>
              <c:numCache>
                <c:formatCode>0.00</c:formatCode>
                <c:ptCount val="7"/>
                <c:pt idx="0">
                  <c:v>-1.1740000000000361E-4</c:v>
                </c:pt>
                <c:pt idx="1">
                  <c:v>5.0540000000000029E-3</c:v>
                </c:pt>
                <c:pt idx="2">
                  <c:v>4.194500000000001E-2</c:v>
                </c:pt>
                <c:pt idx="3">
                  <c:v>4.4520000000000115E-2</c:v>
                </c:pt>
                <c:pt idx="4">
                  <c:v>4.8100000000000032E-2</c:v>
                </c:pt>
                <c:pt idx="5">
                  <c:v>3.4009999999999874E-2</c:v>
                </c:pt>
                <c:pt idx="6">
                  <c:v>5.7899999999999618E-3</c:v>
                </c:pt>
              </c:numCache>
            </c:numRef>
          </c:val>
          <c:smooth val="0"/>
          <c:extLst>
            <c:ext xmlns:c16="http://schemas.microsoft.com/office/drawing/2014/chart" uri="{C3380CC4-5D6E-409C-BE32-E72D297353CC}">
              <c16:uniqueId val="{00000004-A5E8-47CF-89D4-778E050A276B}"/>
            </c:ext>
          </c:extLst>
        </c:ser>
        <c:ser>
          <c:idx val="5"/>
          <c:order val="5"/>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Tabpage!$B$1268:$H$1268</c:f>
              <c:numCache>
                <c:formatCode>0.00</c:formatCode>
                <c:ptCount val="7"/>
                <c:pt idx="0">
                  <c:v>-1.1999999999998123E-6</c:v>
                </c:pt>
                <c:pt idx="1">
                  <c:v>8.3779999999999966E-3</c:v>
                </c:pt>
                <c:pt idx="2">
                  <c:v>4.3054000000000037E-2</c:v>
                </c:pt>
                <c:pt idx="3">
                  <c:v>5.1749999999999963E-2</c:v>
                </c:pt>
                <c:pt idx="4">
                  <c:v>5.329000000000006E-2</c:v>
                </c:pt>
                <c:pt idx="5">
                  <c:v>4.161999999999999E-2</c:v>
                </c:pt>
                <c:pt idx="6">
                  <c:v>1.2994999999999979E-2</c:v>
                </c:pt>
              </c:numCache>
            </c:numRef>
          </c:val>
          <c:smooth val="0"/>
          <c:extLst>
            <c:ext xmlns:c16="http://schemas.microsoft.com/office/drawing/2014/chart" uri="{C3380CC4-5D6E-409C-BE32-E72D297353CC}">
              <c16:uniqueId val="{00000005-A5E8-47CF-89D4-778E050A276B}"/>
            </c:ext>
          </c:extLst>
        </c:ser>
        <c:ser>
          <c:idx val="6"/>
          <c:order val="6"/>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Tabpage!$B$1269:$H$1269</c:f>
              <c:numCache>
                <c:formatCode>0.00</c:formatCode>
                <c:ptCount val="7"/>
                <c:pt idx="0">
                  <c:v>1.4940000000000092E-4</c:v>
                </c:pt>
                <c:pt idx="1">
                  <c:v>1.1369999999999991E-3</c:v>
                </c:pt>
                <c:pt idx="2">
                  <c:v>5.3050000000000042E-3</c:v>
                </c:pt>
                <c:pt idx="3">
                  <c:v>8.1570000000000809E-3</c:v>
                </c:pt>
                <c:pt idx="4">
                  <c:v>1.6800000000000148E-2</c:v>
                </c:pt>
                <c:pt idx="5">
                  <c:v>1.4250000000000096E-2</c:v>
                </c:pt>
                <c:pt idx="6">
                  <c:v>6.2870000000000426E-3</c:v>
                </c:pt>
              </c:numCache>
            </c:numRef>
          </c:val>
          <c:smooth val="0"/>
          <c:extLst>
            <c:ext xmlns:c16="http://schemas.microsoft.com/office/drawing/2014/chart" uri="{C3380CC4-5D6E-409C-BE32-E72D297353CC}">
              <c16:uniqueId val="{00000006-A5E8-47CF-89D4-778E050A276B}"/>
            </c:ext>
          </c:extLst>
        </c:ser>
        <c:ser>
          <c:idx val="7"/>
          <c:order val="7"/>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Tabpage!$B$1270:$H$1270</c:f>
              <c:numCache>
                <c:formatCode>0.00</c:formatCode>
                <c:ptCount val="7"/>
                <c:pt idx="0">
                  <c:v>-4.5409999999999895E-4</c:v>
                </c:pt>
                <c:pt idx="1">
                  <c:v>-2.8019999999999712E-3</c:v>
                </c:pt>
                <c:pt idx="2">
                  <c:v>-3.0769999999999964E-3</c:v>
                </c:pt>
                <c:pt idx="3">
                  <c:v>1.0329999999999506E-3</c:v>
                </c:pt>
                <c:pt idx="4">
                  <c:v>4.769999999999941E-3</c:v>
                </c:pt>
                <c:pt idx="5">
                  <c:v>1.0000000000001119E-3</c:v>
                </c:pt>
                <c:pt idx="6">
                  <c:v>-1.1050000000000226E-3</c:v>
                </c:pt>
              </c:numCache>
            </c:numRef>
          </c:val>
          <c:smooth val="0"/>
          <c:extLst>
            <c:ext xmlns:c16="http://schemas.microsoft.com/office/drawing/2014/chart" uri="{C3380CC4-5D6E-409C-BE32-E72D297353CC}">
              <c16:uniqueId val="{00000007-A5E8-47CF-89D4-778E050A276B}"/>
            </c:ext>
          </c:extLst>
        </c:ser>
        <c:ser>
          <c:idx val="8"/>
          <c:order val="8"/>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Tabpage!$B$1271:$H$1271</c:f>
              <c:numCache>
                <c:formatCode>0.00</c:formatCode>
                <c:ptCount val="7"/>
                <c:pt idx="0">
                  <c:v>-3.1459999999999821E-4</c:v>
                </c:pt>
                <c:pt idx="1">
                  <c:v>-1.4039999999999608E-3</c:v>
                </c:pt>
                <c:pt idx="2">
                  <c:v>-1.823000000000019E-3</c:v>
                </c:pt>
                <c:pt idx="3">
                  <c:v>-4.2399999999997995E-4</c:v>
                </c:pt>
                <c:pt idx="4">
                  <c:v>3.7700000000000511E-3</c:v>
                </c:pt>
                <c:pt idx="5">
                  <c:v>3.5199999999999676E-3</c:v>
                </c:pt>
                <c:pt idx="6">
                  <c:v>-1.0140000000000704E-3</c:v>
                </c:pt>
              </c:numCache>
            </c:numRef>
          </c:val>
          <c:smooth val="0"/>
          <c:extLst>
            <c:ext xmlns:c16="http://schemas.microsoft.com/office/drawing/2014/chart" uri="{C3380CC4-5D6E-409C-BE32-E72D297353CC}">
              <c16:uniqueId val="{00000008-A5E8-47CF-89D4-778E050A276B}"/>
            </c:ext>
          </c:extLst>
        </c:ser>
        <c:ser>
          <c:idx val="9"/>
          <c:order val="9"/>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Tabpage!$B$1272:$H$1272</c:f>
              <c:numCache>
                <c:formatCode>0.00</c:formatCode>
                <c:ptCount val="7"/>
                <c:pt idx="0">
                  <c:v>-5.4100000000001369E-5</c:v>
                </c:pt>
                <c:pt idx="1">
                  <c:v>-1.0930000000000106E-3</c:v>
                </c:pt>
                <c:pt idx="2">
                  <c:v>4.3000000000015248E-5</c:v>
                </c:pt>
                <c:pt idx="3">
                  <c:v>5.4569999999999341E-3</c:v>
                </c:pt>
                <c:pt idx="4">
                  <c:v>7.2399999999999132E-3</c:v>
                </c:pt>
                <c:pt idx="5">
                  <c:v>5.5199999999999694E-3</c:v>
                </c:pt>
                <c:pt idx="6">
                  <c:v>4.669999999999952E-4</c:v>
                </c:pt>
              </c:numCache>
            </c:numRef>
          </c:val>
          <c:smooth val="0"/>
          <c:extLst>
            <c:ext xmlns:c16="http://schemas.microsoft.com/office/drawing/2014/chart" uri="{C3380CC4-5D6E-409C-BE32-E72D297353CC}">
              <c16:uniqueId val="{00000009-A5E8-47CF-89D4-778E050A276B}"/>
            </c:ext>
          </c:extLst>
        </c:ser>
        <c:ser>
          <c:idx val="10"/>
          <c:order val="10"/>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Tabpage!$B$1273:$H$1273</c:f>
              <c:numCache>
                <c:formatCode>0.00</c:formatCode>
                <c:ptCount val="7"/>
                <c:pt idx="0">
                  <c:v>-8.2099999999999534E-4</c:v>
                </c:pt>
                <c:pt idx="1">
                  <c:v>-3.9150000000000018E-3</c:v>
                </c:pt>
                <c:pt idx="2">
                  <c:v>-4.0559999999999485E-3</c:v>
                </c:pt>
                <c:pt idx="3">
                  <c:v>-1.0799999999999699E-3</c:v>
                </c:pt>
                <c:pt idx="4">
                  <c:v>2.0700000000000163E-3</c:v>
                </c:pt>
                <c:pt idx="5">
                  <c:v>-5.9999999999993392E-4</c:v>
                </c:pt>
                <c:pt idx="6">
                  <c:v>-2.4699999999999722E-4</c:v>
                </c:pt>
              </c:numCache>
            </c:numRef>
          </c:val>
          <c:smooth val="0"/>
          <c:extLst>
            <c:ext xmlns:c16="http://schemas.microsoft.com/office/drawing/2014/chart" uri="{C3380CC4-5D6E-409C-BE32-E72D297353CC}">
              <c16:uniqueId val="{0000000A-A5E8-47CF-89D4-778E050A276B}"/>
            </c:ext>
          </c:extLst>
        </c:ser>
        <c:ser>
          <c:idx val="12"/>
          <c:order val="11"/>
          <c:spPr>
            <a:ln w="12700">
              <a:solidFill>
                <a:srgbClr val="00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Tabpage!$B$1283:$H$1283</c:f>
              <c:numCache>
                <c:formatCode>0.00</c:formatCode>
                <c:ptCount val="7"/>
                <c:pt idx="0">
                  <c:v>1.936000000000021E-4</c:v>
                </c:pt>
                <c:pt idx="1">
                  <c:v>1.3340000000000227E-4</c:v>
                </c:pt>
                <c:pt idx="2">
                  <c:v>1.1910000000000046E-4</c:v>
                </c:pt>
                <c:pt idx="3">
                  <c:v>1.6700000000000048E-4</c:v>
                </c:pt>
                <c:pt idx="4">
                  <c:v>2.2969999999999935E-4</c:v>
                </c:pt>
                <c:pt idx="5">
                  <c:v>2.1660000000000082E-4</c:v>
                </c:pt>
                <c:pt idx="6">
                  <c:v>2.4240000000000025E-4</c:v>
                </c:pt>
              </c:numCache>
            </c:numRef>
          </c:val>
          <c:smooth val="0"/>
          <c:extLst>
            <c:ext xmlns:c16="http://schemas.microsoft.com/office/drawing/2014/chart" uri="{C3380CC4-5D6E-409C-BE32-E72D297353CC}">
              <c16:uniqueId val="{0000000B-A5E8-47CF-89D4-778E050A276B}"/>
            </c:ext>
          </c:extLst>
        </c:ser>
        <c:ser>
          <c:idx val="13"/>
          <c:order val="12"/>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Tabpage!$B$1284:$H$1284</c:f>
              <c:numCache>
                <c:formatCode>0.00</c:formatCode>
                <c:ptCount val="7"/>
                <c:pt idx="0">
                  <c:v>1.459999999999656E-5</c:v>
                </c:pt>
                <c:pt idx="1">
                  <c:v>1.2662000000000007E-2</c:v>
                </c:pt>
                <c:pt idx="2">
                  <c:v>5.4681000000000091E-2</c:v>
                </c:pt>
                <c:pt idx="3">
                  <c:v>5.8270000000000044E-2</c:v>
                </c:pt>
                <c:pt idx="4">
                  <c:v>5.7099999999999929E-2</c:v>
                </c:pt>
                <c:pt idx="5">
                  <c:v>4.4780000000000042E-2</c:v>
                </c:pt>
                <c:pt idx="6">
                  <c:v>1.3658999999999977E-2</c:v>
                </c:pt>
              </c:numCache>
            </c:numRef>
          </c:val>
          <c:smooth val="0"/>
          <c:extLst>
            <c:ext xmlns:c16="http://schemas.microsoft.com/office/drawing/2014/chart" uri="{C3380CC4-5D6E-409C-BE32-E72D297353CC}">
              <c16:uniqueId val="{0000000C-A5E8-47CF-89D4-778E050A276B}"/>
            </c:ext>
          </c:extLst>
        </c:ser>
        <c:ser>
          <c:idx val="14"/>
          <c:order val="13"/>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Tabpage!$B$1285:$H$1285</c:f>
              <c:numCache>
                <c:formatCode>0.00</c:formatCode>
                <c:ptCount val="7"/>
                <c:pt idx="0">
                  <c:v>-2.6930000000000009E-4</c:v>
                </c:pt>
                <c:pt idx="1">
                  <c:v>1.1348000000000025E-2</c:v>
                </c:pt>
                <c:pt idx="2">
                  <c:v>5.0339000000000023E-2</c:v>
                </c:pt>
                <c:pt idx="3">
                  <c:v>5.1889999999999992E-2</c:v>
                </c:pt>
                <c:pt idx="4">
                  <c:v>5.2869999999999973E-2</c:v>
                </c:pt>
                <c:pt idx="5">
                  <c:v>3.9940000000000087E-2</c:v>
                </c:pt>
                <c:pt idx="6">
                  <c:v>8.4979999999998945E-3</c:v>
                </c:pt>
              </c:numCache>
            </c:numRef>
          </c:val>
          <c:smooth val="0"/>
          <c:extLst>
            <c:ext xmlns:c16="http://schemas.microsoft.com/office/drawing/2014/chart" uri="{C3380CC4-5D6E-409C-BE32-E72D297353CC}">
              <c16:uniqueId val="{0000000D-A5E8-47CF-89D4-778E050A276B}"/>
            </c:ext>
          </c:extLst>
        </c:ser>
        <c:ser>
          <c:idx val="15"/>
          <c:order val="14"/>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Tabpage!$B$1286:$H$1286</c:f>
              <c:numCache>
                <c:formatCode>0.00</c:formatCode>
                <c:ptCount val="7"/>
                <c:pt idx="0">
                  <c:v>-5.4800000000000681E-5</c:v>
                </c:pt>
                <c:pt idx="1">
                  <c:v>1.1650999999999967E-2</c:v>
                </c:pt>
                <c:pt idx="2">
                  <c:v>5.1800999999999875E-2</c:v>
                </c:pt>
                <c:pt idx="3">
                  <c:v>5.2020000000000177E-2</c:v>
                </c:pt>
                <c:pt idx="4">
                  <c:v>5.5150000000000032E-2</c:v>
                </c:pt>
                <c:pt idx="5">
                  <c:v>4.1789999999999994E-2</c:v>
                </c:pt>
                <c:pt idx="6">
                  <c:v>9.9920000000000009E-3</c:v>
                </c:pt>
              </c:numCache>
            </c:numRef>
          </c:val>
          <c:smooth val="0"/>
          <c:extLst>
            <c:ext xmlns:c16="http://schemas.microsoft.com/office/drawing/2014/chart" uri="{C3380CC4-5D6E-409C-BE32-E72D297353CC}">
              <c16:uniqueId val="{0000000E-A5E8-47CF-89D4-778E050A276B}"/>
            </c:ext>
          </c:extLst>
        </c:ser>
        <c:ser>
          <c:idx val="16"/>
          <c:order val="15"/>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Tabpage!$B$1287:$H$1287</c:f>
              <c:numCache>
                <c:formatCode>0.00</c:formatCode>
                <c:ptCount val="7"/>
                <c:pt idx="0">
                  <c:v>-3.9869999999999489E-4</c:v>
                </c:pt>
                <c:pt idx="1">
                  <c:v>8.6950000000000083E-3</c:v>
                </c:pt>
                <c:pt idx="2">
                  <c:v>4.3491999999999975E-2</c:v>
                </c:pt>
                <c:pt idx="3">
                  <c:v>4.893000000000014E-2</c:v>
                </c:pt>
                <c:pt idx="4">
                  <c:v>4.8899999999999944E-2</c:v>
                </c:pt>
                <c:pt idx="5">
                  <c:v>3.4839999999999982E-2</c:v>
                </c:pt>
                <c:pt idx="6">
                  <c:v>5.6599999999999984E-3</c:v>
                </c:pt>
              </c:numCache>
            </c:numRef>
          </c:val>
          <c:smooth val="0"/>
          <c:extLst>
            <c:ext xmlns:c16="http://schemas.microsoft.com/office/drawing/2014/chart" uri="{C3380CC4-5D6E-409C-BE32-E72D297353CC}">
              <c16:uniqueId val="{0000000F-A5E8-47CF-89D4-778E050A276B}"/>
            </c:ext>
          </c:extLst>
        </c:ser>
        <c:ser>
          <c:idx val="17"/>
          <c:order val="16"/>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Tabpage!$B$1288:$H$1288</c:f>
              <c:numCache>
                <c:formatCode>0.00</c:formatCode>
                <c:ptCount val="7"/>
                <c:pt idx="0">
                  <c:v>1.7840999999999968E-3</c:v>
                </c:pt>
                <c:pt idx="1">
                  <c:v>1.0091000000000017E-2</c:v>
                </c:pt>
                <c:pt idx="2">
                  <c:v>4.7325999999999979E-2</c:v>
                </c:pt>
                <c:pt idx="3">
                  <c:v>5.4990000000000094E-2</c:v>
                </c:pt>
                <c:pt idx="4">
                  <c:v>5.6680000000000064E-2</c:v>
                </c:pt>
                <c:pt idx="5">
                  <c:v>4.2769999999999975E-2</c:v>
                </c:pt>
                <c:pt idx="6">
                  <c:v>7.8700000000000436E-3</c:v>
                </c:pt>
              </c:numCache>
            </c:numRef>
          </c:val>
          <c:smooth val="0"/>
          <c:extLst>
            <c:ext xmlns:c16="http://schemas.microsoft.com/office/drawing/2014/chart" uri="{C3380CC4-5D6E-409C-BE32-E72D297353CC}">
              <c16:uniqueId val="{00000010-A5E8-47CF-89D4-778E050A276B}"/>
            </c:ext>
          </c:extLst>
        </c:ser>
        <c:ser>
          <c:idx val="18"/>
          <c:order val="17"/>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Tabpage!$B$1289:$H$1289</c:f>
              <c:numCache>
                <c:formatCode>0.00</c:formatCode>
                <c:ptCount val="7"/>
                <c:pt idx="0">
                  <c:v>1.7199999999999854E-4</c:v>
                </c:pt>
                <c:pt idx="1">
                  <c:v>9.7399999999997489E-4</c:v>
                </c:pt>
                <c:pt idx="2">
                  <c:v>8.511999999999964E-3</c:v>
                </c:pt>
                <c:pt idx="3">
                  <c:v>1.2196000000000096E-2</c:v>
                </c:pt>
                <c:pt idx="4">
                  <c:v>1.9519999999999982E-2</c:v>
                </c:pt>
                <c:pt idx="5">
                  <c:v>1.5419999999999989E-2</c:v>
                </c:pt>
                <c:pt idx="6">
                  <c:v>2.1240000000000148E-3</c:v>
                </c:pt>
              </c:numCache>
            </c:numRef>
          </c:val>
          <c:smooth val="0"/>
          <c:extLst>
            <c:ext xmlns:c16="http://schemas.microsoft.com/office/drawing/2014/chart" uri="{C3380CC4-5D6E-409C-BE32-E72D297353CC}">
              <c16:uniqueId val="{00000011-A5E8-47CF-89D4-778E050A276B}"/>
            </c:ext>
          </c:extLst>
        </c:ser>
        <c:ser>
          <c:idx val="19"/>
          <c:order val="18"/>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Tabpage!$B$1290:$H$1290</c:f>
              <c:numCache>
                <c:formatCode>0.00</c:formatCode>
                <c:ptCount val="7"/>
                <c:pt idx="0">
                  <c:v>1.5110000000000123E-4</c:v>
                </c:pt>
                <c:pt idx="1">
                  <c:v>2.2179999999999978E-3</c:v>
                </c:pt>
                <c:pt idx="2">
                  <c:v>6.2999999999999723E-3</c:v>
                </c:pt>
                <c:pt idx="3">
                  <c:v>9.384000000000059E-3</c:v>
                </c:pt>
                <c:pt idx="4">
                  <c:v>1.6110000000000069E-2</c:v>
                </c:pt>
                <c:pt idx="5">
                  <c:v>1.4100000000000001E-2</c:v>
                </c:pt>
                <c:pt idx="6">
                  <c:v>5.1299999999998569E-4</c:v>
                </c:pt>
              </c:numCache>
            </c:numRef>
          </c:val>
          <c:smooth val="0"/>
          <c:extLst>
            <c:ext xmlns:c16="http://schemas.microsoft.com/office/drawing/2014/chart" uri="{C3380CC4-5D6E-409C-BE32-E72D297353CC}">
              <c16:uniqueId val="{00000012-A5E8-47CF-89D4-778E050A276B}"/>
            </c:ext>
          </c:extLst>
        </c:ser>
        <c:ser>
          <c:idx val="20"/>
          <c:order val="19"/>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Tabpage!$B$1291:$H$1291</c:f>
              <c:numCache>
                <c:formatCode>0.00</c:formatCode>
                <c:ptCount val="7"/>
                <c:pt idx="0">
                  <c:v>4.7900000000003495E-5</c:v>
                </c:pt>
                <c:pt idx="1">
                  <c:v>-5.1200000000001245E-4</c:v>
                </c:pt>
                <c:pt idx="2">
                  <c:v>4.0790000000000548E-3</c:v>
                </c:pt>
                <c:pt idx="3">
                  <c:v>8.0469999999999153E-3</c:v>
                </c:pt>
                <c:pt idx="4">
                  <c:v>1.0820000000000052E-2</c:v>
                </c:pt>
                <c:pt idx="5">
                  <c:v>1.0529999999999928E-2</c:v>
                </c:pt>
                <c:pt idx="6">
                  <c:v>2.6969999999999494E-3</c:v>
                </c:pt>
              </c:numCache>
            </c:numRef>
          </c:val>
          <c:smooth val="0"/>
          <c:extLst>
            <c:ext xmlns:c16="http://schemas.microsoft.com/office/drawing/2014/chart" uri="{C3380CC4-5D6E-409C-BE32-E72D297353CC}">
              <c16:uniqueId val="{00000013-A5E8-47CF-89D4-778E050A276B}"/>
            </c:ext>
          </c:extLst>
        </c:ser>
        <c:ser>
          <c:idx val="21"/>
          <c:order val="20"/>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Tabpage!$B$1292:$H$1292</c:f>
              <c:numCache>
                <c:formatCode>0.00</c:formatCode>
                <c:ptCount val="7"/>
                <c:pt idx="0">
                  <c:v>3.7900000000000433E-5</c:v>
                </c:pt>
                <c:pt idx="1">
                  <c:v>8.9699999999998115E-4</c:v>
                </c:pt>
                <c:pt idx="2">
                  <c:v>4.3870000000000298E-3</c:v>
                </c:pt>
                <c:pt idx="3">
                  <c:v>8.4569999999999368E-3</c:v>
                </c:pt>
                <c:pt idx="4">
                  <c:v>1.1220000000000008E-2</c:v>
                </c:pt>
                <c:pt idx="5">
                  <c:v>9.100000000000108E-3</c:v>
                </c:pt>
                <c:pt idx="6">
                  <c:v>1.0910000000000641E-3</c:v>
                </c:pt>
              </c:numCache>
            </c:numRef>
          </c:val>
          <c:smooth val="0"/>
          <c:extLst>
            <c:ext xmlns:c16="http://schemas.microsoft.com/office/drawing/2014/chart" uri="{C3380CC4-5D6E-409C-BE32-E72D297353CC}">
              <c16:uniqueId val="{00000014-A5E8-47CF-89D4-778E050A276B}"/>
            </c:ext>
          </c:extLst>
        </c:ser>
        <c:ser>
          <c:idx val="22"/>
          <c:order val="21"/>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Tabpage!$B$1293:$H$1293</c:f>
              <c:numCache>
                <c:formatCode>0.00</c:formatCode>
                <c:ptCount val="7"/>
                <c:pt idx="0">
                  <c:v>-3.6900000000000127E-4</c:v>
                </c:pt>
                <c:pt idx="1">
                  <c:v>3.7000000000009248E-5</c:v>
                </c:pt>
                <c:pt idx="2">
                  <c:v>1.7780000000000573E-3</c:v>
                </c:pt>
                <c:pt idx="3">
                  <c:v>6.2360000000000193E-3</c:v>
                </c:pt>
                <c:pt idx="4">
                  <c:v>1.3799999999999812E-2</c:v>
                </c:pt>
                <c:pt idx="5">
                  <c:v>8.8500000000000245E-3</c:v>
                </c:pt>
                <c:pt idx="6">
                  <c:v>1.4720000000000288E-3</c:v>
                </c:pt>
              </c:numCache>
            </c:numRef>
          </c:val>
          <c:smooth val="0"/>
          <c:extLst>
            <c:ext xmlns:c16="http://schemas.microsoft.com/office/drawing/2014/chart" uri="{C3380CC4-5D6E-409C-BE32-E72D297353CC}">
              <c16:uniqueId val="{00000015-A5E8-47CF-89D4-778E050A276B}"/>
            </c:ext>
          </c:extLst>
        </c:ser>
        <c:ser>
          <c:idx val="23"/>
          <c:order val="22"/>
          <c:spPr>
            <a:ln w="12700">
              <a:solidFill>
                <a:srgbClr val="00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Tabpage!$B$1303:$H$1303</c:f>
              <c:numCache>
                <c:formatCode>0.00</c:formatCode>
                <c:ptCount val="7"/>
                <c:pt idx="0">
                  <c:v>6.5509999999999874E-4</c:v>
                </c:pt>
                <c:pt idx="1">
                  <c:v>6.7180000000000017E-4</c:v>
                </c:pt>
                <c:pt idx="2">
                  <c:v>6.5830000000000055E-4</c:v>
                </c:pt>
                <c:pt idx="3">
                  <c:v>6.1859999999999693E-4</c:v>
                </c:pt>
                <c:pt idx="4">
                  <c:v>6.8249999999999908E-4</c:v>
                </c:pt>
                <c:pt idx="5">
                  <c:v>7.0519999999999958E-4</c:v>
                </c:pt>
                <c:pt idx="6">
                  <c:v>7.3010000000000089E-4</c:v>
                </c:pt>
              </c:numCache>
            </c:numRef>
          </c:val>
          <c:smooth val="0"/>
          <c:extLst>
            <c:ext xmlns:c16="http://schemas.microsoft.com/office/drawing/2014/chart" uri="{C3380CC4-5D6E-409C-BE32-E72D297353CC}">
              <c16:uniqueId val="{00000016-A5E8-47CF-89D4-778E050A276B}"/>
            </c:ext>
          </c:extLst>
        </c:ser>
        <c:ser>
          <c:idx val="24"/>
          <c:order val="23"/>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Tabpage!$B$1304:$H$1304</c:f>
              <c:numCache>
                <c:formatCode>0.00</c:formatCode>
                <c:ptCount val="7"/>
                <c:pt idx="0">
                  <c:v>6.1600000000001931E-5</c:v>
                </c:pt>
                <c:pt idx="1">
                  <c:v>1.2259999999999993E-2</c:v>
                </c:pt>
                <c:pt idx="2">
                  <c:v>4.7296000000000005E-2</c:v>
                </c:pt>
                <c:pt idx="3">
                  <c:v>4.7939999999999872E-2</c:v>
                </c:pt>
                <c:pt idx="4">
                  <c:v>4.9420000000000019E-2</c:v>
                </c:pt>
                <c:pt idx="5">
                  <c:v>3.5359999999999836E-2</c:v>
                </c:pt>
                <c:pt idx="6">
                  <c:v>4.2609999999999593E-3</c:v>
                </c:pt>
              </c:numCache>
            </c:numRef>
          </c:val>
          <c:smooth val="0"/>
          <c:extLst>
            <c:ext xmlns:c16="http://schemas.microsoft.com/office/drawing/2014/chart" uri="{C3380CC4-5D6E-409C-BE32-E72D297353CC}">
              <c16:uniqueId val="{00000017-A5E8-47CF-89D4-778E050A276B}"/>
            </c:ext>
          </c:extLst>
        </c:ser>
        <c:ser>
          <c:idx val="25"/>
          <c:order val="24"/>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Tabpage!$B$1305:$H$1305</c:f>
              <c:numCache>
                <c:formatCode>0.00</c:formatCode>
                <c:ptCount val="7"/>
                <c:pt idx="0">
                  <c:v>4.9289999999999751E-4</c:v>
                </c:pt>
                <c:pt idx="1">
                  <c:v>1.0731000000000046E-2</c:v>
                </c:pt>
                <c:pt idx="2">
                  <c:v>4.3927999999999967E-2</c:v>
                </c:pt>
                <c:pt idx="3">
                  <c:v>4.7369999999999912E-2</c:v>
                </c:pt>
                <c:pt idx="4">
                  <c:v>4.7399999999999887E-2</c:v>
                </c:pt>
                <c:pt idx="5">
                  <c:v>3.2140000000000057E-2</c:v>
                </c:pt>
                <c:pt idx="6">
                  <c:v>3.7319999999999576E-3</c:v>
                </c:pt>
              </c:numCache>
            </c:numRef>
          </c:val>
          <c:smooth val="0"/>
          <c:extLst>
            <c:ext xmlns:c16="http://schemas.microsoft.com/office/drawing/2014/chart" uri="{C3380CC4-5D6E-409C-BE32-E72D297353CC}">
              <c16:uniqueId val="{00000018-A5E8-47CF-89D4-778E050A276B}"/>
            </c:ext>
          </c:extLst>
        </c:ser>
        <c:ser>
          <c:idx val="26"/>
          <c:order val="25"/>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Tabpage!$B$1306:$H$1306</c:f>
              <c:numCache>
                <c:formatCode>0.00</c:formatCode>
                <c:ptCount val="7"/>
                <c:pt idx="0">
                  <c:v>3.8710000000000133E-4</c:v>
                </c:pt>
                <c:pt idx="1">
                  <c:v>8.8400000000000145E-3</c:v>
                </c:pt>
                <c:pt idx="2">
                  <c:v>3.8414999999999977E-2</c:v>
                </c:pt>
                <c:pt idx="3">
                  <c:v>4.4810000000000016E-2</c:v>
                </c:pt>
                <c:pt idx="4">
                  <c:v>4.6999999999999931E-2</c:v>
                </c:pt>
                <c:pt idx="5">
                  <c:v>3.1959999999999988E-2</c:v>
                </c:pt>
                <c:pt idx="6">
                  <c:v>4.5709999999999917E-3</c:v>
                </c:pt>
              </c:numCache>
            </c:numRef>
          </c:val>
          <c:smooth val="0"/>
          <c:extLst>
            <c:ext xmlns:c16="http://schemas.microsoft.com/office/drawing/2014/chart" uri="{C3380CC4-5D6E-409C-BE32-E72D297353CC}">
              <c16:uniqueId val="{00000019-A5E8-47CF-89D4-778E050A276B}"/>
            </c:ext>
          </c:extLst>
        </c:ser>
        <c:ser>
          <c:idx val="27"/>
          <c:order val="26"/>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Tabpage!$B$1307:$H$1307</c:f>
              <c:numCache>
                <c:formatCode>0.00</c:formatCode>
                <c:ptCount val="7"/>
                <c:pt idx="0">
                  <c:v>3.9390000000000258E-4</c:v>
                </c:pt>
                <c:pt idx="1">
                  <c:v>1.2982999999999967E-2</c:v>
                </c:pt>
                <c:pt idx="2">
                  <c:v>4.9273000000000011E-2</c:v>
                </c:pt>
                <c:pt idx="3">
                  <c:v>5.8869999999999978E-2</c:v>
                </c:pt>
                <c:pt idx="4">
                  <c:v>5.7350000000000012E-2</c:v>
                </c:pt>
                <c:pt idx="5">
                  <c:v>4.2750000000000066E-2</c:v>
                </c:pt>
                <c:pt idx="6">
                  <c:v>1.0190000000000143E-2</c:v>
                </c:pt>
              </c:numCache>
            </c:numRef>
          </c:val>
          <c:smooth val="0"/>
          <c:extLst>
            <c:ext xmlns:c16="http://schemas.microsoft.com/office/drawing/2014/chart" uri="{C3380CC4-5D6E-409C-BE32-E72D297353CC}">
              <c16:uniqueId val="{0000001A-A5E8-47CF-89D4-778E050A276B}"/>
            </c:ext>
          </c:extLst>
        </c:ser>
        <c:ser>
          <c:idx val="28"/>
          <c:order val="27"/>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Tabpage!$B$1308:$H$1308</c:f>
              <c:numCache>
                <c:formatCode>0.00</c:formatCode>
                <c:ptCount val="7"/>
                <c:pt idx="0">
                  <c:v>-1.784999999999981E-4</c:v>
                </c:pt>
                <c:pt idx="1">
                  <c:v>1.2552000000000008E-2</c:v>
                </c:pt>
                <c:pt idx="2">
                  <c:v>5.5281000000000025E-2</c:v>
                </c:pt>
                <c:pt idx="3">
                  <c:v>6.0419999999999918E-2</c:v>
                </c:pt>
                <c:pt idx="4">
                  <c:v>5.8850000000000069E-2</c:v>
                </c:pt>
                <c:pt idx="5">
                  <c:v>4.2830000000000146E-2</c:v>
                </c:pt>
                <c:pt idx="6">
                  <c:v>1.1846000000000023E-2</c:v>
                </c:pt>
              </c:numCache>
            </c:numRef>
          </c:val>
          <c:smooth val="0"/>
          <c:extLst>
            <c:ext xmlns:c16="http://schemas.microsoft.com/office/drawing/2014/chart" uri="{C3380CC4-5D6E-409C-BE32-E72D297353CC}">
              <c16:uniqueId val="{0000001B-A5E8-47CF-89D4-778E050A276B}"/>
            </c:ext>
          </c:extLst>
        </c:ser>
        <c:ser>
          <c:idx val="29"/>
          <c:order val="28"/>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Tabpage!$B$1309:$H$1309</c:f>
              <c:numCache>
                <c:formatCode>0.00</c:formatCode>
                <c:ptCount val="7"/>
                <c:pt idx="0">
                  <c:v>-6.0699999999996868E-5</c:v>
                </c:pt>
                <c:pt idx="1">
                  <c:v>2.5739999999999652E-3</c:v>
                </c:pt>
                <c:pt idx="2">
                  <c:v>7.6549999999999674E-3</c:v>
                </c:pt>
                <c:pt idx="3">
                  <c:v>1.2077000000000004E-2</c:v>
                </c:pt>
                <c:pt idx="4">
                  <c:v>1.6420000000000101E-2</c:v>
                </c:pt>
                <c:pt idx="5">
                  <c:v>1.3519999999999976E-2</c:v>
                </c:pt>
                <c:pt idx="6">
                  <c:v>1.8159999999999288E-3</c:v>
                </c:pt>
              </c:numCache>
            </c:numRef>
          </c:val>
          <c:smooth val="0"/>
          <c:extLst>
            <c:ext xmlns:c16="http://schemas.microsoft.com/office/drawing/2014/chart" uri="{C3380CC4-5D6E-409C-BE32-E72D297353CC}">
              <c16:uniqueId val="{0000001C-A5E8-47CF-89D4-778E050A276B}"/>
            </c:ext>
          </c:extLst>
        </c:ser>
        <c:ser>
          <c:idx val="30"/>
          <c:order val="29"/>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Tabpage!$B$1310:$H$1310</c:f>
              <c:numCache>
                <c:formatCode>0.00</c:formatCode>
                <c:ptCount val="7"/>
                <c:pt idx="0">
                  <c:v>1.0429999999999467E-4</c:v>
                </c:pt>
                <c:pt idx="1">
                  <c:v>4.5219999999999705E-3</c:v>
                </c:pt>
                <c:pt idx="2">
                  <c:v>1.0653000000000024E-2</c:v>
                </c:pt>
                <c:pt idx="3">
                  <c:v>1.5005000000000046E-2</c:v>
                </c:pt>
                <c:pt idx="4">
                  <c:v>1.5840000000000076E-2</c:v>
                </c:pt>
                <c:pt idx="5">
                  <c:v>1.4329999999999954E-2</c:v>
                </c:pt>
                <c:pt idx="6">
                  <c:v>3.8880000000000026E-3</c:v>
                </c:pt>
              </c:numCache>
            </c:numRef>
          </c:val>
          <c:smooth val="0"/>
          <c:extLst>
            <c:ext xmlns:c16="http://schemas.microsoft.com/office/drawing/2014/chart" uri="{C3380CC4-5D6E-409C-BE32-E72D297353CC}">
              <c16:uniqueId val="{0000001D-A5E8-47CF-89D4-778E050A276B}"/>
            </c:ext>
          </c:extLst>
        </c:ser>
        <c:ser>
          <c:idx val="31"/>
          <c:order val="30"/>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Tabpage!$B$1311:$H$1311</c:f>
              <c:numCache>
                <c:formatCode>0.00</c:formatCode>
                <c:ptCount val="7"/>
                <c:pt idx="0">
                  <c:v>2.9130000000000128E-4</c:v>
                </c:pt>
                <c:pt idx="1">
                  <c:v>4.3869999999999743E-3</c:v>
                </c:pt>
                <c:pt idx="2">
                  <c:v>9.2020000000000435E-3</c:v>
                </c:pt>
                <c:pt idx="3">
                  <c:v>1.1990999999999974E-2</c:v>
                </c:pt>
                <c:pt idx="4">
                  <c:v>1.4250000000000096E-2</c:v>
                </c:pt>
                <c:pt idx="5">
                  <c:v>9.8599999999999799E-3</c:v>
                </c:pt>
                <c:pt idx="6">
                  <c:v>2.2300000000000653E-3</c:v>
                </c:pt>
              </c:numCache>
            </c:numRef>
          </c:val>
          <c:smooth val="0"/>
          <c:extLst>
            <c:ext xmlns:c16="http://schemas.microsoft.com/office/drawing/2014/chart" uri="{C3380CC4-5D6E-409C-BE32-E72D297353CC}">
              <c16:uniqueId val="{0000001E-A5E8-47CF-89D4-778E050A276B}"/>
            </c:ext>
          </c:extLst>
        </c:ser>
        <c:ser>
          <c:idx val="32"/>
          <c:order val="31"/>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Tabpage!$B$1312:$H$1312</c:f>
              <c:numCache>
                <c:formatCode>0.00</c:formatCode>
                <c:ptCount val="7"/>
                <c:pt idx="0">
                  <c:v>-1.7249999999999904E-4</c:v>
                </c:pt>
                <c:pt idx="1">
                  <c:v>3.0399999999999872E-3</c:v>
                </c:pt>
                <c:pt idx="2">
                  <c:v>8.3079999999999821E-3</c:v>
                </c:pt>
                <c:pt idx="3">
                  <c:v>1.4994999999999981E-2</c:v>
                </c:pt>
                <c:pt idx="4">
                  <c:v>1.6620000000000079E-2</c:v>
                </c:pt>
                <c:pt idx="5">
                  <c:v>1.3050000000000006E-2</c:v>
                </c:pt>
                <c:pt idx="6">
                  <c:v>1.2590000000000101E-3</c:v>
                </c:pt>
              </c:numCache>
            </c:numRef>
          </c:val>
          <c:smooth val="0"/>
          <c:extLst>
            <c:ext xmlns:c16="http://schemas.microsoft.com/office/drawing/2014/chart" uri="{C3380CC4-5D6E-409C-BE32-E72D297353CC}">
              <c16:uniqueId val="{0000001F-A5E8-47CF-89D4-778E050A276B}"/>
            </c:ext>
          </c:extLst>
        </c:ser>
        <c:ser>
          <c:idx val="33"/>
          <c:order val="32"/>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Tabpage!$B$1313:$H$1313</c:f>
              <c:numCache>
                <c:formatCode>0.00</c:formatCode>
                <c:ptCount val="7"/>
                <c:pt idx="0">
                  <c:v>1.2310000000000099E-4</c:v>
                </c:pt>
                <c:pt idx="1">
                  <c:v>4.186000000000023E-3</c:v>
                </c:pt>
                <c:pt idx="2">
                  <c:v>1.0399999999999965E-2</c:v>
                </c:pt>
                <c:pt idx="3">
                  <c:v>1.3733999999999913E-2</c:v>
                </c:pt>
                <c:pt idx="4">
                  <c:v>1.7239999999999922E-2</c:v>
                </c:pt>
                <c:pt idx="5">
                  <c:v>1.5879999999999894E-2</c:v>
                </c:pt>
                <c:pt idx="6">
                  <c:v>3.6019999999999941E-3</c:v>
                </c:pt>
              </c:numCache>
            </c:numRef>
          </c:val>
          <c:smooth val="0"/>
          <c:extLst>
            <c:ext xmlns:c16="http://schemas.microsoft.com/office/drawing/2014/chart" uri="{C3380CC4-5D6E-409C-BE32-E72D297353CC}">
              <c16:uniqueId val="{00000020-A5E8-47CF-89D4-778E050A276B}"/>
            </c:ext>
          </c:extLst>
        </c:ser>
        <c:ser>
          <c:idx val="34"/>
          <c:order val="33"/>
          <c:spPr>
            <a:ln w="12700">
              <a:solidFill>
                <a:srgbClr val="00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Tabpage!$B$1323:$H$1323</c:f>
              <c:numCache>
                <c:formatCode>0.00</c:formatCode>
                <c:ptCount val="7"/>
                <c:pt idx="0">
                  <c:v>-8.0200000000002492E-5</c:v>
                </c:pt>
                <c:pt idx="1">
                  <c:v>2.6699999999997559E-5</c:v>
                </c:pt>
                <c:pt idx="2">
                  <c:v>-1.4049999999999827E-4</c:v>
                </c:pt>
                <c:pt idx="3">
                  <c:v>1.0699999999998905E-5</c:v>
                </c:pt>
                <c:pt idx="4">
                  <c:v>-1.8000000000000654E-5</c:v>
                </c:pt>
                <c:pt idx="5">
                  <c:v>-4.0100000000001246E-5</c:v>
                </c:pt>
                <c:pt idx="6">
                  <c:v>3.1200000000002059E-5</c:v>
                </c:pt>
              </c:numCache>
            </c:numRef>
          </c:val>
          <c:smooth val="0"/>
          <c:extLst>
            <c:ext xmlns:c16="http://schemas.microsoft.com/office/drawing/2014/chart" uri="{C3380CC4-5D6E-409C-BE32-E72D297353CC}">
              <c16:uniqueId val="{00000021-A5E8-47CF-89D4-778E050A276B}"/>
            </c:ext>
          </c:extLst>
        </c:ser>
        <c:ser>
          <c:idx val="35"/>
          <c:order val="34"/>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Tabpage!$B$1324:$H$1324</c:f>
              <c:numCache>
                <c:formatCode>0.00</c:formatCode>
                <c:ptCount val="7"/>
                <c:pt idx="0">
                  <c:v>-1.4070000000000055E-4</c:v>
                </c:pt>
                <c:pt idx="1">
                  <c:v>5.4760000000000364E-3</c:v>
                </c:pt>
                <c:pt idx="2">
                  <c:v>3.6788999999999961E-2</c:v>
                </c:pt>
                <c:pt idx="3">
                  <c:v>4.3250000000000011E-2</c:v>
                </c:pt>
                <c:pt idx="4">
                  <c:v>4.9520000000000008E-2</c:v>
                </c:pt>
                <c:pt idx="5">
                  <c:v>3.461000000000003E-2</c:v>
                </c:pt>
                <c:pt idx="6">
                  <c:v>6.7789999999999795E-3</c:v>
                </c:pt>
              </c:numCache>
            </c:numRef>
          </c:val>
          <c:smooth val="0"/>
          <c:extLst>
            <c:ext xmlns:c16="http://schemas.microsoft.com/office/drawing/2014/chart" uri="{C3380CC4-5D6E-409C-BE32-E72D297353CC}">
              <c16:uniqueId val="{00000022-A5E8-47CF-89D4-778E050A276B}"/>
            </c:ext>
          </c:extLst>
        </c:ser>
        <c:ser>
          <c:idx val="36"/>
          <c:order val="35"/>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Tabpage!$B$1325:$H$1325</c:f>
              <c:numCache>
                <c:formatCode>0.00</c:formatCode>
                <c:ptCount val="7"/>
                <c:pt idx="0">
                  <c:v>-5.9769999999999962E-4</c:v>
                </c:pt>
                <c:pt idx="1">
                  <c:v>8.5029999999999828E-3</c:v>
                </c:pt>
                <c:pt idx="2">
                  <c:v>4.2413000000000034E-2</c:v>
                </c:pt>
                <c:pt idx="3">
                  <c:v>4.5239999999999947E-2</c:v>
                </c:pt>
                <c:pt idx="4">
                  <c:v>4.9090000000000078E-2</c:v>
                </c:pt>
                <c:pt idx="5">
                  <c:v>3.3609999999999918E-2</c:v>
                </c:pt>
                <c:pt idx="6">
                  <c:v>2.8920000000000057E-3</c:v>
                </c:pt>
              </c:numCache>
            </c:numRef>
          </c:val>
          <c:smooth val="0"/>
          <c:extLst>
            <c:ext xmlns:c16="http://schemas.microsoft.com/office/drawing/2014/chart" uri="{C3380CC4-5D6E-409C-BE32-E72D297353CC}">
              <c16:uniqueId val="{00000023-A5E8-47CF-89D4-778E050A276B}"/>
            </c:ext>
          </c:extLst>
        </c:ser>
        <c:ser>
          <c:idx val="37"/>
          <c:order val="36"/>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Tabpage!$B$1326:$H$1326</c:f>
              <c:numCache>
                <c:formatCode>0.00</c:formatCode>
                <c:ptCount val="7"/>
                <c:pt idx="0">
                  <c:v>-6.7699999999996929E-5</c:v>
                </c:pt>
                <c:pt idx="1">
                  <c:v>9.9119999999999764E-3</c:v>
                </c:pt>
                <c:pt idx="2">
                  <c:v>4.1509999999999936E-2</c:v>
                </c:pt>
                <c:pt idx="3">
                  <c:v>4.3629999999999836E-2</c:v>
                </c:pt>
                <c:pt idx="4">
                  <c:v>4.5900000000000052E-2</c:v>
                </c:pt>
                <c:pt idx="5">
                  <c:v>2.8890000000000082E-2</c:v>
                </c:pt>
                <c:pt idx="6">
                  <c:v>5.5139999999999079E-3</c:v>
                </c:pt>
              </c:numCache>
            </c:numRef>
          </c:val>
          <c:smooth val="0"/>
          <c:extLst>
            <c:ext xmlns:c16="http://schemas.microsoft.com/office/drawing/2014/chart" uri="{C3380CC4-5D6E-409C-BE32-E72D297353CC}">
              <c16:uniqueId val="{00000024-A5E8-47CF-89D4-778E050A276B}"/>
            </c:ext>
          </c:extLst>
        </c:ser>
        <c:ser>
          <c:idx val="38"/>
          <c:order val="37"/>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Tabpage!$B$1327:$H$1327</c:f>
              <c:numCache>
                <c:formatCode>0.00</c:formatCode>
                <c:ptCount val="7"/>
                <c:pt idx="0">
                  <c:v>-2.5510000000000116E-4</c:v>
                </c:pt>
                <c:pt idx="1">
                  <c:v>9.236000000000022E-3</c:v>
                </c:pt>
                <c:pt idx="2">
                  <c:v>4.0606000000000031E-2</c:v>
                </c:pt>
                <c:pt idx="3">
                  <c:v>5.0379999999999869E-2</c:v>
                </c:pt>
                <c:pt idx="4">
                  <c:v>5.4529999999999967E-2</c:v>
                </c:pt>
                <c:pt idx="5">
                  <c:v>3.8100000000000023E-2</c:v>
                </c:pt>
                <c:pt idx="6">
                  <c:v>5.4300000000000459E-3</c:v>
                </c:pt>
              </c:numCache>
            </c:numRef>
          </c:val>
          <c:smooth val="0"/>
          <c:extLst>
            <c:ext xmlns:c16="http://schemas.microsoft.com/office/drawing/2014/chart" uri="{C3380CC4-5D6E-409C-BE32-E72D297353CC}">
              <c16:uniqueId val="{00000025-A5E8-47CF-89D4-778E050A276B}"/>
            </c:ext>
          </c:extLst>
        </c:ser>
        <c:ser>
          <c:idx val="39"/>
          <c:order val="38"/>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Tabpage!$B$1328:$H$1328</c:f>
              <c:numCache>
                <c:formatCode>0.00</c:formatCode>
                <c:ptCount val="7"/>
                <c:pt idx="0">
                  <c:v>-1.9648000000000027E-3</c:v>
                </c:pt>
                <c:pt idx="1">
                  <c:v>4.3529999999999958E-3</c:v>
                </c:pt>
                <c:pt idx="2">
                  <c:v>4.0273000000000003E-2</c:v>
                </c:pt>
                <c:pt idx="3">
                  <c:v>4.3479999999999963E-2</c:v>
                </c:pt>
                <c:pt idx="4">
                  <c:v>4.6470000000000011E-2</c:v>
                </c:pt>
                <c:pt idx="5">
                  <c:v>3.0189999999999939E-2</c:v>
                </c:pt>
                <c:pt idx="6">
                  <c:v>-1.7999999999984695E-4</c:v>
                </c:pt>
              </c:numCache>
            </c:numRef>
          </c:val>
          <c:smooth val="0"/>
          <c:extLst>
            <c:ext xmlns:c16="http://schemas.microsoft.com/office/drawing/2014/chart" uri="{C3380CC4-5D6E-409C-BE32-E72D297353CC}">
              <c16:uniqueId val="{00000026-A5E8-47CF-89D4-778E050A276B}"/>
            </c:ext>
          </c:extLst>
        </c:ser>
        <c:ser>
          <c:idx val="40"/>
          <c:order val="39"/>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Tabpage!$B$1329:$H$1329</c:f>
              <c:numCache>
                <c:formatCode>0.00</c:formatCode>
                <c:ptCount val="7"/>
                <c:pt idx="0">
                  <c:v>-1.1900000000000105E-4</c:v>
                </c:pt>
                <c:pt idx="1">
                  <c:v>-7.3500000000004118E-4</c:v>
                </c:pt>
                <c:pt idx="2">
                  <c:v>2.0249999999999435E-3</c:v>
                </c:pt>
                <c:pt idx="3">
                  <c:v>5.1259999999999639E-3</c:v>
                </c:pt>
                <c:pt idx="4">
                  <c:v>9.7300000000000164E-3</c:v>
                </c:pt>
                <c:pt idx="5">
                  <c:v>7.1799999999999642E-3</c:v>
                </c:pt>
                <c:pt idx="6">
                  <c:v>-1.2500000000004174E-4</c:v>
                </c:pt>
              </c:numCache>
            </c:numRef>
          </c:val>
          <c:smooth val="0"/>
          <c:extLst>
            <c:ext xmlns:c16="http://schemas.microsoft.com/office/drawing/2014/chart" uri="{C3380CC4-5D6E-409C-BE32-E72D297353CC}">
              <c16:uniqueId val="{00000027-A5E8-47CF-89D4-778E050A276B}"/>
            </c:ext>
          </c:extLst>
        </c:ser>
        <c:ser>
          <c:idx val="41"/>
          <c:order val="40"/>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Tabpage!$B$1330:$H$1330</c:f>
              <c:numCache>
                <c:formatCode>0.00</c:formatCode>
                <c:ptCount val="7"/>
                <c:pt idx="0">
                  <c:v>-6.8999999999971862E-6</c:v>
                </c:pt>
                <c:pt idx="1">
                  <c:v>-1.1800000000000699E-4</c:v>
                </c:pt>
                <c:pt idx="2">
                  <c:v>3.0759999999999676E-3</c:v>
                </c:pt>
                <c:pt idx="3">
                  <c:v>2.4859999999999882E-3</c:v>
                </c:pt>
                <c:pt idx="4">
                  <c:v>3.3199999999999896E-3</c:v>
                </c:pt>
                <c:pt idx="5">
                  <c:v>-2.8000000000005798E-4</c:v>
                </c:pt>
                <c:pt idx="6">
                  <c:v>5.890000000000617E-4</c:v>
                </c:pt>
              </c:numCache>
            </c:numRef>
          </c:val>
          <c:smooth val="0"/>
          <c:extLst>
            <c:ext xmlns:c16="http://schemas.microsoft.com/office/drawing/2014/chart" uri="{C3380CC4-5D6E-409C-BE32-E72D297353CC}">
              <c16:uniqueId val="{00000028-A5E8-47CF-89D4-778E050A276B}"/>
            </c:ext>
          </c:extLst>
        </c:ser>
        <c:ser>
          <c:idx val="42"/>
          <c:order val="41"/>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Tabpage!$B$1331:$H$1331</c:f>
              <c:numCache>
                <c:formatCode>0.00</c:formatCode>
                <c:ptCount val="7"/>
                <c:pt idx="0">
                  <c:v>-4.1849999999999526E-4</c:v>
                </c:pt>
                <c:pt idx="1">
                  <c:v>-3.929999999999767E-4</c:v>
                </c:pt>
                <c:pt idx="2">
                  <c:v>6.2399999999995792E-4</c:v>
                </c:pt>
                <c:pt idx="3">
                  <c:v>2.6459999999999262E-3</c:v>
                </c:pt>
                <c:pt idx="4">
                  <c:v>2.5999999999999357E-3</c:v>
                </c:pt>
                <c:pt idx="5">
                  <c:v>8.399999999999519E-4</c:v>
                </c:pt>
                <c:pt idx="6">
                  <c:v>-3.7340000000000151E-3</c:v>
                </c:pt>
              </c:numCache>
            </c:numRef>
          </c:val>
          <c:smooth val="0"/>
          <c:extLst>
            <c:ext xmlns:c16="http://schemas.microsoft.com/office/drawing/2014/chart" uri="{C3380CC4-5D6E-409C-BE32-E72D297353CC}">
              <c16:uniqueId val="{00000029-A5E8-47CF-89D4-778E050A276B}"/>
            </c:ext>
          </c:extLst>
        </c:ser>
        <c:ser>
          <c:idx val="43"/>
          <c:order val="42"/>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Tabpage!$B$1332:$H$1332</c:f>
              <c:numCache>
                <c:formatCode>0.00</c:formatCode>
                <c:ptCount val="7"/>
                <c:pt idx="0">
                  <c:v>5.3799999999999681E-5</c:v>
                </c:pt>
                <c:pt idx="1">
                  <c:v>1.1960000000000304E-3</c:v>
                </c:pt>
                <c:pt idx="2">
                  <c:v>2.7349999999999319E-3</c:v>
                </c:pt>
                <c:pt idx="3">
                  <c:v>2.9099999999999682E-3</c:v>
                </c:pt>
                <c:pt idx="4">
                  <c:v>7.6899999999999746E-3</c:v>
                </c:pt>
                <c:pt idx="5">
                  <c:v>6.1999999999999833E-3</c:v>
                </c:pt>
                <c:pt idx="6">
                  <c:v>8.1199999999992389E-4</c:v>
                </c:pt>
              </c:numCache>
            </c:numRef>
          </c:val>
          <c:smooth val="0"/>
          <c:extLst>
            <c:ext xmlns:c16="http://schemas.microsoft.com/office/drawing/2014/chart" uri="{C3380CC4-5D6E-409C-BE32-E72D297353CC}">
              <c16:uniqueId val="{0000002A-A5E8-47CF-89D4-778E050A276B}"/>
            </c:ext>
          </c:extLst>
        </c:ser>
        <c:ser>
          <c:idx val="44"/>
          <c:order val="43"/>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Tabpage!$B$1333:$H$1333</c:f>
              <c:numCache>
                <c:formatCode>0.00</c:formatCode>
                <c:ptCount val="7"/>
                <c:pt idx="0">
                  <c:v>1.2100000000000999E-5</c:v>
                </c:pt>
                <c:pt idx="1">
                  <c:v>1.7130000000000201E-3</c:v>
                </c:pt>
                <c:pt idx="2">
                  <c:v>4.8539999999999139E-3</c:v>
                </c:pt>
                <c:pt idx="3">
                  <c:v>5.7139999999999969E-3</c:v>
                </c:pt>
                <c:pt idx="4">
                  <c:v>8.3699999999999886E-3</c:v>
                </c:pt>
                <c:pt idx="5">
                  <c:v>8.4800000000000431E-3</c:v>
                </c:pt>
                <c:pt idx="6">
                  <c:v>3.4500000000003972E-4</c:v>
                </c:pt>
              </c:numCache>
            </c:numRef>
          </c:val>
          <c:smooth val="0"/>
          <c:extLst>
            <c:ext xmlns:c16="http://schemas.microsoft.com/office/drawing/2014/chart" uri="{C3380CC4-5D6E-409C-BE32-E72D297353CC}">
              <c16:uniqueId val="{0000002B-A5E8-47CF-89D4-778E050A276B}"/>
            </c:ext>
          </c:extLst>
        </c:ser>
        <c:dLbls>
          <c:showLegendKey val="0"/>
          <c:showVal val="0"/>
          <c:showCatName val="0"/>
          <c:showSerName val="0"/>
          <c:showPercent val="0"/>
          <c:showBubbleSize val="0"/>
        </c:dLbls>
        <c:smooth val="0"/>
        <c:axId val="197642112"/>
        <c:axId val="197726208"/>
      </c:lineChart>
      <c:catAx>
        <c:axId val="197642112"/>
        <c:scaling>
          <c:orientation val="minMax"/>
        </c:scaling>
        <c:delete val="0"/>
        <c:axPos val="b"/>
        <c:title>
          <c:tx>
            <c:rich>
              <a:bodyPr/>
              <a:lstStyle/>
              <a:p>
                <a:pPr>
                  <a:defRPr sz="900" b="0" i="0" u="none" strike="noStrike" baseline="0">
                    <a:solidFill>
                      <a:srgbClr val="000000"/>
                    </a:solidFill>
                    <a:latin typeface="Arial"/>
                    <a:ea typeface="Arial"/>
                    <a:cs typeface="Arial"/>
                  </a:defRPr>
                </a:pPr>
                <a:r>
                  <a:rPr lang="en-GB"/>
                  <a:t>Total integrated dose (krad)</a:t>
                </a:r>
              </a:p>
            </c:rich>
          </c:tx>
          <c:layout>
            <c:manualLayout>
              <c:xMode val="edge"/>
              <c:yMode val="edge"/>
              <c:x val="0.42662160830578771"/>
              <c:y val="0.91750196850393706"/>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97726208"/>
        <c:crossesAt val="1.0000000000000006E-10"/>
        <c:auto val="0"/>
        <c:lblAlgn val="ctr"/>
        <c:lblOffset val="100"/>
        <c:tickLblSkip val="1"/>
        <c:tickMarkSkip val="1"/>
        <c:noMultiLvlLbl val="0"/>
      </c:catAx>
      <c:valAx>
        <c:axId val="197726208"/>
        <c:scaling>
          <c:orientation val="minMax"/>
        </c:scaling>
        <c:delete val="0"/>
        <c:axPos val="l"/>
        <c:title>
          <c:tx>
            <c:rich>
              <a:bodyPr rot="-5400000" vert="horz"/>
              <a:lstStyle/>
              <a:p>
                <a:pPr algn="ctr">
                  <a:defRPr sz="900" b="0" i="0" u="none" strike="noStrike" baseline="0">
                    <a:solidFill>
                      <a:srgbClr val="000000"/>
                    </a:solidFill>
                    <a:latin typeface="Arial"/>
                    <a:ea typeface="Arial"/>
                    <a:cs typeface="Arial"/>
                  </a:defRPr>
                </a:pPr>
                <a:r>
                  <a:rPr lang="en-GB" baseline="0"/>
                  <a:t>Input offset current (</a:t>
                </a:r>
                <a:r>
                  <a:rPr lang="en-GB" baseline="0">
                    <a:latin typeface="Symbol" panose="05050102010706020507" pitchFamily="18" charset="2"/>
                  </a:rPr>
                  <a:t>m</a:t>
                </a:r>
                <a:r>
                  <a:rPr lang="en-GB" baseline="0"/>
                  <a:t>A)</a:t>
                </a:r>
                <a:endParaRPr lang="en-GB"/>
              </a:p>
            </c:rich>
          </c:tx>
          <c:layout>
            <c:manualLayout>
              <c:xMode val="edge"/>
              <c:yMode val="edge"/>
              <c:x val="4.8919226393629126E-2"/>
              <c:y val="0.3325009842519685"/>
            </c:manualLayout>
          </c:layout>
          <c:overlay val="0"/>
          <c:spPr>
            <a:noFill/>
            <a:ln w="25400">
              <a:noFill/>
            </a:ln>
          </c:spPr>
        </c:title>
        <c:numFmt formatCode="#,##0.00" sourceLinked="0"/>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97642112"/>
        <c:crosses val="autoZero"/>
        <c:crossBetween val="midCat"/>
      </c:valAx>
      <c:spPr>
        <a:noFill/>
        <a:ln w="25400">
          <a:noFill/>
        </a:ln>
      </c:spPr>
    </c:plotArea>
    <c:plotVisOnly val="0"/>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87601784418586"/>
          <c:y val="7.7500328083989517E-2"/>
          <c:w val="0.71672414669447493"/>
          <c:h val="0.77250165024156237"/>
        </c:manualLayout>
      </c:layout>
      <c:lineChart>
        <c:grouping val="standard"/>
        <c:varyColors val="0"/>
        <c:ser>
          <c:idx val="0"/>
          <c:order val="0"/>
          <c:spPr>
            <a:ln w="12700">
              <a:solidFill>
                <a:srgbClr val="00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Tabpage!$B$1023:$H$1023</c:f>
              <c:numCache>
                <c:formatCode>0.00</c:formatCode>
                <c:ptCount val="7"/>
                <c:pt idx="0">
                  <c:v>0.54326099999999999</c:v>
                </c:pt>
                <c:pt idx="1">
                  <c:v>-0.35572419999999999</c:v>
                </c:pt>
                <c:pt idx="2">
                  <c:v>5.7957910000000002E-4</c:v>
                </c:pt>
                <c:pt idx="3">
                  <c:v>4.2096340000000003E-2</c:v>
                </c:pt>
                <c:pt idx="4">
                  <c:v>-4.4259069999999998E-2</c:v>
                </c:pt>
                <c:pt idx="5">
                  <c:v>0.53143499999999999</c:v>
                </c:pt>
                <c:pt idx="6">
                  <c:v>0.53806299999999996</c:v>
                </c:pt>
              </c:numCache>
            </c:numRef>
          </c:val>
          <c:smooth val="0"/>
          <c:extLst>
            <c:ext xmlns:c16="http://schemas.microsoft.com/office/drawing/2014/chart" uri="{C3380CC4-5D6E-409C-BE32-E72D297353CC}">
              <c16:uniqueId val="{00000000-8679-4C9A-8516-8818D624FF08}"/>
            </c:ext>
          </c:extLst>
        </c:ser>
        <c:ser>
          <c:idx val="1"/>
          <c:order val="1"/>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Tabpage!$B$1024:$H$1024</c:f>
              <c:numCache>
                <c:formatCode>0.00</c:formatCode>
                <c:ptCount val="7"/>
                <c:pt idx="0">
                  <c:v>0.721669</c:v>
                </c:pt>
                <c:pt idx="1">
                  <c:v>5.0563330000000004</c:v>
                </c:pt>
                <c:pt idx="2">
                  <c:v>10.16164</c:v>
                </c:pt>
                <c:pt idx="3">
                  <c:v>12.7104</c:v>
                </c:pt>
                <c:pt idx="4">
                  <c:v>14.72166</c:v>
                </c:pt>
                <c:pt idx="5">
                  <c:v>14.815899999999999</c:v>
                </c:pt>
                <c:pt idx="6">
                  <c:v>6.3085599999999999</c:v>
                </c:pt>
              </c:numCache>
            </c:numRef>
          </c:val>
          <c:smooth val="0"/>
          <c:extLst>
            <c:ext xmlns:c16="http://schemas.microsoft.com/office/drawing/2014/chart" uri="{C3380CC4-5D6E-409C-BE32-E72D297353CC}">
              <c16:uniqueId val="{00000001-8679-4C9A-8516-8818D624FF08}"/>
            </c:ext>
          </c:extLst>
        </c:ser>
        <c:ser>
          <c:idx val="2"/>
          <c:order val="2"/>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Tabpage!$B$1025:$H$1025</c:f>
              <c:numCache>
                <c:formatCode>0.00</c:formatCode>
                <c:ptCount val="7"/>
                <c:pt idx="0">
                  <c:v>0.721526</c:v>
                </c:pt>
                <c:pt idx="1">
                  <c:v>5.1938339999999998</c:v>
                </c:pt>
                <c:pt idx="2">
                  <c:v>10.32779</c:v>
                </c:pt>
                <c:pt idx="3">
                  <c:v>12.82747</c:v>
                </c:pt>
                <c:pt idx="4">
                  <c:v>14.6784</c:v>
                </c:pt>
                <c:pt idx="5">
                  <c:v>14.79</c:v>
                </c:pt>
                <c:pt idx="6">
                  <c:v>5.9851900000000002</c:v>
                </c:pt>
              </c:numCache>
            </c:numRef>
          </c:val>
          <c:smooth val="0"/>
          <c:extLst>
            <c:ext xmlns:c16="http://schemas.microsoft.com/office/drawing/2014/chart" uri="{C3380CC4-5D6E-409C-BE32-E72D297353CC}">
              <c16:uniqueId val="{00000002-8679-4C9A-8516-8818D624FF08}"/>
            </c:ext>
          </c:extLst>
        </c:ser>
        <c:ser>
          <c:idx val="3"/>
          <c:order val="3"/>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Tabpage!$B$1026:$H$1026</c:f>
              <c:numCache>
                <c:formatCode>0.00</c:formatCode>
                <c:ptCount val="7"/>
                <c:pt idx="0">
                  <c:v>0.71106000000000003</c:v>
                </c:pt>
                <c:pt idx="1">
                  <c:v>5.1230900000000004</c:v>
                </c:pt>
                <c:pt idx="2">
                  <c:v>10.212289999999999</c:v>
                </c:pt>
                <c:pt idx="3">
                  <c:v>12.7211</c:v>
                </c:pt>
                <c:pt idx="4">
                  <c:v>14.655469999999999</c:v>
                </c:pt>
                <c:pt idx="5">
                  <c:v>14.7506</c:v>
                </c:pt>
                <c:pt idx="6">
                  <c:v>5.90456</c:v>
                </c:pt>
              </c:numCache>
            </c:numRef>
          </c:val>
          <c:smooth val="0"/>
          <c:extLst>
            <c:ext xmlns:c16="http://schemas.microsoft.com/office/drawing/2014/chart" uri="{C3380CC4-5D6E-409C-BE32-E72D297353CC}">
              <c16:uniqueId val="{00000003-8679-4C9A-8516-8818D624FF08}"/>
            </c:ext>
          </c:extLst>
        </c:ser>
        <c:ser>
          <c:idx val="4"/>
          <c:order val="4"/>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Tabpage!$B$1027:$H$1027</c:f>
              <c:numCache>
                <c:formatCode>0.00</c:formatCode>
                <c:ptCount val="7"/>
                <c:pt idx="0">
                  <c:v>0.71031999999999995</c:v>
                </c:pt>
                <c:pt idx="1">
                  <c:v>4.9044629999999998</c:v>
                </c:pt>
                <c:pt idx="2">
                  <c:v>9.9234200000000001</c:v>
                </c:pt>
                <c:pt idx="3">
                  <c:v>12.44361</c:v>
                </c:pt>
                <c:pt idx="4">
                  <c:v>14.47129</c:v>
                </c:pt>
                <c:pt idx="5">
                  <c:v>14.5512</c:v>
                </c:pt>
                <c:pt idx="6">
                  <c:v>6.1387999999999998</c:v>
                </c:pt>
              </c:numCache>
            </c:numRef>
          </c:val>
          <c:smooth val="0"/>
          <c:extLst>
            <c:ext xmlns:c16="http://schemas.microsoft.com/office/drawing/2014/chart" uri="{C3380CC4-5D6E-409C-BE32-E72D297353CC}">
              <c16:uniqueId val="{00000004-8679-4C9A-8516-8818D624FF08}"/>
            </c:ext>
          </c:extLst>
        </c:ser>
        <c:ser>
          <c:idx val="5"/>
          <c:order val="5"/>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Tabpage!$B$1028:$H$1028</c:f>
              <c:numCache>
                <c:formatCode>0.00</c:formatCode>
                <c:ptCount val="7"/>
                <c:pt idx="0">
                  <c:v>0.69103199999999998</c:v>
                </c:pt>
                <c:pt idx="1">
                  <c:v>4.9182370000000004</c:v>
                </c:pt>
                <c:pt idx="2">
                  <c:v>9.8443570000000005</c:v>
                </c:pt>
                <c:pt idx="3">
                  <c:v>12.249969999999999</c:v>
                </c:pt>
                <c:pt idx="4">
                  <c:v>14.01853</c:v>
                </c:pt>
                <c:pt idx="5">
                  <c:v>14.143700000000001</c:v>
                </c:pt>
                <c:pt idx="6">
                  <c:v>5.8201999999999998</c:v>
                </c:pt>
              </c:numCache>
            </c:numRef>
          </c:val>
          <c:smooth val="0"/>
          <c:extLst>
            <c:ext xmlns:c16="http://schemas.microsoft.com/office/drawing/2014/chart" uri="{C3380CC4-5D6E-409C-BE32-E72D297353CC}">
              <c16:uniqueId val="{00000005-8679-4C9A-8516-8818D624FF08}"/>
            </c:ext>
          </c:extLst>
        </c:ser>
        <c:ser>
          <c:idx val="6"/>
          <c:order val="6"/>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Tabpage!$B$1029:$H$1029</c:f>
              <c:numCache>
                <c:formatCode>0.00</c:formatCode>
                <c:ptCount val="7"/>
                <c:pt idx="0">
                  <c:v>0.63915299999999997</c:v>
                </c:pt>
                <c:pt idx="1">
                  <c:v>2.7009599999999998</c:v>
                </c:pt>
                <c:pt idx="2">
                  <c:v>5.3016880000000004</c:v>
                </c:pt>
                <c:pt idx="3">
                  <c:v>7.0804070000000001</c:v>
                </c:pt>
                <c:pt idx="4">
                  <c:v>8.8915089999999992</c:v>
                </c:pt>
                <c:pt idx="5">
                  <c:v>7.7196800000000003</c:v>
                </c:pt>
                <c:pt idx="6">
                  <c:v>1.6192899999999999</c:v>
                </c:pt>
              </c:numCache>
            </c:numRef>
          </c:val>
          <c:smooth val="0"/>
          <c:extLst>
            <c:ext xmlns:c16="http://schemas.microsoft.com/office/drawing/2014/chart" uri="{C3380CC4-5D6E-409C-BE32-E72D297353CC}">
              <c16:uniqueId val="{00000006-8679-4C9A-8516-8818D624FF08}"/>
            </c:ext>
          </c:extLst>
        </c:ser>
        <c:ser>
          <c:idx val="7"/>
          <c:order val="7"/>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Tabpage!$B$1030:$H$1030</c:f>
              <c:numCache>
                <c:formatCode>0.00</c:formatCode>
                <c:ptCount val="7"/>
                <c:pt idx="0">
                  <c:v>0.641513</c:v>
                </c:pt>
                <c:pt idx="1">
                  <c:v>2.7996059999999998</c:v>
                </c:pt>
                <c:pt idx="2">
                  <c:v>5.5365149999999996</c:v>
                </c:pt>
                <c:pt idx="3">
                  <c:v>7.4017480000000004</c:v>
                </c:pt>
                <c:pt idx="4">
                  <c:v>9.3127370000000003</c:v>
                </c:pt>
                <c:pt idx="5">
                  <c:v>8.2868099999999991</c:v>
                </c:pt>
                <c:pt idx="6">
                  <c:v>1.8525400000000001</c:v>
                </c:pt>
              </c:numCache>
            </c:numRef>
          </c:val>
          <c:smooth val="0"/>
          <c:extLst>
            <c:ext xmlns:c16="http://schemas.microsoft.com/office/drawing/2014/chart" uri="{C3380CC4-5D6E-409C-BE32-E72D297353CC}">
              <c16:uniqueId val="{00000007-8679-4C9A-8516-8818D624FF08}"/>
            </c:ext>
          </c:extLst>
        </c:ser>
        <c:ser>
          <c:idx val="8"/>
          <c:order val="8"/>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Tabpage!$B$1031:$H$1031</c:f>
              <c:numCache>
                <c:formatCode>0.00</c:formatCode>
                <c:ptCount val="7"/>
                <c:pt idx="0">
                  <c:v>0.64330100000000001</c:v>
                </c:pt>
                <c:pt idx="1">
                  <c:v>2.800684</c:v>
                </c:pt>
                <c:pt idx="2">
                  <c:v>5.5666500000000001</c:v>
                </c:pt>
                <c:pt idx="3">
                  <c:v>7.4351269999999996</c:v>
                </c:pt>
                <c:pt idx="4">
                  <c:v>9.3340759999999996</c:v>
                </c:pt>
                <c:pt idx="5">
                  <c:v>8.3448899999999995</c:v>
                </c:pt>
                <c:pt idx="6">
                  <c:v>1.9053199999999999</c:v>
                </c:pt>
              </c:numCache>
            </c:numRef>
          </c:val>
          <c:smooth val="0"/>
          <c:extLst>
            <c:ext xmlns:c16="http://schemas.microsoft.com/office/drawing/2014/chart" uri="{C3380CC4-5D6E-409C-BE32-E72D297353CC}">
              <c16:uniqueId val="{00000008-8679-4C9A-8516-8818D624FF08}"/>
            </c:ext>
          </c:extLst>
        </c:ser>
        <c:ser>
          <c:idx val="9"/>
          <c:order val="9"/>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Tabpage!$B$1032:$H$1032</c:f>
              <c:numCache>
                <c:formatCode>0.00</c:formatCode>
                <c:ptCount val="7"/>
                <c:pt idx="0">
                  <c:v>0.60746699999999998</c:v>
                </c:pt>
                <c:pt idx="1">
                  <c:v>2.362841</c:v>
                </c:pt>
                <c:pt idx="2">
                  <c:v>4.7607169999999996</c:v>
                </c:pt>
                <c:pt idx="3">
                  <c:v>6.5444209999999998</c:v>
                </c:pt>
                <c:pt idx="4">
                  <c:v>8.6338550000000005</c:v>
                </c:pt>
                <c:pt idx="5">
                  <c:v>7.7103400000000004</c:v>
                </c:pt>
                <c:pt idx="6">
                  <c:v>1.8508899999999999</c:v>
                </c:pt>
              </c:numCache>
            </c:numRef>
          </c:val>
          <c:smooth val="0"/>
          <c:extLst>
            <c:ext xmlns:c16="http://schemas.microsoft.com/office/drawing/2014/chart" uri="{C3380CC4-5D6E-409C-BE32-E72D297353CC}">
              <c16:uniqueId val="{00000009-8679-4C9A-8516-8818D624FF08}"/>
            </c:ext>
          </c:extLst>
        </c:ser>
        <c:ser>
          <c:idx val="10"/>
          <c:order val="10"/>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Tabpage!$B$1033:$H$1033</c:f>
              <c:numCache>
                <c:formatCode>0.00</c:formatCode>
                <c:ptCount val="7"/>
                <c:pt idx="0">
                  <c:v>0.61640700000000004</c:v>
                </c:pt>
                <c:pt idx="1">
                  <c:v>2.380941</c:v>
                </c:pt>
                <c:pt idx="2">
                  <c:v>4.8121150000000004</c:v>
                </c:pt>
                <c:pt idx="3">
                  <c:v>6.6039539999999999</c:v>
                </c:pt>
                <c:pt idx="4">
                  <c:v>8.5776339999999998</c:v>
                </c:pt>
                <c:pt idx="5">
                  <c:v>7.5580400000000001</c:v>
                </c:pt>
                <c:pt idx="6">
                  <c:v>1.8207800000000001</c:v>
                </c:pt>
              </c:numCache>
            </c:numRef>
          </c:val>
          <c:smooth val="0"/>
          <c:extLst>
            <c:ext xmlns:c16="http://schemas.microsoft.com/office/drawing/2014/chart" uri="{C3380CC4-5D6E-409C-BE32-E72D297353CC}">
              <c16:uniqueId val="{0000000A-8679-4C9A-8516-8818D624FF08}"/>
            </c:ext>
          </c:extLst>
        </c:ser>
        <c:ser>
          <c:idx val="12"/>
          <c:order val="11"/>
          <c:spPr>
            <a:ln w="12700">
              <a:solidFill>
                <a:srgbClr val="00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Tabpage!$B$1043:$H$1043</c:f>
              <c:numCache>
                <c:formatCode>0.00</c:formatCode>
                <c:ptCount val="7"/>
                <c:pt idx="0">
                  <c:v>0.105214</c:v>
                </c:pt>
                <c:pt idx="1">
                  <c:v>0.2246088</c:v>
                </c:pt>
                <c:pt idx="2">
                  <c:v>-5.023793E-2</c:v>
                </c:pt>
                <c:pt idx="3">
                  <c:v>2.2085199999999999E-2</c:v>
                </c:pt>
                <c:pt idx="4">
                  <c:v>-4.442517E-2</c:v>
                </c:pt>
                <c:pt idx="5">
                  <c:v>0.10018299999999999</c:v>
                </c:pt>
                <c:pt idx="6">
                  <c:v>0.106215</c:v>
                </c:pt>
              </c:numCache>
            </c:numRef>
          </c:val>
          <c:smooth val="0"/>
          <c:extLst>
            <c:ext xmlns:c16="http://schemas.microsoft.com/office/drawing/2014/chart" uri="{C3380CC4-5D6E-409C-BE32-E72D297353CC}">
              <c16:uniqueId val="{0000000B-8679-4C9A-8516-8818D624FF08}"/>
            </c:ext>
          </c:extLst>
        </c:ser>
        <c:ser>
          <c:idx val="13"/>
          <c:order val="12"/>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Tabpage!$B$1044:$H$1044</c:f>
              <c:numCache>
                <c:formatCode>0.00</c:formatCode>
                <c:ptCount val="7"/>
                <c:pt idx="0">
                  <c:v>0.73621300000000001</c:v>
                </c:pt>
                <c:pt idx="1">
                  <c:v>4.81412</c:v>
                </c:pt>
                <c:pt idx="2">
                  <c:v>9.9446689999999993</c:v>
                </c:pt>
                <c:pt idx="3">
                  <c:v>12.66982</c:v>
                </c:pt>
                <c:pt idx="4">
                  <c:v>14.965020000000001</c:v>
                </c:pt>
                <c:pt idx="5">
                  <c:v>15.0761</c:v>
                </c:pt>
                <c:pt idx="6">
                  <c:v>6.2434700000000003</c:v>
                </c:pt>
              </c:numCache>
            </c:numRef>
          </c:val>
          <c:smooth val="0"/>
          <c:extLst>
            <c:ext xmlns:c16="http://schemas.microsoft.com/office/drawing/2014/chart" uri="{C3380CC4-5D6E-409C-BE32-E72D297353CC}">
              <c16:uniqueId val="{0000000C-8679-4C9A-8516-8818D624FF08}"/>
            </c:ext>
          </c:extLst>
        </c:ser>
        <c:ser>
          <c:idx val="14"/>
          <c:order val="13"/>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Tabpage!$B$1045:$H$1045</c:f>
              <c:numCache>
                <c:formatCode>0.00</c:formatCode>
                <c:ptCount val="7"/>
                <c:pt idx="0">
                  <c:v>0.55718400000000001</c:v>
                </c:pt>
                <c:pt idx="1">
                  <c:v>4.9895699999999996</c:v>
                </c:pt>
                <c:pt idx="2">
                  <c:v>10.18257</c:v>
                </c:pt>
                <c:pt idx="3">
                  <c:v>12.852309999999999</c:v>
                </c:pt>
                <c:pt idx="4">
                  <c:v>14.937379999999999</c:v>
                </c:pt>
                <c:pt idx="5">
                  <c:v>15.086600000000001</c:v>
                </c:pt>
                <c:pt idx="6">
                  <c:v>5.9580599999999997</c:v>
                </c:pt>
              </c:numCache>
            </c:numRef>
          </c:val>
          <c:smooth val="0"/>
          <c:extLst>
            <c:ext xmlns:c16="http://schemas.microsoft.com/office/drawing/2014/chart" uri="{C3380CC4-5D6E-409C-BE32-E72D297353CC}">
              <c16:uniqueId val="{0000000D-8679-4C9A-8516-8818D624FF08}"/>
            </c:ext>
          </c:extLst>
        </c:ser>
        <c:ser>
          <c:idx val="15"/>
          <c:order val="14"/>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Tabpage!$B$1046:$H$1046</c:f>
              <c:numCache>
                <c:formatCode>0.00</c:formatCode>
                <c:ptCount val="7"/>
                <c:pt idx="0">
                  <c:v>0.72908399999999995</c:v>
                </c:pt>
                <c:pt idx="1">
                  <c:v>4.9220689999999996</c:v>
                </c:pt>
                <c:pt idx="2">
                  <c:v>10.03145</c:v>
                </c:pt>
                <c:pt idx="3">
                  <c:v>12.69346</c:v>
                </c:pt>
                <c:pt idx="4">
                  <c:v>14.85285</c:v>
                </c:pt>
                <c:pt idx="5">
                  <c:v>14.9719</c:v>
                </c:pt>
                <c:pt idx="6">
                  <c:v>5.8619300000000001</c:v>
                </c:pt>
              </c:numCache>
            </c:numRef>
          </c:val>
          <c:smooth val="0"/>
          <c:extLst>
            <c:ext xmlns:c16="http://schemas.microsoft.com/office/drawing/2014/chart" uri="{C3380CC4-5D6E-409C-BE32-E72D297353CC}">
              <c16:uniqueId val="{0000000E-8679-4C9A-8516-8818D624FF08}"/>
            </c:ext>
          </c:extLst>
        </c:ser>
        <c:ser>
          <c:idx val="16"/>
          <c:order val="15"/>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Tabpage!$B$1047:$H$1047</c:f>
              <c:numCache>
                <c:formatCode>0.00</c:formatCode>
                <c:ptCount val="7"/>
                <c:pt idx="0">
                  <c:v>0.72526900000000005</c:v>
                </c:pt>
                <c:pt idx="1">
                  <c:v>4.6839170000000001</c:v>
                </c:pt>
                <c:pt idx="2">
                  <c:v>9.6969740000000009</c:v>
                </c:pt>
                <c:pt idx="3">
                  <c:v>12.38682</c:v>
                </c:pt>
                <c:pt idx="4">
                  <c:v>14.670669999999999</c:v>
                </c:pt>
                <c:pt idx="5">
                  <c:v>14.7738</c:v>
                </c:pt>
                <c:pt idx="6">
                  <c:v>6.0359499999999997</c:v>
                </c:pt>
              </c:numCache>
            </c:numRef>
          </c:val>
          <c:smooth val="0"/>
          <c:extLst>
            <c:ext xmlns:c16="http://schemas.microsoft.com/office/drawing/2014/chart" uri="{C3380CC4-5D6E-409C-BE32-E72D297353CC}">
              <c16:uniqueId val="{0000000F-8679-4C9A-8516-8818D624FF08}"/>
            </c:ext>
          </c:extLst>
        </c:ser>
        <c:ser>
          <c:idx val="17"/>
          <c:order val="16"/>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Tabpage!$B$1048:$H$1048</c:f>
              <c:numCache>
                <c:formatCode>0.00</c:formatCode>
                <c:ptCount val="7"/>
                <c:pt idx="0">
                  <c:v>0.709009</c:v>
                </c:pt>
                <c:pt idx="1">
                  <c:v>4.7128949999999996</c:v>
                </c:pt>
                <c:pt idx="2">
                  <c:v>9.6675559999999994</c:v>
                </c:pt>
                <c:pt idx="3">
                  <c:v>12.23387</c:v>
                </c:pt>
                <c:pt idx="4">
                  <c:v>14.237489999999999</c:v>
                </c:pt>
                <c:pt idx="5">
                  <c:v>14.375400000000001</c:v>
                </c:pt>
                <c:pt idx="6">
                  <c:v>5.7627899999999999</c:v>
                </c:pt>
              </c:numCache>
            </c:numRef>
          </c:val>
          <c:smooth val="0"/>
          <c:extLst>
            <c:ext xmlns:c16="http://schemas.microsoft.com/office/drawing/2014/chart" uri="{C3380CC4-5D6E-409C-BE32-E72D297353CC}">
              <c16:uniqueId val="{00000010-8679-4C9A-8516-8818D624FF08}"/>
            </c:ext>
          </c:extLst>
        </c:ser>
        <c:ser>
          <c:idx val="18"/>
          <c:order val="17"/>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Tabpage!$B$1049:$H$1049</c:f>
              <c:numCache>
                <c:formatCode>0.00</c:formatCode>
                <c:ptCount val="7"/>
                <c:pt idx="0">
                  <c:v>0.65932299999999999</c:v>
                </c:pt>
                <c:pt idx="1">
                  <c:v>2.8371339999999998</c:v>
                </c:pt>
                <c:pt idx="2">
                  <c:v>5.4639509999999998</c:v>
                </c:pt>
                <c:pt idx="3">
                  <c:v>7.1954909999999996</c:v>
                </c:pt>
                <c:pt idx="4">
                  <c:v>8.7804990000000007</c:v>
                </c:pt>
                <c:pt idx="5">
                  <c:v>7.601</c:v>
                </c:pt>
                <c:pt idx="6">
                  <c:v>1.82531</c:v>
                </c:pt>
              </c:numCache>
            </c:numRef>
          </c:val>
          <c:smooth val="0"/>
          <c:extLst>
            <c:ext xmlns:c16="http://schemas.microsoft.com/office/drawing/2014/chart" uri="{C3380CC4-5D6E-409C-BE32-E72D297353CC}">
              <c16:uniqueId val="{00000011-8679-4C9A-8516-8818D624FF08}"/>
            </c:ext>
          </c:extLst>
        </c:ser>
        <c:ser>
          <c:idx val="19"/>
          <c:order val="18"/>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Tabpage!$B$1050:$H$1050</c:f>
              <c:numCache>
                <c:formatCode>0.00</c:formatCode>
                <c:ptCount val="7"/>
                <c:pt idx="0">
                  <c:v>0.65500700000000001</c:v>
                </c:pt>
                <c:pt idx="1">
                  <c:v>2.8383850000000002</c:v>
                </c:pt>
                <c:pt idx="2">
                  <c:v>5.5900759999999998</c:v>
                </c:pt>
                <c:pt idx="3">
                  <c:v>7.3964309999999998</c:v>
                </c:pt>
                <c:pt idx="4">
                  <c:v>9.1210869999999993</c:v>
                </c:pt>
                <c:pt idx="5">
                  <c:v>7.9980399999999996</c:v>
                </c:pt>
                <c:pt idx="6">
                  <c:v>1.8927799999999999</c:v>
                </c:pt>
              </c:numCache>
            </c:numRef>
          </c:val>
          <c:smooth val="0"/>
          <c:extLst>
            <c:ext xmlns:c16="http://schemas.microsoft.com/office/drawing/2014/chart" uri="{C3380CC4-5D6E-409C-BE32-E72D297353CC}">
              <c16:uniqueId val="{00000012-8679-4C9A-8516-8818D624FF08}"/>
            </c:ext>
          </c:extLst>
        </c:ser>
        <c:ser>
          <c:idx val="20"/>
          <c:order val="19"/>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Tabpage!$B$1051:$H$1051</c:f>
              <c:numCache>
                <c:formatCode>0.00</c:formatCode>
                <c:ptCount val="7"/>
                <c:pt idx="0">
                  <c:v>0.13611300000000001</c:v>
                </c:pt>
                <c:pt idx="1">
                  <c:v>2.8633739999999999</c:v>
                </c:pt>
                <c:pt idx="2">
                  <c:v>5.5427429999999998</c:v>
                </c:pt>
                <c:pt idx="3">
                  <c:v>7.3101599999999998</c:v>
                </c:pt>
                <c:pt idx="4">
                  <c:v>9.0329169999999994</c:v>
                </c:pt>
                <c:pt idx="5">
                  <c:v>7.9206200000000004</c:v>
                </c:pt>
                <c:pt idx="6">
                  <c:v>1.9193899999999999</c:v>
                </c:pt>
              </c:numCache>
            </c:numRef>
          </c:val>
          <c:smooth val="0"/>
          <c:extLst>
            <c:ext xmlns:c16="http://schemas.microsoft.com/office/drawing/2014/chart" uri="{C3380CC4-5D6E-409C-BE32-E72D297353CC}">
              <c16:uniqueId val="{00000013-8679-4C9A-8516-8818D624FF08}"/>
            </c:ext>
          </c:extLst>
        </c:ser>
        <c:ser>
          <c:idx val="21"/>
          <c:order val="20"/>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Tabpage!$B$1052:$H$1052</c:f>
              <c:numCache>
                <c:formatCode>0.00</c:formatCode>
                <c:ptCount val="7"/>
                <c:pt idx="0">
                  <c:v>0.61628799999999995</c:v>
                </c:pt>
                <c:pt idx="1">
                  <c:v>1.2235180000000001</c:v>
                </c:pt>
                <c:pt idx="2">
                  <c:v>4.8268110000000002</c:v>
                </c:pt>
                <c:pt idx="3">
                  <c:v>6.5373619999999999</c:v>
                </c:pt>
                <c:pt idx="4">
                  <c:v>8.5079689999999992</c:v>
                </c:pt>
                <c:pt idx="5">
                  <c:v>7.5408499999999998</c:v>
                </c:pt>
                <c:pt idx="6">
                  <c:v>1.9093</c:v>
                </c:pt>
              </c:numCache>
            </c:numRef>
          </c:val>
          <c:smooth val="0"/>
          <c:extLst>
            <c:ext xmlns:c16="http://schemas.microsoft.com/office/drawing/2014/chart" uri="{C3380CC4-5D6E-409C-BE32-E72D297353CC}">
              <c16:uniqueId val="{00000014-8679-4C9A-8516-8818D624FF08}"/>
            </c:ext>
          </c:extLst>
        </c:ser>
        <c:ser>
          <c:idx val="22"/>
          <c:order val="21"/>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Tabpage!$B$1053:$H$1053</c:f>
              <c:numCache>
                <c:formatCode>0.00</c:formatCode>
                <c:ptCount val="7"/>
                <c:pt idx="0">
                  <c:v>0.13875999999999999</c:v>
                </c:pt>
                <c:pt idx="1">
                  <c:v>1.5915280000000001</c:v>
                </c:pt>
                <c:pt idx="2">
                  <c:v>4.9554359999999997</c:v>
                </c:pt>
                <c:pt idx="3">
                  <c:v>6.7242699999999997</c:v>
                </c:pt>
                <c:pt idx="4">
                  <c:v>8.5753880000000002</c:v>
                </c:pt>
                <c:pt idx="5">
                  <c:v>7.5393400000000002</c:v>
                </c:pt>
                <c:pt idx="6">
                  <c:v>1.91727</c:v>
                </c:pt>
              </c:numCache>
            </c:numRef>
          </c:val>
          <c:smooth val="0"/>
          <c:extLst>
            <c:ext xmlns:c16="http://schemas.microsoft.com/office/drawing/2014/chart" uri="{C3380CC4-5D6E-409C-BE32-E72D297353CC}">
              <c16:uniqueId val="{00000015-8679-4C9A-8516-8818D624FF08}"/>
            </c:ext>
          </c:extLst>
        </c:ser>
        <c:ser>
          <c:idx val="23"/>
          <c:order val="22"/>
          <c:spPr>
            <a:ln w="12700">
              <a:solidFill>
                <a:srgbClr val="00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Tabpage!$B$1063:$H$1063</c:f>
              <c:numCache>
                <c:formatCode>0.00</c:formatCode>
                <c:ptCount val="7"/>
                <c:pt idx="0">
                  <c:v>0.19922300000000001</c:v>
                </c:pt>
                <c:pt idx="1">
                  <c:v>-0.76002060000000005</c:v>
                </c:pt>
                <c:pt idx="2">
                  <c:v>-0.59005050000000003</c:v>
                </c:pt>
                <c:pt idx="3">
                  <c:v>-0.61669510000000005</c:v>
                </c:pt>
                <c:pt idx="4">
                  <c:v>-0.63263860000000005</c:v>
                </c:pt>
                <c:pt idx="5">
                  <c:v>-4.2462399999999997E-2</c:v>
                </c:pt>
                <c:pt idx="6">
                  <c:v>-0.105381</c:v>
                </c:pt>
              </c:numCache>
            </c:numRef>
          </c:val>
          <c:smooth val="0"/>
          <c:extLst>
            <c:ext xmlns:c16="http://schemas.microsoft.com/office/drawing/2014/chart" uri="{C3380CC4-5D6E-409C-BE32-E72D297353CC}">
              <c16:uniqueId val="{00000016-8679-4C9A-8516-8818D624FF08}"/>
            </c:ext>
          </c:extLst>
        </c:ser>
        <c:ser>
          <c:idx val="24"/>
          <c:order val="23"/>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Tabpage!$B$1064:$H$1064</c:f>
              <c:numCache>
                <c:formatCode>0.00</c:formatCode>
                <c:ptCount val="7"/>
                <c:pt idx="0">
                  <c:v>-4.1653200000000004</c:v>
                </c:pt>
                <c:pt idx="1">
                  <c:v>4.7123179999999998</c:v>
                </c:pt>
                <c:pt idx="2">
                  <c:v>9.8275959999999998</c:v>
                </c:pt>
                <c:pt idx="3">
                  <c:v>12.559200000000001</c:v>
                </c:pt>
                <c:pt idx="4">
                  <c:v>14.862069999999999</c:v>
                </c:pt>
                <c:pt idx="5">
                  <c:v>14.9877</c:v>
                </c:pt>
                <c:pt idx="6">
                  <c:v>6.2014300000000002</c:v>
                </c:pt>
              </c:numCache>
            </c:numRef>
          </c:val>
          <c:smooth val="0"/>
          <c:extLst>
            <c:ext xmlns:c16="http://schemas.microsoft.com/office/drawing/2014/chart" uri="{C3380CC4-5D6E-409C-BE32-E72D297353CC}">
              <c16:uniqueId val="{00000017-8679-4C9A-8516-8818D624FF08}"/>
            </c:ext>
          </c:extLst>
        </c:ser>
        <c:ser>
          <c:idx val="25"/>
          <c:order val="24"/>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Tabpage!$B$1065:$H$1065</c:f>
              <c:numCache>
                <c:formatCode>0.00</c:formatCode>
                <c:ptCount val="7"/>
                <c:pt idx="0">
                  <c:v>0.66063400000000005</c:v>
                </c:pt>
                <c:pt idx="1">
                  <c:v>4.8867799999999999</c:v>
                </c:pt>
                <c:pt idx="2">
                  <c:v>10.064170000000001</c:v>
                </c:pt>
                <c:pt idx="3">
                  <c:v>12.74296</c:v>
                </c:pt>
                <c:pt idx="4">
                  <c:v>14.881259999999999</c:v>
                </c:pt>
                <c:pt idx="5">
                  <c:v>15.0114</c:v>
                </c:pt>
                <c:pt idx="6">
                  <c:v>5.8519800000000002</c:v>
                </c:pt>
              </c:numCache>
            </c:numRef>
          </c:val>
          <c:smooth val="0"/>
          <c:extLst>
            <c:ext xmlns:c16="http://schemas.microsoft.com/office/drawing/2014/chart" uri="{C3380CC4-5D6E-409C-BE32-E72D297353CC}">
              <c16:uniqueId val="{00000018-8679-4C9A-8516-8818D624FF08}"/>
            </c:ext>
          </c:extLst>
        </c:ser>
        <c:ser>
          <c:idx val="26"/>
          <c:order val="25"/>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Tabpage!$B$1066:$H$1066</c:f>
              <c:numCache>
                <c:formatCode>0.00</c:formatCode>
                <c:ptCount val="7"/>
                <c:pt idx="0">
                  <c:v>-2.6090399999999998</c:v>
                </c:pt>
                <c:pt idx="1">
                  <c:v>4.8203519999999997</c:v>
                </c:pt>
                <c:pt idx="2">
                  <c:v>9.9372039999999995</c:v>
                </c:pt>
                <c:pt idx="3">
                  <c:v>12.60976</c:v>
                </c:pt>
                <c:pt idx="4">
                  <c:v>14.802680000000001</c:v>
                </c:pt>
                <c:pt idx="5">
                  <c:v>14.9269</c:v>
                </c:pt>
                <c:pt idx="6">
                  <c:v>5.7684199999999999</c:v>
                </c:pt>
              </c:numCache>
            </c:numRef>
          </c:val>
          <c:smooth val="0"/>
          <c:extLst>
            <c:ext xmlns:c16="http://schemas.microsoft.com/office/drawing/2014/chart" uri="{C3380CC4-5D6E-409C-BE32-E72D297353CC}">
              <c16:uniqueId val="{00000019-8679-4C9A-8516-8818D624FF08}"/>
            </c:ext>
          </c:extLst>
        </c:ser>
        <c:ser>
          <c:idx val="27"/>
          <c:order val="26"/>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Tabpage!$B$1067:$H$1067</c:f>
              <c:numCache>
                <c:formatCode>0.00</c:formatCode>
                <c:ptCount val="7"/>
                <c:pt idx="0">
                  <c:v>-2.8824999999999998</c:v>
                </c:pt>
                <c:pt idx="1">
                  <c:v>4.5616890000000003</c:v>
                </c:pt>
                <c:pt idx="2">
                  <c:v>9.5548249999999992</c:v>
                </c:pt>
                <c:pt idx="3">
                  <c:v>12.23968</c:v>
                </c:pt>
                <c:pt idx="4">
                  <c:v>14.55134</c:v>
                </c:pt>
                <c:pt idx="5">
                  <c:v>14.676399999999999</c:v>
                </c:pt>
                <c:pt idx="6">
                  <c:v>6.0316299999999998</c:v>
                </c:pt>
              </c:numCache>
            </c:numRef>
          </c:val>
          <c:smooth val="0"/>
          <c:extLst>
            <c:ext xmlns:c16="http://schemas.microsoft.com/office/drawing/2014/chart" uri="{C3380CC4-5D6E-409C-BE32-E72D297353CC}">
              <c16:uniqueId val="{0000001A-8679-4C9A-8516-8818D624FF08}"/>
            </c:ext>
          </c:extLst>
        </c:ser>
        <c:ser>
          <c:idx val="28"/>
          <c:order val="27"/>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Tabpage!$B$1068:$H$1068</c:f>
              <c:numCache>
                <c:formatCode>0.00</c:formatCode>
                <c:ptCount val="7"/>
                <c:pt idx="0">
                  <c:v>-5.1478400000000004</c:v>
                </c:pt>
                <c:pt idx="1">
                  <c:v>4.6110119999999997</c:v>
                </c:pt>
                <c:pt idx="2">
                  <c:v>9.5463649999999998</c:v>
                </c:pt>
                <c:pt idx="3">
                  <c:v>12.101760000000001</c:v>
                </c:pt>
                <c:pt idx="4">
                  <c:v>14.136760000000001</c:v>
                </c:pt>
                <c:pt idx="5">
                  <c:v>14.2767</c:v>
                </c:pt>
                <c:pt idx="6">
                  <c:v>5.7252599999999996</c:v>
                </c:pt>
              </c:numCache>
            </c:numRef>
          </c:val>
          <c:smooth val="0"/>
          <c:extLst>
            <c:ext xmlns:c16="http://schemas.microsoft.com/office/drawing/2014/chart" uri="{C3380CC4-5D6E-409C-BE32-E72D297353CC}">
              <c16:uniqueId val="{0000001B-8679-4C9A-8516-8818D624FF08}"/>
            </c:ext>
          </c:extLst>
        </c:ser>
        <c:ser>
          <c:idx val="29"/>
          <c:order val="28"/>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Tabpage!$B$1069:$H$1069</c:f>
              <c:numCache>
                <c:formatCode>0.00</c:formatCode>
                <c:ptCount val="7"/>
                <c:pt idx="0">
                  <c:v>-3.5226099999999998</c:v>
                </c:pt>
                <c:pt idx="1">
                  <c:v>2.982364</c:v>
                </c:pt>
                <c:pt idx="2">
                  <c:v>5.5449830000000002</c:v>
                </c:pt>
                <c:pt idx="3">
                  <c:v>7.1615260000000003</c:v>
                </c:pt>
                <c:pt idx="4">
                  <c:v>8.5885210000000001</c:v>
                </c:pt>
                <c:pt idx="5">
                  <c:v>7.3767199999999997</c:v>
                </c:pt>
                <c:pt idx="6">
                  <c:v>2.0797500000000002</c:v>
                </c:pt>
              </c:numCache>
            </c:numRef>
          </c:val>
          <c:smooth val="0"/>
          <c:extLst>
            <c:ext xmlns:c16="http://schemas.microsoft.com/office/drawing/2014/chart" uri="{C3380CC4-5D6E-409C-BE32-E72D297353CC}">
              <c16:uniqueId val="{0000001C-8679-4C9A-8516-8818D624FF08}"/>
            </c:ext>
          </c:extLst>
        </c:ser>
        <c:ser>
          <c:idx val="30"/>
          <c:order val="29"/>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Tabpage!$B$1070:$H$1070</c:f>
              <c:numCache>
                <c:formatCode>0.00</c:formatCode>
                <c:ptCount val="7"/>
                <c:pt idx="0">
                  <c:v>-3.4733499999999999</c:v>
                </c:pt>
                <c:pt idx="1">
                  <c:v>3.259703</c:v>
                </c:pt>
                <c:pt idx="2">
                  <c:v>5.7443499999999998</c:v>
                </c:pt>
                <c:pt idx="3">
                  <c:v>7.384646</c:v>
                </c:pt>
                <c:pt idx="4">
                  <c:v>8.8980700000000006</c:v>
                </c:pt>
                <c:pt idx="5">
                  <c:v>7.7292899999999998</c:v>
                </c:pt>
                <c:pt idx="6">
                  <c:v>2.5161500000000001</c:v>
                </c:pt>
              </c:numCache>
            </c:numRef>
          </c:val>
          <c:smooth val="0"/>
          <c:extLst>
            <c:ext xmlns:c16="http://schemas.microsoft.com/office/drawing/2014/chart" uri="{C3380CC4-5D6E-409C-BE32-E72D297353CC}">
              <c16:uniqueId val="{0000001D-8679-4C9A-8516-8818D624FF08}"/>
            </c:ext>
          </c:extLst>
        </c:ser>
        <c:ser>
          <c:idx val="31"/>
          <c:order val="30"/>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Tabpage!$B$1071:$H$1071</c:f>
              <c:numCache>
                <c:formatCode>0.00</c:formatCode>
                <c:ptCount val="7"/>
                <c:pt idx="0">
                  <c:v>-1.5355099999999999</c:v>
                </c:pt>
                <c:pt idx="1">
                  <c:v>2.8693520000000001</c:v>
                </c:pt>
                <c:pt idx="2">
                  <c:v>5.4558749999999998</c:v>
                </c:pt>
                <c:pt idx="3">
                  <c:v>7.1254910000000002</c:v>
                </c:pt>
                <c:pt idx="4">
                  <c:v>8.6290390000000006</c:v>
                </c:pt>
                <c:pt idx="5">
                  <c:v>7.4276400000000002</c:v>
                </c:pt>
                <c:pt idx="6">
                  <c:v>2.1031900000000001</c:v>
                </c:pt>
              </c:numCache>
            </c:numRef>
          </c:val>
          <c:smooth val="0"/>
          <c:extLst>
            <c:ext xmlns:c16="http://schemas.microsoft.com/office/drawing/2014/chart" uri="{C3380CC4-5D6E-409C-BE32-E72D297353CC}">
              <c16:uniqueId val="{0000001E-8679-4C9A-8516-8818D624FF08}"/>
            </c:ext>
          </c:extLst>
        </c:ser>
        <c:ser>
          <c:idx val="32"/>
          <c:order val="31"/>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Tabpage!$B$1072:$H$1072</c:f>
              <c:numCache>
                <c:formatCode>0.00</c:formatCode>
                <c:ptCount val="7"/>
                <c:pt idx="0">
                  <c:v>0.55229700000000004</c:v>
                </c:pt>
                <c:pt idx="1">
                  <c:v>2.2243360000000001</c:v>
                </c:pt>
                <c:pt idx="2">
                  <c:v>4.4654429999999996</c:v>
                </c:pt>
                <c:pt idx="3">
                  <c:v>6.0723839999999996</c:v>
                </c:pt>
                <c:pt idx="4">
                  <c:v>7.7453060000000002</c:v>
                </c:pt>
                <c:pt idx="5">
                  <c:v>6.6734799999999996</c:v>
                </c:pt>
                <c:pt idx="6">
                  <c:v>1.6865699999999999</c:v>
                </c:pt>
              </c:numCache>
            </c:numRef>
          </c:val>
          <c:smooth val="0"/>
          <c:extLst>
            <c:ext xmlns:c16="http://schemas.microsoft.com/office/drawing/2014/chart" uri="{C3380CC4-5D6E-409C-BE32-E72D297353CC}">
              <c16:uniqueId val="{0000001F-8679-4C9A-8516-8818D624FF08}"/>
            </c:ext>
          </c:extLst>
        </c:ser>
        <c:ser>
          <c:idx val="33"/>
          <c:order val="32"/>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Tabpage!$B$1073:$H$1073</c:f>
              <c:numCache>
                <c:formatCode>0.00</c:formatCode>
                <c:ptCount val="7"/>
                <c:pt idx="0">
                  <c:v>-2.98326</c:v>
                </c:pt>
                <c:pt idx="1">
                  <c:v>2.6655000000000002</c:v>
                </c:pt>
                <c:pt idx="2">
                  <c:v>5.0326529999999998</c:v>
                </c:pt>
                <c:pt idx="3">
                  <c:v>6.7035960000000001</c:v>
                </c:pt>
                <c:pt idx="4">
                  <c:v>8.4573979999999995</c:v>
                </c:pt>
                <c:pt idx="5">
                  <c:v>7.4154600000000004</c:v>
                </c:pt>
                <c:pt idx="6">
                  <c:v>2.4373300000000002</c:v>
                </c:pt>
              </c:numCache>
            </c:numRef>
          </c:val>
          <c:smooth val="0"/>
          <c:extLst>
            <c:ext xmlns:c16="http://schemas.microsoft.com/office/drawing/2014/chart" uri="{C3380CC4-5D6E-409C-BE32-E72D297353CC}">
              <c16:uniqueId val="{00000020-8679-4C9A-8516-8818D624FF08}"/>
            </c:ext>
          </c:extLst>
        </c:ser>
        <c:ser>
          <c:idx val="34"/>
          <c:order val="33"/>
          <c:spPr>
            <a:ln w="12700">
              <a:solidFill>
                <a:srgbClr val="00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Tabpage!$B$1083:$H$1083</c:f>
              <c:numCache>
                <c:formatCode>0.00</c:formatCode>
                <c:ptCount val="7"/>
                <c:pt idx="0">
                  <c:v>0.41480099999999998</c:v>
                </c:pt>
                <c:pt idx="1">
                  <c:v>-5.3891479999999999E-2</c:v>
                </c:pt>
                <c:pt idx="2">
                  <c:v>8.0957559999999998E-2</c:v>
                </c:pt>
                <c:pt idx="3">
                  <c:v>0.13725329999999999</c:v>
                </c:pt>
                <c:pt idx="4">
                  <c:v>6.6010280000000005E-2</c:v>
                </c:pt>
                <c:pt idx="5">
                  <c:v>0.40023300000000001</c:v>
                </c:pt>
                <c:pt idx="6">
                  <c:v>0.40588400000000002</c:v>
                </c:pt>
              </c:numCache>
            </c:numRef>
          </c:val>
          <c:smooth val="0"/>
          <c:extLst>
            <c:ext xmlns:c16="http://schemas.microsoft.com/office/drawing/2014/chart" uri="{C3380CC4-5D6E-409C-BE32-E72D297353CC}">
              <c16:uniqueId val="{00000021-8679-4C9A-8516-8818D624FF08}"/>
            </c:ext>
          </c:extLst>
        </c:ser>
        <c:ser>
          <c:idx val="35"/>
          <c:order val="34"/>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Tabpage!$B$1084:$H$1084</c:f>
              <c:numCache>
                <c:formatCode>0.00</c:formatCode>
                <c:ptCount val="7"/>
                <c:pt idx="0">
                  <c:v>0.62158100000000005</c:v>
                </c:pt>
                <c:pt idx="1">
                  <c:v>4.8604520000000004</c:v>
                </c:pt>
                <c:pt idx="2">
                  <c:v>9.9521420000000003</c:v>
                </c:pt>
                <c:pt idx="3">
                  <c:v>12.537610000000001</c:v>
                </c:pt>
                <c:pt idx="4">
                  <c:v>14.653650000000001</c:v>
                </c:pt>
                <c:pt idx="5">
                  <c:v>14.791399999999999</c:v>
                </c:pt>
                <c:pt idx="6">
                  <c:v>6.5037200000000004</c:v>
                </c:pt>
              </c:numCache>
            </c:numRef>
          </c:val>
          <c:smooth val="0"/>
          <c:extLst>
            <c:ext xmlns:c16="http://schemas.microsoft.com/office/drawing/2014/chart" uri="{C3380CC4-5D6E-409C-BE32-E72D297353CC}">
              <c16:uniqueId val="{00000022-8679-4C9A-8516-8818D624FF08}"/>
            </c:ext>
          </c:extLst>
        </c:ser>
        <c:ser>
          <c:idx val="36"/>
          <c:order val="35"/>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Tabpage!$B$1085:$H$1085</c:f>
              <c:numCache>
                <c:formatCode>0.00</c:formatCode>
                <c:ptCount val="7"/>
                <c:pt idx="0">
                  <c:v>0.617456</c:v>
                </c:pt>
                <c:pt idx="1">
                  <c:v>5.0766749999999998</c:v>
                </c:pt>
                <c:pt idx="2">
                  <c:v>10.21321</c:v>
                </c:pt>
                <c:pt idx="3">
                  <c:v>12.717449999999999</c:v>
                </c:pt>
                <c:pt idx="4">
                  <c:v>14.607150000000001</c:v>
                </c:pt>
                <c:pt idx="5">
                  <c:v>14.775700000000001</c:v>
                </c:pt>
                <c:pt idx="6">
                  <c:v>6.1187699999999996</c:v>
                </c:pt>
              </c:numCache>
            </c:numRef>
          </c:val>
          <c:smooth val="0"/>
          <c:extLst>
            <c:ext xmlns:c16="http://schemas.microsoft.com/office/drawing/2014/chart" uri="{C3380CC4-5D6E-409C-BE32-E72D297353CC}">
              <c16:uniqueId val="{00000023-8679-4C9A-8516-8818D624FF08}"/>
            </c:ext>
          </c:extLst>
        </c:ser>
        <c:ser>
          <c:idx val="37"/>
          <c:order val="36"/>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Tabpage!$B$1086:$H$1086</c:f>
              <c:numCache>
                <c:formatCode>0.00</c:formatCode>
                <c:ptCount val="7"/>
                <c:pt idx="0">
                  <c:v>0.60257899999999998</c:v>
                </c:pt>
                <c:pt idx="1">
                  <c:v>5.0021909999999998</c:v>
                </c:pt>
                <c:pt idx="2">
                  <c:v>10.10228</c:v>
                </c:pt>
                <c:pt idx="3">
                  <c:v>12.61307</c:v>
                </c:pt>
                <c:pt idx="4">
                  <c:v>14.56249</c:v>
                </c:pt>
                <c:pt idx="5">
                  <c:v>14.7111</c:v>
                </c:pt>
                <c:pt idx="6">
                  <c:v>6.0277000000000003</c:v>
                </c:pt>
              </c:numCache>
            </c:numRef>
          </c:val>
          <c:smooth val="0"/>
          <c:extLst>
            <c:ext xmlns:c16="http://schemas.microsoft.com/office/drawing/2014/chart" uri="{C3380CC4-5D6E-409C-BE32-E72D297353CC}">
              <c16:uniqueId val="{00000024-8679-4C9A-8516-8818D624FF08}"/>
            </c:ext>
          </c:extLst>
        </c:ser>
        <c:ser>
          <c:idx val="38"/>
          <c:order val="37"/>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Tabpage!$B$1087:$H$1087</c:f>
              <c:numCache>
                <c:formatCode>0.00</c:formatCode>
                <c:ptCount val="7"/>
                <c:pt idx="0">
                  <c:v>0.59995699999999996</c:v>
                </c:pt>
                <c:pt idx="1">
                  <c:v>4.6917210000000003</c:v>
                </c:pt>
                <c:pt idx="2">
                  <c:v>9.6545489999999994</c:v>
                </c:pt>
                <c:pt idx="3">
                  <c:v>12.209199999999999</c:v>
                </c:pt>
                <c:pt idx="4">
                  <c:v>14.314629999999999</c:v>
                </c:pt>
                <c:pt idx="5">
                  <c:v>14.4689</c:v>
                </c:pt>
                <c:pt idx="6">
                  <c:v>6.3077399999999999</c:v>
                </c:pt>
              </c:numCache>
            </c:numRef>
          </c:val>
          <c:smooth val="0"/>
          <c:extLst>
            <c:ext xmlns:c16="http://schemas.microsoft.com/office/drawing/2014/chart" uri="{C3380CC4-5D6E-409C-BE32-E72D297353CC}">
              <c16:uniqueId val="{00000025-8679-4C9A-8516-8818D624FF08}"/>
            </c:ext>
          </c:extLst>
        </c:ser>
        <c:ser>
          <c:idx val="39"/>
          <c:order val="38"/>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Tabpage!$B$1088:$H$1088</c:f>
              <c:numCache>
                <c:formatCode>0.00</c:formatCode>
                <c:ptCount val="7"/>
                <c:pt idx="0">
                  <c:v>0.58717699999999995</c:v>
                </c:pt>
                <c:pt idx="1">
                  <c:v>4.7695249999999998</c:v>
                </c:pt>
                <c:pt idx="2">
                  <c:v>9.7071909999999999</c:v>
                </c:pt>
                <c:pt idx="3">
                  <c:v>12.11903</c:v>
                </c:pt>
                <c:pt idx="4">
                  <c:v>13.93914</c:v>
                </c:pt>
                <c:pt idx="5">
                  <c:v>14.106</c:v>
                </c:pt>
                <c:pt idx="6">
                  <c:v>5.9884500000000003</c:v>
                </c:pt>
              </c:numCache>
            </c:numRef>
          </c:val>
          <c:smooth val="0"/>
          <c:extLst>
            <c:ext xmlns:c16="http://schemas.microsoft.com/office/drawing/2014/chart" uri="{C3380CC4-5D6E-409C-BE32-E72D297353CC}">
              <c16:uniqueId val="{00000026-8679-4C9A-8516-8818D624FF08}"/>
            </c:ext>
          </c:extLst>
        </c:ser>
        <c:ser>
          <c:idx val="40"/>
          <c:order val="39"/>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Tabpage!$B$1089:$H$1089</c:f>
              <c:numCache>
                <c:formatCode>0.00</c:formatCode>
                <c:ptCount val="7"/>
                <c:pt idx="0">
                  <c:v>0.53806299999999996</c:v>
                </c:pt>
                <c:pt idx="1">
                  <c:v>2.9028990000000001</c:v>
                </c:pt>
                <c:pt idx="2">
                  <c:v>5.6545120000000004</c:v>
                </c:pt>
                <c:pt idx="3">
                  <c:v>7.3579829999999999</c:v>
                </c:pt>
                <c:pt idx="4">
                  <c:v>8.9105209999999992</c:v>
                </c:pt>
                <c:pt idx="5">
                  <c:v>7.8004600000000002</c:v>
                </c:pt>
                <c:pt idx="6">
                  <c:v>2.0031699999999999</c:v>
                </c:pt>
              </c:numCache>
            </c:numRef>
          </c:val>
          <c:smooth val="0"/>
          <c:extLst>
            <c:ext xmlns:c16="http://schemas.microsoft.com/office/drawing/2014/chart" uri="{C3380CC4-5D6E-409C-BE32-E72D297353CC}">
              <c16:uniqueId val="{00000027-8679-4C9A-8516-8818D624FF08}"/>
            </c:ext>
          </c:extLst>
        </c:ser>
        <c:ser>
          <c:idx val="41"/>
          <c:order val="40"/>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Tabpage!$B$1090:$H$1090</c:f>
              <c:numCache>
                <c:formatCode>0.00</c:formatCode>
                <c:ptCount val="7"/>
                <c:pt idx="0">
                  <c:v>-2.8104800000000001</c:v>
                </c:pt>
                <c:pt idx="1">
                  <c:v>3.1792389999999999</c:v>
                </c:pt>
                <c:pt idx="2">
                  <c:v>6.0177870000000002</c:v>
                </c:pt>
                <c:pt idx="3">
                  <c:v>7.764265</c:v>
                </c:pt>
                <c:pt idx="4">
                  <c:v>9.422841</c:v>
                </c:pt>
                <c:pt idx="5">
                  <c:v>8.4498599999999993</c:v>
                </c:pt>
                <c:pt idx="6">
                  <c:v>2.3192900000000001</c:v>
                </c:pt>
              </c:numCache>
            </c:numRef>
          </c:val>
          <c:smooth val="0"/>
          <c:extLst>
            <c:ext xmlns:c16="http://schemas.microsoft.com/office/drawing/2014/chart" uri="{C3380CC4-5D6E-409C-BE32-E72D297353CC}">
              <c16:uniqueId val="{00000028-8679-4C9A-8516-8818D624FF08}"/>
            </c:ext>
          </c:extLst>
        </c:ser>
        <c:ser>
          <c:idx val="42"/>
          <c:order val="41"/>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Tabpage!$B$1091:$H$1091</c:f>
              <c:numCache>
                <c:formatCode>0.00</c:formatCode>
                <c:ptCount val="7"/>
                <c:pt idx="0">
                  <c:v>0.54061400000000004</c:v>
                </c:pt>
                <c:pt idx="1">
                  <c:v>2.8388800000000001</c:v>
                </c:pt>
                <c:pt idx="2">
                  <c:v>5.57803</c:v>
                </c:pt>
                <c:pt idx="3">
                  <c:v>7.299614</c:v>
                </c:pt>
                <c:pt idx="4">
                  <c:v>8.9367459999999994</c:v>
                </c:pt>
                <c:pt idx="5">
                  <c:v>7.8506900000000002</c:v>
                </c:pt>
                <c:pt idx="6">
                  <c:v>1.98987</c:v>
                </c:pt>
              </c:numCache>
            </c:numRef>
          </c:val>
          <c:smooth val="0"/>
          <c:extLst>
            <c:ext xmlns:c16="http://schemas.microsoft.com/office/drawing/2014/chart" uri="{C3380CC4-5D6E-409C-BE32-E72D297353CC}">
              <c16:uniqueId val="{00000029-8679-4C9A-8516-8818D624FF08}"/>
            </c:ext>
          </c:extLst>
        </c:ser>
        <c:ser>
          <c:idx val="43"/>
          <c:order val="42"/>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Tabpage!$B$1092:$H$1092</c:f>
              <c:numCache>
                <c:formatCode>0.00</c:formatCode>
                <c:ptCount val="7"/>
                <c:pt idx="0">
                  <c:v>0.48835299999999998</c:v>
                </c:pt>
                <c:pt idx="1">
                  <c:v>2.2752370000000002</c:v>
                </c:pt>
                <c:pt idx="2">
                  <c:v>4.6489510000000003</c:v>
                </c:pt>
                <c:pt idx="3">
                  <c:v>6.3072699999999999</c:v>
                </c:pt>
                <c:pt idx="4">
                  <c:v>8.1065889999999996</c:v>
                </c:pt>
                <c:pt idx="5">
                  <c:v>7.11226</c:v>
                </c:pt>
                <c:pt idx="6">
                  <c:v>1.8095300000000001</c:v>
                </c:pt>
              </c:numCache>
            </c:numRef>
          </c:val>
          <c:smooth val="0"/>
          <c:extLst>
            <c:ext xmlns:c16="http://schemas.microsoft.com/office/drawing/2014/chart" uri="{C3380CC4-5D6E-409C-BE32-E72D297353CC}">
              <c16:uniqueId val="{0000002A-8679-4C9A-8516-8818D624FF08}"/>
            </c:ext>
          </c:extLst>
        </c:ser>
        <c:ser>
          <c:idx val="44"/>
          <c:order val="43"/>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Tabpage!$B$1093:$H$1093</c:f>
              <c:numCache>
                <c:formatCode>0.00</c:formatCode>
                <c:ptCount val="7"/>
                <c:pt idx="0">
                  <c:v>0.49958200000000003</c:v>
                </c:pt>
                <c:pt idx="1">
                  <c:v>2.5239280000000002</c:v>
                </c:pt>
                <c:pt idx="2">
                  <c:v>5.0851379999999997</c:v>
                </c:pt>
                <c:pt idx="3">
                  <c:v>6.8404239999999996</c:v>
                </c:pt>
                <c:pt idx="4">
                  <c:v>8.6893130000000003</c:v>
                </c:pt>
                <c:pt idx="5">
                  <c:v>7.7187099999999997</c:v>
                </c:pt>
                <c:pt idx="6">
                  <c:v>1.9401999999999999</c:v>
                </c:pt>
              </c:numCache>
            </c:numRef>
          </c:val>
          <c:smooth val="0"/>
          <c:extLst>
            <c:ext xmlns:c16="http://schemas.microsoft.com/office/drawing/2014/chart" uri="{C3380CC4-5D6E-409C-BE32-E72D297353CC}">
              <c16:uniqueId val="{0000002B-8679-4C9A-8516-8818D624FF08}"/>
            </c:ext>
          </c:extLst>
        </c:ser>
        <c:dLbls>
          <c:showLegendKey val="0"/>
          <c:showVal val="0"/>
          <c:showCatName val="0"/>
          <c:showSerName val="0"/>
          <c:showPercent val="0"/>
          <c:showBubbleSize val="0"/>
        </c:dLbls>
        <c:smooth val="0"/>
        <c:axId val="192916864"/>
        <c:axId val="192931328"/>
      </c:lineChart>
      <c:catAx>
        <c:axId val="192916864"/>
        <c:scaling>
          <c:orientation val="minMax"/>
        </c:scaling>
        <c:delete val="0"/>
        <c:axPos val="b"/>
        <c:title>
          <c:tx>
            <c:rich>
              <a:bodyPr/>
              <a:lstStyle/>
              <a:p>
                <a:pPr>
                  <a:defRPr sz="900" b="0" i="0" u="none" strike="noStrike" baseline="0">
                    <a:solidFill>
                      <a:srgbClr val="000000"/>
                    </a:solidFill>
                    <a:latin typeface="Arial"/>
                    <a:ea typeface="Arial"/>
                    <a:cs typeface="Arial"/>
                  </a:defRPr>
                </a:pPr>
                <a:r>
                  <a:rPr lang="en-GB"/>
                  <a:t>Total integrated dose (krad)</a:t>
                </a:r>
              </a:p>
            </c:rich>
          </c:tx>
          <c:layout>
            <c:manualLayout>
              <c:xMode val="edge"/>
              <c:yMode val="edge"/>
              <c:x val="0.42662160830578771"/>
              <c:y val="0.91750196850393706"/>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92931328"/>
        <c:crosses val="autoZero"/>
        <c:auto val="0"/>
        <c:lblAlgn val="ctr"/>
        <c:lblOffset val="100"/>
        <c:tickLblSkip val="1"/>
        <c:tickMarkSkip val="1"/>
        <c:noMultiLvlLbl val="0"/>
      </c:catAx>
      <c:valAx>
        <c:axId val="192931328"/>
        <c:scaling>
          <c:orientation val="minMax"/>
        </c:scaling>
        <c:delete val="0"/>
        <c:axPos val="l"/>
        <c:title>
          <c:tx>
            <c:rich>
              <a:bodyPr rot="-5400000" vert="horz"/>
              <a:lstStyle/>
              <a:p>
                <a:pPr algn="ctr">
                  <a:defRPr sz="900" b="0" i="0" u="none" strike="noStrike" baseline="0">
                    <a:solidFill>
                      <a:srgbClr val="000000"/>
                    </a:solidFill>
                    <a:latin typeface="Arial"/>
                    <a:ea typeface="Arial"/>
                    <a:cs typeface="Arial"/>
                  </a:defRPr>
                </a:pPr>
                <a:r>
                  <a:rPr lang="en-GB" baseline="0"/>
                  <a:t>Input offset voltage (mV)</a:t>
                </a:r>
                <a:endParaRPr lang="en-GB"/>
              </a:p>
            </c:rich>
          </c:tx>
          <c:layout>
            <c:manualLayout>
              <c:xMode val="edge"/>
              <c:yMode val="edge"/>
              <c:x val="4.8919226393629126E-2"/>
              <c:y val="0.24500098425196851"/>
            </c:manualLayout>
          </c:layout>
          <c:overlay val="0"/>
          <c:spPr>
            <a:noFill/>
            <a:ln w="25400">
              <a:noFill/>
            </a:ln>
          </c:spPr>
        </c:title>
        <c:numFmt formatCode="0.00" sourceLinked="0"/>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92916864"/>
        <c:crosses val="autoZero"/>
        <c:crossBetween val="midCat"/>
      </c:valAx>
      <c:spPr>
        <a:noFill/>
        <a:ln w="25400">
          <a:noFill/>
        </a:ln>
      </c:spPr>
    </c:plotArea>
    <c:plotVisOnly val="0"/>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60427188122594"/>
          <c:y val="7.7500165558214998E-2"/>
          <c:w val="0.71672414669447493"/>
          <c:h val="0.77250165024156237"/>
        </c:manualLayout>
      </c:layout>
      <c:lineChart>
        <c:grouping val="standard"/>
        <c:varyColors val="0"/>
        <c:ser>
          <c:idx val="0"/>
          <c:order val="0"/>
          <c:spPr>
            <a:ln w="12700">
              <a:solidFill>
                <a:srgbClr val="00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Tabpage!$B$1003:$H$1003</c:f>
              <c:numCache>
                <c:formatCode>0.00</c:formatCode>
                <c:ptCount val="7"/>
                <c:pt idx="0">
                  <c:v>1.395273</c:v>
                </c:pt>
                <c:pt idx="1">
                  <c:v>2.3706849999999999</c:v>
                </c:pt>
                <c:pt idx="2">
                  <c:v>2.31</c:v>
                </c:pt>
                <c:pt idx="3">
                  <c:v>1.53508</c:v>
                </c:pt>
                <c:pt idx="4">
                  <c:v>2.399762</c:v>
                </c:pt>
                <c:pt idx="5">
                  <c:v>1.4582250000000001</c:v>
                </c:pt>
                <c:pt idx="6">
                  <c:v>1.525387</c:v>
                </c:pt>
              </c:numCache>
            </c:numRef>
          </c:val>
          <c:smooth val="0"/>
          <c:extLst>
            <c:ext xmlns:c16="http://schemas.microsoft.com/office/drawing/2014/chart" uri="{C3380CC4-5D6E-409C-BE32-E72D297353CC}">
              <c16:uniqueId val="{00000000-9E7E-4FDA-BB95-BB8D5DEC121E}"/>
            </c:ext>
          </c:extLst>
        </c:ser>
        <c:ser>
          <c:idx val="1"/>
          <c:order val="1"/>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Tabpage!$B$1004:$H$1004</c:f>
              <c:numCache>
                <c:formatCode>0.00</c:formatCode>
                <c:ptCount val="7"/>
                <c:pt idx="0">
                  <c:v>2.1787939999999999</c:v>
                </c:pt>
                <c:pt idx="1">
                  <c:v>1.280041</c:v>
                </c:pt>
                <c:pt idx="2">
                  <c:v>1.07</c:v>
                </c:pt>
                <c:pt idx="3">
                  <c:v>1.9615470000000002</c:v>
                </c:pt>
                <c:pt idx="4">
                  <c:v>1.033814</c:v>
                </c:pt>
                <c:pt idx="5">
                  <c:v>1.1916340000000001</c:v>
                </c:pt>
                <c:pt idx="6">
                  <c:v>1.9389310000000002</c:v>
                </c:pt>
              </c:numCache>
            </c:numRef>
          </c:val>
          <c:smooth val="0"/>
          <c:extLst>
            <c:ext xmlns:c16="http://schemas.microsoft.com/office/drawing/2014/chart" uri="{C3380CC4-5D6E-409C-BE32-E72D297353CC}">
              <c16:uniqueId val="{00000001-9E7E-4FDA-BB95-BB8D5DEC121E}"/>
            </c:ext>
          </c:extLst>
        </c:ser>
        <c:ser>
          <c:idx val="2"/>
          <c:order val="2"/>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Tabpage!$B$1005:$H$1005</c:f>
              <c:numCache>
                <c:formatCode>0.00</c:formatCode>
                <c:ptCount val="7"/>
                <c:pt idx="0">
                  <c:v>2.4700569999999997</c:v>
                </c:pt>
                <c:pt idx="1">
                  <c:v>1.16011</c:v>
                </c:pt>
                <c:pt idx="2">
                  <c:v>1.99</c:v>
                </c:pt>
                <c:pt idx="3">
                  <c:v>2.126906</c:v>
                </c:pt>
                <c:pt idx="4">
                  <c:v>1.86893</c:v>
                </c:pt>
                <c:pt idx="5">
                  <c:v>1.0279400000000001</c:v>
                </c:pt>
                <c:pt idx="6">
                  <c:v>1.533317</c:v>
                </c:pt>
              </c:numCache>
            </c:numRef>
          </c:val>
          <c:smooth val="0"/>
          <c:extLst>
            <c:ext xmlns:c16="http://schemas.microsoft.com/office/drawing/2014/chart" uri="{C3380CC4-5D6E-409C-BE32-E72D297353CC}">
              <c16:uniqueId val="{00000002-9E7E-4FDA-BB95-BB8D5DEC121E}"/>
            </c:ext>
          </c:extLst>
        </c:ser>
        <c:ser>
          <c:idx val="3"/>
          <c:order val="3"/>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Tabpage!$B$1006:$H$1006</c:f>
              <c:numCache>
                <c:formatCode>0.00</c:formatCode>
                <c:ptCount val="7"/>
                <c:pt idx="0">
                  <c:v>1.509233</c:v>
                </c:pt>
                <c:pt idx="1">
                  <c:v>1.7702439999999999</c:v>
                </c:pt>
                <c:pt idx="2">
                  <c:v>2.12</c:v>
                </c:pt>
                <c:pt idx="3">
                  <c:v>2.225298</c:v>
                </c:pt>
                <c:pt idx="4">
                  <c:v>1.2374529999999999</c:v>
                </c:pt>
                <c:pt idx="5">
                  <c:v>0.79835660000000008</c:v>
                </c:pt>
                <c:pt idx="6">
                  <c:v>1.8478810000000001</c:v>
                </c:pt>
              </c:numCache>
            </c:numRef>
          </c:val>
          <c:smooth val="0"/>
          <c:extLst>
            <c:ext xmlns:c16="http://schemas.microsoft.com/office/drawing/2014/chart" uri="{C3380CC4-5D6E-409C-BE32-E72D297353CC}">
              <c16:uniqueId val="{00000003-9E7E-4FDA-BB95-BB8D5DEC121E}"/>
            </c:ext>
          </c:extLst>
        </c:ser>
        <c:ser>
          <c:idx val="4"/>
          <c:order val="4"/>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Tabpage!$B$1007:$H$1007</c:f>
              <c:numCache>
                <c:formatCode>0.00</c:formatCode>
                <c:ptCount val="7"/>
                <c:pt idx="0">
                  <c:v>1.6533470000000001</c:v>
                </c:pt>
                <c:pt idx="1">
                  <c:v>2.0377160000000001</c:v>
                </c:pt>
                <c:pt idx="2">
                  <c:v>2.13</c:v>
                </c:pt>
                <c:pt idx="3">
                  <c:v>1.7133620000000001</c:v>
                </c:pt>
                <c:pt idx="4">
                  <c:v>1.7925650000000002</c:v>
                </c:pt>
                <c:pt idx="5">
                  <c:v>2.1308220000000002</c:v>
                </c:pt>
                <c:pt idx="6">
                  <c:v>0.90556079999999994</c:v>
                </c:pt>
              </c:numCache>
            </c:numRef>
          </c:val>
          <c:smooth val="0"/>
          <c:extLst>
            <c:ext xmlns:c16="http://schemas.microsoft.com/office/drawing/2014/chart" uri="{C3380CC4-5D6E-409C-BE32-E72D297353CC}">
              <c16:uniqueId val="{00000004-9E7E-4FDA-BB95-BB8D5DEC121E}"/>
            </c:ext>
          </c:extLst>
        </c:ser>
        <c:ser>
          <c:idx val="5"/>
          <c:order val="5"/>
          <c:spPr>
            <a:ln w="12700">
              <a:solidFill>
                <a:srgbClr val="FF0000"/>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Tabpage!$B$1008:$H$1008</c:f>
              <c:numCache>
                <c:formatCode>0.00</c:formatCode>
                <c:ptCount val="7"/>
                <c:pt idx="0">
                  <c:v>2.0088340000000002</c:v>
                </c:pt>
                <c:pt idx="1">
                  <c:v>2.0921500000000002</c:v>
                </c:pt>
                <c:pt idx="2">
                  <c:v>1.08</c:v>
                </c:pt>
                <c:pt idx="3">
                  <c:v>2.218445</c:v>
                </c:pt>
                <c:pt idx="4">
                  <c:v>1.4352180000000001</c:v>
                </c:pt>
                <c:pt idx="5">
                  <c:v>1.5081560000000001</c:v>
                </c:pt>
                <c:pt idx="6">
                  <c:v>2.0471140000000001</c:v>
                </c:pt>
              </c:numCache>
            </c:numRef>
          </c:val>
          <c:smooth val="0"/>
          <c:extLst>
            <c:ext xmlns:c16="http://schemas.microsoft.com/office/drawing/2014/chart" uri="{C3380CC4-5D6E-409C-BE32-E72D297353CC}">
              <c16:uniqueId val="{00000005-9E7E-4FDA-BB95-BB8D5DEC121E}"/>
            </c:ext>
          </c:extLst>
        </c:ser>
        <c:ser>
          <c:idx val="6"/>
          <c:order val="6"/>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Tabpage!$B$1009:$H$1009</c:f>
              <c:numCache>
                <c:formatCode>0.00</c:formatCode>
                <c:ptCount val="7"/>
                <c:pt idx="0">
                  <c:v>2.4269790000000002</c:v>
                </c:pt>
                <c:pt idx="1">
                  <c:v>1.2051449999999999</c:v>
                </c:pt>
                <c:pt idx="2">
                  <c:v>1.89</c:v>
                </c:pt>
                <c:pt idx="3">
                  <c:v>2.1949480000000001</c:v>
                </c:pt>
                <c:pt idx="4">
                  <c:v>1.9369730000000001</c:v>
                </c:pt>
                <c:pt idx="5">
                  <c:v>1.468016</c:v>
                </c:pt>
                <c:pt idx="6">
                  <c:v>1.687319</c:v>
                </c:pt>
              </c:numCache>
            </c:numRef>
          </c:val>
          <c:smooth val="0"/>
          <c:extLst>
            <c:ext xmlns:c16="http://schemas.microsoft.com/office/drawing/2014/chart" uri="{C3380CC4-5D6E-409C-BE32-E72D297353CC}">
              <c16:uniqueId val="{00000006-9E7E-4FDA-BB95-BB8D5DEC121E}"/>
            </c:ext>
          </c:extLst>
        </c:ser>
        <c:ser>
          <c:idx val="7"/>
          <c:order val="7"/>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Tabpage!$B$1010:$H$1010</c:f>
              <c:numCache>
                <c:formatCode>0.00</c:formatCode>
                <c:ptCount val="7"/>
                <c:pt idx="0">
                  <c:v>2.5018760000000002</c:v>
                </c:pt>
                <c:pt idx="1">
                  <c:v>2.2199139999999997</c:v>
                </c:pt>
                <c:pt idx="2">
                  <c:v>2.2799999999999998</c:v>
                </c:pt>
                <c:pt idx="3">
                  <c:v>2.2781659999999997</c:v>
                </c:pt>
                <c:pt idx="4">
                  <c:v>1.6168290000000001</c:v>
                </c:pt>
                <c:pt idx="5">
                  <c:v>2.2952990000000004</c:v>
                </c:pt>
                <c:pt idx="6">
                  <c:v>1.9968899999999998</c:v>
                </c:pt>
              </c:numCache>
            </c:numRef>
          </c:val>
          <c:smooth val="0"/>
          <c:extLst>
            <c:ext xmlns:c16="http://schemas.microsoft.com/office/drawing/2014/chart" uri="{C3380CC4-5D6E-409C-BE32-E72D297353CC}">
              <c16:uniqueId val="{00000007-9E7E-4FDA-BB95-BB8D5DEC121E}"/>
            </c:ext>
          </c:extLst>
        </c:ser>
        <c:ser>
          <c:idx val="8"/>
          <c:order val="8"/>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Tabpage!$B$1011:$H$1011</c:f>
              <c:numCache>
                <c:formatCode>0.00</c:formatCode>
                <c:ptCount val="7"/>
                <c:pt idx="0">
                  <c:v>2.1597029999999999</c:v>
                </c:pt>
                <c:pt idx="1">
                  <c:v>2.2076760000000002</c:v>
                </c:pt>
                <c:pt idx="2">
                  <c:v>2.21</c:v>
                </c:pt>
                <c:pt idx="3">
                  <c:v>2.2109069999999997</c:v>
                </c:pt>
                <c:pt idx="4">
                  <c:v>2.038303</c:v>
                </c:pt>
                <c:pt idx="5">
                  <c:v>1.7092500000000002</c:v>
                </c:pt>
                <c:pt idx="6">
                  <c:v>1.9588050000000001</c:v>
                </c:pt>
              </c:numCache>
            </c:numRef>
          </c:val>
          <c:smooth val="0"/>
          <c:extLst>
            <c:ext xmlns:c16="http://schemas.microsoft.com/office/drawing/2014/chart" uri="{C3380CC4-5D6E-409C-BE32-E72D297353CC}">
              <c16:uniqueId val="{00000008-9E7E-4FDA-BB95-BB8D5DEC121E}"/>
            </c:ext>
          </c:extLst>
        </c:ser>
        <c:ser>
          <c:idx val="9"/>
          <c:order val="9"/>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Tabpage!$B$1012:$H$1012</c:f>
              <c:numCache>
                <c:formatCode>0.00</c:formatCode>
                <c:ptCount val="7"/>
                <c:pt idx="0">
                  <c:v>2.4201259999999998</c:v>
                </c:pt>
                <c:pt idx="1">
                  <c:v>1.4907290000000002</c:v>
                </c:pt>
                <c:pt idx="2">
                  <c:v>2.2200000000000002</c:v>
                </c:pt>
                <c:pt idx="3">
                  <c:v>1.229131</c:v>
                </c:pt>
                <c:pt idx="4">
                  <c:v>1.18997</c:v>
                </c:pt>
                <c:pt idx="5">
                  <c:v>1.1140950000000001</c:v>
                </c:pt>
                <c:pt idx="6">
                  <c:v>2.2345989999999998</c:v>
                </c:pt>
              </c:numCache>
            </c:numRef>
          </c:val>
          <c:smooth val="0"/>
          <c:extLst>
            <c:ext xmlns:c16="http://schemas.microsoft.com/office/drawing/2014/chart" uri="{C3380CC4-5D6E-409C-BE32-E72D297353CC}">
              <c16:uniqueId val="{00000009-9E7E-4FDA-BB95-BB8D5DEC121E}"/>
            </c:ext>
          </c:extLst>
        </c:ser>
        <c:ser>
          <c:idx val="10"/>
          <c:order val="10"/>
          <c:spPr>
            <a:ln w="12700">
              <a:solidFill>
                <a:srgbClr val="0000FF"/>
              </a:solidFill>
              <a:prstDash val="solid"/>
            </a:ln>
          </c:spPr>
          <c:marker>
            <c:symbol val="none"/>
          </c:marker>
          <c:cat>
            <c:strRef>
              <c:f>Tabpage!$B$1002:$H$1002</c:f>
              <c:strCache>
                <c:ptCount val="7"/>
                <c:pt idx="0">
                  <c:v>0</c:v>
                </c:pt>
                <c:pt idx="1">
                  <c:v>20</c:v>
                </c:pt>
                <c:pt idx="2">
                  <c:v>40</c:v>
                </c:pt>
                <c:pt idx="3">
                  <c:v>60</c:v>
                </c:pt>
                <c:pt idx="4">
                  <c:v>120</c:v>
                </c:pt>
                <c:pt idx="5">
                  <c:v>RTA</c:v>
                </c:pt>
                <c:pt idx="6">
                  <c:v>ETA</c:v>
                </c:pt>
              </c:strCache>
            </c:strRef>
          </c:cat>
          <c:val>
            <c:numRef>
              <c:f>Tabpage!$B$1013:$H$1013</c:f>
              <c:numCache>
                <c:formatCode>0.00</c:formatCode>
                <c:ptCount val="7"/>
                <c:pt idx="0">
                  <c:v>1.8213490000000001</c:v>
                </c:pt>
                <c:pt idx="1">
                  <c:v>1.9310989999999999</c:v>
                </c:pt>
                <c:pt idx="2">
                  <c:v>1.74</c:v>
                </c:pt>
                <c:pt idx="3">
                  <c:v>1.1973130000000001</c:v>
                </c:pt>
                <c:pt idx="4">
                  <c:v>0.77730739999999998</c:v>
                </c:pt>
                <c:pt idx="5">
                  <c:v>2.19299</c:v>
                </c:pt>
                <c:pt idx="6">
                  <c:v>1.026961</c:v>
                </c:pt>
              </c:numCache>
            </c:numRef>
          </c:val>
          <c:smooth val="0"/>
          <c:extLst>
            <c:ext xmlns:c16="http://schemas.microsoft.com/office/drawing/2014/chart" uri="{C3380CC4-5D6E-409C-BE32-E72D297353CC}">
              <c16:uniqueId val="{0000000A-9E7E-4FDA-BB95-BB8D5DEC121E}"/>
            </c:ext>
          </c:extLst>
        </c:ser>
        <c:dLbls>
          <c:showLegendKey val="0"/>
          <c:showVal val="0"/>
          <c:showCatName val="0"/>
          <c:showSerName val="0"/>
          <c:showPercent val="0"/>
          <c:showBubbleSize val="0"/>
        </c:dLbls>
        <c:smooth val="0"/>
        <c:axId val="79996800"/>
        <c:axId val="80007168"/>
      </c:lineChart>
      <c:catAx>
        <c:axId val="79996800"/>
        <c:scaling>
          <c:orientation val="minMax"/>
        </c:scaling>
        <c:delete val="0"/>
        <c:axPos val="b"/>
        <c:title>
          <c:tx>
            <c:rich>
              <a:bodyPr/>
              <a:lstStyle/>
              <a:p>
                <a:pPr>
                  <a:defRPr sz="900" b="0" i="0" u="none" strike="noStrike" baseline="0">
                    <a:solidFill>
                      <a:srgbClr val="000000"/>
                    </a:solidFill>
                    <a:latin typeface="Arial"/>
                    <a:ea typeface="Arial"/>
                    <a:cs typeface="Arial"/>
                  </a:defRPr>
                </a:pPr>
                <a:r>
                  <a:rPr lang="en-GB"/>
                  <a:t>Total</a:t>
                </a:r>
                <a:r>
                  <a:rPr lang="en-GB" baseline="0"/>
                  <a:t> integrated dose (krad)</a:t>
                </a:r>
                <a:endParaRPr lang="en-GB"/>
              </a:p>
            </c:rich>
          </c:tx>
          <c:layout>
            <c:manualLayout>
              <c:xMode val="edge"/>
              <c:yMode val="edge"/>
              <c:x val="0.42662160830578771"/>
              <c:y val="0.91750196850393706"/>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80007168"/>
        <c:crosses val="autoZero"/>
        <c:auto val="1"/>
        <c:lblAlgn val="ctr"/>
        <c:lblOffset val="100"/>
        <c:noMultiLvlLbl val="1"/>
      </c:catAx>
      <c:valAx>
        <c:axId val="80007168"/>
        <c:scaling>
          <c:orientation val="minMax"/>
        </c:scaling>
        <c:delete val="0"/>
        <c:axPos val="l"/>
        <c:title>
          <c:tx>
            <c:rich>
              <a:bodyPr rot="-5400000" vert="horz"/>
              <a:lstStyle/>
              <a:p>
                <a:pPr algn="ctr">
                  <a:defRPr sz="900" b="0" i="0" u="none" strike="noStrike" baseline="0">
                    <a:solidFill>
                      <a:srgbClr val="000000"/>
                    </a:solidFill>
                    <a:latin typeface="Arial"/>
                    <a:ea typeface="Arial"/>
                    <a:cs typeface="Arial"/>
                  </a:defRPr>
                </a:pPr>
                <a:r>
                  <a:rPr lang="en-GB" baseline="0"/>
                  <a:t>Supply current (mA)</a:t>
                </a:r>
                <a:endParaRPr lang="en-GB"/>
              </a:p>
            </c:rich>
          </c:tx>
          <c:layout>
            <c:manualLayout>
              <c:xMode val="edge"/>
              <c:yMode val="edge"/>
              <c:x val="4.8919226393629126E-2"/>
              <c:y val="0.3325009842519685"/>
            </c:manualLayout>
          </c:layout>
          <c:overlay val="0"/>
          <c:spPr>
            <a:noFill/>
            <a:ln w="25400">
              <a:noFill/>
            </a:ln>
          </c:spPr>
        </c:title>
        <c:numFmt formatCode="#,##0.0" sourceLinked="0"/>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79996800"/>
        <c:crosses val="autoZero"/>
        <c:crossBetween val="midCat"/>
      </c:valAx>
      <c:spPr>
        <a:noFill/>
        <a:ln w="25400">
          <a:noFill/>
        </a:ln>
      </c:spPr>
    </c:plotArea>
    <c:plotVisOnly val="0"/>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7065E-040E-4FC2-B212-A30A7B636215}" type="datetimeFigureOut">
              <a:rPr lang="de-AT" smtClean="0"/>
              <a:t>23.06.2023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1A58D-5BFE-4713-A378-5094388D696A}" type="slidenum">
              <a:rPr lang="de-AT" smtClean="0"/>
              <a:t>‹#›</a:t>
            </a:fld>
            <a:endParaRPr lang="de-AT"/>
          </a:p>
        </p:txBody>
      </p:sp>
    </p:spTree>
    <p:extLst>
      <p:ext uri="{BB962C8B-B14F-4D97-AF65-F5344CB8AC3E}">
        <p14:creationId xmlns:p14="http://schemas.microsoft.com/office/powerpoint/2010/main" val="391534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481A58D-5BFE-4713-A378-5094388D696A}" type="slidenum">
              <a:rPr lang="de-AT" smtClean="0"/>
              <a:t>2</a:t>
            </a:fld>
            <a:endParaRPr lang="de-AT"/>
          </a:p>
        </p:txBody>
      </p:sp>
    </p:spTree>
    <p:extLst>
      <p:ext uri="{BB962C8B-B14F-4D97-AF65-F5344CB8AC3E}">
        <p14:creationId xmlns:p14="http://schemas.microsoft.com/office/powerpoint/2010/main" val="122548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2166" y="1616923"/>
            <a:ext cx="10999284" cy="2272178"/>
          </a:xfrm>
        </p:spPr>
        <p:txBody>
          <a:bodyPr anchor="b">
            <a:normAutofit/>
          </a:bodyPr>
          <a:lstStyle>
            <a:lvl1pPr algn="ctr" rtl="0">
              <a:defRPr lang="en-US" sz="3600" b="0" i="0" u="none" strike="noStrike" baseline="0" smtClean="0">
                <a:latin typeface="Myriad Pro" panose="020B0503030403020204" pitchFamily="34" charset="0"/>
              </a:defRPr>
            </a:lvl1pPr>
          </a:lstStyle>
          <a:p>
            <a:pPr rtl="0"/>
            <a:r>
              <a:rPr lang="en-US" noProof="0" dirty="0"/>
              <a:t>Paper number (e.g. A-1): Title</a:t>
            </a:r>
          </a:p>
        </p:txBody>
      </p:sp>
      <p:sp>
        <p:nvSpPr>
          <p:cNvPr id="3" name="Untertitel 2"/>
          <p:cNvSpPr>
            <a:spLocks noGrp="1"/>
          </p:cNvSpPr>
          <p:nvPr>
            <p:ph type="subTitle" idx="1" hasCustomPrompt="1"/>
          </p:nvPr>
        </p:nvSpPr>
        <p:spPr>
          <a:xfrm>
            <a:off x="1089101" y="4025781"/>
            <a:ext cx="10013795" cy="1655762"/>
          </a:xfrm>
        </p:spPr>
        <p:txBody>
          <a:bodyPr/>
          <a:lstStyle>
            <a:lvl1pPr marL="0" indent="0" algn="ctr">
              <a:buNone/>
              <a:defRPr sz="2400" baseline="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Technical Session, Author(s), Affiliation(s)</a:t>
            </a:r>
          </a:p>
        </p:txBody>
      </p:sp>
      <p:sp>
        <p:nvSpPr>
          <p:cNvPr id="7" name="Rechteck 6"/>
          <p:cNvSpPr/>
          <p:nvPr userDrawn="1"/>
        </p:nvSpPr>
        <p:spPr>
          <a:xfrm>
            <a:off x="1979816" y="216968"/>
            <a:ext cx="8232360" cy="430887"/>
          </a:xfrm>
          <a:prstGeom prst="rect">
            <a:avLst/>
          </a:prstGeom>
        </p:spPr>
        <p:txBody>
          <a:bodyPr wrap="square">
            <a:spAutoFit/>
          </a:bodyPr>
          <a:lstStyle/>
          <a:p>
            <a:pPr algn="ctr"/>
            <a:r>
              <a:rPr lang="en-US" sz="2200" b="0" noProof="0" dirty="0">
                <a:latin typeface="Myriad Pro" panose="020B0503030403020204" pitchFamily="34" charset="0"/>
              </a:rPr>
              <a:t>TEC-QEC Final presentation days</a:t>
            </a:r>
            <a:endParaRPr lang="en-US" sz="2200" b="0" noProof="0" dirty="0"/>
          </a:p>
        </p:txBody>
      </p:sp>
    </p:spTree>
    <p:extLst>
      <p:ext uri="{BB962C8B-B14F-4D97-AF65-F5344CB8AC3E}">
        <p14:creationId xmlns:p14="http://schemas.microsoft.com/office/powerpoint/2010/main" val="357878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7" name="Textplatzhalter 6"/>
          <p:cNvSpPr>
            <a:spLocks noGrp="1"/>
          </p:cNvSpPr>
          <p:nvPr>
            <p:ph type="body" sz="quarter" idx="13" hasCustomPrompt="1"/>
          </p:nvPr>
        </p:nvSpPr>
        <p:spPr>
          <a:xfrm>
            <a:off x="517224" y="632108"/>
            <a:ext cx="11153032" cy="698500"/>
          </a:xfrm>
        </p:spPr>
        <p:txBody>
          <a:bodyPr>
            <a:normAutofit/>
          </a:bodyPr>
          <a:lstStyle>
            <a:lvl1pPr marL="0" indent="0">
              <a:buNone/>
              <a:defRPr sz="3200">
                <a:solidFill>
                  <a:srgbClr val="162D3F"/>
                </a:solidFill>
              </a:defRPr>
            </a:lvl1pPr>
            <a:lvl5pPr>
              <a:defRPr/>
            </a:lvl5pPr>
          </a:lstStyle>
          <a:p>
            <a:pPr lvl="0"/>
            <a:r>
              <a:rPr lang="de-DE" dirty="0"/>
              <a:t>Headline</a:t>
            </a:r>
            <a:endParaRPr lang="de-AT" dirty="0"/>
          </a:p>
        </p:txBody>
      </p:sp>
      <p:cxnSp>
        <p:nvCxnSpPr>
          <p:cNvPr id="9" name="Gerader Verbinder 8"/>
          <p:cNvCxnSpPr/>
          <p:nvPr userDrawn="1"/>
        </p:nvCxnSpPr>
        <p:spPr>
          <a:xfrm>
            <a:off x="593424" y="6168720"/>
            <a:ext cx="11001676" cy="12700"/>
          </a:xfrm>
          <a:prstGeom prst="line">
            <a:avLst/>
          </a:prstGeom>
          <a:ln w="3175">
            <a:solidFill>
              <a:srgbClr val="162D3F"/>
            </a:solidFill>
          </a:ln>
        </p:spPr>
        <p:style>
          <a:lnRef idx="1">
            <a:schemeClr val="accent1"/>
          </a:lnRef>
          <a:fillRef idx="0">
            <a:schemeClr val="accent1"/>
          </a:fillRef>
          <a:effectRef idx="0">
            <a:schemeClr val="accent1"/>
          </a:effectRef>
          <a:fontRef idx="minor">
            <a:schemeClr val="tx1"/>
          </a:fontRef>
        </p:style>
      </p:cxnSp>
      <p:sp>
        <p:nvSpPr>
          <p:cNvPr id="12" name="Textplatzhalter 11"/>
          <p:cNvSpPr>
            <a:spLocks noGrp="1"/>
          </p:cNvSpPr>
          <p:nvPr>
            <p:ph type="body" sz="quarter" idx="14" hasCustomPrompt="1"/>
          </p:nvPr>
        </p:nvSpPr>
        <p:spPr>
          <a:xfrm>
            <a:off x="593424" y="1522144"/>
            <a:ext cx="11076832" cy="4502336"/>
          </a:xfrm>
        </p:spPr>
        <p:txBody>
          <a:bodyPr>
            <a:normAutofit/>
          </a:bodyPr>
          <a:lstStyle>
            <a:lvl1pPr marL="228600" indent="-228600">
              <a:buFont typeface="Wingdings" panose="05000000000000000000" pitchFamily="2" charset="2"/>
              <a:buChar char="§"/>
              <a:defRPr sz="1800">
                <a:solidFill>
                  <a:srgbClr val="162D3F"/>
                </a:solidFill>
                <a:latin typeface="Myriad Pro" panose="020B0503030403020204" pitchFamily="34" charset="0"/>
              </a:defRPr>
            </a:lvl1pPr>
            <a:lvl2pPr marL="685800" indent="-228600">
              <a:buFont typeface="Symbol" panose="05050102010706020507" pitchFamily="18" charset="2"/>
              <a:buChar char="-"/>
              <a:defRPr sz="1800">
                <a:solidFill>
                  <a:srgbClr val="162D3F"/>
                </a:solidFill>
                <a:latin typeface="Myriad Pro" panose="020B0503030403020204" pitchFamily="34" charset="0"/>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Wingdings" pitchFamily="2" charset="2"/>
              <a:buChar char="q"/>
              <a:tabLst/>
              <a:defRPr sz="1800">
                <a:solidFill>
                  <a:srgbClr val="162D3F"/>
                </a:solidFill>
                <a:latin typeface="Myriad Pro" panose="020B0503030403020204" pitchFamily="34" charset="0"/>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Symbol" panose="05050102010706020507" pitchFamily="18" charset="2"/>
              <a:buChar char="-"/>
              <a:tabLst/>
              <a:defRPr sz="1800">
                <a:solidFill>
                  <a:srgbClr val="162D3F"/>
                </a:solidFill>
                <a:latin typeface="Myriad Pro" panose="020B0503030403020204" pitchFamily="34" charset="0"/>
              </a:defRPr>
            </a:lvl4pPr>
            <a:lvl5pPr marL="2057400" marR="0" indent="-228600" algn="l" defTabSz="914400" rtl="0" eaLnBrk="1" fontAlgn="auto" latinLnBrk="0" hangingPunct="1">
              <a:lnSpc>
                <a:spcPct val="90000"/>
              </a:lnSpc>
              <a:spcBef>
                <a:spcPts val="500"/>
              </a:spcBef>
              <a:spcAft>
                <a:spcPts val="0"/>
              </a:spcAft>
              <a:buClr>
                <a:schemeClr val="accent1"/>
              </a:buClr>
              <a:buSzTx/>
              <a:buFont typeface="Symbol" panose="05050102010706020507" pitchFamily="18" charset="2"/>
              <a:buChar char="-"/>
              <a:tabLst/>
              <a:defRPr sz="1800">
                <a:solidFill>
                  <a:srgbClr val="162D3F"/>
                </a:solidFill>
                <a:latin typeface="Myriad Pro" panose="020B0503030403020204" pitchFamily="34" charset="0"/>
              </a:defRPr>
            </a:lvl5pPr>
          </a:lstStyle>
          <a:p>
            <a:pPr lvl="0"/>
            <a:r>
              <a:rPr lang="en-GB" noProof="0" dirty="0"/>
              <a:t>Edit text master format</a:t>
            </a:r>
          </a:p>
          <a:p>
            <a:pPr lvl="1"/>
            <a:r>
              <a:rPr lang="en-GB" noProof="0" dirty="0" err="1"/>
              <a:t>Zweite</a:t>
            </a:r>
            <a:r>
              <a:rPr lang="en-GB" noProof="0" dirty="0"/>
              <a:t> </a:t>
            </a:r>
            <a:r>
              <a:rPr lang="en-GB" noProof="0" dirty="0" err="1"/>
              <a:t>Ebene</a:t>
            </a:r>
            <a:r>
              <a:rPr lang="en-GB" noProof="0" dirty="0"/>
              <a:t> Second layer</a:t>
            </a:r>
          </a:p>
          <a:p>
            <a:pPr marL="1143000" marR="0" lvl="2" indent="-228600" algn="l" defTabSz="914400" rtl="0" eaLnBrk="1" fontAlgn="auto" latinLnBrk="0" hangingPunct="1">
              <a:lnSpc>
                <a:spcPct val="90000"/>
              </a:lnSpc>
              <a:spcBef>
                <a:spcPts val="500"/>
              </a:spcBef>
              <a:spcAft>
                <a:spcPts val="0"/>
              </a:spcAft>
              <a:buClr>
                <a:schemeClr val="accent1"/>
              </a:buClr>
              <a:buSzTx/>
              <a:buFont typeface="Wingdings" pitchFamily="2" charset="2"/>
              <a:buChar char="q"/>
              <a:tabLst/>
              <a:defRPr/>
            </a:pPr>
            <a:r>
              <a:rPr lang="de-DE" dirty="0"/>
              <a:t>Third </a:t>
            </a:r>
            <a:r>
              <a:rPr lang="de-DE" dirty="0" err="1"/>
              <a:t>layer</a:t>
            </a:r>
            <a:endParaRPr lang="de-DE" dirty="0"/>
          </a:p>
          <a:p>
            <a:pPr marL="1600200" marR="0" lvl="3" indent="-228600" algn="l" defTabSz="914400" rtl="0" eaLnBrk="1" fontAlgn="auto" latinLnBrk="0" hangingPunct="1">
              <a:lnSpc>
                <a:spcPct val="90000"/>
              </a:lnSpc>
              <a:spcBef>
                <a:spcPts val="500"/>
              </a:spcBef>
              <a:spcAft>
                <a:spcPts val="0"/>
              </a:spcAft>
              <a:buClr>
                <a:schemeClr val="accent1"/>
              </a:buClr>
              <a:buSzTx/>
              <a:buFont typeface="Symbol" panose="05050102010706020507" pitchFamily="18" charset="2"/>
              <a:buChar char="-"/>
              <a:tabLst/>
              <a:defRPr/>
            </a:pPr>
            <a:r>
              <a:rPr lang="de-DE" dirty="0" err="1"/>
              <a:t>Fourth</a:t>
            </a:r>
            <a:r>
              <a:rPr lang="de-DE" dirty="0"/>
              <a:t> </a:t>
            </a:r>
            <a:r>
              <a:rPr lang="de-DE" dirty="0" err="1"/>
              <a:t>level</a:t>
            </a:r>
            <a:endParaRPr lang="de-DE" dirty="0"/>
          </a:p>
          <a:p>
            <a:pPr marL="2057400" marR="0" lvl="4" indent="-228600" algn="l" defTabSz="914400" rtl="0" eaLnBrk="1" fontAlgn="auto" latinLnBrk="0" hangingPunct="1">
              <a:lnSpc>
                <a:spcPct val="90000"/>
              </a:lnSpc>
              <a:spcBef>
                <a:spcPts val="500"/>
              </a:spcBef>
              <a:spcAft>
                <a:spcPts val="0"/>
              </a:spcAft>
              <a:buClr>
                <a:schemeClr val="accent1"/>
              </a:buClr>
              <a:buSzTx/>
              <a:buFont typeface="Symbol" panose="05050102010706020507" pitchFamily="18" charset="2"/>
              <a:buChar char="-"/>
              <a:tabLst/>
              <a:defRPr/>
            </a:pPr>
            <a:r>
              <a:rPr lang="de-DE" dirty="0" err="1"/>
              <a:t>Fifth</a:t>
            </a:r>
            <a:r>
              <a:rPr lang="de-DE" dirty="0"/>
              <a:t> </a:t>
            </a:r>
            <a:r>
              <a:rPr lang="de-DE" dirty="0" err="1"/>
              <a:t>level</a:t>
            </a:r>
            <a:endParaRPr lang="de-AT" dirty="0"/>
          </a:p>
          <a:p>
            <a:pPr lvl="4"/>
            <a:endParaRPr lang="en-GB" noProof="0" dirty="0"/>
          </a:p>
        </p:txBody>
      </p:sp>
      <p:cxnSp>
        <p:nvCxnSpPr>
          <p:cNvPr id="28" name="Gerader Verbinder 27"/>
          <p:cNvCxnSpPr>
            <a:cxnSpLocks/>
          </p:cNvCxnSpPr>
          <p:nvPr userDrawn="1"/>
        </p:nvCxnSpPr>
        <p:spPr>
          <a:xfrm>
            <a:off x="517224" y="1186367"/>
            <a:ext cx="10884201" cy="0"/>
          </a:xfrm>
          <a:prstGeom prst="line">
            <a:avLst/>
          </a:prstGeom>
          <a:ln w="3175">
            <a:solidFill>
              <a:srgbClr val="162D3F"/>
            </a:solidFill>
          </a:ln>
        </p:spPr>
        <p:style>
          <a:lnRef idx="1">
            <a:schemeClr val="accent1"/>
          </a:lnRef>
          <a:fillRef idx="0">
            <a:schemeClr val="accent1"/>
          </a:fillRef>
          <a:effectRef idx="0">
            <a:schemeClr val="accent1"/>
          </a:effectRef>
          <a:fontRef idx="minor">
            <a:schemeClr val="tx1"/>
          </a:fontRef>
        </p:style>
      </p:cxnSp>
      <p:sp>
        <p:nvSpPr>
          <p:cNvPr id="18" name="Foliennummernplatzhalter 5"/>
          <p:cNvSpPr>
            <a:spLocks noGrp="1"/>
          </p:cNvSpPr>
          <p:nvPr>
            <p:ph type="sldNum" sz="quarter" idx="4"/>
          </p:nvPr>
        </p:nvSpPr>
        <p:spPr>
          <a:xfrm>
            <a:off x="8963022" y="6356346"/>
            <a:ext cx="2714628"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89416562-3206-41B7-B83C-635EBCA5C800}" type="slidenum">
              <a:rPr lang="de-AT" smtClean="0"/>
              <a:pPr/>
              <a:t>‹#›</a:t>
            </a:fld>
            <a:endParaRPr lang="de-AT"/>
          </a:p>
        </p:txBody>
      </p:sp>
      <p:sp>
        <p:nvSpPr>
          <p:cNvPr id="19" name="Datumsplatzhalter 3">
            <a:extLst>
              <a:ext uri="{FF2B5EF4-FFF2-40B4-BE49-F238E27FC236}">
                <a16:creationId xmlns:a16="http://schemas.microsoft.com/office/drawing/2014/main" id="{2E1910AD-793F-2A46-A1A8-99D7CB0D6857}"/>
              </a:ext>
            </a:extLst>
          </p:cNvPr>
          <p:cNvSpPr>
            <a:spLocks noGrp="1"/>
          </p:cNvSpPr>
          <p:nvPr>
            <p:ph type="dt" sz="half" idx="2"/>
          </p:nvPr>
        </p:nvSpPr>
        <p:spPr>
          <a:xfrm>
            <a:off x="5969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yriad Pro" panose="020B0503030403020204" pitchFamily="34" charset="0"/>
              </a:defRPr>
            </a:lvl1pPr>
          </a:lstStyle>
          <a:p>
            <a:r>
              <a:rPr lang="en-US"/>
              <a:t>Author: Jorn Voegtli</a:t>
            </a:r>
            <a:endParaRPr lang="de-AT" dirty="0"/>
          </a:p>
        </p:txBody>
      </p:sp>
      <p:sp>
        <p:nvSpPr>
          <p:cNvPr id="20" name="Fußzeilenplatzhalter 4">
            <a:extLst>
              <a:ext uri="{FF2B5EF4-FFF2-40B4-BE49-F238E27FC236}">
                <a16:creationId xmlns:a16="http://schemas.microsoft.com/office/drawing/2014/main" id="{E183F51D-6068-964A-9C31-611D146D4865}"/>
              </a:ext>
            </a:extLst>
          </p:cNvPr>
          <p:cNvSpPr>
            <a:spLocks noGrp="1"/>
          </p:cNvSpPr>
          <p:nvPr>
            <p:ph type="ftr" sz="quarter" idx="3"/>
          </p:nvPr>
        </p:nvSpPr>
        <p:spPr>
          <a:xfrm>
            <a:off x="3438525" y="6356346"/>
            <a:ext cx="5400675" cy="365125"/>
          </a:xfrm>
          <a:prstGeom prst="rect">
            <a:avLst/>
          </a:prstGeom>
        </p:spPr>
        <p:txBody>
          <a:bodyPr vert="horz" lIns="91440" tIns="45720" rIns="91440" bIns="45720" rtlCol="0" anchor="ctr"/>
          <a:lstStyle>
            <a:lvl1pPr algn="ctr">
              <a:defRPr sz="1200">
                <a:solidFill>
                  <a:schemeClr val="tx1">
                    <a:tint val="75000"/>
                  </a:schemeClr>
                </a:solidFill>
                <a:latin typeface="Myriad Pro" panose="020B0503030403020204" pitchFamily="34" charset="0"/>
              </a:defRPr>
            </a:lvl1pPr>
          </a:lstStyle>
          <a:p>
            <a:r>
              <a:rPr lang="de-AT"/>
              <a:t>Radiation Hardness Assurance: G-1</a:t>
            </a:r>
            <a:endParaRPr lang="de-AT" dirty="0"/>
          </a:p>
        </p:txBody>
      </p:sp>
    </p:spTree>
    <p:extLst>
      <p:ext uri="{BB962C8B-B14F-4D97-AF65-F5344CB8AC3E}">
        <p14:creationId xmlns:p14="http://schemas.microsoft.com/office/powerpoint/2010/main" val="120792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593423" y="1955856"/>
            <a:ext cx="5988351" cy="3902671"/>
          </a:xfrm>
        </p:spPr>
        <p:txBody>
          <a:bodyPr>
            <a:normAutofit/>
          </a:bodyPr>
          <a:lstStyle>
            <a:lvl1pPr marL="0" indent="0">
              <a:buNone/>
              <a:defRPr sz="1800" u="none" baseline="0">
                <a:solidFill>
                  <a:srgbClr val="162D3F"/>
                </a:solidFill>
                <a:latin typeface="Myriad Pro" panose="020B0503030403020204" pitchFamily="34" charset="0"/>
              </a:defRPr>
            </a:lvl1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cxnSp>
        <p:nvCxnSpPr>
          <p:cNvPr id="9" name="Gerader Verbinder 8"/>
          <p:cNvCxnSpPr/>
          <p:nvPr userDrawn="1"/>
        </p:nvCxnSpPr>
        <p:spPr>
          <a:xfrm>
            <a:off x="593424" y="6168720"/>
            <a:ext cx="11001676" cy="12700"/>
          </a:xfrm>
          <a:prstGeom prst="line">
            <a:avLst/>
          </a:prstGeom>
          <a:ln w="3175">
            <a:solidFill>
              <a:srgbClr val="162D3F"/>
            </a:solidFill>
          </a:ln>
        </p:spPr>
        <p:style>
          <a:lnRef idx="1">
            <a:schemeClr val="accent1"/>
          </a:lnRef>
          <a:fillRef idx="0">
            <a:schemeClr val="accent1"/>
          </a:fillRef>
          <a:effectRef idx="0">
            <a:schemeClr val="accent1"/>
          </a:effectRef>
          <a:fontRef idx="minor">
            <a:schemeClr val="tx1"/>
          </a:fontRef>
        </p:style>
      </p:cxnSp>
      <p:sp>
        <p:nvSpPr>
          <p:cNvPr id="25" name="Textfeld 24"/>
          <p:cNvSpPr txBox="1"/>
          <p:nvPr userDrawn="1"/>
        </p:nvSpPr>
        <p:spPr>
          <a:xfrm>
            <a:off x="9059623" y="5862007"/>
            <a:ext cx="2628900" cy="369332"/>
          </a:xfrm>
          <a:prstGeom prst="rect">
            <a:avLst/>
          </a:prstGeom>
          <a:noFill/>
        </p:spPr>
        <p:txBody>
          <a:bodyPr wrap="square" rtlCol="0">
            <a:spAutoFit/>
          </a:bodyPr>
          <a:lstStyle/>
          <a:p>
            <a:pPr algn="r"/>
            <a:r>
              <a:rPr lang="de-DE" dirty="0">
                <a:latin typeface="Myriad Pro" panose="020B0503030403020204" pitchFamily="34" charset="0"/>
              </a:rPr>
              <a:t>www.radecs2021.org</a:t>
            </a:r>
            <a:endParaRPr lang="de-AT" dirty="0">
              <a:latin typeface="Myriad Pro" panose="020B0503030403020204" pitchFamily="34" charset="0"/>
            </a:endParaRPr>
          </a:p>
        </p:txBody>
      </p:sp>
      <p:sp>
        <p:nvSpPr>
          <p:cNvPr id="13" name="Textplatzhalter 6">
            <a:extLst>
              <a:ext uri="{FF2B5EF4-FFF2-40B4-BE49-F238E27FC236}">
                <a16:creationId xmlns:a16="http://schemas.microsoft.com/office/drawing/2014/main" id="{9D2A5C21-B203-E34D-ADB8-288D4C22D782}"/>
              </a:ext>
            </a:extLst>
          </p:cNvPr>
          <p:cNvSpPr>
            <a:spLocks noGrp="1"/>
          </p:cNvSpPr>
          <p:nvPr>
            <p:ph type="body" sz="quarter" idx="14" hasCustomPrompt="1"/>
          </p:nvPr>
        </p:nvSpPr>
        <p:spPr>
          <a:xfrm>
            <a:off x="593422" y="632108"/>
            <a:ext cx="9421813" cy="698500"/>
          </a:xfrm>
        </p:spPr>
        <p:txBody>
          <a:bodyPr>
            <a:normAutofit/>
          </a:bodyPr>
          <a:lstStyle>
            <a:lvl1pPr marL="0" indent="0">
              <a:buNone/>
              <a:defRPr sz="3200">
                <a:solidFill>
                  <a:srgbClr val="162D3F"/>
                </a:solidFill>
              </a:defRPr>
            </a:lvl1pPr>
            <a:lvl5pPr>
              <a:defRPr/>
            </a:lvl5pPr>
          </a:lstStyle>
          <a:p>
            <a:pPr lvl="0"/>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endParaRPr lang="de-AT" dirty="0"/>
          </a:p>
        </p:txBody>
      </p:sp>
      <p:sp>
        <p:nvSpPr>
          <p:cNvPr id="11" name="Foliennummernplatzhalter 5"/>
          <p:cNvSpPr>
            <a:spLocks noGrp="1"/>
          </p:cNvSpPr>
          <p:nvPr>
            <p:ph type="sldNum" sz="quarter" idx="4"/>
          </p:nvPr>
        </p:nvSpPr>
        <p:spPr>
          <a:xfrm>
            <a:off x="8963022" y="6356346"/>
            <a:ext cx="2714628"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89416562-3206-41B7-B83C-635EBCA5C800}" type="slidenum">
              <a:rPr lang="de-AT" smtClean="0"/>
              <a:pPr/>
              <a:t>‹#›</a:t>
            </a:fld>
            <a:endParaRPr lang="de-AT"/>
          </a:p>
        </p:txBody>
      </p:sp>
      <p:sp>
        <p:nvSpPr>
          <p:cNvPr id="14" name="Datumsplatzhalter 3">
            <a:extLst>
              <a:ext uri="{FF2B5EF4-FFF2-40B4-BE49-F238E27FC236}">
                <a16:creationId xmlns:a16="http://schemas.microsoft.com/office/drawing/2014/main" id="{2E1910AD-793F-2A46-A1A8-99D7CB0D6857}"/>
              </a:ext>
            </a:extLst>
          </p:cNvPr>
          <p:cNvSpPr>
            <a:spLocks noGrp="1"/>
          </p:cNvSpPr>
          <p:nvPr>
            <p:ph type="dt" sz="half" idx="2"/>
          </p:nvPr>
        </p:nvSpPr>
        <p:spPr>
          <a:xfrm>
            <a:off x="5969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yriad Pro" panose="020B0503030403020204" pitchFamily="34" charset="0"/>
              </a:defRPr>
            </a:lvl1pPr>
          </a:lstStyle>
          <a:p>
            <a:r>
              <a:rPr lang="en-US"/>
              <a:t>Author: Jorn Voegtli</a:t>
            </a:r>
            <a:endParaRPr lang="de-AT" dirty="0"/>
          </a:p>
        </p:txBody>
      </p:sp>
      <p:sp>
        <p:nvSpPr>
          <p:cNvPr id="17" name="Fußzeilenplatzhalter 4">
            <a:extLst>
              <a:ext uri="{FF2B5EF4-FFF2-40B4-BE49-F238E27FC236}">
                <a16:creationId xmlns:a16="http://schemas.microsoft.com/office/drawing/2014/main" id="{E183F51D-6068-964A-9C31-611D146D4865}"/>
              </a:ext>
            </a:extLst>
          </p:cNvPr>
          <p:cNvSpPr>
            <a:spLocks noGrp="1"/>
          </p:cNvSpPr>
          <p:nvPr>
            <p:ph type="ftr" sz="quarter" idx="3"/>
          </p:nvPr>
        </p:nvSpPr>
        <p:spPr>
          <a:xfrm>
            <a:off x="3438525" y="6356346"/>
            <a:ext cx="5400675" cy="365125"/>
          </a:xfrm>
          <a:prstGeom prst="rect">
            <a:avLst/>
          </a:prstGeom>
        </p:spPr>
        <p:txBody>
          <a:bodyPr vert="horz" lIns="91440" tIns="45720" rIns="91440" bIns="45720" rtlCol="0" anchor="ctr"/>
          <a:lstStyle>
            <a:lvl1pPr algn="ctr">
              <a:defRPr sz="1200">
                <a:solidFill>
                  <a:schemeClr val="tx1">
                    <a:tint val="75000"/>
                  </a:schemeClr>
                </a:solidFill>
                <a:latin typeface="Myriad Pro" panose="020B0503030403020204" pitchFamily="34" charset="0"/>
              </a:defRPr>
            </a:lvl1pPr>
          </a:lstStyle>
          <a:p>
            <a:r>
              <a:rPr lang="de-AT"/>
              <a:t>Radiation Hardness Assurance: G-1</a:t>
            </a:r>
            <a:endParaRPr lang="de-AT" dirty="0"/>
          </a:p>
        </p:txBody>
      </p:sp>
      <p:sp>
        <p:nvSpPr>
          <p:cNvPr id="3" name="Bildplatzhalter 2"/>
          <p:cNvSpPr>
            <a:spLocks noGrp="1"/>
          </p:cNvSpPr>
          <p:nvPr>
            <p:ph type="pic" sz="quarter" idx="15" hasCustomPrompt="1"/>
          </p:nvPr>
        </p:nvSpPr>
        <p:spPr>
          <a:xfrm>
            <a:off x="6751638" y="1955800"/>
            <a:ext cx="3263900" cy="3263900"/>
          </a:xfrm>
        </p:spPr>
        <p:txBody>
          <a:bodyPr/>
          <a:lstStyle>
            <a:lvl1pPr marL="0" indent="0" algn="l">
              <a:buNone/>
              <a:defRPr/>
            </a:lvl1pPr>
          </a:lstStyle>
          <a:p>
            <a:r>
              <a:rPr lang="en-US" dirty="0"/>
              <a:t>Photo</a:t>
            </a:r>
          </a:p>
        </p:txBody>
      </p:sp>
    </p:spTree>
    <p:extLst>
      <p:ext uri="{BB962C8B-B14F-4D97-AF65-F5344CB8AC3E}">
        <p14:creationId xmlns:p14="http://schemas.microsoft.com/office/powerpoint/2010/main" val="970752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96900" y="600075"/>
            <a:ext cx="9775825" cy="778667"/>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96899" y="1825625"/>
            <a:ext cx="11071225" cy="4351338"/>
          </a:xfrm>
          <a:prstGeom prst="rect">
            <a:avLst/>
          </a:prstGeom>
        </p:spPr>
        <p:txBody>
          <a:bodyPr vert="horz" lIns="91440" tIns="45720" rIns="91440" bIns="45720" rtlCol="0">
            <a:normAutofit/>
          </a:bodyPr>
          <a:lstStyle/>
          <a:p>
            <a:pPr lvl="0"/>
            <a:r>
              <a:rPr lang="de-DE" dirty="0"/>
              <a:t>Edit </a:t>
            </a:r>
            <a:r>
              <a:rPr lang="de-DE" dirty="0" err="1"/>
              <a:t>text</a:t>
            </a:r>
            <a:r>
              <a:rPr lang="de-DE" dirty="0"/>
              <a:t> </a:t>
            </a:r>
            <a:r>
              <a:rPr lang="de-DE" dirty="0" err="1"/>
              <a:t>master</a:t>
            </a:r>
            <a:r>
              <a:rPr lang="de-DE" dirty="0"/>
              <a:t> </a:t>
            </a:r>
            <a:r>
              <a:rPr lang="de-DE" dirty="0" err="1"/>
              <a:t>format</a:t>
            </a:r>
            <a:endParaRPr lang="de-DE" dirty="0"/>
          </a:p>
          <a:p>
            <a:pPr lvl="1"/>
            <a:r>
              <a:rPr lang="de-DE" dirty="0"/>
              <a:t>Second </a:t>
            </a:r>
            <a:r>
              <a:rPr lang="de-DE" dirty="0" err="1"/>
              <a:t>layer</a:t>
            </a:r>
            <a:endParaRPr lang="de-DE" dirty="0"/>
          </a:p>
          <a:p>
            <a:pPr lvl="2"/>
            <a:r>
              <a:rPr lang="de-DE" dirty="0"/>
              <a:t>Third </a:t>
            </a:r>
            <a:r>
              <a:rPr lang="de-DE" dirty="0" err="1"/>
              <a:t>layer</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AT" dirty="0"/>
          </a:p>
        </p:txBody>
      </p:sp>
      <p:sp>
        <p:nvSpPr>
          <p:cNvPr id="11" name="Foliennummernplatzhalter 5"/>
          <p:cNvSpPr>
            <a:spLocks noGrp="1"/>
          </p:cNvSpPr>
          <p:nvPr>
            <p:ph type="sldNum" sz="quarter" idx="4"/>
          </p:nvPr>
        </p:nvSpPr>
        <p:spPr>
          <a:xfrm>
            <a:off x="8963022" y="6356346"/>
            <a:ext cx="2714628"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89416562-3206-41B7-B83C-635EBCA5C800}" type="slidenum">
              <a:rPr lang="de-AT" smtClean="0"/>
              <a:pPr/>
              <a:t>‹#›</a:t>
            </a:fld>
            <a:endParaRPr lang="de-AT"/>
          </a:p>
        </p:txBody>
      </p:sp>
      <p:sp>
        <p:nvSpPr>
          <p:cNvPr id="12" name="Datumsplatzhalter 3">
            <a:extLst>
              <a:ext uri="{FF2B5EF4-FFF2-40B4-BE49-F238E27FC236}">
                <a16:creationId xmlns:a16="http://schemas.microsoft.com/office/drawing/2014/main" id="{2E1910AD-793F-2A46-A1A8-99D7CB0D6857}"/>
              </a:ext>
            </a:extLst>
          </p:cNvPr>
          <p:cNvSpPr>
            <a:spLocks noGrp="1"/>
          </p:cNvSpPr>
          <p:nvPr>
            <p:ph type="dt" sz="half" idx="2"/>
          </p:nvPr>
        </p:nvSpPr>
        <p:spPr>
          <a:xfrm>
            <a:off x="5969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yriad Pro" panose="020B0503030403020204" pitchFamily="34" charset="0"/>
              </a:defRPr>
            </a:lvl1pPr>
          </a:lstStyle>
          <a:p>
            <a:r>
              <a:rPr lang="en-US"/>
              <a:t>Author: Jorn Voegtli</a:t>
            </a:r>
            <a:endParaRPr lang="de-AT" dirty="0"/>
          </a:p>
        </p:txBody>
      </p:sp>
      <p:sp>
        <p:nvSpPr>
          <p:cNvPr id="14" name="Fußzeilenplatzhalter 4">
            <a:extLst>
              <a:ext uri="{FF2B5EF4-FFF2-40B4-BE49-F238E27FC236}">
                <a16:creationId xmlns:a16="http://schemas.microsoft.com/office/drawing/2014/main" id="{E183F51D-6068-964A-9C31-611D146D4865}"/>
              </a:ext>
            </a:extLst>
          </p:cNvPr>
          <p:cNvSpPr>
            <a:spLocks noGrp="1"/>
          </p:cNvSpPr>
          <p:nvPr>
            <p:ph type="ftr" sz="quarter" idx="3"/>
          </p:nvPr>
        </p:nvSpPr>
        <p:spPr>
          <a:xfrm>
            <a:off x="3438525" y="6356346"/>
            <a:ext cx="5400675" cy="365125"/>
          </a:xfrm>
          <a:prstGeom prst="rect">
            <a:avLst/>
          </a:prstGeom>
        </p:spPr>
        <p:txBody>
          <a:bodyPr vert="horz" lIns="91440" tIns="45720" rIns="91440" bIns="45720" rtlCol="0" anchor="ctr"/>
          <a:lstStyle>
            <a:lvl1pPr algn="ctr">
              <a:defRPr sz="1200">
                <a:solidFill>
                  <a:schemeClr val="tx1">
                    <a:tint val="75000"/>
                  </a:schemeClr>
                </a:solidFill>
                <a:latin typeface="Myriad Pro" panose="020B0503030403020204" pitchFamily="34" charset="0"/>
              </a:defRPr>
            </a:lvl1pPr>
          </a:lstStyle>
          <a:p>
            <a:r>
              <a:rPr lang="en-US" noProof="0"/>
              <a:t>Radiation Hardness Assurance: G-1</a:t>
            </a:r>
            <a:endParaRPr lang="en-US" noProof="0" dirty="0"/>
          </a:p>
        </p:txBody>
      </p:sp>
    </p:spTree>
    <p:extLst>
      <p:ext uri="{BB962C8B-B14F-4D97-AF65-F5344CB8AC3E}">
        <p14:creationId xmlns:p14="http://schemas.microsoft.com/office/powerpoint/2010/main" val="379679456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hf hdr="0" ftr="0"/>
  <p:txStyles>
    <p:titleStyle>
      <a:lvl1pPr algn="l" defTabSz="914400" rtl="0" eaLnBrk="1" latinLnBrk="0" hangingPunct="1">
        <a:lnSpc>
          <a:spcPct val="90000"/>
        </a:lnSpc>
        <a:spcBef>
          <a:spcPct val="0"/>
        </a:spcBef>
        <a:buNone/>
        <a:defRPr sz="3200" kern="1200">
          <a:solidFill>
            <a:srgbClr val="162D3F"/>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q"/>
        <a:defRPr sz="2800" kern="1200">
          <a:solidFill>
            <a:srgbClr val="162D3F"/>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Wingdings" pitchFamily="2" charset="2"/>
        <a:buChar char="q"/>
        <a:defRPr sz="2400" kern="1200">
          <a:solidFill>
            <a:srgbClr val="162D3F"/>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q"/>
        <a:defRPr sz="2000" kern="1200">
          <a:solidFill>
            <a:srgbClr val="162D3F"/>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q"/>
        <a:defRPr sz="1800" kern="1200">
          <a:solidFill>
            <a:srgbClr val="162D3F"/>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Wingdings" pitchFamily="2" charset="2"/>
        <a:buChar char="q"/>
        <a:defRPr sz="1800" kern="1200">
          <a:solidFill>
            <a:srgbClr val="162D3F"/>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noProof="0" dirty="0"/>
              <a:t>Analysis of TID testing of a statistically large quantity of parts</a:t>
            </a:r>
          </a:p>
        </p:txBody>
      </p:sp>
      <p:sp>
        <p:nvSpPr>
          <p:cNvPr id="3" name="Untertitel 2"/>
          <p:cNvSpPr>
            <a:spLocks noGrp="1"/>
          </p:cNvSpPr>
          <p:nvPr>
            <p:ph type="subTitle" idx="1"/>
          </p:nvPr>
        </p:nvSpPr>
        <p:spPr/>
        <p:txBody>
          <a:bodyPr/>
          <a:lstStyle/>
          <a:p>
            <a:r>
              <a:rPr lang="en-US" noProof="0" dirty="0"/>
              <a:t>J. Voegtli</a:t>
            </a:r>
            <a:r>
              <a:rPr lang="en-US" baseline="30000" dirty="0"/>
              <a:t>1</a:t>
            </a:r>
            <a:r>
              <a:rPr lang="en-US" noProof="0" dirty="0"/>
              <a:t>, R. Sharp</a:t>
            </a:r>
            <a:r>
              <a:rPr lang="en-US" baseline="30000" noProof="0" dirty="0"/>
              <a:t>1</a:t>
            </a:r>
            <a:r>
              <a:rPr lang="en-US" noProof="0" dirty="0"/>
              <a:t>, L. Oswald</a:t>
            </a:r>
            <a:r>
              <a:rPr lang="en-US" baseline="30000" noProof="0" dirty="0"/>
              <a:t>2</a:t>
            </a:r>
            <a:r>
              <a:rPr lang="en-US" noProof="0" dirty="0"/>
              <a:t>, N. Hong</a:t>
            </a:r>
            <a:r>
              <a:rPr lang="en-US" baseline="30000" noProof="0" dirty="0"/>
              <a:t>2</a:t>
            </a:r>
            <a:r>
              <a:rPr lang="en-US" noProof="0" dirty="0"/>
              <a:t>, B. Archer</a:t>
            </a:r>
            <a:r>
              <a:rPr lang="en-US" baseline="30000" noProof="0" dirty="0"/>
              <a:t>2</a:t>
            </a:r>
          </a:p>
          <a:p>
            <a:r>
              <a:rPr lang="en-US" baseline="30000" dirty="0"/>
              <a:t>1</a:t>
            </a:r>
            <a:r>
              <a:rPr lang="en-US" dirty="0"/>
              <a:t>Radtest Ltd, United Kingdom</a:t>
            </a:r>
          </a:p>
          <a:p>
            <a:r>
              <a:rPr lang="en-US" baseline="30000" dirty="0"/>
              <a:t>2</a:t>
            </a:r>
            <a:r>
              <a:rPr lang="en-US" dirty="0"/>
              <a:t>University of Oxford, United Kingdom</a:t>
            </a:r>
            <a:endParaRPr lang="de-AT" baseline="30000" dirty="0"/>
          </a:p>
        </p:txBody>
      </p:sp>
      <p:pic>
        <p:nvPicPr>
          <p:cNvPr id="5" name="Picture 4" descr="Shape&#10;&#10;Description automatically generated with medium confidence">
            <a:extLst>
              <a:ext uri="{FF2B5EF4-FFF2-40B4-BE49-F238E27FC236}">
                <a16:creationId xmlns:a16="http://schemas.microsoft.com/office/drawing/2014/main" id="{4F4AD18D-9B8C-4044-B501-67832000B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6823" y="562348"/>
            <a:ext cx="2214627" cy="345568"/>
          </a:xfrm>
          <a:prstGeom prst="rect">
            <a:avLst/>
          </a:prstGeom>
        </p:spPr>
      </p:pic>
    </p:spTree>
    <p:extLst>
      <p:ext uri="{BB962C8B-B14F-4D97-AF65-F5344CB8AC3E}">
        <p14:creationId xmlns:p14="http://schemas.microsoft.com/office/powerpoint/2010/main" val="2051961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splatzhalter 3">
            <a:extLst>
              <a:ext uri="{FF2B5EF4-FFF2-40B4-BE49-F238E27FC236}">
                <a16:creationId xmlns:a16="http://schemas.microsoft.com/office/drawing/2014/main" id="{F291A5D1-3959-45D1-BB29-7E9ED77E670C}"/>
              </a:ext>
            </a:extLst>
          </p:cNvPr>
          <p:cNvSpPr txBox="1">
            <a:spLocks/>
          </p:cNvSpPr>
          <p:nvPr/>
        </p:nvSpPr>
        <p:spPr>
          <a:xfrm>
            <a:off x="596900" y="6356342"/>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Analysis and discussion</a:t>
            </a:r>
          </a:p>
        </p:txBody>
      </p:sp>
      <p:sp>
        <p:nvSpPr>
          <p:cNvPr id="6" name="Textplatzhalter 5"/>
          <p:cNvSpPr>
            <a:spLocks noGrp="1"/>
          </p:cNvSpPr>
          <p:nvPr>
            <p:ph type="body" sz="quarter" idx="14"/>
          </p:nvPr>
        </p:nvSpPr>
        <p:spPr>
          <a:xfrm>
            <a:off x="517626" y="1592307"/>
            <a:ext cx="11076832" cy="4502336"/>
          </a:xfrm>
        </p:spPr>
        <p:txBody>
          <a:bodyPr/>
          <a:lstStyle/>
          <a:p>
            <a:endParaRPr lang="en-US"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10</a:t>
            </a:fld>
            <a:endParaRPr lang="de-AT" dirty="0"/>
          </a:p>
        </p:txBody>
      </p:sp>
      <p:pic>
        <p:nvPicPr>
          <p:cNvPr id="9" name="Picture 8" descr="Chart, histogram&#10;&#10;Description automatically generated">
            <a:extLst>
              <a:ext uri="{FF2B5EF4-FFF2-40B4-BE49-F238E27FC236}">
                <a16:creationId xmlns:a16="http://schemas.microsoft.com/office/drawing/2014/main" id="{43737354-16AE-41E5-B02B-92A1024DB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165" y="1793534"/>
            <a:ext cx="4154065" cy="3542322"/>
          </a:xfrm>
          <a:prstGeom prst="rect">
            <a:avLst/>
          </a:prstGeom>
        </p:spPr>
      </p:pic>
      <p:pic>
        <p:nvPicPr>
          <p:cNvPr id="7" name="Picture 6" descr="Graphical user interface, chart, line chart&#10;&#10;Description automatically generated">
            <a:extLst>
              <a:ext uri="{FF2B5EF4-FFF2-40B4-BE49-F238E27FC236}">
                <a16:creationId xmlns:a16="http://schemas.microsoft.com/office/drawing/2014/main" id="{EF9F0FA5-6A96-4285-A21E-74B1700A2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4560" y="1793534"/>
            <a:ext cx="5390302" cy="30456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7CF64B82-84D4-46B9-B730-C21481EE55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551" y="650143"/>
            <a:ext cx="2214627" cy="345568"/>
          </a:xfrm>
          <a:prstGeom prst="rect">
            <a:avLst/>
          </a:prstGeom>
        </p:spPr>
      </p:pic>
      <p:sp>
        <p:nvSpPr>
          <p:cNvPr id="3" name="Date Placeholder 2">
            <a:extLst>
              <a:ext uri="{FF2B5EF4-FFF2-40B4-BE49-F238E27FC236}">
                <a16:creationId xmlns:a16="http://schemas.microsoft.com/office/drawing/2014/main" id="{2AE1C937-16BF-BE37-E8E6-F7F0963B24C9}"/>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190757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a:extLst>
              <a:ext uri="{FF2B5EF4-FFF2-40B4-BE49-F238E27FC236}">
                <a16:creationId xmlns:a16="http://schemas.microsoft.com/office/drawing/2014/main" id="{A6150675-FEA1-46A8-8EA6-31C7E7B3268F}"/>
              </a:ext>
            </a:extLst>
          </p:cNvPr>
          <p:cNvSpPr txBox="1">
            <a:spLocks/>
          </p:cNvSpPr>
          <p:nvPr/>
        </p:nvSpPr>
        <p:spPr>
          <a:xfrm>
            <a:off x="596900" y="6356350"/>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Analysis and discussion</a:t>
            </a:r>
          </a:p>
        </p:txBody>
      </p:sp>
      <p:sp>
        <p:nvSpPr>
          <p:cNvPr id="6" name="Textplatzhalter 5"/>
          <p:cNvSpPr>
            <a:spLocks noGrp="1"/>
          </p:cNvSpPr>
          <p:nvPr>
            <p:ph type="body" sz="quarter" idx="14"/>
          </p:nvPr>
        </p:nvSpPr>
        <p:spPr>
          <a:xfrm>
            <a:off x="482732" y="1517602"/>
            <a:ext cx="11076832" cy="4502336"/>
          </a:xfrm>
        </p:spPr>
        <p:txBody>
          <a:bodyPr/>
          <a:lstStyle/>
          <a:p>
            <a:endParaRPr lang="en-US"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11</a:t>
            </a:fld>
            <a:endParaRPr lang="de-AT" dirty="0"/>
          </a:p>
        </p:txBody>
      </p:sp>
      <p:pic>
        <p:nvPicPr>
          <p:cNvPr id="11" name="Picture 10" descr="Chart, line chart&#10;&#10;Description automatically generated">
            <a:extLst>
              <a:ext uri="{FF2B5EF4-FFF2-40B4-BE49-F238E27FC236}">
                <a16:creationId xmlns:a16="http://schemas.microsoft.com/office/drawing/2014/main" id="{B5741505-BD0C-41BD-AB59-B088EC1A5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1148" y="1791826"/>
            <a:ext cx="5351951" cy="3045600"/>
          </a:xfrm>
          <a:prstGeom prst="rect">
            <a:avLst/>
          </a:prstGeom>
        </p:spPr>
      </p:pic>
      <p:pic>
        <p:nvPicPr>
          <p:cNvPr id="12" name="Picture 11" descr="Chart, line chart&#10;&#10;Description automatically generated">
            <a:extLst>
              <a:ext uri="{FF2B5EF4-FFF2-40B4-BE49-F238E27FC236}">
                <a16:creationId xmlns:a16="http://schemas.microsoft.com/office/drawing/2014/main" id="{4B230826-6269-4712-8F79-9656396DD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69" y="1791826"/>
            <a:ext cx="5396914" cy="3045600"/>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F628F252-1EF9-4F53-8944-6633867439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554" y="650143"/>
            <a:ext cx="2214627" cy="345568"/>
          </a:xfrm>
          <a:prstGeom prst="rect">
            <a:avLst/>
          </a:prstGeom>
        </p:spPr>
      </p:pic>
      <p:sp>
        <p:nvSpPr>
          <p:cNvPr id="3" name="Date Placeholder 2">
            <a:extLst>
              <a:ext uri="{FF2B5EF4-FFF2-40B4-BE49-F238E27FC236}">
                <a16:creationId xmlns:a16="http://schemas.microsoft.com/office/drawing/2014/main" id="{7BB73126-FD99-3F7B-68CC-1FA6D9F80166}"/>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374510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umsplatzhalter 3">
            <a:extLst>
              <a:ext uri="{FF2B5EF4-FFF2-40B4-BE49-F238E27FC236}">
                <a16:creationId xmlns:a16="http://schemas.microsoft.com/office/drawing/2014/main" id="{47622C8B-D82D-4AE8-8274-0CCF418D7D44}"/>
              </a:ext>
            </a:extLst>
          </p:cNvPr>
          <p:cNvSpPr txBox="1">
            <a:spLocks/>
          </p:cNvSpPr>
          <p:nvPr/>
        </p:nvSpPr>
        <p:spPr>
          <a:xfrm>
            <a:off x="593424" y="6356350"/>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Optimum sample </a:t>
            </a:r>
            <a:r>
              <a:rPr lang="en-US" dirty="0"/>
              <a:t>s</a:t>
            </a:r>
            <a:r>
              <a:rPr lang="en-US" noProof="0" dirty="0" err="1"/>
              <a:t>ize</a:t>
            </a:r>
            <a:endParaRPr lang="en-US" noProof="0" dirty="0"/>
          </a:p>
        </p:txBody>
      </p:sp>
      <p:sp>
        <p:nvSpPr>
          <p:cNvPr id="6" name="Textplatzhalter 5"/>
          <p:cNvSpPr>
            <a:spLocks noGrp="1"/>
          </p:cNvSpPr>
          <p:nvPr>
            <p:ph type="body" sz="quarter" idx="14"/>
          </p:nvPr>
        </p:nvSpPr>
        <p:spPr>
          <a:xfrm>
            <a:off x="593424" y="1522144"/>
            <a:ext cx="6833536" cy="4502336"/>
          </a:xfrm>
        </p:spPr>
        <p:txBody>
          <a:bodyPr/>
          <a:lstStyle/>
          <a:p>
            <a:r>
              <a:rPr lang="en-US" dirty="0"/>
              <a:t>Investigate ability to determine method for optimum sample size determination</a:t>
            </a:r>
          </a:p>
          <a:p>
            <a:r>
              <a:rPr lang="en-US" dirty="0"/>
              <a:t>Confidence Interval and beta error rate limit values:</a:t>
            </a:r>
            <a:br>
              <a:rPr lang="en-US" dirty="0"/>
            </a:br>
            <a:r>
              <a:rPr lang="en-US" dirty="0"/>
              <a:t>90% and 95% CI </a:t>
            </a:r>
            <a:br>
              <a:rPr lang="en-US" dirty="0"/>
            </a:br>
            <a:r>
              <a:rPr lang="en-US" dirty="0"/>
              <a:t>10% and 20% beta error (sometimes called 90% and 80%)</a:t>
            </a:r>
          </a:p>
          <a:p>
            <a:r>
              <a:rPr lang="en-US" dirty="0"/>
              <a:t>One-sided tolerance limits suggest capture of typical sample sizes highly dependent on the selection of components</a:t>
            </a:r>
          </a:p>
          <a:p>
            <a:r>
              <a:rPr lang="en-US" dirty="0"/>
              <a:t>Lot-to-lot variability is reasonably significant in optimum sample size determination, particularly for V</a:t>
            </a:r>
            <a:r>
              <a:rPr lang="en-US" baseline="-25000" dirty="0"/>
              <a:t>IO</a:t>
            </a:r>
            <a:endParaRPr lang="en-US" dirty="0"/>
          </a:p>
          <a:p>
            <a:r>
              <a:rPr lang="en-US" dirty="0"/>
              <a:t>Some lots showed significantly low values for N in biased conditions</a:t>
            </a:r>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12</a:t>
            </a:fld>
            <a:endParaRPr lang="de-AT" dirty="0"/>
          </a:p>
        </p:txBody>
      </p:sp>
      <p:pic>
        <p:nvPicPr>
          <p:cNvPr id="21" name="Picture 20" descr="Chart, line chart&#10;&#10;Description automatically generated">
            <a:extLst>
              <a:ext uri="{FF2B5EF4-FFF2-40B4-BE49-F238E27FC236}">
                <a16:creationId xmlns:a16="http://schemas.microsoft.com/office/drawing/2014/main" id="{88BF2692-FEF0-4779-B297-0DA0DAFD7B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056" y="1737360"/>
            <a:ext cx="4469944" cy="372495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D8B70D6C-AAA3-4F2C-BC77-FB94FD8E4B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3559" y="650143"/>
            <a:ext cx="2214627" cy="345568"/>
          </a:xfrm>
          <a:prstGeom prst="rect">
            <a:avLst/>
          </a:prstGeom>
        </p:spPr>
      </p:pic>
      <p:sp>
        <p:nvSpPr>
          <p:cNvPr id="3" name="Date Placeholder 2">
            <a:extLst>
              <a:ext uri="{FF2B5EF4-FFF2-40B4-BE49-F238E27FC236}">
                <a16:creationId xmlns:a16="http://schemas.microsoft.com/office/drawing/2014/main" id="{F75301C3-3E97-A05E-0450-52503EECC0D6}"/>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81546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umsplatzhalter 3">
            <a:extLst>
              <a:ext uri="{FF2B5EF4-FFF2-40B4-BE49-F238E27FC236}">
                <a16:creationId xmlns:a16="http://schemas.microsoft.com/office/drawing/2014/main" id="{74268FBB-9078-449D-AB96-D044A2F81593}"/>
              </a:ext>
            </a:extLst>
          </p:cNvPr>
          <p:cNvSpPr txBox="1">
            <a:spLocks/>
          </p:cNvSpPr>
          <p:nvPr/>
        </p:nvSpPr>
        <p:spPr>
          <a:xfrm>
            <a:off x="593424" y="6356350"/>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Optimum sample </a:t>
            </a:r>
            <a:r>
              <a:rPr lang="en-US" dirty="0"/>
              <a:t>s</a:t>
            </a:r>
            <a:r>
              <a:rPr lang="en-US" noProof="0" dirty="0" err="1"/>
              <a:t>ize</a:t>
            </a:r>
            <a:endParaRPr lang="en-US" noProof="0" dirty="0"/>
          </a:p>
        </p:txBody>
      </p:sp>
      <p:sp>
        <p:nvSpPr>
          <p:cNvPr id="6" name="Textplatzhalter 5"/>
          <p:cNvSpPr>
            <a:spLocks noGrp="1"/>
          </p:cNvSpPr>
          <p:nvPr>
            <p:ph type="body" sz="quarter" idx="14"/>
          </p:nvPr>
        </p:nvSpPr>
        <p:spPr/>
        <p:txBody>
          <a:bodyPr/>
          <a:lstStyle/>
          <a:p>
            <a:endParaRPr lang="en-US"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13</a:t>
            </a:fld>
            <a:endParaRPr lang="de-AT" dirty="0"/>
          </a:p>
        </p:txBody>
      </p:sp>
      <p:grpSp>
        <p:nvGrpSpPr>
          <p:cNvPr id="14" name="Group 13">
            <a:extLst>
              <a:ext uri="{FF2B5EF4-FFF2-40B4-BE49-F238E27FC236}">
                <a16:creationId xmlns:a16="http://schemas.microsoft.com/office/drawing/2014/main" id="{BAB1A94C-D5DB-4316-8FBE-7B1CDDB4D9E9}"/>
              </a:ext>
            </a:extLst>
          </p:cNvPr>
          <p:cNvGrpSpPr/>
          <p:nvPr/>
        </p:nvGrpSpPr>
        <p:grpSpPr>
          <a:xfrm>
            <a:off x="593424" y="1241710"/>
            <a:ext cx="5262880" cy="4806497"/>
            <a:chOff x="593424" y="1241710"/>
            <a:chExt cx="5262880" cy="4806497"/>
          </a:xfrm>
        </p:grpSpPr>
        <p:pic>
          <p:nvPicPr>
            <p:cNvPr id="12" name="Picture 11" descr="Chart, line chart&#10;&#10;Description automatically generated">
              <a:extLst>
                <a:ext uri="{FF2B5EF4-FFF2-40B4-BE49-F238E27FC236}">
                  <a16:creationId xmlns:a16="http://schemas.microsoft.com/office/drawing/2014/main" id="{4DE7B2EB-399E-4764-97DC-814AB37A8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24" y="1662474"/>
              <a:ext cx="5262880" cy="4385733"/>
            </a:xfrm>
            <a:prstGeom prst="rect">
              <a:avLst/>
            </a:prstGeom>
          </p:spPr>
        </p:pic>
        <p:sp>
          <p:nvSpPr>
            <p:cNvPr id="13" name="TextBox 12">
              <a:extLst>
                <a:ext uri="{FF2B5EF4-FFF2-40B4-BE49-F238E27FC236}">
                  <a16:creationId xmlns:a16="http://schemas.microsoft.com/office/drawing/2014/main" id="{B780FB8D-3149-4BC3-B549-17DC43F5C6CA}"/>
                </a:ext>
              </a:extLst>
            </p:cNvPr>
            <p:cNvSpPr txBox="1"/>
            <p:nvPr/>
          </p:nvSpPr>
          <p:spPr>
            <a:xfrm>
              <a:off x="2948940" y="1241710"/>
              <a:ext cx="782320" cy="369332"/>
            </a:xfrm>
            <a:prstGeom prst="rect">
              <a:avLst/>
            </a:prstGeom>
            <a:noFill/>
          </p:spPr>
          <p:txBody>
            <a:bodyPr wrap="square" rtlCol="0">
              <a:spAutoFit/>
            </a:bodyPr>
            <a:lstStyle/>
            <a:p>
              <a:pPr algn="ctr"/>
              <a:r>
                <a:rPr lang="en-US" dirty="0"/>
                <a:t>S1</a:t>
              </a:r>
              <a:endParaRPr lang="en-GB" dirty="0"/>
            </a:p>
          </p:txBody>
        </p:sp>
      </p:grpSp>
      <p:sp>
        <p:nvSpPr>
          <p:cNvPr id="17" name="TextBox 16">
            <a:extLst>
              <a:ext uri="{FF2B5EF4-FFF2-40B4-BE49-F238E27FC236}">
                <a16:creationId xmlns:a16="http://schemas.microsoft.com/office/drawing/2014/main" id="{189E1A8A-B0B9-4D8F-A0C2-799F7D505532}"/>
              </a:ext>
            </a:extLst>
          </p:cNvPr>
          <p:cNvSpPr txBox="1"/>
          <p:nvPr/>
        </p:nvSpPr>
        <p:spPr>
          <a:xfrm>
            <a:off x="8445930" y="1241710"/>
            <a:ext cx="782320" cy="369332"/>
          </a:xfrm>
          <a:prstGeom prst="rect">
            <a:avLst/>
          </a:prstGeom>
          <a:noFill/>
        </p:spPr>
        <p:txBody>
          <a:bodyPr wrap="square" rtlCol="0">
            <a:spAutoFit/>
          </a:bodyPr>
          <a:lstStyle/>
          <a:p>
            <a:pPr algn="ctr"/>
            <a:r>
              <a:rPr lang="en-US" dirty="0"/>
              <a:t>S3</a:t>
            </a:r>
            <a:endParaRPr lang="en-GB" dirty="0"/>
          </a:p>
        </p:txBody>
      </p:sp>
      <p:pic>
        <p:nvPicPr>
          <p:cNvPr id="19" name="Picture 18" descr="Chart, line chart&#10;&#10;Description automatically generated">
            <a:extLst>
              <a:ext uri="{FF2B5EF4-FFF2-40B4-BE49-F238E27FC236}">
                <a16:creationId xmlns:a16="http://schemas.microsoft.com/office/drawing/2014/main" id="{DA4DDBE3-4310-4046-99BE-2964BA61A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414" y="1663407"/>
            <a:ext cx="5261760" cy="4384800"/>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3962950-6AB0-42DB-82DE-00A806481D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555" y="650143"/>
            <a:ext cx="2214627" cy="345568"/>
          </a:xfrm>
          <a:prstGeom prst="rect">
            <a:avLst/>
          </a:prstGeom>
        </p:spPr>
      </p:pic>
      <p:sp>
        <p:nvSpPr>
          <p:cNvPr id="3" name="Date Placeholder 2">
            <a:extLst>
              <a:ext uri="{FF2B5EF4-FFF2-40B4-BE49-F238E27FC236}">
                <a16:creationId xmlns:a16="http://schemas.microsoft.com/office/drawing/2014/main" id="{90590ED3-F49F-7FBB-34B8-C3A1DFC138F4}"/>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1360839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a:extLst>
              <a:ext uri="{FF2B5EF4-FFF2-40B4-BE49-F238E27FC236}">
                <a16:creationId xmlns:a16="http://schemas.microsoft.com/office/drawing/2014/main" id="{02CB5E3B-E604-478E-88BE-D45BDC0F1451}"/>
              </a:ext>
            </a:extLst>
          </p:cNvPr>
          <p:cNvSpPr txBox="1">
            <a:spLocks/>
          </p:cNvSpPr>
          <p:nvPr/>
        </p:nvSpPr>
        <p:spPr>
          <a:xfrm>
            <a:off x="593424" y="6356346"/>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dirty="0"/>
              <a:t>Optimum sample size</a:t>
            </a:r>
            <a:endParaRPr lang="en-US" noProof="0" dirty="0"/>
          </a:p>
        </p:txBody>
      </p:sp>
      <p:sp>
        <p:nvSpPr>
          <p:cNvPr id="6" name="Textplatzhalter 5"/>
          <p:cNvSpPr>
            <a:spLocks noGrp="1"/>
          </p:cNvSpPr>
          <p:nvPr>
            <p:ph type="body" sz="quarter" idx="14"/>
          </p:nvPr>
        </p:nvSpPr>
        <p:spPr/>
        <p:txBody>
          <a:bodyPr/>
          <a:lstStyle/>
          <a:p>
            <a:endParaRPr lang="en-US"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14</a:t>
            </a:fld>
            <a:endParaRPr lang="de-AT" dirty="0"/>
          </a:p>
        </p:txBody>
      </p:sp>
      <p:pic>
        <p:nvPicPr>
          <p:cNvPr id="7" name="Picture 6" descr="Chart, line chart&#10;&#10;Description automatically generated">
            <a:extLst>
              <a:ext uri="{FF2B5EF4-FFF2-40B4-BE49-F238E27FC236}">
                <a16:creationId xmlns:a16="http://schemas.microsoft.com/office/drawing/2014/main" id="{A1E56584-4CE4-43EF-93F2-E317EF5A5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44" y="1669169"/>
            <a:ext cx="5261760" cy="4384800"/>
          </a:xfrm>
          <a:prstGeom prst="rect">
            <a:avLst/>
          </a:prstGeom>
        </p:spPr>
      </p:pic>
      <p:sp>
        <p:nvSpPr>
          <p:cNvPr id="13" name="TextBox 12">
            <a:extLst>
              <a:ext uri="{FF2B5EF4-FFF2-40B4-BE49-F238E27FC236}">
                <a16:creationId xmlns:a16="http://schemas.microsoft.com/office/drawing/2014/main" id="{B780FB8D-3149-4BC3-B549-17DC43F5C6CA}"/>
              </a:ext>
            </a:extLst>
          </p:cNvPr>
          <p:cNvSpPr txBox="1"/>
          <p:nvPr/>
        </p:nvSpPr>
        <p:spPr>
          <a:xfrm>
            <a:off x="2948940" y="1241710"/>
            <a:ext cx="782320" cy="369332"/>
          </a:xfrm>
          <a:prstGeom prst="rect">
            <a:avLst/>
          </a:prstGeom>
          <a:noFill/>
        </p:spPr>
        <p:txBody>
          <a:bodyPr wrap="square" rtlCol="0">
            <a:spAutoFit/>
          </a:bodyPr>
          <a:lstStyle/>
          <a:p>
            <a:pPr algn="ctr"/>
            <a:r>
              <a:rPr lang="en-US" dirty="0"/>
              <a:t>T1</a:t>
            </a:r>
            <a:endParaRPr lang="en-GB" dirty="0"/>
          </a:p>
        </p:txBody>
      </p:sp>
      <p:sp>
        <p:nvSpPr>
          <p:cNvPr id="17" name="TextBox 16">
            <a:extLst>
              <a:ext uri="{FF2B5EF4-FFF2-40B4-BE49-F238E27FC236}">
                <a16:creationId xmlns:a16="http://schemas.microsoft.com/office/drawing/2014/main" id="{189E1A8A-B0B9-4D8F-A0C2-799F7D505532}"/>
              </a:ext>
            </a:extLst>
          </p:cNvPr>
          <p:cNvSpPr txBox="1"/>
          <p:nvPr/>
        </p:nvSpPr>
        <p:spPr>
          <a:xfrm>
            <a:off x="8445930" y="1241710"/>
            <a:ext cx="782320" cy="369332"/>
          </a:xfrm>
          <a:prstGeom prst="rect">
            <a:avLst/>
          </a:prstGeom>
          <a:noFill/>
        </p:spPr>
        <p:txBody>
          <a:bodyPr wrap="square" rtlCol="0">
            <a:spAutoFit/>
          </a:bodyPr>
          <a:lstStyle/>
          <a:p>
            <a:pPr algn="ctr"/>
            <a:r>
              <a:rPr lang="en-US" dirty="0"/>
              <a:t>T4</a:t>
            </a:r>
            <a:endParaRPr lang="en-GB" dirty="0"/>
          </a:p>
        </p:txBody>
      </p:sp>
      <p:pic>
        <p:nvPicPr>
          <p:cNvPr id="10" name="Picture 9" descr="Chart, line chart&#10;&#10;Description automatically generated">
            <a:extLst>
              <a:ext uri="{FF2B5EF4-FFF2-40B4-BE49-F238E27FC236}">
                <a16:creationId xmlns:a16="http://schemas.microsoft.com/office/drawing/2014/main" id="{3099595D-518D-41B8-984B-566CC8599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414" y="1663407"/>
            <a:ext cx="5261760" cy="4384800"/>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EDF44600-A9BC-48F8-9C0E-6CF33446BD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555" y="650143"/>
            <a:ext cx="2214627" cy="345568"/>
          </a:xfrm>
          <a:prstGeom prst="rect">
            <a:avLst/>
          </a:prstGeom>
        </p:spPr>
      </p:pic>
      <p:sp>
        <p:nvSpPr>
          <p:cNvPr id="3" name="Date Placeholder 2">
            <a:extLst>
              <a:ext uri="{FF2B5EF4-FFF2-40B4-BE49-F238E27FC236}">
                <a16:creationId xmlns:a16="http://schemas.microsoft.com/office/drawing/2014/main" id="{F4CD04FA-D120-DC5C-4F7B-D842F86ABF1E}"/>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1262204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EF6DA-BA9B-B52D-D501-D44D3D69D526}"/>
              </a:ext>
            </a:extLst>
          </p:cNvPr>
          <p:cNvSpPr>
            <a:spLocks noGrp="1"/>
          </p:cNvSpPr>
          <p:nvPr>
            <p:ph type="body" sz="quarter" idx="13"/>
          </p:nvPr>
        </p:nvSpPr>
        <p:spPr/>
        <p:txBody>
          <a:bodyPr/>
          <a:lstStyle/>
          <a:p>
            <a:r>
              <a:rPr lang="en-US" dirty="0"/>
              <a:t>Variation between date codes</a:t>
            </a:r>
            <a:endParaRPr lang="en-GB" dirty="0"/>
          </a:p>
        </p:txBody>
      </p:sp>
      <p:pic>
        <p:nvPicPr>
          <p:cNvPr id="7" name="Picture 6">
            <a:extLst>
              <a:ext uri="{FF2B5EF4-FFF2-40B4-BE49-F238E27FC236}">
                <a16:creationId xmlns:a16="http://schemas.microsoft.com/office/drawing/2014/main" id="{BA47DF80-2833-B1F0-6EF8-12712BA26320}"/>
              </a:ext>
            </a:extLst>
          </p:cNvPr>
          <p:cNvPicPr>
            <a:picLocks noChangeAspect="1"/>
          </p:cNvPicPr>
          <p:nvPr/>
        </p:nvPicPr>
        <p:blipFill>
          <a:blip r:embed="rId2"/>
          <a:stretch>
            <a:fillRect/>
          </a:stretch>
        </p:blipFill>
        <p:spPr>
          <a:xfrm>
            <a:off x="5633363" y="1288196"/>
            <a:ext cx="5730737" cy="4779678"/>
          </a:xfrm>
          <a:prstGeom prst="rect">
            <a:avLst/>
          </a:prstGeom>
        </p:spPr>
      </p:pic>
      <p:sp>
        <p:nvSpPr>
          <p:cNvPr id="3" name="Text Placeholder 2">
            <a:extLst>
              <a:ext uri="{FF2B5EF4-FFF2-40B4-BE49-F238E27FC236}">
                <a16:creationId xmlns:a16="http://schemas.microsoft.com/office/drawing/2014/main" id="{4CA40857-3AB3-AF45-8032-DB0F0DE23E86}"/>
              </a:ext>
            </a:extLst>
          </p:cNvPr>
          <p:cNvSpPr>
            <a:spLocks noGrp="1"/>
          </p:cNvSpPr>
          <p:nvPr>
            <p:ph type="body" sz="quarter" idx="14"/>
          </p:nvPr>
        </p:nvSpPr>
        <p:spPr>
          <a:xfrm>
            <a:off x="593424" y="1522144"/>
            <a:ext cx="4795699" cy="4502336"/>
          </a:xfrm>
        </p:spPr>
        <p:txBody>
          <a:bodyPr/>
          <a:lstStyle/>
          <a:p>
            <a:r>
              <a:rPr lang="en-US" dirty="0"/>
              <a:t>Plots of all data points by date code reveal some trends</a:t>
            </a:r>
          </a:p>
          <a:p>
            <a:r>
              <a:rPr lang="en-US" dirty="0"/>
              <a:t>S1 and S2 seem similar and different from S3 – S5</a:t>
            </a:r>
          </a:p>
          <a:p>
            <a:r>
              <a:rPr lang="en-US" dirty="0"/>
              <a:t>T1 and T2 seem similar and different from T3 – T5</a:t>
            </a:r>
          </a:p>
          <a:p>
            <a:r>
              <a:rPr lang="en-US" dirty="0"/>
              <a:t>This suggests a change in the die or fabrication process between the two groups, for both manufacturers</a:t>
            </a:r>
          </a:p>
          <a:p>
            <a:endParaRPr lang="en-GB" dirty="0"/>
          </a:p>
        </p:txBody>
      </p:sp>
      <p:sp>
        <p:nvSpPr>
          <p:cNvPr id="4" name="Slide Number Placeholder 3">
            <a:extLst>
              <a:ext uri="{FF2B5EF4-FFF2-40B4-BE49-F238E27FC236}">
                <a16:creationId xmlns:a16="http://schemas.microsoft.com/office/drawing/2014/main" id="{1A0110F2-A396-1999-34B4-CDA39BF2856E}"/>
              </a:ext>
            </a:extLst>
          </p:cNvPr>
          <p:cNvSpPr>
            <a:spLocks noGrp="1"/>
          </p:cNvSpPr>
          <p:nvPr>
            <p:ph type="sldNum" sz="quarter" idx="4"/>
          </p:nvPr>
        </p:nvSpPr>
        <p:spPr/>
        <p:txBody>
          <a:bodyPr/>
          <a:lstStyle/>
          <a:p>
            <a:fld id="{89416562-3206-41B7-B83C-635EBCA5C800}" type="slidenum">
              <a:rPr lang="de-AT" smtClean="0"/>
              <a:pPr/>
              <a:t>15</a:t>
            </a:fld>
            <a:endParaRPr lang="de-AT"/>
          </a:p>
        </p:txBody>
      </p:sp>
      <p:sp>
        <p:nvSpPr>
          <p:cNvPr id="5" name="Date Placeholder 4">
            <a:extLst>
              <a:ext uri="{FF2B5EF4-FFF2-40B4-BE49-F238E27FC236}">
                <a16:creationId xmlns:a16="http://schemas.microsoft.com/office/drawing/2014/main" id="{A1408325-8F29-9DEC-3AC7-F0F8FBD327B5}"/>
              </a:ext>
            </a:extLst>
          </p:cNvPr>
          <p:cNvSpPr>
            <a:spLocks noGrp="1"/>
          </p:cNvSpPr>
          <p:nvPr>
            <p:ph type="dt" sz="half" idx="2"/>
          </p:nvPr>
        </p:nvSpPr>
        <p:spPr/>
        <p:txBody>
          <a:bodyPr/>
          <a:lstStyle/>
          <a:p>
            <a:r>
              <a:rPr lang="en-US"/>
              <a:t>Author: Jorn Voegtli</a:t>
            </a:r>
            <a:endParaRPr lang="de-AT" dirty="0"/>
          </a:p>
        </p:txBody>
      </p:sp>
      <p:pic>
        <p:nvPicPr>
          <p:cNvPr id="6" name="Picture 5" descr="Shape&#10;&#10;Description automatically generated with medium confidence">
            <a:extLst>
              <a:ext uri="{FF2B5EF4-FFF2-40B4-BE49-F238E27FC236}">
                <a16:creationId xmlns:a16="http://schemas.microsoft.com/office/drawing/2014/main" id="{B0995518-3F66-711C-0E3F-B542D86A1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3555" y="650143"/>
            <a:ext cx="2214627" cy="345568"/>
          </a:xfrm>
          <a:prstGeom prst="rect">
            <a:avLst/>
          </a:prstGeom>
        </p:spPr>
      </p:pic>
    </p:spTree>
    <p:extLst>
      <p:ext uri="{BB962C8B-B14F-4D97-AF65-F5344CB8AC3E}">
        <p14:creationId xmlns:p14="http://schemas.microsoft.com/office/powerpoint/2010/main" val="294016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3">
            <a:extLst>
              <a:ext uri="{FF2B5EF4-FFF2-40B4-BE49-F238E27FC236}">
                <a16:creationId xmlns:a16="http://schemas.microsoft.com/office/drawing/2014/main" id="{03A25509-881D-45F0-800F-0FE6344E8AE9}"/>
              </a:ext>
            </a:extLst>
          </p:cNvPr>
          <p:cNvSpPr txBox="1">
            <a:spLocks/>
          </p:cNvSpPr>
          <p:nvPr/>
        </p:nvSpPr>
        <p:spPr>
          <a:xfrm>
            <a:off x="593424" y="6356346"/>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Conclusion and future </a:t>
            </a:r>
            <a:r>
              <a:rPr lang="en-US" dirty="0"/>
              <a:t>p</a:t>
            </a:r>
            <a:r>
              <a:rPr lang="en-US" noProof="0" dirty="0" err="1"/>
              <a:t>erspectives</a:t>
            </a:r>
            <a:r>
              <a:rPr lang="en-US" noProof="0" dirty="0"/>
              <a:t> </a:t>
            </a:r>
          </a:p>
        </p:txBody>
      </p:sp>
      <p:sp>
        <p:nvSpPr>
          <p:cNvPr id="6" name="Textplatzhalter 5"/>
          <p:cNvSpPr>
            <a:spLocks noGrp="1"/>
          </p:cNvSpPr>
          <p:nvPr>
            <p:ph type="body" sz="quarter" idx="14"/>
          </p:nvPr>
        </p:nvSpPr>
        <p:spPr/>
        <p:txBody>
          <a:bodyPr/>
          <a:lstStyle/>
          <a:p>
            <a:r>
              <a:rPr lang="en-US" dirty="0"/>
              <a:t>3-sigma tolerance limit shown to be inconsistently effective when applied to a selection of devices within a population. </a:t>
            </a:r>
          </a:p>
          <a:p>
            <a:r>
              <a:rPr lang="en-US" dirty="0"/>
              <a:t>A method for determining sample size was investigated however was not able to show consistent results between parameters and date code, especially for unbiased test samples. </a:t>
            </a:r>
          </a:p>
          <a:p>
            <a:r>
              <a:rPr lang="en-US" dirty="0"/>
              <a:t>Normality of the data set was investigated and shown to be a poorly representative distribution for this component. Lognormal and Weibull distributions were also investigated but showed similarly poor representation. Some parameters fit well but most do not.</a:t>
            </a:r>
          </a:p>
          <a:p>
            <a:r>
              <a:rPr lang="en-US" dirty="0"/>
              <a:t>The data are heteroscedastic so simple statistical analysis tools will fail to represent the data properly</a:t>
            </a:r>
          </a:p>
          <a:p>
            <a:endParaRPr lang="en-US" dirty="0"/>
          </a:p>
          <a:p>
            <a:r>
              <a:rPr lang="en-US" dirty="0"/>
              <a:t>An extension of this work to investigate superior methods of tolerance limits to better capture the population set would be worthwhile.</a:t>
            </a:r>
          </a:p>
          <a:p>
            <a:r>
              <a:rPr lang="en-US" dirty="0"/>
              <a:t>Investigating different methods for determining optimum sample size to achieve more consistent results. This may also aid improving capture of the population within tolerance limits.</a:t>
            </a:r>
          </a:p>
          <a:p>
            <a:r>
              <a:rPr lang="en-US" dirty="0"/>
              <a:t>Exploring different distributions and how they fit the data set. </a:t>
            </a:r>
          </a:p>
          <a:p>
            <a:endParaRPr lang="en-US"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16</a:t>
            </a:fld>
            <a:endParaRPr lang="de-AT" dirty="0"/>
          </a:p>
        </p:txBody>
      </p:sp>
      <p:pic>
        <p:nvPicPr>
          <p:cNvPr id="10" name="Picture 9" descr="Shape&#10;&#10;Description automatically generated with medium confidence">
            <a:extLst>
              <a:ext uri="{FF2B5EF4-FFF2-40B4-BE49-F238E27FC236}">
                <a16:creationId xmlns:a16="http://schemas.microsoft.com/office/drawing/2014/main" id="{EAC215DD-4F73-488C-AD5C-E044FE972E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3554" y="650143"/>
            <a:ext cx="2214627" cy="345568"/>
          </a:xfrm>
          <a:prstGeom prst="rect">
            <a:avLst/>
          </a:prstGeom>
        </p:spPr>
      </p:pic>
      <p:sp>
        <p:nvSpPr>
          <p:cNvPr id="3" name="Date Placeholder 2">
            <a:extLst>
              <a:ext uri="{FF2B5EF4-FFF2-40B4-BE49-F238E27FC236}">
                <a16:creationId xmlns:a16="http://schemas.microsoft.com/office/drawing/2014/main" id="{12A62581-6B6A-AED9-59FE-441135F9D9D3}"/>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2194606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3">
            <a:extLst>
              <a:ext uri="{FF2B5EF4-FFF2-40B4-BE49-F238E27FC236}">
                <a16:creationId xmlns:a16="http://schemas.microsoft.com/office/drawing/2014/main" id="{E4FB05DC-2A0C-4C97-8CC6-AF408856602C}"/>
              </a:ext>
            </a:extLst>
          </p:cNvPr>
          <p:cNvSpPr txBox="1">
            <a:spLocks/>
          </p:cNvSpPr>
          <p:nvPr/>
        </p:nvSpPr>
        <p:spPr>
          <a:xfrm>
            <a:off x="596900" y="6356350"/>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Acknowledgements</a:t>
            </a:r>
          </a:p>
        </p:txBody>
      </p:sp>
      <p:sp>
        <p:nvSpPr>
          <p:cNvPr id="6" name="Textplatzhalter 5"/>
          <p:cNvSpPr>
            <a:spLocks noGrp="1"/>
          </p:cNvSpPr>
          <p:nvPr>
            <p:ph type="body" sz="quarter" idx="14"/>
          </p:nvPr>
        </p:nvSpPr>
        <p:spPr/>
        <p:txBody>
          <a:bodyPr/>
          <a:lstStyle/>
          <a:p>
            <a:r>
              <a:rPr lang="en-US" dirty="0"/>
              <a:t>Special thanks to my co-authors for their various contributions to the project. Especially Lucy, Natalia and Ben for their early investigations into the statistical analysis work, as well as Richard Sharp for his help in every step from sample acquisition to manuscript preparation.</a:t>
            </a:r>
          </a:p>
          <a:p>
            <a:r>
              <a:rPr lang="en-US" dirty="0"/>
              <a:t>I am grateful to Vivien Cai, </a:t>
            </a:r>
            <a:r>
              <a:rPr lang="en-US" dirty="0" err="1"/>
              <a:t>Yefeng</a:t>
            </a:r>
            <a:r>
              <a:rPr lang="en-US" dirty="0"/>
              <a:t> Fan and Peter Jones from Oxford University for their contributions to the early-stage analysis of the work</a:t>
            </a:r>
          </a:p>
          <a:p>
            <a:r>
              <a:rPr lang="en-US" dirty="0"/>
              <a:t>Completion of the data collection would not have been possible without the help of the team at Radtest Ltd. for sample acquisition and preparation, test and bias board design and testing, and operating and managing the irradiations</a:t>
            </a:r>
          </a:p>
          <a:p>
            <a:r>
              <a:rPr lang="en-US" dirty="0"/>
              <a:t>Finally, gratitude is expressed to Christian Poivey and ESA for providing the scope of the work and funding under contract number 4000113697/15/NL/SW</a:t>
            </a:r>
          </a:p>
          <a:p>
            <a:pPr marL="0" indent="0">
              <a:buNone/>
            </a:pPr>
            <a:endParaRPr lang="en-US"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17</a:t>
            </a:fld>
            <a:endParaRPr lang="de-AT" dirty="0"/>
          </a:p>
        </p:txBody>
      </p:sp>
      <p:pic>
        <p:nvPicPr>
          <p:cNvPr id="10" name="Picture 9" descr="Shape&#10;&#10;Description automatically generated with medium confidence">
            <a:extLst>
              <a:ext uri="{FF2B5EF4-FFF2-40B4-BE49-F238E27FC236}">
                <a16:creationId xmlns:a16="http://schemas.microsoft.com/office/drawing/2014/main" id="{088CDECE-6949-44B1-B8B0-F359E198F2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3554" y="650143"/>
            <a:ext cx="2214627" cy="345568"/>
          </a:xfrm>
          <a:prstGeom prst="rect">
            <a:avLst/>
          </a:prstGeom>
        </p:spPr>
      </p:pic>
      <p:sp>
        <p:nvSpPr>
          <p:cNvPr id="3" name="Date Placeholder 2">
            <a:extLst>
              <a:ext uri="{FF2B5EF4-FFF2-40B4-BE49-F238E27FC236}">
                <a16:creationId xmlns:a16="http://schemas.microsoft.com/office/drawing/2014/main" id="{7D8C3F5B-5B89-F2F9-AC8D-2E1252C3828C}"/>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84229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noProof="0" dirty="0"/>
              <a:t>Content</a:t>
            </a:r>
          </a:p>
        </p:txBody>
      </p:sp>
      <p:sp>
        <p:nvSpPr>
          <p:cNvPr id="9" name="Textplatzhalter 8"/>
          <p:cNvSpPr>
            <a:spLocks noGrp="1"/>
          </p:cNvSpPr>
          <p:nvPr>
            <p:ph type="body" sz="quarter" idx="14"/>
          </p:nvPr>
        </p:nvSpPr>
        <p:spPr/>
        <p:txBody>
          <a:bodyPr/>
          <a:lstStyle/>
          <a:p>
            <a:pPr>
              <a:lnSpc>
                <a:spcPct val="200000"/>
              </a:lnSpc>
            </a:pPr>
            <a:r>
              <a:rPr lang="en-US" dirty="0"/>
              <a:t>Motivation and objectives</a:t>
            </a:r>
          </a:p>
          <a:p>
            <a:pPr>
              <a:lnSpc>
                <a:spcPct val="200000"/>
              </a:lnSpc>
            </a:pPr>
            <a:r>
              <a:rPr lang="en-US" dirty="0"/>
              <a:t>Experimental set-up and results</a:t>
            </a:r>
          </a:p>
          <a:p>
            <a:pPr>
              <a:lnSpc>
                <a:spcPct val="200000"/>
              </a:lnSpc>
            </a:pPr>
            <a:r>
              <a:rPr lang="en-US" dirty="0"/>
              <a:t>Analysis</a:t>
            </a:r>
          </a:p>
          <a:p>
            <a:pPr>
              <a:lnSpc>
                <a:spcPct val="200000"/>
              </a:lnSpc>
            </a:pPr>
            <a:r>
              <a:rPr lang="en-US" dirty="0"/>
              <a:t>Conclusions and future perspective</a:t>
            </a:r>
          </a:p>
          <a:p>
            <a:pPr>
              <a:lnSpc>
                <a:spcPct val="200000"/>
              </a:lnSpc>
            </a:pPr>
            <a:r>
              <a:rPr lang="en-US" dirty="0"/>
              <a:t>Acknowledgements</a:t>
            </a:r>
          </a:p>
        </p:txBody>
      </p:sp>
      <p:sp>
        <p:nvSpPr>
          <p:cNvPr id="6" name="Datumsplatzhalter 5"/>
          <p:cNvSpPr>
            <a:spLocks noGrp="1"/>
          </p:cNvSpPr>
          <p:nvPr>
            <p:ph type="dt" sz="half" idx="2"/>
          </p:nvPr>
        </p:nvSpPr>
        <p:spPr>
          <a:xfrm>
            <a:off x="596900" y="6356350"/>
            <a:ext cx="2743200" cy="365125"/>
          </a:xfrm>
          <a:prstGeom prst="rect">
            <a:avLst/>
          </a:prstGeom>
        </p:spPr>
        <p:txBody>
          <a:bodyPr/>
          <a:lstStyle/>
          <a:p>
            <a:r>
              <a:rPr lang="en-US"/>
              <a:t>Author: Jorn Voegtli</a:t>
            </a:r>
            <a:endParaRPr lang="de-AT"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2</a:t>
            </a:fld>
            <a:endParaRPr lang="de-AT" dirty="0"/>
          </a:p>
        </p:txBody>
      </p:sp>
      <p:pic>
        <p:nvPicPr>
          <p:cNvPr id="7" name="Picture 6" descr="Shape&#10;&#10;Description automatically generated with medium confidence">
            <a:extLst>
              <a:ext uri="{FF2B5EF4-FFF2-40B4-BE49-F238E27FC236}">
                <a16:creationId xmlns:a16="http://schemas.microsoft.com/office/drawing/2014/main" id="{C2500DD3-C22C-4408-8D85-353D3E119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5358" y="660736"/>
            <a:ext cx="2214627" cy="345568"/>
          </a:xfrm>
          <a:prstGeom prst="rect">
            <a:avLst/>
          </a:prstGeom>
        </p:spPr>
      </p:pic>
    </p:spTree>
    <p:extLst>
      <p:ext uri="{BB962C8B-B14F-4D97-AF65-F5344CB8AC3E}">
        <p14:creationId xmlns:p14="http://schemas.microsoft.com/office/powerpoint/2010/main" val="226578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noProof="0" dirty="0"/>
              <a:t>Motivation </a:t>
            </a:r>
            <a:r>
              <a:rPr lang="en-US" dirty="0"/>
              <a:t>and o</a:t>
            </a:r>
            <a:r>
              <a:rPr lang="en-US" noProof="0" dirty="0" err="1"/>
              <a:t>bjectives</a:t>
            </a:r>
            <a:endParaRPr lang="en-US" noProof="0" dirty="0"/>
          </a:p>
        </p:txBody>
      </p:sp>
      <p:sp>
        <p:nvSpPr>
          <p:cNvPr id="8" name="Textplatzhalter 7"/>
          <p:cNvSpPr>
            <a:spLocks noGrp="1"/>
          </p:cNvSpPr>
          <p:nvPr>
            <p:ph type="body" sz="quarter" idx="14"/>
          </p:nvPr>
        </p:nvSpPr>
        <p:spPr/>
        <p:txBody>
          <a:bodyPr/>
          <a:lstStyle/>
          <a:p>
            <a:pPr>
              <a:lnSpc>
                <a:spcPct val="100000"/>
              </a:lnSpc>
            </a:pPr>
            <a:r>
              <a:rPr lang="en-US" dirty="0"/>
              <a:t>To embrace the approach of the </a:t>
            </a:r>
            <a:r>
              <a:rPr lang="en-US" dirty="0" err="1"/>
              <a:t>NewSpace</a:t>
            </a:r>
            <a:r>
              <a:rPr lang="en-US" dirty="0"/>
              <a:t> industry and the move to COTS parts, by re-evaluating standard procedures</a:t>
            </a:r>
          </a:p>
          <a:p>
            <a:pPr>
              <a:lnSpc>
                <a:spcPct val="100000"/>
              </a:lnSpc>
            </a:pPr>
            <a:r>
              <a:rPr lang="en-US" dirty="0"/>
              <a:t>Improve understanding of lot-to-lot and part-to-part variations within an example component</a:t>
            </a:r>
          </a:p>
          <a:p>
            <a:pPr>
              <a:lnSpc>
                <a:spcPct val="100000"/>
              </a:lnSpc>
            </a:pPr>
            <a:r>
              <a:rPr lang="en-US" dirty="0"/>
              <a:t>Confirm, evaluate and upgrade the state of the art using a far larger data set than has previously been possible</a:t>
            </a:r>
          </a:p>
          <a:p>
            <a:pPr>
              <a:lnSpc>
                <a:spcPct val="100000"/>
              </a:lnSpc>
            </a:pPr>
            <a:endParaRPr lang="en-US" dirty="0"/>
          </a:p>
          <a:p>
            <a:r>
              <a:rPr lang="en-US" dirty="0"/>
              <a:t>Investigate the radiation response of a statistically significant number of parts</a:t>
            </a:r>
          </a:p>
          <a:p>
            <a:r>
              <a:rPr lang="en-US" dirty="0"/>
              <a:t>Acquire parts from numerous date codes and from two separate manufacturers</a:t>
            </a:r>
          </a:p>
          <a:p>
            <a:r>
              <a:rPr lang="en-US" dirty="0"/>
              <a:t>Enhance previous work to investigate the effectiveness of the 3-sigma tolerance limit</a:t>
            </a:r>
          </a:p>
          <a:p>
            <a:r>
              <a:rPr lang="en-US" dirty="0"/>
              <a:t>Investigate methods for determining optimal sample size given a random selection of components from different lots</a:t>
            </a:r>
          </a:p>
          <a:p>
            <a:pPr marL="0" indent="0">
              <a:lnSpc>
                <a:spcPct val="100000"/>
              </a:lnSpc>
              <a:buNone/>
            </a:pPr>
            <a:endParaRPr lang="en-US" dirty="0"/>
          </a:p>
        </p:txBody>
      </p:sp>
      <p:sp>
        <p:nvSpPr>
          <p:cNvPr id="4" name="Datumsplatzhalter 3"/>
          <p:cNvSpPr>
            <a:spLocks noGrp="1"/>
          </p:cNvSpPr>
          <p:nvPr>
            <p:ph type="dt" sz="half" idx="2"/>
          </p:nvPr>
        </p:nvSpPr>
        <p:spPr>
          <a:xfrm>
            <a:off x="596900" y="6356350"/>
            <a:ext cx="2743200" cy="365125"/>
          </a:xfrm>
          <a:prstGeom prst="rect">
            <a:avLst/>
          </a:prstGeom>
        </p:spPr>
        <p:txBody>
          <a:bodyPr/>
          <a:lstStyle/>
          <a:p>
            <a:r>
              <a:rPr lang="en-US"/>
              <a:t>Author: Jorn Voegtli</a:t>
            </a:r>
            <a:endParaRPr lang="de-AT"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3</a:t>
            </a:fld>
            <a:endParaRPr lang="de-AT" dirty="0"/>
          </a:p>
        </p:txBody>
      </p:sp>
      <p:pic>
        <p:nvPicPr>
          <p:cNvPr id="11" name="Picture 10" descr="Shape&#10;&#10;Description automatically generated with medium confidence">
            <a:extLst>
              <a:ext uri="{FF2B5EF4-FFF2-40B4-BE49-F238E27FC236}">
                <a16:creationId xmlns:a16="http://schemas.microsoft.com/office/drawing/2014/main" id="{96128203-0386-401D-A88E-A26E17070F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82" y="660736"/>
            <a:ext cx="2214627" cy="345568"/>
          </a:xfrm>
          <a:prstGeom prst="rect">
            <a:avLst/>
          </a:prstGeom>
        </p:spPr>
      </p:pic>
    </p:spTree>
    <p:extLst>
      <p:ext uri="{BB962C8B-B14F-4D97-AF65-F5344CB8AC3E}">
        <p14:creationId xmlns:p14="http://schemas.microsoft.com/office/powerpoint/2010/main" val="330619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3">
            <a:extLst>
              <a:ext uri="{FF2B5EF4-FFF2-40B4-BE49-F238E27FC236}">
                <a16:creationId xmlns:a16="http://schemas.microsoft.com/office/drawing/2014/main" id="{1B3E945A-8524-4CAD-9D54-5FA0C7D44643}"/>
              </a:ext>
            </a:extLst>
          </p:cNvPr>
          <p:cNvSpPr txBox="1">
            <a:spLocks/>
          </p:cNvSpPr>
          <p:nvPr/>
        </p:nvSpPr>
        <p:spPr>
          <a:xfrm>
            <a:off x="593424" y="6356346"/>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Experimental set-up</a:t>
            </a:r>
          </a:p>
        </p:txBody>
      </p:sp>
      <p:sp>
        <p:nvSpPr>
          <p:cNvPr id="6" name="Textplatzhalter 5"/>
          <p:cNvSpPr>
            <a:spLocks noGrp="1"/>
          </p:cNvSpPr>
          <p:nvPr>
            <p:ph type="body" sz="quarter" idx="14"/>
          </p:nvPr>
        </p:nvSpPr>
        <p:spPr>
          <a:xfrm>
            <a:off x="593424" y="1522144"/>
            <a:ext cx="6260382" cy="3621356"/>
          </a:xfrm>
        </p:spPr>
        <p:txBody>
          <a:bodyPr>
            <a:normAutofit/>
          </a:bodyPr>
          <a:lstStyle/>
          <a:p>
            <a:r>
              <a:rPr lang="en-US" dirty="0"/>
              <a:t>A total of 1000 quad-comparators across 10 date codes (1992 – 2019, TI and STM)</a:t>
            </a:r>
          </a:p>
          <a:p>
            <a:r>
              <a:rPr lang="en-US" dirty="0"/>
              <a:t>5 dose steps followed by two annealing steps at a dose rate of 0.86 krad[Si]/h</a:t>
            </a:r>
          </a:p>
          <a:p>
            <a:r>
              <a:rPr lang="en-US" dirty="0"/>
              <a:t>TID testing in agreement with the requirements of ESCC 22900</a:t>
            </a:r>
          </a:p>
          <a:p>
            <a:r>
              <a:rPr lang="en-US" dirty="0"/>
              <a:t>Devices split into 20 groups (runs) of 50 comparators</a:t>
            </a:r>
          </a:p>
          <a:p>
            <a:r>
              <a:rPr lang="en-US" dirty="0"/>
              <a:t>Planned testing of 2 runs at ESTEC to enable comparison of data</a:t>
            </a:r>
          </a:p>
          <a:p>
            <a:r>
              <a:rPr lang="en-US" dirty="0"/>
              <a:t>Bespoke test board to measure parameters on all four comparators [1]</a:t>
            </a:r>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4</a:t>
            </a:fld>
            <a:endParaRPr lang="de-AT" dirty="0"/>
          </a:p>
        </p:txBody>
      </p:sp>
      <p:pic>
        <p:nvPicPr>
          <p:cNvPr id="9" name="Picture 8">
            <a:extLst>
              <a:ext uri="{FF2B5EF4-FFF2-40B4-BE49-F238E27FC236}">
                <a16:creationId xmlns:a16="http://schemas.microsoft.com/office/drawing/2014/main" id="{64194C29-3D2F-47E1-A682-EF47EE0B9F4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5820" y="1801307"/>
            <a:ext cx="4612756" cy="3255386"/>
          </a:xfrm>
          <a:prstGeom prst="rect">
            <a:avLst/>
          </a:prstGeom>
          <a:noFill/>
          <a:ln>
            <a:noFill/>
          </a:ln>
        </p:spPr>
      </p:pic>
      <p:sp>
        <p:nvSpPr>
          <p:cNvPr id="4" name="TextBox 3">
            <a:extLst>
              <a:ext uri="{FF2B5EF4-FFF2-40B4-BE49-F238E27FC236}">
                <a16:creationId xmlns:a16="http://schemas.microsoft.com/office/drawing/2014/main" id="{ED294353-36BE-44BE-8018-9D39AD32320D}"/>
              </a:ext>
            </a:extLst>
          </p:cNvPr>
          <p:cNvSpPr txBox="1"/>
          <p:nvPr/>
        </p:nvSpPr>
        <p:spPr>
          <a:xfrm>
            <a:off x="704850" y="5505450"/>
            <a:ext cx="6743700" cy="461665"/>
          </a:xfrm>
          <a:prstGeom prst="rect">
            <a:avLst/>
          </a:prstGeom>
          <a:noFill/>
        </p:spPr>
        <p:txBody>
          <a:bodyPr wrap="square" rtlCol="0">
            <a:spAutoFit/>
          </a:bodyPr>
          <a:lstStyle/>
          <a:p>
            <a:r>
              <a:rPr lang="en-US" sz="1200" dirty="0">
                <a:latin typeface="Myriad Pro" panose="020B0503030403020204"/>
              </a:rPr>
              <a:t>[1] R. E. Sharp, J. Voegtli, E. Bradley, C. </a:t>
            </a:r>
            <a:r>
              <a:rPr lang="en-US" sz="1200" dirty="0" err="1">
                <a:latin typeface="Myriad Pro" panose="020B0503030403020204"/>
              </a:rPr>
              <a:t>Poivey</a:t>
            </a:r>
            <a:r>
              <a:rPr lang="en-US" sz="1200" dirty="0">
                <a:latin typeface="Myriad Pro" panose="020B0503030403020204"/>
              </a:rPr>
              <a:t>, “Total dose effects on large quantities of LM239N comparators from two manufacturers” paper DW5 at RADECS2021</a:t>
            </a:r>
            <a:endParaRPr lang="en-GB" sz="1200" dirty="0">
              <a:latin typeface="Myriad Pro" panose="020B0503030403020204"/>
            </a:endParaRPr>
          </a:p>
        </p:txBody>
      </p:sp>
      <p:pic>
        <p:nvPicPr>
          <p:cNvPr id="13" name="Picture 12" descr="Shape&#10;&#10;Description automatically generated with medium confidence">
            <a:extLst>
              <a:ext uri="{FF2B5EF4-FFF2-40B4-BE49-F238E27FC236}">
                <a16:creationId xmlns:a16="http://schemas.microsoft.com/office/drawing/2014/main" id="{98D2FEDD-4A36-4CB4-97A9-7F932D28F8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3553" y="659871"/>
            <a:ext cx="2214627" cy="345568"/>
          </a:xfrm>
          <a:prstGeom prst="rect">
            <a:avLst/>
          </a:prstGeom>
        </p:spPr>
      </p:pic>
      <p:sp>
        <p:nvSpPr>
          <p:cNvPr id="3" name="Date Placeholder 2">
            <a:extLst>
              <a:ext uri="{FF2B5EF4-FFF2-40B4-BE49-F238E27FC236}">
                <a16:creationId xmlns:a16="http://schemas.microsoft.com/office/drawing/2014/main" id="{A7EAD719-51B4-4E5A-23CE-DD0E231EF057}"/>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296650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a:extLst>
              <a:ext uri="{FF2B5EF4-FFF2-40B4-BE49-F238E27FC236}">
                <a16:creationId xmlns:a16="http://schemas.microsoft.com/office/drawing/2014/main" id="{3E66CA75-F8F5-411E-A33D-A9344897F8CE}"/>
              </a:ext>
            </a:extLst>
          </p:cNvPr>
          <p:cNvSpPr txBox="1">
            <a:spLocks/>
          </p:cNvSpPr>
          <p:nvPr/>
        </p:nvSpPr>
        <p:spPr>
          <a:xfrm>
            <a:off x="593424" y="6356350"/>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Experimental results</a:t>
            </a:r>
          </a:p>
        </p:txBody>
      </p:sp>
      <p:sp>
        <p:nvSpPr>
          <p:cNvPr id="6" name="Textplatzhalter 5"/>
          <p:cNvSpPr>
            <a:spLocks noGrp="1"/>
          </p:cNvSpPr>
          <p:nvPr>
            <p:ph type="body" sz="quarter" idx="14"/>
          </p:nvPr>
        </p:nvSpPr>
        <p:spPr/>
        <p:txBody>
          <a:bodyPr/>
          <a:lstStyle/>
          <a:p>
            <a:endParaRPr lang="en-US"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5</a:t>
            </a:fld>
            <a:endParaRPr lang="de-AT" dirty="0"/>
          </a:p>
        </p:txBody>
      </p:sp>
      <p:graphicFrame>
        <p:nvGraphicFramePr>
          <p:cNvPr id="7" name="Chart 6">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658136604"/>
              </p:ext>
            </p:extLst>
          </p:nvPr>
        </p:nvGraphicFramePr>
        <p:xfrm>
          <a:off x="1220542" y="3691934"/>
          <a:ext cx="4045688" cy="23157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3898449572"/>
              </p:ext>
            </p:extLst>
          </p:nvPr>
        </p:nvGraphicFramePr>
        <p:xfrm>
          <a:off x="5868378" y="3691934"/>
          <a:ext cx="4046400" cy="23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000-000001040000}"/>
              </a:ext>
            </a:extLst>
          </p:cNvPr>
          <p:cNvGraphicFramePr>
            <a:graphicFrameLocks/>
          </p:cNvGraphicFramePr>
          <p:nvPr>
            <p:extLst>
              <p:ext uri="{D42A27DB-BD31-4B8C-83A1-F6EECF244321}">
                <p14:modId xmlns:p14="http://schemas.microsoft.com/office/powerpoint/2010/main" val="2899418818"/>
              </p:ext>
            </p:extLst>
          </p:nvPr>
        </p:nvGraphicFramePr>
        <p:xfrm>
          <a:off x="5868378" y="1262064"/>
          <a:ext cx="4045688" cy="2314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2959278459"/>
              </p:ext>
            </p:extLst>
          </p:nvPr>
        </p:nvGraphicFramePr>
        <p:xfrm>
          <a:off x="1236218" y="1262064"/>
          <a:ext cx="4046400" cy="23148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3E902903-0DF9-44B9-AF18-1A1CD50C7E21}"/>
              </a:ext>
            </a:extLst>
          </p:cNvPr>
          <p:cNvSpPr txBox="1"/>
          <p:nvPr/>
        </p:nvSpPr>
        <p:spPr>
          <a:xfrm>
            <a:off x="4450514" y="1337478"/>
            <a:ext cx="832104" cy="369332"/>
          </a:xfrm>
          <a:prstGeom prst="rect">
            <a:avLst/>
          </a:prstGeom>
          <a:noFill/>
        </p:spPr>
        <p:txBody>
          <a:bodyPr wrap="square" rtlCol="0">
            <a:spAutoFit/>
          </a:bodyPr>
          <a:lstStyle/>
          <a:p>
            <a:r>
              <a:rPr lang="en-US" dirty="0">
                <a:latin typeface="Myriad Pro" panose="020B0503030403020204"/>
              </a:rPr>
              <a:t>I</a:t>
            </a:r>
            <a:r>
              <a:rPr lang="en-US" baseline="-25000" dirty="0">
                <a:latin typeface="Myriad Pro" panose="020B0503030403020204"/>
              </a:rPr>
              <a:t>S</a:t>
            </a:r>
            <a:endParaRPr lang="en-GB" dirty="0">
              <a:latin typeface="Myriad Pro" panose="020B0503030403020204"/>
            </a:endParaRPr>
          </a:p>
        </p:txBody>
      </p:sp>
      <p:sp>
        <p:nvSpPr>
          <p:cNvPr id="15" name="TextBox 14">
            <a:extLst>
              <a:ext uri="{FF2B5EF4-FFF2-40B4-BE49-F238E27FC236}">
                <a16:creationId xmlns:a16="http://schemas.microsoft.com/office/drawing/2014/main" id="{A05BF447-14D6-4A8F-B97D-583AC1CD0500}"/>
              </a:ext>
            </a:extLst>
          </p:cNvPr>
          <p:cNvSpPr txBox="1"/>
          <p:nvPr/>
        </p:nvSpPr>
        <p:spPr>
          <a:xfrm>
            <a:off x="9081962" y="1357508"/>
            <a:ext cx="832104" cy="369332"/>
          </a:xfrm>
          <a:prstGeom prst="rect">
            <a:avLst/>
          </a:prstGeom>
          <a:noFill/>
        </p:spPr>
        <p:txBody>
          <a:bodyPr wrap="square" rtlCol="0">
            <a:spAutoFit/>
          </a:bodyPr>
          <a:lstStyle/>
          <a:p>
            <a:r>
              <a:rPr lang="en-US" dirty="0">
                <a:latin typeface="Myriad Pro" panose="020B0503030403020204"/>
              </a:rPr>
              <a:t>V</a:t>
            </a:r>
            <a:r>
              <a:rPr lang="en-US" baseline="-25000" dirty="0">
                <a:latin typeface="Myriad Pro" panose="020B0503030403020204"/>
              </a:rPr>
              <a:t>IO</a:t>
            </a:r>
            <a:endParaRPr lang="en-GB" dirty="0">
              <a:latin typeface="Myriad Pro" panose="020B0503030403020204"/>
            </a:endParaRPr>
          </a:p>
        </p:txBody>
      </p:sp>
      <p:sp>
        <p:nvSpPr>
          <p:cNvPr id="17" name="TextBox 16">
            <a:extLst>
              <a:ext uri="{FF2B5EF4-FFF2-40B4-BE49-F238E27FC236}">
                <a16:creationId xmlns:a16="http://schemas.microsoft.com/office/drawing/2014/main" id="{C691BB11-8DCF-404A-9882-3E047D19B74D}"/>
              </a:ext>
            </a:extLst>
          </p:cNvPr>
          <p:cNvSpPr txBox="1"/>
          <p:nvPr/>
        </p:nvSpPr>
        <p:spPr>
          <a:xfrm>
            <a:off x="2555979" y="5309350"/>
            <a:ext cx="832104" cy="369332"/>
          </a:xfrm>
          <a:prstGeom prst="rect">
            <a:avLst/>
          </a:prstGeom>
          <a:noFill/>
        </p:spPr>
        <p:txBody>
          <a:bodyPr wrap="square" rtlCol="0">
            <a:spAutoFit/>
          </a:bodyPr>
          <a:lstStyle/>
          <a:p>
            <a:r>
              <a:rPr lang="en-US" dirty="0">
                <a:latin typeface="Myriad Pro" panose="020B0503030403020204"/>
              </a:rPr>
              <a:t>I</a:t>
            </a:r>
            <a:r>
              <a:rPr lang="en-US" baseline="-25000" dirty="0">
                <a:latin typeface="Myriad Pro" panose="020B0503030403020204"/>
              </a:rPr>
              <a:t>IB+</a:t>
            </a:r>
            <a:endParaRPr lang="en-GB" dirty="0">
              <a:latin typeface="Myriad Pro" panose="020B0503030403020204"/>
            </a:endParaRPr>
          </a:p>
        </p:txBody>
      </p:sp>
      <p:sp>
        <p:nvSpPr>
          <p:cNvPr id="19" name="TextBox 18">
            <a:extLst>
              <a:ext uri="{FF2B5EF4-FFF2-40B4-BE49-F238E27FC236}">
                <a16:creationId xmlns:a16="http://schemas.microsoft.com/office/drawing/2014/main" id="{D47C441C-83C7-46C4-B26D-EC88AB21B48A}"/>
              </a:ext>
            </a:extLst>
          </p:cNvPr>
          <p:cNvSpPr txBox="1"/>
          <p:nvPr/>
        </p:nvSpPr>
        <p:spPr>
          <a:xfrm>
            <a:off x="9081962" y="3724068"/>
            <a:ext cx="832104" cy="369332"/>
          </a:xfrm>
          <a:prstGeom prst="rect">
            <a:avLst/>
          </a:prstGeom>
          <a:noFill/>
        </p:spPr>
        <p:txBody>
          <a:bodyPr wrap="square" rtlCol="0">
            <a:spAutoFit/>
          </a:bodyPr>
          <a:lstStyle/>
          <a:p>
            <a:r>
              <a:rPr lang="en-US" dirty="0">
                <a:latin typeface="Myriad Pro" panose="020B0503030403020204"/>
              </a:rPr>
              <a:t>I</a:t>
            </a:r>
            <a:r>
              <a:rPr lang="en-US" baseline="-25000" dirty="0">
                <a:latin typeface="Myriad Pro" panose="020B0503030403020204"/>
              </a:rPr>
              <a:t>IO</a:t>
            </a:r>
            <a:endParaRPr lang="en-GB" dirty="0">
              <a:latin typeface="Myriad Pro" panose="020B0503030403020204"/>
            </a:endParaRPr>
          </a:p>
        </p:txBody>
      </p:sp>
      <p:pic>
        <p:nvPicPr>
          <p:cNvPr id="21" name="Picture 20" descr="Shape&#10;&#10;Description automatically generated with medium confidence">
            <a:extLst>
              <a:ext uri="{FF2B5EF4-FFF2-40B4-BE49-F238E27FC236}">
                <a16:creationId xmlns:a16="http://schemas.microsoft.com/office/drawing/2014/main" id="{4DEBEEAA-8D00-49CA-B92D-3E6E398F90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3554" y="659871"/>
            <a:ext cx="2214627" cy="345568"/>
          </a:xfrm>
          <a:prstGeom prst="rect">
            <a:avLst/>
          </a:prstGeom>
        </p:spPr>
      </p:pic>
      <p:sp>
        <p:nvSpPr>
          <p:cNvPr id="3" name="Date Placeholder 2">
            <a:extLst>
              <a:ext uri="{FF2B5EF4-FFF2-40B4-BE49-F238E27FC236}">
                <a16:creationId xmlns:a16="http://schemas.microsoft.com/office/drawing/2014/main" id="{2EF1EC8F-5DB4-F28B-53B7-2C8C3FDD79F2}"/>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394994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umsplatzhalter 3">
            <a:extLst>
              <a:ext uri="{FF2B5EF4-FFF2-40B4-BE49-F238E27FC236}">
                <a16:creationId xmlns:a16="http://schemas.microsoft.com/office/drawing/2014/main" id="{55B7C910-642E-4F5C-BFDA-183919D91CDE}"/>
              </a:ext>
            </a:extLst>
          </p:cNvPr>
          <p:cNvSpPr txBox="1">
            <a:spLocks/>
          </p:cNvSpPr>
          <p:nvPr/>
        </p:nvSpPr>
        <p:spPr>
          <a:xfrm>
            <a:off x="593424" y="6356350"/>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Analysis and discussion</a:t>
            </a:r>
          </a:p>
        </p:txBody>
      </p:sp>
      <p:sp>
        <p:nvSpPr>
          <p:cNvPr id="6" name="Textplatzhalter 5"/>
          <p:cNvSpPr>
            <a:spLocks noGrp="1"/>
          </p:cNvSpPr>
          <p:nvPr>
            <p:ph type="body" sz="quarter" idx="14"/>
          </p:nvPr>
        </p:nvSpPr>
        <p:spPr>
          <a:xfrm>
            <a:off x="593424" y="1522144"/>
            <a:ext cx="6711017" cy="2462970"/>
          </a:xfrm>
        </p:spPr>
        <p:txBody>
          <a:bodyPr/>
          <a:lstStyle/>
          <a:p>
            <a:r>
              <a:rPr lang="en-US" dirty="0"/>
              <a:t>Investigating one-sided tolerance limits plotted for 50 devices in one date code and bias condition</a:t>
            </a:r>
          </a:p>
          <a:p>
            <a:r>
              <a:rPr lang="en-US" dirty="0"/>
              <a:t>Investigation into the lot-to-lot variability by plotting mean and sigma for one date code, bias and run against the other results of similar date code and bias conditions</a:t>
            </a:r>
          </a:p>
          <a:p>
            <a:r>
              <a:rPr lang="en-US" dirty="0"/>
              <a:t>Quality of capture by one-sided tolerance limit of 5 devices across 50 is dependent on devices chosen</a:t>
            </a:r>
          </a:p>
          <a:p>
            <a:endParaRPr lang="en-US" dirty="0"/>
          </a:p>
          <a:p>
            <a:endParaRPr lang="en-US"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6</a:t>
            </a:fld>
            <a:endParaRPr lang="de-AT" dirty="0"/>
          </a:p>
        </p:txBody>
      </p:sp>
      <p:pic>
        <p:nvPicPr>
          <p:cNvPr id="11" name="Picture 10">
            <a:extLst>
              <a:ext uri="{FF2B5EF4-FFF2-40B4-BE49-F238E27FC236}">
                <a16:creationId xmlns:a16="http://schemas.microsoft.com/office/drawing/2014/main" id="{344A8D47-C5D4-4480-A48D-00F9D94F83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04441" y="3773312"/>
            <a:ext cx="3872754" cy="2311200"/>
          </a:xfrm>
          <a:prstGeom prst="rect">
            <a:avLst/>
          </a:prstGeom>
          <a:noFill/>
          <a:ln>
            <a:noFill/>
          </a:ln>
        </p:spPr>
      </p:pic>
      <p:pic>
        <p:nvPicPr>
          <p:cNvPr id="12" name="Picture 11" descr="Chart, line chart&#10;&#10;Description automatically generated">
            <a:extLst>
              <a:ext uri="{FF2B5EF4-FFF2-40B4-BE49-F238E27FC236}">
                <a16:creationId xmlns:a16="http://schemas.microsoft.com/office/drawing/2014/main" id="{5E5DFE5F-4209-4601-A885-5028B2C783F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304441" y="1402080"/>
            <a:ext cx="3872753" cy="2311200"/>
          </a:xfrm>
          <a:prstGeom prst="rect">
            <a:avLst/>
          </a:prstGeom>
        </p:spPr>
      </p:pic>
      <p:pic>
        <p:nvPicPr>
          <p:cNvPr id="14" name="Picture 13" descr="Chart, line chart&#10;&#10;Description automatically generated">
            <a:extLst>
              <a:ext uri="{FF2B5EF4-FFF2-40B4-BE49-F238E27FC236}">
                <a16:creationId xmlns:a16="http://schemas.microsoft.com/office/drawing/2014/main" id="{AE136BFC-B168-41BC-B0C3-D5882F75178C}"/>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486914" y="3773313"/>
            <a:ext cx="3873600" cy="231119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D20C33D5-A8E3-48CD-882A-A9E593657C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3560" y="659871"/>
            <a:ext cx="2214627" cy="345568"/>
          </a:xfrm>
          <a:prstGeom prst="rect">
            <a:avLst/>
          </a:prstGeom>
        </p:spPr>
      </p:pic>
      <p:sp>
        <p:nvSpPr>
          <p:cNvPr id="3" name="Date Placeholder 2">
            <a:extLst>
              <a:ext uri="{FF2B5EF4-FFF2-40B4-BE49-F238E27FC236}">
                <a16:creationId xmlns:a16="http://schemas.microsoft.com/office/drawing/2014/main" id="{DC4D3053-745F-F51A-1CB9-9866DFE9A268}"/>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117160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umsplatzhalter 3">
            <a:extLst>
              <a:ext uri="{FF2B5EF4-FFF2-40B4-BE49-F238E27FC236}">
                <a16:creationId xmlns:a16="http://schemas.microsoft.com/office/drawing/2014/main" id="{B6F91DF9-F6F7-4731-96BE-019DF897A19F}"/>
              </a:ext>
            </a:extLst>
          </p:cNvPr>
          <p:cNvSpPr txBox="1">
            <a:spLocks/>
          </p:cNvSpPr>
          <p:nvPr/>
        </p:nvSpPr>
        <p:spPr>
          <a:xfrm>
            <a:off x="596900" y="6356346"/>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Analysis and discussion</a:t>
            </a:r>
          </a:p>
        </p:txBody>
      </p:sp>
      <p:sp>
        <p:nvSpPr>
          <p:cNvPr id="6" name="Textplatzhalter 5"/>
          <p:cNvSpPr>
            <a:spLocks noGrp="1"/>
          </p:cNvSpPr>
          <p:nvPr>
            <p:ph type="body" sz="quarter" idx="14"/>
          </p:nvPr>
        </p:nvSpPr>
        <p:spPr>
          <a:xfrm>
            <a:off x="441024" y="1583472"/>
            <a:ext cx="11076832" cy="4502336"/>
          </a:xfrm>
        </p:spPr>
        <p:txBody>
          <a:bodyPr/>
          <a:lstStyle/>
          <a:p>
            <a:endParaRPr lang="en-US"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7</a:t>
            </a:fld>
            <a:endParaRPr lang="de-AT" dirty="0"/>
          </a:p>
        </p:txBody>
      </p:sp>
      <p:pic>
        <p:nvPicPr>
          <p:cNvPr id="1032" name="Picture 293">
            <a:extLst>
              <a:ext uri="{FF2B5EF4-FFF2-40B4-BE49-F238E27FC236}">
                <a16:creationId xmlns:a16="http://schemas.microsoft.com/office/drawing/2014/main" id="{C92B2507-F33D-4003-B147-C39177625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 y="1330608"/>
            <a:ext cx="3135946" cy="22116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95">
            <a:extLst>
              <a:ext uri="{FF2B5EF4-FFF2-40B4-BE49-F238E27FC236}">
                <a16:creationId xmlns:a16="http://schemas.microsoft.com/office/drawing/2014/main" id="{C0821B0D-0C07-4466-8C4D-FAA0226C2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700" y="1338277"/>
            <a:ext cx="3135946" cy="22116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97">
            <a:extLst>
              <a:ext uri="{FF2B5EF4-FFF2-40B4-BE49-F238E27FC236}">
                <a16:creationId xmlns:a16="http://schemas.microsoft.com/office/drawing/2014/main" id="{8A841173-0E87-4597-A63B-EE7FF6C48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2790" y="1338277"/>
            <a:ext cx="3135946" cy="22116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23">
            <a:extLst>
              <a:ext uri="{FF2B5EF4-FFF2-40B4-BE49-F238E27FC236}">
                <a16:creationId xmlns:a16="http://schemas.microsoft.com/office/drawing/2014/main" id="{0263732F-DEFC-474E-8B54-824F53A378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610" y="3874141"/>
            <a:ext cx="3135946" cy="22116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99">
            <a:extLst>
              <a:ext uri="{FF2B5EF4-FFF2-40B4-BE49-F238E27FC236}">
                <a16:creationId xmlns:a16="http://schemas.microsoft.com/office/drawing/2014/main" id="{04A78D3C-1DF7-44D8-BCE9-1DE47762EC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4700" y="3880284"/>
            <a:ext cx="3135946" cy="2211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00">
            <a:extLst>
              <a:ext uri="{FF2B5EF4-FFF2-40B4-BE49-F238E27FC236}">
                <a16:creationId xmlns:a16="http://schemas.microsoft.com/office/drawing/2014/main" id="{10451A2F-990A-41F3-A281-557CFF9487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2790" y="3880285"/>
            <a:ext cx="3135946" cy="22116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Shape&#10;&#10;Description automatically generated with medium confidence">
            <a:extLst>
              <a:ext uri="{FF2B5EF4-FFF2-40B4-BE49-F238E27FC236}">
                <a16:creationId xmlns:a16="http://schemas.microsoft.com/office/drawing/2014/main" id="{CF745F4E-ADBC-4A26-B282-FEE0232503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5086" y="652640"/>
            <a:ext cx="2214627" cy="345568"/>
          </a:xfrm>
          <a:prstGeom prst="rect">
            <a:avLst/>
          </a:prstGeom>
        </p:spPr>
      </p:pic>
      <p:sp>
        <p:nvSpPr>
          <p:cNvPr id="3" name="Date Placeholder 2">
            <a:extLst>
              <a:ext uri="{FF2B5EF4-FFF2-40B4-BE49-F238E27FC236}">
                <a16:creationId xmlns:a16="http://schemas.microsoft.com/office/drawing/2014/main" id="{609A11BF-624A-EE6C-0334-FC91B1FEBC41}"/>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277864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3">
            <a:extLst>
              <a:ext uri="{FF2B5EF4-FFF2-40B4-BE49-F238E27FC236}">
                <a16:creationId xmlns:a16="http://schemas.microsoft.com/office/drawing/2014/main" id="{7E8D65CE-240D-456F-AF7B-31E49F332137}"/>
              </a:ext>
            </a:extLst>
          </p:cNvPr>
          <p:cNvSpPr txBox="1">
            <a:spLocks/>
          </p:cNvSpPr>
          <p:nvPr/>
        </p:nvSpPr>
        <p:spPr>
          <a:xfrm>
            <a:off x="593425" y="6356346"/>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Normality</a:t>
            </a:r>
          </a:p>
        </p:txBody>
      </p:sp>
      <p:sp>
        <p:nvSpPr>
          <p:cNvPr id="6" name="Textplatzhalter 5"/>
          <p:cNvSpPr>
            <a:spLocks noGrp="1"/>
          </p:cNvSpPr>
          <p:nvPr>
            <p:ph type="body" sz="quarter" idx="14"/>
          </p:nvPr>
        </p:nvSpPr>
        <p:spPr>
          <a:xfrm>
            <a:off x="593425" y="1522144"/>
            <a:ext cx="6356016" cy="4502336"/>
          </a:xfrm>
        </p:spPr>
        <p:txBody>
          <a:bodyPr/>
          <a:lstStyle/>
          <a:p>
            <a:r>
              <a:rPr lang="en-US" dirty="0"/>
              <a:t>Investigations into suitability of normality for the device using histograms and </a:t>
            </a:r>
            <a:r>
              <a:rPr lang="en-US" dirty="0" err="1"/>
              <a:t>qq</a:t>
            </a:r>
            <a:r>
              <a:rPr lang="en-US" dirty="0"/>
              <a:t>-plots (Shapiro-Wilk test)</a:t>
            </a:r>
          </a:p>
          <a:p>
            <a:r>
              <a:rPr lang="en-US" dirty="0"/>
              <a:t>One parameter showed clear one-sided bias pre-irradiation which shifted during irradiation</a:t>
            </a:r>
          </a:p>
          <a:p>
            <a:r>
              <a:rPr lang="en-US" dirty="0"/>
              <a:t>Shown to be markedly improved in both input bias currents, only ~26% shown to be Gaussian</a:t>
            </a:r>
          </a:p>
          <a:p>
            <a:r>
              <a:rPr lang="en-US" dirty="0"/>
              <a:t>QQ-plots demonstrates peak data in most cases, with slight skews in some cases</a:t>
            </a:r>
          </a:p>
          <a:p>
            <a:r>
              <a:rPr lang="en-US" dirty="0"/>
              <a:t>81% of input offset current results demonstrated normality, suggesting good estimation</a:t>
            </a:r>
          </a:p>
          <a:p>
            <a:r>
              <a:rPr lang="en-US" dirty="0"/>
              <a:t>For other parameters, Breusch-Pagan (chi-squared) test data show only17% significance so assumptions made when performing a least-squares analysis are false</a:t>
            </a:r>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8</a:t>
            </a:fld>
            <a:endParaRPr lang="de-AT" dirty="0"/>
          </a:p>
        </p:txBody>
      </p:sp>
      <p:pic>
        <p:nvPicPr>
          <p:cNvPr id="7" name="Picture 6">
            <a:extLst>
              <a:ext uri="{FF2B5EF4-FFF2-40B4-BE49-F238E27FC236}">
                <a16:creationId xmlns:a16="http://schemas.microsoft.com/office/drawing/2014/main" id="{4050210F-FC37-4009-9A2D-B113238228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00046" y="1522144"/>
            <a:ext cx="4346406" cy="3915981"/>
          </a:xfrm>
          <a:prstGeom prst="rect">
            <a:avLst/>
          </a:prstGeom>
          <a:noFill/>
          <a:ln>
            <a:noFill/>
          </a:ln>
        </p:spPr>
      </p:pic>
      <p:pic>
        <p:nvPicPr>
          <p:cNvPr id="9" name="Picture 8" descr="Shape&#10;&#10;Description automatically generated with medium confidence">
            <a:extLst>
              <a:ext uri="{FF2B5EF4-FFF2-40B4-BE49-F238E27FC236}">
                <a16:creationId xmlns:a16="http://schemas.microsoft.com/office/drawing/2014/main" id="{2C0026B1-A95D-4CD9-B169-752CF12AE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3560" y="650143"/>
            <a:ext cx="2214627" cy="345568"/>
          </a:xfrm>
          <a:prstGeom prst="rect">
            <a:avLst/>
          </a:prstGeom>
        </p:spPr>
      </p:pic>
      <p:sp>
        <p:nvSpPr>
          <p:cNvPr id="3" name="Date Placeholder 2">
            <a:extLst>
              <a:ext uri="{FF2B5EF4-FFF2-40B4-BE49-F238E27FC236}">
                <a16:creationId xmlns:a16="http://schemas.microsoft.com/office/drawing/2014/main" id="{52F62907-D5DB-AAC4-3431-2BED7DD0D904}"/>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162870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3">
            <a:extLst>
              <a:ext uri="{FF2B5EF4-FFF2-40B4-BE49-F238E27FC236}">
                <a16:creationId xmlns:a16="http://schemas.microsoft.com/office/drawing/2014/main" id="{4CA1A79C-0436-43A8-B263-C2FD07E381B6}"/>
              </a:ext>
            </a:extLst>
          </p:cNvPr>
          <p:cNvSpPr txBox="1">
            <a:spLocks/>
          </p:cNvSpPr>
          <p:nvPr/>
        </p:nvSpPr>
        <p:spPr>
          <a:xfrm>
            <a:off x="593424" y="6356346"/>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Author: Jorn Voegtli</a:t>
            </a:r>
            <a:endParaRPr lang="de-AT" dirty="0"/>
          </a:p>
        </p:txBody>
      </p:sp>
      <p:sp>
        <p:nvSpPr>
          <p:cNvPr id="2" name="Textplatzhalter 1"/>
          <p:cNvSpPr>
            <a:spLocks noGrp="1"/>
          </p:cNvSpPr>
          <p:nvPr>
            <p:ph type="body" sz="quarter" idx="13"/>
          </p:nvPr>
        </p:nvSpPr>
        <p:spPr/>
        <p:txBody>
          <a:bodyPr/>
          <a:lstStyle/>
          <a:p>
            <a:r>
              <a:rPr lang="en-US" noProof="0" dirty="0"/>
              <a:t>Analysis and discussion</a:t>
            </a:r>
          </a:p>
        </p:txBody>
      </p:sp>
      <p:sp>
        <p:nvSpPr>
          <p:cNvPr id="6" name="Textplatzhalter 5"/>
          <p:cNvSpPr>
            <a:spLocks noGrp="1"/>
          </p:cNvSpPr>
          <p:nvPr>
            <p:ph type="body" sz="quarter" idx="14"/>
          </p:nvPr>
        </p:nvSpPr>
        <p:spPr/>
        <p:txBody>
          <a:bodyPr/>
          <a:lstStyle/>
          <a:p>
            <a:endParaRPr lang="en-US" dirty="0"/>
          </a:p>
        </p:txBody>
      </p:sp>
      <p:sp>
        <p:nvSpPr>
          <p:cNvPr id="5" name="Foliennummernplatzhalter 4"/>
          <p:cNvSpPr>
            <a:spLocks noGrp="1"/>
          </p:cNvSpPr>
          <p:nvPr>
            <p:ph type="sldNum" sz="quarter" idx="4"/>
          </p:nvPr>
        </p:nvSpPr>
        <p:spPr>
          <a:xfrm>
            <a:off x="8940800" y="6356350"/>
            <a:ext cx="2743200" cy="365125"/>
          </a:xfrm>
          <a:prstGeom prst="rect">
            <a:avLst/>
          </a:prstGeom>
        </p:spPr>
        <p:txBody>
          <a:bodyPr/>
          <a:lstStyle/>
          <a:p>
            <a:fld id="{89416562-3206-41B7-B83C-635EBCA5C800}" type="slidenum">
              <a:rPr lang="de-AT" smtClean="0"/>
              <a:pPr/>
              <a:t>9</a:t>
            </a:fld>
            <a:endParaRPr lang="de-AT" dirty="0"/>
          </a:p>
        </p:txBody>
      </p:sp>
      <p:pic>
        <p:nvPicPr>
          <p:cNvPr id="9" name="Picture 8" descr="Chart, histogram&#10;&#10;Description automatically generated">
            <a:extLst>
              <a:ext uri="{FF2B5EF4-FFF2-40B4-BE49-F238E27FC236}">
                <a16:creationId xmlns:a16="http://schemas.microsoft.com/office/drawing/2014/main" id="{43737354-16AE-41E5-B02B-92A1024DB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165" y="1793534"/>
            <a:ext cx="4154065" cy="3542322"/>
          </a:xfrm>
          <a:prstGeom prst="rect">
            <a:avLst/>
          </a:prstGeom>
        </p:spPr>
      </p:pic>
      <p:pic>
        <p:nvPicPr>
          <p:cNvPr id="15" name="Picture 14" descr="Chart, line chart&#10;&#10;Description automatically generated">
            <a:extLst>
              <a:ext uri="{FF2B5EF4-FFF2-40B4-BE49-F238E27FC236}">
                <a16:creationId xmlns:a16="http://schemas.microsoft.com/office/drawing/2014/main" id="{BB4C7157-AA7F-499B-B3A5-0B6DAD7E1D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531" y="1793534"/>
            <a:ext cx="5390302" cy="30456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C6BBA0E5-AAC0-447B-9462-E696FBE2A0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554" y="650143"/>
            <a:ext cx="2214627" cy="345568"/>
          </a:xfrm>
          <a:prstGeom prst="rect">
            <a:avLst/>
          </a:prstGeom>
        </p:spPr>
      </p:pic>
      <p:sp>
        <p:nvSpPr>
          <p:cNvPr id="3" name="Date Placeholder 2">
            <a:extLst>
              <a:ext uri="{FF2B5EF4-FFF2-40B4-BE49-F238E27FC236}">
                <a16:creationId xmlns:a16="http://schemas.microsoft.com/office/drawing/2014/main" id="{0D2508F8-B539-EB00-66B0-FCFDCB75D154}"/>
              </a:ext>
            </a:extLst>
          </p:cNvPr>
          <p:cNvSpPr>
            <a:spLocks noGrp="1"/>
          </p:cNvSpPr>
          <p:nvPr>
            <p:ph type="dt" sz="half" idx="2"/>
          </p:nvPr>
        </p:nvSpPr>
        <p:spPr/>
        <p:txBody>
          <a:bodyPr/>
          <a:lstStyle/>
          <a:p>
            <a:r>
              <a:rPr lang="en-US"/>
              <a:t>Author: Jorn Voegtli</a:t>
            </a:r>
            <a:endParaRPr lang="de-AT" dirty="0"/>
          </a:p>
        </p:txBody>
      </p:sp>
    </p:spTree>
    <p:extLst>
      <p:ext uri="{BB962C8B-B14F-4D97-AF65-F5344CB8AC3E}">
        <p14:creationId xmlns:p14="http://schemas.microsoft.com/office/powerpoint/2010/main" val="3014811816"/>
      </p:ext>
    </p:extLst>
  </p:cSld>
  <p:clrMapOvr>
    <a:masterClrMapping/>
  </p:clrMapOvr>
</p:sld>
</file>

<file path=ppt/theme/theme1.xml><?xml version="1.0" encoding="utf-8"?>
<a:theme xmlns:a="http://schemas.openxmlformats.org/drawingml/2006/main" name="Office Theme">
  <a:themeElements>
    <a:clrScheme name="RADECS">
      <a:dk1>
        <a:srgbClr val="162C3F"/>
      </a:dk1>
      <a:lt1>
        <a:srgbClr val="FFFFFF"/>
      </a:lt1>
      <a:dk2>
        <a:srgbClr val="44546A"/>
      </a:dk2>
      <a:lt2>
        <a:srgbClr val="E7E6E6"/>
      </a:lt2>
      <a:accent1>
        <a:srgbClr val="98AAC3"/>
      </a:accent1>
      <a:accent2>
        <a:srgbClr val="83A3BE"/>
      </a:accent2>
      <a:accent3>
        <a:srgbClr val="A5A5A5"/>
      </a:accent3>
      <a:accent4>
        <a:srgbClr val="FFC000"/>
      </a:accent4>
      <a:accent5>
        <a:srgbClr val="152D3F"/>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DECS 2021 Template Paper Technical Session" id="{C4944597-9CB0-4F71-8B1C-A8C4D9CAE3E5}" vid="{734B7B97-C1EA-4796-AE7F-E7F96B8729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RADECS 2021 Template Oral Presentations</Template>
  <TotalTime>177</TotalTime>
  <Words>1104</Words>
  <Application>Microsoft Office PowerPoint</Application>
  <PresentationFormat>Widescreen</PresentationFormat>
  <Paragraphs>132</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Myriad Pro</vt:lpstr>
      <vt:lpstr>Symbol</vt:lpstr>
      <vt:lpstr>Wingdings</vt:lpstr>
      <vt:lpstr>Office Theme</vt:lpstr>
      <vt:lpstr>Analysis of TID testing of a statistically large quantity of parts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Seibersdorf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RADECS 2021, Vienna - Presentation template</dc:subject>
  <dc:creator>Beck Peter</dc:creator>
  <cp:lastModifiedBy>Richard Sharp</cp:lastModifiedBy>
  <cp:revision>14</cp:revision>
  <dcterms:created xsi:type="dcterms:W3CDTF">2021-07-19T22:29:06Z</dcterms:created>
  <dcterms:modified xsi:type="dcterms:W3CDTF">2023-06-23T11:18:24Z</dcterms:modified>
</cp:coreProperties>
</file>