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746" r:id="rId5"/>
    <p:sldMasterId id="2147483749" r:id="rId6"/>
    <p:sldMasterId id="2147483743" r:id="rId7"/>
    <p:sldMasterId id="2147483817" r:id="rId8"/>
    <p:sldMasterId id="2147483829" r:id="rId9"/>
  </p:sldMasterIdLst>
  <p:notesMasterIdLst>
    <p:notesMasterId r:id="rId24"/>
  </p:notesMasterIdLst>
  <p:handoutMasterIdLst>
    <p:handoutMasterId r:id="rId25"/>
  </p:handoutMasterIdLst>
  <p:sldIdLst>
    <p:sldId id="268" r:id="rId10"/>
    <p:sldId id="470" r:id="rId11"/>
    <p:sldId id="477" r:id="rId12"/>
    <p:sldId id="480" r:id="rId13"/>
    <p:sldId id="481" r:id="rId14"/>
    <p:sldId id="482" r:id="rId15"/>
    <p:sldId id="483" r:id="rId16"/>
    <p:sldId id="487" r:id="rId17"/>
    <p:sldId id="489" r:id="rId18"/>
    <p:sldId id="486" r:id="rId19"/>
    <p:sldId id="490" r:id="rId20"/>
    <p:sldId id="484" r:id="rId21"/>
    <p:sldId id="485" r:id="rId22"/>
    <p:sldId id="402" r:id="rId23"/>
  </p:sldIdLst>
  <p:sldSz cx="12192000" cy="6858000"/>
  <p:notesSz cx="6794500" cy="9931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749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zaro Bartoli, Eva" initials="LBE" lastIdx="0" clrIdx="0">
    <p:extLst>
      <p:ext uri="{19B8F6BF-5375-455C-9EA6-DF929625EA0E}">
        <p15:presenceInfo xmlns:p15="http://schemas.microsoft.com/office/powerpoint/2012/main" userId="S-1-5-21-583907252-152049171-1343024091-12963" providerId="AD"/>
      </p:ext>
    </p:extLst>
  </p:cmAuthor>
  <p:cmAuthor id="2" name="Silvia Diaz" initials="SD" lastIdx="4" clrIdx="1">
    <p:extLst>
      <p:ext uri="{19B8F6BF-5375-455C-9EA6-DF929625EA0E}">
        <p15:presenceInfo xmlns:p15="http://schemas.microsoft.com/office/powerpoint/2012/main" userId="S::silvia.diaz@aeroespacial.sener::7b3d8861-a643-4558-ad7d-193cf1531a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F38"/>
    <a:srgbClr val="FFFFFF"/>
    <a:srgbClr val="586BA2"/>
    <a:srgbClr val="000099"/>
    <a:srgbClr val="5C7F92"/>
    <a:srgbClr val="5C9392"/>
    <a:srgbClr val="899F99"/>
    <a:srgbClr val="B5384F"/>
    <a:srgbClr val="6A7F10"/>
    <a:srgbClr val="6BA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58E86-906C-4565-802C-AA4E7B79010E}" v="251" dt="2023-02-10T09:56:08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3838"/>
        <p:guide pos="7491"/>
        <p:guide pos="3840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Pablo Fernandez" userId="4fb3b678-f306-49d6-b386-dbe03261ace1" providerId="ADAL" clId="{83E3060B-3183-4B43-AE98-923C01667125}"/>
    <pc:docChg chg="undo redo custSel addSld delSld modSld sldOrd modMainMaster">
      <pc:chgData name="Cesar Pablo Fernandez" userId="4fb3b678-f306-49d6-b386-dbe03261ace1" providerId="ADAL" clId="{83E3060B-3183-4B43-AE98-923C01667125}" dt="2022-06-22T15:39:38.055" v="1976" actId="6549"/>
      <pc:docMkLst>
        <pc:docMk/>
      </pc:docMkLst>
      <pc:sldChg chg="modSp mod">
        <pc:chgData name="Cesar Pablo Fernandez" userId="4fb3b678-f306-49d6-b386-dbe03261ace1" providerId="ADAL" clId="{83E3060B-3183-4B43-AE98-923C01667125}" dt="2022-06-17T08:18:36.133" v="110" actId="20577"/>
        <pc:sldMkLst>
          <pc:docMk/>
          <pc:sldMk cId="667846504" sldId="268"/>
        </pc:sldMkLst>
        <pc:spChg chg="mod">
          <ac:chgData name="Cesar Pablo Fernandez" userId="4fb3b678-f306-49d6-b386-dbe03261ace1" providerId="ADAL" clId="{83E3060B-3183-4B43-AE98-923C01667125}" dt="2022-06-17T08:18:36.133" v="110" actId="20577"/>
          <ac:spMkLst>
            <pc:docMk/>
            <pc:sldMk cId="667846504" sldId="268"/>
            <ac:spMk id="3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17T08:17:48.112" v="47" actId="20577"/>
          <ac:spMkLst>
            <pc:docMk/>
            <pc:sldMk cId="667846504" sldId="268"/>
            <ac:spMk id="9" creationId="{00000000-0000-0000-0000-000000000000}"/>
          </ac:spMkLst>
        </pc:spChg>
      </pc:sldChg>
      <pc:sldChg chg="modSp mod">
        <pc:chgData name="Cesar Pablo Fernandez" userId="4fb3b678-f306-49d6-b386-dbe03261ace1" providerId="ADAL" clId="{83E3060B-3183-4B43-AE98-923C01667125}" dt="2022-06-21T13:20:06.937" v="1729" actId="1036"/>
        <pc:sldMkLst>
          <pc:docMk/>
          <pc:sldMk cId="3615921246" sldId="470"/>
        </pc:sldMkLst>
        <pc:spChg chg="mod">
          <ac:chgData name="Cesar Pablo Fernandez" userId="4fb3b678-f306-49d6-b386-dbe03261ace1" providerId="ADAL" clId="{83E3060B-3183-4B43-AE98-923C01667125}" dt="2022-06-21T12:09:19.779" v="1178" actId="6549"/>
          <ac:spMkLst>
            <pc:docMk/>
            <pc:sldMk cId="3615921246" sldId="470"/>
            <ac:spMk id="7" creationId="{00000000-0000-0000-0000-000000000000}"/>
          </ac:spMkLst>
        </pc:spChg>
        <pc:picChg chg="mod">
          <ac:chgData name="Cesar Pablo Fernandez" userId="4fb3b678-f306-49d6-b386-dbe03261ace1" providerId="ADAL" clId="{83E3060B-3183-4B43-AE98-923C01667125}" dt="2022-06-21T13:20:06.937" v="1729" actId="1036"/>
          <ac:picMkLst>
            <pc:docMk/>
            <pc:sldMk cId="3615921246" sldId="470"/>
            <ac:picMk id="2" creationId="{00000000-0000-0000-0000-000000000000}"/>
          </ac:picMkLst>
        </pc:picChg>
      </pc:sldChg>
      <pc:sldChg chg="addSp delSp modSp mod">
        <pc:chgData name="Cesar Pablo Fernandez" userId="4fb3b678-f306-49d6-b386-dbe03261ace1" providerId="ADAL" clId="{83E3060B-3183-4B43-AE98-923C01667125}" dt="2022-06-21T13:55:36.494" v="1771" actId="14100"/>
        <pc:sldMkLst>
          <pc:docMk/>
          <pc:sldMk cId="941042182" sldId="471"/>
        </pc:sldMkLst>
        <pc:spChg chg="add mod">
          <ac:chgData name="Cesar Pablo Fernandez" userId="4fb3b678-f306-49d6-b386-dbe03261ace1" providerId="ADAL" clId="{83E3060B-3183-4B43-AE98-923C01667125}" dt="2022-06-21T13:55:24.735" v="1769" actId="1076"/>
          <ac:spMkLst>
            <pc:docMk/>
            <pc:sldMk cId="941042182" sldId="471"/>
            <ac:spMk id="4" creationId="{273B0243-6931-4F9B-91C6-F4761705B9C9}"/>
          </ac:spMkLst>
        </pc:spChg>
        <pc:spChg chg="mod">
          <ac:chgData name="Cesar Pablo Fernandez" userId="4fb3b678-f306-49d6-b386-dbe03261ace1" providerId="ADAL" clId="{83E3060B-3183-4B43-AE98-923C01667125}" dt="2022-06-17T09:16:12.513" v="508" actId="6549"/>
          <ac:spMkLst>
            <pc:docMk/>
            <pc:sldMk cId="941042182" sldId="471"/>
            <ac:spMk id="21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17T09:57:16.752" v="684" actId="255"/>
          <ac:spMkLst>
            <pc:docMk/>
            <pc:sldMk cId="941042182" sldId="471"/>
            <ac:spMk id="23" creationId="{00000000-0000-0000-0000-000000000000}"/>
          </ac:spMkLst>
        </pc:spChg>
        <pc:graphicFrameChg chg="mod modGraphic">
          <ac:chgData name="Cesar Pablo Fernandez" userId="4fb3b678-f306-49d6-b386-dbe03261ace1" providerId="ADAL" clId="{83E3060B-3183-4B43-AE98-923C01667125}" dt="2022-06-21T13:22:29.602" v="1766" actId="14100"/>
          <ac:graphicFrameMkLst>
            <pc:docMk/>
            <pc:sldMk cId="941042182" sldId="471"/>
            <ac:graphicFrameMk id="29" creationId="{C22C19F0-777A-4155-823A-80B22F448BFD}"/>
          </ac:graphicFrameMkLst>
        </pc:graphicFrameChg>
        <pc:picChg chg="add mod">
          <ac:chgData name="Cesar Pablo Fernandez" userId="4fb3b678-f306-49d6-b386-dbe03261ace1" providerId="ADAL" clId="{83E3060B-3183-4B43-AE98-923C01667125}" dt="2022-06-21T13:55:36.494" v="1771" actId="14100"/>
          <ac:picMkLst>
            <pc:docMk/>
            <pc:sldMk cId="941042182" sldId="471"/>
            <ac:picMk id="3" creationId="{20D366F7-82AD-4A93-9EAC-4727245ADB44}"/>
          </ac:picMkLst>
        </pc:picChg>
        <pc:picChg chg="del mod">
          <ac:chgData name="Cesar Pablo Fernandez" userId="4fb3b678-f306-49d6-b386-dbe03261ace1" providerId="ADAL" clId="{83E3060B-3183-4B43-AE98-923C01667125}" dt="2022-06-21T13:16:52.569" v="1599" actId="478"/>
          <ac:picMkLst>
            <pc:docMk/>
            <pc:sldMk cId="941042182" sldId="471"/>
            <ac:picMk id="7" creationId="{00000000-0000-0000-0000-000000000000}"/>
          </ac:picMkLst>
        </pc:picChg>
        <pc:picChg chg="add mod">
          <ac:chgData name="Cesar Pablo Fernandez" userId="4fb3b678-f306-49d6-b386-dbe03261ace1" providerId="ADAL" clId="{83E3060B-3183-4B43-AE98-923C01667125}" dt="2022-06-21T13:22:23.308" v="1764" actId="1036"/>
          <ac:picMkLst>
            <pc:docMk/>
            <pc:sldMk cId="941042182" sldId="471"/>
            <ac:picMk id="8" creationId="{858B7E05-8AF3-4E6A-A046-784D0ED2BA65}"/>
          </ac:picMkLst>
        </pc:picChg>
        <pc:picChg chg="del mod">
          <ac:chgData name="Cesar Pablo Fernandez" userId="4fb3b678-f306-49d6-b386-dbe03261ace1" providerId="ADAL" clId="{83E3060B-3183-4B43-AE98-923C01667125}" dt="2022-06-20T07:37:15.040" v="890" actId="478"/>
          <ac:picMkLst>
            <pc:docMk/>
            <pc:sldMk cId="941042182" sldId="471"/>
            <ac:picMk id="28" creationId="{00000000-0000-0000-0000-000000000000}"/>
          </ac:picMkLst>
        </pc:picChg>
      </pc:sldChg>
      <pc:sldChg chg="addSp delSp modSp mod">
        <pc:chgData name="Cesar Pablo Fernandez" userId="4fb3b678-f306-49d6-b386-dbe03261ace1" providerId="ADAL" clId="{83E3060B-3183-4B43-AE98-923C01667125}" dt="2022-06-21T16:24:52.011" v="1890" actId="20577"/>
        <pc:sldMkLst>
          <pc:docMk/>
          <pc:sldMk cId="3344674760" sldId="473"/>
        </pc:sldMkLst>
        <pc:spChg chg="del">
          <ac:chgData name="Cesar Pablo Fernandez" userId="4fb3b678-f306-49d6-b386-dbe03261ace1" providerId="ADAL" clId="{83E3060B-3183-4B43-AE98-923C01667125}" dt="2022-06-17T09:35:21.389" v="541" actId="478"/>
          <ac:spMkLst>
            <pc:docMk/>
            <pc:sldMk cId="3344674760" sldId="473"/>
            <ac:spMk id="7" creationId="{00000000-0000-0000-0000-000000000000}"/>
          </ac:spMkLst>
        </pc:spChg>
        <pc:spChg chg="add del mod">
          <ac:chgData name="Cesar Pablo Fernandez" userId="4fb3b678-f306-49d6-b386-dbe03261ace1" providerId="ADAL" clId="{83E3060B-3183-4B43-AE98-923C01667125}" dt="2022-06-21T14:44:11.403" v="1786" actId="478"/>
          <ac:spMkLst>
            <pc:docMk/>
            <pc:sldMk cId="3344674760" sldId="473"/>
            <ac:spMk id="9" creationId="{D6F9E56E-DE4E-4E26-A281-88C04594B461}"/>
          </ac:spMkLst>
        </pc:spChg>
        <pc:spChg chg="add mod">
          <ac:chgData name="Cesar Pablo Fernandez" userId="4fb3b678-f306-49d6-b386-dbe03261ace1" providerId="ADAL" clId="{83E3060B-3183-4B43-AE98-923C01667125}" dt="2022-06-21T16:24:33.032" v="1875" actId="1076"/>
          <ac:spMkLst>
            <pc:docMk/>
            <pc:sldMk cId="3344674760" sldId="473"/>
            <ac:spMk id="10" creationId="{D21D4781-D690-474C-82A8-6D28EA9650B1}"/>
          </ac:spMkLst>
        </pc:spChg>
        <pc:spChg chg="mod">
          <ac:chgData name="Cesar Pablo Fernandez" userId="4fb3b678-f306-49d6-b386-dbe03261ace1" providerId="ADAL" clId="{83E3060B-3183-4B43-AE98-923C01667125}" dt="2022-06-17T09:35:36.716" v="544" actId="255"/>
          <ac:spMkLst>
            <pc:docMk/>
            <pc:sldMk cId="3344674760" sldId="473"/>
            <ac:spMk id="11" creationId="{00000000-0000-0000-0000-000000000000}"/>
          </ac:spMkLst>
        </pc:spChg>
        <pc:spChg chg="add mod">
          <ac:chgData name="Cesar Pablo Fernandez" userId="4fb3b678-f306-49d6-b386-dbe03261ace1" providerId="ADAL" clId="{83E3060B-3183-4B43-AE98-923C01667125}" dt="2022-06-21T16:24:52.011" v="1890" actId="20577"/>
          <ac:spMkLst>
            <pc:docMk/>
            <pc:sldMk cId="3344674760" sldId="473"/>
            <ac:spMk id="13" creationId="{EBEC71A6-DC7F-4287-BF46-CDE48CF2581F}"/>
          </ac:spMkLst>
        </pc:spChg>
        <pc:spChg chg="mod">
          <ac:chgData name="Cesar Pablo Fernandez" userId="4fb3b678-f306-49d6-b386-dbe03261ace1" providerId="ADAL" clId="{83E3060B-3183-4B43-AE98-923C01667125}" dt="2022-06-17T09:17:07.800" v="509"/>
          <ac:spMkLst>
            <pc:docMk/>
            <pc:sldMk cId="3344674760" sldId="473"/>
            <ac:spMk id="21" creationId="{00000000-0000-0000-0000-000000000000}"/>
          </ac:spMkLst>
        </pc:spChg>
        <pc:graphicFrameChg chg="add mod modGraphic">
          <ac:chgData name="Cesar Pablo Fernandez" userId="4fb3b678-f306-49d6-b386-dbe03261ace1" providerId="ADAL" clId="{83E3060B-3183-4B43-AE98-923C01667125}" dt="2022-06-21T16:23:55.890" v="1865" actId="1076"/>
          <ac:graphicFrameMkLst>
            <pc:docMk/>
            <pc:sldMk cId="3344674760" sldId="473"/>
            <ac:graphicFrameMk id="2" creationId="{BD956E4D-35AF-47C9-83C0-925D1E7746D7}"/>
          </ac:graphicFrameMkLst>
        </pc:graphicFrameChg>
        <pc:graphicFrameChg chg="mod modGraphic">
          <ac:chgData name="Cesar Pablo Fernandez" userId="4fb3b678-f306-49d6-b386-dbe03261ace1" providerId="ADAL" clId="{83E3060B-3183-4B43-AE98-923C01667125}" dt="2022-06-21T16:23:51.983" v="1864" actId="1035"/>
          <ac:graphicFrameMkLst>
            <pc:docMk/>
            <pc:sldMk cId="3344674760" sldId="473"/>
            <ac:graphicFrameMk id="12" creationId="{5AC0EA45-682A-4B4B-AFF7-915D421B92DD}"/>
          </ac:graphicFrameMkLst>
        </pc:graphicFrameChg>
        <pc:picChg chg="add del mod">
          <ac:chgData name="Cesar Pablo Fernandez" userId="4fb3b678-f306-49d6-b386-dbe03261ace1" providerId="ADAL" clId="{83E3060B-3183-4B43-AE98-923C01667125}" dt="2022-06-21T14:44:05.497" v="1784" actId="478"/>
          <ac:picMkLst>
            <pc:docMk/>
            <pc:sldMk cId="3344674760" sldId="473"/>
            <ac:picMk id="6" creationId="{99BF4B2F-31C9-4570-AA37-0AC3BA4620DF}"/>
          </ac:picMkLst>
        </pc:picChg>
        <pc:picChg chg="add del mod">
          <ac:chgData name="Cesar Pablo Fernandez" userId="4fb3b678-f306-49d6-b386-dbe03261ace1" providerId="ADAL" clId="{83E3060B-3183-4B43-AE98-923C01667125}" dt="2022-06-21T14:44:15.230" v="1787" actId="478"/>
          <ac:picMkLst>
            <pc:docMk/>
            <pc:sldMk cId="3344674760" sldId="473"/>
            <ac:picMk id="8" creationId="{77BEDE4A-3CEB-45D8-8674-EE37FE8B97A2}"/>
          </ac:picMkLst>
        </pc:picChg>
      </pc:sldChg>
      <pc:sldChg chg="delSp modSp del mod">
        <pc:chgData name="Cesar Pablo Fernandez" userId="4fb3b678-f306-49d6-b386-dbe03261ace1" providerId="ADAL" clId="{83E3060B-3183-4B43-AE98-923C01667125}" dt="2022-06-17T09:41:40.249" v="634" actId="47"/>
        <pc:sldMkLst>
          <pc:docMk/>
          <pc:sldMk cId="1765613610" sldId="474"/>
        </pc:sldMkLst>
        <pc:spChg chg="del mod">
          <ac:chgData name="Cesar Pablo Fernandez" userId="4fb3b678-f306-49d6-b386-dbe03261ace1" providerId="ADAL" clId="{83E3060B-3183-4B43-AE98-923C01667125}" dt="2022-06-17T09:37:52.165" v="602" actId="21"/>
          <ac:spMkLst>
            <pc:docMk/>
            <pc:sldMk cId="1765613610" sldId="474"/>
            <ac:spMk id="7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17T09:17:29.950" v="510"/>
          <ac:spMkLst>
            <pc:docMk/>
            <pc:sldMk cId="1765613610" sldId="474"/>
            <ac:spMk id="21" creationId="{00000000-0000-0000-0000-000000000000}"/>
          </ac:spMkLst>
        </pc:spChg>
      </pc:sldChg>
      <pc:sldChg chg="modSp mod ord">
        <pc:chgData name="Cesar Pablo Fernandez" userId="4fb3b678-f306-49d6-b386-dbe03261ace1" providerId="ADAL" clId="{83E3060B-3183-4B43-AE98-923C01667125}" dt="2022-06-21T14:15:18.021" v="1782" actId="20578"/>
        <pc:sldMkLst>
          <pc:docMk/>
          <pc:sldMk cId="3284369018" sldId="477"/>
        </pc:sldMkLst>
        <pc:spChg chg="mod">
          <ac:chgData name="Cesar Pablo Fernandez" userId="4fb3b678-f306-49d6-b386-dbe03261ace1" providerId="ADAL" clId="{83E3060B-3183-4B43-AE98-923C01667125}" dt="2022-06-21T14:15:18.021" v="1782" actId="20578"/>
          <ac:spMkLst>
            <pc:docMk/>
            <pc:sldMk cId="3284369018" sldId="477"/>
            <ac:spMk id="5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17T08:38:10.213" v="232" actId="20577"/>
          <ac:spMkLst>
            <pc:docMk/>
            <pc:sldMk cId="3284369018" sldId="477"/>
            <ac:spMk id="21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17T08:39:17.084" v="242" actId="255"/>
          <ac:spMkLst>
            <pc:docMk/>
            <pc:sldMk cId="3284369018" sldId="477"/>
            <ac:spMk id="23" creationId="{00000000-0000-0000-0000-000000000000}"/>
          </ac:spMkLst>
        </pc:spChg>
        <pc:graphicFrameChg chg="mod modGraphic">
          <ac:chgData name="Cesar Pablo Fernandez" userId="4fb3b678-f306-49d6-b386-dbe03261ace1" providerId="ADAL" clId="{83E3060B-3183-4B43-AE98-923C01667125}" dt="2022-06-17T09:03:52.528" v="435"/>
          <ac:graphicFrameMkLst>
            <pc:docMk/>
            <pc:sldMk cId="3284369018" sldId="477"/>
            <ac:graphicFrameMk id="8" creationId="{00000000-0000-0000-0000-000000000000}"/>
          </ac:graphicFrameMkLst>
        </pc:graphicFrameChg>
      </pc:sldChg>
      <pc:sldChg chg="addSp delSp modSp mod delCm">
        <pc:chgData name="Cesar Pablo Fernandez" userId="4fb3b678-f306-49d6-b386-dbe03261ace1" providerId="ADAL" clId="{83E3060B-3183-4B43-AE98-923C01667125}" dt="2022-06-21T14:30:12.099" v="1783" actId="6549"/>
        <pc:sldMkLst>
          <pc:docMk/>
          <pc:sldMk cId="43774532" sldId="480"/>
        </pc:sldMkLst>
        <pc:spChg chg="mod">
          <ac:chgData name="Cesar Pablo Fernandez" userId="4fb3b678-f306-49d6-b386-dbe03261ace1" providerId="ADAL" clId="{83E3060B-3183-4B43-AE98-923C01667125}" dt="2022-06-21T14:30:12.099" v="1783" actId="6549"/>
          <ac:spMkLst>
            <pc:docMk/>
            <pc:sldMk cId="43774532" sldId="480"/>
            <ac:spMk id="4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17T08:35:00.977" v="206" actId="20577"/>
          <ac:spMkLst>
            <pc:docMk/>
            <pc:sldMk cId="43774532" sldId="480"/>
            <ac:spMk id="21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3:21:27.678" v="1738" actId="1038"/>
          <ac:spMkLst>
            <pc:docMk/>
            <pc:sldMk cId="43774532" sldId="480"/>
            <ac:spMk id="22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0T06:24:30.378" v="710" actId="20577"/>
          <ac:spMkLst>
            <pc:docMk/>
            <pc:sldMk cId="43774532" sldId="480"/>
            <ac:spMk id="23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3:21:27.678" v="1738" actId="1038"/>
          <ac:spMkLst>
            <pc:docMk/>
            <pc:sldMk cId="43774532" sldId="480"/>
            <ac:spMk id="26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3:21:27.678" v="1738" actId="1038"/>
          <ac:spMkLst>
            <pc:docMk/>
            <pc:sldMk cId="43774532" sldId="480"/>
            <ac:spMk id="28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3:21:27.678" v="1738" actId="1038"/>
          <ac:spMkLst>
            <pc:docMk/>
            <pc:sldMk cId="43774532" sldId="480"/>
            <ac:spMk id="30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3:21:27.678" v="1738" actId="1038"/>
          <ac:spMkLst>
            <pc:docMk/>
            <pc:sldMk cId="43774532" sldId="480"/>
            <ac:spMk id="32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3:21:27.678" v="1738" actId="1038"/>
          <ac:spMkLst>
            <pc:docMk/>
            <pc:sldMk cId="43774532" sldId="480"/>
            <ac:spMk id="33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3:21:27.678" v="1738" actId="1038"/>
          <ac:spMkLst>
            <pc:docMk/>
            <pc:sldMk cId="43774532" sldId="480"/>
            <ac:spMk id="36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3:21:27.678" v="1738" actId="1038"/>
          <ac:spMkLst>
            <pc:docMk/>
            <pc:sldMk cId="43774532" sldId="480"/>
            <ac:spMk id="39" creationId="{00000000-0000-0000-0000-000000000000}"/>
          </ac:spMkLst>
        </pc:spChg>
        <pc:grpChg chg="mod">
          <ac:chgData name="Cesar Pablo Fernandez" userId="4fb3b678-f306-49d6-b386-dbe03261ace1" providerId="ADAL" clId="{83E3060B-3183-4B43-AE98-923C01667125}" dt="2022-06-21T13:21:27.678" v="1738" actId="1038"/>
          <ac:grpSpMkLst>
            <pc:docMk/>
            <pc:sldMk cId="43774532" sldId="480"/>
            <ac:grpSpMk id="5" creationId="{00000000-0000-0000-0000-000000000000}"/>
          </ac:grpSpMkLst>
        </pc:grpChg>
        <pc:grpChg chg="mod">
          <ac:chgData name="Cesar Pablo Fernandez" userId="4fb3b678-f306-49d6-b386-dbe03261ace1" providerId="ADAL" clId="{83E3060B-3183-4B43-AE98-923C01667125}" dt="2022-06-21T13:21:27.678" v="1738" actId="1038"/>
          <ac:grpSpMkLst>
            <pc:docMk/>
            <pc:sldMk cId="43774532" sldId="480"/>
            <ac:grpSpMk id="6" creationId="{00000000-0000-0000-0000-000000000000}"/>
          </ac:grpSpMkLst>
        </pc:grpChg>
        <pc:grpChg chg="mod">
          <ac:chgData name="Cesar Pablo Fernandez" userId="4fb3b678-f306-49d6-b386-dbe03261ace1" providerId="ADAL" clId="{83E3060B-3183-4B43-AE98-923C01667125}" dt="2022-06-21T13:21:27.678" v="1738" actId="1038"/>
          <ac:grpSpMkLst>
            <pc:docMk/>
            <pc:sldMk cId="43774532" sldId="480"/>
            <ac:grpSpMk id="7" creationId="{00000000-0000-0000-0000-000000000000}"/>
          </ac:grpSpMkLst>
        </pc:grpChg>
        <pc:grpChg chg="del mod">
          <ac:chgData name="Cesar Pablo Fernandez" userId="4fb3b678-f306-49d6-b386-dbe03261ace1" providerId="ADAL" clId="{83E3060B-3183-4B43-AE98-923C01667125}" dt="2022-06-21T11:49:44.577" v="1105" actId="478"/>
          <ac:grpSpMkLst>
            <pc:docMk/>
            <pc:sldMk cId="43774532" sldId="480"/>
            <ac:grpSpMk id="8" creationId="{00000000-0000-0000-0000-000000000000}"/>
          </ac:grpSpMkLst>
        </pc:grpChg>
        <pc:grpChg chg="del mod">
          <ac:chgData name="Cesar Pablo Fernandez" userId="4fb3b678-f306-49d6-b386-dbe03261ace1" providerId="ADAL" clId="{83E3060B-3183-4B43-AE98-923C01667125}" dt="2022-06-21T11:46:43.434" v="1096" actId="478"/>
          <ac:grpSpMkLst>
            <pc:docMk/>
            <pc:sldMk cId="43774532" sldId="480"/>
            <ac:grpSpMk id="9" creationId="{00000000-0000-0000-0000-000000000000}"/>
          </ac:grpSpMkLst>
        </pc:grpChg>
        <pc:grpChg chg="del mod">
          <ac:chgData name="Cesar Pablo Fernandez" userId="4fb3b678-f306-49d6-b386-dbe03261ace1" providerId="ADAL" clId="{83E3060B-3183-4B43-AE98-923C01667125}" dt="2022-06-21T11:56:41.313" v="1135" actId="478"/>
          <ac:grpSpMkLst>
            <pc:docMk/>
            <pc:sldMk cId="43774532" sldId="480"/>
            <ac:grpSpMk id="10" creationId="{00000000-0000-0000-0000-000000000000}"/>
          </ac:grpSpMkLst>
        </pc:grpChg>
        <pc:grpChg chg="del mod">
          <ac:chgData name="Cesar Pablo Fernandez" userId="4fb3b678-f306-49d6-b386-dbe03261ace1" providerId="ADAL" clId="{83E3060B-3183-4B43-AE98-923C01667125}" dt="2022-06-21T12:03:13.801" v="1146" actId="478"/>
          <ac:grpSpMkLst>
            <pc:docMk/>
            <pc:sldMk cId="43774532" sldId="480"/>
            <ac:grpSpMk id="11" creationId="{00000000-0000-0000-0000-000000000000}"/>
          </ac:grpSpMkLst>
        </pc:grpChg>
        <pc:grpChg chg="add del mod">
          <ac:chgData name="Cesar Pablo Fernandez" userId="4fb3b678-f306-49d6-b386-dbe03261ace1" providerId="ADAL" clId="{83E3060B-3183-4B43-AE98-923C01667125}" dt="2022-06-21T11:52:12.136" v="1111" actId="478"/>
          <ac:grpSpMkLst>
            <pc:docMk/>
            <pc:sldMk cId="43774532" sldId="480"/>
            <ac:grpSpMk id="12" creationId="{00000000-0000-0000-0000-000000000000}"/>
          </ac:grpSpMkLst>
        </pc:grpChg>
        <pc:grpChg chg="mod">
          <ac:chgData name="Cesar Pablo Fernandez" userId="4fb3b678-f306-49d6-b386-dbe03261ace1" providerId="ADAL" clId="{83E3060B-3183-4B43-AE98-923C01667125}" dt="2022-06-21T13:21:27.678" v="1738" actId="1038"/>
          <ac:grpSpMkLst>
            <pc:docMk/>
            <pc:sldMk cId="43774532" sldId="480"/>
            <ac:grpSpMk id="20" creationId="{00000000-0000-0000-0000-000000000000}"/>
          </ac:grpSpMkLst>
        </pc:grpChg>
        <pc:grpChg chg="add mod">
          <ac:chgData name="Cesar Pablo Fernandez" userId="4fb3b678-f306-49d6-b386-dbe03261ace1" providerId="ADAL" clId="{83E3060B-3183-4B43-AE98-923C01667125}" dt="2022-06-21T13:21:27.678" v="1738" actId="1038"/>
          <ac:grpSpMkLst>
            <pc:docMk/>
            <pc:sldMk cId="43774532" sldId="480"/>
            <ac:grpSpMk id="48" creationId="{1C3B7122-8EBA-4C3E-A237-E1B5AC9E6010}"/>
          </ac:grpSpMkLst>
        </pc:grpChg>
        <pc:picChg chg="add mod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3" creationId="{6B27DE21-B7F9-4B41-86C3-F6DBF58CD09D}"/>
          </ac:picMkLst>
        </pc:picChg>
        <pc:picChg chg="mod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24" creationId="{00000000-0000-0000-0000-000000000000}"/>
          </ac:picMkLst>
        </pc:picChg>
        <pc:picChg chg="add del mod">
          <ac:chgData name="Cesar Pablo Fernandez" userId="4fb3b678-f306-49d6-b386-dbe03261ace1" providerId="ADAL" clId="{83E3060B-3183-4B43-AE98-923C01667125}" dt="2022-06-21T11:52:12.136" v="1111" actId="478"/>
          <ac:picMkLst>
            <pc:docMk/>
            <pc:sldMk cId="43774532" sldId="480"/>
            <ac:picMk id="25" creationId="{00000000-0000-0000-0000-000000000000}"/>
          </ac:picMkLst>
        </pc:picChg>
        <pc:picChg chg="del mod">
          <ac:chgData name="Cesar Pablo Fernandez" userId="4fb3b678-f306-49d6-b386-dbe03261ace1" providerId="ADAL" clId="{83E3060B-3183-4B43-AE98-923C01667125}" dt="2022-06-21T12:03:13.801" v="1146" actId="478"/>
          <ac:picMkLst>
            <pc:docMk/>
            <pc:sldMk cId="43774532" sldId="480"/>
            <ac:picMk id="27" creationId="{00000000-0000-0000-0000-000000000000}"/>
          </ac:picMkLst>
        </pc:picChg>
        <pc:picChg chg="del mod">
          <ac:chgData name="Cesar Pablo Fernandez" userId="4fb3b678-f306-49d6-b386-dbe03261ace1" providerId="ADAL" clId="{83E3060B-3183-4B43-AE98-923C01667125}" dt="2022-06-21T11:56:41.313" v="1135" actId="478"/>
          <ac:picMkLst>
            <pc:docMk/>
            <pc:sldMk cId="43774532" sldId="480"/>
            <ac:picMk id="29" creationId="{00000000-0000-0000-0000-000000000000}"/>
          </ac:picMkLst>
        </pc:picChg>
        <pc:picChg chg="del mod">
          <ac:chgData name="Cesar Pablo Fernandez" userId="4fb3b678-f306-49d6-b386-dbe03261ace1" providerId="ADAL" clId="{83E3060B-3183-4B43-AE98-923C01667125}" dt="2022-06-21T11:46:43.434" v="1096" actId="478"/>
          <ac:picMkLst>
            <pc:docMk/>
            <pc:sldMk cId="43774532" sldId="480"/>
            <ac:picMk id="31" creationId="{00000000-0000-0000-0000-000000000000}"/>
          </ac:picMkLst>
        </pc:picChg>
        <pc:picChg chg="del mod">
          <ac:chgData name="Cesar Pablo Fernandez" userId="4fb3b678-f306-49d6-b386-dbe03261ace1" providerId="ADAL" clId="{83E3060B-3183-4B43-AE98-923C01667125}" dt="2022-06-21T11:49:44.577" v="1105" actId="478"/>
          <ac:picMkLst>
            <pc:docMk/>
            <pc:sldMk cId="43774532" sldId="480"/>
            <ac:picMk id="34" creationId="{00000000-0000-0000-0000-000000000000}"/>
          </ac:picMkLst>
        </pc:picChg>
        <pc:picChg chg="mod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35" creationId="{00000000-0000-0000-0000-000000000000}"/>
          </ac:picMkLst>
        </pc:picChg>
        <pc:picChg chg="mod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37" creationId="{00000000-0000-0000-0000-000000000000}"/>
          </ac:picMkLst>
        </pc:picChg>
        <pc:picChg chg="mod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38" creationId="{00000000-0000-0000-0000-000000000000}"/>
          </ac:picMkLst>
        </pc:picChg>
        <pc:picChg chg="mod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40" creationId="{00000000-0000-0000-0000-000000000000}"/>
          </ac:picMkLst>
        </pc:picChg>
        <pc:picChg chg="add mod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41" creationId="{CBC95A20-B3B3-4ABA-8CD4-2309197BC237}"/>
          </ac:picMkLst>
        </pc:picChg>
        <pc:picChg chg="add mod modCrop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43" creationId="{720E668E-3CC2-49CC-AF5D-C541E3B2B47E}"/>
          </ac:picMkLst>
        </pc:picChg>
        <pc:picChg chg="add mod modCrop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45" creationId="{3791488B-A5F5-495E-90BE-D4A309F3B25F}"/>
          </ac:picMkLst>
        </pc:picChg>
        <pc:picChg chg="add mod">
          <ac:chgData name="Cesar Pablo Fernandez" userId="4fb3b678-f306-49d6-b386-dbe03261ace1" providerId="ADAL" clId="{83E3060B-3183-4B43-AE98-923C01667125}" dt="2022-06-21T13:21:27.678" v="1738" actId="1038"/>
          <ac:picMkLst>
            <pc:docMk/>
            <pc:sldMk cId="43774532" sldId="480"/>
            <ac:picMk id="47" creationId="{64464003-2FED-43F6-8A67-507ED890D346}"/>
          </ac:picMkLst>
        </pc:picChg>
        <pc:cxnChg chg="mod">
          <ac:chgData name="Cesar Pablo Fernandez" userId="4fb3b678-f306-49d6-b386-dbe03261ace1" providerId="ADAL" clId="{83E3060B-3183-4B43-AE98-923C01667125}" dt="2022-06-21T13:21:27.678" v="1738" actId="1038"/>
          <ac:cxnSpMkLst>
            <pc:docMk/>
            <pc:sldMk cId="43774532" sldId="480"/>
            <ac:cxnSpMk id="13" creationId="{00000000-0000-0000-0000-000000000000}"/>
          </ac:cxnSpMkLst>
        </pc:cxnChg>
        <pc:cxnChg chg="mod">
          <ac:chgData name="Cesar Pablo Fernandez" userId="4fb3b678-f306-49d6-b386-dbe03261ace1" providerId="ADAL" clId="{83E3060B-3183-4B43-AE98-923C01667125}" dt="2022-06-21T13:21:27.678" v="1738" actId="1038"/>
          <ac:cxnSpMkLst>
            <pc:docMk/>
            <pc:sldMk cId="43774532" sldId="480"/>
            <ac:cxnSpMk id="14" creationId="{00000000-0000-0000-0000-000000000000}"/>
          </ac:cxnSpMkLst>
        </pc:cxnChg>
        <pc:cxnChg chg="mod">
          <ac:chgData name="Cesar Pablo Fernandez" userId="4fb3b678-f306-49d6-b386-dbe03261ace1" providerId="ADAL" clId="{83E3060B-3183-4B43-AE98-923C01667125}" dt="2022-06-21T13:21:27.678" v="1738" actId="1038"/>
          <ac:cxnSpMkLst>
            <pc:docMk/>
            <pc:sldMk cId="43774532" sldId="480"/>
            <ac:cxnSpMk id="15" creationId="{00000000-0000-0000-0000-000000000000}"/>
          </ac:cxnSpMkLst>
        </pc:cxnChg>
        <pc:cxnChg chg="mod">
          <ac:chgData name="Cesar Pablo Fernandez" userId="4fb3b678-f306-49d6-b386-dbe03261ace1" providerId="ADAL" clId="{83E3060B-3183-4B43-AE98-923C01667125}" dt="2022-06-21T13:21:27.678" v="1738" actId="1038"/>
          <ac:cxnSpMkLst>
            <pc:docMk/>
            <pc:sldMk cId="43774532" sldId="480"/>
            <ac:cxnSpMk id="16" creationId="{00000000-0000-0000-0000-000000000000}"/>
          </ac:cxnSpMkLst>
        </pc:cxnChg>
        <pc:cxnChg chg="mod">
          <ac:chgData name="Cesar Pablo Fernandez" userId="4fb3b678-f306-49d6-b386-dbe03261ace1" providerId="ADAL" clId="{83E3060B-3183-4B43-AE98-923C01667125}" dt="2022-06-21T13:21:27.678" v="1738" actId="1038"/>
          <ac:cxnSpMkLst>
            <pc:docMk/>
            <pc:sldMk cId="43774532" sldId="480"/>
            <ac:cxnSpMk id="17" creationId="{00000000-0000-0000-0000-000000000000}"/>
          </ac:cxnSpMkLst>
        </pc:cxnChg>
        <pc:cxnChg chg="mod">
          <ac:chgData name="Cesar Pablo Fernandez" userId="4fb3b678-f306-49d6-b386-dbe03261ace1" providerId="ADAL" clId="{83E3060B-3183-4B43-AE98-923C01667125}" dt="2022-06-21T13:21:27.678" v="1738" actId="1038"/>
          <ac:cxnSpMkLst>
            <pc:docMk/>
            <pc:sldMk cId="43774532" sldId="480"/>
            <ac:cxnSpMk id="18" creationId="{00000000-0000-0000-0000-000000000000}"/>
          </ac:cxnSpMkLst>
        </pc:cxnChg>
        <pc:cxnChg chg="mod">
          <ac:chgData name="Cesar Pablo Fernandez" userId="4fb3b678-f306-49d6-b386-dbe03261ace1" providerId="ADAL" clId="{83E3060B-3183-4B43-AE98-923C01667125}" dt="2022-06-21T13:21:27.678" v="1738" actId="1038"/>
          <ac:cxnSpMkLst>
            <pc:docMk/>
            <pc:sldMk cId="43774532" sldId="480"/>
            <ac:cxnSpMk id="19" creationId="{00000000-0000-0000-0000-000000000000}"/>
          </ac:cxnSpMkLst>
        </pc:cxnChg>
      </pc:sldChg>
      <pc:sldChg chg="addSp delSp modSp mod">
        <pc:chgData name="Cesar Pablo Fernandez" userId="4fb3b678-f306-49d6-b386-dbe03261ace1" providerId="ADAL" clId="{83E3060B-3183-4B43-AE98-923C01667125}" dt="2022-06-17T09:56:57.831" v="683" actId="255"/>
        <pc:sldMkLst>
          <pc:docMk/>
          <pc:sldMk cId="4126811021" sldId="482"/>
        </pc:sldMkLst>
        <pc:spChg chg="del mod">
          <ac:chgData name="Cesar Pablo Fernandez" userId="4fb3b678-f306-49d6-b386-dbe03261ace1" providerId="ADAL" clId="{83E3060B-3183-4B43-AE98-923C01667125}" dt="2022-06-17T09:42:35.192" v="638" actId="478"/>
          <ac:spMkLst>
            <pc:docMk/>
            <pc:sldMk cId="4126811021" sldId="482"/>
            <ac:spMk id="10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17T09:56:57.831" v="683" actId="255"/>
          <ac:spMkLst>
            <pc:docMk/>
            <pc:sldMk cId="4126811021" sldId="482"/>
            <ac:spMk id="11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17T09:19:30.781" v="528" actId="20577"/>
          <ac:spMkLst>
            <pc:docMk/>
            <pc:sldMk cId="4126811021" sldId="482"/>
            <ac:spMk id="21" creationId="{00000000-0000-0000-0000-000000000000}"/>
          </ac:spMkLst>
        </pc:spChg>
        <pc:graphicFrameChg chg="mod modGraphic">
          <ac:chgData name="Cesar Pablo Fernandez" userId="4fb3b678-f306-49d6-b386-dbe03261ace1" providerId="ADAL" clId="{83E3060B-3183-4B43-AE98-923C01667125}" dt="2022-06-17T09:51:21.398" v="674" actId="1076"/>
          <ac:graphicFrameMkLst>
            <pc:docMk/>
            <pc:sldMk cId="4126811021" sldId="482"/>
            <ac:graphicFrameMk id="6" creationId="{00000000-0000-0000-0000-000000000000}"/>
          </ac:graphicFrameMkLst>
        </pc:graphicFrameChg>
        <pc:picChg chg="add mod">
          <ac:chgData name="Cesar Pablo Fernandez" userId="4fb3b678-f306-49d6-b386-dbe03261ace1" providerId="ADAL" clId="{83E3060B-3183-4B43-AE98-923C01667125}" dt="2022-06-17T09:51:26.223" v="675" actId="14100"/>
          <ac:picMkLst>
            <pc:docMk/>
            <pc:sldMk cId="4126811021" sldId="482"/>
            <ac:picMk id="7" creationId="{DBBADE4A-6FBC-4915-8D39-90A3A340938C}"/>
          </ac:picMkLst>
        </pc:picChg>
        <pc:picChg chg="add mod">
          <ac:chgData name="Cesar Pablo Fernandez" userId="4fb3b678-f306-49d6-b386-dbe03261ace1" providerId="ADAL" clId="{83E3060B-3183-4B43-AE98-923C01667125}" dt="2022-06-17T09:51:50.610" v="678" actId="14100"/>
          <ac:picMkLst>
            <pc:docMk/>
            <pc:sldMk cId="4126811021" sldId="482"/>
            <ac:picMk id="9" creationId="{9610C9E8-610A-4E3B-A523-6FAA613ED2F7}"/>
          </ac:picMkLst>
        </pc:picChg>
      </pc:sldChg>
      <pc:sldChg chg="addSp delSp modSp mod">
        <pc:chgData name="Cesar Pablo Fernandez" userId="4fb3b678-f306-49d6-b386-dbe03261ace1" providerId="ADAL" clId="{83E3060B-3183-4B43-AE98-923C01667125}" dt="2022-06-21T14:03:02.266" v="1781" actId="14100"/>
        <pc:sldMkLst>
          <pc:docMk/>
          <pc:sldMk cId="1706349393" sldId="483"/>
        </pc:sldMkLst>
        <pc:spChg chg="mod">
          <ac:chgData name="Cesar Pablo Fernandez" userId="4fb3b678-f306-49d6-b386-dbe03261ace1" providerId="ADAL" clId="{83E3060B-3183-4B43-AE98-923C01667125}" dt="2022-06-20T08:10:12.847" v="1033" actId="20577"/>
          <ac:spMkLst>
            <pc:docMk/>
            <pc:sldMk cId="1706349393" sldId="483"/>
            <ac:spMk id="8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0T07:49:42.969" v="922" actId="6549"/>
          <ac:spMkLst>
            <pc:docMk/>
            <pc:sldMk cId="1706349393" sldId="483"/>
            <ac:spMk id="11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17T09:19:39.193" v="529"/>
          <ac:spMkLst>
            <pc:docMk/>
            <pc:sldMk cId="1706349393" sldId="483"/>
            <ac:spMk id="21" creationId="{00000000-0000-0000-0000-000000000000}"/>
          </ac:spMkLst>
        </pc:spChg>
        <pc:picChg chg="del">
          <ac:chgData name="Cesar Pablo Fernandez" userId="4fb3b678-f306-49d6-b386-dbe03261ace1" providerId="ADAL" clId="{83E3060B-3183-4B43-AE98-923C01667125}" dt="2022-06-20T07:49:28.315" v="901" actId="478"/>
          <ac:picMkLst>
            <pc:docMk/>
            <pc:sldMk cId="1706349393" sldId="483"/>
            <ac:picMk id="2" creationId="{00000000-0000-0000-0000-000000000000}"/>
          </ac:picMkLst>
        </pc:picChg>
        <pc:picChg chg="del">
          <ac:chgData name="Cesar Pablo Fernandez" userId="4fb3b678-f306-49d6-b386-dbe03261ace1" providerId="ADAL" clId="{83E3060B-3183-4B43-AE98-923C01667125}" dt="2022-06-20T07:49:30.370" v="902" actId="478"/>
          <ac:picMkLst>
            <pc:docMk/>
            <pc:sldMk cId="1706349393" sldId="483"/>
            <ac:picMk id="3" creationId="{00000000-0000-0000-0000-000000000000}"/>
          </ac:picMkLst>
        </pc:picChg>
        <pc:picChg chg="add del mod">
          <ac:chgData name="Cesar Pablo Fernandez" userId="4fb3b678-f306-49d6-b386-dbe03261ace1" providerId="ADAL" clId="{83E3060B-3183-4B43-AE98-923C01667125}" dt="2022-06-20T07:48:46.838" v="894" actId="21"/>
          <ac:picMkLst>
            <pc:docMk/>
            <pc:sldMk cId="1706349393" sldId="483"/>
            <ac:picMk id="7" creationId="{81155054-71C0-4FBE-9710-4C994BACBEF9}"/>
          </ac:picMkLst>
        </pc:picChg>
        <pc:picChg chg="add mod">
          <ac:chgData name="Cesar Pablo Fernandez" userId="4fb3b678-f306-49d6-b386-dbe03261ace1" providerId="ADAL" clId="{83E3060B-3183-4B43-AE98-923C01667125}" dt="2022-06-21T14:02:55.230" v="1779" actId="14100"/>
          <ac:picMkLst>
            <pc:docMk/>
            <pc:sldMk cId="1706349393" sldId="483"/>
            <ac:picMk id="9" creationId="{8C63FC6C-91FF-4C17-B5CD-9BB2CE9DFEB8}"/>
          </ac:picMkLst>
        </pc:picChg>
        <pc:picChg chg="add mod">
          <ac:chgData name="Cesar Pablo Fernandez" userId="4fb3b678-f306-49d6-b386-dbe03261ace1" providerId="ADAL" clId="{83E3060B-3183-4B43-AE98-923C01667125}" dt="2022-06-21T14:03:02.266" v="1781" actId="14100"/>
          <ac:picMkLst>
            <pc:docMk/>
            <pc:sldMk cId="1706349393" sldId="483"/>
            <ac:picMk id="10" creationId="{5A386094-F3C4-4745-BA60-C0A9A6E2E0B1}"/>
          </ac:picMkLst>
        </pc:picChg>
      </pc:sldChg>
      <pc:sldChg chg="modSp mod">
        <pc:chgData name="Cesar Pablo Fernandez" userId="4fb3b678-f306-49d6-b386-dbe03261ace1" providerId="ADAL" clId="{83E3060B-3183-4B43-AE98-923C01667125}" dt="2022-06-22T15:39:38.055" v="1976" actId="6549"/>
        <pc:sldMkLst>
          <pc:docMk/>
          <pc:sldMk cId="3053292070" sldId="484"/>
        </pc:sldMkLst>
        <pc:spChg chg="mod">
          <ac:chgData name="Cesar Pablo Fernandez" userId="4fb3b678-f306-49d6-b386-dbe03261ace1" providerId="ADAL" clId="{83E3060B-3183-4B43-AE98-923C01667125}" dt="2022-06-22T15:39:38.055" v="1976" actId="6549"/>
          <ac:spMkLst>
            <pc:docMk/>
            <pc:sldMk cId="3053292070" sldId="484"/>
            <ac:spMk id="8" creationId="{00000000-0000-0000-0000-000000000000}"/>
          </ac:spMkLst>
        </pc:spChg>
      </pc:sldChg>
      <pc:sldChg chg="modSp del mod">
        <pc:chgData name="Cesar Pablo Fernandez" userId="4fb3b678-f306-49d6-b386-dbe03261ace1" providerId="ADAL" clId="{83E3060B-3183-4B43-AE98-923C01667125}" dt="2022-06-21T12:07:49.791" v="1153" actId="47"/>
        <pc:sldMkLst>
          <pc:docMk/>
          <pc:sldMk cId="3031387362" sldId="485"/>
        </pc:sldMkLst>
        <pc:spChg chg="mod">
          <ac:chgData name="Cesar Pablo Fernandez" userId="4fb3b678-f306-49d6-b386-dbe03261ace1" providerId="ADAL" clId="{83E3060B-3183-4B43-AE98-923C01667125}" dt="2022-06-20T06:26:05.287" v="723" actId="20577"/>
          <ac:spMkLst>
            <pc:docMk/>
            <pc:sldMk cId="3031387362" sldId="485"/>
            <ac:spMk id="22" creationId="{7EA7C4F3-0581-4111-81A8-CE0F083EDBAA}"/>
          </ac:spMkLst>
        </pc:spChg>
      </pc:sldChg>
      <pc:sldChg chg="addSp delSp modSp del mod ord">
        <pc:chgData name="Cesar Pablo Fernandez" userId="4fb3b678-f306-49d6-b386-dbe03261ace1" providerId="ADAL" clId="{83E3060B-3183-4B43-AE98-923C01667125}" dt="2022-06-21T16:42:34.344" v="1960" actId="47"/>
        <pc:sldMkLst>
          <pc:docMk/>
          <pc:sldMk cId="1748688428" sldId="486"/>
        </pc:sldMkLst>
        <pc:spChg chg="mod">
          <ac:chgData name="Cesar Pablo Fernandez" userId="4fb3b678-f306-49d6-b386-dbe03261ace1" providerId="ADAL" clId="{83E3060B-3183-4B43-AE98-923C01667125}" dt="2022-06-20T06:47:48.673" v="789" actId="1076"/>
          <ac:spMkLst>
            <pc:docMk/>
            <pc:sldMk cId="1748688428" sldId="486"/>
            <ac:spMk id="15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2:10:29.365" v="1223" actId="6549"/>
          <ac:spMkLst>
            <pc:docMk/>
            <pc:sldMk cId="1748688428" sldId="486"/>
            <ac:spMk id="21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4:02:07.399" v="1776" actId="255"/>
          <ac:spMkLst>
            <pc:docMk/>
            <pc:sldMk cId="1748688428" sldId="486"/>
            <ac:spMk id="23" creationId="{00000000-0000-0000-0000-000000000000}"/>
          </ac:spMkLst>
        </pc:spChg>
        <pc:picChg chg="add del mod">
          <ac:chgData name="Cesar Pablo Fernandez" userId="4fb3b678-f306-49d6-b386-dbe03261ace1" providerId="ADAL" clId="{83E3060B-3183-4B43-AE98-923C01667125}" dt="2022-06-21T12:11:20.698" v="1225" actId="478"/>
          <ac:picMkLst>
            <pc:docMk/>
            <pc:sldMk cId="1748688428" sldId="486"/>
            <ac:picMk id="3" creationId="{DAC0407C-0C25-4379-A436-35C9293BB733}"/>
          </ac:picMkLst>
        </pc:picChg>
        <pc:picChg chg="mod">
          <ac:chgData name="Cesar Pablo Fernandez" userId="4fb3b678-f306-49d6-b386-dbe03261ace1" providerId="ADAL" clId="{83E3060B-3183-4B43-AE98-923C01667125}" dt="2022-06-21T12:11:39.663" v="1230" actId="1076"/>
          <ac:picMkLst>
            <pc:docMk/>
            <pc:sldMk cId="1748688428" sldId="486"/>
            <ac:picMk id="8" creationId="{00000000-0000-0000-0000-000000000000}"/>
          </ac:picMkLst>
        </pc:picChg>
        <pc:picChg chg="mod">
          <ac:chgData name="Cesar Pablo Fernandez" userId="4fb3b678-f306-49d6-b386-dbe03261ace1" providerId="ADAL" clId="{83E3060B-3183-4B43-AE98-923C01667125}" dt="2022-06-21T12:11:35.292" v="1229" actId="14100"/>
          <ac:picMkLst>
            <pc:docMk/>
            <pc:sldMk cId="1748688428" sldId="486"/>
            <ac:picMk id="9" creationId="{00000000-0000-0000-0000-000000000000}"/>
          </ac:picMkLst>
        </pc:picChg>
        <pc:picChg chg="mod">
          <ac:chgData name="Cesar Pablo Fernandez" userId="4fb3b678-f306-49d6-b386-dbe03261ace1" providerId="ADAL" clId="{83E3060B-3183-4B43-AE98-923C01667125}" dt="2022-06-21T12:11:43.904" v="1231" actId="1076"/>
          <ac:picMkLst>
            <pc:docMk/>
            <pc:sldMk cId="1748688428" sldId="486"/>
            <ac:picMk id="10" creationId="{00000000-0000-0000-0000-000000000000}"/>
          </ac:picMkLst>
        </pc:picChg>
        <pc:picChg chg="add del mod">
          <ac:chgData name="Cesar Pablo Fernandez" userId="4fb3b678-f306-49d6-b386-dbe03261ace1" providerId="ADAL" clId="{83E3060B-3183-4B43-AE98-923C01667125}" dt="2022-06-21T12:11:22.632" v="1226" actId="478"/>
          <ac:picMkLst>
            <pc:docMk/>
            <pc:sldMk cId="1748688428" sldId="486"/>
            <ac:picMk id="11" creationId="{52E48E61-B93A-4A3D-8ED0-10F596B07AF4}"/>
          </ac:picMkLst>
        </pc:picChg>
        <pc:picChg chg="del mod">
          <ac:chgData name="Cesar Pablo Fernandez" userId="4fb3b678-f306-49d6-b386-dbe03261ace1" providerId="ADAL" clId="{83E3060B-3183-4B43-AE98-923C01667125}" dt="2022-06-20T07:20:36.092" v="825" actId="21"/>
          <ac:picMkLst>
            <pc:docMk/>
            <pc:sldMk cId="1748688428" sldId="486"/>
            <ac:picMk id="12" creationId="{5540158E-811B-4D5F-87BA-A8A0E27E8AD7}"/>
          </ac:picMkLst>
        </pc:picChg>
        <pc:picChg chg="del">
          <ac:chgData name="Cesar Pablo Fernandez" userId="4fb3b678-f306-49d6-b386-dbe03261ace1" providerId="ADAL" clId="{83E3060B-3183-4B43-AE98-923C01667125}" dt="2022-06-20T07:20:36.092" v="825" actId="21"/>
          <ac:picMkLst>
            <pc:docMk/>
            <pc:sldMk cId="1748688428" sldId="486"/>
            <ac:picMk id="13" creationId="{8F1ABEAF-FA95-4B66-ACC6-771D42527FDA}"/>
          </ac:picMkLst>
        </pc:picChg>
      </pc:sldChg>
      <pc:sldChg chg="addSp delSp modSp add mod delCm">
        <pc:chgData name="Cesar Pablo Fernandez" userId="4fb3b678-f306-49d6-b386-dbe03261ace1" providerId="ADAL" clId="{83E3060B-3183-4B43-AE98-923C01667125}" dt="2022-06-21T16:42:26.261" v="1959" actId="1592"/>
        <pc:sldMkLst>
          <pc:docMk/>
          <pc:sldMk cId="2162598749" sldId="487"/>
        </pc:sldMkLst>
        <pc:spChg chg="mod">
          <ac:chgData name="Cesar Pablo Fernandez" userId="4fb3b678-f306-49d6-b386-dbe03261ace1" providerId="ADAL" clId="{83E3060B-3183-4B43-AE98-923C01667125}" dt="2022-06-21T16:41:34.839" v="1941" actId="27636"/>
          <ac:spMkLst>
            <pc:docMk/>
            <pc:sldMk cId="2162598749" sldId="487"/>
            <ac:spMk id="15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6:40:47.969" v="1933" actId="27636"/>
          <ac:spMkLst>
            <pc:docMk/>
            <pc:sldMk cId="2162598749" sldId="487"/>
            <ac:spMk id="23" creationId="{00000000-0000-0000-0000-000000000000}"/>
          </ac:spMkLst>
        </pc:spChg>
        <pc:picChg chg="mod modCrop">
          <ac:chgData name="Cesar Pablo Fernandez" userId="4fb3b678-f306-49d6-b386-dbe03261ace1" providerId="ADAL" clId="{83E3060B-3183-4B43-AE98-923C01667125}" dt="2022-06-21T16:42:19.788" v="1958" actId="1036"/>
          <ac:picMkLst>
            <pc:docMk/>
            <pc:sldMk cId="2162598749" sldId="487"/>
            <ac:picMk id="3" creationId="{DAC0407C-0C25-4379-A436-35C9293BB733}"/>
          </ac:picMkLst>
        </pc:picChg>
        <pc:picChg chg="add mod">
          <ac:chgData name="Cesar Pablo Fernandez" userId="4fb3b678-f306-49d6-b386-dbe03261ace1" providerId="ADAL" clId="{83E3060B-3183-4B43-AE98-923C01667125}" dt="2022-06-21T16:42:12.025" v="1954" actId="1037"/>
          <ac:picMkLst>
            <pc:docMk/>
            <pc:sldMk cId="2162598749" sldId="487"/>
            <ac:picMk id="4" creationId="{CF308D1E-9DF2-4E8A-8098-E8677DF8C5DA}"/>
          </ac:picMkLst>
        </pc:picChg>
        <pc:picChg chg="add del mod">
          <ac:chgData name="Cesar Pablo Fernandez" userId="4fb3b678-f306-49d6-b386-dbe03261ace1" providerId="ADAL" clId="{83E3060B-3183-4B43-AE98-923C01667125}" dt="2022-06-21T12:54:25.175" v="1513"/>
          <ac:picMkLst>
            <pc:docMk/>
            <pc:sldMk cId="2162598749" sldId="487"/>
            <ac:picMk id="6" creationId="{ABC390BD-6D04-48DF-8BEF-9EB58DD39233}"/>
          </ac:picMkLst>
        </pc:picChg>
        <pc:picChg chg="del">
          <ac:chgData name="Cesar Pablo Fernandez" userId="4fb3b678-f306-49d6-b386-dbe03261ace1" providerId="ADAL" clId="{83E3060B-3183-4B43-AE98-923C01667125}" dt="2022-06-21T12:13:07.418" v="1236" actId="478"/>
          <ac:picMkLst>
            <pc:docMk/>
            <pc:sldMk cId="2162598749" sldId="487"/>
            <ac:picMk id="8" creationId="{00000000-0000-0000-0000-000000000000}"/>
          </ac:picMkLst>
        </pc:picChg>
        <pc:picChg chg="del">
          <ac:chgData name="Cesar Pablo Fernandez" userId="4fb3b678-f306-49d6-b386-dbe03261ace1" providerId="ADAL" clId="{83E3060B-3183-4B43-AE98-923C01667125}" dt="2022-06-21T12:13:05.631" v="1235" actId="478"/>
          <ac:picMkLst>
            <pc:docMk/>
            <pc:sldMk cId="2162598749" sldId="487"/>
            <ac:picMk id="9" creationId="{00000000-0000-0000-0000-000000000000}"/>
          </ac:picMkLst>
        </pc:picChg>
        <pc:picChg chg="del mod">
          <ac:chgData name="Cesar Pablo Fernandez" userId="4fb3b678-f306-49d6-b386-dbe03261ace1" providerId="ADAL" clId="{83E3060B-3183-4B43-AE98-923C01667125}" dt="2022-06-21T12:13:03.450" v="1234" actId="478"/>
          <ac:picMkLst>
            <pc:docMk/>
            <pc:sldMk cId="2162598749" sldId="487"/>
            <ac:picMk id="10" creationId="{00000000-0000-0000-0000-000000000000}"/>
          </ac:picMkLst>
        </pc:picChg>
        <pc:picChg chg="mod">
          <ac:chgData name="Cesar Pablo Fernandez" userId="4fb3b678-f306-49d6-b386-dbe03261ace1" providerId="ADAL" clId="{83E3060B-3183-4B43-AE98-923C01667125}" dt="2022-06-21T16:39:56.229" v="1901" actId="1038"/>
          <ac:picMkLst>
            <pc:docMk/>
            <pc:sldMk cId="2162598749" sldId="487"/>
            <ac:picMk id="11" creationId="{52E48E61-B93A-4A3D-8ED0-10F596B07AF4}"/>
          </ac:picMkLst>
        </pc:picChg>
        <pc:picChg chg="add del mod">
          <ac:chgData name="Cesar Pablo Fernandez" userId="4fb3b678-f306-49d6-b386-dbe03261ace1" providerId="ADAL" clId="{83E3060B-3183-4B43-AE98-923C01667125}" dt="2022-06-21T12:54:23.425" v="1511"/>
          <ac:picMkLst>
            <pc:docMk/>
            <pc:sldMk cId="2162598749" sldId="487"/>
            <ac:picMk id="12" creationId="{21CFDCCC-6F5B-4C6D-BCED-E61AA831EF7D}"/>
          </ac:picMkLst>
        </pc:picChg>
        <pc:picChg chg="add mod">
          <ac:chgData name="Cesar Pablo Fernandez" userId="4fb3b678-f306-49d6-b386-dbe03261ace1" providerId="ADAL" clId="{83E3060B-3183-4B43-AE98-923C01667125}" dt="2022-06-21T16:39:53.138" v="1894" actId="1076"/>
          <ac:picMkLst>
            <pc:docMk/>
            <pc:sldMk cId="2162598749" sldId="487"/>
            <ac:picMk id="16" creationId="{21912681-4E15-4247-8A11-901E74AD9645}"/>
          </ac:picMkLst>
        </pc:picChg>
      </pc:sldChg>
      <pc:sldChg chg="addSp delSp modSp del mod">
        <pc:chgData name="Cesar Pablo Fernandez" userId="4fb3b678-f306-49d6-b386-dbe03261ace1" providerId="ADAL" clId="{83E3060B-3183-4B43-AE98-923C01667125}" dt="2022-06-21T12:09:07.357" v="1177" actId="47"/>
        <pc:sldMkLst>
          <pc:docMk/>
          <pc:sldMk cId="2420939381" sldId="487"/>
        </pc:sldMkLst>
        <pc:spChg chg="mod">
          <ac:chgData name="Cesar Pablo Fernandez" userId="4fb3b678-f306-49d6-b386-dbe03261ace1" providerId="ADAL" clId="{83E3060B-3183-4B43-AE98-923C01667125}" dt="2022-06-20T07:19:52.373" v="821" actId="255"/>
          <ac:spMkLst>
            <pc:docMk/>
            <pc:sldMk cId="2420939381" sldId="487"/>
            <ac:spMk id="8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0T06:49:47.713" v="804" actId="20577"/>
          <ac:spMkLst>
            <pc:docMk/>
            <pc:sldMk cId="2420939381" sldId="487"/>
            <ac:spMk id="23" creationId="{00000000-0000-0000-0000-000000000000}"/>
          </ac:spMkLst>
        </pc:spChg>
        <pc:picChg chg="add mod">
          <ac:chgData name="Cesar Pablo Fernandez" userId="4fb3b678-f306-49d6-b386-dbe03261ace1" providerId="ADAL" clId="{83E3060B-3183-4B43-AE98-923C01667125}" dt="2022-06-20T07:21:01.838" v="830" actId="1076"/>
          <ac:picMkLst>
            <pc:docMk/>
            <pc:sldMk cId="2420939381" sldId="487"/>
            <ac:picMk id="6" creationId="{8FF2F8B2-23FF-425B-8F9D-87CE5DC8F3B0}"/>
          </ac:picMkLst>
        </pc:picChg>
        <pc:picChg chg="del">
          <ac:chgData name="Cesar Pablo Fernandez" userId="4fb3b678-f306-49d6-b386-dbe03261ace1" providerId="ADAL" clId="{83E3060B-3183-4B43-AE98-923C01667125}" dt="2022-06-20T06:49:18.280" v="790" actId="478"/>
          <ac:picMkLst>
            <pc:docMk/>
            <pc:sldMk cId="2420939381" sldId="487"/>
            <ac:picMk id="7" creationId="{00000000-0000-0000-0000-000000000000}"/>
          </ac:picMkLst>
        </pc:picChg>
        <pc:picChg chg="add mod">
          <ac:chgData name="Cesar Pablo Fernandez" userId="4fb3b678-f306-49d6-b386-dbe03261ace1" providerId="ADAL" clId="{83E3060B-3183-4B43-AE98-923C01667125}" dt="2022-06-20T07:20:57.413" v="829" actId="1076"/>
          <ac:picMkLst>
            <pc:docMk/>
            <pc:sldMk cId="2420939381" sldId="487"/>
            <ac:picMk id="7" creationId="{2211AB66-3BEE-4602-B853-01554C428201}"/>
          </ac:picMkLst>
        </pc:picChg>
        <pc:picChg chg="add mod">
          <ac:chgData name="Cesar Pablo Fernandez" userId="4fb3b678-f306-49d6-b386-dbe03261ace1" providerId="ADAL" clId="{83E3060B-3183-4B43-AE98-923C01667125}" dt="2022-06-20T07:20:57.413" v="829" actId="1076"/>
          <ac:picMkLst>
            <pc:docMk/>
            <pc:sldMk cId="2420939381" sldId="487"/>
            <ac:picMk id="9" creationId="{F6EBB1AF-6562-42BE-9265-6604A977F8E9}"/>
          </ac:picMkLst>
        </pc:picChg>
      </pc:sldChg>
      <pc:sldChg chg="addSp delSp modSp add mod">
        <pc:chgData name="Cesar Pablo Fernandez" userId="4fb3b678-f306-49d6-b386-dbe03261ace1" providerId="ADAL" clId="{83E3060B-3183-4B43-AE98-923C01667125}" dt="2022-06-21T16:46:37.603" v="1961" actId="14100"/>
        <pc:sldMkLst>
          <pc:docMk/>
          <pc:sldMk cId="3970981237" sldId="488"/>
        </pc:sldMkLst>
        <pc:spChg chg="del mod">
          <ac:chgData name="Cesar Pablo Fernandez" userId="4fb3b678-f306-49d6-b386-dbe03261ace1" providerId="ADAL" clId="{83E3060B-3183-4B43-AE98-923C01667125}" dt="2022-06-21T12:55:42.960" v="1523" actId="478"/>
          <ac:spMkLst>
            <pc:docMk/>
            <pc:sldMk cId="3970981237" sldId="488"/>
            <ac:spMk id="15" creationId="{00000000-0000-0000-0000-000000000000}"/>
          </ac:spMkLst>
        </pc:spChg>
        <pc:spChg chg="mod">
          <ac:chgData name="Cesar Pablo Fernandez" userId="4fb3b678-f306-49d6-b386-dbe03261ace1" providerId="ADAL" clId="{83E3060B-3183-4B43-AE98-923C01667125}" dt="2022-06-21T12:55:23.569" v="1518" actId="20577"/>
          <ac:spMkLst>
            <pc:docMk/>
            <pc:sldMk cId="3970981237" sldId="488"/>
            <ac:spMk id="23" creationId="{00000000-0000-0000-0000-000000000000}"/>
          </ac:spMkLst>
        </pc:spChg>
        <pc:picChg chg="del">
          <ac:chgData name="Cesar Pablo Fernandez" userId="4fb3b678-f306-49d6-b386-dbe03261ace1" providerId="ADAL" clId="{83E3060B-3183-4B43-AE98-923C01667125}" dt="2022-06-21T12:55:31.260" v="1521" actId="478"/>
          <ac:picMkLst>
            <pc:docMk/>
            <pc:sldMk cId="3970981237" sldId="488"/>
            <ac:picMk id="3" creationId="{DAC0407C-0C25-4379-A436-35C9293BB733}"/>
          </ac:picMkLst>
        </pc:picChg>
        <pc:picChg chg="del">
          <ac:chgData name="Cesar Pablo Fernandez" userId="4fb3b678-f306-49d6-b386-dbe03261ace1" providerId="ADAL" clId="{83E3060B-3183-4B43-AE98-923C01667125}" dt="2022-06-21T12:55:26.928" v="1519" actId="478"/>
          <ac:picMkLst>
            <pc:docMk/>
            <pc:sldMk cId="3970981237" sldId="488"/>
            <ac:picMk id="4" creationId="{CF308D1E-9DF2-4E8A-8098-E8677DF8C5DA}"/>
          </ac:picMkLst>
        </pc:picChg>
        <pc:picChg chg="add mod">
          <ac:chgData name="Cesar Pablo Fernandez" userId="4fb3b678-f306-49d6-b386-dbe03261ace1" providerId="ADAL" clId="{83E3060B-3183-4B43-AE98-923C01667125}" dt="2022-06-21T16:46:37.603" v="1961" actId="14100"/>
          <ac:picMkLst>
            <pc:docMk/>
            <pc:sldMk cId="3970981237" sldId="488"/>
            <ac:picMk id="5" creationId="{01A3FEA7-7044-427E-B701-DF8DA73BFFEA}"/>
          </ac:picMkLst>
        </pc:picChg>
        <pc:picChg chg="del">
          <ac:chgData name="Cesar Pablo Fernandez" userId="4fb3b678-f306-49d6-b386-dbe03261ace1" providerId="ADAL" clId="{83E3060B-3183-4B43-AE98-923C01667125}" dt="2022-06-21T12:55:28.400" v="1520" actId="478"/>
          <ac:picMkLst>
            <pc:docMk/>
            <pc:sldMk cId="3970981237" sldId="488"/>
            <ac:picMk id="11" creationId="{52E48E61-B93A-4A3D-8ED0-10F596B07AF4}"/>
          </ac:picMkLst>
        </pc:picChg>
      </pc:sldChg>
      <pc:sldChg chg="del">
        <pc:chgData name="Cesar Pablo Fernandez" userId="4fb3b678-f306-49d6-b386-dbe03261ace1" providerId="ADAL" clId="{83E3060B-3183-4B43-AE98-923C01667125}" dt="2022-06-17T08:34:41.005" v="183" actId="47"/>
        <pc:sldMkLst>
          <pc:docMk/>
          <pc:sldMk cId="805655397" sldId="489"/>
        </pc:sldMkLst>
      </pc:sldChg>
      <pc:sldChg chg="del">
        <pc:chgData name="Cesar Pablo Fernandez" userId="4fb3b678-f306-49d6-b386-dbe03261ace1" providerId="ADAL" clId="{83E3060B-3183-4B43-AE98-923C01667125}" dt="2022-06-17T09:14:43.780" v="457" actId="47"/>
        <pc:sldMkLst>
          <pc:docMk/>
          <pc:sldMk cId="1095618135" sldId="490"/>
        </pc:sldMkLst>
      </pc:sldChg>
      <pc:sldChg chg="del">
        <pc:chgData name="Cesar Pablo Fernandez" userId="4fb3b678-f306-49d6-b386-dbe03261ace1" providerId="ADAL" clId="{83E3060B-3183-4B43-AE98-923C01667125}" dt="2022-06-17T09:15:44.709" v="458" actId="47"/>
        <pc:sldMkLst>
          <pc:docMk/>
          <pc:sldMk cId="1302250648" sldId="491"/>
        </pc:sldMkLst>
      </pc:sldChg>
      <pc:sldChg chg="del">
        <pc:chgData name="Cesar Pablo Fernandez" userId="4fb3b678-f306-49d6-b386-dbe03261ace1" providerId="ADAL" clId="{83E3060B-3183-4B43-AE98-923C01667125}" dt="2022-06-17T09:17:40.141" v="511" actId="47"/>
        <pc:sldMkLst>
          <pc:docMk/>
          <pc:sldMk cId="2286547690" sldId="492"/>
        </pc:sldMkLst>
      </pc:sldChg>
      <pc:sldChg chg="del">
        <pc:chgData name="Cesar Pablo Fernandez" userId="4fb3b678-f306-49d6-b386-dbe03261ace1" providerId="ADAL" clId="{83E3060B-3183-4B43-AE98-923C01667125}" dt="2022-06-17T09:18:26.164" v="512" actId="47"/>
        <pc:sldMkLst>
          <pc:docMk/>
          <pc:sldMk cId="2910855504" sldId="493"/>
        </pc:sldMkLst>
      </pc:sldChg>
      <pc:sldMasterChg chg="modSp mod">
        <pc:chgData name="Cesar Pablo Fernandez" userId="4fb3b678-f306-49d6-b386-dbe03261ace1" providerId="ADAL" clId="{83E3060B-3183-4B43-AE98-923C01667125}" dt="2022-06-17T08:12:28.400" v="11" actId="20577"/>
        <pc:sldMasterMkLst>
          <pc:docMk/>
          <pc:sldMasterMk cId="3565962795" sldId="2147483694"/>
        </pc:sldMasterMkLst>
        <pc:spChg chg="mod">
          <ac:chgData name="Cesar Pablo Fernandez" userId="4fb3b678-f306-49d6-b386-dbe03261ace1" providerId="ADAL" clId="{83E3060B-3183-4B43-AE98-923C01667125}" dt="2022-06-17T08:12:28.400" v="11" actId="20577"/>
          <ac:spMkLst>
            <pc:docMk/>
            <pc:sldMasterMk cId="3565962795" sldId="2147483694"/>
            <ac:spMk id="7" creationId="{00000000-0000-0000-0000-000000000000}"/>
          </ac:spMkLst>
        </pc:spChg>
      </pc:sldMasterChg>
      <pc:sldMasterChg chg="modSldLayout">
        <pc:chgData name="Cesar Pablo Fernandez" userId="4fb3b678-f306-49d6-b386-dbe03261ace1" providerId="ADAL" clId="{83E3060B-3183-4B43-AE98-923C01667125}" dt="2022-06-21T13:00:05.642" v="1598" actId="115"/>
        <pc:sldMasterMkLst>
          <pc:docMk/>
          <pc:sldMasterMk cId="3679191752" sldId="2147483746"/>
        </pc:sldMasterMkLst>
        <pc:sldLayoutChg chg="modSp mod">
          <pc:chgData name="Cesar Pablo Fernandez" userId="4fb3b678-f306-49d6-b386-dbe03261ace1" providerId="ADAL" clId="{83E3060B-3183-4B43-AE98-923C01667125}" dt="2022-06-21T13:00:05.642" v="1598" actId="115"/>
          <pc:sldLayoutMkLst>
            <pc:docMk/>
            <pc:sldMasterMk cId="3679191752" sldId="2147483746"/>
            <pc:sldLayoutMk cId="917943263" sldId="2147483748"/>
          </pc:sldLayoutMkLst>
          <pc:spChg chg="mod">
            <ac:chgData name="Cesar Pablo Fernandez" userId="4fb3b678-f306-49d6-b386-dbe03261ace1" providerId="ADAL" clId="{83E3060B-3183-4B43-AE98-923C01667125}" dt="2022-06-21T12:57:58.615" v="1536" actId="1076"/>
            <ac:spMkLst>
              <pc:docMk/>
              <pc:sldMasterMk cId="3679191752" sldId="2147483746"/>
              <pc:sldLayoutMk cId="917943263" sldId="2147483748"/>
              <ac:spMk id="3" creationId="{00000000-0000-0000-0000-000000000000}"/>
            </ac:spMkLst>
          </pc:spChg>
          <pc:spChg chg="mod">
            <ac:chgData name="Cesar Pablo Fernandez" userId="4fb3b678-f306-49d6-b386-dbe03261ace1" providerId="ADAL" clId="{83E3060B-3183-4B43-AE98-923C01667125}" dt="2022-06-21T12:58:02.383" v="1537" actId="1076"/>
            <ac:spMkLst>
              <pc:docMk/>
              <pc:sldMasterMk cId="3679191752" sldId="2147483746"/>
              <pc:sldLayoutMk cId="917943263" sldId="2147483748"/>
              <ac:spMk id="4" creationId="{00000000-0000-0000-0000-000000000000}"/>
            </ac:spMkLst>
          </pc:spChg>
          <pc:spChg chg="mod">
            <ac:chgData name="Cesar Pablo Fernandez" userId="4fb3b678-f306-49d6-b386-dbe03261ace1" providerId="ADAL" clId="{83E3060B-3183-4B43-AE98-923C01667125}" dt="2022-06-21T13:00:05.642" v="1598" actId="115"/>
            <ac:spMkLst>
              <pc:docMk/>
              <pc:sldMasterMk cId="3679191752" sldId="2147483746"/>
              <pc:sldLayoutMk cId="917943263" sldId="2147483748"/>
              <ac:spMk id="5" creationId="{00000000-0000-0000-0000-000000000000}"/>
            </ac:spMkLst>
          </pc:spChg>
          <pc:spChg chg="mod">
            <ac:chgData name="Cesar Pablo Fernandez" userId="4fb3b678-f306-49d6-b386-dbe03261ace1" providerId="ADAL" clId="{83E3060B-3183-4B43-AE98-923C01667125}" dt="2022-06-21T12:58:23.053" v="1539" actId="1076"/>
            <ac:spMkLst>
              <pc:docMk/>
              <pc:sldMasterMk cId="3679191752" sldId="2147483746"/>
              <pc:sldLayoutMk cId="917943263" sldId="2147483748"/>
              <ac:spMk id="10" creationId="{00000000-0000-0000-0000-000000000000}"/>
            </ac:spMkLst>
          </pc:spChg>
        </pc:sldLayoutChg>
      </pc:sldMasterChg>
    </pc:docChg>
  </pc:docChgLst>
  <pc:docChgLst>
    <pc:chgData name="Cesar Pablo Fernandez" userId="4fb3b678-f306-49d6-b386-dbe03261ace1" providerId="ADAL" clId="{A8358E86-906C-4565-802C-AA4E7B79010E}"/>
    <pc:docChg chg="undo redo custSel addSld delSld modSld sldOrd modMainMaster">
      <pc:chgData name="Cesar Pablo Fernandez" userId="4fb3b678-f306-49d6-b386-dbe03261ace1" providerId="ADAL" clId="{A8358E86-906C-4565-802C-AA4E7B79010E}" dt="2023-02-10T09:56:08.906" v="1064" actId="108"/>
      <pc:docMkLst>
        <pc:docMk/>
      </pc:docMkLst>
      <pc:sldChg chg="modSp mod">
        <pc:chgData name="Cesar Pablo Fernandez" userId="4fb3b678-f306-49d6-b386-dbe03261ace1" providerId="ADAL" clId="{A8358E86-906C-4565-802C-AA4E7B79010E}" dt="2023-02-07T10:40:21.588" v="94" actId="20577"/>
        <pc:sldMkLst>
          <pc:docMk/>
          <pc:sldMk cId="667846504" sldId="268"/>
        </pc:sldMkLst>
        <pc:spChg chg="mod">
          <ac:chgData name="Cesar Pablo Fernandez" userId="4fb3b678-f306-49d6-b386-dbe03261ace1" providerId="ADAL" clId="{A8358E86-906C-4565-802C-AA4E7B79010E}" dt="2023-02-07T10:40:21.588" v="94" actId="20577"/>
          <ac:spMkLst>
            <pc:docMk/>
            <pc:sldMk cId="667846504" sldId="268"/>
            <ac:spMk id="3" creationId="{00000000-0000-0000-0000-000000000000}"/>
          </ac:spMkLst>
        </pc:spChg>
        <pc:spChg chg="mod">
          <ac:chgData name="Cesar Pablo Fernandez" userId="4fb3b678-f306-49d6-b386-dbe03261ace1" providerId="ADAL" clId="{A8358E86-906C-4565-802C-AA4E7B79010E}" dt="2023-02-07T10:38:36.138" v="51" actId="20577"/>
          <ac:spMkLst>
            <pc:docMk/>
            <pc:sldMk cId="667846504" sldId="268"/>
            <ac:spMk id="9" creationId="{00000000-0000-0000-0000-000000000000}"/>
          </ac:spMkLst>
        </pc:spChg>
      </pc:sldChg>
      <pc:sldChg chg="addSp modSp mod">
        <pc:chgData name="Cesar Pablo Fernandez" userId="4fb3b678-f306-49d6-b386-dbe03261ace1" providerId="ADAL" clId="{A8358E86-906C-4565-802C-AA4E7B79010E}" dt="2023-02-07T10:57:03.131" v="184" actId="14100"/>
        <pc:sldMkLst>
          <pc:docMk/>
          <pc:sldMk cId="3615921246" sldId="470"/>
        </pc:sldMkLst>
        <pc:graphicFrameChg chg="mod">
          <ac:chgData name="Cesar Pablo Fernandez" userId="4fb3b678-f306-49d6-b386-dbe03261ace1" providerId="ADAL" clId="{A8358E86-906C-4565-802C-AA4E7B79010E}" dt="2023-02-07T10:57:03.131" v="184" actId="14100"/>
          <ac:graphicFrameMkLst>
            <pc:docMk/>
            <pc:sldMk cId="3615921246" sldId="470"/>
            <ac:graphicFrameMk id="26" creationId="{3B16B200-CE3B-8DF9-AA22-EA596183B3C0}"/>
          </ac:graphicFrameMkLst>
        </pc:graphicFrameChg>
        <pc:picChg chg="add mod">
          <ac:chgData name="Cesar Pablo Fernandez" userId="4fb3b678-f306-49d6-b386-dbe03261ace1" providerId="ADAL" clId="{A8358E86-906C-4565-802C-AA4E7B79010E}" dt="2023-02-07T10:56:51.285" v="183" actId="14100"/>
          <ac:picMkLst>
            <pc:docMk/>
            <pc:sldMk cId="3615921246" sldId="470"/>
            <ac:picMk id="2" creationId="{03CFDD0A-7D7A-8E65-6FD9-FE9AE1B3F983}"/>
          </ac:picMkLst>
        </pc:picChg>
      </pc:sldChg>
      <pc:sldChg chg="addSp delSp modSp mod">
        <pc:chgData name="Cesar Pablo Fernandez" userId="4fb3b678-f306-49d6-b386-dbe03261ace1" providerId="ADAL" clId="{A8358E86-906C-4565-802C-AA4E7B79010E}" dt="2023-02-08T14:43:00.259" v="393"/>
        <pc:sldMkLst>
          <pc:docMk/>
          <pc:sldMk cId="3284369018" sldId="477"/>
        </pc:sldMkLst>
        <pc:spChg chg="add mod">
          <ac:chgData name="Cesar Pablo Fernandez" userId="4fb3b678-f306-49d6-b386-dbe03261ace1" providerId="ADAL" clId="{A8358E86-906C-4565-802C-AA4E7B79010E}" dt="2023-02-08T14:43:00.259" v="393"/>
          <ac:spMkLst>
            <pc:docMk/>
            <pc:sldMk cId="3284369018" sldId="477"/>
            <ac:spMk id="2" creationId="{999506FE-00DA-9698-A2D2-59045769A0B5}"/>
          </ac:spMkLst>
        </pc:spChg>
        <pc:spChg chg="add mod">
          <ac:chgData name="Cesar Pablo Fernandez" userId="4fb3b678-f306-49d6-b386-dbe03261ace1" providerId="ADAL" clId="{A8358E86-906C-4565-802C-AA4E7B79010E}" dt="2023-02-08T14:43:00.259" v="393"/>
          <ac:spMkLst>
            <pc:docMk/>
            <pc:sldMk cId="3284369018" sldId="477"/>
            <ac:spMk id="5" creationId="{5763837B-5468-9F20-D01D-E32C268CF487}"/>
          </ac:spMkLst>
        </pc:spChg>
        <pc:spChg chg="mod">
          <ac:chgData name="Cesar Pablo Fernandez" userId="4fb3b678-f306-49d6-b386-dbe03261ace1" providerId="ADAL" clId="{A8358E86-906C-4565-802C-AA4E7B79010E}" dt="2023-02-08T14:38:05.802" v="346" actId="1076"/>
          <ac:spMkLst>
            <pc:docMk/>
            <pc:sldMk cId="3284369018" sldId="477"/>
            <ac:spMk id="9" creationId="{099329A9-DBD3-4C46-A65B-1CABC27C7E87}"/>
          </ac:spMkLst>
        </pc:spChg>
        <pc:spChg chg="mod">
          <ac:chgData name="Cesar Pablo Fernandez" userId="4fb3b678-f306-49d6-b386-dbe03261ace1" providerId="ADAL" clId="{A8358E86-906C-4565-802C-AA4E7B79010E}" dt="2023-02-08T14:41:42.048" v="374" actId="1076"/>
          <ac:spMkLst>
            <pc:docMk/>
            <pc:sldMk cId="3284369018" sldId="477"/>
            <ac:spMk id="12" creationId="{0332FDEE-C023-4276-B2B4-21249AD1E093}"/>
          </ac:spMkLst>
        </pc:spChg>
        <pc:spChg chg="mod">
          <ac:chgData name="Cesar Pablo Fernandez" userId="4fb3b678-f306-49d6-b386-dbe03261ace1" providerId="ADAL" clId="{A8358E86-906C-4565-802C-AA4E7B79010E}" dt="2023-02-08T14:41:33.882" v="373" actId="108"/>
          <ac:spMkLst>
            <pc:docMk/>
            <pc:sldMk cId="3284369018" sldId="477"/>
            <ac:spMk id="13" creationId="{E982702D-895C-4064-84D3-003C5B81D59F}"/>
          </ac:spMkLst>
        </pc:spChg>
        <pc:spChg chg="add del mod">
          <ac:chgData name="Cesar Pablo Fernandez" userId="4fb3b678-f306-49d6-b386-dbe03261ace1" providerId="ADAL" clId="{A8358E86-906C-4565-802C-AA4E7B79010E}" dt="2023-02-08T14:42:46.896" v="389" actId="21"/>
          <ac:spMkLst>
            <pc:docMk/>
            <pc:sldMk cId="3284369018" sldId="477"/>
            <ac:spMk id="14" creationId="{46075CB4-F6E7-4250-914E-8E01861DA5AE}"/>
          </ac:spMkLst>
        </pc:spChg>
        <pc:spChg chg="mod">
          <ac:chgData name="Cesar Pablo Fernandez" userId="4fb3b678-f306-49d6-b386-dbe03261ace1" providerId="ADAL" clId="{A8358E86-906C-4565-802C-AA4E7B79010E}" dt="2023-02-08T14:42:29.299" v="382" actId="108"/>
          <ac:spMkLst>
            <pc:docMk/>
            <pc:sldMk cId="3284369018" sldId="477"/>
            <ac:spMk id="16" creationId="{36BF0F58-A86C-40DB-AC92-DAADC2BD4F21}"/>
          </ac:spMkLst>
        </pc:spChg>
        <pc:spChg chg="del">
          <ac:chgData name="Cesar Pablo Fernandez" userId="4fb3b678-f306-49d6-b386-dbe03261ace1" providerId="ADAL" clId="{A8358E86-906C-4565-802C-AA4E7B79010E}" dt="2023-02-08T14:18:37.469" v="315" actId="21"/>
          <ac:spMkLst>
            <pc:docMk/>
            <pc:sldMk cId="3284369018" sldId="477"/>
            <ac:spMk id="17" creationId="{3DF7984B-3CAA-47C1-A904-E9A0E80BAD25}"/>
          </ac:spMkLst>
        </pc:spChg>
        <pc:spChg chg="del">
          <ac:chgData name="Cesar Pablo Fernandez" userId="4fb3b678-f306-49d6-b386-dbe03261ace1" providerId="ADAL" clId="{A8358E86-906C-4565-802C-AA4E7B79010E}" dt="2023-02-08T14:19:13.555" v="325" actId="21"/>
          <ac:spMkLst>
            <pc:docMk/>
            <pc:sldMk cId="3284369018" sldId="477"/>
            <ac:spMk id="18" creationId="{A84B25F5-0EB1-4589-B6D6-B69C92CB10CF}"/>
          </ac:spMkLst>
        </pc:spChg>
        <pc:spChg chg="mod">
          <ac:chgData name="Cesar Pablo Fernandez" userId="4fb3b678-f306-49d6-b386-dbe03261ace1" providerId="ADAL" clId="{A8358E86-906C-4565-802C-AA4E7B79010E}" dt="2023-02-08T14:41:56.220" v="375" actId="17032"/>
          <ac:spMkLst>
            <pc:docMk/>
            <pc:sldMk cId="3284369018" sldId="477"/>
            <ac:spMk id="19" creationId="{B0B85A18-3C65-4638-8217-7A8EEBA135C1}"/>
          </ac:spMkLst>
        </pc:spChg>
        <pc:grpChg chg="mod">
          <ac:chgData name="Cesar Pablo Fernandez" userId="4fb3b678-f306-49d6-b386-dbe03261ace1" providerId="ADAL" clId="{A8358E86-906C-4565-802C-AA4E7B79010E}" dt="2023-02-08T14:38:00.423" v="345" actId="1076"/>
          <ac:grpSpMkLst>
            <pc:docMk/>
            <pc:sldMk cId="3284369018" sldId="477"/>
            <ac:grpSpMk id="10" creationId="{96243440-92DC-4597-B0FB-F4D6A3605F06}"/>
          </ac:grpSpMkLst>
        </pc:grpChg>
        <pc:picChg chg="add del mod">
          <ac:chgData name="Cesar Pablo Fernandez" userId="4fb3b678-f306-49d6-b386-dbe03261ace1" providerId="ADAL" clId="{A8358E86-906C-4565-802C-AA4E7B79010E}" dt="2023-02-08T14:42:46.896" v="389" actId="21"/>
          <ac:picMkLst>
            <pc:docMk/>
            <pc:sldMk cId="3284369018" sldId="477"/>
            <ac:picMk id="3" creationId="{FE4A039E-6C60-498C-B850-7023632BCFAE}"/>
          </ac:picMkLst>
        </pc:picChg>
        <pc:picChg chg="add mod">
          <ac:chgData name="Cesar Pablo Fernandez" userId="4fb3b678-f306-49d6-b386-dbe03261ace1" providerId="ADAL" clId="{A8358E86-906C-4565-802C-AA4E7B79010E}" dt="2023-02-08T14:43:00.259" v="393"/>
          <ac:picMkLst>
            <pc:docMk/>
            <pc:sldMk cId="3284369018" sldId="477"/>
            <ac:picMk id="4" creationId="{DFA0FFA6-8343-6BEB-EB6A-CDBDDE29511D}"/>
          </ac:picMkLst>
        </pc:picChg>
        <pc:picChg chg="del">
          <ac:chgData name="Cesar Pablo Fernandez" userId="4fb3b678-f306-49d6-b386-dbe03261ace1" providerId="ADAL" clId="{A8358E86-906C-4565-802C-AA4E7B79010E}" dt="2023-02-08T14:18:52.827" v="320" actId="21"/>
          <ac:picMkLst>
            <pc:docMk/>
            <pc:sldMk cId="3284369018" sldId="477"/>
            <ac:picMk id="6" creationId="{50B35E4C-0DDC-4764-B8DE-25518F2A8DB3}"/>
          </ac:picMkLst>
        </pc:picChg>
      </pc:sldChg>
      <pc:sldChg chg="addSp delSp modSp mod">
        <pc:chgData name="Cesar Pablo Fernandez" userId="4fb3b678-f306-49d6-b386-dbe03261ace1" providerId="ADAL" clId="{A8358E86-906C-4565-802C-AA4E7B79010E}" dt="2023-02-08T14:44:07.412" v="402" actId="26606"/>
        <pc:sldMkLst>
          <pc:docMk/>
          <pc:sldMk cId="43774532" sldId="480"/>
        </pc:sldMkLst>
        <pc:spChg chg="add del mod">
          <ac:chgData name="Cesar Pablo Fernandez" userId="4fb3b678-f306-49d6-b386-dbe03261ace1" providerId="ADAL" clId="{A8358E86-906C-4565-802C-AA4E7B79010E}" dt="2023-02-08T14:42:58.154" v="392" actId="21"/>
          <ac:spMkLst>
            <pc:docMk/>
            <pc:sldMk cId="43774532" sldId="480"/>
            <ac:spMk id="3" creationId="{98F12DD8-D025-A4A1-DEB4-620FB62F3BEA}"/>
          </ac:spMkLst>
        </pc:spChg>
        <pc:spChg chg="add del mod">
          <ac:chgData name="Cesar Pablo Fernandez" userId="4fb3b678-f306-49d6-b386-dbe03261ace1" providerId="ADAL" clId="{A8358E86-906C-4565-802C-AA4E7B79010E}" dt="2023-02-08T14:42:58.154" v="392" actId="21"/>
          <ac:spMkLst>
            <pc:docMk/>
            <pc:sldMk cId="43774532" sldId="480"/>
            <ac:spMk id="5" creationId="{5390460C-8D6E-C54E-CD56-F6B96042AD2E}"/>
          </ac:spMkLst>
        </pc:spChg>
        <pc:spChg chg="add del mod">
          <ac:chgData name="Cesar Pablo Fernandez" userId="4fb3b678-f306-49d6-b386-dbe03261ace1" providerId="ADAL" clId="{A8358E86-906C-4565-802C-AA4E7B79010E}" dt="2023-02-08T14:38:35.365" v="350"/>
          <ac:spMkLst>
            <pc:docMk/>
            <pc:sldMk cId="43774532" sldId="480"/>
            <ac:spMk id="6" creationId="{45DF07C0-C476-7AFB-E6B8-16E1AC1D3814}"/>
          </ac:spMkLst>
        </pc:spChg>
        <pc:spChg chg="add mod">
          <ac:chgData name="Cesar Pablo Fernandez" userId="4fb3b678-f306-49d6-b386-dbe03261ace1" providerId="ADAL" clId="{A8358E86-906C-4565-802C-AA4E7B79010E}" dt="2023-02-08T14:43:23.032" v="394" actId="1076"/>
          <ac:spMkLst>
            <pc:docMk/>
            <pc:sldMk cId="43774532" sldId="480"/>
            <ac:spMk id="7" creationId="{30115D07-F843-2631-A1F5-BC22CA1E3741}"/>
          </ac:spMkLst>
        </pc:spChg>
        <pc:graphicFrameChg chg="modGraphic">
          <ac:chgData name="Cesar Pablo Fernandez" userId="4fb3b678-f306-49d6-b386-dbe03261ace1" providerId="ADAL" clId="{A8358E86-906C-4565-802C-AA4E7B79010E}" dt="2023-02-08T14:44:07.412" v="402" actId="26606"/>
          <ac:graphicFrameMkLst>
            <pc:docMk/>
            <pc:sldMk cId="43774532" sldId="480"/>
            <ac:graphicFrameMk id="1030" creationId="{25D37B90-5FEA-57F1-A636-8113A92B22BE}"/>
          </ac:graphicFrameMkLst>
        </pc:graphicFrameChg>
        <pc:picChg chg="add mod">
          <ac:chgData name="Cesar Pablo Fernandez" userId="4fb3b678-f306-49d6-b386-dbe03261ace1" providerId="ADAL" clId="{A8358E86-906C-4565-802C-AA4E7B79010E}" dt="2023-02-08T14:43:25.239" v="395" actId="14100"/>
          <ac:picMkLst>
            <pc:docMk/>
            <pc:sldMk cId="43774532" sldId="480"/>
            <ac:picMk id="2" creationId="{6FE570BF-5B32-BB92-124D-DAACCD088F28}"/>
          </ac:picMkLst>
        </pc:picChg>
        <pc:picChg chg="add del mod">
          <ac:chgData name="Cesar Pablo Fernandez" userId="4fb3b678-f306-49d6-b386-dbe03261ace1" providerId="ADAL" clId="{A8358E86-906C-4565-802C-AA4E7B79010E}" dt="2023-02-08T14:42:58.154" v="392" actId="21"/>
          <ac:picMkLst>
            <pc:docMk/>
            <pc:sldMk cId="43774532" sldId="480"/>
            <ac:picMk id="4" creationId="{0F351B69-6580-1421-3AFF-FF9B1D4591D9}"/>
          </ac:picMkLst>
        </pc:picChg>
        <pc:picChg chg="add mod">
          <ac:chgData name="Cesar Pablo Fernandez" userId="4fb3b678-f306-49d6-b386-dbe03261ace1" providerId="ADAL" clId="{A8358E86-906C-4565-802C-AA4E7B79010E}" dt="2023-02-08T14:43:23.032" v="394" actId="1076"/>
          <ac:picMkLst>
            <pc:docMk/>
            <pc:sldMk cId="43774532" sldId="480"/>
            <ac:picMk id="8" creationId="{22C4757E-A659-FEED-AB93-FABB8269A217}"/>
          </ac:picMkLst>
        </pc:picChg>
        <pc:picChg chg="add del">
          <ac:chgData name="Cesar Pablo Fernandez" userId="4fb3b678-f306-49d6-b386-dbe03261ace1" providerId="ADAL" clId="{A8358E86-906C-4565-802C-AA4E7B79010E}" dt="2023-02-07T11:12:05.169" v="274" actId="478"/>
          <ac:picMkLst>
            <pc:docMk/>
            <pc:sldMk cId="43774532" sldId="480"/>
            <ac:picMk id="1026" creationId="{E85246FF-0AAA-45F8-BD61-D78BEBDDD095}"/>
          </ac:picMkLst>
        </pc:picChg>
      </pc:sldChg>
      <pc:sldChg chg="addSp delSp modSp mod">
        <pc:chgData name="Cesar Pablo Fernandez" userId="4fb3b678-f306-49d6-b386-dbe03261ace1" providerId="ADAL" clId="{A8358E86-906C-4565-802C-AA4E7B79010E}" dt="2023-02-10T09:48:33.944" v="928" actId="20577"/>
        <pc:sldMkLst>
          <pc:docMk/>
          <pc:sldMk cId="2886111092" sldId="481"/>
        </pc:sldMkLst>
        <pc:spChg chg="add del">
          <ac:chgData name="Cesar Pablo Fernandez" userId="4fb3b678-f306-49d6-b386-dbe03261ace1" providerId="ADAL" clId="{A8358E86-906C-4565-802C-AA4E7B79010E}" dt="2023-02-08T14:47:56.042" v="409" actId="26606"/>
          <ac:spMkLst>
            <pc:docMk/>
            <pc:sldMk cId="2886111092" sldId="481"/>
            <ac:spMk id="4" creationId="{C2C55822-59AE-40F2-BA84-A594FE959F4A}"/>
          </ac:spMkLst>
        </pc:spChg>
        <pc:graphicFrameChg chg="add del">
          <ac:chgData name="Cesar Pablo Fernandez" userId="4fb3b678-f306-49d6-b386-dbe03261ace1" providerId="ADAL" clId="{A8358E86-906C-4565-802C-AA4E7B79010E}" dt="2023-02-08T14:47:45.728" v="404" actId="26606"/>
          <ac:graphicFrameMkLst>
            <pc:docMk/>
            <pc:sldMk cId="2886111092" sldId="481"/>
            <ac:graphicFrameMk id="23" creationId="{1C3D0C55-087F-FB1D-F336-1C7CF82891D4}"/>
          </ac:graphicFrameMkLst>
        </pc:graphicFrameChg>
        <pc:graphicFrameChg chg="add del">
          <ac:chgData name="Cesar Pablo Fernandez" userId="4fb3b678-f306-49d6-b386-dbe03261ace1" providerId="ADAL" clId="{A8358E86-906C-4565-802C-AA4E7B79010E}" dt="2023-02-08T14:47:49.652" v="406" actId="26606"/>
          <ac:graphicFrameMkLst>
            <pc:docMk/>
            <pc:sldMk cId="2886111092" sldId="481"/>
            <ac:graphicFrameMk id="25" creationId="{05641BEF-4A1D-55B5-2EB9-84A9E3048881}"/>
          </ac:graphicFrameMkLst>
        </pc:graphicFrameChg>
        <pc:graphicFrameChg chg="add del">
          <ac:chgData name="Cesar Pablo Fernandez" userId="4fb3b678-f306-49d6-b386-dbe03261ace1" providerId="ADAL" clId="{A8358E86-906C-4565-802C-AA4E7B79010E}" dt="2023-02-08T14:47:56.026" v="408" actId="26606"/>
          <ac:graphicFrameMkLst>
            <pc:docMk/>
            <pc:sldMk cId="2886111092" sldId="481"/>
            <ac:graphicFrameMk id="27" creationId="{DF9C6B98-E791-39F0-F27B-853A38ADBE60}"/>
          </ac:graphicFrameMkLst>
        </pc:graphicFrameChg>
        <pc:graphicFrameChg chg="add mod">
          <ac:chgData name="Cesar Pablo Fernandez" userId="4fb3b678-f306-49d6-b386-dbe03261ace1" providerId="ADAL" clId="{A8358E86-906C-4565-802C-AA4E7B79010E}" dt="2023-02-10T09:48:33.944" v="928" actId="20577"/>
          <ac:graphicFrameMkLst>
            <pc:docMk/>
            <pc:sldMk cId="2886111092" sldId="481"/>
            <ac:graphicFrameMk id="29" creationId="{C80303F2-986D-793C-85CD-734A89F11D53}"/>
          </ac:graphicFrameMkLst>
        </pc:graphicFrameChg>
      </pc:sldChg>
      <pc:sldChg chg="addSp delSp modSp mod">
        <pc:chgData name="Cesar Pablo Fernandez" userId="4fb3b678-f306-49d6-b386-dbe03261ace1" providerId="ADAL" clId="{A8358E86-906C-4565-802C-AA4E7B79010E}" dt="2023-02-08T14:48:38.106" v="420" actId="20577"/>
        <pc:sldMkLst>
          <pc:docMk/>
          <pc:sldMk cId="2393268952" sldId="482"/>
        </pc:sldMkLst>
        <pc:spChg chg="del">
          <ac:chgData name="Cesar Pablo Fernandez" userId="4fb3b678-f306-49d6-b386-dbe03261ace1" providerId="ADAL" clId="{A8358E86-906C-4565-802C-AA4E7B79010E}" dt="2023-02-08T14:48:23.642" v="410" actId="26606"/>
          <ac:spMkLst>
            <pc:docMk/>
            <pc:sldMk cId="2393268952" sldId="482"/>
            <ac:spMk id="4" creationId="{C2C55822-59AE-40F2-BA84-A594FE959F4A}"/>
          </ac:spMkLst>
        </pc:spChg>
        <pc:graphicFrameChg chg="add mod">
          <ac:chgData name="Cesar Pablo Fernandez" userId="4fb3b678-f306-49d6-b386-dbe03261ace1" providerId="ADAL" clId="{A8358E86-906C-4565-802C-AA4E7B79010E}" dt="2023-02-08T14:48:38.106" v="420" actId="20577"/>
          <ac:graphicFrameMkLst>
            <pc:docMk/>
            <pc:sldMk cId="2393268952" sldId="482"/>
            <ac:graphicFrameMk id="24" creationId="{D352ED34-3DCD-4A32-350B-59B42AE1D49E}"/>
          </ac:graphicFrameMkLst>
        </pc:graphicFrameChg>
      </pc:sldChg>
      <pc:sldChg chg="addSp delSp modSp mod">
        <pc:chgData name="Cesar Pablo Fernandez" userId="4fb3b678-f306-49d6-b386-dbe03261ace1" providerId="ADAL" clId="{A8358E86-906C-4565-802C-AA4E7B79010E}" dt="2023-02-10T09:50:46.601" v="948" actId="1076"/>
        <pc:sldMkLst>
          <pc:docMk/>
          <pc:sldMk cId="3408950137" sldId="483"/>
        </pc:sldMkLst>
        <pc:spChg chg="del">
          <ac:chgData name="Cesar Pablo Fernandez" userId="4fb3b678-f306-49d6-b386-dbe03261ace1" providerId="ADAL" clId="{A8358E86-906C-4565-802C-AA4E7B79010E}" dt="2023-02-08T14:51:55.868" v="426" actId="26606"/>
          <ac:spMkLst>
            <pc:docMk/>
            <pc:sldMk cId="3408950137" sldId="483"/>
            <ac:spMk id="4" creationId="{C2C55822-59AE-40F2-BA84-A594FE959F4A}"/>
          </ac:spMkLst>
        </pc:spChg>
        <pc:spChg chg="mod">
          <ac:chgData name="Cesar Pablo Fernandez" userId="4fb3b678-f306-49d6-b386-dbe03261ace1" providerId="ADAL" clId="{A8358E86-906C-4565-802C-AA4E7B79010E}" dt="2023-02-07T11:15:30.363" v="297" actId="6549"/>
          <ac:spMkLst>
            <pc:docMk/>
            <pc:sldMk cId="3408950137" sldId="483"/>
            <ac:spMk id="21" creationId="{00000000-0000-0000-0000-000000000000}"/>
          </ac:spMkLst>
        </pc:spChg>
        <pc:grpChg chg="mod">
          <ac:chgData name="Cesar Pablo Fernandez" userId="4fb3b678-f306-49d6-b386-dbe03261ace1" providerId="ADAL" clId="{A8358E86-906C-4565-802C-AA4E7B79010E}" dt="2023-02-10T09:50:24.117" v="945" actId="1076"/>
          <ac:grpSpMkLst>
            <pc:docMk/>
            <pc:sldMk cId="3408950137" sldId="483"/>
            <ac:grpSpMk id="12" creationId="{6BF65568-5B54-4683-B725-8667BB3B1387}"/>
          </ac:grpSpMkLst>
        </pc:grpChg>
        <pc:grpChg chg="mod">
          <ac:chgData name="Cesar Pablo Fernandez" userId="4fb3b678-f306-49d6-b386-dbe03261ace1" providerId="ADAL" clId="{A8358E86-906C-4565-802C-AA4E7B79010E}" dt="2023-02-10T09:50:09.739" v="941" actId="1076"/>
          <ac:grpSpMkLst>
            <pc:docMk/>
            <pc:sldMk cId="3408950137" sldId="483"/>
            <ac:grpSpMk id="16" creationId="{E5A440E8-81C4-40E2-ADB1-F32978BE89FD}"/>
          </ac:grpSpMkLst>
        </pc:grpChg>
        <pc:grpChg chg="mod">
          <ac:chgData name="Cesar Pablo Fernandez" userId="4fb3b678-f306-49d6-b386-dbe03261ace1" providerId="ADAL" clId="{A8358E86-906C-4565-802C-AA4E7B79010E}" dt="2023-02-10T09:50:15.751" v="943" actId="1076"/>
          <ac:grpSpMkLst>
            <pc:docMk/>
            <pc:sldMk cId="3408950137" sldId="483"/>
            <ac:grpSpMk id="17" creationId="{7387AB37-B045-4BE0-8377-3F91DF779EDD}"/>
          </ac:grpSpMkLst>
        </pc:grpChg>
        <pc:grpChg chg="mod">
          <ac:chgData name="Cesar Pablo Fernandez" userId="4fb3b678-f306-49d6-b386-dbe03261ace1" providerId="ADAL" clId="{A8358E86-906C-4565-802C-AA4E7B79010E}" dt="2023-02-10T09:50:19.765" v="944" actId="1076"/>
          <ac:grpSpMkLst>
            <pc:docMk/>
            <pc:sldMk cId="3408950137" sldId="483"/>
            <ac:grpSpMk id="18" creationId="{D4BA225A-C5B0-4815-B09C-70E9E1AD7E97}"/>
          </ac:grpSpMkLst>
        </pc:grpChg>
        <pc:graphicFrameChg chg="add del mod">
          <ac:chgData name="Cesar Pablo Fernandez" userId="4fb3b678-f306-49d6-b386-dbe03261ace1" providerId="ADAL" clId="{A8358E86-906C-4565-802C-AA4E7B79010E}" dt="2023-02-10T09:49:44.766" v="935" actId="21"/>
          <ac:graphicFrameMkLst>
            <pc:docMk/>
            <pc:sldMk cId="3408950137" sldId="483"/>
            <ac:graphicFrameMk id="2" creationId="{2A84C673-F20E-2E54-7440-5D4515131A04}"/>
          </ac:graphicFrameMkLst>
        </pc:graphicFrameChg>
        <pc:graphicFrameChg chg="add mod">
          <ac:chgData name="Cesar Pablo Fernandez" userId="4fb3b678-f306-49d6-b386-dbe03261ace1" providerId="ADAL" clId="{A8358E86-906C-4565-802C-AA4E7B79010E}" dt="2023-02-10T09:50:46.601" v="948" actId="1076"/>
          <ac:graphicFrameMkLst>
            <pc:docMk/>
            <pc:sldMk cId="3408950137" sldId="483"/>
            <ac:graphicFrameMk id="4" creationId="{A49F74BE-DC22-6E49-D5E7-DD615D6CE94A}"/>
          </ac:graphicFrameMkLst>
        </pc:graphicFrameChg>
        <pc:graphicFrameChg chg="del">
          <ac:chgData name="Cesar Pablo Fernandez" userId="4fb3b678-f306-49d6-b386-dbe03261ace1" providerId="ADAL" clId="{A8358E86-906C-4565-802C-AA4E7B79010E}" dt="2023-02-08T14:51:10.020" v="421" actId="21"/>
          <ac:graphicFrameMkLst>
            <pc:docMk/>
            <pc:sldMk cId="3408950137" sldId="483"/>
            <ac:graphicFrameMk id="19" creationId="{8256264E-D8DC-4CE4-BC48-D2831AC3CF41}"/>
          </ac:graphicFrameMkLst>
        </pc:graphicFrameChg>
        <pc:graphicFrameChg chg="add mod">
          <ac:chgData name="Cesar Pablo Fernandez" userId="4fb3b678-f306-49d6-b386-dbe03261ace1" providerId="ADAL" clId="{A8358E86-906C-4565-802C-AA4E7B79010E}" dt="2023-02-10T09:49:18.763" v="932"/>
          <ac:graphicFrameMkLst>
            <pc:docMk/>
            <pc:sldMk cId="3408950137" sldId="483"/>
            <ac:graphicFrameMk id="23" creationId="{12B7DD94-5518-0A8F-F278-C6B16C9F8B12}"/>
          </ac:graphicFrameMkLst>
        </pc:graphicFrameChg>
        <pc:picChg chg="add del mod">
          <ac:chgData name="Cesar Pablo Fernandez" userId="4fb3b678-f306-49d6-b386-dbe03261ace1" providerId="ADAL" clId="{A8358E86-906C-4565-802C-AA4E7B79010E}" dt="2023-02-08T15:10:06.733" v="460" actId="21"/>
          <ac:picMkLst>
            <pc:docMk/>
            <pc:sldMk cId="3408950137" sldId="483"/>
            <ac:picMk id="2" creationId="{D428C778-85D7-1DC9-93EA-33768A891551}"/>
          </ac:picMkLst>
        </pc:picChg>
        <pc:picChg chg="add del mod">
          <ac:chgData name="Cesar Pablo Fernandez" userId="4fb3b678-f306-49d6-b386-dbe03261ace1" providerId="ADAL" clId="{A8358E86-906C-4565-802C-AA4E7B79010E}" dt="2023-02-08T15:10:06.733" v="460" actId="21"/>
          <ac:picMkLst>
            <pc:docMk/>
            <pc:sldMk cId="3408950137" sldId="483"/>
            <ac:picMk id="5" creationId="{BB6269E9-DDF7-6CCD-6DFF-5A3B02A6FED1}"/>
          </ac:picMkLst>
        </pc:picChg>
        <pc:picChg chg="add del mod">
          <ac:chgData name="Cesar Pablo Fernandez" userId="4fb3b678-f306-49d6-b386-dbe03261ace1" providerId="ADAL" clId="{A8358E86-906C-4565-802C-AA4E7B79010E}" dt="2023-02-08T15:10:06.733" v="460" actId="21"/>
          <ac:picMkLst>
            <pc:docMk/>
            <pc:sldMk cId="3408950137" sldId="483"/>
            <ac:picMk id="7" creationId="{045F212D-6EAE-557D-577A-52E8C75C0BB7}"/>
          </ac:picMkLst>
        </pc:picChg>
      </pc:sldChg>
      <pc:sldChg chg="addSp delSp modSp mod setBg">
        <pc:chgData name="Cesar Pablo Fernandez" userId="4fb3b678-f306-49d6-b386-dbe03261ace1" providerId="ADAL" clId="{A8358E86-906C-4565-802C-AA4E7B79010E}" dt="2023-02-10T09:56:08.906" v="1064" actId="108"/>
        <pc:sldMkLst>
          <pc:docMk/>
          <pc:sldMk cId="1636644845" sldId="485"/>
        </pc:sldMkLst>
        <pc:spChg chg="add del mod">
          <ac:chgData name="Cesar Pablo Fernandez" userId="4fb3b678-f306-49d6-b386-dbe03261ace1" providerId="ADAL" clId="{A8358E86-906C-4565-802C-AA4E7B79010E}" dt="2023-02-10T09:54:11.988" v="1025" actId="478"/>
          <ac:spMkLst>
            <pc:docMk/>
            <pc:sldMk cId="1636644845" sldId="485"/>
            <ac:spMk id="2" creationId="{63ABB8DB-EDF0-A3EB-A2DC-16D23860EF65}"/>
          </ac:spMkLst>
        </pc:spChg>
        <pc:spChg chg="add del mod">
          <ac:chgData name="Cesar Pablo Fernandez" userId="4fb3b678-f306-49d6-b386-dbe03261ace1" providerId="ADAL" clId="{A8358E86-906C-4565-802C-AA4E7B79010E}" dt="2023-02-10T09:55:06.095" v="1028" actId="478"/>
          <ac:spMkLst>
            <pc:docMk/>
            <pc:sldMk cId="1636644845" sldId="485"/>
            <ac:spMk id="3" creationId="{33C9F55B-4B8D-ADB5-0D41-883FFD0CAEAB}"/>
          </ac:spMkLst>
        </pc:spChg>
        <pc:spChg chg="add del mod">
          <ac:chgData name="Cesar Pablo Fernandez" userId="4fb3b678-f306-49d6-b386-dbe03261ace1" providerId="ADAL" clId="{A8358E86-906C-4565-802C-AA4E7B79010E}" dt="2023-02-10T09:55:50.764" v="1061"/>
          <ac:spMkLst>
            <pc:docMk/>
            <pc:sldMk cId="1636644845" sldId="485"/>
            <ac:spMk id="4" creationId="{7EC8941C-BC58-8CBE-756B-70DE91CDA287}"/>
          </ac:spMkLst>
        </pc:spChg>
        <pc:spChg chg="mod">
          <ac:chgData name="Cesar Pablo Fernandez" userId="4fb3b678-f306-49d6-b386-dbe03261ace1" providerId="ADAL" clId="{A8358E86-906C-4565-802C-AA4E7B79010E}" dt="2023-02-10T09:54:06.418" v="1022" actId="26606"/>
          <ac:spMkLst>
            <pc:docMk/>
            <pc:sldMk cId="1636644845" sldId="485"/>
            <ac:spMk id="21" creationId="{00000000-0000-0000-0000-000000000000}"/>
          </ac:spMkLst>
        </pc:spChg>
        <pc:spChg chg="add del">
          <ac:chgData name="Cesar Pablo Fernandez" userId="4fb3b678-f306-49d6-b386-dbe03261ace1" providerId="ADAL" clId="{A8358E86-906C-4565-802C-AA4E7B79010E}" dt="2023-02-10T09:54:06.418" v="1022" actId="26606"/>
          <ac:spMkLst>
            <pc:docMk/>
            <pc:sldMk cId="1636644845" sldId="485"/>
            <ac:spMk id="51" creationId="{D3F51FEB-38FB-4F6C-9F7B-2F2AFAB65463}"/>
          </ac:spMkLst>
        </pc:spChg>
        <pc:spChg chg="add del">
          <ac:chgData name="Cesar Pablo Fernandez" userId="4fb3b678-f306-49d6-b386-dbe03261ace1" providerId="ADAL" clId="{A8358E86-906C-4565-802C-AA4E7B79010E}" dt="2023-02-10T09:52:34.022" v="988" actId="26606"/>
          <ac:spMkLst>
            <pc:docMk/>
            <pc:sldMk cId="1636644845" sldId="485"/>
            <ac:spMk id="52" creationId="{6D1A2CED-DA9B-4CCF-8215-CFC65FE71603}"/>
          </ac:spMkLst>
        </pc:spChg>
        <pc:spChg chg="add del">
          <ac:chgData name="Cesar Pablo Fernandez" userId="4fb3b678-f306-49d6-b386-dbe03261ace1" providerId="ADAL" clId="{A8358E86-906C-4565-802C-AA4E7B79010E}" dt="2023-02-10T09:54:06.418" v="1022" actId="26606"/>
          <ac:spMkLst>
            <pc:docMk/>
            <pc:sldMk cId="1636644845" sldId="485"/>
            <ac:spMk id="53" creationId="{2B566528-1B12-4246-9431-5C2D7D081168}"/>
          </ac:spMkLst>
        </pc:spChg>
        <pc:spChg chg="add del">
          <ac:chgData name="Cesar Pablo Fernandez" userId="4fb3b678-f306-49d6-b386-dbe03261ace1" providerId="ADAL" clId="{A8358E86-906C-4565-802C-AA4E7B79010E}" dt="2023-02-10T09:52:34.022" v="988" actId="26606"/>
          <ac:spMkLst>
            <pc:docMk/>
            <pc:sldMk cId="1636644845" sldId="485"/>
            <ac:spMk id="54" creationId="{562DFC44-A40C-4573-9230-B3EDB3EC8EEB}"/>
          </ac:spMkLst>
        </pc:spChg>
        <pc:spChg chg="add del">
          <ac:chgData name="Cesar Pablo Fernandez" userId="4fb3b678-f306-49d6-b386-dbe03261ace1" providerId="ADAL" clId="{A8358E86-906C-4565-802C-AA4E7B79010E}" dt="2023-02-10T09:52:34.022" v="988" actId="26606"/>
          <ac:spMkLst>
            <pc:docMk/>
            <pc:sldMk cId="1636644845" sldId="485"/>
            <ac:spMk id="56" creationId="{15589D35-CF9F-4DE9-A792-8571A09E9BC9}"/>
          </ac:spMkLst>
        </pc:spChg>
        <pc:spChg chg="add del">
          <ac:chgData name="Cesar Pablo Fernandez" userId="4fb3b678-f306-49d6-b386-dbe03261ace1" providerId="ADAL" clId="{A8358E86-906C-4565-802C-AA4E7B79010E}" dt="2023-02-10T09:52:48.435" v="990" actId="26606"/>
          <ac:spMkLst>
            <pc:docMk/>
            <pc:sldMk cId="1636644845" sldId="485"/>
            <ac:spMk id="58" creationId="{AE2B703B-46F9-481A-A605-82E2A828C4FA}"/>
          </ac:spMkLst>
        </pc:spChg>
        <pc:spChg chg="add del">
          <ac:chgData name="Cesar Pablo Fernandez" userId="4fb3b678-f306-49d6-b386-dbe03261ace1" providerId="ADAL" clId="{A8358E86-906C-4565-802C-AA4E7B79010E}" dt="2023-02-10T09:52:48.435" v="990" actId="26606"/>
          <ac:spMkLst>
            <pc:docMk/>
            <pc:sldMk cId="1636644845" sldId="485"/>
            <ac:spMk id="59" creationId="{F13BE4D7-0C3D-4906-B230-A1C5B4665CCF}"/>
          </ac:spMkLst>
        </pc:spChg>
        <pc:spChg chg="add del">
          <ac:chgData name="Cesar Pablo Fernandez" userId="4fb3b678-f306-49d6-b386-dbe03261ace1" providerId="ADAL" clId="{A8358E86-906C-4565-802C-AA4E7B79010E}" dt="2023-02-10T09:54:06.418" v="1022" actId="26606"/>
          <ac:spMkLst>
            <pc:docMk/>
            <pc:sldMk cId="1636644845" sldId="485"/>
            <ac:spMk id="61" creationId="{1E547BA6-BAE0-43BB-A7CA-60F69CE252F0}"/>
          </ac:spMkLst>
        </pc:spChg>
        <pc:grpChg chg="add del">
          <ac:chgData name="Cesar Pablo Fernandez" userId="4fb3b678-f306-49d6-b386-dbe03261ace1" providerId="ADAL" clId="{A8358E86-906C-4565-802C-AA4E7B79010E}" dt="2023-02-10T09:54:06.418" v="1022" actId="26606"/>
          <ac:grpSpMkLst>
            <pc:docMk/>
            <pc:sldMk cId="1636644845" sldId="485"/>
            <ac:grpSpMk id="55" creationId="{07EAA094-9CF6-4695-958A-33D9BCAA9474}"/>
          </ac:grpSpMkLst>
        </pc:grpChg>
        <pc:graphicFrameChg chg="mod ord modGraphic">
          <ac:chgData name="Cesar Pablo Fernandez" userId="4fb3b678-f306-49d6-b386-dbe03261ace1" providerId="ADAL" clId="{A8358E86-906C-4565-802C-AA4E7B79010E}" dt="2023-02-10T09:56:08.906" v="1064" actId="108"/>
          <ac:graphicFrameMkLst>
            <pc:docMk/>
            <pc:sldMk cId="1636644845" sldId="485"/>
            <ac:graphicFrameMk id="47" creationId="{9AF2DE97-1608-1BED-A33A-D00EF5FB0E20}"/>
          </ac:graphicFrameMkLst>
        </pc:graphicFrameChg>
        <pc:picChg chg="add del">
          <ac:chgData name="Cesar Pablo Fernandez" userId="4fb3b678-f306-49d6-b386-dbe03261ace1" providerId="ADAL" clId="{A8358E86-906C-4565-802C-AA4E7B79010E}" dt="2023-02-10T09:54:06.418" v="1022" actId="26606"/>
          <ac:picMkLst>
            <pc:docMk/>
            <pc:sldMk cId="1636644845" sldId="485"/>
            <ac:picMk id="49" creationId="{813758F8-65A7-C370-A299-8BE0F883354E}"/>
          </ac:picMkLst>
        </pc:picChg>
      </pc:sldChg>
      <pc:sldChg chg="addSp delSp modSp mod ord">
        <pc:chgData name="Cesar Pablo Fernandez" userId="4fb3b678-f306-49d6-b386-dbe03261ace1" providerId="ADAL" clId="{A8358E86-906C-4565-802C-AA4E7B79010E}" dt="2023-02-10T09:51:18.690" v="956" actId="1076"/>
        <pc:sldMkLst>
          <pc:docMk/>
          <pc:sldMk cId="1913362663" sldId="486"/>
        </pc:sldMkLst>
        <pc:spChg chg="mod">
          <ac:chgData name="Cesar Pablo Fernandez" userId="4fb3b678-f306-49d6-b386-dbe03261ace1" providerId="ADAL" clId="{A8358E86-906C-4565-802C-AA4E7B79010E}" dt="2023-02-08T15:30:28.920" v="687" actId="14100"/>
          <ac:spMkLst>
            <pc:docMk/>
            <pc:sldMk cId="1913362663" sldId="486"/>
            <ac:spMk id="21" creationId="{00000000-0000-0000-0000-000000000000}"/>
          </ac:spMkLst>
        </pc:spChg>
        <pc:picChg chg="add mod">
          <ac:chgData name="Cesar Pablo Fernandez" userId="4fb3b678-f306-49d6-b386-dbe03261ace1" providerId="ADAL" clId="{A8358E86-906C-4565-802C-AA4E7B79010E}" dt="2023-02-10T09:51:18.690" v="956" actId="1076"/>
          <ac:picMkLst>
            <pc:docMk/>
            <pc:sldMk cId="1913362663" sldId="486"/>
            <ac:picMk id="4" creationId="{A9C520B6-2CF2-182F-07F9-E749CB3F7C83}"/>
          </ac:picMkLst>
        </pc:picChg>
        <pc:picChg chg="del">
          <ac:chgData name="Cesar Pablo Fernandez" userId="4fb3b678-f306-49d6-b386-dbe03261ace1" providerId="ADAL" clId="{A8358E86-906C-4565-802C-AA4E7B79010E}" dt="2023-02-10T09:51:01.994" v="950" actId="478"/>
          <ac:picMkLst>
            <pc:docMk/>
            <pc:sldMk cId="1913362663" sldId="486"/>
            <ac:picMk id="5" creationId="{1CAB4166-7D1A-41C0-B916-46BA7C696368}"/>
          </ac:picMkLst>
        </pc:picChg>
      </pc:sldChg>
      <pc:sldChg chg="addSp delSp modSp add del mod">
        <pc:chgData name="Cesar Pablo Fernandez" userId="4fb3b678-f306-49d6-b386-dbe03261ace1" providerId="ADAL" clId="{A8358E86-906C-4565-802C-AA4E7B79010E}" dt="2023-02-07T11:11:07.988" v="246"/>
        <pc:sldMkLst>
          <pc:docMk/>
          <pc:sldMk cId="71770625" sldId="487"/>
        </pc:sldMkLst>
        <pc:spChg chg="add del">
          <ac:chgData name="Cesar Pablo Fernandez" userId="4fb3b678-f306-49d6-b386-dbe03261ace1" providerId="ADAL" clId="{A8358E86-906C-4565-802C-AA4E7B79010E}" dt="2023-02-07T11:11:06.814" v="244" actId="478"/>
          <ac:spMkLst>
            <pc:docMk/>
            <pc:sldMk cId="71770625" sldId="487"/>
            <ac:spMk id="4" creationId="{C2C55822-59AE-40F2-BA84-A594FE959F4A}"/>
          </ac:spMkLst>
        </pc:spChg>
        <pc:spChg chg="mod">
          <ac:chgData name="Cesar Pablo Fernandez" userId="4fb3b678-f306-49d6-b386-dbe03261ace1" providerId="ADAL" clId="{A8358E86-906C-4565-802C-AA4E7B79010E}" dt="2023-02-07T11:11:07.325" v="245" actId="20577"/>
          <ac:spMkLst>
            <pc:docMk/>
            <pc:sldMk cId="71770625" sldId="487"/>
            <ac:spMk id="21" creationId="{00000000-0000-0000-0000-000000000000}"/>
          </ac:spMkLst>
        </pc:spChg>
      </pc:sldChg>
      <pc:sldChg chg="addSp delSp modSp add mod setBg">
        <pc:chgData name="Cesar Pablo Fernandez" userId="4fb3b678-f306-49d6-b386-dbe03261ace1" providerId="ADAL" clId="{A8358E86-906C-4565-802C-AA4E7B79010E}" dt="2023-02-08T15:19:50.733" v="552" actId="1076"/>
        <pc:sldMkLst>
          <pc:docMk/>
          <pc:sldMk cId="242193943" sldId="487"/>
        </pc:sldMkLst>
        <pc:spChg chg="del mod">
          <ac:chgData name="Cesar Pablo Fernandez" userId="4fb3b678-f306-49d6-b386-dbe03261ace1" providerId="ADAL" clId="{A8358E86-906C-4565-802C-AA4E7B79010E}" dt="2023-02-07T11:11:48.547" v="272" actId="478"/>
          <ac:spMkLst>
            <pc:docMk/>
            <pc:sldMk cId="242193943" sldId="487"/>
            <ac:spMk id="4" creationId="{C2C55822-59AE-40F2-BA84-A594FE959F4A}"/>
          </ac:spMkLst>
        </pc:spChg>
        <pc:spChg chg="add mod ord">
          <ac:chgData name="Cesar Pablo Fernandez" userId="4fb3b678-f306-49d6-b386-dbe03261ace1" providerId="ADAL" clId="{A8358E86-906C-4565-802C-AA4E7B79010E}" dt="2023-02-08T15:19:50.733" v="552" actId="1076"/>
          <ac:spMkLst>
            <pc:docMk/>
            <pc:sldMk cId="242193943" sldId="487"/>
            <ac:spMk id="7" creationId="{51730011-ECFE-6CFE-F056-90A25151C9F1}"/>
          </ac:spMkLst>
        </pc:spChg>
        <pc:spChg chg="mod ord">
          <ac:chgData name="Cesar Pablo Fernandez" userId="4fb3b678-f306-49d6-b386-dbe03261ace1" providerId="ADAL" clId="{A8358E86-906C-4565-802C-AA4E7B79010E}" dt="2023-02-08T15:19:29.655" v="546" actId="1076"/>
          <ac:spMkLst>
            <pc:docMk/>
            <pc:sldMk cId="242193943" sldId="487"/>
            <ac:spMk id="21" creationId="{00000000-0000-0000-0000-000000000000}"/>
          </ac:spMkLst>
        </pc:spChg>
        <pc:spChg chg="add del">
          <ac:chgData name="Cesar Pablo Fernandez" userId="4fb3b678-f306-49d6-b386-dbe03261ace1" providerId="ADAL" clId="{A8358E86-906C-4565-802C-AA4E7B79010E}" dt="2023-02-08T15:16:44.952" v="526" actId="26606"/>
          <ac:spMkLst>
            <pc:docMk/>
            <pc:sldMk cId="242193943" sldId="487"/>
            <ac:spMk id="23" creationId="{4038CB10-1F5C-4D54-9DF7-12586DE5B007}"/>
          </ac:spMkLst>
        </pc:spChg>
        <pc:spChg chg="add del">
          <ac:chgData name="Cesar Pablo Fernandez" userId="4fb3b678-f306-49d6-b386-dbe03261ace1" providerId="ADAL" clId="{A8358E86-906C-4565-802C-AA4E7B79010E}" dt="2023-02-08T15:16:44.952" v="526" actId="26606"/>
          <ac:spMkLst>
            <pc:docMk/>
            <pc:sldMk cId="242193943" sldId="487"/>
            <ac:spMk id="24" creationId="{73ED6512-6858-4552-B699-9A97FE9A4EA2}"/>
          </ac:spMkLst>
        </pc:spChg>
        <pc:spChg chg="add del">
          <ac:chgData name="Cesar Pablo Fernandez" userId="4fb3b678-f306-49d6-b386-dbe03261ace1" providerId="ADAL" clId="{A8358E86-906C-4565-802C-AA4E7B79010E}" dt="2023-02-08T15:18:04.660" v="537" actId="26606"/>
          <ac:spMkLst>
            <pc:docMk/>
            <pc:sldMk cId="242193943" sldId="487"/>
            <ac:spMk id="25" creationId="{63F5877B-98C7-49DD-83AB-0F6F57CB6543}"/>
          </ac:spMkLst>
        </pc:spChg>
        <pc:spChg chg="add del">
          <ac:chgData name="Cesar Pablo Fernandez" userId="4fb3b678-f306-49d6-b386-dbe03261ace1" providerId="ADAL" clId="{A8358E86-906C-4565-802C-AA4E7B79010E}" dt="2023-02-08T15:16:32.256" v="524" actId="26606"/>
          <ac:spMkLst>
            <pc:docMk/>
            <pc:sldMk cId="242193943" sldId="487"/>
            <ac:spMk id="26" creationId="{D2B783EE-0239-4717-BBEA-8C9EAC61C824}"/>
          </ac:spMkLst>
        </pc:spChg>
        <pc:spChg chg="add del">
          <ac:chgData name="Cesar Pablo Fernandez" userId="4fb3b678-f306-49d6-b386-dbe03261ace1" providerId="ADAL" clId="{A8358E86-906C-4565-802C-AA4E7B79010E}" dt="2023-02-08T15:18:04.660" v="537" actId="26606"/>
          <ac:spMkLst>
            <pc:docMk/>
            <pc:sldMk cId="242193943" sldId="487"/>
            <ac:spMk id="27" creationId="{4EA91930-66BC-4C41-B4F5-C31EB216F64B}"/>
          </ac:spMkLst>
        </pc:spChg>
        <pc:spChg chg="add del">
          <ac:chgData name="Cesar Pablo Fernandez" userId="4fb3b678-f306-49d6-b386-dbe03261ace1" providerId="ADAL" clId="{A8358E86-906C-4565-802C-AA4E7B79010E}" dt="2023-02-08T15:16:32.256" v="524" actId="26606"/>
          <ac:spMkLst>
            <pc:docMk/>
            <pc:sldMk cId="242193943" sldId="487"/>
            <ac:spMk id="28" creationId="{A7B99495-F43F-4D80-A44F-2CB4764EB90B}"/>
          </ac:spMkLst>
        </pc:spChg>
        <pc:spChg chg="add del">
          <ac:chgData name="Cesar Pablo Fernandez" userId="4fb3b678-f306-49d6-b386-dbe03261ace1" providerId="ADAL" clId="{A8358E86-906C-4565-802C-AA4E7B79010E}" dt="2023-02-08T15:18:04.660" v="537" actId="26606"/>
          <ac:spMkLst>
            <pc:docMk/>
            <pc:sldMk cId="242193943" sldId="487"/>
            <ac:spMk id="29" creationId="{6313CF8F-B436-401E-9575-DE0F8E8B5B17}"/>
          </ac:spMkLst>
        </pc:spChg>
        <pc:spChg chg="add del">
          <ac:chgData name="Cesar Pablo Fernandez" userId="4fb3b678-f306-49d6-b386-dbe03261ace1" providerId="ADAL" clId="{A8358E86-906C-4565-802C-AA4E7B79010E}" dt="2023-02-08T15:16:32.256" v="524" actId="26606"/>
          <ac:spMkLst>
            <pc:docMk/>
            <pc:sldMk cId="242193943" sldId="487"/>
            <ac:spMk id="30" creationId="{70BEB1E7-2F88-40BC-B73D-42E5B6F80BFC}"/>
          </ac:spMkLst>
        </pc:spChg>
        <pc:spChg chg="add">
          <ac:chgData name="Cesar Pablo Fernandez" userId="4fb3b678-f306-49d6-b386-dbe03261ace1" providerId="ADAL" clId="{A8358E86-906C-4565-802C-AA4E7B79010E}" dt="2023-02-08T15:18:49.555" v="542" actId="26606"/>
          <ac:spMkLst>
            <pc:docMk/>
            <pc:sldMk cId="242193943" sldId="487"/>
            <ac:spMk id="31" creationId="{5AAE9118-0436-4488-AC4A-C14DF6A7B6B1}"/>
          </ac:spMkLst>
        </pc:spChg>
        <pc:spChg chg="add del">
          <ac:chgData name="Cesar Pablo Fernandez" userId="4fb3b678-f306-49d6-b386-dbe03261ace1" providerId="ADAL" clId="{A8358E86-906C-4565-802C-AA4E7B79010E}" dt="2023-02-08T15:18:04.660" v="537" actId="26606"/>
          <ac:spMkLst>
            <pc:docMk/>
            <pc:sldMk cId="242193943" sldId="487"/>
            <ac:spMk id="32" creationId="{2A38CFE9-C30A-4551-ACCB-D5808FBC39CD}"/>
          </ac:spMkLst>
        </pc:spChg>
        <pc:spChg chg="add">
          <ac:chgData name="Cesar Pablo Fernandez" userId="4fb3b678-f306-49d6-b386-dbe03261ace1" providerId="ADAL" clId="{A8358E86-906C-4565-802C-AA4E7B79010E}" dt="2023-02-08T15:18:49.555" v="542" actId="26606"/>
          <ac:spMkLst>
            <pc:docMk/>
            <pc:sldMk cId="242193943" sldId="487"/>
            <ac:spMk id="33" creationId="{1B10F861-B8F1-49C7-BD58-EAB20CEE7F93}"/>
          </ac:spMkLst>
        </pc:spChg>
        <pc:spChg chg="add del">
          <ac:chgData name="Cesar Pablo Fernandez" userId="4fb3b678-f306-49d6-b386-dbe03261ace1" providerId="ADAL" clId="{A8358E86-906C-4565-802C-AA4E7B79010E}" dt="2023-02-08T15:18:04.660" v="537" actId="26606"/>
          <ac:spMkLst>
            <pc:docMk/>
            <pc:sldMk cId="242193943" sldId="487"/>
            <ac:spMk id="34" creationId="{67EF550F-47CE-4FB2-9DAC-12AD835C833D}"/>
          </ac:spMkLst>
        </pc:spChg>
        <pc:spChg chg="add">
          <ac:chgData name="Cesar Pablo Fernandez" userId="4fb3b678-f306-49d6-b386-dbe03261ace1" providerId="ADAL" clId="{A8358E86-906C-4565-802C-AA4E7B79010E}" dt="2023-02-08T15:18:49.555" v="542" actId="26606"/>
          <ac:spMkLst>
            <pc:docMk/>
            <pc:sldMk cId="242193943" sldId="487"/>
            <ac:spMk id="35" creationId="{61F6E425-22AB-4DA2-8FAC-58ADB58EF6C3}"/>
          </ac:spMkLst>
        </pc:spChg>
        <pc:spChg chg="add del">
          <ac:chgData name="Cesar Pablo Fernandez" userId="4fb3b678-f306-49d6-b386-dbe03261ace1" providerId="ADAL" clId="{A8358E86-906C-4565-802C-AA4E7B79010E}" dt="2023-02-08T15:18:02.541" v="533" actId="26606"/>
          <ac:spMkLst>
            <pc:docMk/>
            <pc:sldMk cId="242193943" sldId="487"/>
            <ac:spMk id="39" creationId="{38468727-63BE-4191-B4A6-C30C82C0E986}"/>
          </ac:spMkLst>
        </pc:spChg>
        <pc:spChg chg="add del">
          <ac:chgData name="Cesar Pablo Fernandez" userId="4fb3b678-f306-49d6-b386-dbe03261ace1" providerId="ADAL" clId="{A8358E86-906C-4565-802C-AA4E7B79010E}" dt="2023-02-08T15:18:02.541" v="533" actId="26606"/>
          <ac:spMkLst>
            <pc:docMk/>
            <pc:sldMk cId="242193943" sldId="487"/>
            <ac:spMk id="41" creationId="{9D355BB6-1BB8-4828-B246-CFB31742D7B8}"/>
          </ac:spMkLst>
        </pc:spChg>
        <pc:spChg chg="add del">
          <ac:chgData name="Cesar Pablo Fernandez" userId="4fb3b678-f306-49d6-b386-dbe03261ace1" providerId="ADAL" clId="{A8358E86-906C-4565-802C-AA4E7B79010E}" dt="2023-02-08T15:18:02.541" v="533" actId="26606"/>
          <ac:spMkLst>
            <pc:docMk/>
            <pc:sldMk cId="242193943" sldId="487"/>
            <ac:spMk id="43" creationId="{CA52A9B9-B2B3-46F0-9D53-0EFF9905BF8F}"/>
          </ac:spMkLst>
        </pc:spChg>
        <pc:picChg chg="add mod ord">
          <ac:chgData name="Cesar Pablo Fernandez" userId="4fb3b678-f306-49d6-b386-dbe03261ace1" providerId="ADAL" clId="{A8358E86-906C-4565-802C-AA4E7B79010E}" dt="2023-02-08T15:18:49.555" v="542" actId="26606"/>
          <ac:picMkLst>
            <pc:docMk/>
            <pc:sldMk cId="242193943" sldId="487"/>
            <ac:picMk id="2" creationId="{547E4389-FD1F-EA54-A783-7906AE04DD2A}"/>
          </ac:picMkLst>
        </pc:picChg>
        <pc:picChg chg="add del mod">
          <ac:chgData name="Cesar Pablo Fernandez" userId="4fb3b678-f306-49d6-b386-dbe03261ace1" providerId="ADAL" clId="{A8358E86-906C-4565-802C-AA4E7B79010E}" dt="2023-02-08T15:12:05.093" v="472" actId="478"/>
          <ac:picMkLst>
            <pc:docMk/>
            <pc:sldMk cId="242193943" sldId="487"/>
            <ac:picMk id="3" creationId="{13F08420-5863-C532-6F2C-94DC2E09D76E}"/>
          </ac:picMkLst>
        </pc:picChg>
        <pc:picChg chg="add del mod">
          <ac:chgData name="Cesar Pablo Fernandez" userId="4fb3b678-f306-49d6-b386-dbe03261ace1" providerId="ADAL" clId="{A8358E86-906C-4565-802C-AA4E7B79010E}" dt="2023-02-08T15:11:57.030" v="469"/>
          <ac:picMkLst>
            <pc:docMk/>
            <pc:sldMk cId="242193943" sldId="487"/>
            <ac:picMk id="4" creationId="{6CBBE14F-7492-9DF7-00D1-8B76B265CA8F}"/>
          </ac:picMkLst>
        </pc:picChg>
        <pc:picChg chg="add del mod">
          <ac:chgData name="Cesar Pablo Fernandez" userId="4fb3b678-f306-49d6-b386-dbe03261ace1" providerId="ADAL" clId="{A8358E86-906C-4565-802C-AA4E7B79010E}" dt="2023-02-08T15:11:57.030" v="469"/>
          <ac:picMkLst>
            <pc:docMk/>
            <pc:sldMk cId="242193943" sldId="487"/>
            <ac:picMk id="5" creationId="{40022712-9CA8-1A3C-9625-8D22BD4B6B0E}"/>
          </ac:picMkLst>
        </pc:picChg>
        <pc:picChg chg="add del mod">
          <ac:chgData name="Cesar Pablo Fernandez" userId="4fb3b678-f306-49d6-b386-dbe03261ace1" providerId="ADAL" clId="{A8358E86-906C-4565-802C-AA4E7B79010E}" dt="2023-02-08T15:11:57.030" v="469"/>
          <ac:picMkLst>
            <pc:docMk/>
            <pc:sldMk cId="242193943" sldId="487"/>
            <ac:picMk id="6" creationId="{F2BF7176-3F7A-BEFD-B641-3470463B69E8}"/>
          </ac:picMkLst>
        </pc:picChg>
        <pc:picChg chg="add mod ord">
          <ac:chgData name="Cesar Pablo Fernandez" userId="4fb3b678-f306-49d6-b386-dbe03261ace1" providerId="ADAL" clId="{A8358E86-906C-4565-802C-AA4E7B79010E}" dt="2023-02-08T15:18:49.555" v="542" actId="26606"/>
          <ac:picMkLst>
            <pc:docMk/>
            <pc:sldMk cId="242193943" sldId="487"/>
            <ac:picMk id="9" creationId="{8B10E46F-337F-6D04-99DD-9E4FA03BC822}"/>
          </ac:picMkLst>
        </pc:picChg>
      </pc:sldChg>
      <pc:sldChg chg="new add del">
        <pc:chgData name="Cesar Pablo Fernandez" userId="4fb3b678-f306-49d6-b386-dbe03261ace1" providerId="ADAL" clId="{A8358E86-906C-4565-802C-AA4E7B79010E}" dt="2023-02-07T11:11:10.607" v="248" actId="680"/>
        <pc:sldMkLst>
          <pc:docMk/>
          <pc:sldMk cId="2277989835" sldId="487"/>
        </pc:sldMkLst>
      </pc:sldChg>
      <pc:sldChg chg="addSp delSp modSp add del mod">
        <pc:chgData name="Cesar Pablo Fernandez" userId="4fb3b678-f306-49d6-b386-dbe03261ace1" providerId="ADAL" clId="{A8358E86-906C-4565-802C-AA4E7B79010E}" dt="2023-02-07T11:11:30.148" v="252" actId="47"/>
        <pc:sldMkLst>
          <pc:docMk/>
          <pc:sldMk cId="2822247428" sldId="487"/>
        </pc:sldMkLst>
        <pc:spChg chg="mod">
          <ac:chgData name="Cesar Pablo Fernandez" userId="4fb3b678-f306-49d6-b386-dbe03261ace1" providerId="ADAL" clId="{A8358E86-906C-4565-802C-AA4E7B79010E}" dt="2023-02-07T11:01:03.038" v="208" actId="20577"/>
          <ac:spMkLst>
            <pc:docMk/>
            <pc:sldMk cId="2822247428" sldId="487"/>
            <ac:spMk id="21" creationId="{00000000-0000-0000-0000-000000000000}"/>
          </ac:spMkLst>
        </pc:spChg>
        <pc:graphicFrameChg chg="mod">
          <ac:chgData name="Cesar Pablo Fernandez" userId="4fb3b678-f306-49d6-b386-dbe03261ace1" providerId="ADAL" clId="{A8358E86-906C-4565-802C-AA4E7B79010E}" dt="2023-02-07T11:11:19.417" v="251" actId="14100"/>
          <ac:graphicFrameMkLst>
            <pc:docMk/>
            <pc:sldMk cId="2822247428" sldId="487"/>
            <ac:graphicFrameMk id="23" creationId="{653C2D61-B8E6-6E84-6A00-1BE7626980AF}"/>
          </ac:graphicFrameMkLst>
        </pc:graphicFrameChg>
        <pc:picChg chg="add del mod">
          <ac:chgData name="Cesar Pablo Fernandez" userId="4fb3b678-f306-49d6-b386-dbe03261ace1" providerId="ADAL" clId="{A8358E86-906C-4565-802C-AA4E7B79010E}" dt="2023-02-07T11:06:12.787" v="223"/>
          <ac:picMkLst>
            <pc:docMk/>
            <pc:sldMk cId="2822247428" sldId="487"/>
            <ac:picMk id="2" creationId="{8FA312A8-3A8C-A11E-1DD2-EF2E045D5F3F}"/>
          </ac:picMkLst>
        </pc:picChg>
        <pc:picChg chg="del">
          <ac:chgData name="Cesar Pablo Fernandez" userId="4fb3b678-f306-49d6-b386-dbe03261ace1" providerId="ADAL" clId="{A8358E86-906C-4565-802C-AA4E7B79010E}" dt="2023-02-07T11:02:28.186" v="209" actId="478"/>
          <ac:picMkLst>
            <pc:docMk/>
            <pc:sldMk cId="2822247428" sldId="487"/>
            <ac:picMk id="3" creationId="{1F02BFF1-0338-485B-A1AC-F76CEC2076FA}"/>
          </ac:picMkLst>
        </pc:picChg>
        <pc:picChg chg="del">
          <ac:chgData name="Cesar Pablo Fernandez" userId="4fb3b678-f306-49d6-b386-dbe03261ace1" providerId="ADAL" clId="{A8358E86-906C-4565-802C-AA4E7B79010E}" dt="2023-02-07T11:02:29.778" v="210" actId="478"/>
          <ac:picMkLst>
            <pc:docMk/>
            <pc:sldMk cId="2822247428" sldId="487"/>
            <ac:picMk id="5" creationId="{1CAB4166-7D1A-41C0-B916-46BA7C696368}"/>
          </ac:picMkLst>
        </pc:picChg>
      </pc:sldChg>
      <pc:sldChg chg="addSp delSp modSp add del mod">
        <pc:chgData name="Cesar Pablo Fernandez" userId="4fb3b678-f306-49d6-b386-dbe03261ace1" providerId="ADAL" clId="{A8358E86-906C-4565-802C-AA4E7B79010E}" dt="2023-02-10T09:50:51.160" v="949" actId="47"/>
        <pc:sldMkLst>
          <pc:docMk/>
          <pc:sldMk cId="2600070112" sldId="488"/>
        </pc:sldMkLst>
        <pc:spChg chg="mod">
          <ac:chgData name="Cesar Pablo Fernandez" userId="4fb3b678-f306-49d6-b386-dbe03261ace1" providerId="ADAL" clId="{A8358E86-906C-4565-802C-AA4E7B79010E}" dt="2023-02-08T15:07:47.520" v="458" actId="6549"/>
          <ac:spMkLst>
            <pc:docMk/>
            <pc:sldMk cId="2600070112" sldId="488"/>
            <ac:spMk id="4" creationId="{C2C55822-59AE-40F2-BA84-A594FE959F4A}"/>
          </ac:spMkLst>
        </pc:spChg>
        <pc:grpChg chg="del">
          <ac:chgData name="Cesar Pablo Fernandez" userId="4fb3b678-f306-49d6-b386-dbe03261ace1" providerId="ADAL" clId="{A8358E86-906C-4565-802C-AA4E7B79010E}" dt="2023-02-07T11:16:01.508" v="302" actId="478"/>
          <ac:grpSpMkLst>
            <pc:docMk/>
            <pc:sldMk cId="2600070112" sldId="488"/>
            <ac:grpSpMk id="12" creationId="{6BF65568-5B54-4683-B725-8667BB3B1387}"/>
          </ac:grpSpMkLst>
        </pc:grpChg>
        <pc:grpChg chg="del">
          <ac:chgData name="Cesar Pablo Fernandez" userId="4fb3b678-f306-49d6-b386-dbe03261ace1" providerId="ADAL" clId="{A8358E86-906C-4565-802C-AA4E7B79010E}" dt="2023-02-07T11:16:01.508" v="302" actId="478"/>
          <ac:grpSpMkLst>
            <pc:docMk/>
            <pc:sldMk cId="2600070112" sldId="488"/>
            <ac:grpSpMk id="16" creationId="{E5A440E8-81C4-40E2-ADB1-F32978BE89FD}"/>
          </ac:grpSpMkLst>
        </pc:grpChg>
        <pc:grpChg chg="del">
          <ac:chgData name="Cesar Pablo Fernandez" userId="4fb3b678-f306-49d6-b386-dbe03261ace1" providerId="ADAL" clId="{A8358E86-906C-4565-802C-AA4E7B79010E}" dt="2023-02-07T11:16:01.508" v="302" actId="478"/>
          <ac:grpSpMkLst>
            <pc:docMk/>
            <pc:sldMk cId="2600070112" sldId="488"/>
            <ac:grpSpMk id="17" creationId="{7387AB37-B045-4BE0-8377-3F91DF779EDD}"/>
          </ac:grpSpMkLst>
        </pc:grpChg>
        <pc:grpChg chg="del mod">
          <ac:chgData name="Cesar Pablo Fernandez" userId="4fb3b678-f306-49d6-b386-dbe03261ace1" providerId="ADAL" clId="{A8358E86-906C-4565-802C-AA4E7B79010E}" dt="2023-02-07T11:16:01.508" v="302" actId="478"/>
          <ac:grpSpMkLst>
            <pc:docMk/>
            <pc:sldMk cId="2600070112" sldId="488"/>
            <ac:grpSpMk id="18" creationId="{D4BA225A-C5B0-4815-B09C-70E9E1AD7E97}"/>
          </ac:grpSpMkLst>
        </pc:grpChg>
        <pc:graphicFrameChg chg="add del mod">
          <ac:chgData name="Cesar Pablo Fernandez" userId="4fb3b678-f306-49d6-b386-dbe03261ace1" providerId="ADAL" clId="{A8358E86-906C-4565-802C-AA4E7B79010E}" dt="2023-02-10T09:50:33.047" v="946" actId="21"/>
          <ac:graphicFrameMkLst>
            <pc:docMk/>
            <pc:sldMk cId="2600070112" sldId="488"/>
            <ac:graphicFrameMk id="2" creationId="{19355FD6-4745-3653-9B86-1C4491000C89}"/>
          </ac:graphicFrameMkLst>
        </pc:graphicFrameChg>
        <pc:graphicFrameChg chg="add del mod">
          <ac:chgData name="Cesar Pablo Fernandez" userId="4fb3b678-f306-49d6-b386-dbe03261ace1" providerId="ADAL" clId="{A8358E86-906C-4565-802C-AA4E7B79010E}" dt="2023-02-10T09:49:23.726" v="933" actId="21"/>
          <ac:graphicFrameMkLst>
            <pc:docMk/>
            <pc:sldMk cId="2600070112" sldId="488"/>
            <ac:graphicFrameMk id="3" creationId="{59E14E11-2D0D-A660-9D5F-3A2FA803BCDE}"/>
          </ac:graphicFrameMkLst>
        </pc:graphicFrameChg>
        <pc:graphicFrameChg chg="del">
          <ac:chgData name="Cesar Pablo Fernandez" userId="4fb3b678-f306-49d6-b386-dbe03261ace1" providerId="ADAL" clId="{A8358E86-906C-4565-802C-AA4E7B79010E}" dt="2023-02-07T11:15:49.891" v="299" actId="478"/>
          <ac:graphicFrameMkLst>
            <pc:docMk/>
            <pc:sldMk cId="2600070112" sldId="488"/>
            <ac:graphicFrameMk id="19" creationId="{8256264E-D8DC-4CE4-BC48-D2831AC3CF41}"/>
          </ac:graphicFrameMkLst>
        </pc:graphicFrameChg>
        <pc:picChg chg="add del mod">
          <ac:chgData name="Cesar Pablo Fernandez" userId="4fb3b678-f306-49d6-b386-dbe03261ace1" providerId="ADAL" clId="{A8358E86-906C-4565-802C-AA4E7B79010E}" dt="2023-02-08T14:51:38.247" v="423" actId="21"/>
          <ac:picMkLst>
            <pc:docMk/>
            <pc:sldMk cId="2600070112" sldId="488"/>
            <ac:picMk id="2" creationId="{C220F987-AA44-44AD-A32A-5E812BFBAFFB}"/>
          </ac:picMkLst>
        </pc:picChg>
        <pc:picChg chg="add del mod">
          <ac:chgData name="Cesar Pablo Fernandez" userId="4fb3b678-f306-49d6-b386-dbe03261ace1" providerId="ADAL" clId="{A8358E86-906C-4565-802C-AA4E7B79010E}" dt="2023-02-10T09:48:58.723" v="929" actId="478"/>
          <ac:picMkLst>
            <pc:docMk/>
            <pc:sldMk cId="2600070112" sldId="488"/>
            <ac:picMk id="5" creationId="{07AF4E4C-A087-09F2-9835-14DBB8FA71C9}"/>
          </ac:picMkLst>
        </pc:picChg>
        <pc:picChg chg="add del mod">
          <ac:chgData name="Cesar Pablo Fernandez" userId="4fb3b678-f306-49d6-b386-dbe03261ace1" providerId="ADAL" clId="{A8358E86-906C-4565-802C-AA4E7B79010E}" dt="2023-02-10T09:48:58.723" v="929" actId="478"/>
          <ac:picMkLst>
            <pc:docMk/>
            <pc:sldMk cId="2600070112" sldId="488"/>
            <ac:picMk id="6" creationId="{A28E0592-5F0B-35F1-6145-E78D371441F5}"/>
          </ac:picMkLst>
        </pc:picChg>
        <pc:picChg chg="add del mod">
          <ac:chgData name="Cesar Pablo Fernandez" userId="4fb3b678-f306-49d6-b386-dbe03261ace1" providerId="ADAL" clId="{A8358E86-906C-4565-802C-AA4E7B79010E}" dt="2023-02-08T14:51:38.247" v="423" actId="21"/>
          <ac:picMkLst>
            <pc:docMk/>
            <pc:sldMk cId="2600070112" sldId="488"/>
            <ac:picMk id="7" creationId="{E8B2CC01-6F22-A974-EA53-6D26E376C1EB}"/>
          </ac:picMkLst>
        </pc:picChg>
        <pc:picChg chg="add del mod">
          <ac:chgData name="Cesar Pablo Fernandez" userId="4fb3b678-f306-49d6-b386-dbe03261ace1" providerId="ADAL" clId="{A8358E86-906C-4565-802C-AA4E7B79010E}" dt="2023-02-10T09:48:58.723" v="929" actId="478"/>
          <ac:picMkLst>
            <pc:docMk/>
            <pc:sldMk cId="2600070112" sldId="488"/>
            <ac:picMk id="8" creationId="{88BD0CEC-8261-91B8-DBFD-240B65774E62}"/>
          </ac:picMkLst>
        </pc:picChg>
        <pc:picChg chg="add del mod">
          <ac:chgData name="Cesar Pablo Fernandez" userId="4fb3b678-f306-49d6-b386-dbe03261ace1" providerId="ADAL" clId="{A8358E86-906C-4565-802C-AA4E7B79010E}" dt="2023-02-08T14:51:38.247" v="423" actId="21"/>
          <ac:picMkLst>
            <pc:docMk/>
            <pc:sldMk cId="2600070112" sldId="488"/>
            <ac:picMk id="20" creationId="{FD2E3898-7321-BE6D-B981-D8BB18F82AF9}"/>
          </ac:picMkLst>
        </pc:picChg>
      </pc:sldChg>
      <pc:sldChg chg="addSp delSp modSp add mod">
        <pc:chgData name="Cesar Pablo Fernandez" userId="4fb3b678-f306-49d6-b386-dbe03261ace1" providerId="ADAL" clId="{A8358E86-906C-4565-802C-AA4E7B79010E}" dt="2023-02-08T15:29:27.788" v="652" actId="14100"/>
        <pc:sldMkLst>
          <pc:docMk/>
          <pc:sldMk cId="1837869379" sldId="489"/>
        </pc:sldMkLst>
        <pc:spChg chg="add mod">
          <ac:chgData name="Cesar Pablo Fernandez" userId="4fb3b678-f306-49d6-b386-dbe03261ace1" providerId="ADAL" clId="{A8358E86-906C-4565-802C-AA4E7B79010E}" dt="2023-02-08T15:27:07.825" v="560" actId="1076"/>
          <ac:spMkLst>
            <pc:docMk/>
            <pc:sldMk cId="1837869379" sldId="489"/>
            <ac:spMk id="4" creationId="{1EA61488-5AEA-34F9-9248-EE7040A43F8F}"/>
          </ac:spMkLst>
        </pc:spChg>
        <pc:spChg chg="add mod">
          <ac:chgData name="Cesar Pablo Fernandez" userId="4fb3b678-f306-49d6-b386-dbe03261ace1" providerId="ADAL" clId="{A8358E86-906C-4565-802C-AA4E7B79010E}" dt="2023-02-08T15:29:27.788" v="652" actId="14100"/>
          <ac:spMkLst>
            <pc:docMk/>
            <pc:sldMk cId="1837869379" sldId="489"/>
            <ac:spMk id="5" creationId="{E65D1899-5B73-E42D-0230-2FECA6918E36}"/>
          </ac:spMkLst>
        </pc:spChg>
        <pc:picChg chg="del">
          <ac:chgData name="Cesar Pablo Fernandez" userId="4fb3b678-f306-49d6-b386-dbe03261ace1" providerId="ADAL" clId="{A8358E86-906C-4565-802C-AA4E7B79010E}" dt="2023-02-08T15:12:03.357" v="471" actId="478"/>
          <ac:picMkLst>
            <pc:docMk/>
            <pc:sldMk cId="1837869379" sldId="489"/>
            <ac:picMk id="2" creationId="{547E4389-FD1F-EA54-A783-7906AE04DD2A}"/>
          </ac:picMkLst>
        </pc:picChg>
        <pc:picChg chg="mod">
          <ac:chgData name="Cesar Pablo Fernandez" userId="4fb3b678-f306-49d6-b386-dbe03261ace1" providerId="ADAL" clId="{A8358E86-906C-4565-802C-AA4E7B79010E}" dt="2023-02-08T15:26:47.794" v="554" actId="1076"/>
          <ac:picMkLst>
            <pc:docMk/>
            <pc:sldMk cId="1837869379" sldId="489"/>
            <ac:picMk id="3" creationId="{13F08420-5863-C532-6F2C-94DC2E09D76E}"/>
          </ac:picMkLst>
        </pc:picChg>
      </pc:sldChg>
      <pc:sldChg chg="add del">
        <pc:chgData name="Cesar Pablo Fernandez" userId="4fb3b678-f306-49d6-b386-dbe03261ace1" providerId="ADAL" clId="{A8358E86-906C-4565-802C-AA4E7B79010E}" dt="2023-02-08T14:42:41.916" v="387"/>
        <pc:sldMkLst>
          <pc:docMk/>
          <pc:sldMk cId="1947975689" sldId="489"/>
        </pc:sldMkLst>
      </pc:sldChg>
      <pc:sldChg chg="addSp delSp modSp add mod setBg">
        <pc:chgData name="Cesar Pablo Fernandez" userId="4fb3b678-f306-49d6-b386-dbe03261ace1" providerId="ADAL" clId="{A8358E86-906C-4565-802C-AA4E7B79010E}" dt="2023-02-08T15:58:21.784" v="911" actId="27636"/>
        <pc:sldMkLst>
          <pc:docMk/>
          <pc:sldMk cId="1344844041" sldId="490"/>
        </pc:sldMkLst>
        <pc:spChg chg="add del mod">
          <ac:chgData name="Cesar Pablo Fernandez" userId="4fb3b678-f306-49d6-b386-dbe03261ace1" providerId="ADAL" clId="{A8358E86-906C-4565-802C-AA4E7B79010E}" dt="2023-02-08T15:34:12.877" v="694"/>
          <ac:spMkLst>
            <pc:docMk/>
            <pc:sldMk cId="1344844041" sldId="490"/>
            <ac:spMk id="2" creationId="{98737293-FC55-F4D5-DFE5-262AEFE8682C}"/>
          </ac:spMkLst>
        </pc:spChg>
        <pc:spChg chg="add mod">
          <ac:chgData name="Cesar Pablo Fernandez" userId="4fb3b678-f306-49d6-b386-dbe03261ace1" providerId="ADAL" clId="{A8358E86-906C-4565-802C-AA4E7B79010E}" dt="2023-02-08T15:58:21.784" v="911" actId="27636"/>
          <ac:spMkLst>
            <pc:docMk/>
            <pc:sldMk cId="1344844041" sldId="490"/>
            <ac:spMk id="4" creationId="{B4AC97B2-FD84-4A15-B9EB-09AAE5B56656}"/>
          </ac:spMkLst>
        </pc:spChg>
        <pc:spChg chg="mod">
          <ac:chgData name="Cesar Pablo Fernandez" userId="4fb3b678-f306-49d6-b386-dbe03261ace1" providerId="ADAL" clId="{A8358E86-906C-4565-802C-AA4E7B79010E}" dt="2023-02-08T15:56:54.984" v="877" actId="1076"/>
          <ac:spMkLst>
            <pc:docMk/>
            <pc:sldMk cId="1344844041" sldId="490"/>
            <ac:spMk id="21" creationId="{00000000-0000-0000-0000-000000000000}"/>
          </ac:spMkLst>
        </pc:spChg>
        <pc:spChg chg="add del">
          <ac:chgData name="Cesar Pablo Fernandez" userId="4fb3b678-f306-49d6-b386-dbe03261ace1" providerId="ADAL" clId="{A8358E86-906C-4565-802C-AA4E7B79010E}" dt="2023-02-08T15:56:21.389" v="869" actId="26606"/>
          <ac:spMkLst>
            <pc:docMk/>
            <pc:sldMk cId="1344844041" sldId="490"/>
            <ac:spMk id="28" creationId="{59A309A7-1751-4ABE-A3C1-EEC40366AD89}"/>
          </ac:spMkLst>
        </pc:spChg>
        <pc:spChg chg="add del">
          <ac:chgData name="Cesar Pablo Fernandez" userId="4fb3b678-f306-49d6-b386-dbe03261ace1" providerId="ADAL" clId="{A8358E86-906C-4565-802C-AA4E7B79010E}" dt="2023-02-08T15:56:21.389" v="869" actId="26606"/>
          <ac:spMkLst>
            <pc:docMk/>
            <pc:sldMk cId="1344844041" sldId="490"/>
            <ac:spMk id="30" creationId="{967D8EB6-EAE1-4F9C-B398-83321E287204}"/>
          </ac:spMkLst>
        </pc:spChg>
        <pc:spChg chg="add">
          <ac:chgData name="Cesar Pablo Fernandez" userId="4fb3b678-f306-49d6-b386-dbe03261ace1" providerId="ADAL" clId="{A8358E86-906C-4565-802C-AA4E7B79010E}" dt="2023-02-08T15:56:21.391" v="870" actId="26606"/>
          <ac:spMkLst>
            <pc:docMk/>
            <pc:sldMk cId="1344844041" sldId="490"/>
            <ac:spMk id="32" creationId="{59A309A7-1751-4ABE-A3C1-EEC40366AD89}"/>
          </ac:spMkLst>
        </pc:spChg>
        <pc:spChg chg="add">
          <ac:chgData name="Cesar Pablo Fernandez" userId="4fb3b678-f306-49d6-b386-dbe03261ace1" providerId="ADAL" clId="{A8358E86-906C-4565-802C-AA4E7B79010E}" dt="2023-02-08T15:56:21.391" v="870" actId="26606"/>
          <ac:spMkLst>
            <pc:docMk/>
            <pc:sldMk cId="1344844041" sldId="490"/>
            <ac:spMk id="33" creationId="{967D8EB6-EAE1-4F9C-B398-83321E287204}"/>
          </ac:spMkLst>
        </pc:spChg>
        <pc:graphicFrameChg chg="del">
          <ac:chgData name="Cesar Pablo Fernandez" userId="4fb3b678-f306-49d6-b386-dbe03261ace1" providerId="ADAL" clId="{A8358E86-906C-4565-802C-AA4E7B79010E}" dt="2023-02-08T15:32:02.858" v="691" actId="478"/>
          <ac:graphicFrameMkLst>
            <pc:docMk/>
            <pc:sldMk cId="1344844041" sldId="490"/>
            <ac:graphicFrameMk id="23" creationId="{653C2D61-B8E6-6E84-6A00-1BE7626980AF}"/>
          </ac:graphicFrameMkLst>
        </pc:graphicFrameChg>
        <pc:picChg chg="del">
          <ac:chgData name="Cesar Pablo Fernandez" userId="4fb3b678-f306-49d6-b386-dbe03261ace1" providerId="ADAL" clId="{A8358E86-906C-4565-802C-AA4E7B79010E}" dt="2023-02-08T15:31:52.194" v="689" actId="478"/>
          <ac:picMkLst>
            <pc:docMk/>
            <pc:sldMk cId="1344844041" sldId="490"/>
            <ac:picMk id="3" creationId="{1F02BFF1-0338-485B-A1AC-F76CEC2076FA}"/>
          </ac:picMkLst>
        </pc:picChg>
        <pc:picChg chg="del">
          <ac:chgData name="Cesar Pablo Fernandez" userId="4fb3b678-f306-49d6-b386-dbe03261ace1" providerId="ADAL" clId="{A8358E86-906C-4565-802C-AA4E7B79010E}" dt="2023-02-08T15:31:53.381" v="690" actId="478"/>
          <ac:picMkLst>
            <pc:docMk/>
            <pc:sldMk cId="1344844041" sldId="490"/>
            <ac:picMk id="5" creationId="{1CAB4166-7D1A-41C0-B916-46BA7C696368}"/>
          </ac:picMkLst>
        </pc:picChg>
        <pc:picChg chg="add del">
          <ac:chgData name="Cesar Pablo Fernandez" userId="4fb3b678-f306-49d6-b386-dbe03261ace1" providerId="ADAL" clId="{A8358E86-906C-4565-802C-AA4E7B79010E}" dt="2023-02-08T15:56:21.389" v="869" actId="26606"/>
          <ac:picMkLst>
            <pc:docMk/>
            <pc:sldMk cId="1344844041" sldId="490"/>
            <ac:picMk id="25" creationId="{A6405ADE-8AE6-2790-91A6-F4D289F7D0E0}"/>
          </ac:picMkLst>
        </pc:picChg>
        <pc:picChg chg="add">
          <ac:chgData name="Cesar Pablo Fernandez" userId="4fb3b678-f306-49d6-b386-dbe03261ace1" providerId="ADAL" clId="{A8358E86-906C-4565-802C-AA4E7B79010E}" dt="2023-02-08T15:56:21.391" v="870" actId="26606"/>
          <ac:picMkLst>
            <pc:docMk/>
            <pc:sldMk cId="1344844041" sldId="490"/>
            <ac:picMk id="34" creationId="{9AA88880-C4BF-6EF8-1ECA-59C2C857A1A9}"/>
          </ac:picMkLst>
        </pc:picChg>
      </pc:sldChg>
      <pc:sldChg chg="add del">
        <pc:chgData name="Cesar Pablo Fernandez" userId="4fb3b678-f306-49d6-b386-dbe03261ace1" providerId="ADAL" clId="{A8358E86-906C-4565-802C-AA4E7B79010E}" dt="2023-02-08T15:54:24.366" v="776"/>
        <pc:sldMkLst>
          <pc:docMk/>
          <pc:sldMk cId="1526757543" sldId="491"/>
        </pc:sldMkLst>
      </pc:sldChg>
      <pc:sldMasterChg chg="addSp delSp modSp mod">
        <pc:chgData name="Cesar Pablo Fernandez" userId="4fb3b678-f306-49d6-b386-dbe03261ace1" providerId="ADAL" clId="{A8358E86-906C-4565-802C-AA4E7B79010E}" dt="2023-02-07T10:37:11.595" v="30" actId="1076"/>
        <pc:sldMasterMkLst>
          <pc:docMk/>
          <pc:sldMasterMk cId="3565962795" sldId="2147483694"/>
        </pc:sldMasterMkLst>
        <pc:spChg chg="mod">
          <ac:chgData name="Cesar Pablo Fernandez" userId="4fb3b678-f306-49d6-b386-dbe03261ace1" providerId="ADAL" clId="{A8358E86-906C-4565-802C-AA4E7B79010E}" dt="2023-02-07T10:36:41.791" v="25" actId="20577"/>
          <ac:spMkLst>
            <pc:docMk/>
            <pc:sldMasterMk cId="3565962795" sldId="2147483694"/>
            <ac:spMk id="7" creationId="{00000000-0000-0000-0000-000000000000}"/>
          </ac:spMkLst>
        </pc:spChg>
        <pc:picChg chg="add mod">
          <ac:chgData name="Cesar Pablo Fernandez" userId="4fb3b678-f306-49d6-b386-dbe03261ace1" providerId="ADAL" clId="{A8358E86-906C-4565-802C-AA4E7B79010E}" dt="2023-02-07T10:37:11.595" v="30" actId="1076"/>
          <ac:picMkLst>
            <pc:docMk/>
            <pc:sldMasterMk cId="3565962795" sldId="2147483694"/>
            <ac:picMk id="2" creationId="{A18E34C2-1C1C-5FB1-1611-47B100F5B2C0}"/>
          </ac:picMkLst>
        </pc:picChg>
        <pc:picChg chg="del">
          <ac:chgData name="Cesar Pablo Fernandez" userId="4fb3b678-f306-49d6-b386-dbe03261ace1" providerId="ADAL" clId="{A8358E86-906C-4565-802C-AA4E7B79010E}" dt="2023-02-07T10:36:47.604" v="26" actId="478"/>
          <ac:picMkLst>
            <pc:docMk/>
            <pc:sldMasterMk cId="3565962795" sldId="2147483694"/>
            <ac:picMk id="10" creationId="{00000000-0000-0000-0000-000000000000}"/>
          </ac:picMkLst>
        </pc:picChg>
      </pc:sldMasterChg>
      <pc:sldMasterChg chg="addSp delSp modSp mod">
        <pc:chgData name="Cesar Pablo Fernandez" userId="4fb3b678-f306-49d6-b386-dbe03261ace1" providerId="ADAL" clId="{A8358E86-906C-4565-802C-AA4E7B79010E}" dt="2023-02-07T10:37:33.943" v="35" actId="14100"/>
        <pc:sldMasterMkLst>
          <pc:docMk/>
          <pc:sldMasterMk cId="3679191752" sldId="2147483746"/>
        </pc:sldMasterMkLst>
        <pc:picChg chg="add mod">
          <ac:chgData name="Cesar Pablo Fernandez" userId="4fb3b678-f306-49d6-b386-dbe03261ace1" providerId="ADAL" clId="{A8358E86-906C-4565-802C-AA4E7B79010E}" dt="2023-02-07T10:37:33.943" v="35" actId="14100"/>
          <ac:picMkLst>
            <pc:docMk/>
            <pc:sldMasterMk cId="3679191752" sldId="2147483746"/>
            <ac:picMk id="2" creationId="{6A848803-EC63-B329-7571-C200405E219E}"/>
          </ac:picMkLst>
        </pc:picChg>
        <pc:picChg chg="del">
          <ac:chgData name="Cesar Pablo Fernandez" userId="4fb3b678-f306-49d6-b386-dbe03261ace1" providerId="ADAL" clId="{A8358E86-906C-4565-802C-AA4E7B79010E}" dt="2023-02-07T10:37:24.857" v="31" actId="478"/>
          <ac:picMkLst>
            <pc:docMk/>
            <pc:sldMasterMk cId="3679191752" sldId="2147483746"/>
            <ac:picMk id="6" creationId="{40D4A500-A873-4C9D-858E-B757A7E0BD5A}"/>
          </ac:picMkLst>
        </pc:picChg>
        <pc:picChg chg="del">
          <ac:chgData name="Cesar Pablo Fernandez" userId="4fb3b678-f306-49d6-b386-dbe03261ace1" providerId="ADAL" clId="{A8358E86-906C-4565-802C-AA4E7B79010E}" dt="2023-02-07T10:37:27.534" v="33" actId="478"/>
          <ac:picMkLst>
            <pc:docMk/>
            <pc:sldMasterMk cId="3679191752" sldId="2147483746"/>
            <ac:picMk id="16" creationId="{00000000-0000-0000-0000-000000000000}"/>
          </ac:picMkLst>
        </pc:picChg>
      </pc:sldMasterChg>
      <pc:sldMasterChg chg="addSp delSp modSp mod">
        <pc:chgData name="Cesar Pablo Fernandez" userId="4fb3b678-f306-49d6-b386-dbe03261ace1" providerId="ADAL" clId="{A8358E86-906C-4565-802C-AA4E7B79010E}" dt="2023-02-07T10:37:57.510" v="40" actId="1076"/>
        <pc:sldMasterMkLst>
          <pc:docMk/>
          <pc:sldMasterMk cId="2679190810" sldId="2147483749"/>
        </pc:sldMasterMkLst>
        <pc:picChg chg="add mod">
          <ac:chgData name="Cesar Pablo Fernandez" userId="4fb3b678-f306-49d6-b386-dbe03261ace1" providerId="ADAL" clId="{A8358E86-906C-4565-802C-AA4E7B79010E}" dt="2023-02-07T10:37:57.510" v="40" actId="1076"/>
          <ac:picMkLst>
            <pc:docMk/>
            <pc:sldMasterMk cId="2679190810" sldId="2147483749"/>
            <ac:picMk id="2" creationId="{C5DFE2D5-8492-A80E-6DF0-6215227C7F41}"/>
          </ac:picMkLst>
        </pc:picChg>
        <pc:picChg chg="del">
          <ac:chgData name="Cesar Pablo Fernandez" userId="4fb3b678-f306-49d6-b386-dbe03261ace1" providerId="ADAL" clId="{A8358E86-906C-4565-802C-AA4E7B79010E}" dt="2023-02-07T10:37:45.950" v="36" actId="478"/>
          <ac:picMkLst>
            <pc:docMk/>
            <pc:sldMasterMk cId="2679190810" sldId="2147483749"/>
            <ac:picMk id="13" creationId="{00000000-0000-0000-0000-000000000000}"/>
          </ac:picMkLst>
        </pc:picChg>
      </pc:sldMasterChg>
    </pc:docChg>
  </pc:docChgLst>
  <pc:docChgLst>
    <pc:chgData name="Cesar Pablo Fernandez" userId="4fb3b678-f306-49d6-b386-dbe03261ace1" providerId="ADAL" clId="{3EFAC2C2-354A-4BB7-BCF9-D1C3AE39C8CE}"/>
    <pc:docChg chg="undo redo custSel addSld delSld modSld modMainMaster">
      <pc:chgData name="Cesar Pablo Fernandez" userId="4fb3b678-f306-49d6-b386-dbe03261ace1" providerId="ADAL" clId="{3EFAC2C2-354A-4BB7-BCF9-D1C3AE39C8CE}" dt="2022-09-13T14:32:49.716" v="3149" actId="20577"/>
      <pc:docMkLst>
        <pc:docMk/>
      </pc:docMkLst>
      <pc:sldChg chg="modSp mod">
        <pc:chgData name="Cesar Pablo Fernandez" userId="4fb3b678-f306-49d6-b386-dbe03261ace1" providerId="ADAL" clId="{3EFAC2C2-354A-4BB7-BCF9-D1C3AE39C8CE}" dt="2022-09-08T16:26:53.009" v="748" actId="6549"/>
        <pc:sldMkLst>
          <pc:docMk/>
          <pc:sldMk cId="667846504" sldId="268"/>
        </pc:sldMkLst>
        <pc:spChg chg="mod">
          <ac:chgData name="Cesar Pablo Fernandez" userId="4fb3b678-f306-49d6-b386-dbe03261ace1" providerId="ADAL" clId="{3EFAC2C2-354A-4BB7-BCF9-D1C3AE39C8CE}" dt="2022-09-08T16:26:53.009" v="748" actId="6549"/>
          <ac:spMkLst>
            <pc:docMk/>
            <pc:sldMk cId="667846504" sldId="268"/>
            <ac:spMk id="3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08T10:49:50.491" v="52" actId="20577"/>
          <ac:spMkLst>
            <pc:docMk/>
            <pc:sldMk cId="667846504" sldId="268"/>
            <ac:spMk id="9" creationId="{00000000-0000-0000-0000-000000000000}"/>
          </ac:spMkLst>
        </pc:spChg>
      </pc:sldChg>
      <pc:sldChg chg="addSp delSp modSp mod setBg">
        <pc:chgData name="Cesar Pablo Fernandez" userId="4fb3b678-f306-49d6-b386-dbe03261ace1" providerId="ADAL" clId="{3EFAC2C2-354A-4BB7-BCF9-D1C3AE39C8CE}" dt="2022-09-12T11:17:13.814" v="2542" actId="14100"/>
        <pc:sldMkLst>
          <pc:docMk/>
          <pc:sldMk cId="3615921246" sldId="470"/>
        </pc:sldMkLst>
        <pc:spChg chg="add del mod">
          <ac:chgData name="Cesar Pablo Fernandez" userId="4fb3b678-f306-49d6-b386-dbe03261ace1" providerId="ADAL" clId="{3EFAC2C2-354A-4BB7-BCF9-D1C3AE39C8CE}" dt="2022-09-12T11:17:00.690" v="2541" actId="26606"/>
          <ac:spMkLst>
            <pc:docMk/>
            <pc:sldMk cId="3615921246" sldId="470"/>
            <ac:spMk id="7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12T11:16:31.288" v="2538" actId="26606"/>
          <ac:spMkLst>
            <pc:docMk/>
            <pc:sldMk cId="3615921246" sldId="470"/>
            <ac:spMk id="21" creationId="{00000000-0000-0000-0000-000000000000}"/>
          </ac:spMkLst>
        </pc:spChg>
        <pc:spChg chg="add del">
          <ac:chgData name="Cesar Pablo Fernandez" userId="4fb3b678-f306-49d6-b386-dbe03261ace1" providerId="ADAL" clId="{3EFAC2C2-354A-4BB7-BCF9-D1C3AE39C8CE}" dt="2022-09-12T11:16:31.288" v="2538" actId="26606"/>
          <ac:spMkLst>
            <pc:docMk/>
            <pc:sldMk cId="3615921246" sldId="470"/>
            <ac:spMk id="27" creationId="{B819A166-7571-4003-A6B8-B62034C3ED30}"/>
          </ac:spMkLst>
        </pc:spChg>
        <pc:graphicFrameChg chg="add del">
          <ac:chgData name="Cesar Pablo Fernandez" userId="4fb3b678-f306-49d6-b386-dbe03261ace1" providerId="ADAL" clId="{3EFAC2C2-354A-4BB7-BCF9-D1C3AE39C8CE}" dt="2022-09-12T11:16:31.288" v="2538" actId="26606"/>
          <ac:graphicFrameMkLst>
            <pc:docMk/>
            <pc:sldMk cId="3615921246" sldId="470"/>
            <ac:graphicFrameMk id="23" creationId="{476FF8A0-6F4D-3C7E-A156-1DAFBED8AAD6}"/>
          </ac:graphicFrameMkLst>
        </pc:graphicFrameChg>
        <pc:graphicFrameChg chg="add del">
          <ac:chgData name="Cesar Pablo Fernandez" userId="4fb3b678-f306-49d6-b386-dbe03261ace1" providerId="ADAL" clId="{3EFAC2C2-354A-4BB7-BCF9-D1C3AE39C8CE}" dt="2022-09-12T11:17:00.659" v="2540" actId="26606"/>
          <ac:graphicFrameMkLst>
            <pc:docMk/>
            <pc:sldMk cId="3615921246" sldId="470"/>
            <ac:graphicFrameMk id="24" creationId="{ECFCA2F8-F465-3E78-0B51-E46C1ADFDC81}"/>
          </ac:graphicFrameMkLst>
        </pc:graphicFrameChg>
        <pc:graphicFrameChg chg="add mod">
          <ac:chgData name="Cesar Pablo Fernandez" userId="4fb3b678-f306-49d6-b386-dbe03261ace1" providerId="ADAL" clId="{3EFAC2C2-354A-4BB7-BCF9-D1C3AE39C8CE}" dt="2022-09-12T11:17:13.814" v="2542" actId="14100"/>
          <ac:graphicFrameMkLst>
            <pc:docMk/>
            <pc:sldMk cId="3615921246" sldId="470"/>
            <ac:graphicFrameMk id="26" creationId="{3B16B200-CE3B-8DF9-AA22-EA596183B3C0}"/>
          </ac:graphicFrameMkLst>
        </pc:graphicFrameChg>
        <pc:picChg chg="del">
          <ac:chgData name="Cesar Pablo Fernandez" userId="4fb3b678-f306-49d6-b386-dbe03261ace1" providerId="ADAL" clId="{3EFAC2C2-354A-4BB7-BCF9-D1C3AE39C8CE}" dt="2022-09-08T10:56:58.480" v="230" actId="21"/>
          <ac:picMkLst>
            <pc:docMk/>
            <pc:sldMk cId="3615921246" sldId="470"/>
            <ac:picMk id="2" creationId="{00000000-0000-0000-0000-000000000000}"/>
          </ac:picMkLst>
        </pc:picChg>
      </pc:sldChg>
      <pc:sldChg chg="del">
        <pc:chgData name="Cesar Pablo Fernandez" userId="4fb3b678-f306-49d6-b386-dbe03261ace1" providerId="ADAL" clId="{3EFAC2C2-354A-4BB7-BCF9-D1C3AE39C8CE}" dt="2022-09-08T16:22:14.748" v="665" actId="47"/>
        <pc:sldMkLst>
          <pc:docMk/>
          <pc:sldMk cId="941042182" sldId="471"/>
        </pc:sldMkLst>
      </pc:sldChg>
      <pc:sldChg chg="del">
        <pc:chgData name="Cesar Pablo Fernandez" userId="4fb3b678-f306-49d6-b386-dbe03261ace1" providerId="ADAL" clId="{3EFAC2C2-354A-4BB7-BCF9-D1C3AE39C8CE}" dt="2022-09-08T16:22:16.229" v="666" actId="47"/>
        <pc:sldMkLst>
          <pc:docMk/>
          <pc:sldMk cId="3344674760" sldId="473"/>
        </pc:sldMkLst>
      </pc:sldChg>
      <pc:sldChg chg="addSp delSp modSp mod">
        <pc:chgData name="Cesar Pablo Fernandez" userId="4fb3b678-f306-49d6-b386-dbe03261ace1" providerId="ADAL" clId="{3EFAC2C2-354A-4BB7-BCF9-D1C3AE39C8CE}" dt="2022-09-13T14:31:12.964" v="3140" actId="14100"/>
        <pc:sldMkLst>
          <pc:docMk/>
          <pc:sldMk cId="3284369018" sldId="477"/>
        </pc:sldMkLst>
        <pc:spChg chg="add del mod">
          <ac:chgData name="Cesar Pablo Fernandez" userId="4fb3b678-f306-49d6-b386-dbe03261ace1" providerId="ADAL" clId="{3EFAC2C2-354A-4BB7-BCF9-D1C3AE39C8CE}" dt="2022-09-08T11:03:50.740" v="242" actId="478"/>
          <ac:spMkLst>
            <pc:docMk/>
            <pc:sldMk cId="3284369018" sldId="477"/>
            <ac:spMk id="3" creationId="{EE9BE470-9678-4B69-900D-7368266CA5EC}"/>
          </ac:spMkLst>
        </pc:spChg>
        <pc:spChg chg="del mod">
          <ac:chgData name="Cesar Pablo Fernandez" userId="4fb3b678-f306-49d6-b386-dbe03261ace1" providerId="ADAL" clId="{3EFAC2C2-354A-4BB7-BCF9-D1C3AE39C8CE}" dt="2022-09-08T16:12:19.875" v="485" actId="478"/>
          <ac:spMkLst>
            <pc:docMk/>
            <pc:sldMk cId="3284369018" sldId="477"/>
            <ac:spMk id="5" creationId="{00000000-0000-0000-0000-000000000000}"/>
          </ac:spMkLst>
        </pc:spChg>
        <pc:spChg chg="add mod">
          <ac:chgData name="Cesar Pablo Fernandez" userId="4fb3b678-f306-49d6-b386-dbe03261ace1" providerId="ADAL" clId="{3EFAC2C2-354A-4BB7-BCF9-D1C3AE39C8CE}" dt="2022-09-08T16:11:34.436" v="483" actId="164"/>
          <ac:spMkLst>
            <pc:docMk/>
            <pc:sldMk cId="3284369018" sldId="477"/>
            <ac:spMk id="9" creationId="{099329A9-DBD3-4C46-A65B-1CABC27C7E87}"/>
          </ac:spMkLst>
        </pc:spChg>
        <pc:spChg chg="add del mod">
          <ac:chgData name="Cesar Pablo Fernandez" userId="4fb3b678-f306-49d6-b386-dbe03261ace1" providerId="ADAL" clId="{3EFAC2C2-354A-4BB7-BCF9-D1C3AE39C8CE}" dt="2022-09-08T16:16:26.388" v="615" actId="478"/>
          <ac:spMkLst>
            <pc:docMk/>
            <pc:sldMk cId="3284369018" sldId="477"/>
            <ac:spMk id="11" creationId="{FC127076-80E9-4DDE-8757-4128034FBA9A}"/>
          </ac:spMkLst>
        </pc:spChg>
        <pc:spChg chg="add mod">
          <ac:chgData name="Cesar Pablo Fernandez" userId="4fb3b678-f306-49d6-b386-dbe03261ace1" providerId="ADAL" clId="{3EFAC2C2-354A-4BB7-BCF9-D1C3AE39C8CE}" dt="2022-09-08T16:11:34.436" v="483" actId="164"/>
          <ac:spMkLst>
            <pc:docMk/>
            <pc:sldMk cId="3284369018" sldId="477"/>
            <ac:spMk id="12" creationId="{0332FDEE-C023-4276-B2B4-21249AD1E093}"/>
          </ac:spMkLst>
        </pc:spChg>
        <pc:spChg chg="add mod">
          <ac:chgData name="Cesar Pablo Fernandez" userId="4fb3b678-f306-49d6-b386-dbe03261ace1" providerId="ADAL" clId="{3EFAC2C2-354A-4BB7-BCF9-D1C3AE39C8CE}" dt="2022-09-08T16:11:34.436" v="483" actId="164"/>
          <ac:spMkLst>
            <pc:docMk/>
            <pc:sldMk cId="3284369018" sldId="477"/>
            <ac:spMk id="13" creationId="{E982702D-895C-4064-84D3-003C5B81D59F}"/>
          </ac:spMkLst>
        </pc:spChg>
        <pc:spChg chg="add mod">
          <ac:chgData name="Cesar Pablo Fernandez" userId="4fb3b678-f306-49d6-b386-dbe03261ace1" providerId="ADAL" clId="{3EFAC2C2-354A-4BB7-BCF9-D1C3AE39C8CE}" dt="2022-09-13T14:29:35.750" v="2987" actId="14100"/>
          <ac:spMkLst>
            <pc:docMk/>
            <pc:sldMk cId="3284369018" sldId="477"/>
            <ac:spMk id="14" creationId="{46075CB4-F6E7-4250-914E-8E01861DA5AE}"/>
          </ac:spMkLst>
        </pc:spChg>
        <pc:spChg chg="add mod">
          <ac:chgData name="Cesar Pablo Fernandez" userId="4fb3b678-f306-49d6-b386-dbe03261ace1" providerId="ADAL" clId="{3EFAC2C2-354A-4BB7-BCF9-D1C3AE39C8CE}" dt="2022-09-13T14:31:03.742" v="3138" actId="1037"/>
          <ac:spMkLst>
            <pc:docMk/>
            <pc:sldMk cId="3284369018" sldId="477"/>
            <ac:spMk id="16" creationId="{36BF0F58-A86C-40DB-AC92-DAADC2BD4F21}"/>
          </ac:spMkLst>
        </pc:spChg>
        <pc:spChg chg="add mod">
          <ac:chgData name="Cesar Pablo Fernandez" userId="4fb3b678-f306-49d6-b386-dbe03261ace1" providerId="ADAL" clId="{3EFAC2C2-354A-4BB7-BCF9-D1C3AE39C8CE}" dt="2022-09-13T14:29:40.633" v="3009" actId="1038"/>
          <ac:spMkLst>
            <pc:docMk/>
            <pc:sldMk cId="3284369018" sldId="477"/>
            <ac:spMk id="17" creationId="{3DF7984B-3CAA-47C1-A904-E9A0E80BAD25}"/>
          </ac:spMkLst>
        </pc:spChg>
        <pc:spChg chg="add mod">
          <ac:chgData name="Cesar Pablo Fernandez" userId="4fb3b678-f306-49d6-b386-dbe03261ace1" providerId="ADAL" clId="{3EFAC2C2-354A-4BB7-BCF9-D1C3AE39C8CE}" dt="2022-09-13T14:31:12.964" v="3140" actId="14100"/>
          <ac:spMkLst>
            <pc:docMk/>
            <pc:sldMk cId="3284369018" sldId="477"/>
            <ac:spMk id="18" creationId="{A84B25F5-0EB1-4589-B6D6-B69C92CB10CF}"/>
          </ac:spMkLst>
        </pc:spChg>
        <pc:spChg chg="add mod">
          <ac:chgData name="Cesar Pablo Fernandez" userId="4fb3b678-f306-49d6-b386-dbe03261ace1" providerId="ADAL" clId="{3EFAC2C2-354A-4BB7-BCF9-D1C3AE39C8CE}" dt="2022-09-13T14:31:03.742" v="3138" actId="1037"/>
          <ac:spMkLst>
            <pc:docMk/>
            <pc:sldMk cId="3284369018" sldId="477"/>
            <ac:spMk id="19" creationId="{B0B85A18-3C65-4638-8217-7A8EEBA135C1}"/>
          </ac:spMkLst>
        </pc:spChg>
        <pc:spChg chg="mod">
          <ac:chgData name="Cesar Pablo Fernandez" userId="4fb3b678-f306-49d6-b386-dbe03261ace1" providerId="ADAL" clId="{3EFAC2C2-354A-4BB7-BCF9-D1C3AE39C8CE}" dt="2022-09-08T10:56:45.192" v="227" actId="6549"/>
          <ac:spMkLst>
            <pc:docMk/>
            <pc:sldMk cId="3284369018" sldId="477"/>
            <ac:spMk id="21" creationId="{00000000-0000-0000-0000-000000000000}"/>
          </ac:spMkLst>
        </pc:spChg>
        <pc:spChg chg="del">
          <ac:chgData name="Cesar Pablo Fernandez" userId="4fb3b678-f306-49d6-b386-dbe03261ace1" providerId="ADAL" clId="{3EFAC2C2-354A-4BB7-BCF9-D1C3AE39C8CE}" dt="2022-09-08T11:02:52.590" v="233" actId="478"/>
          <ac:spMkLst>
            <pc:docMk/>
            <pc:sldMk cId="3284369018" sldId="477"/>
            <ac:spMk id="23" creationId="{00000000-0000-0000-0000-000000000000}"/>
          </ac:spMkLst>
        </pc:spChg>
        <pc:grpChg chg="add mod">
          <ac:chgData name="Cesar Pablo Fernandez" userId="4fb3b678-f306-49d6-b386-dbe03261ace1" providerId="ADAL" clId="{3EFAC2C2-354A-4BB7-BCF9-D1C3AE39C8CE}" dt="2022-09-13T14:31:03.742" v="3138" actId="1037"/>
          <ac:grpSpMkLst>
            <pc:docMk/>
            <pc:sldMk cId="3284369018" sldId="477"/>
            <ac:grpSpMk id="10" creationId="{96243440-92DC-4597-B0FB-F4D6A3605F06}"/>
          </ac:grpSpMkLst>
        </pc:grpChg>
        <pc:graphicFrameChg chg="del mod">
          <ac:chgData name="Cesar Pablo Fernandez" userId="4fb3b678-f306-49d6-b386-dbe03261ace1" providerId="ADAL" clId="{3EFAC2C2-354A-4BB7-BCF9-D1C3AE39C8CE}" dt="2022-09-08T10:56:52.536" v="229" actId="478"/>
          <ac:graphicFrameMkLst>
            <pc:docMk/>
            <pc:sldMk cId="3284369018" sldId="477"/>
            <ac:graphicFrameMk id="8" creationId="{00000000-0000-0000-0000-000000000000}"/>
          </ac:graphicFrameMkLst>
        </pc:graphicFrameChg>
        <pc:picChg chg="add mod">
          <ac:chgData name="Cesar Pablo Fernandez" userId="4fb3b678-f306-49d6-b386-dbe03261ace1" providerId="ADAL" clId="{3EFAC2C2-354A-4BB7-BCF9-D1C3AE39C8CE}" dt="2022-09-13T14:29:28.719" v="2985" actId="1076"/>
          <ac:picMkLst>
            <pc:docMk/>
            <pc:sldMk cId="3284369018" sldId="477"/>
            <ac:picMk id="3" creationId="{FE4A039E-6C60-498C-B850-7023632BCFAE}"/>
          </ac:picMkLst>
        </pc:picChg>
        <pc:picChg chg="add mod">
          <ac:chgData name="Cesar Pablo Fernandez" userId="4fb3b678-f306-49d6-b386-dbe03261ace1" providerId="ADAL" clId="{3EFAC2C2-354A-4BB7-BCF9-D1C3AE39C8CE}" dt="2022-09-13T14:29:51.764" v="3011" actId="1076"/>
          <ac:picMkLst>
            <pc:docMk/>
            <pc:sldMk cId="3284369018" sldId="477"/>
            <ac:picMk id="6" creationId="{50B35E4C-0DDC-4764-B8DE-25518F2A8DB3}"/>
          </ac:picMkLst>
        </pc:picChg>
        <pc:picChg chg="add mod">
          <ac:chgData name="Cesar Pablo Fernandez" userId="4fb3b678-f306-49d6-b386-dbe03261ace1" providerId="ADAL" clId="{3EFAC2C2-354A-4BB7-BCF9-D1C3AE39C8CE}" dt="2022-09-08T16:11:34.436" v="483" actId="164"/>
          <ac:picMkLst>
            <pc:docMk/>
            <pc:sldMk cId="3284369018" sldId="477"/>
            <ac:picMk id="7" creationId="{E692FB2C-8AF9-4CC2-A750-452E3E274194}"/>
          </ac:picMkLst>
        </pc:picChg>
        <pc:picChg chg="add del mod">
          <ac:chgData name="Cesar Pablo Fernandez" userId="4fb3b678-f306-49d6-b386-dbe03261ace1" providerId="ADAL" clId="{3EFAC2C2-354A-4BB7-BCF9-D1C3AE39C8CE}" dt="2022-09-13T14:24:32.596" v="2923" actId="478"/>
          <ac:picMkLst>
            <pc:docMk/>
            <pc:sldMk cId="3284369018" sldId="477"/>
            <ac:picMk id="15" creationId="{2421590E-50BB-4E54-A678-E9ED7584B36E}"/>
          </ac:picMkLst>
        </pc:picChg>
      </pc:sldChg>
      <pc:sldChg chg="addSp delSp modSp mod setBg">
        <pc:chgData name="Cesar Pablo Fernandez" userId="4fb3b678-f306-49d6-b386-dbe03261ace1" providerId="ADAL" clId="{3EFAC2C2-354A-4BB7-BCF9-D1C3AE39C8CE}" dt="2022-09-13T14:09:55.582" v="2595" actId="12093"/>
        <pc:sldMkLst>
          <pc:docMk/>
          <pc:sldMk cId="43774532" sldId="480"/>
        </pc:sldMkLst>
        <pc:spChg chg="del">
          <ac:chgData name="Cesar Pablo Fernandez" userId="4fb3b678-f306-49d6-b386-dbe03261ace1" providerId="ADAL" clId="{3EFAC2C2-354A-4BB7-BCF9-D1C3AE39C8CE}" dt="2022-09-08T16:21:10.385" v="662" actId="478"/>
          <ac:spMkLst>
            <pc:docMk/>
            <pc:sldMk cId="43774532" sldId="480"/>
            <ac:spMk id="4" creationId="{00000000-0000-0000-0000-000000000000}"/>
          </ac:spMkLst>
        </pc:spChg>
        <pc:spChg chg="add del mod">
          <ac:chgData name="Cesar Pablo Fernandez" userId="4fb3b678-f306-49d6-b386-dbe03261ace1" providerId="ADAL" clId="{3EFAC2C2-354A-4BB7-BCF9-D1C3AE39C8CE}" dt="2022-09-12T11:18:20.742" v="2547" actId="26606"/>
          <ac:spMkLst>
            <pc:docMk/>
            <pc:sldMk cId="43774532" sldId="480"/>
            <ac:spMk id="4" creationId="{C2C55822-59AE-40F2-BA84-A594FE959F4A}"/>
          </ac:spMkLst>
        </pc:spChg>
        <pc:spChg chg="add del mod">
          <ac:chgData name="Cesar Pablo Fernandez" userId="4fb3b678-f306-49d6-b386-dbe03261ace1" providerId="ADAL" clId="{3EFAC2C2-354A-4BB7-BCF9-D1C3AE39C8CE}" dt="2022-09-12T11:17:57.821" v="2544" actId="26606"/>
          <ac:spMkLst>
            <pc:docMk/>
            <pc:sldMk cId="43774532" sldId="480"/>
            <ac:spMk id="21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08T11:32:16.596" v="397" actId="1076"/>
          <ac:spMkLst>
            <pc:docMk/>
            <pc:sldMk cId="43774532" sldId="480"/>
            <ac:spMk id="22" creationId="{00000000-0000-0000-0000-000000000000}"/>
          </ac:spMkLst>
        </pc:spChg>
        <pc:spChg chg="del mod">
          <ac:chgData name="Cesar Pablo Fernandez" userId="4fb3b678-f306-49d6-b386-dbe03261ace1" providerId="ADAL" clId="{3EFAC2C2-354A-4BB7-BCF9-D1C3AE39C8CE}" dt="2022-09-08T11:32:28.425" v="401" actId="478"/>
          <ac:spMkLst>
            <pc:docMk/>
            <pc:sldMk cId="43774532" sldId="480"/>
            <ac:spMk id="23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08T11:32:16.596" v="397" actId="1076"/>
          <ac:spMkLst>
            <pc:docMk/>
            <pc:sldMk cId="43774532" sldId="480"/>
            <ac:spMk id="26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08T11:32:16.596" v="397" actId="1076"/>
          <ac:spMkLst>
            <pc:docMk/>
            <pc:sldMk cId="43774532" sldId="480"/>
            <ac:spMk id="28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08T11:32:16.596" v="397" actId="1076"/>
          <ac:spMkLst>
            <pc:docMk/>
            <pc:sldMk cId="43774532" sldId="480"/>
            <ac:spMk id="30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08T11:32:16.596" v="397" actId="1076"/>
          <ac:spMkLst>
            <pc:docMk/>
            <pc:sldMk cId="43774532" sldId="480"/>
            <ac:spMk id="32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08T11:32:16.596" v="397" actId="1076"/>
          <ac:spMkLst>
            <pc:docMk/>
            <pc:sldMk cId="43774532" sldId="480"/>
            <ac:spMk id="33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08T11:32:16.596" v="397" actId="1076"/>
          <ac:spMkLst>
            <pc:docMk/>
            <pc:sldMk cId="43774532" sldId="480"/>
            <ac:spMk id="36" creationId="{00000000-0000-0000-0000-000000000000}"/>
          </ac:spMkLst>
        </pc:spChg>
        <pc:spChg chg="mod">
          <ac:chgData name="Cesar Pablo Fernandez" userId="4fb3b678-f306-49d6-b386-dbe03261ace1" providerId="ADAL" clId="{3EFAC2C2-354A-4BB7-BCF9-D1C3AE39C8CE}" dt="2022-09-08T11:32:16.596" v="397" actId="1076"/>
          <ac:spMkLst>
            <pc:docMk/>
            <pc:sldMk cId="43774532" sldId="480"/>
            <ac:spMk id="39" creationId="{00000000-0000-0000-0000-000000000000}"/>
          </ac:spMkLst>
        </pc:spChg>
        <pc:spChg chg="add del mod">
          <ac:chgData name="Cesar Pablo Fernandez" userId="4fb3b678-f306-49d6-b386-dbe03261ace1" providerId="ADAL" clId="{3EFAC2C2-354A-4BB7-BCF9-D1C3AE39C8CE}" dt="2022-09-08T11:32:51.413" v="406" actId="478"/>
          <ac:spMkLst>
            <pc:docMk/>
            <pc:sldMk cId="43774532" sldId="480"/>
            <ac:spMk id="52" creationId="{3FA38842-70E6-4A53-A825-08073F882B46}"/>
          </ac:spMkLst>
        </pc:spChg>
        <pc:spChg chg="add del mod">
          <ac:chgData name="Cesar Pablo Fernandez" userId="4fb3b678-f306-49d6-b386-dbe03261ace1" providerId="ADAL" clId="{3EFAC2C2-354A-4BB7-BCF9-D1C3AE39C8CE}" dt="2022-09-08T11:32:47.372" v="404" actId="478"/>
          <ac:spMkLst>
            <pc:docMk/>
            <pc:sldMk cId="43774532" sldId="480"/>
            <ac:spMk id="54" creationId="{96EF73BB-C008-4845-903B-9381739E8155}"/>
          </ac:spMkLst>
        </pc:spChg>
        <pc:spChg chg="add del">
          <ac:chgData name="Cesar Pablo Fernandez" userId="4fb3b678-f306-49d6-b386-dbe03261ace1" providerId="ADAL" clId="{3EFAC2C2-354A-4BB7-BCF9-D1C3AE39C8CE}" dt="2022-09-12T11:17:57.821" v="2544" actId="26606"/>
          <ac:spMkLst>
            <pc:docMk/>
            <pc:sldMk cId="43774532" sldId="480"/>
            <ac:spMk id="1031" creationId="{201CC55D-ED54-4C5C-95E6-10947BD1103B}"/>
          </ac:spMkLst>
        </pc:spChg>
        <pc:spChg chg="add del">
          <ac:chgData name="Cesar Pablo Fernandez" userId="4fb3b678-f306-49d6-b386-dbe03261ace1" providerId="ADAL" clId="{3EFAC2C2-354A-4BB7-BCF9-D1C3AE39C8CE}" dt="2022-09-12T11:17:57.821" v="2544" actId="26606"/>
          <ac:spMkLst>
            <pc:docMk/>
            <pc:sldMk cId="43774532" sldId="480"/>
            <ac:spMk id="1037" creationId="{3873B707-463F-40B0-8227-E8CC6C67EB25}"/>
          </ac:spMkLst>
        </pc:spChg>
        <pc:spChg chg="add del">
          <ac:chgData name="Cesar Pablo Fernandez" userId="4fb3b678-f306-49d6-b386-dbe03261ace1" providerId="ADAL" clId="{3EFAC2C2-354A-4BB7-BCF9-D1C3AE39C8CE}" dt="2022-09-12T11:17:57.821" v="2544" actId="26606"/>
          <ac:spMkLst>
            <pc:docMk/>
            <pc:sldMk cId="43774532" sldId="480"/>
            <ac:spMk id="1039" creationId="{C13237C8-E62C-4F0D-A318-BD6FB6C2D138}"/>
          </ac:spMkLst>
        </pc:spChg>
        <pc:spChg chg="add del">
          <ac:chgData name="Cesar Pablo Fernandez" userId="4fb3b678-f306-49d6-b386-dbe03261ace1" providerId="ADAL" clId="{3EFAC2C2-354A-4BB7-BCF9-D1C3AE39C8CE}" dt="2022-09-12T11:17:57.821" v="2544" actId="26606"/>
          <ac:spMkLst>
            <pc:docMk/>
            <pc:sldMk cId="43774532" sldId="480"/>
            <ac:spMk id="1041" creationId="{19C9EAEA-39D0-4B0E-A0EB-51E7B26740B1}"/>
          </ac:spMkLst>
        </pc:spChg>
        <pc:grpChg chg="del mod topLvl">
          <ac:chgData name="Cesar Pablo Fernandez" userId="4fb3b678-f306-49d6-b386-dbe03261ace1" providerId="ADAL" clId="{3EFAC2C2-354A-4BB7-BCF9-D1C3AE39C8CE}" dt="2022-09-08T11:32:17.652" v="398" actId="478"/>
          <ac:grpSpMkLst>
            <pc:docMk/>
            <pc:sldMk cId="43774532" sldId="480"/>
            <ac:grpSpMk id="5" creationId="{00000000-0000-0000-0000-000000000000}"/>
          </ac:grpSpMkLst>
        </pc:grpChg>
        <pc:grpChg chg="mod">
          <ac:chgData name="Cesar Pablo Fernandez" userId="4fb3b678-f306-49d6-b386-dbe03261ace1" providerId="ADAL" clId="{3EFAC2C2-354A-4BB7-BCF9-D1C3AE39C8CE}" dt="2022-09-08T11:32:16.596" v="397" actId="1076"/>
          <ac:grpSpMkLst>
            <pc:docMk/>
            <pc:sldMk cId="43774532" sldId="480"/>
            <ac:grpSpMk id="6" creationId="{00000000-0000-0000-0000-000000000000}"/>
          </ac:grpSpMkLst>
        </pc:grpChg>
        <pc:grpChg chg="mod">
          <ac:chgData name="Cesar Pablo Fernandez" userId="4fb3b678-f306-49d6-b386-dbe03261ace1" providerId="ADAL" clId="{3EFAC2C2-354A-4BB7-BCF9-D1C3AE39C8CE}" dt="2022-09-08T11:32:16.596" v="397" actId="1076"/>
          <ac:grpSpMkLst>
            <pc:docMk/>
            <pc:sldMk cId="43774532" sldId="480"/>
            <ac:grpSpMk id="7" creationId="{00000000-0000-0000-0000-000000000000}"/>
          </ac:grpSpMkLst>
        </pc:grpChg>
        <pc:grpChg chg="mod">
          <ac:chgData name="Cesar Pablo Fernandez" userId="4fb3b678-f306-49d6-b386-dbe03261ace1" providerId="ADAL" clId="{3EFAC2C2-354A-4BB7-BCF9-D1C3AE39C8CE}" dt="2022-09-08T11:32:16.596" v="397" actId="1076"/>
          <ac:grpSpMkLst>
            <pc:docMk/>
            <pc:sldMk cId="43774532" sldId="480"/>
            <ac:grpSpMk id="20" creationId="{00000000-0000-0000-0000-000000000000}"/>
          </ac:grpSpMkLst>
        </pc:grpChg>
        <pc:grpChg chg="del mod">
          <ac:chgData name="Cesar Pablo Fernandez" userId="4fb3b678-f306-49d6-b386-dbe03261ace1" providerId="ADAL" clId="{3EFAC2C2-354A-4BB7-BCF9-D1C3AE39C8CE}" dt="2022-09-08T11:13:15.353" v="360" actId="165"/>
          <ac:grpSpMkLst>
            <pc:docMk/>
            <pc:sldMk cId="43774532" sldId="480"/>
            <ac:grpSpMk id="48" creationId="{1C3B7122-8EBA-4C3E-A237-E1B5AC9E6010}"/>
          </ac:grpSpMkLst>
        </pc:grpChg>
        <pc:grpChg chg="add del">
          <ac:chgData name="Cesar Pablo Fernandez" userId="4fb3b678-f306-49d6-b386-dbe03261ace1" providerId="ADAL" clId="{3EFAC2C2-354A-4BB7-BCF9-D1C3AE39C8CE}" dt="2022-09-12T11:17:57.821" v="2544" actId="26606"/>
          <ac:grpSpMkLst>
            <pc:docMk/>
            <pc:sldMk cId="43774532" sldId="480"/>
            <ac:grpSpMk id="1033" creationId="{1DE889C7-FAD6-4397-98E2-05D503484459}"/>
          </ac:grpSpMkLst>
        </pc:grpChg>
        <pc:graphicFrameChg chg="add del">
          <ac:chgData name="Cesar Pablo Fernandez" userId="4fb3b678-f306-49d6-b386-dbe03261ace1" providerId="ADAL" clId="{3EFAC2C2-354A-4BB7-BCF9-D1C3AE39C8CE}" dt="2022-09-12T11:18:20.705" v="2546" actId="26606"/>
          <ac:graphicFrameMkLst>
            <pc:docMk/>
            <pc:sldMk cId="43774532" sldId="480"/>
            <ac:graphicFrameMk id="1028" creationId="{1371C85F-F8CB-47B1-0414-8768F74BACC4}"/>
          </ac:graphicFrameMkLst>
        </pc:graphicFrameChg>
        <pc:graphicFrameChg chg="add mod">
          <ac:chgData name="Cesar Pablo Fernandez" userId="4fb3b678-f306-49d6-b386-dbe03261ace1" providerId="ADAL" clId="{3EFAC2C2-354A-4BB7-BCF9-D1C3AE39C8CE}" dt="2022-09-13T14:09:55.582" v="2595" actId="12093"/>
          <ac:graphicFrameMkLst>
            <pc:docMk/>
            <pc:sldMk cId="43774532" sldId="480"/>
            <ac:graphicFrameMk id="1030" creationId="{25D37B90-5FEA-57F1-A636-8113A92B22BE}"/>
          </ac:graphicFrameMkLst>
        </pc:graphicFrameChg>
        <pc:picChg chg="del mod topLvl">
          <ac:chgData name="Cesar Pablo Fernandez" userId="4fb3b678-f306-49d6-b386-dbe03261ace1" providerId="ADAL" clId="{3EFAC2C2-354A-4BB7-BCF9-D1C3AE39C8CE}" dt="2022-09-08T11:32:23.416" v="399" actId="478"/>
          <ac:picMkLst>
            <pc:docMk/>
            <pc:sldMk cId="43774532" sldId="480"/>
            <ac:picMk id="3" creationId="{6B27DE21-B7F9-4B41-86C3-F6DBF58CD09D}"/>
          </ac:picMkLst>
        </pc:picChg>
        <pc:picChg chg="mod">
          <ac:chgData name="Cesar Pablo Fernandez" userId="4fb3b678-f306-49d6-b386-dbe03261ace1" providerId="ADAL" clId="{3EFAC2C2-354A-4BB7-BCF9-D1C3AE39C8CE}" dt="2022-09-08T11:32:16.596" v="397" actId="1076"/>
          <ac:picMkLst>
            <pc:docMk/>
            <pc:sldMk cId="43774532" sldId="480"/>
            <ac:picMk id="24" creationId="{00000000-0000-0000-0000-000000000000}"/>
          </ac:picMkLst>
        </pc:picChg>
        <pc:picChg chg="mod">
          <ac:chgData name="Cesar Pablo Fernandez" userId="4fb3b678-f306-49d6-b386-dbe03261ace1" providerId="ADAL" clId="{3EFAC2C2-354A-4BB7-BCF9-D1C3AE39C8CE}" dt="2022-09-08T11:32:16.596" v="397" actId="1076"/>
          <ac:picMkLst>
            <pc:docMk/>
            <pc:sldMk cId="43774532" sldId="480"/>
            <ac:picMk id="35" creationId="{00000000-0000-0000-0000-000000000000}"/>
          </ac:picMkLst>
        </pc:picChg>
        <pc:picChg chg="mod">
          <ac:chgData name="Cesar Pablo Fernandez" userId="4fb3b678-f306-49d6-b386-dbe03261ace1" providerId="ADAL" clId="{3EFAC2C2-354A-4BB7-BCF9-D1C3AE39C8CE}" dt="2022-09-08T11:32:16.596" v="397" actId="1076"/>
          <ac:picMkLst>
            <pc:docMk/>
            <pc:sldMk cId="43774532" sldId="480"/>
            <ac:picMk id="37" creationId="{00000000-0000-0000-0000-000000000000}"/>
          </ac:picMkLst>
        </pc:picChg>
        <pc:picChg chg="mod">
          <ac:chgData name="Cesar Pablo Fernandez" userId="4fb3b678-f306-49d6-b386-dbe03261ace1" providerId="ADAL" clId="{3EFAC2C2-354A-4BB7-BCF9-D1C3AE39C8CE}" dt="2022-09-08T11:32:16.596" v="397" actId="1076"/>
          <ac:picMkLst>
            <pc:docMk/>
            <pc:sldMk cId="43774532" sldId="480"/>
            <ac:picMk id="38" creationId="{00000000-0000-0000-0000-000000000000}"/>
          </ac:picMkLst>
        </pc:picChg>
        <pc:picChg chg="mod">
          <ac:chgData name="Cesar Pablo Fernandez" userId="4fb3b678-f306-49d6-b386-dbe03261ace1" providerId="ADAL" clId="{3EFAC2C2-354A-4BB7-BCF9-D1C3AE39C8CE}" dt="2022-09-08T11:32:16.596" v="397" actId="1076"/>
          <ac:picMkLst>
            <pc:docMk/>
            <pc:sldMk cId="43774532" sldId="480"/>
            <ac:picMk id="40" creationId="{00000000-0000-0000-0000-000000000000}"/>
          </ac:picMkLst>
        </pc:picChg>
        <pc:picChg chg="del mod topLvl">
          <ac:chgData name="Cesar Pablo Fernandez" userId="4fb3b678-f306-49d6-b386-dbe03261ace1" providerId="ADAL" clId="{3EFAC2C2-354A-4BB7-BCF9-D1C3AE39C8CE}" dt="2022-09-08T11:32:23.416" v="399" actId="478"/>
          <ac:picMkLst>
            <pc:docMk/>
            <pc:sldMk cId="43774532" sldId="480"/>
            <ac:picMk id="41" creationId="{CBC95A20-B3B3-4ABA-8CD4-2309197BC237}"/>
          </ac:picMkLst>
        </pc:picChg>
        <pc:picChg chg="del mod topLvl">
          <ac:chgData name="Cesar Pablo Fernandez" userId="4fb3b678-f306-49d6-b386-dbe03261ace1" providerId="ADAL" clId="{3EFAC2C2-354A-4BB7-BCF9-D1C3AE39C8CE}" dt="2022-09-08T11:32:23.416" v="399" actId="478"/>
          <ac:picMkLst>
            <pc:docMk/>
            <pc:sldMk cId="43774532" sldId="480"/>
            <ac:picMk id="43" creationId="{720E668E-3CC2-49CC-AF5D-C541E3B2B47E}"/>
          </ac:picMkLst>
        </pc:picChg>
        <pc:picChg chg="del mod topLvl">
          <ac:chgData name="Cesar Pablo Fernandez" userId="4fb3b678-f306-49d6-b386-dbe03261ace1" providerId="ADAL" clId="{3EFAC2C2-354A-4BB7-BCF9-D1C3AE39C8CE}" dt="2022-09-08T11:32:23.416" v="399" actId="478"/>
          <ac:picMkLst>
            <pc:docMk/>
            <pc:sldMk cId="43774532" sldId="480"/>
            <ac:picMk id="45" creationId="{3791488B-A5F5-495E-90BE-D4A309F3B25F}"/>
          </ac:picMkLst>
        </pc:picChg>
        <pc:picChg chg="del mod topLvl">
          <ac:chgData name="Cesar Pablo Fernandez" userId="4fb3b678-f306-49d6-b386-dbe03261ace1" providerId="ADAL" clId="{3EFAC2C2-354A-4BB7-BCF9-D1C3AE39C8CE}" dt="2022-09-08T11:32:23.416" v="399" actId="478"/>
          <ac:picMkLst>
            <pc:docMk/>
            <pc:sldMk cId="43774532" sldId="480"/>
            <ac:picMk id="47" creationId="{64464003-2FED-43F6-8A67-507ED890D346}"/>
          </ac:picMkLst>
        </pc:picChg>
        <pc:picChg chg="add mod ord">
          <ac:chgData name="Cesar Pablo Fernandez" userId="4fb3b678-f306-49d6-b386-dbe03261ace1" providerId="ADAL" clId="{3EFAC2C2-354A-4BB7-BCF9-D1C3AE39C8CE}" dt="2022-09-12T11:17:57.821" v="2544" actId="26606"/>
          <ac:picMkLst>
            <pc:docMk/>
            <pc:sldMk cId="43774532" sldId="480"/>
            <ac:picMk id="1026" creationId="{E85246FF-0AAA-45F8-BD61-D78BEBDDD095}"/>
          </ac:picMkLst>
        </pc:picChg>
        <pc:cxnChg chg="mod">
          <ac:chgData name="Cesar Pablo Fernandez" userId="4fb3b678-f306-49d6-b386-dbe03261ace1" providerId="ADAL" clId="{3EFAC2C2-354A-4BB7-BCF9-D1C3AE39C8CE}" dt="2022-09-08T11:32:16.596" v="397" actId="1076"/>
          <ac:cxnSpMkLst>
            <pc:docMk/>
            <pc:sldMk cId="43774532" sldId="480"/>
            <ac:cxnSpMk id="13" creationId="{00000000-0000-0000-0000-000000000000}"/>
          </ac:cxnSpMkLst>
        </pc:cxnChg>
        <pc:cxnChg chg="mod">
          <ac:chgData name="Cesar Pablo Fernandez" userId="4fb3b678-f306-49d6-b386-dbe03261ace1" providerId="ADAL" clId="{3EFAC2C2-354A-4BB7-BCF9-D1C3AE39C8CE}" dt="2022-09-08T11:32:16.596" v="397" actId="1076"/>
          <ac:cxnSpMkLst>
            <pc:docMk/>
            <pc:sldMk cId="43774532" sldId="480"/>
            <ac:cxnSpMk id="14" creationId="{00000000-0000-0000-0000-000000000000}"/>
          </ac:cxnSpMkLst>
        </pc:cxnChg>
        <pc:cxnChg chg="mod">
          <ac:chgData name="Cesar Pablo Fernandez" userId="4fb3b678-f306-49d6-b386-dbe03261ace1" providerId="ADAL" clId="{3EFAC2C2-354A-4BB7-BCF9-D1C3AE39C8CE}" dt="2022-09-08T11:32:16.596" v="397" actId="1076"/>
          <ac:cxnSpMkLst>
            <pc:docMk/>
            <pc:sldMk cId="43774532" sldId="480"/>
            <ac:cxnSpMk id="15" creationId="{00000000-0000-0000-0000-000000000000}"/>
          </ac:cxnSpMkLst>
        </pc:cxnChg>
        <pc:cxnChg chg="mod">
          <ac:chgData name="Cesar Pablo Fernandez" userId="4fb3b678-f306-49d6-b386-dbe03261ace1" providerId="ADAL" clId="{3EFAC2C2-354A-4BB7-BCF9-D1C3AE39C8CE}" dt="2022-09-08T11:32:16.596" v="397" actId="1076"/>
          <ac:cxnSpMkLst>
            <pc:docMk/>
            <pc:sldMk cId="43774532" sldId="480"/>
            <ac:cxnSpMk id="16" creationId="{00000000-0000-0000-0000-000000000000}"/>
          </ac:cxnSpMkLst>
        </pc:cxnChg>
        <pc:cxnChg chg="mod">
          <ac:chgData name="Cesar Pablo Fernandez" userId="4fb3b678-f306-49d6-b386-dbe03261ace1" providerId="ADAL" clId="{3EFAC2C2-354A-4BB7-BCF9-D1C3AE39C8CE}" dt="2022-09-08T11:32:16.596" v="397" actId="1076"/>
          <ac:cxnSpMkLst>
            <pc:docMk/>
            <pc:sldMk cId="43774532" sldId="480"/>
            <ac:cxnSpMk id="17" creationId="{00000000-0000-0000-0000-000000000000}"/>
          </ac:cxnSpMkLst>
        </pc:cxnChg>
        <pc:cxnChg chg="mod">
          <ac:chgData name="Cesar Pablo Fernandez" userId="4fb3b678-f306-49d6-b386-dbe03261ace1" providerId="ADAL" clId="{3EFAC2C2-354A-4BB7-BCF9-D1C3AE39C8CE}" dt="2022-09-08T11:32:16.596" v="397" actId="1076"/>
          <ac:cxnSpMkLst>
            <pc:docMk/>
            <pc:sldMk cId="43774532" sldId="480"/>
            <ac:cxnSpMk id="18" creationId="{00000000-0000-0000-0000-000000000000}"/>
          </ac:cxnSpMkLst>
        </pc:cxnChg>
        <pc:cxnChg chg="mod">
          <ac:chgData name="Cesar Pablo Fernandez" userId="4fb3b678-f306-49d6-b386-dbe03261ace1" providerId="ADAL" clId="{3EFAC2C2-354A-4BB7-BCF9-D1C3AE39C8CE}" dt="2022-09-08T11:32:16.596" v="397" actId="1076"/>
          <ac:cxnSpMkLst>
            <pc:docMk/>
            <pc:sldMk cId="43774532" sldId="480"/>
            <ac:cxnSpMk id="19" creationId="{00000000-0000-0000-0000-000000000000}"/>
          </ac:cxnSpMkLst>
        </pc:cxnChg>
      </pc:sldChg>
      <pc:sldChg chg="addSp delSp modSp add mod">
        <pc:chgData name="Cesar Pablo Fernandez" userId="4fb3b678-f306-49d6-b386-dbe03261ace1" providerId="ADAL" clId="{3EFAC2C2-354A-4BB7-BCF9-D1C3AE39C8CE}" dt="2022-09-13T14:11:01.551" v="2650" actId="20577"/>
        <pc:sldMkLst>
          <pc:docMk/>
          <pc:sldMk cId="2886111092" sldId="481"/>
        </pc:sldMkLst>
        <pc:spChg chg="mod">
          <ac:chgData name="Cesar Pablo Fernandez" userId="4fb3b678-f306-49d6-b386-dbe03261ace1" providerId="ADAL" clId="{3EFAC2C2-354A-4BB7-BCF9-D1C3AE39C8CE}" dt="2022-09-13T14:11:01.551" v="2650" actId="20577"/>
          <ac:spMkLst>
            <pc:docMk/>
            <pc:sldMk cId="2886111092" sldId="481"/>
            <ac:spMk id="4" creationId="{C2C55822-59AE-40F2-BA84-A594FE959F4A}"/>
          </ac:spMkLst>
        </pc:spChg>
        <pc:spChg chg="mod">
          <ac:chgData name="Cesar Pablo Fernandez" userId="4fb3b678-f306-49d6-b386-dbe03261ace1" providerId="ADAL" clId="{3EFAC2C2-354A-4BB7-BCF9-D1C3AE39C8CE}" dt="2022-09-12T07:20:18.111" v="856" actId="20577"/>
          <ac:spMkLst>
            <pc:docMk/>
            <pc:sldMk cId="2886111092" sldId="481"/>
            <ac:spMk id="21" creationId="{00000000-0000-0000-0000-000000000000}"/>
          </ac:spMkLst>
        </pc:spChg>
        <pc:picChg chg="add mod">
          <ac:chgData name="Cesar Pablo Fernandez" userId="4fb3b678-f306-49d6-b386-dbe03261ace1" providerId="ADAL" clId="{3EFAC2C2-354A-4BB7-BCF9-D1C3AE39C8CE}" dt="2022-09-12T09:40:16.821" v="1162" actId="1038"/>
          <ac:picMkLst>
            <pc:docMk/>
            <pc:sldMk cId="2886111092" sldId="481"/>
            <ac:picMk id="3" creationId="{7CBB9C64-1F08-4493-93D8-7D7952F2E277}"/>
          </ac:picMkLst>
        </pc:picChg>
        <pc:picChg chg="del mod">
          <ac:chgData name="Cesar Pablo Fernandez" userId="4fb3b678-f306-49d6-b386-dbe03261ace1" providerId="ADAL" clId="{3EFAC2C2-354A-4BB7-BCF9-D1C3AE39C8CE}" dt="2022-09-12T07:20:21.164" v="858" actId="478"/>
          <ac:picMkLst>
            <pc:docMk/>
            <pc:sldMk cId="2886111092" sldId="481"/>
            <ac:picMk id="1026" creationId="{E85246FF-0AAA-45F8-BD61-D78BEBDDD095}"/>
          </ac:picMkLst>
        </pc:picChg>
      </pc:sldChg>
      <pc:sldChg chg="add del">
        <pc:chgData name="Cesar Pablo Fernandez" userId="4fb3b678-f306-49d6-b386-dbe03261ace1" providerId="ADAL" clId="{3EFAC2C2-354A-4BB7-BCF9-D1C3AE39C8CE}" dt="2022-09-12T07:28:19.605" v="970" actId="47"/>
        <pc:sldMkLst>
          <pc:docMk/>
          <pc:sldMk cId="363211133" sldId="482"/>
        </pc:sldMkLst>
      </pc:sldChg>
      <pc:sldChg chg="addSp delSp modSp add mod setBg">
        <pc:chgData name="Cesar Pablo Fernandez" userId="4fb3b678-f306-49d6-b386-dbe03261ace1" providerId="ADAL" clId="{3EFAC2C2-354A-4BB7-BCF9-D1C3AE39C8CE}" dt="2022-09-13T14:13:08.893" v="2666" actId="5793"/>
        <pc:sldMkLst>
          <pc:docMk/>
          <pc:sldMk cId="2393268952" sldId="482"/>
        </pc:sldMkLst>
        <pc:spChg chg="add del mod">
          <ac:chgData name="Cesar Pablo Fernandez" userId="4fb3b678-f306-49d6-b386-dbe03261ace1" providerId="ADAL" clId="{3EFAC2C2-354A-4BB7-BCF9-D1C3AE39C8CE}" dt="2022-09-13T14:13:08.893" v="2666" actId="5793"/>
          <ac:spMkLst>
            <pc:docMk/>
            <pc:sldMk cId="2393268952" sldId="482"/>
            <ac:spMk id="4" creationId="{C2C55822-59AE-40F2-BA84-A594FE959F4A}"/>
          </ac:spMkLst>
        </pc:spChg>
        <pc:spChg chg="mod">
          <ac:chgData name="Cesar Pablo Fernandez" userId="4fb3b678-f306-49d6-b386-dbe03261ace1" providerId="ADAL" clId="{3EFAC2C2-354A-4BB7-BCF9-D1C3AE39C8CE}" dt="2022-09-13T13:35:59.703" v="2583" actId="26606"/>
          <ac:spMkLst>
            <pc:docMk/>
            <pc:sldMk cId="2393268952" sldId="482"/>
            <ac:spMk id="21" creationId="{00000000-0000-0000-0000-000000000000}"/>
          </ac:spMkLst>
        </pc:spChg>
        <pc:spChg chg="add del">
          <ac:chgData name="Cesar Pablo Fernandez" userId="4fb3b678-f306-49d6-b386-dbe03261ace1" providerId="ADAL" clId="{3EFAC2C2-354A-4BB7-BCF9-D1C3AE39C8CE}" dt="2022-09-13T13:35:59.703" v="2583" actId="26606"/>
          <ac:spMkLst>
            <pc:docMk/>
            <pc:sldMk cId="2393268952" sldId="482"/>
            <ac:spMk id="27" creationId="{BACC6370-2D7E-4714-9D71-7542949D7D5D}"/>
          </ac:spMkLst>
        </pc:spChg>
        <pc:spChg chg="add del">
          <ac:chgData name="Cesar Pablo Fernandez" userId="4fb3b678-f306-49d6-b386-dbe03261ace1" providerId="ADAL" clId="{3EFAC2C2-354A-4BB7-BCF9-D1C3AE39C8CE}" dt="2022-09-13T13:35:59.703" v="2583" actId="26606"/>
          <ac:spMkLst>
            <pc:docMk/>
            <pc:sldMk cId="2393268952" sldId="482"/>
            <ac:spMk id="29" creationId="{F68B3F68-107C-434F-AA38-110D5EA91B85}"/>
          </ac:spMkLst>
        </pc:spChg>
        <pc:spChg chg="add del">
          <ac:chgData name="Cesar Pablo Fernandez" userId="4fb3b678-f306-49d6-b386-dbe03261ace1" providerId="ADAL" clId="{3EFAC2C2-354A-4BB7-BCF9-D1C3AE39C8CE}" dt="2022-09-13T13:35:59.703" v="2583" actId="26606"/>
          <ac:spMkLst>
            <pc:docMk/>
            <pc:sldMk cId="2393268952" sldId="482"/>
            <ac:spMk id="31" creationId="{AAD0DBB9-1A4B-4391-81D4-CB19F9AB918A}"/>
          </ac:spMkLst>
        </pc:spChg>
        <pc:spChg chg="add del">
          <ac:chgData name="Cesar Pablo Fernandez" userId="4fb3b678-f306-49d6-b386-dbe03261ace1" providerId="ADAL" clId="{3EFAC2C2-354A-4BB7-BCF9-D1C3AE39C8CE}" dt="2022-09-13T13:35:59.703" v="2583" actId="26606"/>
          <ac:spMkLst>
            <pc:docMk/>
            <pc:sldMk cId="2393268952" sldId="482"/>
            <ac:spMk id="33" creationId="{063BBA22-50EA-4C4D-BE05-F1CE4E63AA56}"/>
          </ac:spMkLst>
        </pc:spChg>
        <pc:graphicFrameChg chg="add del">
          <ac:chgData name="Cesar Pablo Fernandez" userId="4fb3b678-f306-49d6-b386-dbe03261ace1" providerId="ADAL" clId="{3EFAC2C2-354A-4BB7-BCF9-D1C3AE39C8CE}" dt="2022-09-13T13:35:59.703" v="2583" actId="26606"/>
          <ac:graphicFrameMkLst>
            <pc:docMk/>
            <pc:sldMk cId="2393268952" sldId="482"/>
            <ac:graphicFrameMk id="23" creationId="{E803A66A-1C28-6A15-8A36-539492DC4FB4}"/>
          </ac:graphicFrameMkLst>
        </pc:graphicFrameChg>
        <pc:picChg chg="del">
          <ac:chgData name="Cesar Pablo Fernandez" userId="4fb3b678-f306-49d6-b386-dbe03261ace1" providerId="ADAL" clId="{3EFAC2C2-354A-4BB7-BCF9-D1C3AE39C8CE}" dt="2022-09-12T07:28:31.729" v="972" actId="478"/>
          <ac:picMkLst>
            <pc:docMk/>
            <pc:sldMk cId="2393268952" sldId="482"/>
            <ac:picMk id="3" creationId="{7CBB9C64-1F08-4493-93D8-7D7952F2E277}"/>
          </ac:picMkLst>
        </pc:picChg>
      </pc:sldChg>
      <pc:sldChg chg="del">
        <pc:chgData name="Cesar Pablo Fernandez" userId="4fb3b678-f306-49d6-b386-dbe03261ace1" providerId="ADAL" clId="{3EFAC2C2-354A-4BB7-BCF9-D1C3AE39C8CE}" dt="2022-09-08T16:22:18.337" v="667" actId="47"/>
        <pc:sldMkLst>
          <pc:docMk/>
          <pc:sldMk cId="4126811021" sldId="482"/>
        </pc:sldMkLst>
      </pc:sldChg>
      <pc:sldChg chg="del">
        <pc:chgData name="Cesar Pablo Fernandez" userId="4fb3b678-f306-49d6-b386-dbe03261ace1" providerId="ADAL" clId="{3EFAC2C2-354A-4BB7-BCF9-D1C3AE39C8CE}" dt="2022-09-08T16:22:25.611" v="670" actId="47"/>
        <pc:sldMkLst>
          <pc:docMk/>
          <pc:sldMk cId="1706349393" sldId="483"/>
        </pc:sldMkLst>
      </pc:sldChg>
      <pc:sldChg chg="addSp modSp add mod">
        <pc:chgData name="Cesar Pablo Fernandez" userId="4fb3b678-f306-49d6-b386-dbe03261ace1" providerId="ADAL" clId="{3EFAC2C2-354A-4BB7-BCF9-D1C3AE39C8CE}" dt="2022-09-13T14:08:23.532" v="2594" actId="20577"/>
        <pc:sldMkLst>
          <pc:docMk/>
          <pc:sldMk cId="3408950137" sldId="483"/>
        </pc:sldMkLst>
        <pc:spChg chg="mod">
          <ac:chgData name="Cesar Pablo Fernandez" userId="4fb3b678-f306-49d6-b386-dbe03261ace1" providerId="ADAL" clId="{3EFAC2C2-354A-4BB7-BCF9-D1C3AE39C8CE}" dt="2022-09-13T14:08:23.532" v="2594" actId="20577"/>
          <ac:spMkLst>
            <pc:docMk/>
            <pc:sldMk cId="3408950137" sldId="483"/>
            <ac:spMk id="4" creationId="{C2C55822-59AE-40F2-BA84-A594FE959F4A}"/>
          </ac:spMkLst>
        </pc:spChg>
        <pc:spChg chg="add mod">
          <ac:chgData name="Cesar Pablo Fernandez" userId="4fb3b678-f306-49d6-b386-dbe03261ace1" providerId="ADAL" clId="{3EFAC2C2-354A-4BB7-BCF9-D1C3AE39C8CE}" dt="2022-09-12T10:23:35.428" v="1672" actId="164"/>
          <ac:spMkLst>
            <pc:docMk/>
            <pc:sldMk cId="3408950137" sldId="483"/>
            <ac:spMk id="11" creationId="{D332DCBF-9A8D-4EEF-8186-42A1E1AACDCC}"/>
          </ac:spMkLst>
        </pc:spChg>
        <pc:spChg chg="add mod">
          <ac:chgData name="Cesar Pablo Fernandez" userId="4fb3b678-f306-49d6-b386-dbe03261ace1" providerId="ADAL" clId="{3EFAC2C2-354A-4BB7-BCF9-D1C3AE39C8CE}" dt="2022-09-12T10:23:27.333" v="1671" actId="164"/>
          <ac:spMkLst>
            <pc:docMk/>
            <pc:sldMk cId="3408950137" sldId="483"/>
            <ac:spMk id="13" creationId="{5B2C2C69-608D-48DA-9A32-D3848A3C0ACE}"/>
          </ac:spMkLst>
        </pc:spChg>
        <pc:spChg chg="add mod">
          <ac:chgData name="Cesar Pablo Fernandez" userId="4fb3b678-f306-49d6-b386-dbe03261ace1" providerId="ADAL" clId="{3EFAC2C2-354A-4BB7-BCF9-D1C3AE39C8CE}" dt="2022-09-12T10:23:20.749" v="1670" actId="164"/>
          <ac:spMkLst>
            <pc:docMk/>
            <pc:sldMk cId="3408950137" sldId="483"/>
            <ac:spMk id="14" creationId="{94B04142-3CC1-4390-9B61-57F0EDCFE469}"/>
          </ac:spMkLst>
        </pc:spChg>
        <pc:spChg chg="add mod">
          <ac:chgData name="Cesar Pablo Fernandez" userId="4fb3b678-f306-49d6-b386-dbe03261ace1" providerId="ADAL" clId="{3EFAC2C2-354A-4BB7-BCF9-D1C3AE39C8CE}" dt="2022-09-12T10:23:13.566" v="1669" actId="164"/>
          <ac:spMkLst>
            <pc:docMk/>
            <pc:sldMk cId="3408950137" sldId="483"/>
            <ac:spMk id="15" creationId="{CFF8775F-BAF2-40F7-9141-A868EF7CB11A}"/>
          </ac:spMkLst>
        </pc:spChg>
        <pc:spChg chg="mod">
          <ac:chgData name="Cesar Pablo Fernandez" userId="4fb3b678-f306-49d6-b386-dbe03261ace1" providerId="ADAL" clId="{3EFAC2C2-354A-4BB7-BCF9-D1C3AE39C8CE}" dt="2022-09-12T07:29:44.949" v="1052" actId="14100"/>
          <ac:spMkLst>
            <pc:docMk/>
            <pc:sldMk cId="3408950137" sldId="483"/>
            <ac:spMk id="21" creationId="{00000000-0000-0000-0000-000000000000}"/>
          </ac:spMkLst>
        </pc:spChg>
        <pc:grpChg chg="add mod ord">
          <ac:chgData name="Cesar Pablo Fernandez" userId="4fb3b678-f306-49d6-b386-dbe03261ace1" providerId="ADAL" clId="{3EFAC2C2-354A-4BB7-BCF9-D1C3AE39C8CE}" dt="2022-09-12T10:33:15.743" v="2036" actId="1076"/>
          <ac:grpSpMkLst>
            <pc:docMk/>
            <pc:sldMk cId="3408950137" sldId="483"/>
            <ac:grpSpMk id="12" creationId="{6BF65568-5B54-4683-B725-8667BB3B1387}"/>
          </ac:grpSpMkLst>
        </pc:grpChg>
        <pc:grpChg chg="add mod">
          <ac:chgData name="Cesar Pablo Fernandez" userId="4fb3b678-f306-49d6-b386-dbe03261ace1" providerId="ADAL" clId="{3EFAC2C2-354A-4BB7-BCF9-D1C3AE39C8CE}" dt="2022-09-12T10:33:04.391" v="1984" actId="1076"/>
          <ac:grpSpMkLst>
            <pc:docMk/>
            <pc:sldMk cId="3408950137" sldId="483"/>
            <ac:grpSpMk id="16" creationId="{E5A440E8-81C4-40E2-ADB1-F32978BE89FD}"/>
          </ac:grpSpMkLst>
        </pc:grpChg>
        <pc:grpChg chg="add mod">
          <ac:chgData name="Cesar Pablo Fernandez" userId="4fb3b678-f306-49d6-b386-dbe03261ace1" providerId="ADAL" clId="{3EFAC2C2-354A-4BB7-BCF9-D1C3AE39C8CE}" dt="2022-09-12T10:33:01.910" v="1983" actId="1076"/>
          <ac:grpSpMkLst>
            <pc:docMk/>
            <pc:sldMk cId="3408950137" sldId="483"/>
            <ac:grpSpMk id="17" creationId="{7387AB37-B045-4BE0-8377-3F91DF779EDD}"/>
          </ac:grpSpMkLst>
        </pc:grpChg>
        <pc:grpChg chg="add mod">
          <ac:chgData name="Cesar Pablo Fernandez" userId="4fb3b678-f306-49d6-b386-dbe03261ace1" providerId="ADAL" clId="{3EFAC2C2-354A-4BB7-BCF9-D1C3AE39C8CE}" dt="2022-09-12T10:32:48.667" v="1881" actId="1038"/>
          <ac:grpSpMkLst>
            <pc:docMk/>
            <pc:sldMk cId="3408950137" sldId="483"/>
            <ac:grpSpMk id="18" creationId="{D4BA225A-C5B0-4815-B09C-70E9E1AD7E97}"/>
          </ac:grpSpMkLst>
        </pc:grpChg>
        <pc:graphicFrameChg chg="add mod modGraphic">
          <ac:chgData name="Cesar Pablo Fernandez" userId="4fb3b678-f306-49d6-b386-dbe03261ace1" providerId="ADAL" clId="{3EFAC2C2-354A-4BB7-BCF9-D1C3AE39C8CE}" dt="2022-09-12T10:37:27.009" v="2095" actId="1035"/>
          <ac:graphicFrameMkLst>
            <pc:docMk/>
            <pc:sldMk cId="3408950137" sldId="483"/>
            <ac:graphicFrameMk id="19" creationId="{8256264E-D8DC-4CE4-BC48-D2831AC3CF41}"/>
          </ac:graphicFrameMkLst>
        </pc:graphicFrameChg>
        <pc:picChg chg="add mod">
          <ac:chgData name="Cesar Pablo Fernandez" userId="4fb3b678-f306-49d6-b386-dbe03261ace1" providerId="ADAL" clId="{3EFAC2C2-354A-4BB7-BCF9-D1C3AE39C8CE}" dt="2022-09-12T10:23:27.333" v="1671" actId="164"/>
          <ac:picMkLst>
            <pc:docMk/>
            <pc:sldMk cId="3408950137" sldId="483"/>
            <ac:picMk id="3" creationId="{1B00B429-A3AC-4A1E-ABEF-CB33835FD3A1}"/>
          </ac:picMkLst>
        </pc:picChg>
        <pc:picChg chg="add mod">
          <ac:chgData name="Cesar Pablo Fernandez" userId="4fb3b678-f306-49d6-b386-dbe03261ace1" providerId="ADAL" clId="{3EFAC2C2-354A-4BB7-BCF9-D1C3AE39C8CE}" dt="2022-09-12T10:23:35.428" v="1672" actId="164"/>
          <ac:picMkLst>
            <pc:docMk/>
            <pc:sldMk cId="3408950137" sldId="483"/>
            <ac:picMk id="6" creationId="{6E0B7CDB-FDBC-4B36-B648-8CE11EFCCE61}"/>
          </ac:picMkLst>
        </pc:picChg>
        <pc:picChg chg="add mod">
          <ac:chgData name="Cesar Pablo Fernandez" userId="4fb3b678-f306-49d6-b386-dbe03261ace1" providerId="ADAL" clId="{3EFAC2C2-354A-4BB7-BCF9-D1C3AE39C8CE}" dt="2022-09-12T10:23:20.749" v="1670" actId="164"/>
          <ac:picMkLst>
            <pc:docMk/>
            <pc:sldMk cId="3408950137" sldId="483"/>
            <ac:picMk id="8" creationId="{C096E918-0625-42EF-8526-D11FE3CB07FD}"/>
          </ac:picMkLst>
        </pc:picChg>
        <pc:picChg chg="add mod">
          <ac:chgData name="Cesar Pablo Fernandez" userId="4fb3b678-f306-49d6-b386-dbe03261ace1" providerId="ADAL" clId="{3EFAC2C2-354A-4BB7-BCF9-D1C3AE39C8CE}" dt="2022-09-12T10:23:13.566" v="1669" actId="164"/>
          <ac:picMkLst>
            <pc:docMk/>
            <pc:sldMk cId="3408950137" sldId="483"/>
            <ac:picMk id="10" creationId="{B60DC43B-35F3-4DC2-9DD4-546EA163BB2F}"/>
          </ac:picMkLst>
        </pc:picChg>
      </pc:sldChg>
      <pc:sldChg chg="addSp delSp modSp add mod">
        <pc:chgData name="Cesar Pablo Fernandez" userId="4fb3b678-f306-49d6-b386-dbe03261ace1" providerId="ADAL" clId="{3EFAC2C2-354A-4BB7-BCF9-D1C3AE39C8CE}" dt="2022-09-13T14:23:33.469" v="2922"/>
        <pc:sldMkLst>
          <pc:docMk/>
          <pc:sldMk cId="1812922893" sldId="484"/>
        </pc:sldMkLst>
        <pc:spChg chg="del mod">
          <ac:chgData name="Cesar Pablo Fernandez" userId="4fb3b678-f306-49d6-b386-dbe03261ace1" providerId="ADAL" clId="{3EFAC2C2-354A-4BB7-BCF9-D1C3AE39C8CE}" dt="2022-09-13T13:33:12.615" v="2568" actId="26606"/>
          <ac:spMkLst>
            <pc:docMk/>
            <pc:sldMk cId="1812922893" sldId="484"/>
            <ac:spMk id="4" creationId="{C2C55822-59AE-40F2-BA84-A594FE959F4A}"/>
          </ac:spMkLst>
        </pc:spChg>
        <pc:spChg chg="mod">
          <ac:chgData name="Cesar Pablo Fernandez" userId="4fb3b678-f306-49d6-b386-dbe03261ace1" providerId="ADAL" clId="{3EFAC2C2-354A-4BB7-BCF9-D1C3AE39C8CE}" dt="2022-09-12T07:30:08.849" v="1078" actId="20577"/>
          <ac:spMkLst>
            <pc:docMk/>
            <pc:sldMk cId="1812922893" sldId="484"/>
            <ac:spMk id="21" creationId="{00000000-0000-0000-0000-000000000000}"/>
          </ac:spMkLst>
        </pc:spChg>
        <pc:graphicFrameChg chg="add del mod">
          <ac:chgData name="Cesar Pablo Fernandez" userId="4fb3b678-f306-49d6-b386-dbe03261ace1" providerId="ADAL" clId="{3EFAC2C2-354A-4BB7-BCF9-D1C3AE39C8CE}" dt="2022-09-13T14:22:27.620" v="2909"/>
          <ac:graphicFrameMkLst>
            <pc:docMk/>
            <pc:sldMk cId="1812922893" sldId="484"/>
            <ac:graphicFrameMk id="4" creationId="{9D12BB1A-5513-4146-B9B5-9D0733F43FB9}"/>
          </ac:graphicFrameMkLst>
        </pc:graphicFrameChg>
        <pc:graphicFrameChg chg="add mod">
          <ac:chgData name="Cesar Pablo Fernandez" userId="4fb3b678-f306-49d6-b386-dbe03261ace1" providerId="ADAL" clId="{3EFAC2C2-354A-4BB7-BCF9-D1C3AE39C8CE}" dt="2022-09-13T14:23:33.469" v="2922"/>
          <ac:graphicFrameMkLst>
            <pc:docMk/>
            <pc:sldMk cId="1812922893" sldId="484"/>
            <ac:graphicFrameMk id="23" creationId="{9DF7B3A6-A56B-B404-B2DC-D06FDAB4E8B4}"/>
          </ac:graphicFrameMkLst>
        </pc:graphicFrameChg>
      </pc:sldChg>
      <pc:sldChg chg="del">
        <pc:chgData name="Cesar Pablo Fernandez" userId="4fb3b678-f306-49d6-b386-dbe03261ace1" providerId="ADAL" clId="{3EFAC2C2-354A-4BB7-BCF9-D1C3AE39C8CE}" dt="2022-09-08T16:22:28.250" v="671" actId="47"/>
        <pc:sldMkLst>
          <pc:docMk/>
          <pc:sldMk cId="3053292070" sldId="484"/>
        </pc:sldMkLst>
      </pc:sldChg>
      <pc:sldChg chg="addSp delSp modSp add mod setBg">
        <pc:chgData name="Cesar Pablo Fernandez" userId="4fb3b678-f306-49d6-b386-dbe03261ace1" providerId="ADAL" clId="{3EFAC2C2-354A-4BB7-BCF9-D1C3AE39C8CE}" dt="2022-09-13T14:21:32.729" v="2903" actId="255"/>
        <pc:sldMkLst>
          <pc:docMk/>
          <pc:sldMk cId="1636644845" sldId="485"/>
        </pc:sldMkLst>
        <pc:spChg chg="add del mod">
          <ac:chgData name="Cesar Pablo Fernandez" userId="4fb3b678-f306-49d6-b386-dbe03261ace1" providerId="ADAL" clId="{3EFAC2C2-354A-4BB7-BCF9-D1C3AE39C8CE}" dt="2022-09-13T13:32:57.956" v="2567" actId="26606"/>
          <ac:spMkLst>
            <pc:docMk/>
            <pc:sldMk cId="1636644845" sldId="485"/>
            <ac:spMk id="4" creationId="{C2C55822-59AE-40F2-BA84-A594FE959F4A}"/>
          </ac:spMkLst>
        </pc:spChg>
        <pc:spChg chg="mod">
          <ac:chgData name="Cesar Pablo Fernandez" userId="4fb3b678-f306-49d6-b386-dbe03261ace1" providerId="ADAL" clId="{3EFAC2C2-354A-4BB7-BCF9-D1C3AE39C8CE}" dt="2022-09-13T13:32:57.918" v="2566" actId="26606"/>
          <ac:spMkLst>
            <pc:docMk/>
            <pc:sldMk cId="1636644845" sldId="485"/>
            <ac:spMk id="21" creationId="{00000000-0000-0000-0000-000000000000}"/>
          </ac:spMkLst>
        </pc:spChg>
        <pc:spChg chg="add del">
          <ac:chgData name="Cesar Pablo Fernandez" userId="4fb3b678-f306-49d6-b386-dbe03261ace1" providerId="ADAL" clId="{3EFAC2C2-354A-4BB7-BCF9-D1C3AE39C8CE}" dt="2022-09-13T13:32:35.532" v="2560" actId="26606"/>
          <ac:spMkLst>
            <pc:docMk/>
            <pc:sldMk cId="1636644845" sldId="485"/>
            <ac:spMk id="27" creationId="{46C2E80F-49A6-4372-B103-219D417A55ED}"/>
          </ac:spMkLst>
        </pc:spChg>
        <pc:spChg chg="add del">
          <ac:chgData name="Cesar Pablo Fernandez" userId="4fb3b678-f306-49d6-b386-dbe03261ace1" providerId="ADAL" clId="{3EFAC2C2-354A-4BB7-BCF9-D1C3AE39C8CE}" dt="2022-09-13T13:32:38.737" v="2562" actId="26606"/>
          <ac:spMkLst>
            <pc:docMk/>
            <pc:sldMk cId="1636644845" sldId="485"/>
            <ac:spMk id="33" creationId="{56E9B3E6-E277-4D68-BA48-9CB43FFBD6E2}"/>
          </ac:spMkLst>
        </pc:spChg>
        <pc:spChg chg="add del">
          <ac:chgData name="Cesar Pablo Fernandez" userId="4fb3b678-f306-49d6-b386-dbe03261ace1" providerId="ADAL" clId="{3EFAC2C2-354A-4BB7-BCF9-D1C3AE39C8CE}" dt="2022-09-13T13:32:38.737" v="2562" actId="26606"/>
          <ac:spMkLst>
            <pc:docMk/>
            <pc:sldMk cId="1636644845" sldId="485"/>
            <ac:spMk id="34" creationId="{D5B0017B-2ECA-49AF-B397-DC140825DF8D}"/>
          </ac:spMkLst>
        </pc:spChg>
        <pc:spChg chg="add del">
          <ac:chgData name="Cesar Pablo Fernandez" userId="4fb3b678-f306-49d6-b386-dbe03261ace1" providerId="ADAL" clId="{3EFAC2C2-354A-4BB7-BCF9-D1C3AE39C8CE}" dt="2022-09-13T13:32:48.845" v="2564" actId="26606"/>
          <ac:spMkLst>
            <pc:docMk/>
            <pc:sldMk cId="1636644845" sldId="485"/>
            <ac:spMk id="38" creationId="{BACC6370-2D7E-4714-9D71-7542949D7D5D}"/>
          </ac:spMkLst>
        </pc:spChg>
        <pc:spChg chg="add del">
          <ac:chgData name="Cesar Pablo Fernandez" userId="4fb3b678-f306-49d6-b386-dbe03261ace1" providerId="ADAL" clId="{3EFAC2C2-354A-4BB7-BCF9-D1C3AE39C8CE}" dt="2022-09-13T13:32:48.845" v="2564" actId="26606"/>
          <ac:spMkLst>
            <pc:docMk/>
            <pc:sldMk cId="1636644845" sldId="485"/>
            <ac:spMk id="39" creationId="{F68B3F68-107C-434F-AA38-110D5EA91B85}"/>
          </ac:spMkLst>
        </pc:spChg>
        <pc:spChg chg="add del">
          <ac:chgData name="Cesar Pablo Fernandez" userId="4fb3b678-f306-49d6-b386-dbe03261ace1" providerId="ADAL" clId="{3EFAC2C2-354A-4BB7-BCF9-D1C3AE39C8CE}" dt="2022-09-13T13:32:48.845" v="2564" actId="26606"/>
          <ac:spMkLst>
            <pc:docMk/>
            <pc:sldMk cId="1636644845" sldId="485"/>
            <ac:spMk id="40" creationId="{AAD0DBB9-1A4B-4391-81D4-CB19F9AB918A}"/>
          </ac:spMkLst>
        </pc:spChg>
        <pc:spChg chg="add del">
          <ac:chgData name="Cesar Pablo Fernandez" userId="4fb3b678-f306-49d6-b386-dbe03261ace1" providerId="ADAL" clId="{3EFAC2C2-354A-4BB7-BCF9-D1C3AE39C8CE}" dt="2022-09-13T13:32:48.845" v="2564" actId="26606"/>
          <ac:spMkLst>
            <pc:docMk/>
            <pc:sldMk cId="1636644845" sldId="485"/>
            <ac:spMk id="41" creationId="{063BBA22-50EA-4C4D-BE05-F1CE4E63AA56}"/>
          </ac:spMkLst>
        </pc:spChg>
        <pc:spChg chg="add del">
          <ac:chgData name="Cesar Pablo Fernandez" userId="4fb3b678-f306-49d6-b386-dbe03261ace1" providerId="ADAL" clId="{3EFAC2C2-354A-4BB7-BCF9-D1C3AE39C8CE}" dt="2022-09-13T13:32:57.918" v="2566" actId="26606"/>
          <ac:spMkLst>
            <pc:docMk/>
            <pc:sldMk cId="1636644845" sldId="485"/>
            <ac:spMk id="44" creationId="{3A5B4632-C963-4296-86F0-79AA9EA5AE98}"/>
          </ac:spMkLst>
        </pc:spChg>
        <pc:grpChg chg="add del">
          <ac:chgData name="Cesar Pablo Fernandez" userId="4fb3b678-f306-49d6-b386-dbe03261ace1" providerId="ADAL" clId="{3EFAC2C2-354A-4BB7-BCF9-D1C3AE39C8CE}" dt="2022-09-13T13:32:38.737" v="2562" actId="26606"/>
          <ac:grpSpMkLst>
            <pc:docMk/>
            <pc:sldMk cId="1636644845" sldId="485"/>
            <ac:grpSpMk id="29" creationId="{AE1C45F0-260A-458C-96ED-C1F6D2151219}"/>
          </ac:grpSpMkLst>
        </pc:grpChg>
        <pc:graphicFrameChg chg="add del">
          <ac:chgData name="Cesar Pablo Fernandez" userId="4fb3b678-f306-49d6-b386-dbe03261ace1" providerId="ADAL" clId="{3EFAC2C2-354A-4BB7-BCF9-D1C3AE39C8CE}" dt="2022-09-13T13:32:35.532" v="2560" actId="26606"/>
          <ac:graphicFrameMkLst>
            <pc:docMk/>
            <pc:sldMk cId="1636644845" sldId="485"/>
            <ac:graphicFrameMk id="23" creationId="{9DA9CF37-DA36-D752-585E-3577FCBF5B0D}"/>
          </ac:graphicFrameMkLst>
        </pc:graphicFrameChg>
        <pc:graphicFrameChg chg="add del">
          <ac:chgData name="Cesar Pablo Fernandez" userId="4fb3b678-f306-49d6-b386-dbe03261ace1" providerId="ADAL" clId="{3EFAC2C2-354A-4BB7-BCF9-D1C3AE39C8CE}" dt="2022-09-13T13:32:38.737" v="2562" actId="26606"/>
          <ac:graphicFrameMkLst>
            <pc:docMk/>
            <pc:sldMk cId="1636644845" sldId="485"/>
            <ac:graphicFrameMk id="35" creationId="{5522E9A9-9952-452D-E749-206E2F999B34}"/>
          </ac:graphicFrameMkLst>
        </pc:graphicFrameChg>
        <pc:graphicFrameChg chg="add del">
          <ac:chgData name="Cesar Pablo Fernandez" userId="4fb3b678-f306-49d6-b386-dbe03261ace1" providerId="ADAL" clId="{3EFAC2C2-354A-4BB7-BCF9-D1C3AE39C8CE}" dt="2022-09-13T13:32:48.845" v="2564" actId="26606"/>
          <ac:graphicFrameMkLst>
            <pc:docMk/>
            <pc:sldMk cId="1636644845" sldId="485"/>
            <ac:graphicFrameMk id="42" creationId="{0B32E088-26CC-0280-FB24-DAEE671B83CF}"/>
          </ac:graphicFrameMkLst>
        </pc:graphicFrameChg>
        <pc:graphicFrameChg chg="add del">
          <ac:chgData name="Cesar Pablo Fernandez" userId="4fb3b678-f306-49d6-b386-dbe03261ace1" providerId="ADAL" clId="{3EFAC2C2-354A-4BB7-BCF9-D1C3AE39C8CE}" dt="2022-09-13T13:32:57.918" v="2566" actId="26606"/>
          <ac:graphicFrameMkLst>
            <pc:docMk/>
            <pc:sldMk cId="1636644845" sldId="485"/>
            <ac:graphicFrameMk id="45" creationId="{FD2A7117-37F3-B61A-CA71-545937A3E6FE}"/>
          </ac:graphicFrameMkLst>
        </pc:graphicFrameChg>
        <pc:graphicFrameChg chg="add mod">
          <ac:chgData name="Cesar Pablo Fernandez" userId="4fb3b678-f306-49d6-b386-dbe03261ace1" providerId="ADAL" clId="{3EFAC2C2-354A-4BB7-BCF9-D1C3AE39C8CE}" dt="2022-09-13T14:21:32.729" v="2903" actId="255"/>
          <ac:graphicFrameMkLst>
            <pc:docMk/>
            <pc:sldMk cId="1636644845" sldId="485"/>
            <ac:graphicFrameMk id="47" creationId="{9AF2DE97-1608-1BED-A33A-D00EF5FB0E20}"/>
          </ac:graphicFrameMkLst>
        </pc:graphicFrameChg>
        <pc:cxnChg chg="add del">
          <ac:chgData name="Cesar Pablo Fernandez" userId="4fb3b678-f306-49d6-b386-dbe03261ace1" providerId="ADAL" clId="{3EFAC2C2-354A-4BB7-BCF9-D1C3AE39C8CE}" dt="2022-09-13T13:32:38.737" v="2562" actId="26606"/>
          <ac:cxnSpMkLst>
            <pc:docMk/>
            <pc:sldMk cId="1636644845" sldId="485"/>
            <ac:cxnSpMk id="36" creationId="{6CF1BAF6-AD41-4082-B212-8A1F9A2E8779}"/>
          </ac:cxnSpMkLst>
        </pc:cxnChg>
      </pc:sldChg>
      <pc:sldChg chg="addSp delSp modSp add mod setBg">
        <pc:chgData name="Cesar Pablo Fernandez" userId="4fb3b678-f306-49d6-b386-dbe03261ace1" providerId="ADAL" clId="{3EFAC2C2-354A-4BB7-BCF9-D1C3AE39C8CE}" dt="2022-09-13T13:35:06.461" v="2581" actId="26606"/>
        <pc:sldMkLst>
          <pc:docMk/>
          <pc:sldMk cId="1913362663" sldId="486"/>
        </pc:sldMkLst>
        <pc:spChg chg="del mod">
          <ac:chgData name="Cesar Pablo Fernandez" userId="4fb3b678-f306-49d6-b386-dbe03261ace1" providerId="ADAL" clId="{3EFAC2C2-354A-4BB7-BCF9-D1C3AE39C8CE}" dt="2022-09-13T13:35:06.461" v="2581" actId="26606"/>
          <ac:spMkLst>
            <pc:docMk/>
            <pc:sldMk cId="1913362663" sldId="486"/>
            <ac:spMk id="4" creationId="{C2C55822-59AE-40F2-BA84-A594FE959F4A}"/>
          </ac:spMkLst>
        </pc:spChg>
        <pc:spChg chg="mod">
          <ac:chgData name="Cesar Pablo Fernandez" userId="4fb3b678-f306-49d6-b386-dbe03261ace1" providerId="ADAL" clId="{3EFAC2C2-354A-4BB7-BCF9-D1C3AE39C8CE}" dt="2022-09-13T13:33:44.511" v="2570" actId="26606"/>
          <ac:spMkLst>
            <pc:docMk/>
            <pc:sldMk cId="1913362663" sldId="486"/>
            <ac:spMk id="21" creationId="{00000000-0000-0000-0000-000000000000}"/>
          </ac:spMkLst>
        </pc:spChg>
        <pc:spChg chg="add del">
          <ac:chgData name="Cesar Pablo Fernandez" userId="4fb3b678-f306-49d6-b386-dbe03261ace1" providerId="ADAL" clId="{3EFAC2C2-354A-4BB7-BCF9-D1C3AE39C8CE}" dt="2022-09-13T13:33:44.511" v="2570" actId="26606"/>
          <ac:spMkLst>
            <pc:docMk/>
            <pc:sldMk cId="1913362663" sldId="486"/>
            <ac:spMk id="26" creationId="{5E52985E-2553-471E-82AA-5ED7A329890A}"/>
          </ac:spMkLst>
        </pc:spChg>
        <pc:grpChg chg="del">
          <ac:chgData name="Cesar Pablo Fernandez" userId="4fb3b678-f306-49d6-b386-dbe03261ace1" providerId="ADAL" clId="{3EFAC2C2-354A-4BB7-BCF9-D1C3AE39C8CE}" dt="2022-09-12T10:41:02.015" v="2122" actId="478"/>
          <ac:grpSpMkLst>
            <pc:docMk/>
            <pc:sldMk cId="1913362663" sldId="486"/>
            <ac:grpSpMk id="12" creationId="{6BF65568-5B54-4683-B725-8667BB3B1387}"/>
          </ac:grpSpMkLst>
        </pc:grpChg>
        <pc:grpChg chg="del">
          <ac:chgData name="Cesar Pablo Fernandez" userId="4fb3b678-f306-49d6-b386-dbe03261ace1" providerId="ADAL" clId="{3EFAC2C2-354A-4BB7-BCF9-D1C3AE39C8CE}" dt="2022-09-12T10:40:58.657" v="2119" actId="478"/>
          <ac:grpSpMkLst>
            <pc:docMk/>
            <pc:sldMk cId="1913362663" sldId="486"/>
            <ac:grpSpMk id="16" creationId="{E5A440E8-81C4-40E2-ADB1-F32978BE89FD}"/>
          </ac:grpSpMkLst>
        </pc:grpChg>
        <pc:grpChg chg="del">
          <ac:chgData name="Cesar Pablo Fernandez" userId="4fb3b678-f306-49d6-b386-dbe03261ace1" providerId="ADAL" clId="{3EFAC2C2-354A-4BB7-BCF9-D1C3AE39C8CE}" dt="2022-09-12T10:41:00.893" v="2121" actId="478"/>
          <ac:grpSpMkLst>
            <pc:docMk/>
            <pc:sldMk cId="1913362663" sldId="486"/>
            <ac:grpSpMk id="17" creationId="{7387AB37-B045-4BE0-8377-3F91DF779EDD}"/>
          </ac:grpSpMkLst>
        </pc:grpChg>
        <pc:grpChg chg="del">
          <ac:chgData name="Cesar Pablo Fernandez" userId="4fb3b678-f306-49d6-b386-dbe03261ace1" providerId="ADAL" clId="{3EFAC2C2-354A-4BB7-BCF9-D1C3AE39C8CE}" dt="2022-09-12T10:40:59.821" v="2120" actId="478"/>
          <ac:grpSpMkLst>
            <pc:docMk/>
            <pc:sldMk cId="1913362663" sldId="486"/>
            <ac:grpSpMk id="18" creationId="{D4BA225A-C5B0-4815-B09C-70E9E1AD7E97}"/>
          </ac:grpSpMkLst>
        </pc:grpChg>
        <pc:graphicFrameChg chg="del">
          <ac:chgData name="Cesar Pablo Fernandez" userId="4fb3b678-f306-49d6-b386-dbe03261ace1" providerId="ADAL" clId="{3EFAC2C2-354A-4BB7-BCF9-D1C3AE39C8CE}" dt="2022-09-12T10:40:55.665" v="2118" actId="478"/>
          <ac:graphicFrameMkLst>
            <pc:docMk/>
            <pc:sldMk cId="1913362663" sldId="486"/>
            <ac:graphicFrameMk id="19" creationId="{8256264E-D8DC-4CE4-BC48-D2831AC3CF41}"/>
          </ac:graphicFrameMkLst>
        </pc:graphicFrameChg>
        <pc:graphicFrameChg chg="add">
          <ac:chgData name="Cesar Pablo Fernandez" userId="4fb3b678-f306-49d6-b386-dbe03261ace1" providerId="ADAL" clId="{3EFAC2C2-354A-4BB7-BCF9-D1C3AE39C8CE}" dt="2022-09-13T13:35:06.461" v="2581" actId="26606"/>
          <ac:graphicFrameMkLst>
            <pc:docMk/>
            <pc:sldMk cId="1913362663" sldId="486"/>
            <ac:graphicFrameMk id="23" creationId="{653C2D61-B8E6-6E84-6A00-1BE7626980AF}"/>
          </ac:graphicFrameMkLst>
        </pc:graphicFrameChg>
        <pc:picChg chg="add mod">
          <ac:chgData name="Cesar Pablo Fernandez" userId="4fb3b678-f306-49d6-b386-dbe03261ace1" providerId="ADAL" clId="{3EFAC2C2-354A-4BB7-BCF9-D1C3AE39C8CE}" dt="2022-09-13T13:33:44.511" v="2570" actId="26606"/>
          <ac:picMkLst>
            <pc:docMk/>
            <pc:sldMk cId="1913362663" sldId="486"/>
            <ac:picMk id="3" creationId="{1F02BFF1-0338-485B-A1AC-F76CEC2076FA}"/>
          </ac:picMkLst>
        </pc:picChg>
        <pc:picChg chg="add mod ord">
          <ac:chgData name="Cesar Pablo Fernandez" userId="4fb3b678-f306-49d6-b386-dbe03261ace1" providerId="ADAL" clId="{3EFAC2C2-354A-4BB7-BCF9-D1C3AE39C8CE}" dt="2022-09-13T13:33:44.511" v="2570" actId="26606"/>
          <ac:picMkLst>
            <pc:docMk/>
            <pc:sldMk cId="1913362663" sldId="486"/>
            <ac:picMk id="5" creationId="{1CAB4166-7D1A-41C0-B916-46BA7C696368}"/>
          </ac:picMkLst>
        </pc:picChg>
        <pc:cxnChg chg="add del">
          <ac:chgData name="Cesar Pablo Fernandez" userId="4fb3b678-f306-49d6-b386-dbe03261ace1" providerId="ADAL" clId="{3EFAC2C2-354A-4BB7-BCF9-D1C3AE39C8CE}" dt="2022-09-13T13:33:44.511" v="2570" actId="26606"/>
          <ac:cxnSpMkLst>
            <pc:docMk/>
            <pc:sldMk cId="1913362663" sldId="486"/>
            <ac:cxnSpMk id="28" creationId="{DAE3ABC6-4042-4293-A7DF-F01181363B7E}"/>
          </ac:cxnSpMkLst>
        </pc:cxnChg>
      </pc:sldChg>
      <pc:sldChg chg="del">
        <pc:chgData name="Cesar Pablo Fernandez" userId="4fb3b678-f306-49d6-b386-dbe03261ace1" providerId="ADAL" clId="{3EFAC2C2-354A-4BB7-BCF9-D1C3AE39C8CE}" dt="2022-09-08T16:22:21.756" v="668" actId="47"/>
        <pc:sldMkLst>
          <pc:docMk/>
          <pc:sldMk cId="2162598749" sldId="487"/>
        </pc:sldMkLst>
      </pc:sldChg>
      <pc:sldChg chg="del">
        <pc:chgData name="Cesar Pablo Fernandez" userId="4fb3b678-f306-49d6-b386-dbe03261ace1" providerId="ADAL" clId="{3EFAC2C2-354A-4BB7-BCF9-D1C3AE39C8CE}" dt="2022-09-08T16:22:24.008" v="669" actId="47"/>
        <pc:sldMkLst>
          <pc:docMk/>
          <pc:sldMk cId="3970981237" sldId="488"/>
        </pc:sldMkLst>
      </pc:sldChg>
      <pc:sldChg chg="delSp modSp add del mod">
        <pc:chgData name="Cesar Pablo Fernandez" userId="4fb3b678-f306-49d6-b386-dbe03261ace1" providerId="ADAL" clId="{3EFAC2C2-354A-4BB7-BCF9-D1C3AE39C8CE}" dt="2022-09-08T16:15:57.659" v="613" actId="47"/>
        <pc:sldMkLst>
          <pc:docMk/>
          <pc:sldMk cId="1661539024" sldId="489"/>
        </pc:sldMkLst>
        <pc:spChg chg="del mod">
          <ac:chgData name="Cesar Pablo Fernandez" userId="4fb3b678-f306-49d6-b386-dbe03261ace1" providerId="ADAL" clId="{3EFAC2C2-354A-4BB7-BCF9-D1C3AE39C8CE}" dt="2022-09-08T16:15:28.773" v="612" actId="478"/>
          <ac:spMkLst>
            <pc:docMk/>
            <pc:sldMk cId="1661539024" sldId="489"/>
            <ac:spMk id="5" creationId="{00000000-0000-0000-0000-000000000000}"/>
          </ac:spMkLst>
        </pc:spChg>
        <pc:spChg chg="del">
          <ac:chgData name="Cesar Pablo Fernandez" userId="4fb3b678-f306-49d6-b386-dbe03261ace1" providerId="ADAL" clId="{3EFAC2C2-354A-4BB7-BCF9-D1C3AE39C8CE}" dt="2022-09-08T16:14:21.628" v="491" actId="478"/>
          <ac:spMkLst>
            <pc:docMk/>
            <pc:sldMk cId="1661539024" sldId="489"/>
            <ac:spMk id="14" creationId="{46075CB4-F6E7-4250-914E-8E01861DA5AE}"/>
          </ac:spMkLst>
        </pc:spChg>
        <pc:picChg chg="del">
          <ac:chgData name="Cesar Pablo Fernandez" userId="4fb3b678-f306-49d6-b386-dbe03261ace1" providerId="ADAL" clId="{3EFAC2C2-354A-4BB7-BCF9-D1C3AE39C8CE}" dt="2022-09-08T16:14:19.005" v="490" actId="478"/>
          <ac:picMkLst>
            <pc:docMk/>
            <pc:sldMk cId="1661539024" sldId="489"/>
            <ac:picMk id="6" creationId="{50B35E4C-0DDC-4764-B8DE-25518F2A8DB3}"/>
          </ac:picMkLst>
        </pc:picChg>
        <pc:picChg chg="del">
          <ac:chgData name="Cesar Pablo Fernandez" userId="4fb3b678-f306-49d6-b386-dbe03261ace1" providerId="ADAL" clId="{3EFAC2C2-354A-4BB7-BCF9-D1C3AE39C8CE}" dt="2022-09-08T16:14:22.867" v="492" actId="478"/>
          <ac:picMkLst>
            <pc:docMk/>
            <pc:sldMk cId="1661539024" sldId="489"/>
            <ac:picMk id="15" creationId="{2421590E-50BB-4E54-A678-E9ED7584B36E}"/>
          </ac:picMkLst>
        </pc:picChg>
      </pc:sldChg>
      <pc:sldMasterChg chg="modSp mod">
        <pc:chgData name="Cesar Pablo Fernandez" userId="4fb3b678-f306-49d6-b386-dbe03261ace1" providerId="ADAL" clId="{3EFAC2C2-354A-4BB7-BCF9-D1C3AE39C8CE}" dt="2022-09-13T14:32:49.716" v="3149" actId="20577"/>
        <pc:sldMasterMkLst>
          <pc:docMk/>
          <pc:sldMasterMk cId="3565962795" sldId="2147483694"/>
        </pc:sldMasterMkLst>
        <pc:spChg chg="mod">
          <ac:chgData name="Cesar Pablo Fernandez" userId="4fb3b678-f306-49d6-b386-dbe03261ace1" providerId="ADAL" clId="{3EFAC2C2-354A-4BB7-BCF9-D1C3AE39C8CE}" dt="2022-09-13T14:32:49.716" v="3149" actId="20577"/>
          <ac:spMkLst>
            <pc:docMk/>
            <pc:sldMasterMk cId="3565962795" sldId="2147483694"/>
            <ac:spMk id="7" creationId="{00000000-0000-0000-0000-000000000000}"/>
          </ac:spMkLst>
        </pc:spChg>
      </pc:sldMasterChg>
      <pc:sldMasterChg chg="addSp modSp mod modSldLayout">
        <pc:chgData name="Cesar Pablo Fernandez" userId="4fb3b678-f306-49d6-b386-dbe03261ace1" providerId="ADAL" clId="{3EFAC2C2-354A-4BB7-BCF9-D1C3AE39C8CE}" dt="2022-09-08T16:25:57.011" v="741" actId="1035"/>
        <pc:sldMasterMkLst>
          <pc:docMk/>
          <pc:sldMasterMk cId="3679191752" sldId="2147483746"/>
        </pc:sldMasterMkLst>
        <pc:picChg chg="add mod">
          <ac:chgData name="Cesar Pablo Fernandez" userId="4fb3b678-f306-49d6-b386-dbe03261ace1" providerId="ADAL" clId="{3EFAC2C2-354A-4BB7-BCF9-D1C3AE39C8CE}" dt="2022-09-08T16:25:57.011" v="741" actId="1035"/>
          <ac:picMkLst>
            <pc:docMk/>
            <pc:sldMasterMk cId="3679191752" sldId="2147483746"/>
            <ac:picMk id="6" creationId="{40D4A500-A873-4C9D-858E-B757A7E0BD5A}"/>
          </ac:picMkLst>
        </pc:picChg>
        <pc:sldLayoutChg chg="modSp mod">
          <pc:chgData name="Cesar Pablo Fernandez" userId="4fb3b678-f306-49d6-b386-dbe03261ace1" providerId="ADAL" clId="{3EFAC2C2-354A-4BB7-BCF9-D1C3AE39C8CE}" dt="2022-09-08T16:24:43.234" v="702" actId="6549"/>
          <pc:sldLayoutMkLst>
            <pc:docMk/>
            <pc:sldMasterMk cId="3679191752" sldId="2147483746"/>
            <pc:sldLayoutMk cId="917943263" sldId="2147483748"/>
          </pc:sldLayoutMkLst>
          <pc:spChg chg="mod">
            <ac:chgData name="Cesar Pablo Fernandez" userId="4fb3b678-f306-49d6-b386-dbe03261ace1" providerId="ADAL" clId="{3EFAC2C2-354A-4BB7-BCF9-D1C3AE39C8CE}" dt="2022-09-08T16:24:43.234" v="702" actId="6549"/>
            <ac:spMkLst>
              <pc:docMk/>
              <pc:sldMasterMk cId="3679191752" sldId="2147483746"/>
              <pc:sldLayoutMk cId="917943263" sldId="2147483748"/>
              <ac:spMk id="5" creationId="{00000000-0000-0000-0000-000000000000}"/>
            </ac:spMkLst>
          </pc:spChg>
        </pc:sldLayoutChg>
      </pc:sldMasterChg>
    </pc:docChg>
  </pc:docChgLst>
  <pc:docChgLst>
    <pc:chgData name="Silvia Diaz" userId="7b3d8861-a643-4558-ad7d-193cf1531adb" providerId="ADAL" clId="{64B02109-CD9D-451B-A92A-FA9E6B131F2C}"/>
    <pc:docChg chg="custSel modSld">
      <pc:chgData name="Silvia Diaz" userId="7b3d8861-a643-4558-ad7d-193cf1531adb" providerId="ADAL" clId="{64B02109-CD9D-451B-A92A-FA9E6B131F2C}" dt="2022-06-20T09:57:35.291" v="3"/>
      <pc:docMkLst>
        <pc:docMk/>
      </pc:docMkLst>
      <pc:sldChg chg="addCm modCm">
        <pc:chgData name="Silvia Diaz" userId="7b3d8861-a643-4558-ad7d-193cf1531adb" providerId="ADAL" clId="{64B02109-CD9D-451B-A92A-FA9E6B131F2C}" dt="2022-06-20T09:56:16.069" v="1"/>
        <pc:sldMkLst>
          <pc:docMk/>
          <pc:sldMk cId="43774532" sldId="480"/>
        </pc:sldMkLst>
      </pc:sldChg>
      <pc:sldChg chg="addCm modCm">
        <pc:chgData name="Silvia Diaz" userId="7b3d8861-a643-4558-ad7d-193cf1531adb" providerId="ADAL" clId="{64B02109-CD9D-451B-A92A-FA9E6B131F2C}" dt="2022-06-20T09:57:35.291" v="3"/>
        <pc:sldMkLst>
          <pc:docMk/>
          <pc:sldMk cId="1748688428" sldId="48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06D66-026E-4A1E-8339-31CB11E696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C2A84-AF2A-4880-98BE-7421CF18A3D1}">
      <dgm:prSet/>
      <dgm:spPr/>
      <dgm:t>
        <a:bodyPr/>
        <a:lstStyle/>
        <a:p>
          <a:r>
            <a:rPr lang="en-GB" b="1"/>
            <a:t>Context and background</a:t>
          </a:r>
          <a:endParaRPr lang="en-US"/>
        </a:p>
      </dgm:t>
    </dgm:pt>
    <dgm:pt modelId="{8C4FF0DC-EE70-4E79-8C4F-D157A1D9C185}" type="parTrans" cxnId="{78E85872-00D8-4684-BB92-2932BAACA6B7}">
      <dgm:prSet/>
      <dgm:spPr/>
      <dgm:t>
        <a:bodyPr/>
        <a:lstStyle/>
        <a:p>
          <a:endParaRPr lang="en-US"/>
        </a:p>
      </dgm:t>
    </dgm:pt>
    <dgm:pt modelId="{BEF1FEB2-E850-4FD6-A86C-BA18FCE53BAE}" type="sibTrans" cxnId="{78E85872-00D8-4684-BB92-2932BAACA6B7}">
      <dgm:prSet/>
      <dgm:spPr/>
      <dgm:t>
        <a:bodyPr/>
        <a:lstStyle/>
        <a:p>
          <a:endParaRPr lang="en-US"/>
        </a:p>
      </dgm:t>
    </dgm:pt>
    <dgm:pt modelId="{71D5A83F-1AAE-41BC-A871-9DAAEF159182}">
      <dgm:prSet/>
      <dgm:spPr/>
      <dgm:t>
        <a:bodyPr/>
        <a:lstStyle/>
        <a:p>
          <a:r>
            <a:rPr lang="en-GB" b="1"/>
            <a:t>Architecture description</a:t>
          </a:r>
          <a:endParaRPr lang="en-US"/>
        </a:p>
      </dgm:t>
    </dgm:pt>
    <dgm:pt modelId="{1107B21E-B233-40AD-BD1E-FA5606F50AA9}" type="parTrans" cxnId="{A6C1E714-1C4C-47EB-AD7E-1BACEC396F0E}">
      <dgm:prSet/>
      <dgm:spPr/>
      <dgm:t>
        <a:bodyPr/>
        <a:lstStyle/>
        <a:p>
          <a:endParaRPr lang="en-US"/>
        </a:p>
      </dgm:t>
    </dgm:pt>
    <dgm:pt modelId="{B76EA9C1-F295-4C75-ACD5-2A765C8EABCA}" type="sibTrans" cxnId="{A6C1E714-1C4C-47EB-AD7E-1BACEC396F0E}">
      <dgm:prSet/>
      <dgm:spPr/>
      <dgm:t>
        <a:bodyPr/>
        <a:lstStyle/>
        <a:p>
          <a:endParaRPr lang="en-US"/>
        </a:p>
      </dgm:t>
    </dgm:pt>
    <dgm:pt modelId="{4BC56EF7-2E65-4203-919B-40DAA674EE7A}">
      <dgm:prSet/>
      <dgm:spPr/>
      <dgm:t>
        <a:bodyPr/>
        <a:lstStyle/>
        <a:p>
          <a:r>
            <a:rPr lang="en-GB" b="1" dirty="0"/>
            <a:t>Reliability Analysis</a:t>
          </a:r>
          <a:endParaRPr lang="en-US" dirty="0"/>
        </a:p>
      </dgm:t>
    </dgm:pt>
    <dgm:pt modelId="{BC1A7E01-4C0B-4AD1-96E7-024A239BCCD4}" type="parTrans" cxnId="{0EDFD51A-BE3B-4387-8038-260EC8C93804}">
      <dgm:prSet/>
      <dgm:spPr/>
      <dgm:t>
        <a:bodyPr/>
        <a:lstStyle/>
        <a:p>
          <a:endParaRPr lang="en-US"/>
        </a:p>
      </dgm:t>
    </dgm:pt>
    <dgm:pt modelId="{E65D32A4-B605-4B24-B2EC-CF4BC815BD72}" type="sibTrans" cxnId="{0EDFD51A-BE3B-4387-8038-260EC8C93804}">
      <dgm:prSet/>
      <dgm:spPr/>
      <dgm:t>
        <a:bodyPr/>
        <a:lstStyle/>
        <a:p>
          <a:endParaRPr lang="en-US"/>
        </a:p>
      </dgm:t>
    </dgm:pt>
    <dgm:pt modelId="{3C915F5C-2195-4AF2-8F11-DCA647083E98}">
      <dgm:prSet/>
      <dgm:spPr/>
      <dgm:t>
        <a:bodyPr/>
        <a:lstStyle/>
        <a:p>
          <a:r>
            <a:rPr lang="en-GB" b="1" dirty="0"/>
            <a:t>Functional tests (SEE emulation)</a:t>
          </a:r>
          <a:endParaRPr lang="en-US" dirty="0"/>
        </a:p>
      </dgm:t>
    </dgm:pt>
    <dgm:pt modelId="{985B9E16-83D8-4A30-BDFD-F1D310F962F6}" type="parTrans" cxnId="{11073633-3A1C-467F-BEB4-EB821A3FDAB4}">
      <dgm:prSet/>
      <dgm:spPr/>
      <dgm:t>
        <a:bodyPr/>
        <a:lstStyle/>
        <a:p>
          <a:endParaRPr lang="en-US"/>
        </a:p>
      </dgm:t>
    </dgm:pt>
    <dgm:pt modelId="{BFB2CF7E-7F03-48C3-B732-3E5F9D0B75E0}" type="sibTrans" cxnId="{11073633-3A1C-467F-BEB4-EB821A3FDAB4}">
      <dgm:prSet/>
      <dgm:spPr/>
      <dgm:t>
        <a:bodyPr/>
        <a:lstStyle/>
        <a:p>
          <a:endParaRPr lang="en-US"/>
        </a:p>
      </dgm:t>
    </dgm:pt>
    <dgm:pt modelId="{9944256F-DD1E-4EB5-9670-3EF0EE76B7D5}">
      <dgm:prSet/>
      <dgm:spPr/>
      <dgm:t>
        <a:bodyPr/>
        <a:lstStyle/>
        <a:p>
          <a:r>
            <a:rPr lang="en-GB" b="1" dirty="0"/>
            <a:t>Radiation Tests</a:t>
          </a:r>
          <a:endParaRPr lang="en-US" dirty="0"/>
        </a:p>
      </dgm:t>
    </dgm:pt>
    <dgm:pt modelId="{D9A5F8B9-220F-43E4-B62D-B901144B25B1}" type="parTrans" cxnId="{20BD3EDF-85A7-4F0E-8230-8E06311C508B}">
      <dgm:prSet/>
      <dgm:spPr/>
      <dgm:t>
        <a:bodyPr/>
        <a:lstStyle/>
        <a:p>
          <a:endParaRPr lang="es-ES"/>
        </a:p>
      </dgm:t>
    </dgm:pt>
    <dgm:pt modelId="{CEF63714-2630-4E8F-8D88-C951387C9D22}" type="sibTrans" cxnId="{20BD3EDF-85A7-4F0E-8230-8E06311C508B}">
      <dgm:prSet/>
      <dgm:spPr/>
      <dgm:t>
        <a:bodyPr/>
        <a:lstStyle/>
        <a:p>
          <a:endParaRPr lang="es-ES"/>
        </a:p>
      </dgm:t>
    </dgm:pt>
    <dgm:pt modelId="{94BF3F2A-2DBA-47F7-9229-F552040BAADF}" type="pres">
      <dgm:prSet presAssocID="{B0F06D66-026E-4A1E-8339-31CB11E696F4}" presName="outerComposite" presStyleCnt="0">
        <dgm:presLayoutVars>
          <dgm:chMax val="5"/>
          <dgm:dir/>
          <dgm:resizeHandles val="exact"/>
        </dgm:presLayoutVars>
      </dgm:prSet>
      <dgm:spPr/>
    </dgm:pt>
    <dgm:pt modelId="{016AF216-FE3F-46FE-AFA0-D9FB9870A5F6}" type="pres">
      <dgm:prSet presAssocID="{B0F06D66-026E-4A1E-8339-31CB11E696F4}" presName="dummyMaxCanvas" presStyleCnt="0">
        <dgm:presLayoutVars/>
      </dgm:prSet>
      <dgm:spPr/>
    </dgm:pt>
    <dgm:pt modelId="{74FD3910-D115-447C-9D93-3A9E3750E71B}" type="pres">
      <dgm:prSet presAssocID="{B0F06D66-026E-4A1E-8339-31CB11E696F4}" presName="FiveNodes_1" presStyleLbl="node1" presStyleIdx="0" presStyleCnt="5">
        <dgm:presLayoutVars>
          <dgm:bulletEnabled val="1"/>
        </dgm:presLayoutVars>
      </dgm:prSet>
      <dgm:spPr/>
    </dgm:pt>
    <dgm:pt modelId="{09B95FD8-52E9-4FC3-A8FF-72B57C3EFF28}" type="pres">
      <dgm:prSet presAssocID="{B0F06D66-026E-4A1E-8339-31CB11E696F4}" presName="FiveNodes_2" presStyleLbl="node1" presStyleIdx="1" presStyleCnt="5">
        <dgm:presLayoutVars>
          <dgm:bulletEnabled val="1"/>
        </dgm:presLayoutVars>
      </dgm:prSet>
      <dgm:spPr/>
    </dgm:pt>
    <dgm:pt modelId="{526B0548-B444-49C9-9B55-2C2AFB88B7B1}" type="pres">
      <dgm:prSet presAssocID="{B0F06D66-026E-4A1E-8339-31CB11E696F4}" presName="FiveNodes_3" presStyleLbl="node1" presStyleIdx="2" presStyleCnt="5">
        <dgm:presLayoutVars>
          <dgm:bulletEnabled val="1"/>
        </dgm:presLayoutVars>
      </dgm:prSet>
      <dgm:spPr/>
    </dgm:pt>
    <dgm:pt modelId="{77248D4C-E833-4E03-84B1-07C6C037DC9B}" type="pres">
      <dgm:prSet presAssocID="{B0F06D66-026E-4A1E-8339-31CB11E696F4}" presName="FiveNodes_4" presStyleLbl="node1" presStyleIdx="3" presStyleCnt="5">
        <dgm:presLayoutVars>
          <dgm:bulletEnabled val="1"/>
        </dgm:presLayoutVars>
      </dgm:prSet>
      <dgm:spPr/>
    </dgm:pt>
    <dgm:pt modelId="{A59732FF-C894-4AB1-87B1-2C6859401A47}" type="pres">
      <dgm:prSet presAssocID="{B0F06D66-026E-4A1E-8339-31CB11E696F4}" presName="FiveNodes_5" presStyleLbl="node1" presStyleIdx="4" presStyleCnt="5">
        <dgm:presLayoutVars>
          <dgm:bulletEnabled val="1"/>
        </dgm:presLayoutVars>
      </dgm:prSet>
      <dgm:spPr/>
    </dgm:pt>
    <dgm:pt modelId="{FB65A476-4023-4411-873C-6F203A53C59B}" type="pres">
      <dgm:prSet presAssocID="{B0F06D66-026E-4A1E-8339-31CB11E696F4}" presName="FiveConn_1-2" presStyleLbl="fgAccFollowNode1" presStyleIdx="0" presStyleCnt="4">
        <dgm:presLayoutVars>
          <dgm:bulletEnabled val="1"/>
        </dgm:presLayoutVars>
      </dgm:prSet>
      <dgm:spPr/>
    </dgm:pt>
    <dgm:pt modelId="{51F1E555-C69A-492C-B4FD-440365A38F3D}" type="pres">
      <dgm:prSet presAssocID="{B0F06D66-026E-4A1E-8339-31CB11E696F4}" presName="FiveConn_2-3" presStyleLbl="fgAccFollowNode1" presStyleIdx="1" presStyleCnt="4">
        <dgm:presLayoutVars>
          <dgm:bulletEnabled val="1"/>
        </dgm:presLayoutVars>
      </dgm:prSet>
      <dgm:spPr/>
    </dgm:pt>
    <dgm:pt modelId="{DE8A9C99-BC7E-4F62-8847-DA14402306DE}" type="pres">
      <dgm:prSet presAssocID="{B0F06D66-026E-4A1E-8339-31CB11E696F4}" presName="FiveConn_3-4" presStyleLbl="fgAccFollowNode1" presStyleIdx="2" presStyleCnt="4">
        <dgm:presLayoutVars>
          <dgm:bulletEnabled val="1"/>
        </dgm:presLayoutVars>
      </dgm:prSet>
      <dgm:spPr/>
    </dgm:pt>
    <dgm:pt modelId="{67A85433-00A5-4F2E-9B61-E66AB9F14ABC}" type="pres">
      <dgm:prSet presAssocID="{B0F06D66-026E-4A1E-8339-31CB11E696F4}" presName="FiveConn_4-5" presStyleLbl="fgAccFollowNode1" presStyleIdx="3" presStyleCnt="4">
        <dgm:presLayoutVars>
          <dgm:bulletEnabled val="1"/>
        </dgm:presLayoutVars>
      </dgm:prSet>
      <dgm:spPr/>
    </dgm:pt>
    <dgm:pt modelId="{071080AD-AB78-4751-B4E9-193FAB3DF735}" type="pres">
      <dgm:prSet presAssocID="{B0F06D66-026E-4A1E-8339-31CB11E696F4}" presName="FiveNodes_1_text" presStyleLbl="node1" presStyleIdx="4" presStyleCnt="5">
        <dgm:presLayoutVars>
          <dgm:bulletEnabled val="1"/>
        </dgm:presLayoutVars>
      </dgm:prSet>
      <dgm:spPr/>
    </dgm:pt>
    <dgm:pt modelId="{1ED38AF9-2113-4190-8A20-708884A04DC5}" type="pres">
      <dgm:prSet presAssocID="{B0F06D66-026E-4A1E-8339-31CB11E696F4}" presName="FiveNodes_2_text" presStyleLbl="node1" presStyleIdx="4" presStyleCnt="5">
        <dgm:presLayoutVars>
          <dgm:bulletEnabled val="1"/>
        </dgm:presLayoutVars>
      </dgm:prSet>
      <dgm:spPr/>
    </dgm:pt>
    <dgm:pt modelId="{00486063-DDF8-4535-8CDF-E96E4ED5871F}" type="pres">
      <dgm:prSet presAssocID="{B0F06D66-026E-4A1E-8339-31CB11E696F4}" presName="FiveNodes_3_text" presStyleLbl="node1" presStyleIdx="4" presStyleCnt="5">
        <dgm:presLayoutVars>
          <dgm:bulletEnabled val="1"/>
        </dgm:presLayoutVars>
      </dgm:prSet>
      <dgm:spPr/>
    </dgm:pt>
    <dgm:pt modelId="{627D4E67-4B7F-4BF9-9CD6-4C182E8D66B9}" type="pres">
      <dgm:prSet presAssocID="{B0F06D66-026E-4A1E-8339-31CB11E696F4}" presName="FiveNodes_4_text" presStyleLbl="node1" presStyleIdx="4" presStyleCnt="5">
        <dgm:presLayoutVars>
          <dgm:bulletEnabled val="1"/>
        </dgm:presLayoutVars>
      </dgm:prSet>
      <dgm:spPr/>
    </dgm:pt>
    <dgm:pt modelId="{2C8DC516-AFE6-45EE-8CC3-C165ACEC0CCB}" type="pres">
      <dgm:prSet presAssocID="{B0F06D66-026E-4A1E-8339-31CB11E696F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17D704-BAAD-4DEA-A976-4B666836EE4F}" type="presOf" srcId="{CEF63714-2630-4E8F-8D88-C951387C9D22}" destId="{67A85433-00A5-4F2E-9B61-E66AB9F14ABC}" srcOrd="0" destOrd="0" presId="urn:microsoft.com/office/officeart/2005/8/layout/vProcess5"/>
    <dgm:cxn modelId="{A6C1E714-1C4C-47EB-AD7E-1BACEC396F0E}" srcId="{B0F06D66-026E-4A1E-8339-31CB11E696F4}" destId="{71D5A83F-1AAE-41BC-A871-9DAAEF159182}" srcOrd="1" destOrd="0" parTransId="{1107B21E-B233-40AD-BD1E-FA5606F50AA9}" sibTransId="{B76EA9C1-F295-4C75-ACD5-2A765C8EABCA}"/>
    <dgm:cxn modelId="{E04E3115-1052-4605-A322-F30B8955F472}" type="presOf" srcId="{A59C2A84-AF2A-4880-98BE-7421CF18A3D1}" destId="{071080AD-AB78-4751-B4E9-193FAB3DF735}" srcOrd="1" destOrd="0" presId="urn:microsoft.com/office/officeart/2005/8/layout/vProcess5"/>
    <dgm:cxn modelId="{9DF8D917-E0A3-458F-9CF6-0268850C76D2}" type="presOf" srcId="{3C915F5C-2195-4AF2-8F11-DCA647083E98}" destId="{A59732FF-C894-4AB1-87B1-2C6859401A47}" srcOrd="0" destOrd="0" presId="urn:microsoft.com/office/officeart/2005/8/layout/vProcess5"/>
    <dgm:cxn modelId="{0EDFD51A-BE3B-4387-8038-260EC8C93804}" srcId="{B0F06D66-026E-4A1E-8339-31CB11E696F4}" destId="{4BC56EF7-2E65-4203-919B-40DAA674EE7A}" srcOrd="2" destOrd="0" parTransId="{BC1A7E01-4C0B-4AD1-96E7-024A239BCCD4}" sibTransId="{E65D32A4-B605-4B24-B2EC-CF4BC815BD72}"/>
    <dgm:cxn modelId="{465C5132-E429-43E6-8470-E7440E052AE4}" type="presOf" srcId="{BEF1FEB2-E850-4FD6-A86C-BA18FCE53BAE}" destId="{FB65A476-4023-4411-873C-6F203A53C59B}" srcOrd="0" destOrd="0" presId="urn:microsoft.com/office/officeart/2005/8/layout/vProcess5"/>
    <dgm:cxn modelId="{11073633-3A1C-467F-BEB4-EB821A3FDAB4}" srcId="{B0F06D66-026E-4A1E-8339-31CB11E696F4}" destId="{3C915F5C-2195-4AF2-8F11-DCA647083E98}" srcOrd="4" destOrd="0" parTransId="{985B9E16-83D8-4A30-BDFD-F1D310F962F6}" sibTransId="{BFB2CF7E-7F03-48C3-B732-3E5F9D0B75E0}"/>
    <dgm:cxn modelId="{8D128E6A-37D6-4022-BCDA-36A796A1E0CE}" type="presOf" srcId="{4BC56EF7-2E65-4203-919B-40DAA674EE7A}" destId="{00486063-DDF8-4535-8CDF-E96E4ED5871F}" srcOrd="1" destOrd="0" presId="urn:microsoft.com/office/officeart/2005/8/layout/vProcess5"/>
    <dgm:cxn modelId="{EEC85E6B-6D0F-4D28-ACE7-6580331D6E83}" type="presOf" srcId="{4BC56EF7-2E65-4203-919B-40DAA674EE7A}" destId="{526B0548-B444-49C9-9B55-2C2AFB88B7B1}" srcOrd="0" destOrd="0" presId="urn:microsoft.com/office/officeart/2005/8/layout/vProcess5"/>
    <dgm:cxn modelId="{BF736C6E-ADE6-4AFD-9397-37130326F463}" type="presOf" srcId="{71D5A83F-1AAE-41BC-A871-9DAAEF159182}" destId="{1ED38AF9-2113-4190-8A20-708884A04DC5}" srcOrd="1" destOrd="0" presId="urn:microsoft.com/office/officeart/2005/8/layout/vProcess5"/>
    <dgm:cxn modelId="{78E85872-00D8-4684-BB92-2932BAACA6B7}" srcId="{B0F06D66-026E-4A1E-8339-31CB11E696F4}" destId="{A59C2A84-AF2A-4880-98BE-7421CF18A3D1}" srcOrd="0" destOrd="0" parTransId="{8C4FF0DC-EE70-4E79-8C4F-D157A1D9C185}" sibTransId="{BEF1FEB2-E850-4FD6-A86C-BA18FCE53BAE}"/>
    <dgm:cxn modelId="{4CE1008A-9188-40F9-8218-2BB2AA30D6CA}" type="presOf" srcId="{A59C2A84-AF2A-4880-98BE-7421CF18A3D1}" destId="{74FD3910-D115-447C-9D93-3A9E3750E71B}" srcOrd="0" destOrd="0" presId="urn:microsoft.com/office/officeart/2005/8/layout/vProcess5"/>
    <dgm:cxn modelId="{2F23D793-89EA-415F-AB78-0EC1D98D5870}" type="presOf" srcId="{9944256F-DD1E-4EB5-9670-3EF0EE76B7D5}" destId="{627D4E67-4B7F-4BF9-9CD6-4C182E8D66B9}" srcOrd="1" destOrd="0" presId="urn:microsoft.com/office/officeart/2005/8/layout/vProcess5"/>
    <dgm:cxn modelId="{C5C7B594-7F4A-4F32-8DBD-D355D04D7DAC}" type="presOf" srcId="{3C915F5C-2195-4AF2-8F11-DCA647083E98}" destId="{2C8DC516-AFE6-45EE-8CC3-C165ACEC0CCB}" srcOrd="1" destOrd="0" presId="urn:microsoft.com/office/officeart/2005/8/layout/vProcess5"/>
    <dgm:cxn modelId="{885629BA-4AA0-4160-B363-0614E61A1633}" type="presOf" srcId="{71D5A83F-1AAE-41BC-A871-9DAAEF159182}" destId="{09B95FD8-52E9-4FC3-A8FF-72B57C3EFF28}" srcOrd="0" destOrd="0" presId="urn:microsoft.com/office/officeart/2005/8/layout/vProcess5"/>
    <dgm:cxn modelId="{1E886AC2-15C4-403E-8FB5-1966D9EA2F00}" type="presOf" srcId="{9944256F-DD1E-4EB5-9670-3EF0EE76B7D5}" destId="{77248D4C-E833-4E03-84B1-07C6C037DC9B}" srcOrd="0" destOrd="0" presId="urn:microsoft.com/office/officeart/2005/8/layout/vProcess5"/>
    <dgm:cxn modelId="{CD6984D2-F3D0-4271-9450-5D533914A026}" type="presOf" srcId="{E65D32A4-B605-4B24-B2EC-CF4BC815BD72}" destId="{DE8A9C99-BC7E-4F62-8847-DA14402306DE}" srcOrd="0" destOrd="0" presId="urn:microsoft.com/office/officeart/2005/8/layout/vProcess5"/>
    <dgm:cxn modelId="{20BD3EDF-85A7-4F0E-8230-8E06311C508B}" srcId="{B0F06D66-026E-4A1E-8339-31CB11E696F4}" destId="{9944256F-DD1E-4EB5-9670-3EF0EE76B7D5}" srcOrd="3" destOrd="0" parTransId="{D9A5F8B9-220F-43E4-B62D-B901144B25B1}" sibTransId="{CEF63714-2630-4E8F-8D88-C951387C9D22}"/>
    <dgm:cxn modelId="{508F78E4-49C8-48E4-BEC3-7D54B1FEC105}" type="presOf" srcId="{B0F06D66-026E-4A1E-8339-31CB11E696F4}" destId="{94BF3F2A-2DBA-47F7-9229-F552040BAADF}" srcOrd="0" destOrd="0" presId="urn:microsoft.com/office/officeart/2005/8/layout/vProcess5"/>
    <dgm:cxn modelId="{F18B4AEC-5FAB-4593-A406-8657CA242F32}" type="presOf" srcId="{B76EA9C1-F295-4C75-ACD5-2A765C8EABCA}" destId="{51F1E555-C69A-492C-B4FD-440365A38F3D}" srcOrd="0" destOrd="0" presId="urn:microsoft.com/office/officeart/2005/8/layout/vProcess5"/>
    <dgm:cxn modelId="{80881634-6E2E-48F8-9E4D-0FD9F7645DB1}" type="presParOf" srcId="{94BF3F2A-2DBA-47F7-9229-F552040BAADF}" destId="{016AF216-FE3F-46FE-AFA0-D9FB9870A5F6}" srcOrd="0" destOrd="0" presId="urn:microsoft.com/office/officeart/2005/8/layout/vProcess5"/>
    <dgm:cxn modelId="{A548C145-D295-4E24-9713-CEB95950C730}" type="presParOf" srcId="{94BF3F2A-2DBA-47F7-9229-F552040BAADF}" destId="{74FD3910-D115-447C-9D93-3A9E3750E71B}" srcOrd="1" destOrd="0" presId="urn:microsoft.com/office/officeart/2005/8/layout/vProcess5"/>
    <dgm:cxn modelId="{24C911E1-88B2-412C-BB0B-B694A761E15C}" type="presParOf" srcId="{94BF3F2A-2DBA-47F7-9229-F552040BAADF}" destId="{09B95FD8-52E9-4FC3-A8FF-72B57C3EFF28}" srcOrd="2" destOrd="0" presId="urn:microsoft.com/office/officeart/2005/8/layout/vProcess5"/>
    <dgm:cxn modelId="{3603DCA1-0911-497F-8F40-088B456C4E7C}" type="presParOf" srcId="{94BF3F2A-2DBA-47F7-9229-F552040BAADF}" destId="{526B0548-B444-49C9-9B55-2C2AFB88B7B1}" srcOrd="3" destOrd="0" presId="urn:microsoft.com/office/officeart/2005/8/layout/vProcess5"/>
    <dgm:cxn modelId="{F5D997FC-4342-4803-BB05-20B5CA974BEA}" type="presParOf" srcId="{94BF3F2A-2DBA-47F7-9229-F552040BAADF}" destId="{77248D4C-E833-4E03-84B1-07C6C037DC9B}" srcOrd="4" destOrd="0" presId="urn:microsoft.com/office/officeart/2005/8/layout/vProcess5"/>
    <dgm:cxn modelId="{4AE53904-1965-4016-BEF9-B9DE6A0711F7}" type="presParOf" srcId="{94BF3F2A-2DBA-47F7-9229-F552040BAADF}" destId="{A59732FF-C894-4AB1-87B1-2C6859401A47}" srcOrd="5" destOrd="0" presId="urn:microsoft.com/office/officeart/2005/8/layout/vProcess5"/>
    <dgm:cxn modelId="{B6F21207-5456-42A5-9952-99AAE6EAC193}" type="presParOf" srcId="{94BF3F2A-2DBA-47F7-9229-F552040BAADF}" destId="{FB65A476-4023-4411-873C-6F203A53C59B}" srcOrd="6" destOrd="0" presId="urn:microsoft.com/office/officeart/2005/8/layout/vProcess5"/>
    <dgm:cxn modelId="{03A0259A-5A74-43BD-9E62-602D37714E4D}" type="presParOf" srcId="{94BF3F2A-2DBA-47F7-9229-F552040BAADF}" destId="{51F1E555-C69A-492C-B4FD-440365A38F3D}" srcOrd="7" destOrd="0" presId="urn:microsoft.com/office/officeart/2005/8/layout/vProcess5"/>
    <dgm:cxn modelId="{88A76B14-BF5E-4B17-B4D5-F81762CCDCC5}" type="presParOf" srcId="{94BF3F2A-2DBA-47F7-9229-F552040BAADF}" destId="{DE8A9C99-BC7E-4F62-8847-DA14402306DE}" srcOrd="8" destOrd="0" presId="urn:microsoft.com/office/officeart/2005/8/layout/vProcess5"/>
    <dgm:cxn modelId="{22100961-982A-4BE5-90CD-5078E5A46566}" type="presParOf" srcId="{94BF3F2A-2DBA-47F7-9229-F552040BAADF}" destId="{67A85433-00A5-4F2E-9B61-E66AB9F14ABC}" srcOrd="9" destOrd="0" presId="urn:microsoft.com/office/officeart/2005/8/layout/vProcess5"/>
    <dgm:cxn modelId="{D08C5EE8-B87A-4AB9-A28F-C60C6F9EB5F8}" type="presParOf" srcId="{94BF3F2A-2DBA-47F7-9229-F552040BAADF}" destId="{071080AD-AB78-4751-B4E9-193FAB3DF735}" srcOrd="10" destOrd="0" presId="urn:microsoft.com/office/officeart/2005/8/layout/vProcess5"/>
    <dgm:cxn modelId="{EEB745E3-7FE7-43B3-A64F-50813453B378}" type="presParOf" srcId="{94BF3F2A-2DBA-47F7-9229-F552040BAADF}" destId="{1ED38AF9-2113-4190-8A20-708884A04DC5}" srcOrd="11" destOrd="0" presId="urn:microsoft.com/office/officeart/2005/8/layout/vProcess5"/>
    <dgm:cxn modelId="{F0FC2ED2-428B-4F80-A3DB-3899346706F1}" type="presParOf" srcId="{94BF3F2A-2DBA-47F7-9229-F552040BAADF}" destId="{00486063-DDF8-4535-8CDF-E96E4ED5871F}" srcOrd="12" destOrd="0" presId="urn:microsoft.com/office/officeart/2005/8/layout/vProcess5"/>
    <dgm:cxn modelId="{22C3FDE6-1A30-481E-AFB0-A31112E14935}" type="presParOf" srcId="{94BF3F2A-2DBA-47F7-9229-F552040BAADF}" destId="{627D4E67-4B7F-4BF9-9CD6-4C182E8D66B9}" srcOrd="13" destOrd="0" presId="urn:microsoft.com/office/officeart/2005/8/layout/vProcess5"/>
    <dgm:cxn modelId="{07ABAFE1-DC86-4131-82AF-EE95D7196153}" type="presParOf" srcId="{94BF3F2A-2DBA-47F7-9229-F552040BAADF}" destId="{2C8DC516-AFE6-45EE-8CC3-C165ACEC0CC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77C6C-D471-4B6F-BAF4-031C7772526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A5A05F-6F41-430A-8372-285A6ED2D47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/>
            <a:t>SEL / SEU characterization</a:t>
          </a:r>
          <a:endParaRPr lang="en-US"/>
        </a:p>
      </dgm:t>
    </dgm:pt>
    <dgm:pt modelId="{D3628C3B-5298-478B-8C01-1E9C09AC9995}" type="parTrans" cxnId="{314D608A-F4BB-4633-8DF3-7C19971B2651}">
      <dgm:prSet/>
      <dgm:spPr/>
      <dgm:t>
        <a:bodyPr/>
        <a:lstStyle/>
        <a:p>
          <a:endParaRPr lang="en-US"/>
        </a:p>
      </dgm:t>
    </dgm:pt>
    <dgm:pt modelId="{FE4923FE-D045-45E9-8808-B10AF9C62CED}" type="sibTrans" cxnId="{314D608A-F4BB-4633-8DF3-7C19971B2651}">
      <dgm:prSet/>
      <dgm:spPr/>
      <dgm:t>
        <a:bodyPr/>
        <a:lstStyle/>
        <a:p>
          <a:endParaRPr lang="en-US"/>
        </a:p>
      </dgm:t>
    </dgm:pt>
    <dgm:pt modelId="{20C58448-C6EA-4B6B-93B1-C1482664D1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/>
            <a:t>…backup solution.</a:t>
          </a:r>
          <a:endParaRPr lang="en-US"/>
        </a:p>
      </dgm:t>
    </dgm:pt>
    <dgm:pt modelId="{2BFB3BD1-F5B1-4083-AD43-FA88C9040773}" type="parTrans" cxnId="{18B356DC-F3CA-4D0C-A82E-1BDF43A77FC1}">
      <dgm:prSet/>
      <dgm:spPr/>
      <dgm:t>
        <a:bodyPr/>
        <a:lstStyle/>
        <a:p>
          <a:endParaRPr lang="en-US"/>
        </a:p>
      </dgm:t>
    </dgm:pt>
    <dgm:pt modelId="{A3F6F425-D540-48B6-B3B0-FA26A0A3752A}" type="sibTrans" cxnId="{18B356DC-F3CA-4D0C-A82E-1BDF43A77FC1}">
      <dgm:prSet/>
      <dgm:spPr/>
      <dgm:t>
        <a:bodyPr/>
        <a:lstStyle/>
        <a:p>
          <a:endParaRPr lang="en-US"/>
        </a:p>
      </dgm:t>
    </dgm:pt>
    <dgm:pt modelId="{FCCCFDEC-8D2A-4821-9754-F0725B2F1E8F}" type="pres">
      <dgm:prSet presAssocID="{9D277C6C-D471-4B6F-BAF4-031C77725266}" presName="root" presStyleCnt="0">
        <dgm:presLayoutVars>
          <dgm:dir/>
          <dgm:resizeHandles val="exact"/>
        </dgm:presLayoutVars>
      </dgm:prSet>
      <dgm:spPr/>
    </dgm:pt>
    <dgm:pt modelId="{0270B062-F6FF-475D-8F64-466FC8AC6095}" type="pres">
      <dgm:prSet presAssocID="{D7A5A05F-6F41-430A-8372-285A6ED2D47F}" presName="compNode" presStyleCnt="0"/>
      <dgm:spPr/>
    </dgm:pt>
    <dgm:pt modelId="{F31DB7C9-8ED6-460D-A758-DA4E620E2260}" type="pres">
      <dgm:prSet presAssocID="{D7A5A05F-6F41-430A-8372-285A6ED2D47F}" presName="iconBgRect" presStyleLbl="bgShp" presStyleIdx="0" presStyleCnt="2"/>
      <dgm:spPr/>
    </dgm:pt>
    <dgm:pt modelId="{FCEFE42F-6904-4D30-A78B-84C16FACD107}" type="pres">
      <dgm:prSet presAssocID="{D7A5A05F-6F41-430A-8372-285A6ED2D4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raz"/>
        </a:ext>
      </dgm:extLst>
    </dgm:pt>
    <dgm:pt modelId="{957CB30F-CA1A-42E5-9BAD-1AE40348DF1F}" type="pres">
      <dgm:prSet presAssocID="{D7A5A05F-6F41-430A-8372-285A6ED2D47F}" presName="spaceRect" presStyleCnt="0"/>
      <dgm:spPr/>
    </dgm:pt>
    <dgm:pt modelId="{55C6BE73-3678-4386-BE16-F2DB6C585D7D}" type="pres">
      <dgm:prSet presAssocID="{D7A5A05F-6F41-430A-8372-285A6ED2D47F}" presName="textRect" presStyleLbl="revTx" presStyleIdx="0" presStyleCnt="2">
        <dgm:presLayoutVars>
          <dgm:chMax val="1"/>
          <dgm:chPref val="1"/>
        </dgm:presLayoutVars>
      </dgm:prSet>
      <dgm:spPr/>
    </dgm:pt>
    <dgm:pt modelId="{17FE5435-0E09-4D34-BB22-8DDEC571B39C}" type="pres">
      <dgm:prSet presAssocID="{FE4923FE-D045-45E9-8808-B10AF9C62CED}" presName="sibTrans" presStyleCnt="0"/>
      <dgm:spPr/>
    </dgm:pt>
    <dgm:pt modelId="{8677D785-F527-4F00-8AE3-EB0D9E13F14C}" type="pres">
      <dgm:prSet presAssocID="{20C58448-C6EA-4B6B-93B1-C1482664D1BC}" presName="compNode" presStyleCnt="0"/>
      <dgm:spPr/>
    </dgm:pt>
    <dgm:pt modelId="{BA0998FC-3FA7-4DD8-8696-9041E73D09DD}" type="pres">
      <dgm:prSet presAssocID="{20C58448-C6EA-4B6B-93B1-C1482664D1BC}" presName="iconBgRect" presStyleLbl="bgShp" presStyleIdx="1" presStyleCnt="2"/>
      <dgm:spPr/>
    </dgm:pt>
    <dgm:pt modelId="{1ACABFCF-18E5-42BE-BBC3-B457B50FB91C}" type="pres">
      <dgm:prSet presAssocID="{20C58448-C6EA-4B6B-93B1-C1482664D1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C3BF2DB2-1CED-43C1-ADCB-5D39D11E70FD}" type="pres">
      <dgm:prSet presAssocID="{20C58448-C6EA-4B6B-93B1-C1482664D1BC}" presName="spaceRect" presStyleCnt="0"/>
      <dgm:spPr/>
    </dgm:pt>
    <dgm:pt modelId="{7F2F976B-D779-494F-B3C7-E61829BB9DB9}" type="pres">
      <dgm:prSet presAssocID="{20C58448-C6EA-4B6B-93B1-C1482664D1B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384605B-6BF9-406C-B970-8EC39F9CEDD3}" type="presOf" srcId="{9D277C6C-D471-4B6F-BAF4-031C77725266}" destId="{FCCCFDEC-8D2A-4821-9754-F0725B2F1E8F}" srcOrd="0" destOrd="0" presId="urn:microsoft.com/office/officeart/2018/5/layout/IconCircleLabelList"/>
    <dgm:cxn modelId="{314D608A-F4BB-4633-8DF3-7C19971B2651}" srcId="{9D277C6C-D471-4B6F-BAF4-031C77725266}" destId="{D7A5A05F-6F41-430A-8372-285A6ED2D47F}" srcOrd="0" destOrd="0" parTransId="{D3628C3B-5298-478B-8C01-1E9C09AC9995}" sibTransId="{FE4923FE-D045-45E9-8808-B10AF9C62CED}"/>
    <dgm:cxn modelId="{D8C06FCE-A6CC-4B24-9A47-76E89E16C3AA}" type="presOf" srcId="{D7A5A05F-6F41-430A-8372-285A6ED2D47F}" destId="{55C6BE73-3678-4386-BE16-F2DB6C585D7D}" srcOrd="0" destOrd="0" presId="urn:microsoft.com/office/officeart/2018/5/layout/IconCircleLabelList"/>
    <dgm:cxn modelId="{18B356DC-F3CA-4D0C-A82E-1BDF43A77FC1}" srcId="{9D277C6C-D471-4B6F-BAF4-031C77725266}" destId="{20C58448-C6EA-4B6B-93B1-C1482664D1BC}" srcOrd="1" destOrd="0" parTransId="{2BFB3BD1-F5B1-4083-AD43-FA88C9040773}" sibTransId="{A3F6F425-D540-48B6-B3B0-FA26A0A3752A}"/>
    <dgm:cxn modelId="{1664BAFE-9FD7-411D-8D44-E2E50A9486BD}" type="presOf" srcId="{20C58448-C6EA-4B6B-93B1-C1482664D1BC}" destId="{7F2F976B-D779-494F-B3C7-E61829BB9DB9}" srcOrd="0" destOrd="0" presId="urn:microsoft.com/office/officeart/2018/5/layout/IconCircleLabelList"/>
    <dgm:cxn modelId="{EE5393F9-968C-47D8-938F-33ED7F91713A}" type="presParOf" srcId="{FCCCFDEC-8D2A-4821-9754-F0725B2F1E8F}" destId="{0270B062-F6FF-475D-8F64-466FC8AC6095}" srcOrd="0" destOrd="0" presId="urn:microsoft.com/office/officeart/2018/5/layout/IconCircleLabelList"/>
    <dgm:cxn modelId="{FAB7A985-4959-4CED-80A3-491892A623F8}" type="presParOf" srcId="{0270B062-F6FF-475D-8F64-466FC8AC6095}" destId="{F31DB7C9-8ED6-460D-A758-DA4E620E2260}" srcOrd="0" destOrd="0" presId="urn:microsoft.com/office/officeart/2018/5/layout/IconCircleLabelList"/>
    <dgm:cxn modelId="{78D0C530-4DAA-4A9A-B2BD-E48F3F2FA3F2}" type="presParOf" srcId="{0270B062-F6FF-475D-8F64-466FC8AC6095}" destId="{FCEFE42F-6904-4D30-A78B-84C16FACD107}" srcOrd="1" destOrd="0" presId="urn:microsoft.com/office/officeart/2018/5/layout/IconCircleLabelList"/>
    <dgm:cxn modelId="{C6A8F84F-0F76-406F-99BD-19D666B806A6}" type="presParOf" srcId="{0270B062-F6FF-475D-8F64-466FC8AC6095}" destId="{957CB30F-CA1A-42E5-9BAD-1AE40348DF1F}" srcOrd="2" destOrd="0" presId="urn:microsoft.com/office/officeart/2018/5/layout/IconCircleLabelList"/>
    <dgm:cxn modelId="{47F26F79-1527-45FD-91FE-4184080EC242}" type="presParOf" srcId="{0270B062-F6FF-475D-8F64-466FC8AC6095}" destId="{55C6BE73-3678-4386-BE16-F2DB6C585D7D}" srcOrd="3" destOrd="0" presId="urn:microsoft.com/office/officeart/2018/5/layout/IconCircleLabelList"/>
    <dgm:cxn modelId="{5E982417-AD75-4578-9F7A-A83A9E2D23F1}" type="presParOf" srcId="{FCCCFDEC-8D2A-4821-9754-F0725B2F1E8F}" destId="{17FE5435-0E09-4D34-BB22-8DDEC571B39C}" srcOrd="1" destOrd="0" presId="urn:microsoft.com/office/officeart/2018/5/layout/IconCircleLabelList"/>
    <dgm:cxn modelId="{A837DE4A-5465-42DD-8103-C976179CB3DE}" type="presParOf" srcId="{FCCCFDEC-8D2A-4821-9754-F0725B2F1E8F}" destId="{8677D785-F527-4F00-8AE3-EB0D9E13F14C}" srcOrd="2" destOrd="0" presId="urn:microsoft.com/office/officeart/2018/5/layout/IconCircleLabelList"/>
    <dgm:cxn modelId="{112C5AA6-FBF7-4D2D-AA69-ABB4EC7AD231}" type="presParOf" srcId="{8677D785-F527-4F00-8AE3-EB0D9E13F14C}" destId="{BA0998FC-3FA7-4DD8-8696-9041E73D09DD}" srcOrd="0" destOrd="0" presId="urn:microsoft.com/office/officeart/2018/5/layout/IconCircleLabelList"/>
    <dgm:cxn modelId="{30C2B762-0A9E-4314-AF92-B8FCA41A13EA}" type="presParOf" srcId="{8677D785-F527-4F00-8AE3-EB0D9E13F14C}" destId="{1ACABFCF-18E5-42BE-BBC3-B457B50FB91C}" srcOrd="1" destOrd="0" presId="urn:microsoft.com/office/officeart/2018/5/layout/IconCircleLabelList"/>
    <dgm:cxn modelId="{98B27038-164F-4506-A211-8F7CB103084C}" type="presParOf" srcId="{8677D785-F527-4F00-8AE3-EB0D9E13F14C}" destId="{C3BF2DB2-1CED-43C1-ADCB-5D39D11E70FD}" srcOrd="2" destOrd="0" presId="urn:microsoft.com/office/officeart/2018/5/layout/IconCircleLabelList"/>
    <dgm:cxn modelId="{15F299D6-0A75-4E29-AD3E-4132D05CDF69}" type="presParOf" srcId="{8677D785-F527-4F00-8AE3-EB0D9E13F14C}" destId="{7F2F976B-D779-494F-B3C7-E61829BB9D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1D2787-6A32-4CB4-9607-294D485937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CD76F4-D295-4E47-AFBB-B86CF2CEAAF6}">
      <dgm:prSet/>
      <dgm:spPr/>
      <dgm:t>
        <a:bodyPr/>
        <a:lstStyle/>
        <a:p>
          <a:r>
            <a:rPr lang="en-GB" b="1" dirty="0"/>
            <a:t>Active redundancy</a:t>
          </a:r>
          <a:endParaRPr lang="en-US" dirty="0"/>
        </a:p>
      </dgm:t>
    </dgm:pt>
    <dgm:pt modelId="{E7FBC08E-7B48-4D02-9C0C-AA43446EE10D}" type="parTrans" cxnId="{91036306-BEED-45C2-82AD-03CD264AD3CC}">
      <dgm:prSet/>
      <dgm:spPr/>
      <dgm:t>
        <a:bodyPr/>
        <a:lstStyle/>
        <a:p>
          <a:endParaRPr lang="en-US"/>
        </a:p>
      </dgm:t>
    </dgm:pt>
    <dgm:pt modelId="{8C8A2125-AA7A-4EDB-8EC7-2B6FFA728AD5}" type="sibTrans" cxnId="{91036306-BEED-45C2-82AD-03CD264AD3CC}">
      <dgm:prSet/>
      <dgm:spPr/>
      <dgm:t>
        <a:bodyPr/>
        <a:lstStyle/>
        <a:p>
          <a:endParaRPr lang="en-US"/>
        </a:p>
      </dgm:t>
    </dgm:pt>
    <dgm:pt modelId="{0B0A22AC-279A-42DB-9F91-F8382970A505}">
      <dgm:prSet/>
      <dgm:spPr/>
      <dgm:t>
        <a:bodyPr/>
        <a:lstStyle/>
        <a:p>
          <a:r>
            <a:rPr lang="en-GB" b="1"/>
            <a:t>Same SW / same inputs</a:t>
          </a:r>
          <a:endParaRPr lang="en-US"/>
        </a:p>
      </dgm:t>
    </dgm:pt>
    <dgm:pt modelId="{CB6593DC-EBB7-4E84-BEC7-04A4C27CCA23}" type="parTrans" cxnId="{3B5AA44C-2B12-4ED7-BFB5-C208E46E90E8}">
      <dgm:prSet/>
      <dgm:spPr/>
      <dgm:t>
        <a:bodyPr/>
        <a:lstStyle/>
        <a:p>
          <a:endParaRPr lang="en-US"/>
        </a:p>
      </dgm:t>
    </dgm:pt>
    <dgm:pt modelId="{759B2662-4F0D-4C00-BF24-C873F3962F3B}" type="sibTrans" cxnId="{3B5AA44C-2B12-4ED7-BFB5-C208E46E90E8}">
      <dgm:prSet/>
      <dgm:spPr/>
      <dgm:t>
        <a:bodyPr/>
        <a:lstStyle/>
        <a:p>
          <a:endParaRPr lang="en-US"/>
        </a:p>
      </dgm:t>
    </dgm:pt>
    <dgm:pt modelId="{7017B5E4-8A75-4254-B5F9-642EF7EF5E68}">
      <dgm:prSet/>
      <dgm:spPr/>
      <dgm:t>
        <a:bodyPr/>
        <a:lstStyle/>
        <a:p>
          <a:r>
            <a:rPr lang="en-GB" b="1"/>
            <a:t>ARM® Microcontroller automotive-grade</a:t>
          </a:r>
          <a:endParaRPr lang="en-US"/>
        </a:p>
      </dgm:t>
    </dgm:pt>
    <dgm:pt modelId="{EDE577DF-A7B5-445F-9C59-51E0A8C186BA}" type="parTrans" cxnId="{99F532F0-43E3-4A1C-B7DC-C34AFC9AC96D}">
      <dgm:prSet/>
      <dgm:spPr/>
      <dgm:t>
        <a:bodyPr/>
        <a:lstStyle/>
        <a:p>
          <a:endParaRPr lang="en-US"/>
        </a:p>
      </dgm:t>
    </dgm:pt>
    <dgm:pt modelId="{A5352985-2197-4386-8E88-8A4C592ECDAB}" type="sibTrans" cxnId="{99F532F0-43E3-4A1C-B7DC-C34AFC9AC96D}">
      <dgm:prSet/>
      <dgm:spPr/>
      <dgm:t>
        <a:bodyPr/>
        <a:lstStyle/>
        <a:p>
          <a:endParaRPr lang="en-US"/>
        </a:p>
      </dgm:t>
    </dgm:pt>
    <dgm:pt modelId="{E1C46DFB-61E0-4F65-86A8-CD05B6EE2790}">
      <dgm:prSet/>
      <dgm:spPr/>
      <dgm:t>
        <a:bodyPr/>
        <a:lstStyle/>
        <a:p>
          <a:r>
            <a:rPr lang="en-GB" b="1"/>
            <a:t>Arbiter: FPGA (SEE immune)</a:t>
          </a:r>
          <a:endParaRPr lang="en-US"/>
        </a:p>
      </dgm:t>
    </dgm:pt>
    <dgm:pt modelId="{EBF17583-8B87-4600-BD58-D53A68A1AD3F}" type="parTrans" cxnId="{A188432E-CF9E-4A54-9B33-585F2BAFD633}">
      <dgm:prSet/>
      <dgm:spPr/>
      <dgm:t>
        <a:bodyPr/>
        <a:lstStyle/>
        <a:p>
          <a:endParaRPr lang="en-US"/>
        </a:p>
      </dgm:t>
    </dgm:pt>
    <dgm:pt modelId="{552575F3-3641-47F1-8DF8-5B6A257C7DCC}" type="sibTrans" cxnId="{A188432E-CF9E-4A54-9B33-585F2BAFD633}">
      <dgm:prSet/>
      <dgm:spPr/>
      <dgm:t>
        <a:bodyPr/>
        <a:lstStyle/>
        <a:p>
          <a:endParaRPr lang="en-US"/>
        </a:p>
      </dgm:t>
    </dgm:pt>
    <dgm:pt modelId="{5B00F22D-F799-455B-8651-E7AEE5AD4B35}">
      <dgm:prSet/>
      <dgm:spPr/>
      <dgm:t>
        <a:bodyPr/>
        <a:lstStyle/>
        <a:p>
          <a:r>
            <a:rPr lang="en-GB" b="1" dirty="0"/>
            <a:t>Fast toggling time: real-time</a:t>
          </a:r>
          <a:endParaRPr lang="en-US" dirty="0"/>
        </a:p>
      </dgm:t>
    </dgm:pt>
    <dgm:pt modelId="{979DF1A7-F295-4145-B432-CE234F6A85FF}" type="parTrans" cxnId="{306CFD0F-DA07-4CA7-ABDD-ACCA2829AE68}">
      <dgm:prSet/>
      <dgm:spPr/>
      <dgm:t>
        <a:bodyPr/>
        <a:lstStyle/>
        <a:p>
          <a:endParaRPr lang="en-US"/>
        </a:p>
      </dgm:t>
    </dgm:pt>
    <dgm:pt modelId="{674289C8-95F6-4141-A95E-97F94D2340F8}" type="sibTrans" cxnId="{306CFD0F-DA07-4CA7-ABDD-ACCA2829AE68}">
      <dgm:prSet/>
      <dgm:spPr/>
      <dgm:t>
        <a:bodyPr/>
        <a:lstStyle/>
        <a:p>
          <a:endParaRPr lang="en-US"/>
        </a:p>
      </dgm:t>
    </dgm:pt>
    <dgm:pt modelId="{D5EA8C2B-5196-4626-81CA-3E3C9AE74663}">
      <dgm:prSet/>
      <dgm:spPr/>
      <dgm:t>
        <a:bodyPr/>
        <a:lstStyle/>
        <a:p>
          <a:r>
            <a:rPr lang="en-GB" b="1"/>
            <a:t>Versatile Design: single or double microcontroller</a:t>
          </a:r>
          <a:endParaRPr lang="en-US"/>
        </a:p>
      </dgm:t>
    </dgm:pt>
    <dgm:pt modelId="{6D994354-C66D-4B57-B3D8-A7992BD1C525}" type="parTrans" cxnId="{C4D08460-1EC8-41E1-8BA3-A4B91B3B1751}">
      <dgm:prSet/>
      <dgm:spPr/>
      <dgm:t>
        <a:bodyPr/>
        <a:lstStyle/>
        <a:p>
          <a:endParaRPr lang="en-US"/>
        </a:p>
      </dgm:t>
    </dgm:pt>
    <dgm:pt modelId="{8DC4FFE3-7538-42EC-947B-14CE5C6B3AAA}" type="sibTrans" cxnId="{C4D08460-1EC8-41E1-8BA3-A4B91B3B1751}">
      <dgm:prSet/>
      <dgm:spPr/>
      <dgm:t>
        <a:bodyPr/>
        <a:lstStyle/>
        <a:p>
          <a:endParaRPr lang="en-US"/>
        </a:p>
      </dgm:t>
    </dgm:pt>
    <dgm:pt modelId="{3C9A6524-2539-40A0-B541-D5602989FDF3}" type="pres">
      <dgm:prSet presAssocID="{801D2787-6A32-4CB4-9607-294D48593746}" presName="linear" presStyleCnt="0">
        <dgm:presLayoutVars>
          <dgm:animLvl val="lvl"/>
          <dgm:resizeHandles val="exact"/>
        </dgm:presLayoutVars>
      </dgm:prSet>
      <dgm:spPr/>
    </dgm:pt>
    <dgm:pt modelId="{ADD786AF-AB9C-4DBF-8AB9-1D7E1957BFFD}" type="pres">
      <dgm:prSet presAssocID="{57CD76F4-D295-4E47-AFBB-B86CF2CEAA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D53CD6-902B-4511-BC44-B7DBDF61F2BE}" type="pres">
      <dgm:prSet presAssocID="{57CD76F4-D295-4E47-AFBB-B86CF2CEAAF6}" presName="childText" presStyleLbl="revTx" presStyleIdx="0" presStyleCnt="1">
        <dgm:presLayoutVars>
          <dgm:bulletEnabled val="1"/>
        </dgm:presLayoutVars>
      </dgm:prSet>
      <dgm:spPr/>
    </dgm:pt>
    <dgm:pt modelId="{CAEA2AF0-87C7-4B2F-AD21-27D59508E10E}" type="pres">
      <dgm:prSet presAssocID="{E1C46DFB-61E0-4F65-86A8-CD05B6EE279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4C7E94-64CF-46A2-86D7-B27DF9CCA350}" type="pres">
      <dgm:prSet presAssocID="{552575F3-3641-47F1-8DF8-5B6A257C7DCC}" presName="spacer" presStyleCnt="0"/>
      <dgm:spPr/>
    </dgm:pt>
    <dgm:pt modelId="{49273079-2378-41C2-9F84-0D21CDB4F96F}" type="pres">
      <dgm:prSet presAssocID="{5B00F22D-F799-455B-8651-E7AEE5AD4B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7ED846-5471-4B39-A99B-3EE00222E331}" type="pres">
      <dgm:prSet presAssocID="{674289C8-95F6-4141-A95E-97F94D2340F8}" presName="spacer" presStyleCnt="0"/>
      <dgm:spPr/>
    </dgm:pt>
    <dgm:pt modelId="{137FBF8F-4E40-4373-B52C-F8A789274FFA}" type="pres">
      <dgm:prSet presAssocID="{D5EA8C2B-5196-4626-81CA-3E3C9AE746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1036306-BEED-45C2-82AD-03CD264AD3CC}" srcId="{801D2787-6A32-4CB4-9607-294D48593746}" destId="{57CD76F4-D295-4E47-AFBB-B86CF2CEAAF6}" srcOrd="0" destOrd="0" parTransId="{E7FBC08E-7B48-4D02-9C0C-AA43446EE10D}" sibTransId="{8C8A2125-AA7A-4EDB-8EC7-2B6FFA728AD5}"/>
    <dgm:cxn modelId="{306CFD0F-DA07-4CA7-ABDD-ACCA2829AE68}" srcId="{801D2787-6A32-4CB4-9607-294D48593746}" destId="{5B00F22D-F799-455B-8651-E7AEE5AD4B35}" srcOrd="2" destOrd="0" parTransId="{979DF1A7-F295-4145-B432-CE234F6A85FF}" sibTransId="{674289C8-95F6-4141-A95E-97F94D2340F8}"/>
    <dgm:cxn modelId="{13655C2D-8385-4391-B8AE-93C678341522}" type="presOf" srcId="{E1C46DFB-61E0-4F65-86A8-CD05B6EE2790}" destId="{CAEA2AF0-87C7-4B2F-AD21-27D59508E10E}" srcOrd="0" destOrd="0" presId="urn:microsoft.com/office/officeart/2005/8/layout/vList2"/>
    <dgm:cxn modelId="{A188432E-CF9E-4A54-9B33-585F2BAFD633}" srcId="{801D2787-6A32-4CB4-9607-294D48593746}" destId="{E1C46DFB-61E0-4F65-86A8-CD05B6EE2790}" srcOrd="1" destOrd="0" parTransId="{EBF17583-8B87-4600-BD58-D53A68A1AD3F}" sibTransId="{552575F3-3641-47F1-8DF8-5B6A257C7DCC}"/>
    <dgm:cxn modelId="{C4D08460-1EC8-41E1-8BA3-A4B91B3B1751}" srcId="{801D2787-6A32-4CB4-9607-294D48593746}" destId="{D5EA8C2B-5196-4626-81CA-3E3C9AE74663}" srcOrd="3" destOrd="0" parTransId="{6D994354-C66D-4B57-B3D8-A7992BD1C525}" sibTransId="{8DC4FFE3-7538-42EC-947B-14CE5C6B3AAA}"/>
    <dgm:cxn modelId="{28432A4A-0D82-4EB5-B9CD-8C1E6558D01B}" type="presOf" srcId="{5B00F22D-F799-455B-8651-E7AEE5AD4B35}" destId="{49273079-2378-41C2-9F84-0D21CDB4F96F}" srcOrd="0" destOrd="0" presId="urn:microsoft.com/office/officeart/2005/8/layout/vList2"/>
    <dgm:cxn modelId="{3B5AA44C-2B12-4ED7-BFB5-C208E46E90E8}" srcId="{57CD76F4-D295-4E47-AFBB-B86CF2CEAAF6}" destId="{0B0A22AC-279A-42DB-9F91-F8382970A505}" srcOrd="0" destOrd="0" parTransId="{CB6593DC-EBB7-4E84-BEC7-04A4C27CCA23}" sibTransId="{759B2662-4F0D-4C00-BF24-C873F3962F3B}"/>
    <dgm:cxn modelId="{0216EF50-FC1C-46BF-8435-06211F0FE58B}" type="presOf" srcId="{57CD76F4-D295-4E47-AFBB-B86CF2CEAAF6}" destId="{ADD786AF-AB9C-4DBF-8AB9-1D7E1957BFFD}" srcOrd="0" destOrd="0" presId="urn:microsoft.com/office/officeart/2005/8/layout/vList2"/>
    <dgm:cxn modelId="{770DC87B-E036-4C8C-9238-130D25408A04}" type="presOf" srcId="{D5EA8C2B-5196-4626-81CA-3E3C9AE74663}" destId="{137FBF8F-4E40-4373-B52C-F8A789274FFA}" srcOrd="0" destOrd="0" presId="urn:microsoft.com/office/officeart/2005/8/layout/vList2"/>
    <dgm:cxn modelId="{ED59BC92-4E8B-4E38-9A11-1B6EF6EB3A70}" type="presOf" srcId="{0B0A22AC-279A-42DB-9F91-F8382970A505}" destId="{A1D53CD6-902B-4511-BC44-B7DBDF61F2BE}" srcOrd="0" destOrd="0" presId="urn:microsoft.com/office/officeart/2005/8/layout/vList2"/>
    <dgm:cxn modelId="{2E9727D7-F1C4-4A4B-8F75-BEC5E6D566BC}" type="presOf" srcId="{801D2787-6A32-4CB4-9607-294D48593746}" destId="{3C9A6524-2539-40A0-B541-D5602989FDF3}" srcOrd="0" destOrd="0" presId="urn:microsoft.com/office/officeart/2005/8/layout/vList2"/>
    <dgm:cxn modelId="{33941CE3-56A4-4DAA-A319-7E1565DCA207}" type="presOf" srcId="{7017B5E4-8A75-4254-B5F9-642EF7EF5E68}" destId="{A1D53CD6-902B-4511-BC44-B7DBDF61F2BE}" srcOrd="0" destOrd="1" presId="urn:microsoft.com/office/officeart/2005/8/layout/vList2"/>
    <dgm:cxn modelId="{99F532F0-43E3-4A1C-B7DC-C34AFC9AC96D}" srcId="{57CD76F4-D295-4E47-AFBB-B86CF2CEAAF6}" destId="{7017B5E4-8A75-4254-B5F9-642EF7EF5E68}" srcOrd="1" destOrd="0" parTransId="{EDE577DF-A7B5-445F-9C59-51E0A8C186BA}" sibTransId="{A5352985-2197-4386-8E88-8A4C592ECDAB}"/>
    <dgm:cxn modelId="{9C38D7DD-6D58-4F88-AF62-1FD11739E64C}" type="presParOf" srcId="{3C9A6524-2539-40A0-B541-D5602989FDF3}" destId="{ADD786AF-AB9C-4DBF-8AB9-1D7E1957BFFD}" srcOrd="0" destOrd="0" presId="urn:microsoft.com/office/officeart/2005/8/layout/vList2"/>
    <dgm:cxn modelId="{97C0DBE3-9DCD-44EA-A27D-38EDC60E2D39}" type="presParOf" srcId="{3C9A6524-2539-40A0-B541-D5602989FDF3}" destId="{A1D53CD6-902B-4511-BC44-B7DBDF61F2BE}" srcOrd="1" destOrd="0" presId="urn:microsoft.com/office/officeart/2005/8/layout/vList2"/>
    <dgm:cxn modelId="{2B9BA05D-C2E4-4ABF-BCD6-CB4C2FEE2880}" type="presParOf" srcId="{3C9A6524-2539-40A0-B541-D5602989FDF3}" destId="{CAEA2AF0-87C7-4B2F-AD21-27D59508E10E}" srcOrd="2" destOrd="0" presId="urn:microsoft.com/office/officeart/2005/8/layout/vList2"/>
    <dgm:cxn modelId="{F40F44B3-0F2A-4E82-8C85-DE928D528EEE}" type="presParOf" srcId="{3C9A6524-2539-40A0-B541-D5602989FDF3}" destId="{334C7E94-64CF-46A2-86D7-B27DF9CCA350}" srcOrd="3" destOrd="0" presId="urn:microsoft.com/office/officeart/2005/8/layout/vList2"/>
    <dgm:cxn modelId="{DC2FE810-A8AB-4D2A-8184-6FB62F2EF9A9}" type="presParOf" srcId="{3C9A6524-2539-40A0-B541-D5602989FDF3}" destId="{49273079-2378-41C2-9F84-0D21CDB4F96F}" srcOrd="4" destOrd="0" presId="urn:microsoft.com/office/officeart/2005/8/layout/vList2"/>
    <dgm:cxn modelId="{86E8245D-29E2-4D2D-B81C-0C32DBA57A1E}" type="presParOf" srcId="{3C9A6524-2539-40A0-B541-D5602989FDF3}" destId="{4E7ED846-5471-4B39-A99B-3EE00222E331}" srcOrd="5" destOrd="0" presId="urn:microsoft.com/office/officeart/2005/8/layout/vList2"/>
    <dgm:cxn modelId="{609CD085-CAB0-464B-9ED4-2CFEAE0D8414}" type="presParOf" srcId="{3C9A6524-2539-40A0-B541-D5602989FDF3}" destId="{137FBF8F-4E40-4373-B52C-F8A789274F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BD7745-09B4-4FEE-B329-2B3C2D06AD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76212-1947-4C2E-8D78-7794722B96F4}">
      <dgm:prSet/>
      <dgm:spPr/>
      <dgm:t>
        <a:bodyPr/>
        <a:lstStyle/>
        <a:p>
          <a:r>
            <a:rPr lang="en-GB" b="1"/>
            <a:t>When toggling?</a:t>
          </a:r>
          <a:endParaRPr lang="en-US"/>
        </a:p>
      </dgm:t>
    </dgm:pt>
    <dgm:pt modelId="{71ACE674-7638-4744-B9E9-60EBCA1315BA}" type="parTrans" cxnId="{2D5D4204-DFB8-4130-B9E5-F83C73A0FA7D}">
      <dgm:prSet/>
      <dgm:spPr/>
      <dgm:t>
        <a:bodyPr/>
        <a:lstStyle/>
        <a:p>
          <a:endParaRPr lang="en-US"/>
        </a:p>
      </dgm:t>
    </dgm:pt>
    <dgm:pt modelId="{8971ECE8-C596-48C3-B7C9-4C9814A85F3C}" type="sibTrans" cxnId="{2D5D4204-DFB8-4130-B9E5-F83C73A0FA7D}">
      <dgm:prSet/>
      <dgm:spPr/>
      <dgm:t>
        <a:bodyPr/>
        <a:lstStyle/>
        <a:p>
          <a:endParaRPr lang="en-US"/>
        </a:p>
      </dgm:t>
    </dgm:pt>
    <dgm:pt modelId="{F10D55A4-4383-4BB3-BCF1-DE01EE8E81BA}">
      <dgm:prSet/>
      <dgm:spPr/>
      <dgm:t>
        <a:bodyPr/>
        <a:lstStyle/>
        <a:p>
          <a:r>
            <a:rPr lang="en-GB" b="1"/>
            <a:t>-	nERROR signal from microcontroller</a:t>
          </a:r>
          <a:endParaRPr lang="en-US"/>
        </a:p>
      </dgm:t>
    </dgm:pt>
    <dgm:pt modelId="{163968FD-F528-47DB-B215-5126EDE626C5}" type="parTrans" cxnId="{25BE4E03-1540-416D-9DA3-D8CC86A40CB1}">
      <dgm:prSet/>
      <dgm:spPr/>
      <dgm:t>
        <a:bodyPr/>
        <a:lstStyle/>
        <a:p>
          <a:endParaRPr lang="en-US"/>
        </a:p>
      </dgm:t>
    </dgm:pt>
    <dgm:pt modelId="{1F382BA4-0F2F-4D29-865D-186591768120}" type="sibTrans" cxnId="{25BE4E03-1540-416D-9DA3-D8CC86A40CB1}">
      <dgm:prSet/>
      <dgm:spPr/>
      <dgm:t>
        <a:bodyPr/>
        <a:lstStyle/>
        <a:p>
          <a:endParaRPr lang="en-US"/>
        </a:p>
      </dgm:t>
    </dgm:pt>
    <dgm:pt modelId="{6F1AB080-FEB8-4A8C-A0EA-C911F464AD5F}">
      <dgm:prSet/>
      <dgm:spPr/>
      <dgm:t>
        <a:bodyPr/>
        <a:lstStyle/>
        <a:p>
          <a:r>
            <a:rPr lang="en-GB" b="1"/>
            <a:t>-	3V3 / 2V5 LCL status signal active.</a:t>
          </a:r>
          <a:endParaRPr lang="en-US"/>
        </a:p>
      </dgm:t>
    </dgm:pt>
    <dgm:pt modelId="{E946DE02-9E89-40EB-B496-A0E24E8D337A}" type="parTrans" cxnId="{670AC4A8-F47E-4D9C-93D8-5916EFD15D77}">
      <dgm:prSet/>
      <dgm:spPr/>
      <dgm:t>
        <a:bodyPr/>
        <a:lstStyle/>
        <a:p>
          <a:endParaRPr lang="en-US"/>
        </a:p>
      </dgm:t>
    </dgm:pt>
    <dgm:pt modelId="{8F3BA95D-E26F-4DC0-8C64-9A384D05AFD5}" type="sibTrans" cxnId="{670AC4A8-F47E-4D9C-93D8-5916EFD15D77}">
      <dgm:prSet/>
      <dgm:spPr/>
      <dgm:t>
        <a:bodyPr/>
        <a:lstStyle/>
        <a:p>
          <a:endParaRPr lang="en-US"/>
        </a:p>
      </dgm:t>
    </dgm:pt>
    <dgm:pt modelId="{B9F750E3-75EC-4E7B-A75A-8B59A729B0FC}">
      <dgm:prSet/>
      <dgm:spPr/>
      <dgm:t>
        <a:bodyPr/>
        <a:lstStyle/>
        <a:p>
          <a:r>
            <a:rPr lang="en-GB" b="1" dirty="0"/>
            <a:t>-	 </a:t>
          </a:r>
          <a:r>
            <a:rPr lang="en-GB" b="1" dirty="0" err="1"/>
            <a:t>WatchDog</a:t>
          </a:r>
          <a:r>
            <a:rPr lang="en-GB" b="1" dirty="0"/>
            <a:t> status signal (micro WD implemented inside FPGA).</a:t>
          </a:r>
          <a:endParaRPr lang="en-US" dirty="0"/>
        </a:p>
      </dgm:t>
    </dgm:pt>
    <dgm:pt modelId="{1A941B59-0E8C-4B15-8C8A-D7025323EB40}" type="parTrans" cxnId="{A44C7631-C42C-4CF1-9406-10765BBAAF0A}">
      <dgm:prSet/>
      <dgm:spPr/>
      <dgm:t>
        <a:bodyPr/>
        <a:lstStyle/>
        <a:p>
          <a:endParaRPr lang="en-US"/>
        </a:p>
      </dgm:t>
    </dgm:pt>
    <dgm:pt modelId="{AFE11B71-D3BA-4021-A6E0-11520CC4EE75}" type="sibTrans" cxnId="{A44C7631-C42C-4CF1-9406-10765BBAAF0A}">
      <dgm:prSet/>
      <dgm:spPr/>
      <dgm:t>
        <a:bodyPr/>
        <a:lstStyle/>
        <a:p>
          <a:endParaRPr lang="en-US"/>
        </a:p>
      </dgm:t>
    </dgm:pt>
    <dgm:pt modelId="{28525B6E-3BB3-41D4-92CA-7D725FE97DAA}">
      <dgm:prSet/>
      <dgm:spPr/>
      <dgm:t>
        <a:bodyPr/>
        <a:lstStyle/>
        <a:p>
          <a:r>
            <a:rPr lang="en-GB" b="1" dirty="0"/>
            <a:t>-	</a:t>
          </a:r>
          <a:r>
            <a:rPr lang="en-GB" b="1" dirty="0" err="1"/>
            <a:t>nRST</a:t>
          </a:r>
          <a:r>
            <a:rPr lang="en-GB" b="1" dirty="0"/>
            <a:t> I/O signal from the microprocessor</a:t>
          </a:r>
          <a:endParaRPr lang="en-US" dirty="0"/>
        </a:p>
      </dgm:t>
    </dgm:pt>
    <dgm:pt modelId="{A60200B0-9853-4B74-A468-E7539D55642B}" type="parTrans" cxnId="{423FA774-9C43-40EB-8A7E-7EA8459A849C}">
      <dgm:prSet/>
      <dgm:spPr/>
      <dgm:t>
        <a:bodyPr/>
        <a:lstStyle/>
        <a:p>
          <a:endParaRPr lang="en-US"/>
        </a:p>
      </dgm:t>
    </dgm:pt>
    <dgm:pt modelId="{8D78276A-F903-468D-945E-D3E255FDFE44}" type="sibTrans" cxnId="{423FA774-9C43-40EB-8A7E-7EA8459A849C}">
      <dgm:prSet/>
      <dgm:spPr/>
      <dgm:t>
        <a:bodyPr/>
        <a:lstStyle/>
        <a:p>
          <a:endParaRPr lang="en-US"/>
        </a:p>
      </dgm:t>
    </dgm:pt>
    <dgm:pt modelId="{046D4910-3019-4C55-8EA7-8581B73ABC77}" type="pres">
      <dgm:prSet presAssocID="{1ABD7745-09B4-4FEE-B329-2B3C2D06ADA8}" presName="linear" presStyleCnt="0">
        <dgm:presLayoutVars>
          <dgm:animLvl val="lvl"/>
          <dgm:resizeHandles val="exact"/>
        </dgm:presLayoutVars>
      </dgm:prSet>
      <dgm:spPr/>
    </dgm:pt>
    <dgm:pt modelId="{401DC162-2ED3-442E-B0AB-5B3CBF43411E}" type="pres">
      <dgm:prSet presAssocID="{F4A76212-1947-4C2E-8D78-7794722B96F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9E5CB0-733B-4004-A3DE-D1D4E67D2BBC}" type="pres">
      <dgm:prSet presAssocID="{8971ECE8-C596-48C3-B7C9-4C9814A85F3C}" presName="spacer" presStyleCnt="0"/>
      <dgm:spPr/>
    </dgm:pt>
    <dgm:pt modelId="{86BBB706-691A-49FB-9605-670BC97FBC54}" type="pres">
      <dgm:prSet presAssocID="{F10D55A4-4383-4BB3-BCF1-DE01EE8E81BA}" presName="parentText" presStyleLbl="node1" presStyleIdx="1" presStyleCnt="5" custLinFactY="190756" custLinFactNeighborX="-251" custLinFactNeighborY="200000">
        <dgm:presLayoutVars>
          <dgm:chMax val="0"/>
          <dgm:bulletEnabled val="1"/>
        </dgm:presLayoutVars>
      </dgm:prSet>
      <dgm:spPr/>
    </dgm:pt>
    <dgm:pt modelId="{3CF5A066-B8A4-4484-9987-9A2D14DB67DD}" type="pres">
      <dgm:prSet presAssocID="{1F382BA4-0F2F-4D29-865D-186591768120}" presName="spacer" presStyleCnt="0"/>
      <dgm:spPr/>
    </dgm:pt>
    <dgm:pt modelId="{246C28FF-D7BD-4626-93EF-AC5B9A5942FA}" type="pres">
      <dgm:prSet presAssocID="{6F1AB080-FEB8-4A8C-A0EA-C911F464AD5F}" presName="parentText" presStyleLbl="node1" presStyleIdx="2" presStyleCnt="5" custLinFactY="-100000" custLinFactNeighborY="-136242">
        <dgm:presLayoutVars>
          <dgm:chMax val="0"/>
          <dgm:bulletEnabled val="1"/>
        </dgm:presLayoutVars>
      </dgm:prSet>
      <dgm:spPr/>
    </dgm:pt>
    <dgm:pt modelId="{3F075A55-730F-47B8-85EC-D25B5407EA87}" type="pres">
      <dgm:prSet presAssocID="{8F3BA95D-E26F-4DC0-8C64-9A384D05AFD5}" presName="spacer" presStyleCnt="0"/>
      <dgm:spPr/>
    </dgm:pt>
    <dgm:pt modelId="{2C0876D3-3FAB-4590-91C9-C530FE9D9D99}" type="pres">
      <dgm:prSet presAssocID="{B9F750E3-75EC-4E7B-A75A-8B59A729B0FC}" presName="parentText" presStyleLbl="node1" presStyleIdx="3" presStyleCnt="5" custLinFactY="-100000" custLinFactNeighborX="-334" custLinFactNeighborY="-144280">
        <dgm:presLayoutVars>
          <dgm:chMax val="0"/>
          <dgm:bulletEnabled val="1"/>
        </dgm:presLayoutVars>
      </dgm:prSet>
      <dgm:spPr/>
    </dgm:pt>
    <dgm:pt modelId="{4EE4896B-AE69-44FF-90B9-0872E9F6EE07}" type="pres">
      <dgm:prSet presAssocID="{AFE11B71-D3BA-4021-A6E0-11520CC4EE75}" presName="spacer" presStyleCnt="0"/>
      <dgm:spPr/>
    </dgm:pt>
    <dgm:pt modelId="{F5BAECC5-C33E-4049-9C6F-C81632B2AFA8}" type="pres">
      <dgm:prSet presAssocID="{28525B6E-3BB3-41D4-92CA-7D725FE97DAA}" presName="parentText" presStyleLbl="node1" presStyleIdx="4" presStyleCnt="5" custLinFactNeighborY="-88134">
        <dgm:presLayoutVars>
          <dgm:chMax val="0"/>
          <dgm:bulletEnabled val="1"/>
        </dgm:presLayoutVars>
      </dgm:prSet>
      <dgm:spPr/>
    </dgm:pt>
  </dgm:ptLst>
  <dgm:cxnLst>
    <dgm:cxn modelId="{25BE4E03-1540-416D-9DA3-D8CC86A40CB1}" srcId="{1ABD7745-09B4-4FEE-B329-2B3C2D06ADA8}" destId="{F10D55A4-4383-4BB3-BCF1-DE01EE8E81BA}" srcOrd="1" destOrd="0" parTransId="{163968FD-F528-47DB-B215-5126EDE626C5}" sibTransId="{1F382BA4-0F2F-4D29-865D-186591768120}"/>
    <dgm:cxn modelId="{2D5D4204-DFB8-4130-B9E5-F83C73A0FA7D}" srcId="{1ABD7745-09B4-4FEE-B329-2B3C2D06ADA8}" destId="{F4A76212-1947-4C2E-8D78-7794722B96F4}" srcOrd="0" destOrd="0" parTransId="{71ACE674-7638-4744-B9E9-60EBCA1315BA}" sibTransId="{8971ECE8-C596-48C3-B7C9-4C9814A85F3C}"/>
    <dgm:cxn modelId="{418D7D1E-C2F6-4539-971D-BBEE7A35067B}" type="presOf" srcId="{1ABD7745-09B4-4FEE-B329-2B3C2D06ADA8}" destId="{046D4910-3019-4C55-8EA7-8581B73ABC77}" srcOrd="0" destOrd="0" presId="urn:microsoft.com/office/officeart/2005/8/layout/vList2"/>
    <dgm:cxn modelId="{A44C7631-C42C-4CF1-9406-10765BBAAF0A}" srcId="{1ABD7745-09B4-4FEE-B329-2B3C2D06ADA8}" destId="{B9F750E3-75EC-4E7B-A75A-8B59A729B0FC}" srcOrd="3" destOrd="0" parTransId="{1A941B59-0E8C-4B15-8C8A-D7025323EB40}" sibTransId="{AFE11B71-D3BA-4021-A6E0-11520CC4EE75}"/>
    <dgm:cxn modelId="{18614374-496B-44DD-857B-8E5C835B2B75}" type="presOf" srcId="{28525B6E-3BB3-41D4-92CA-7D725FE97DAA}" destId="{F5BAECC5-C33E-4049-9C6F-C81632B2AFA8}" srcOrd="0" destOrd="0" presId="urn:microsoft.com/office/officeart/2005/8/layout/vList2"/>
    <dgm:cxn modelId="{423FA774-9C43-40EB-8A7E-7EA8459A849C}" srcId="{1ABD7745-09B4-4FEE-B329-2B3C2D06ADA8}" destId="{28525B6E-3BB3-41D4-92CA-7D725FE97DAA}" srcOrd="4" destOrd="0" parTransId="{A60200B0-9853-4B74-A468-E7539D55642B}" sibTransId="{8D78276A-F903-468D-945E-D3E255FDFE44}"/>
    <dgm:cxn modelId="{670AC4A8-F47E-4D9C-93D8-5916EFD15D77}" srcId="{1ABD7745-09B4-4FEE-B329-2B3C2D06ADA8}" destId="{6F1AB080-FEB8-4A8C-A0EA-C911F464AD5F}" srcOrd="2" destOrd="0" parTransId="{E946DE02-9E89-40EB-B496-A0E24E8D337A}" sibTransId="{8F3BA95D-E26F-4DC0-8C64-9A384D05AFD5}"/>
    <dgm:cxn modelId="{29EB9EBC-B3BA-4632-ADB5-CE84341E051F}" type="presOf" srcId="{F4A76212-1947-4C2E-8D78-7794722B96F4}" destId="{401DC162-2ED3-442E-B0AB-5B3CBF43411E}" srcOrd="0" destOrd="0" presId="urn:microsoft.com/office/officeart/2005/8/layout/vList2"/>
    <dgm:cxn modelId="{12E8F7CF-57F5-4B35-B29B-96A7FF077169}" type="presOf" srcId="{6F1AB080-FEB8-4A8C-A0EA-C911F464AD5F}" destId="{246C28FF-D7BD-4626-93EF-AC5B9A5942FA}" srcOrd="0" destOrd="0" presId="urn:microsoft.com/office/officeart/2005/8/layout/vList2"/>
    <dgm:cxn modelId="{7C860BDC-A382-4D68-98D2-B9116C986741}" type="presOf" srcId="{F10D55A4-4383-4BB3-BCF1-DE01EE8E81BA}" destId="{86BBB706-691A-49FB-9605-670BC97FBC54}" srcOrd="0" destOrd="0" presId="urn:microsoft.com/office/officeart/2005/8/layout/vList2"/>
    <dgm:cxn modelId="{24C074E4-1749-4E5A-85C8-67B3D7597A23}" type="presOf" srcId="{B9F750E3-75EC-4E7B-A75A-8B59A729B0FC}" destId="{2C0876D3-3FAB-4590-91C9-C530FE9D9D99}" srcOrd="0" destOrd="0" presId="urn:microsoft.com/office/officeart/2005/8/layout/vList2"/>
    <dgm:cxn modelId="{19AE4798-294F-4B49-BACB-998774FD5C3E}" type="presParOf" srcId="{046D4910-3019-4C55-8EA7-8581B73ABC77}" destId="{401DC162-2ED3-442E-B0AB-5B3CBF43411E}" srcOrd="0" destOrd="0" presId="urn:microsoft.com/office/officeart/2005/8/layout/vList2"/>
    <dgm:cxn modelId="{502A4A13-4056-475F-8F15-ABBB31C940C7}" type="presParOf" srcId="{046D4910-3019-4C55-8EA7-8581B73ABC77}" destId="{D89E5CB0-733B-4004-A3DE-D1D4E67D2BBC}" srcOrd="1" destOrd="0" presId="urn:microsoft.com/office/officeart/2005/8/layout/vList2"/>
    <dgm:cxn modelId="{F3A3A6B0-C075-486E-ABC2-5DCBEAD53DDD}" type="presParOf" srcId="{046D4910-3019-4C55-8EA7-8581B73ABC77}" destId="{86BBB706-691A-49FB-9605-670BC97FBC54}" srcOrd="2" destOrd="0" presId="urn:microsoft.com/office/officeart/2005/8/layout/vList2"/>
    <dgm:cxn modelId="{ABD34A2C-6F5B-438C-9167-46841CF1C21C}" type="presParOf" srcId="{046D4910-3019-4C55-8EA7-8581B73ABC77}" destId="{3CF5A066-B8A4-4484-9987-9A2D14DB67DD}" srcOrd="3" destOrd="0" presId="urn:microsoft.com/office/officeart/2005/8/layout/vList2"/>
    <dgm:cxn modelId="{4767B17B-12FA-48A1-9B9A-76DB29F6491D}" type="presParOf" srcId="{046D4910-3019-4C55-8EA7-8581B73ABC77}" destId="{246C28FF-D7BD-4626-93EF-AC5B9A5942FA}" srcOrd="4" destOrd="0" presId="urn:microsoft.com/office/officeart/2005/8/layout/vList2"/>
    <dgm:cxn modelId="{5586D4AB-3578-453C-8597-D4485FA51358}" type="presParOf" srcId="{046D4910-3019-4C55-8EA7-8581B73ABC77}" destId="{3F075A55-730F-47B8-85EC-D25B5407EA87}" srcOrd="5" destOrd="0" presId="urn:microsoft.com/office/officeart/2005/8/layout/vList2"/>
    <dgm:cxn modelId="{4427BB50-AC8E-4022-91A6-CE7CC40FB9E9}" type="presParOf" srcId="{046D4910-3019-4C55-8EA7-8581B73ABC77}" destId="{2C0876D3-3FAB-4590-91C9-C530FE9D9D99}" srcOrd="6" destOrd="0" presId="urn:microsoft.com/office/officeart/2005/8/layout/vList2"/>
    <dgm:cxn modelId="{033395F4-FA09-47F2-A098-98A74A8169C8}" type="presParOf" srcId="{046D4910-3019-4C55-8EA7-8581B73ABC77}" destId="{4EE4896B-AE69-44FF-90B9-0872E9F6EE07}" srcOrd="7" destOrd="0" presId="urn:microsoft.com/office/officeart/2005/8/layout/vList2"/>
    <dgm:cxn modelId="{7AA8736A-8F5C-4FFF-9C2C-3A19CF22BA8E}" type="presParOf" srcId="{046D4910-3019-4C55-8EA7-8581B73ABC77}" destId="{F5BAECC5-C33E-4049-9C6F-C81632B2AF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C36FFE-8B79-42AD-B307-6B9FC93CF36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B4B72F-B5D9-4DDE-8CB1-1B0D1C25938C}">
      <dgm:prSet/>
      <dgm:spPr/>
      <dgm:t>
        <a:bodyPr/>
        <a:lstStyle/>
        <a:p>
          <a:r>
            <a:rPr lang="en-GB" b="1"/>
            <a:t>Reliability (FIDES) assessment</a:t>
          </a:r>
          <a:endParaRPr lang="en-US"/>
        </a:p>
      </dgm:t>
    </dgm:pt>
    <dgm:pt modelId="{808D7D9E-F395-48F2-9DC6-C1C2A70EB2FD}" type="parTrans" cxnId="{FBD306A4-E7C1-4990-A687-63DD36F3CD0C}">
      <dgm:prSet/>
      <dgm:spPr/>
      <dgm:t>
        <a:bodyPr/>
        <a:lstStyle/>
        <a:p>
          <a:endParaRPr lang="en-US"/>
        </a:p>
      </dgm:t>
    </dgm:pt>
    <dgm:pt modelId="{EB220210-14E7-4EDA-9076-6BABF7005662}" type="sibTrans" cxnId="{FBD306A4-E7C1-4990-A687-63DD36F3CD0C}">
      <dgm:prSet/>
      <dgm:spPr/>
      <dgm:t>
        <a:bodyPr/>
        <a:lstStyle/>
        <a:p>
          <a:endParaRPr lang="en-US"/>
        </a:p>
      </dgm:t>
    </dgm:pt>
    <dgm:pt modelId="{64F4E101-EBD5-46A5-91E1-597CA8F627C7}">
      <dgm:prSet/>
      <dgm:spPr/>
      <dgm:t>
        <a:bodyPr/>
        <a:lstStyle/>
        <a:p>
          <a:r>
            <a:rPr lang="en-GB" b="1" dirty="0"/>
            <a:t>Four configurations proposed</a:t>
          </a:r>
          <a:endParaRPr lang="en-US" dirty="0"/>
        </a:p>
      </dgm:t>
    </dgm:pt>
    <dgm:pt modelId="{9E367660-FF0D-4E78-A540-BB41F189B212}" type="parTrans" cxnId="{B8B601E0-B105-4209-8314-2979848284CE}">
      <dgm:prSet/>
      <dgm:spPr/>
      <dgm:t>
        <a:bodyPr/>
        <a:lstStyle/>
        <a:p>
          <a:endParaRPr lang="en-US"/>
        </a:p>
      </dgm:t>
    </dgm:pt>
    <dgm:pt modelId="{D8D6070C-6248-4BF7-98C4-C8E118D09F99}" type="sibTrans" cxnId="{B8B601E0-B105-4209-8314-2979848284CE}">
      <dgm:prSet/>
      <dgm:spPr/>
      <dgm:t>
        <a:bodyPr/>
        <a:lstStyle/>
        <a:p>
          <a:endParaRPr lang="en-US"/>
        </a:p>
      </dgm:t>
    </dgm:pt>
    <dgm:pt modelId="{2BEFBEA1-F848-4DC7-B956-594BBA3213C4}">
      <dgm:prSet/>
      <dgm:spPr/>
      <dgm:t>
        <a:bodyPr/>
        <a:lstStyle/>
        <a:p>
          <a:r>
            <a:rPr lang="en-GB" b="1"/>
            <a:t>Vega-C mission profile (NAVIGA)</a:t>
          </a:r>
          <a:endParaRPr lang="en-US"/>
        </a:p>
      </dgm:t>
    </dgm:pt>
    <dgm:pt modelId="{314DEDBE-072E-48DD-BE77-C461BF2316C1}" type="parTrans" cxnId="{85F9B356-5BCB-4E6B-86F2-8086874C8D20}">
      <dgm:prSet/>
      <dgm:spPr/>
      <dgm:t>
        <a:bodyPr/>
        <a:lstStyle/>
        <a:p>
          <a:endParaRPr lang="en-US"/>
        </a:p>
      </dgm:t>
    </dgm:pt>
    <dgm:pt modelId="{E0933CBF-BB99-4098-9C7D-760437CC78DD}" type="sibTrans" cxnId="{85F9B356-5BCB-4E6B-86F2-8086874C8D20}">
      <dgm:prSet/>
      <dgm:spPr/>
      <dgm:t>
        <a:bodyPr/>
        <a:lstStyle/>
        <a:p>
          <a:endParaRPr lang="en-US"/>
        </a:p>
      </dgm:t>
    </dgm:pt>
    <dgm:pt modelId="{7AC9E6DC-F353-48A0-98D2-28CD08E2D798}" type="pres">
      <dgm:prSet presAssocID="{04C36FFE-8B79-42AD-B307-6B9FC93CF3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01DAE9-7F9C-447F-B99C-382E84F17D42}" type="pres">
      <dgm:prSet presAssocID="{18B4B72F-B5D9-4DDE-8CB1-1B0D1C25938C}" presName="root" presStyleCnt="0"/>
      <dgm:spPr/>
    </dgm:pt>
    <dgm:pt modelId="{BAA87B7D-D90B-4996-ACD3-D0AA50063727}" type="pres">
      <dgm:prSet presAssocID="{18B4B72F-B5D9-4DDE-8CB1-1B0D1C25938C}" presName="rootComposite" presStyleCnt="0"/>
      <dgm:spPr/>
    </dgm:pt>
    <dgm:pt modelId="{E8A16104-6A17-49F4-B130-FD43E9C45F9E}" type="pres">
      <dgm:prSet presAssocID="{18B4B72F-B5D9-4DDE-8CB1-1B0D1C25938C}" presName="rootText" presStyleLbl="node1" presStyleIdx="0" presStyleCnt="3"/>
      <dgm:spPr/>
    </dgm:pt>
    <dgm:pt modelId="{3103C36C-94D9-4716-A460-8533E8557265}" type="pres">
      <dgm:prSet presAssocID="{18B4B72F-B5D9-4DDE-8CB1-1B0D1C25938C}" presName="rootConnector" presStyleLbl="node1" presStyleIdx="0" presStyleCnt="3"/>
      <dgm:spPr/>
    </dgm:pt>
    <dgm:pt modelId="{650CB238-E684-40DE-A3C1-1BABA7255817}" type="pres">
      <dgm:prSet presAssocID="{18B4B72F-B5D9-4DDE-8CB1-1B0D1C25938C}" presName="childShape" presStyleCnt="0"/>
      <dgm:spPr/>
    </dgm:pt>
    <dgm:pt modelId="{7A17BD55-4225-46F8-87A2-CBCDEF11B086}" type="pres">
      <dgm:prSet presAssocID="{64F4E101-EBD5-46A5-91E1-597CA8F627C7}" presName="root" presStyleCnt="0"/>
      <dgm:spPr/>
    </dgm:pt>
    <dgm:pt modelId="{0673DA94-AA77-4F0D-89BE-A29E06E07588}" type="pres">
      <dgm:prSet presAssocID="{64F4E101-EBD5-46A5-91E1-597CA8F627C7}" presName="rootComposite" presStyleCnt="0"/>
      <dgm:spPr/>
    </dgm:pt>
    <dgm:pt modelId="{47C0986F-FB71-48DA-AE57-A10601F0EE41}" type="pres">
      <dgm:prSet presAssocID="{64F4E101-EBD5-46A5-91E1-597CA8F627C7}" presName="rootText" presStyleLbl="node1" presStyleIdx="1" presStyleCnt="3" custLinFactNeighborX="-15356" custLinFactNeighborY="1101"/>
      <dgm:spPr/>
    </dgm:pt>
    <dgm:pt modelId="{E77987AF-1B59-4BBA-B748-A0B323205D81}" type="pres">
      <dgm:prSet presAssocID="{64F4E101-EBD5-46A5-91E1-597CA8F627C7}" presName="rootConnector" presStyleLbl="node1" presStyleIdx="1" presStyleCnt="3"/>
      <dgm:spPr/>
    </dgm:pt>
    <dgm:pt modelId="{1285B746-291B-43BF-AF63-8850A68148D8}" type="pres">
      <dgm:prSet presAssocID="{64F4E101-EBD5-46A5-91E1-597CA8F627C7}" presName="childShape" presStyleCnt="0"/>
      <dgm:spPr/>
    </dgm:pt>
    <dgm:pt modelId="{4BC920C7-EBA2-4CD1-9B64-B9C502DFD758}" type="pres">
      <dgm:prSet presAssocID="{2BEFBEA1-F848-4DC7-B956-594BBA3213C4}" presName="root" presStyleCnt="0"/>
      <dgm:spPr/>
    </dgm:pt>
    <dgm:pt modelId="{95D230A5-6706-49CE-8861-6994B3E4D55A}" type="pres">
      <dgm:prSet presAssocID="{2BEFBEA1-F848-4DC7-B956-594BBA3213C4}" presName="rootComposite" presStyleCnt="0"/>
      <dgm:spPr/>
    </dgm:pt>
    <dgm:pt modelId="{DBA579C3-BA42-426C-AC50-759ED835D0B4}" type="pres">
      <dgm:prSet presAssocID="{2BEFBEA1-F848-4DC7-B956-594BBA3213C4}" presName="rootText" presStyleLbl="node1" presStyleIdx="2" presStyleCnt="3" custLinFactNeighborX="-31921" custLinFactNeighborY="1101"/>
      <dgm:spPr/>
    </dgm:pt>
    <dgm:pt modelId="{3D17B846-B24B-4139-B585-C2C5E54595D5}" type="pres">
      <dgm:prSet presAssocID="{2BEFBEA1-F848-4DC7-B956-594BBA3213C4}" presName="rootConnector" presStyleLbl="node1" presStyleIdx="2" presStyleCnt="3"/>
      <dgm:spPr/>
    </dgm:pt>
    <dgm:pt modelId="{F0173B60-373C-4D01-B0B7-DAF40C3A3D96}" type="pres">
      <dgm:prSet presAssocID="{2BEFBEA1-F848-4DC7-B956-594BBA3213C4}" presName="childShape" presStyleCnt="0"/>
      <dgm:spPr/>
    </dgm:pt>
  </dgm:ptLst>
  <dgm:cxnLst>
    <dgm:cxn modelId="{BAE8B209-DBCF-4736-9CCA-73BC0988F3C0}" type="presOf" srcId="{18B4B72F-B5D9-4DDE-8CB1-1B0D1C25938C}" destId="{3103C36C-94D9-4716-A460-8533E8557265}" srcOrd="1" destOrd="0" presId="urn:microsoft.com/office/officeart/2005/8/layout/hierarchy3"/>
    <dgm:cxn modelId="{778CF710-CA31-4667-B3AF-D18B4EF43474}" type="presOf" srcId="{2BEFBEA1-F848-4DC7-B956-594BBA3213C4}" destId="{3D17B846-B24B-4139-B585-C2C5E54595D5}" srcOrd="1" destOrd="0" presId="urn:microsoft.com/office/officeart/2005/8/layout/hierarchy3"/>
    <dgm:cxn modelId="{FD9C912A-B3EF-4FF9-86A8-149E2606C2B3}" type="presOf" srcId="{18B4B72F-B5D9-4DDE-8CB1-1B0D1C25938C}" destId="{E8A16104-6A17-49F4-B130-FD43E9C45F9E}" srcOrd="0" destOrd="0" presId="urn:microsoft.com/office/officeart/2005/8/layout/hierarchy3"/>
    <dgm:cxn modelId="{C88E565E-6334-46BE-AE76-118E06357347}" type="presOf" srcId="{2BEFBEA1-F848-4DC7-B956-594BBA3213C4}" destId="{DBA579C3-BA42-426C-AC50-759ED835D0B4}" srcOrd="0" destOrd="0" presId="urn:microsoft.com/office/officeart/2005/8/layout/hierarchy3"/>
    <dgm:cxn modelId="{85F9B356-5BCB-4E6B-86F2-8086874C8D20}" srcId="{04C36FFE-8B79-42AD-B307-6B9FC93CF362}" destId="{2BEFBEA1-F848-4DC7-B956-594BBA3213C4}" srcOrd="2" destOrd="0" parTransId="{314DEDBE-072E-48DD-BE77-C461BF2316C1}" sibTransId="{E0933CBF-BB99-4098-9C7D-760437CC78DD}"/>
    <dgm:cxn modelId="{DA672E5A-3018-44BC-8CB8-756052610792}" type="presOf" srcId="{64F4E101-EBD5-46A5-91E1-597CA8F627C7}" destId="{47C0986F-FB71-48DA-AE57-A10601F0EE41}" srcOrd="0" destOrd="0" presId="urn:microsoft.com/office/officeart/2005/8/layout/hierarchy3"/>
    <dgm:cxn modelId="{FBD306A4-E7C1-4990-A687-63DD36F3CD0C}" srcId="{04C36FFE-8B79-42AD-B307-6B9FC93CF362}" destId="{18B4B72F-B5D9-4DDE-8CB1-1B0D1C25938C}" srcOrd="0" destOrd="0" parTransId="{808D7D9E-F395-48F2-9DC6-C1C2A70EB2FD}" sibTransId="{EB220210-14E7-4EDA-9076-6BABF7005662}"/>
    <dgm:cxn modelId="{A704DED1-BA07-4F06-B24A-4C5189DA6014}" type="presOf" srcId="{64F4E101-EBD5-46A5-91E1-597CA8F627C7}" destId="{E77987AF-1B59-4BBA-B748-A0B323205D81}" srcOrd="1" destOrd="0" presId="urn:microsoft.com/office/officeart/2005/8/layout/hierarchy3"/>
    <dgm:cxn modelId="{8320E4DD-1D5C-45F5-ABE2-5EAA36C3D719}" type="presOf" srcId="{04C36FFE-8B79-42AD-B307-6B9FC93CF362}" destId="{7AC9E6DC-F353-48A0-98D2-28CD08E2D798}" srcOrd="0" destOrd="0" presId="urn:microsoft.com/office/officeart/2005/8/layout/hierarchy3"/>
    <dgm:cxn modelId="{B8B601E0-B105-4209-8314-2979848284CE}" srcId="{04C36FFE-8B79-42AD-B307-6B9FC93CF362}" destId="{64F4E101-EBD5-46A5-91E1-597CA8F627C7}" srcOrd="1" destOrd="0" parTransId="{9E367660-FF0D-4E78-A540-BB41F189B212}" sibTransId="{D8D6070C-6248-4BF7-98C4-C8E118D09F99}"/>
    <dgm:cxn modelId="{689CE94B-DBEC-4961-AC96-4C0AAF07C423}" type="presParOf" srcId="{7AC9E6DC-F353-48A0-98D2-28CD08E2D798}" destId="{2D01DAE9-7F9C-447F-B99C-382E84F17D42}" srcOrd="0" destOrd="0" presId="urn:microsoft.com/office/officeart/2005/8/layout/hierarchy3"/>
    <dgm:cxn modelId="{71CD2636-751C-4B37-9223-FE46C1CA2A0E}" type="presParOf" srcId="{2D01DAE9-7F9C-447F-B99C-382E84F17D42}" destId="{BAA87B7D-D90B-4996-ACD3-D0AA50063727}" srcOrd="0" destOrd="0" presId="urn:microsoft.com/office/officeart/2005/8/layout/hierarchy3"/>
    <dgm:cxn modelId="{35244101-18D2-4192-A315-8A8A7935F44A}" type="presParOf" srcId="{BAA87B7D-D90B-4996-ACD3-D0AA50063727}" destId="{E8A16104-6A17-49F4-B130-FD43E9C45F9E}" srcOrd="0" destOrd="0" presId="urn:microsoft.com/office/officeart/2005/8/layout/hierarchy3"/>
    <dgm:cxn modelId="{46983457-E4D4-44A4-BC6B-0ACE37FDE109}" type="presParOf" srcId="{BAA87B7D-D90B-4996-ACD3-D0AA50063727}" destId="{3103C36C-94D9-4716-A460-8533E8557265}" srcOrd="1" destOrd="0" presId="urn:microsoft.com/office/officeart/2005/8/layout/hierarchy3"/>
    <dgm:cxn modelId="{DE28EFEA-FE94-4A7E-84FE-D648809E4F8A}" type="presParOf" srcId="{2D01DAE9-7F9C-447F-B99C-382E84F17D42}" destId="{650CB238-E684-40DE-A3C1-1BABA7255817}" srcOrd="1" destOrd="0" presId="urn:microsoft.com/office/officeart/2005/8/layout/hierarchy3"/>
    <dgm:cxn modelId="{DFD37752-AD8E-4BD4-8CF9-2F60996714FD}" type="presParOf" srcId="{7AC9E6DC-F353-48A0-98D2-28CD08E2D798}" destId="{7A17BD55-4225-46F8-87A2-CBCDEF11B086}" srcOrd="1" destOrd="0" presId="urn:microsoft.com/office/officeart/2005/8/layout/hierarchy3"/>
    <dgm:cxn modelId="{EA5F9E18-EFD6-4969-90D0-097761F34781}" type="presParOf" srcId="{7A17BD55-4225-46F8-87A2-CBCDEF11B086}" destId="{0673DA94-AA77-4F0D-89BE-A29E06E07588}" srcOrd="0" destOrd="0" presId="urn:microsoft.com/office/officeart/2005/8/layout/hierarchy3"/>
    <dgm:cxn modelId="{C1687F72-5BF1-45CB-A537-1FF5DB0342D9}" type="presParOf" srcId="{0673DA94-AA77-4F0D-89BE-A29E06E07588}" destId="{47C0986F-FB71-48DA-AE57-A10601F0EE41}" srcOrd="0" destOrd="0" presId="urn:microsoft.com/office/officeart/2005/8/layout/hierarchy3"/>
    <dgm:cxn modelId="{BE539A6A-5E5E-44A3-A336-206B22A1652A}" type="presParOf" srcId="{0673DA94-AA77-4F0D-89BE-A29E06E07588}" destId="{E77987AF-1B59-4BBA-B748-A0B323205D81}" srcOrd="1" destOrd="0" presId="urn:microsoft.com/office/officeart/2005/8/layout/hierarchy3"/>
    <dgm:cxn modelId="{DC7CAB74-AD93-49E4-BBE1-65AFFB037ADE}" type="presParOf" srcId="{7A17BD55-4225-46F8-87A2-CBCDEF11B086}" destId="{1285B746-291B-43BF-AF63-8850A68148D8}" srcOrd="1" destOrd="0" presId="urn:microsoft.com/office/officeart/2005/8/layout/hierarchy3"/>
    <dgm:cxn modelId="{8A77B9F5-F044-4BB6-BE5A-8868DC254122}" type="presParOf" srcId="{7AC9E6DC-F353-48A0-98D2-28CD08E2D798}" destId="{4BC920C7-EBA2-4CD1-9B64-B9C502DFD758}" srcOrd="2" destOrd="0" presId="urn:microsoft.com/office/officeart/2005/8/layout/hierarchy3"/>
    <dgm:cxn modelId="{275C847B-8C0A-4B53-A76B-03901B1AEA0A}" type="presParOf" srcId="{4BC920C7-EBA2-4CD1-9B64-B9C502DFD758}" destId="{95D230A5-6706-49CE-8861-6994B3E4D55A}" srcOrd="0" destOrd="0" presId="urn:microsoft.com/office/officeart/2005/8/layout/hierarchy3"/>
    <dgm:cxn modelId="{0F039D32-7B6C-42AA-9C01-A3A8C1688F20}" type="presParOf" srcId="{95D230A5-6706-49CE-8861-6994B3E4D55A}" destId="{DBA579C3-BA42-426C-AC50-759ED835D0B4}" srcOrd="0" destOrd="0" presId="urn:microsoft.com/office/officeart/2005/8/layout/hierarchy3"/>
    <dgm:cxn modelId="{10296B8A-2E8E-4E38-8BEF-593D24F0741F}" type="presParOf" srcId="{95D230A5-6706-49CE-8861-6994B3E4D55A}" destId="{3D17B846-B24B-4139-B585-C2C5E54595D5}" srcOrd="1" destOrd="0" presId="urn:microsoft.com/office/officeart/2005/8/layout/hierarchy3"/>
    <dgm:cxn modelId="{60C0B823-A14B-41A8-8F1D-3548932A41D2}" type="presParOf" srcId="{4BC920C7-EBA2-4CD1-9B64-B9C502DFD758}" destId="{F0173B60-373C-4D01-B0B7-DAF40C3A3D9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130CE3-3C23-4705-A375-56D7F9EE5FC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06A923-1082-4F77-82E7-ECB845E1248D}">
      <dgm:prSet/>
      <dgm:spPr/>
      <dgm:t>
        <a:bodyPr/>
        <a:lstStyle/>
        <a:p>
          <a:r>
            <a:rPr lang="en-GB" b="1"/>
            <a:t>Breadboard testing - SEE emulation:</a:t>
          </a:r>
          <a:endParaRPr lang="en-US"/>
        </a:p>
      </dgm:t>
    </dgm:pt>
    <dgm:pt modelId="{F9569307-2889-455E-9E16-040C93470FE4}" type="parTrans" cxnId="{DBDA1FBF-2F81-4B1E-AC46-34A3F9C9ED00}">
      <dgm:prSet/>
      <dgm:spPr/>
      <dgm:t>
        <a:bodyPr/>
        <a:lstStyle/>
        <a:p>
          <a:endParaRPr lang="en-US"/>
        </a:p>
      </dgm:t>
    </dgm:pt>
    <dgm:pt modelId="{BC459572-D2D5-4888-952B-541E80CDE77C}" type="sibTrans" cxnId="{DBDA1FBF-2F81-4B1E-AC46-34A3F9C9ED00}">
      <dgm:prSet/>
      <dgm:spPr/>
      <dgm:t>
        <a:bodyPr/>
        <a:lstStyle/>
        <a:p>
          <a:endParaRPr lang="en-US"/>
        </a:p>
      </dgm:t>
    </dgm:pt>
    <dgm:pt modelId="{74A8423E-C3D7-4C9D-8F14-5F33B2FDDA7A}">
      <dgm:prSet/>
      <dgm:spPr/>
      <dgm:t>
        <a:bodyPr/>
        <a:lstStyle/>
        <a:p>
          <a:r>
            <a:rPr lang="en-GB" b="1">
              <a:sym typeface="Wingdings" panose="05000000000000000000" pitchFamily="2" charset="2"/>
            </a:rPr>
            <a:t></a:t>
          </a:r>
          <a:r>
            <a:rPr lang="en-GB" b="1"/>
            <a:t> events detection</a:t>
          </a:r>
          <a:endParaRPr lang="en-US"/>
        </a:p>
      </dgm:t>
    </dgm:pt>
    <dgm:pt modelId="{DFDDB536-C7FC-4BA4-B5B3-F7FF28FFA9B5}" type="parTrans" cxnId="{E7BB56CC-7D82-4FBB-A083-281D3C1E8E63}">
      <dgm:prSet/>
      <dgm:spPr/>
      <dgm:t>
        <a:bodyPr/>
        <a:lstStyle/>
        <a:p>
          <a:endParaRPr lang="en-US"/>
        </a:p>
      </dgm:t>
    </dgm:pt>
    <dgm:pt modelId="{87F7479E-8DB9-4818-B142-599A7F5550B7}" type="sibTrans" cxnId="{E7BB56CC-7D82-4FBB-A083-281D3C1E8E63}">
      <dgm:prSet/>
      <dgm:spPr/>
      <dgm:t>
        <a:bodyPr/>
        <a:lstStyle/>
        <a:p>
          <a:endParaRPr lang="en-US"/>
        </a:p>
      </dgm:t>
    </dgm:pt>
    <dgm:pt modelId="{18C4B614-5C39-41EE-A18B-D5D686A7F169}">
      <dgm:prSet/>
      <dgm:spPr/>
      <dgm:t>
        <a:bodyPr/>
        <a:lstStyle/>
        <a:p>
          <a:r>
            <a:rPr lang="en-GB" b="1">
              <a:sym typeface="Wingdings" panose="05000000000000000000" pitchFamily="2" charset="2"/>
            </a:rPr>
            <a:t></a:t>
          </a:r>
          <a:r>
            <a:rPr lang="en-GB" b="1"/>
            <a:t> arbiter logic decision</a:t>
          </a:r>
          <a:endParaRPr lang="en-US"/>
        </a:p>
      </dgm:t>
    </dgm:pt>
    <dgm:pt modelId="{97318566-EB79-4FB1-93D3-BD5A9E4B73C2}" type="parTrans" cxnId="{15FFD8C2-7E85-4E78-A01A-4DEFBE7793C8}">
      <dgm:prSet/>
      <dgm:spPr/>
      <dgm:t>
        <a:bodyPr/>
        <a:lstStyle/>
        <a:p>
          <a:endParaRPr lang="en-US"/>
        </a:p>
      </dgm:t>
    </dgm:pt>
    <dgm:pt modelId="{FFEBC6DA-380D-471D-8D73-B0E243FCFA52}" type="sibTrans" cxnId="{15FFD8C2-7E85-4E78-A01A-4DEFBE7793C8}">
      <dgm:prSet/>
      <dgm:spPr/>
      <dgm:t>
        <a:bodyPr/>
        <a:lstStyle/>
        <a:p>
          <a:endParaRPr lang="en-US"/>
        </a:p>
      </dgm:t>
    </dgm:pt>
    <dgm:pt modelId="{01324215-100F-440C-AD5C-AD677E6F97A6}">
      <dgm:prSet/>
      <dgm:spPr/>
      <dgm:t>
        <a:bodyPr/>
        <a:lstStyle/>
        <a:p>
          <a:r>
            <a:rPr lang="en-GB" b="1">
              <a:sym typeface="Wingdings" panose="05000000000000000000" pitchFamily="2" charset="2"/>
            </a:rPr>
            <a:t></a:t>
          </a:r>
          <a:r>
            <a:rPr lang="en-GB" b="1"/>
            <a:t> real-time toggling</a:t>
          </a:r>
          <a:endParaRPr lang="en-US"/>
        </a:p>
      </dgm:t>
    </dgm:pt>
    <dgm:pt modelId="{4193BA59-0624-4108-812D-7A5C379040DF}" type="parTrans" cxnId="{970ED40F-11F3-4572-B16F-C846D23B7A04}">
      <dgm:prSet/>
      <dgm:spPr/>
      <dgm:t>
        <a:bodyPr/>
        <a:lstStyle/>
        <a:p>
          <a:endParaRPr lang="en-US"/>
        </a:p>
      </dgm:t>
    </dgm:pt>
    <dgm:pt modelId="{06E6435B-8E6F-4DF3-8808-7DF86462F2BC}" type="sibTrans" cxnId="{970ED40F-11F3-4572-B16F-C846D23B7A04}">
      <dgm:prSet/>
      <dgm:spPr/>
      <dgm:t>
        <a:bodyPr/>
        <a:lstStyle/>
        <a:p>
          <a:endParaRPr lang="en-US"/>
        </a:p>
      </dgm:t>
    </dgm:pt>
    <dgm:pt modelId="{CD65CED5-C6FA-4C05-B812-8E2B02268ED8}" type="pres">
      <dgm:prSet presAssocID="{C7130CE3-3C23-4705-A375-56D7F9EE5FCA}" presName="matrix" presStyleCnt="0">
        <dgm:presLayoutVars>
          <dgm:chMax val="1"/>
          <dgm:dir/>
          <dgm:resizeHandles val="exact"/>
        </dgm:presLayoutVars>
      </dgm:prSet>
      <dgm:spPr/>
    </dgm:pt>
    <dgm:pt modelId="{BA8D9505-E8D3-4EC7-A3AB-E8D193261E74}" type="pres">
      <dgm:prSet presAssocID="{C7130CE3-3C23-4705-A375-56D7F9EE5FCA}" presName="diamond" presStyleLbl="bgShp" presStyleIdx="0" presStyleCnt="1"/>
      <dgm:spPr/>
    </dgm:pt>
    <dgm:pt modelId="{D0150E8F-A934-464E-976A-5B1DE8F52556}" type="pres">
      <dgm:prSet presAssocID="{C7130CE3-3C23-4705-A375-56D7F9EE5FC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EC32D82-F848-46D2-BCA4-D65B706C679B}" type="pres">
      <dgm:prSet presAssocID="{C7130CE3-3C23-4705-A375-56D7F9EE5FC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B599631-8DE8-4E15-93AC-260FFAF888ED}" type="pres">
      <dgm:prSet presAssocID="{C7130CE3-3C23-4705-A375-56D7F9EE5FC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947313-FCC9-42BE-9C1C-012C8BE86A24}" type="pres">
      <dgm:prSet presAssocID="{C7130CE3-3C23-4705-A375-56D7F9EE5FC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0ED40F-11F3-4572-B16F-C846D23B7A04}" srcId="{C7130CE3-3C23-4705-A375-56D7F9EE5FCA}" destId="{01324215-100F-440C-AD5C-AD677E6F97A6}" srcOrd="3" destOrd="0" parTransId="{4193BA59-0624-4108-812D-7A5C379040DF}" sibTransId="{06E6435B-8E6F-4DF3-8808-7DF86462F2BC}"/>
    <dgm:cxn modelId="{4F201513-49F6-46F4-B660-BCAAB530EB31}" type="presOf" srcId="{C7130CE3-3C23-4705-A375-56D7F9EE5FCA}" destId="{CD65CED5-C6FA-4C05-B812-8E2B02268ED8}" srcOrd="0" destOrd="0" presId="urn:microsoft.com/office/officeart/2005/8/layout/matrix3"/>
    <dgm:cxn modelId="{2A75A31C-BA9D-4C21-A53B-23EC775E3B18}" type="presOf" srcId="{A506A923-1082-4F77-82E7-ECB845E1248D}" destId="{D0150E8F-A934-464E-976A-5B1DE8F52556}" srcOrd="0" destOrd="0" presId="urn:microsoft.com/office/officeart/2005/8/layout/matrix3"/>
    <dgm:cxn modelId="{1CC55387-5D7F-4BCD-A7EA-6745BC660A03}" type="presOf" srcId="{74A8423E-C3D7-4C9D-8F14-5F33B2FDDA7A}" destId="{3EC32D82-F848-46D2-BCA4-D65B706C679B}" srcOrd="0" destOrd="0" presId="urn:microsoft.com/office/officeart/2005/8/layout/matrix3"/>
    <dgm:cxn modelId="{52FC64A8-D51B-48DB-8F26-D3652C9538F7}" type="presOf" srcId="{01324215-100F-440C-AD5C-AD677E6F97A6}" destId="{24947313-FCC9-42BE-9C1C-012C8BE86A24}" srcOrd="0" destOrd="0" presId="urn:microsoft.com/office/officeart/2005/8/layout/matrix3"/>
    <dgm:cxn modelId="{DBDA1FBF-2F81-4B1E-AC46-34A3F9C9ED00}" srcId="{C7130CE3-3C23-4705-A375-56D7F9EE5FCA}" destId="{A506A923-1082-4F77-82E7-ECB845E1248D}" srcOrd="0" destOrd="0" parTransId="{F9569307-2889-455E-9E16-040C93470FE4}" sibTransId="{BC459572-D2D5-4888-952B-541E80CDE77C}"/>
    <dgm:cxn modelId="{15FFD8C2-7E85-4E78-A01A-4DEFBE7793C8}" srcId="{C7130CE3-3C23-4705-A375-56D7F9EE5FCA}" destId="{18C4B614-5C39-41EE-A18B-D5D686A7F169}" srcOrd="2" destOrd="0" parTransId="{97318566-EB79-4FB1-93D3-BD5A9E4B73C2}" sibTransId="{FFEBC6DA-380D-471D-8D73-B0E243FCFA52}"/>
    <dgm:cxn modelId="{E7BB56CC-7D82-4FBB-A083-281D3C1E8E63}" srcId="{C7130CE3-3C23-4705-A375-56D7F9EE5FCA}" destId="{74A8423E-C3D7-4C9D-8F14-5F33B2FDDA7A}" srcOrd="1" destOrd="0" parTransId="{DFDDB536-C7FC-4BA4-B5B3-F7FF28FFA9B5}" sibTransId="{87F7479E-8DB9-4818-B142-599A7F5550B7}"/>
    <dgm:cxn modelId="{F798FFEE-C452-4479-BEF6-269DA255FE82}" type="presOf" srcId="{18C4B614-5C39-41EE-A18B-D5D686A7F169}" destId="{7B599631-8DE8-4E15-93AC-260FFAF888ED}" srcOrd="0" destOrd="0" presId="urn:microsoft.com/office/officeart/2005/8/layout/matrix3"/>
    <dgm:cxn modelId="{E2F87956-4EC9-42A7-A9DD-9D9E623D9299}" type="presParOf" srcId="{CD65CED5-C6FA-4C05-B812-8E2B02268ED8}" destId="{BA8D9505-E8D3-4EC7-A3AB-E8D193261E74}" srcOrd="0" destOrd="0" presId="urn:microsoft.com/office/officeart/2005/8/layout/matrix3"/>
    <dgm:cxn modelId="{845CF603-0EED-4692-8D2E-B8AB594B73B3}" type="presParOf" srcId="{CD65CED5-C6FA-4C05-B812-8E2B02268ED8}" destId="{D0150E8F-A934-464E-976A-5B1DE8F52556}" srcOrd="1" destOrd="0" presId="urn:microsoft.com/office/officeart/2005/8/layout/matrix3"/>
    <dgm:cxn modelId="{1072B99D-799C-4900-A8EB-71369C9C8647}" type="presParOf" srcId="{CD65CED5-C6FA-4C05-B812-8E2B02268ED8}" destId="{3EC32D82-F848-46D2-BCA4-D65B706C679B}" srcOrd="2" destOrd="0" presId="urn:microsoft.com/office/officeart/2005/8/layout/matrix3"/>
    <dgm:cxn modelId="{A9187893-3D53-4CE5-837D-7AA5566631AB}" type="presParOf" srcId="{CD65CED5-C6FA-4C05-B812-8E2B02268ED8}" destId="{7B599631-8DE8-4E15-93AC-260FFAF888ED}" srcOrd="3" destOrd="0" presId="urn:microsoft.com/office/officeart/2005/8/layout/matrix3"/>
    <dgm:cxn modelId="{84AF397A-5C1F-4B55-8C23-05FB80FAC985}" type="presParOf" srcId="{CD65CED5-C6FA-4C05-B812-8E2B02268ED8}" destId="{24947313-FCC9-42BE-9C1C-012C8BE86A2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C5A277-E61A-440B-81D5-A78089693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C814BE-500F-4B93-8DF4-6C393350C6CB}">
      <dgm:prSet custT="1"/>
      <dgm:spPr/>
      <dgm:t>
        <a:bodyPr/>
        <a:lstStyle/>
        <a:p>
          <a:r>
            <a:rPr lang="en-GB" sz="2400" b="1"/>
            <a:t>Not SEE free…</a:t>
          </a:r>
        </a:p>
      </dgm:t>
    </dgm:pt>
    <dgm:pt modelId="{9A0C39B4-BA3A-4123-A4CE-AE21536E4738}" type="parTrans" cxnId="{F318C380-88B1-4264-8C91-F387F5FDA6E5}">
      <dgm:prSet/>
      <dgm:spPr/>
      <dgm:t>
        <a:bodyPr/>
        <a:lstStyle/>
        <a:p>
          <a:endParaRPr lang="en-US"/>
        </a:p>
      </dgm:t>
    </dgm:pt>
    <dgm:pt modelId="{5AC73007-28D4-41F3-996F-A0D62E248F6D}" type="sibTrans" cxnId="{F318C380-88B1-4264-8C91-F387F5FDA6E5}">
      <dgm:prSet/>
      <dgm:spPr/>
      <dgm:t>
        <a:bodyPr/>
        <a:lstStyle/>
        <a:p>
          <a:endParaRPr lang="en-US"/>
        </a:p>
      </dgm:t>
    </dgm:pt>
    <dgm:pt modelId="{E4F38027-9EA2-4F6A-99FC-9429B8D40556}">
      <dgm:prSet custT="1"/>
      <dgm:spPr/>
      <dgm:t>
        <a:bodyPr/>
        <a:lstStyle/>
        <a:p>
          <a:r>
            <a:rPr lang="en-GB" sz="2400" b="1"/>
            <a:t>Power cycle after toggling: recovery of dismissed processor</a:t>
          </a:r>
          <a:endParaRPr lang="en-US" sz="2400"/>
        </a:p>
      </dgm:t>
    </dgm:pt>
    <dgm:pt modelId="{4B2326A6-A77D-4F7B-BCD8-46C374182781}" type="parTrans" cxnId="{73059677-82C1-45FF-8B06-E6B97E36FE6F}">
      <dgm:prSet/>
      <dgm:spPr/>
      <dgm:t>
        <a:bodyPr/>
        <a:lstStyle/>
        <a:p>
          <a:endParaRPr lang="en-US"/>
        </a:p>
      </dgm:t>
    </dgm:pt>
    <dgm:pt modelId="{4A959740-878B-4DBF-A34B-5A00107CA52E}" type="sibTrans" cxnId="{73059677-82C1-45FF-8B06-E6B97E36FE6F}">
      <dgm:prSet/>
      <dgm:spPr/>
      <dgm:t>
        <a:bodyPr/>
        <a:lstStyle/>
        <a:p>
          <a:endParaRPr lang="en-US"/>
        </a:p>
      </dgm:t>
    </dgm:pt>
    <dgm:pt modelId="{1F4E4696-B970-4AB4-A8A2-FE1C2BC30387}">
      <dgm:prSet custT="1"/>
      <dgm:spPr/>
      <dgm:t>
        <a:bodyPr/>
        <a:lstStyle/>
        <a:p>
          <a:r>
            <a:rPr lang="en-GB" sz="2400" b="1"/>
            <a:t>Evolution of toggling criteria</a:t>
          </a:r>
          <a:endParaRPr lang="en-US" sz="2400"/>
        </a:p>
      </dgm:t>
    </dgm:pt>
    <dgm:pt modelId="{ABBD5000-182B-485E-B7D6-BD8696AA31D1}" type="parTrans" cxnId="{467CE245-212F-4744-A142-E8E8665E050B}">
      <dgm:prSet/>
      <dgm:spPr/>
      <dgm:t>
        <a:bodyPr/>
        <a:lstStyle/>
        <a:p>
          <a:endParaRPr lang="en-US"/>
        </a:p>
      </dgm:t>
    </dgm:pt>
    <dgm:pt modelId="{4D69B7C0-8B98-422F-8F5E-C1649CF7501C}" type="sibTrans" cxnId="{467CE245-212F-4744-A142-E8E8665E050B}">
      <dgm:prSet/>
      <dgm:spPr/>
      <dgm:t>
        <a:bodyPr/>
        <a:lstStyle/>
        <a:p>
          <a:endParaRPr lang="en-US"/>
        </a:p>
      </dgm:t>
    </dgm:pt>
    <dgm:pt modelId="{748EA21F-E0B2-4106-B3AE-480E8E1148E5}">
      <dgm:prSet custT="1"/>
      <dgm:spPr/>
      <dgm:t>
        <a:bodyPr/>
        <a:lstStyle/>
        <a:p>
          <a:r>
            <a:rPr lang="en-GB" sz="2400" b="1"/>
            <a:t>Actual testing under heavy ions</a:t>
          </a:r>
          <a:endParaRPr lang="en-US" sz="2400"/>
        </a:p>
      </dgm:t>
    </dgm:pt>
    <dgm:pt modelId="{0186CDFF-264A-4F8C-82FE-20F89AC73367}" type="parTrans" cxnId="{F3D4265B-F006-45B0-928E-C26AE690C6EF}">
      <dgm:prSet/>
      <dgm:spPr/>
      <dgm:t>
        <a:bodyPr/>
        <a:lstStyle/>
        <a:p>
          <a:endParaRPr lang="en-US"/>
        </a:p>
      </dgm:t>
    </dgm:pt>
    <dgm:pt modelId="{D07BA3E2-8874-4A45-9347-0BAD74623900}" type="sibTrans" cxnId="{F3D4265B-F006-45B0-928E-C26AE690C6EF}">
      <dgm:prSet/>
      <dgm:spPr/>
      <dgm:t>
        <a:bodyPr/>
        <a:lstStyle/>
        <a:p>
          <a:endParaRPr lang="en-US"/>
        </a:p>
      </dgm:t>
    </dgm:pt>
    <dgm:pt modelId="{4B3CE034-3C6F-4AF0-8F15-C152133A5135}">
      <dgm:prSet custT="1"/>
      <dgm:spPr/>
      <dgm:t>
        <a:bodyPr/>
        <a:lstStyle/>
        <a:p>
          <a:r>
            <a:rPr lang="en-US" sz="2400" b="1"/>
            <a:t>Also useful as processing capability booster</a:t>
          </a:r>
        </a:p>
      </dgm:t>
    </dgm:pt>
    <dgm:pt modelId="{3E0A2E83-B132-45F5-85D0-7EF2C9E610CD}" type="parTrans" cxnId="{DE096CA5-2BDC-419E-9DCC-A5506CECCDFF}">
      <dgm:prSet/>
      <dgm:spPr/>
      <dgm:t>
        <a:bodyPr/>
        <a:lstStyle/>
        <a:p>
          <a:endParaRPr lang="es-ES"/>
        </a:p>
      </dgm:t>
    </dgm:pt>
    <dgm:pt modelId="{FCB453A1-C816-4C0D-801D-E6614C88F138}" type="sibTrans" cxnId="{DE096CA5-2BDC-419E-9DCC-A5506CECCDFF}">
      <dgm:prSet/>
      <dgm:spPr/>
      <dgm:t>
        <a:bodyPr/>
        <a:lstStyle/>
        <a:p>
          <a:endParaRPr lang="es-ES"/>
        </a:p>
      </dgm:t>
    </dgm:pt>
    <dgm:pt modelId="{30387238-E534-434C-BFAC-90ABEA945D1C}" type="pres">
      <dgm:prSet presAssocID="{B8C5A277-E61A-440B-81D5-A78089693977}" presName="linear" presStyleCnt="0">
        <dgm:presLayoutVars>
          <dgm:animLvl val="lvl"/>
          <dgm:resizeHandles val="exact"/>
        </dgm:presLayoutVars>
      </dgm:prSet>
      <dgm:spPr/>
    </dgm:pt>
    <dgm:pt modelId="{50C39B69-419A-4CC6-9E5B-09A0D0F5EA1F}" type="pres">
      <dgm:prSet presAssocID="{B0C814BE-500F-4B93-8DF4-6C393350C6C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C4BF32-589D-4B9F-BE41-359A7F072BDC}" type="pres">
      <dgm:prSet presAssocID="{5AC73007-28D4-41F3-996F-A0D62E248F6D}" presName="spacer" presStyleCnt="0"/>
      <dgm:spPr/>
    </dgm:pt>
    <dgm:pt modelId="{A079D626-4B92-497E-A3A3-F05247B77BF3}" type="pres">
      <dgm:prSet presAssocID="{4B3CE034-3C6F-4AF0-8F15-C152133A5135}" presName="parentText" presStyleLbl="node1" presStyleIdx="1" presStyleCnt="5" custLinFactY="392917" custLinFactNeighborX="-1672" custLinFactNeighborY="400000">
        <dgm:presLayoutVars>
          <dgm:chMax val="0"/>
          <dgm:bulletEnabled val="1"/>
        </dgm:presLayoutVars>
      </dgm:prSet>
      <dgm:spPr/>
    </dgm:pt>
    <dgm:pt modelId="{8B562EE0-9FA1-4B59-BE36-091462E13DF5}" type="pres">
      <dgm:prSet presAssocID="{FCB453A1-C816-4C0D-801D-E6614C88F138}" presName="spacer" presStyleCnt="0"/>
      <dgm:spPr/>
    </dgm:pt>
    <dgm:pt modelId="{8ABBC541-9A6C-4832-948C-BF4363B8C8D5}" type="pres">
      <dgm:prSet presAssocID="{E4F38027-9EA2-4F6A-99FC-9429B8D405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2AFA9D-67FC-468F-86C1-6A49B5F9FA82}" type="pres">
      <dgm:prSet presAssocID="{4A959740-878B-4DBF-A34B-5A00107CA52E}" presName="spacer" presStyleCnt="0"/>
      <dgm:spPr/>
    </dgm:pt>
    <dgm:pt modelId="{72127B7D-19C5-4C9E-B4E0-80AADB99F171}" type="pres">
      <dgm:prSet presAssocID="{1F4E4696-B970-4AB4-A8A2-FE1C2BC303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EA3032-84B5-4A25-BFCF-5BDFDC5B1182}" type="pres">
      <dgm:prSet presAssocID="{4D69B7C0-8B98-422F-8F5E-C1649CF7501C}" presName="spacer" presStyleCnt="0"/>
      <dgm:spPr/>
    </dgm:pt>
    <dgm:pt modelId="{48AA6AAC-31CB-41EC-BDA1-C8CA9F6069F1}" type="pres">
      <dgm:prSet presAssocID="{748EA21F-E0B2-4106-B3AE-480E8E1148E5}" presName="parentText" presStyleLbl="node1" presStyleIdx="4" presStyleCnt="5" custLinFactY="-300000" custLinFactNeighborX="-88" custLinFactNeighborY="-335578">
        <dgm:presLayoutVars>
          <dgm:chMax val="0"/>
          <dgm:bulletEnabled val="1"/>
        </dgm:presLayoutVars>
      </dgm:prSet>
      <dgm:spPr/>
    </dgm:pt>
  </dgm:ptLst>
  <dgm:cxnLst>
    <dgm:cxn modelId="{7D0BA51B-D06F-4C87-B027-63698500E6D0}" type="presOf" srcId="{748EA21F-E0B2-4106-B3AE-480E8E1148E5}" destId="{48AA6AAC-31CB-41EC-BDA1-C8CA9F6069F1}" srcOrd="0" destOrd="0" presId="urn:microsoft.com/office/officeart/2005/8/layout/vList2"/>
    <dgm:cxn modelId="{F3D4265B-F006-45B0-928E-C26AE690C6EF}" srcId="{B8C5A277-E61A-440B-81D5-A78089693977}" destId="{748EA21F-E0B2-4106-B3AE-480E8E1148E5}" srcOrd="4" destOrd="0" parTransId="{0186CDFF-264A-4F8C-82FE-20F89AC73367}" sibTransId="{D07BA3E2-8874-4A45-9347-0BAD74623900}"/>
    <dgm:cxn modelId="{467CE245-212F-4744-A142-E8E8665E050B}" srcId="{B8C5A277-E61A-440B-81D5-A78089693977}" destId="{1F4E4696-B970-4AB4-A8A2-FE1C2BC30387}" srcOrd="3" destOrd="0" parTransId="{ABBD5000-182B-485E-B7D6-BD8696AA31D1}" sibTransId="{4D69B7C0-8B98-422F-8F5E-C1649CF7501C}"/>
    <dgm:cxn modelId="{3020806F-3B0C-418A-915A-78C65731E784}" type="presOf" srcId="{4B3CE034-3C6F-4AF0-8F15-C152133A5135}" destId="{A079D626-4B92-497E-A3A3-F05247B77BF3}" srcOrd="0" destOrd="0" presId="urn:microsoft.com/office/officeart/2005/8/layout/vList2"/>
    <dgm:cxn modelId="{73059677-82C1-45FF-8B06-E6B97E36FE6F}" srcId="{B8C5A277-E61A-440B-81D5-A78089693977}" destId="{E4F38027-9EA2-4F6A-99FC-9429B8D40556}" srcOrd="2" destOrd="0" parTransId="{4B2326A6-A77D-4F7B-BCD8-46C374182781}" sibTransId="{4A959740-878B-4DBF-A34B-5A00107CA52E}"/>
    <dgm:cxn modelId="{F318C380-88B1-4264-8C91-F387F5FDA6E5}" srcId="{B8C5A277-E61A-440B-81D5-A78089693977}" destId="{B0C814BE-500F-4B93-8DF4-6C393350C6CB}" srcOrd="0" destOrd="0" parTransId="{9A0C39B4-BA3A-4123-A4CE-AE21536E4738}" sibTransId="{5AC73007-28D4-41F3-996F-A0D62E248F6D}"/>
    <dgm:cxn modelId="{E919509E-8BCF-4ABB-8D6E-44681E2C3793}" type="presOf" srcId="{B0C814BE-500F-4B93-8DF4-6C393350C6CB}" destId="{50C39B69-419A-4CC6-9E5B-09A0D0F5EA1F}" srcOrd="0" destOrd="0" presId="urn:microsoft.com/office/officeart/2005/8/layout/vList2"/>
    <dgm:cxn modelId="{DE096CA5-2BDC-419E-9DCC-A5506CECCDFF}" srcId="{B8C5A277-E61A-440B-81D5-A78089693977}" destId="{4B3CE034-3C6F-4AF0-8F15-C152133A5135}" srcOrd="1" destOrd="0" parTransId="{3E0A2E83-B132-45F5-85D0-7EF2C9E610CD}" sibTransId="{FCB453A1-C816-4C0D-801D-E6614C88F138}"/>
    <dgm:cxn modelId="{6A0A5DCA-1FC2-4AC3-A75A-106B744A0453}" type="presOf" srcId="{B8C5A277-E61A-440B-81D5-A78089693977}" destId="{30387238-E534-434C-BFAC-90ABEA945D1C}" srcOrd="0" destOrd="0" presId="urn:microsoft.com/office/officeart/2005/8/layout/vList2"/>
    <dgm:cxn modelId="{72E79FDB-B862-4702-9B29-917763F98E97}" type="presOf" srcId="{1F4E4696-B970-4AB4-A8A2-FE1C2BC30387}" destId="{72127B7D-19C5-4C9E-B4E0-80AADB99F171}" srcOrd="0" destOrd="0" presId="urn:microsoft.com/office/officeart/2005/8/layout/vList2"/>
    <dgm:cxn modelId="{73115ADF-8CAE-4ECC-A1EC-15B3FF0BE041}" type="presOf" srcId="{E4F38027-9EA2-4F6A-99FC-9429B8D40556}" destId="{8ABBC541-9A6C-4832-948C-BF4363B8C8D5}" srcOrd="0" destOrd="0" presId="urn:microsoft.com/office/officeart/2005/8/layout/vList2"/>
    <dgm:cxn modelId="{3294737F-AC3F-4B33-A8B8-0B166216A273}" type="presParOf" srcId="{30387238-E534-434C-BFAC-90ABEA945D1C}" destId="{50C39B69-419A-4CC6-9E5B-09A0D0F5EA1F}" srcOrd="0" destOrd="0" presId="urn:microsoft.com/office/officeart/2005/8/layout/vList2"/>
    <dgm:cxn modelId="{992D631B-A3F4-408E-B3A6-04461C6EC6B0}" type="presParOf" srcId="{30387238-E534-434C-BFAC-90ABEA945D1C}" destId="{6DC4BF32-589D-4B9F-BE41-359A7F072BDC}" srcOrd="1" destOrd="0" presId="urn:microsoft.com/office/officeart/2005/8/layout/vList2"/>
    <dgm:cxn modelId="{9C37AB33-DAD7-445B-ABF6-9C047965B473}" type="presParOf" srcId="{30387238-E534-434C-BFAC-90ABEA945D1C}" destId="{A079D626-4B92-497E-A3A3-F05247B77BF3}" srcOrd="2" destOrd="0" presId="urn:microsoft.com/office/officeart/2005/8/layout/vList2"/>
    <dgm:cxn modelId="{7110973E-53DB-4ECF-964A-5FBF860F5E8F}" type="presParOf" srcId="{30387238-E534-434C-BFAC-90ABEA945D1C}" destId="{8B562EE0-9FA1-4B59-BE36-091462E13DF5}" srcOrd="3" destOrd="0" presId="urn:microsoft.com/office/officeart/2005/8/layout/vList2"/>
    <dgm:cxn modelId="{89BE99F6-B007-4D51-8E31-A299D755DD05}" type="presParOf" srcId="{30387238-E534-434C-BFAC-90ABEA945D1C}" destId="{8ABBC541-9A6C-4832-948C-BF4363B8C8D5}" srcOrd="4" destOrd="0" presId="urn:microsoft.com/office/officeart/2005/8/layout/vList2"/>
    <dgm:cxn modelId="{C81D7539-30F2-48FE-A37A-985DA7667F0B}" type="presParOf" srcId="{30387238-E534-434C-BFAC-90ABEA945D1C}" destId="{4F2AFA9D-67FC-468F-86C1-6A49B5F9FA82}" srcOrd="5" destOrd="0" presId="urn:microsoft.com/office/officeart/2005/8/layout/vList2"/>
    <dgm:cxn modelId="{6F62E3D5-CD2E-4DF3-91C5-F3E70E7CC255}" type="presParOf" srcId="{30387238-E534-434C-BFAC-90ABEA945D1C}" destId="{72127B7D-19C5-4C9E-B4E0-80AADB99F171}" srcOrd="6" destOrd="0" presId="urn:microsoft.com/office/officeart/2005/8/layout/vList2"/>
    <dgm:cxn modelId="{FE06B2DC-0636-423C-B68C-7DC3E8AE8E5A}" type="presParOf" srcId="{30387238-E534-434C-BFAC-90ABEA945D1C}" destId="{06EA3032-84B5-4A25-BFCF-5BDFDC5B1182}" srcOrd="7" destOrd="0" presId="urn:microsoft.com/office/officeart/2005/8/layout/vList2"/>
    <dgm:cxn modelId="{43958BE2-A044-40B4-A621-BA55A27D7EE2}" type="presParOf" srcId="{30387238-E534-434C-BFAC-90ABEA945D1C}" destId="{48AA6AAC-31CB-41EC-BDA1-C8CA9F6069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64DCC2-1F98-4BCF-A94A-D0BD7912813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45E65-D09B-4480-A2BF-6A3DB0BB1A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/>
            <a:t>Double microprocessor architecture presented</a:t>
          </a:r>
          <a:endParaRPr lang="en-US" sz="2400" dirty="0"/>
        </a:p>
      </dgm:t>
    </dgm:pt>
    <dgm:pt modelId="{B5CBB676-2E8E-4BCE-A2C7-87EEA71FD8BB}" type="parTrans" cxnId="{A5CD8BAA-58D2-4BE7-9864-6F466A9AEFC5}">
      <dgm:prSet/>
      <dgm:spPr/>
      <dgm:t>
        <a:bodyPr/>
        <a:lstStyle/>
        <a:p>
          <a:endParaRPr lang="en-US"/>
        </a:p>
      </dgm:t>
    </dgm:pt>
    <dgm:pt modelId="{9253F7FA-BA38-4BB0-A8A7-9FA2511184F2}" type="sibTrans" cxnId="{A5CD8BAA-58D2-4BE7-9864-6F466A9AEF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136692-8FFA-4F98-B935-71540039FD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/>
            <a:t>Active redundancy configuration improves overall system reliability figures, and avoids Single Point Failure</a:t>
          </a:r>
          <a:endParaRPr lang="en-US" sz="2400" dirty="0"/>
        </a:p>
      </dgm:t>
    </dgm:pt>
    <dgm:pt modelId="{8AA7AD5D-8F2B-42B4-A726-58DDD56F8985}" type="parTrans" cxnId="{D5C9A21A-0597-4FB9-B410-DED6960BF233}">
      <dgm:prSet/>
      <dgm:spPr/>
      <dgm:t>
        <a:bodyPr/>
        <a:lstStyle/>
        <a:p>
          <a:endParaRPr lang="en-US"/>
        </a:p>
      </dgm:t>
    </dgm:pt>
    <dgm:pt modelId="{9813695E-F856-49D6-8FAF-BA75F6216298}" type="sibTrans" cxnId="{D5C9A21A-0597-4FB9-B410-DED6960BF23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AC59A3-D302-456A-93F4-90353F8CFC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/>
            <a:t>LCL protection effective avoiding failure propagation but decreases the overall reliability figure (and increases cost). </a:t>
          </a:r>
          <a:endParaRPr lang="en-US" sz="2400" dirty="0"/>
        </a:p>
      </dgm:t>
    </dgm:pt>
    <dgm:pt modelId="{BEF6F6EB-98A6-4BB2-AF96-98B18ED13353}" type="parTrans" cxnId="{E4BF7535-73C3-461B-BC2F-6C2CF1187F74}">
      <dgm:prSet/>
      <dgm:spPr/>
      <dgm:t>
        <a:bodyPr/>
        <a:lstStyle/>
        <a:p>
          <a:endParaRPr lang="en-US"/>
        </a:p>
      </dgm:t>
    </dgm:pt>
    <dgm:pt modelId="{134FDAAE-2E04-46B4-A6DE-C5818A76ACB9}" type="sibTrans" cxnId="{E4BF7535-73C3-461B-BC2F-6C2CF1187F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02A5AE-B8B3-4983-86E5-F5FDA322C8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/>
            <a:t>COST saving! </a:t>
          </a:r>
          <a:r>
            <a:rPr lang="en-GB" sz="2400" b="1">
              <a:sym typeface="Wingdings" panose="05000000000000000000" pitchFamily="2" charset="2"/>
            </a:rPr>
            <a:t> &lt;100€ vs. &gt;20 k€</a:t>
          </a:r>
          <a:r>
            <a:rPr lang="en-GB" sz="2200" b="1"/>
            <a:t> </a:t>
          </a:r>
          <a:endParaRPr lang="en-US" sz="2200" dirty="0"/>
        </a:p>
      </dgm:t>
    </dgm:pt>
    <dgm:pt modelId="{08B6425C-0C59-4BA2-8692-74ACFB43D38B}" type="parTrans" cxnId="{47A19DD3-71C3-4B9F-89EF-212B4D5ECC8E}">
      <dgm:prSet/>
      <dgm:spPr/>
      <dgm:t>
        <a:bodyPr/>
        <a:lstStyle/>
        <a:p>
          <a:endParaRPr lang="es-ES"/>
        </a:p>
      </dgm:t>
    </dgm:pt>
    <dgm:pt modelId="{4B53C186-7A8F-4925-BB9E-20366189FA8E}" type="sibTrans" cxnId="{47A19DD3-71C3-4B9F-89EF-212B4D5ECC8E}">
      <dgm:prSet/>
      <dgm:spPr/>
      <dgm:t>
        <a:bodyPr/>
        <a:lstStyle/>
        <a:p>
          <a:endParaRPr lang="es-ES"/>
        </a:p>
      </dgm:t>
    </dgm:pt>
    <dgm:pt modelId="{EE13764C-1C69-4884-86C3-3E5615D26D80}">
      <dgm:prSet custT="1"/>
      <dgm:spPr/>
      <dgm:t>
        <a:bodyPr/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Real-time </a:t>
          </a:r>
          <a:r>
            <a:rPr lang="es-ES" sz="2400" b="1" kern="1200" dirty="0" err="1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toggling</a:t>
          </a:r>
          <a:r>
            <a:rPr lang="es-ES" sz="2400" b="1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 </a:t>
          </a:r>
          <a:r>
            <a:rPr lang="es-ES" sz="2400" b="1" kern="1200" dirty="0" err="1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achieved</a:t>
          </a:r>
          <a:endParaRPr lang="es-ES" sz="2400" b="1" kern="1200" dirty="0">
            <a:solidFill>
              <a:srgbClr val="1E1E1E">
                <a:hueOff val="0"/>
                <a:satOff val="0"/>
                <a:lumOff val="0"/>
                <a:alphaOff val="0"/>
              </a:srgbClr>
            </a:solidFill>
            <a:latin typeface="Trebuchet MS"/>
            <a:ea typeface="+mn-ea"/>
            <a:cs typeface="+mn-cs"/>
          </a:endParaRPr>
        </a:p>
      </dgm:t>
    </dgm:pt>
    <dgm:pt modelId="{15B64676-DAFB-4473-98F7-594AF039B0C7}" type="parTrans" cxnId="{0F24DE38-8041-4945-B76A-7B25CED1EDF7}">
      <dgm:prSet/>
      <dgm:spPr/>
      <dgm:t>
        <a:bodyPr/>
        <a:lstStyle/>
        <a:p>
          <a:endParaRPr lang="es-ES"/>
        </a:p>
      </dgm:t>
    </dgm:pt>
    <dgm:pt modelId="{93C186C9-34BD-4AD5-B9A2-E2C840FCF70B}" type="sibTrans" cxnId="{0F24DE38-8041-4945-B76A-7B25CED1EDF7}">
      <dgm:prSet/>
      <dgm:spPr/>
      <dgm:t>
        <a:bodyPr/>
        <a:lstStyle/>
        <a:p>
          <a:endParaRPr lang="es-ES"/>
        </a:p>
      </dgm:t>
    </dgm:pt>
    <dgm:pt modelId="{A2E29B1F-0EA2-4EF3-AF18-5DFFA222E9CA}" type="pres">
      <dgm:prSet presAssocID="{8C64DCC2-1F98-4BCF-A94A-D0BD79128130}" presName="root" presStyleCnt="0">
        <dgm:presLayoutVars>
          <dgm:dir/>
          <dgm:resizeHandles val="exact"/>
        </dgm:presLayoutVars>
      </dgm:prSet>
      <dgm:spPr/>
    </dgm:pt>
    <dgm:pt modelId="{2FEBD000-AC70-458E-900C-8097E13B9874}" type="pres">
      <dgm:prSet presAssocID="{6D745E65-D09B-4480-A2BF-6A3DB0BB1A7A}" presName="compNode" presStyleCnt="0"/>
      <dgm:spPr/>
    </dgm:pt>
    <dgm:pt modelId="{41C664BE-31D4-4C62-9F1D-BB1B8CFB079A}" type="pres">
      <dgm:prSet presAssocID="{6D745E65-D09B-4480-A2BF-6A3DB0BB1A7A}" presName="bgRect" presStyleLbl="bgShp" presStyleIdx="0" presStyleCnt="5"/>
      <dgm:spPr/>
    </dgm:pt>
    <dgm:pt modelId="{C7A99532-18F5-4E52-A46A-14D7A8679E80}" type="pres">
      <dgm:prSet presAssocID="{6D745E65-D09B-4480-A2BF-6A3DB0BB1A7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enador"/>
        </a:ext>
      </dgm:extLst>
    </dgm:pt>
    <dgm:pt modelId="{1F1DCE9A-2C00-4E58-915D-60F6BB635EEE}" type="pres">
      <dgm:prSet presAssocID="{6D745E65-D09B-4480-A2BF-6A3DB0BB1A7A}" presName="spaceRect" presStyleCnt="0"/>
      <dgm:spPr/>
    </dgm:pt>
    <dgm:pt modelId="{38D678AE-E6AD-4712-85AD-18F234D451F2}" type="pres">
      <dgm:prSet presAssocID="{6D745E65-D09B-4480-A2BF-6A3DB0BB1A7A}" presName="parTx" presStyleLbl="revTx" presStyleIdx="0" presStyleCnt="5">
        <dgm:presLayoutVars>
          <dgm:chMax val="0"/>
          <dgm:chPref val="0"/>
        </dgm:presLayoutVars>
      </dgm:prSet>
      <dgm:spPr/>
    </dgm:pt>
    <dgm:pt modelId="{59FBF42B-8D30-4E89-998C-4E72812B35B5}" type="pres">
      <dgm:prSet presAssocID="{9253F7FA-BA38-4BB0-A8A7-9FA2511184F2}" presName="sibTrans" presStyleCnt="0"/>
      <dgm:spPr/>
    </dgm:pt>
    <dgm:pt modelId="{4792C937-F8A7-4FBB-95F0-A1F7909544EA}" type="pres">
      <dgm:prSet presAssocID="{EE13764C-1C69-4884-86C3-3E5615D26D80}" presName="compNode" presStyleCnt="0"/>
      <dgm:spPr/>
    </dgm:pt>
    <dgm:pt modelId="{6EC74AB4-16B5-4F7F-99CC-4F8BDBF650D4}" type="pres">
      <dgm:prSet presAssocID="{EE13764C-1C69-4884-86C3-3E5615D26D80}" presName="bgRect" presStyleLbl="bgShp" presStyleIdx="1" presStyleCnt="5"/>
      <dgm:spPr/>
    </dgm:pt>
    <dgm:pt modelId="{3C3928D4-906D-42B8-BFC5-3BCD6CC11BDA}" type="pres">
      <dgm:prSet presAssocID="{EE13764C-1C69-4884-86C3-3E5615D26D80}" presName="iconRect" presStyleLbl="node1" presStyleIdx="1" presStyleCnt="5"/>
      <dgm:spPr/>
    </dgm:pt>
    <dgm:pt modelId="{30B4B2B6-932E-4FA4-B449-02FBCE9928CF}" type="pres">
      <dgm:prSet presAssocID="{EE13764C-1C69-4884-86C3-3E5615D26D80}" presName="spaceRect" presStyleCnt="0"/>
      <dgm:spPr/>
    </dgm:pt>
    <dgm:pt modelId="{07233252-AD80-4E22-A08D-B8C201828E0F}" type="pres">
      <dgm:prSet presAssocID="{EE13764C-1C69-4884-86C3-3E5615D26D80}" presName="parTx" presStyleLbl="revTx" presStyleIdx="1" presStyleCnt="5">
        <dgm:presLayoutVars>
          <dgm:chMax val="0"/>
          <dgm:chPref val="0"/>
        </dgm:presLayoutVars>
      </dgm:prSet>
      <dgm:spPr/>
    </dgm:pt>
    <dgm:pt modelId="{6EDF61A9-0D27-416B-B53B-EEE5A74ECB94}" type="pres">
      <dgm:prSet presAssocID="{93C186C9-34BD-4AD5-B9A2-E2C840FCF70B}" presName="sibTrans" presStyleCnt="0"/>
      <dgm:spPr/>
    </dgm:pt>
    <dgm:pt modelId="{D45C9991-BDD4-44AC-BC34-5E1CBCB97EFB}" type="pres">
      <dgm:prSet presAssocID="{F0136692-8FFA-4F98-B935-71540039FD30}" presName="compNode" presStyleCnt="0"/>
      <dgm:spPr/>
    </dgm:pt>
    <dgm:pt modelId="{7E87697D-141F-43EC-82AE-7FD32C7BCD72}" type="pres">
      <dgm:prSet presAssocID="{F0136692-8FFA-4F98-B935-71540039FD30}" presName="bgRect" presStyleLbl="bgShp" presStyleIdx="2" presStyleCnt="5"/>
      <dgm:spPr/>
    </dgm:pt>
    <dgm:pt modelId="{EE25110D-521C-40C4-9886-DC46F88CCB59}" type="pres">
      <dgm:prSet presAssocID="{F0136692-8FFA-4F98-B935-71540039FD30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dicador"/>
        </a:ext>
      </dgm:extLst>
    </dgm:pt>
    <dgm:pt modelId="{191A746B-9F27-4E15-9045-3C05DE0DB05B}" type="pres">
      <dgm:prSet presAssocID="{F0136692-8FFA-4F98-B935-71540039FD30}" presName="spaceRect" presStyleCnt="0"/>
      <dgm:spPr/>
    </dgm:pt>
    <dgm:pt modelId="{34367915-FFDA-4740-980C-4E70D02C396C}" type="pres">
      <dgm:prSet presAssocID="{F0136692-8FFA-4F98-B935-71540039FD30}" presName="parTx" presStyleLbl="revTx" presStyleIdx="2" presStyleCnt="5">
        <dgm:presLayoutVars>
          <dgm:chMax val="0"/>
          <dgm:chPref val="0"/>
        </dgm:presLayoutVars>
      </dgm:prSet>
      <dgm:spPr/>
    </dgm:pt>
    <dgm:pt modelId="{6E6AB583-33CF-45C4-9EA8-55E853B96F11}" type="pres">
      <dgm:prSet presAssocID="{9813695E-F856-49D6-8FAF-BA75F6216298}" presName="sibTrans" presStyleCnt="0"/>
      <dgm:spPr/>
    </dgm:pt>
    <dgm:pt modelId="{15C312C1-9805-4C0A-814A-E6F2769AE5D6}" type="pres">
      <dgm:prSet presAssocID="{48AC59A3-D302-456A-93F4-90353F8CFC0D}" presName="compNode" presStyleCnt="0"/>
      <dgm:spPr/>
    </dgm:pt>
    <dgm:pt modelId="{C953CC3F-EADE-44D2-B7C7-6D32B0DABECF}" type="pres">
      <dgm:prSet presAssocID="{48AC59A3-D302-456A-93F4-90353F8CFC0D}" presName="bgRect" presStyleLbl="bgShp" presStyleIdx="3" presStyleCnt="5"/>
      <dgm:spPr/>
    </dgm:pt>
    <dgm:pt modelId="{2861D8BD-717C-4EF8-88C0-EBB34A1CE097}" type="pres">
      <dgm:prSet presAssocID="{48AC59A3-D302-456A-93F4-90353F8CFC0D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sconectado"/>
        </a:ext>
      </dgm:extLst>
    </dgm:pt>
    <dgm:pt modelId="{806B8FC4-4C37-4691-9D77-885713527E91}" type="pres">
      <dgm:prSet presAssocID="{48AC59A3-D302-456A-93F4-90353F8CFC0D}" presName="spaceRect" presStyleCnt="0"/>
      <dgm:spPr/>
    </dgm:pt>
    <dgm:pt modelId="{531F1F71-1889-4FAA-920B-0C4AA067D8EB}" type="pres">
      <dgm:prSet presAssocID="{48AC59A3-D302-456A-93F4-90353F8CFC0D}" presName="parTx" presStyleLbl="revTx" presStyleIdx="3" presStyleCnt="5" custLinFactNeighborY="43">
        <dgm:presLayoutVars>
          <dgm:chMax val="0"/>
          <dgm:chPref val="0"/>
        </dgm:presLayoutVars>
      </dgm:prSet>
      <dgm:spPr/>
    </dgm:pt>
    <dgm:pt modelId="{2BADE2AC-3131-4AE3-BF25-9259B410FC36}" type="pres">
      <dgm:prSet presAssocID="{134FDAAE-2E04-46B4-A6DE-C5818A76ACB9}" presName="sibTrans" presStyleCnt="0"/>
      <dgm:spPr/>
    </dgm:pt>
    <dgm:pt modelId="{8D4A6F13-5C3F-4588-88AB-6B6BE34A54E6}" type="pres">
      <dgm:prSet presAssocID="{BA02A5AE-B8B3-4983-86E5-F5FDA322C821}" presName="compNode" presStyleCnt="0"/>
      <dgm:spPr/>
    </dgm:pt>
    <dgm:pt modelId="{431F279A-FCB8-4D7E-8C77-D7F9B1636EE5}" type="pres">
      <dgm:prSet presAssocID="{BA02A5AE-B8B3-4983-86E5-F5FDA322C821}" presName="bgRect" presStyleLbl="bgShp" presStyleIdx="4" presStyleCnt="5" custLinFactNeighborX="-1028" custLinFactNeighborY="198"/>
      <dgm:spPr/>
    </dgm:pt>
    <dgm:pt modelId="{3439056B-DE49-4E7B-B2D0-7022230DDE93}" type="pres">
      <dgm:prSet presAssocID="{BA02A5AE-B8B3-4983-86E5-F5FDA322C821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sconectado"/>
        </a:ext>
      </dgm:extLst>
    </dgm:pt>
    <dgm:pt modelId="{A9EE246A-B470-41AA-B2A2-3937A83D3ED6}" type="pres">
      <dgm:prSet presAssocID="{BA02A5AE-B8B3-4983-86E5-F5FDA322C821}" presName="spaceRect" presStyleCnt="0"/>
      <dgm:spPr/>
    </dgm:pt>
    <dgm:pt modelId="{457807BA-66FC-4BF6-88EC-9F49B2A2C81B}" type="pres">
      <dgm:prSet presAssocID="{BA02A5AE-B8B3-4983-86E5-F5FDA322C821}" presName="parTx" presStyleLbl="revTx" presStyleIdx="4" presStyleCnt="5" custLinFactNeighborY="43">
        <dgm:presLayoutVars>
          <dgm:chMax val="0"/>
          <dgm:chPref val="0"/>
        </dgm:presLayoutVars>
      </dgm:prSet>
      <dgm:spPr/>
    </dgm:pt>
  </dgm:ptLst>
  <dgm:cxnLst>
    <dgm:cxn modelId="{D5C9A21A-0597-4FB9-B410-DED6960BF233}" srcId="{8C64DCC2-1F98-4BCF-A94A-D0BD79128130}" destId="{F0136692-8FFA-4F98-B935-71540039FD30}" srcOrd="2" destOrd="0" parTransId="{8AA7AD5D-8F2B-42B4-A726-58DDD56F8985}" sibTransId="{9813695E-F856-49D6-8FAF-BA75F6216298}"/>
    <dgm:cxn modelId="{F4514A35-A5E3-45F3-B3B8-68F57F6F57D8}" type="presOf" srcId="{EE13764C-1C69-4884-86C3-3E5615D26D80}" destId="{07233252-AD80-4E22-A08D-B8C201828E0F}" srcOrd="0" destOrd="0" presId="urn:microsoft.com/office/officeart/2018/2/layout/IconVerticalSolidList"/>
    <dgm:cxn modelId="{E4BF7535-73C3-461B-BC2F-6C2CF1187F74}" srcId="{8C64DCC2-1F98-4BCF-A94A-D0BD79128130}" destId="{48AC59A3-D302-456A-93F4-90353F8CFC0D}" srcOrd="3" destOrd="0" parTransId="{BEF6F6EB-98A6-4BB2-AF96-98B18ED13353}" sibTransId="{134FDAAE-2E04-46B4-A6DE-C5818A76ACB9}"/>
    <dgm:cxn modelId="{0F24DE38-8041-4945-B76A-7B25CED1EDF7}" srcId="{8C64DCC2-1F98-4BCF-A94A-D0BD79128130}" destId="{EE13764C-1C69-4884-86C3-3E5615D26D80}" srcOrd="1" destOrd="0" parTransId="{15B64676-DAFB-4473-98F7-594AF039B0C7}" sibTransId="{93C186C9-34BD-4AD5-B9A2-E2C840FCF70B}"/>
    <dgm:cxn modelId="{E7943965-1B85-41E4-823D-C8BA578EEC25}" type="presOf" srcId="{48AC59A3-D302-456A-93F4-90353F8CFC0D}" destId="{531F1F71-1889-4FAA-920B-0C4AA067D8EB}" srcOrd="0" destOrd="0" presId="urn:microsoft.com/office/officeart/2018/2/layout/IconVerticalSolidList"/>
    <dgm:cxn modelId="{FF6CE489-F982-4BFA-BF07-7B0607D5ADF5}" type="presOf" srcId="{6D745E65-D09B-4480-A2BF-6A3DB0BB1A7A}" destId="{38D678AE-E6AD-4712-85AD-18F234D451F2}" srcOrd="0" destOrd="0" presId="urn:microsoft.com/office/officeart/2018/2/layout/IconVerticalSolidList"/>
    <dgm:cxn modelId="{A5CD8BAA-58D2-4BE7-9864-6F466A9AEFC5}" srcId="{8C64DCC2-1F98-4BCF-A94A-D0BD79128130}" destId="{6D745E65-D09B-4480-A2BF-6A3DB0BB1A7A}" srcOrd="0" destOrd="0" parTransId="{B5CBB676-2E8E-4BCE-A2C7-87EEA71FD8BB}" sibTransId="{9253F7FA-BA38-4BB0-A8A7-9FA2511184F2}"/>
    <dgm:cxn modelId="{DE1E67B6-37D3-404D-9232-3DCDB05A6D3D}" type="presOf" srcId="{F0136692-8FFA-4F98-B935-71540039FD30}" destId="{34367915-FFDA-4740-980C-4E70D02C396C}" srcOrd="0" destOrd="0" presId="urn:microsoft.com/office/officeart/2018/2/layout/IconVerticalSolidList"/>
    <dgm:cxn modelId="{47A19DD3-71C3-4B9F-89EF-212B4D5ECC8E}" srcId="{8C64DCC2-1F98-4BCF-A94A-D0BD79128130}" destId="{BA02A5AE-B8B3-4983-86E5-F5FDA322C821}" srcOrd="4" destOrd="0" parTransId="{08B6425C-0C59-4BA2-8692-74ACFB43D38B}" sibTransId="{4B53C186-7A8F-4925-BB9E-20366189FA8E}"/>
    <dgm:cxn modelId="{BDCCA3D3-0E01-4698-BA38-ABF8D9235326}" type="presOf" srcId="{8C64DCC2-1F98-4BCF-A94A-D0BD79128130}" destId="{A2E29B1F-0EA2-4EF3-AF18-5DFFA222E9CA}" srcOrd="0" destOrd="0" presId="urn:microsoft.com/office/officeart/2018/2/layout/IconVerticalSolidList"/>
    <dgm:cxn modelId="{51197ADD-AC28-43AB-BE98-DCE3C2EBD18F}" type="presOf" srcId="{BA02A5AE-B8B3-4983-86E5-F5FDA322C821}" destId="{457807BA-66FC-4BF6-88EC-9F49B2A2C81B}" srcOrd="0" destOrd="0" presId="urn:microsoft.com/office/officeart/2018/2/layout/IconVerticalSolidList"/>
    <dgm:cxn modelId="{ADCEF7F3-7D67-4A2A-8EF1-05D98D5783A7}" type="presParOf" srcId="{A2E29B1F-0EA2-4EF3-AF18-5DFFA222E9CA}" destId="{2FEBD000-AC70-458E-900C-8097E13B9874}" srcOrd="0" destOrd="0" presId="urn:microsoft.com/office/officeart/2018/2/layout/IconVerticalSolidList"/>
    <dgm:cxn modelId="{4FA6600E-79E8-42B1-A3DD-50BF02942B1C}" type="presParOf" srcId="{2FEBD000-AC70-458E-900C-8097E13B9874}" destId="{41C664BE-31D4-4C62-9F1D-BB1B8CFB079A}" srcOrd="0" destOrd="0" presId="urn:microsoft.com/office/officeart/2018/2/layout/IconVerticalSolidList"/>
    <dgm:cxn modelId="{AFA8C33C-FFB7-40CD-8B9F-C03FEF809CC0}" type="presParOf" srcId="{2FEBD000-AC70-458E-900C-8097E13B9874}" destId="{C7A99532-18F5-4E52-A46A-14D7A8679E80}" srcOrd="1" destOrd="0" presId="urn:microsoft.com/office/officeart/2018/2/layout/IconVerticalSolidList"/>
    <dgm:cxn modelId="{BC2D12B3-3E2D-4895-B0B8-382D6AB0AF02}" type="presParOf" srcId="{2FEBD000-AC70-458E-900C-8097E13B9874}" destId="{1F1DCE9A-2C00-4E58-915D-60F6BB635EEE}" srcOrd="2" destOrd="0" presId="urn:microsoft.com/office/officeart/2018/2/layout/IconVerticalSolidList"/>
    <dgm:cxn modelId="{7A2E2AA4-2CB6-46D6-8F1E-FB4298BC1D43}" type="presParOf" srcId="{2FEBD000-AC70-458E-900C-8097E13B9874}" destId="{38D678AE-E6AD-4712-85AD-18F234D451F2}" srcOrd="3" destOrd="0" presId="urn:microsoft.com/office/officeart/2018/2/layout/IconVerticalSolidList"/>
    <dgm:cxn modelId="{1B049094-1626-4F91-B4C0-2DFAFA178FFE}" type="presParOf" srcId="{A2E29B1F-0EA2-4EF3-AF18-5DFFA222E9CA}" destId="{59FBF42B-8D30-4E89-998C-4E72812B35B5}" srcOrd="1" destOrd="0" presId="urn:microsoft.com/office/officeart/2018/2/layout/IconVerticalSolidList"/>
    <dgm:cxn modelId="{6331B25D-82E7-40DA-82ED-8C7ABD3F1556}" type="presParOf" srcId="{A2E29B1F-0EA2-4EF3-AF18-5DFFA222E9CA}" destId="{4792C937-F8A7-4FBB-95F0-A1F7909544EA}" srcOrd="2" destOrd="0" presId="urn:microsoft.com/office/officeart/2018/2/layout/IconVerticalSolidList"/>
    <dgm:cxn modelId="{C9B3CD37-9AD1-4959-88C4-08D219B36756}" type="presParOf" srcId="{4792C937-F8A7-4FBB-95F0-A1F7909544EA}" destId="{6EC74AB4-16B5-4F7F-99CC-4F8BDBF650D4}" srcOrd="0" destOrd="0" presId="urn:microsoft.com/office/officeart/2018/2/layout/IconVerticalSolidList"/>
    <dgm:cxn modelId="{4DBB464B-44A6-4C66-8900-30D174D7807A}" type="presParOf" srcId="{4792C937-F8A7-4FBB-95F0-A1F7909544EA}" destId="{3C3928D4-906D-42B8-BFC5-3BCD6CC11BDA}" srcOrd="1" destOrd="0" presId="urn:microsoft.com/office/officeart/2018/2/layout/IconVerticalSolidList"/>
    <dgm:cxn modelId="{28393C91-767C-4B7A-A339-A12E59E88081}" type="presParOf" srcId="{4792C937-F8A7-4FBB-95F0-A1F7909544EA}" destId="{30B4B2B6-932E-4FA4-B449-02FBCE9928CF}" srcOrd="2" destOrd="0" presId="urn:microsoft.com/office/officeart/2018/2/layout/IconVerticalSolidList"/>
    <dgm:cxn modelId="{03BD6CB9-CD17-47A4-803B-96E41AA0C30A}" type="presParOf" srcId="{4792C937-F8A7-4FBB-95F0-A1F7909544EA}" destId="{07233252-AD80-4E22-A08D-B8C201828E0F}" srcOrd="3" destOrd="0" presId="urn:microsoft.com/office/officeart/2018/2/layout/IconVerticalSolidList"/>
    <dgm:cxn modelId="{2CF45BE6-E03B-4F75-A9FF-75FC305B5D9A}" type="presParOf" srcId="{A2E29B1F-0EA2-4EF3-AF18-5DFFA222E9CA}" destId="{6EDF61A9-0D27-416B-B53B-EEE5A74ECB94}" srcOrd="3" destOrd="0" presId="urn:microsoft.com/office/officeart/2018/2/layout/IconVerticalSolidList"/>
    <dgm:cxn modelId="{4FC240E4-CD63-43CF-AA56-0D863B03ED96}" type="presParOf" srcId="{A2E29B1F-0EA2-4EF3-AF18-5DFFA222E9CA}" destId="{D45C9991-BDD4-44AC-BC34-5E1CBCB97EFB}" srcOrd="4" destOrd="0" presId="urn:microsoft.com/office/officeart/2018/2/layout/IconVerticalSolidList"/>
    <dgm:cxn modelId="{EBCC389F-31C7-401D-90AF-40E6BE08F224}" type="presParOf" srcId="{D45C9991-BDD4-44AC-BC34-5E1CBCB97EFB}" destId="{7E87697D-141F-43EC-82AE-7FD32C7BCD72}" srcOrd="0" destOrd="0" presId="urn:microsoft.com/office/officeart/2018/2/layout/IconVerticalSolidList"/>
    <dgm:cxn modelId="{35BE1561-277A-4535-8F8B-6DB53C788C06}" type="presParOf" srcId="{D45C9991-BDD4-44AC-BC34-5E1CBCB97EFB}" destId="{EE25110D-521C-40C4-9886-DC46F88CCB59}" srcOrd="1" destOrd="0" presId="urn:microsoft.com/office/officeart/2018/2/layout/IconVerticalSolidList"/>
    <dgm:cxn modelId="{007CD29E-754F-4009-AEEC-269091CC6B43}" type="presParOf" srcId="{D45C9991-BDD4-44AC-BC34-5E1CBCB97EFB}" destId="{191A746B-9F27-4E15-9045-3C05DE0DB05B}" srcOrd="2" destOrd="0" presId="urn:microsoft.com/office/officeart/2018/2/layout/IconVerticalSolidList"/>
    <dgm:cxn modelId="{2A2BECE2-E4FB-4659-8C03-1F842ECBB9DE}" type="presParOf" srcId="{D45C9991-BDD4-44AC-BC34-5E1CBCB97EFB}" destId="{34367915-FFDA-4740-980C-4E70D02C396C}" srcOrd="3" destOrd="0" presId="urn:microsoft.com/office/officeart/2018/2/layout/IconVerticalSolidList"/>
    <dgm:cxn modelId="{D43C4034-AC83-4F5F-B528-3D440A5AA4E7}" type="presParOf" srcId="{A2E29B1F-0EA2-4EF3-AF18-5DFFA222E9CA}" destId="{6E6AB583-33CF-45C4-9EA8-55E853B96F11}" srcOrd="5" destOrd="0" presId="urn:microsoft.com/office/officeart/2018/2/layout/IconVerticalSolidList"/>
    <dgm:cxn modelId="{282C0891-64E3-4F7A-BB1A-8654E1310D7F}" type="presParOf" srcId="{A2E29B1F-0EA2-4EF3-AF18-5DFFA222E9CA}" destId="{15C312C1-9805-4C0A-814A-E6F2769AE5D6}" srcOrd="6" destOrd="0" presId="urn:microsoft.com/office/officeart/2018/2/layout/IconVerticalSolidList"/>
    <dgm:cxn modelId="{F00E6636-87B9-4282-ACFC-052C769DD66E}" type="presParOf" srcId="{15C312C1-9805-4C0A-814A-E6F2769AE5D6}" destId="{C953CC3F-EADE-44D2-B7C7-6D32B0DABECF}" srcOrd="0" destOrd="0" presId="urn:microsoft.com/office/officeart/2018/2/layout/IconVerticalSolidList"/>
    <dgm:cxn modelId="{7B8E2A55-B12A-493A-9559-49F25F029C0E}" type="presParOf" srcId="{15C312C1-9805-4C0A-814A-E6F2769AE5D6}" destId="{2861D8BD-717C-4EF8-88C0-EBB34A1CE097}" srcOrd="1" destOrd="0" presId="urn:microsoft.com/office/officeart/2018/2/layout/IconVerticalSolidList"/>
    <dgm:cxn modelId="{7F848F8D-9A22-4BF9-8B00-293196F9564A}" type="presParOf" srcId="{15C312C1-9805-4C0A-814A-E6F2769AE5D6}" destId="{806B8FC4-4C37-4691-9D77-885713527E91}" srcOrd="2" destOrd="0" presId="urn:microsoft.com/office/officeart/2018/2/layout/IconVerticalSolidList"/>
    <dgm:cxn modelId="{69F2CAE5-63FA-4B38-8582-801670541D36}" type="presParOf" srcId="{15C312C1-9805-4C0A-814A-E6F2769AE5D6}" destId="{531F1F71-1889-4FAA-920B-0C4AA067D8EB}" srcOrd="3" destOrd="0" presId="urn:microsoft.com/office/officeart/2018/2/layout/IconVerticalSolidList"/>
    <dgm:cxn modelId="{EF19F711-4C7C-4304-B1D1-0262F0CC8E46}" type="presParOf" srcId="{A2E29B1F-0EA2-4EF3-AF18-5DFFA222E9CA}" destId="{2BADE2AC-3131-4AE3-BF25-9259B410FC36}" srcOrd="7" destOrd="0" presId="urn:microsoft.com/office/officeart/2018/2/layout/IconVerticalSolidList"/>
    <dgm:cxn modelId="{3874AC22-4187-4FEC-97AF-E54ECAB5CF6E}" type="presParOf" srcId="{A2E29B1F-0EA2-4EF3-AF18-5DFFA222E9CA}" destId="{8D4A6F13-5C3F-4588-88AB-6B6BE34A54E6}" srcOrd="8" destOrd="0" presId="urn:microsoft.com/office/officeart/2018/2/layout/IconVerticalSolidList"/>
    <dgm:cxn modelId="{B65603DE-B625-42CF-97E4-60F669E1FD97}" type="presParOf" srcId="{8D4A6F13-5C3F-4588-88AB-6B6BE34A54E6}" destId="{431F279A-FCB8-4D7E-8C77-D7F9B1636EE5}" srcOrd="0" destOrd="0" presId="urn:microsoft.com/office/officeart/2018/2/layout/IconVerticalSolidList"/>
    <dgm:cxn modelId="{2FB2FD69-E36A-4B87-8E29-3B4BF91F3B22}" type="presParOf" srcId="{8D4A6F13-5C3F-4588-88AB-6B6BE34A54E6}" destId="{3439056B-DE49-4E7B-B2D0-7022230DDE93}" srcOrd="1" destOrd="0" presId="urn:microsoft.com/office/officeart/2018/2/layout/IconVerticalSolidList"/>
    <dgm:cxn modelId="{E70B13C7-9C6C-48D9-B90C-046138B08ABB}" type="presParOf" srcId="{8D4A6F13-5C3F-4588-88AB-6B6BE34A54E6}" destId="{A9EE246A-B470-41AA-B2A2-3937A83D3ED6}" srcOrd="2" destOrd="0" presId="urn:microsoft.com/office/officeart/2018/2/layout/IconVerticalSolidList"/>
    <dgm:cxn modelId="{8CD89D3B-A578-48BC-8524-00C053DD10E5}" type="presParOf" srcId="{8D4A6F13-5C3F-4588-88AB-6B6BE34A54E6}" destId="{457807BA-66FC-4BF6-88EC-9F49B2A2C8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D3910-D115-447C-9D93-3A9E3750E71B}">
      <dsp:nvSpPr>
        <dsp:cNvPr id="0" name=""/>
        <dsp:cNvSpPr/>
      </dsp:nvSpPr>
      <dsp:spPr>
        <a:xfrm>
          <a:off x="0" y="0"/>
          <a:ext cx="5626734" cy="896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Context and background</a:t>
          </a:r>
          <a:endParaRPr lang="en-US" sz="2400" kern="1200"/>
        </a:p>
      </dsp:txBody>
      <dsp:txXfrm>
        <a:off x="26256" y="26256"/>
        <a:ext cx="4554528" cy="843922"/>
      </dsp:txXfrm>
    </dsp:sp>
    <dsp:sp modelId="{09B95FD8-52E9-4FC3-A8FF-72B57C3EFF28}">
      <dsp:nvSpPr>
        <dsp:cNvPr id="0" name=""/>
        <dsp:cNvSpPr/>
      </dsp:nvSpPr>
      <dsp:spPr>
        <a:xfrm>
          <a:off x="420178" y="1020939"/>
          <a:ext cx="5626734" cy="896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Architecture description</a:t>
          </a:r>
          <a:endParaRPr lang="en-US" sz="2400" kern="1200"/>
        </a:p>
      </dsp:txBody>
      <dsp:txXfrm>
        <a:off x="446434" y="1047195"/>
        <a:ext cx="4571362" cy="843922"/>
      </dsp:txXfrm>
    </dsp:sp>
    <dsp:sp modelId="{526B0548-B444-49C9-9B55-2C2AFB88B7B1}">
      <dsp:nvSpPr>
        <dsp:cNvPr id="0" name=""/>
        <dsp:cNvSpPr/>
      </dsp:nvSpPr>
      <dsp:spPr>
        <a:xfrm>
          <a:off x="840356" y="2041878"/>
          <a:ext cx="5626734" cy="896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Reliability Analysis</a:t>
          </a:r>
          <a:endParaRPr lang="en-US" sz="2400" kern="1200" dirty="0"/>
        </a:p>
      </dsp:txBody>
      <dsp:txXfrm>
        <a:off x="866612" y="2068134"/>
        <a:ext cx="4571362" cy="843922"/>
      </dsp:txXfrm>
    </dsp:sp>
    <dsp:sp modelId="{77248D4C-E833-4E03-84B1-07C6C037DC9B}">
      <dsp:nvSpPr>
        <dsp:cNvPr id="0" name=""/>
        <dsp:cNvSpPr/>
      </dsp:nvSpPr>
      <dsp:spPr>
        <a:xfrm>
          <a:off x="1260534" y="3062818"/>
          <a:ext cx="5626734" cy="896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Radiation Tests</a:t>
          </a:r>
          <a:endParaRPr lang="en-US" sz="2400" kern="1200" dirty="0"/>
        </a:p>
      </dsp:txBody>
      <dsp:txXfrm>
        <a:off x="1286790" y="3089074"/>
        <a:ext cx="4571362" cy="843922"/>
      </dsp:txXfrm>
    </dsp:sp>
    <dsp:sp modelId="{A59732FF-C894-4AB1-87B1-2C6859401A47}">
      <dsp:nvSpPr>
        <dsp:cNvPr id="0" name=""/>
        <dsp:cNvSpPr/>
      </dsp:nvSpPr>
      <dsp:spPr>
        <a:xfrm>
          <a:off x="1680713" y="4083757"/>
          <a:ext cx="5626734" cy="896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Functional tests (SEE emulation)</a:t>
          </a:r>
          <a:endParaRPr lang="en-US" sz="2400" kern="1200" dirty="0"/>
        </a:p>
      </dsp:txBody>
      <dsp:txXfrm>
        <a:off x="1706969" y="4110013"/>
        <a:ext cx="4571362" cy="843922"/>
      </dsp:txXfrm>
    </dsp:sp>
    <dsp:sp modelId="{FB65A476-4023-4411-873C-6F203A53C59B}">
      <dsp:nvSpPr>
        <dsp:cNvPr id="0" name=""/>
        <dsp:cNvSpPr/>
      </dsp:nvSpPr>
      <dsp:spPr>
        <a:xfrm>
          <a:off x="5044052" y="654895"/>
          <a:ext cx="582682" cy="582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175155" y="654895"/>
        <a:ext cx="320476" cy="438468"/>
      </dsp:txXfrm>
    </dsp:sp>
    <dsp:sp modelId="{51F1E555-C69A-492C-B4FD-440365A38F3D}">
      <dsp:nvSpPr>
        <dsp:cNvPr id="0" name=""/>
        <dsp:cNvSpPr/>
      </dsp:nvSpPr>
      <dsp:spPr>
        <a:xfrm>
          <a:off x="5464230" y="1675834"/>
          <a:ext cx="582682" cy="582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595333" y="1675834"/>
        <a:ext cx="320476" cy="438468"/>
      </dsp:txXfrm>
    </dsp:sp>
    <dsp:sp modelId="{DE8A9C99-BC7E-4F62-8847-DA14402306DE}">
      <dsp:nvSpPr>
        <dsp:cNvPr id="0" name=""/>
        <dsp:cNvSpPr/>
      </dsp:nvSpPr>
      <dsp:spPr>
        <a:xfrm>
          <a:off x="5884409" y="2681833"/>
          <a:ext cx="582682" cy="582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015512" y="2681833"/>
        <a:ext cx="320476" cy="438468"/>
      </dsp:txXfrm>
    </dsp:sp>
    <dsp:sp modelId="{67A85433-00A5-4F2E-9B61-E66AB9F14ABC}">
      <dsp:nvSpPr>
        <dsp:cNvPr id="0" name=""/>
        <dsp:cNvSpPr/>
      </dsp:nvSpPr>
      <dsp:spPr>
        <a:xfrm>
          <a:off x="6304587" y="3712733"/>
          <a:ext cx="582682" cy="582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/>
        </a:p>
      </dsp:txBody>
      <dsp:txXfrm>
        <a:off x="6435690" y="3712733"/>
        <a:ext cx="320476" cy="438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DB7C9-8ED6-460D-A758-DA4E620E2260}">
      <dsp:nvSpPr>
        <dsp:cNvPr id="0" name=""/>
        <dsp:cNvSpPr/>
      </dsp:nvSpPr>
      <dsp:spPr>
        <a:xfrm>
          <a:off x="570055" y="756261"/>
          <a:ext cx="1612687" cy="1612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FE42F-6904-4D30-A78B-84C16FACD107}">
      <dsp:nvSpPr>
        <dsp:cNvPr id="0" name=""/>
        <dsp:cNvSpPr/>
      </dsp:nvSpPr>
      <dsp:spPr>
        <a:xfrm>
          <a:off x="913742" y="1099948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6BE73-3678-4386-BE16-F2DB6C585D7D}">
      <dsp:nvSpPr>
        <dsp:cNvPr id="0" name=""/>
        <dsp:cNvSpPr/>
      </dsp:nvSpPr>
      <dsp:spPr>
        <a:xfrm>
          <a:off x="54523" y="2871261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b="1" kern="1200"/>
            <a:t>SEL / SEU characterization</a:t>
          </a:r>
          <a:endParaRPr lang="en-US" sz="2200" kern="1200"/>
        </a:p>
      </dsp:txBody>
      <dsp:txXfrm>
        <a:off x="54523" y="2871261"/>
        <a:ext cx="2643750" cy="720000"/>
      </dsp:txXfrm>
    </dsp:sp>
    <dsp:sp modelId="{BA0998FC-3FA7-4DD8-8696-9041E73D09DD}">
      <dsp:nvSpPr>
        <dsp:cNvPr id="0" name=""/>
        <dsp:cNvSpPr/>
      </dsp:nvSpPr>
      <dsp:spPr>
        <a:xfrm>
          <a:off x="3676461" y="756261"/>
          <a:ext cx="1612687" cy="1612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ABFCF-18E5-42BE-BBC3-B457B50FB91C}">
      <dsp:nvSpPr>
        <dsp:cNvPr id="0" name=""/>
        <dsp:cNvSpPr/>
      </dsp:nvSpPr>
      <dsp:spPr>
        <a:xfrm>
          <a:off x="4020148" y="1099948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F976B-D779-494F-B3C7-E61829BB9DB9}">
      <dsp:nvSpPr>
        <dsp:cNvPr id="0" name=""/>
        <dsp:cNvSpPr/>
      </dsp:nvSpPr>
      <dsp:spPr>
        <a:xfrm>
          <a:off x="3160930" y="2871261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b="1" kern="1200"/>
            <a:t>…backup solution.</a:t>
          </a:r>
          <a:endParaRPr lang="en-US" sz="2200" kern="1200"/>
        </a:p>
      </dsp:txBody>
      <dsp:txXfrm>
        <a:off x="3160930" y="2871261"/>
        <a:ext cx="264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786AF-AB9C-4DBF-8AB9-1D7E1957BFFD}">
      <dsp:nvSpPr>
        <dsp:cNvPr id="0" name=""/>
        <dsp:cNvSpPr/>
      </dsp:nvSpPr>
      <dsp:spPr>
        <a:xfrm>
          <a:off x="0" y="71637"/>
          <a:ext cx="4825856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Active redundancy</a:t>
          </a:r>
          <a:endParaRPr lang="en-US" sz="2500" kern="1200" dirty="0"/>
        </a:p>
      </dsp:txBody>
      <dsp:txXfrm>
        <a:off x="46406" y="118043"/>
        <a:ext cx="4733044" cy="857813"/>
      </dsp:txXfrm>
    </dsp:sp>
    <dsp:sp modelId="{A1D53CD6-902B-4511-BC44-B7DBDF61F2BE}">
      <dsp:nvSpPr>
        <dsp:cNvPr id="0" name=""/>
        <dsp:cNvSpPr/>
      </dsp:nvSpPr>
      <dsp:spPr>
        <a:xfrm>
          <a:off x="0" y="1022262"/>
          <a:ext cx="4825856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2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kern="1200"/>
            <a:t>Same SW / same inputs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kern="1200"/>
            <a:t>ARM® Microcontroller automotive-grade</a:t>
          </a:r>
          <a:endParaRPr lang="en-US" sz="2000" kern="1200"/>
        </a:p>
      </dsp:txBody>
      <dsp:txXfrm>
        <a:off x="0" y="1022262"/>
        <a:ext cx="4825856" cy="931500"/>
      </dsp:txXfrm>
    </dsp:sp>
    <dsp:sp modelId="{CAEA2AF0-87C7-4B2F-AD21-27D59508E10E}">
      <dsp:nvSpPr>
        <dsp:cNvPr id="0" name=""/>
        <dsp:cNvSpPr/>
      </dsp:nvSpPr>
      <dsp:spPr>
        <a:xfrm>
          <a:off x="0" y="1953762"/>
          <a:ext cx="4825856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Arbiter: FPGA (SEE immune)</a:t>
          </a:r>
          <a:endParaRPr lang="en-US" sz="2500" kern="1200"/>
        </a:p>
      </dsp:txBody>
      <dsp:txXfrm>
        <a:off x="46406" y="2000168"/>
        <a:ext cx="4733044" cy="857813"/>
      </dsp:txXfrm>
    </dsp:sp>
    <dsp:sp modelId="{49273079-2378-41C2-9F84-0D21CDB4F96F}">
      <dsp:nvSpPr>
        <dsp:cNvPr id="0" name=""/>
        <dsp:cNvSpPr/>
      </dsp:nvSpPr>
      <dsp:spPr>
        <a:xfrm>
          <a:off x="0" y="2976387"/>
          <a:ext cx="4825856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Fast toggling time: real-time</a:t>
          </a:r>
          <a:endParaRPr lang="en-US" sz="2500" kern="1200" dirty="0"/>
        </a:p>
      </dsp:txBody>
      <dsp:txXfrm>
        <a:off x="46406" y="3022793"/>
        <a:ext cx="4733044" cy="857813"/>
      </dsp:txXfrm>
    </dsp:sp>
    <dsp:sp modelId="{137FBF8F-4E40-4373-B52C-F8A789274FFA}">
      <dsp:nvSpPr>
        <dsp:cNvPr id="0" name=""/>
        <dsp:cNvSpPr/>
      </dsp:nvSpPr>
      <dsp:spPr>
        <a:xfrm>
          <a:off x="0" y="3999012"/>
          <a:ext cx="4825856" cy="9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Versatile Design: single or double microcontroller</a:t>
          </a:r>
          <a:endParaRPr lang="en-US" sz="2500" kern="1200"/>
        </a:p>
      </dsp:txBody>
      <dsp:txXfrm>
        <a:off x="46406" y="4045418"/>
        <a:ext cx="4733044" cy="857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DC162-2ED3-442E-B0AB-5B3CBF43411E}">
      <dsp:nvSpPr>
        <dsp:cNvPr id="0" name=""/>
        <dsp:cNvSpPr/>
      </dsp:nvSpPr>
      <dsp:spPr>
        <a:xfrm>
          <a:off x="0" y="909220"/>
          <a:ext cx="112781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When toggling?</a:t>
          </a:r>
          <a:endParaRPr lang="en-US" sz="2600" kern="1200"/>
        </a:p>
      </dsp:txBody>
      <dsp:txXfrm>
        <a:off x="29700" y="938920"/>
        <a:ext cx="11218799" cy="549000"/>
      </dsp:txXfrm>
    </dsp:sp>
    <dsp:sp modelId="{86BBB706-691A-49FB-9605-670BC97FBC54}">
      <dsp:nvSpPr>
        <dsp:cNvPr id="0" name=""/>
        <dsp:cNvSpPr/>
      </dsp:nvSpPr>
      <dsp:spPr>
        <a:xfrm>
          <a:off x="0" y="2902820"/>
          <a:ext cx="112781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-	nERROR signal from microcontroller</a:t>
          </a:r>
          <a:endParaRPr lang="en-US" sz="2600" kern="1200"/>
        </a:p>
      </dsp:txBody>
      <dsp:txXfrm>
        <a:off x="29700" y="2932520"/>
        <a:ext cx="11218799" cy="549000"/>
      </dsp:txXfrm>
    </dsp:sp>
    <dsp:sp modelId="{246C28FF-D7BD-4626-93EF-AC5B9A5942FA}">
      <dsp:nvSpPr>
        <dsp:cNvPr id="0" name=""/>
        <dsp:cNvSpPr/>
      </dsp:nvSpPr>
      <dsp:spPr>
        <a:xfrm>
          <a:off x="0" y="1565362"/>
          <a:ext cx="112781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/>
            <a:t>-	3V3 / 2V5 LCL status signal active.</a:t>
          </a:r>
          <a:endParaRPr lang="en-US" sz="2600" kern="1200"/>
        </a:p>
      </dsp:txBody>
      <dsp:txXfrm>
        <a:off x="29700" y="1595062"/>
        <a:ext cx="11218799" cy="549000"/>
      </dsp:txXfrm>
    </dsp:sp>
    <dsp:sp modelId="{2C0876D3-3FAB-4590-91C9-C530FE9D9D99}">
      <dsp:nvSpPr>
        <dsp:cNvPr id="0" name=""/>
        <dsp:cNvSpPr/>
      </dsp:nvSpPr>
      <dsp:spPr>
        <a:xfrm>
          <a:off x="0" y="2242623"/>
          <a:ext cx="112781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-	 </a:t>
          </a:r>
          <a:r>
            <a:rPr lang="en-GB" sz="2600" b="1" kern="1200" dirty="0" err="1"/>
            <a:t>WatchDog</a:t>
          </a:r>
          <a:r>
            <a:rPr lang="en-GB" sz="2600" b="1" kern="1200" dirty="0"/>
            <a:t> status signal (micro WD implemented inside FPGA).</a:t>
          </a:r>
          <a:endParaRPr lang="en-US" sz="2600" kern="1200" dirty="0"/>
        </a:p>
      </dsp:txBody>
      <dsp:txXfrm>
        <a:off x="29700" y="2272323"/>
        <a:ext cx="11218799" cy="549000"/>
      </dsp:txXfrm>
    </dsp:sp>
    <dsp:sp modelId="{F5BAECC5-C33E-4049-9C6F-C81632B2AFA8}">
      <dsp:nvSpPr>
        <dsp:cNvPr id="0" name=""/>
        <dsp:cNvSpPr/>
      </dsp:nvSpPr>
      <dsp:spPr>
        <a:xfrm>
          <a:off x="0" y="3576345"/>
          <a:ext cx="112781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-	</a:t>
          </a:r>
          <a:r>
            <a:rPr lang="en-GB" sz="2600" b="1" kern="1200" dirty="0" err="1"/>
            <a:t>nRST</a:t>
          </a:r>
          <a:r>
            <a:rPr lang="en-GB" sz="2600" b="1" kern="1200" dirty="0"/>
            <a:t> I/O signal from the microprocessor</a:t>
          </a:r>
          <a:endParaRPr lang="en-US" sz="2600" kern="1200" dirty="0"/>
        </a:p>
      </dsp:txBody>
      <dsp:txXfrm>
        <a:off x="29700" y="3606045"/>
        <a:ext cx="11218799" cy="549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16104-6A17-49F4-B130-FD43E9C45F9E}">
      <dsp:nvSpPr>
        <dsp:cNvPr id="0" name=""/>
        <dsp:cNvSpPr/>
      </dsp:nvSpPr>
      <dsp:spPr>
        <a:xfrm>
          <a:off x="731" y="698328"/>
          <a:ext cx="1712826" cy="856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Reliability (FIDES) assessment</a:t>
          </a:r>
          <a:endParaRPr lang="en-US" sz="1800" kern="1200"/>
        </a:p>
      </dsp:txBody>
      <dsp:txXfrm>
        <a:off x="25814" y="723411"/>
        <a:ext cx="1662660" cy="806247"/>
      </dsp:txXfrm>
    </dsp:sp>
    <dsp:sp modelId="{47C0986F-FB71-48DA-AE57-A10601F0EE41}">
      <dsp:nvSpPr>
        <dsp:cNvPr id="0" name=""/>
        <dsp:cNvSpPr/>
      </dsp:nvSpPr>
      <dsp:spPr>
        <a:xfrm>
          <a:off x="1878742" y="707758"/>
          <a:ext cx="1712826" cy="856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Four configurations proposed</a:t>
          </a:r>
          <a:endParaRPr lang="en-US" sz="1800" kern="1200" dirty="0"/>
        </a:p>
      </dsp:txBody>
      <dsp:txXfrm>
        <a:off x="1903825" y="732841"/>
        <a:ext cx="1662660" cy="806247"/>
      </dsp:txXfrm>
    </dsp:sp>
    <dsp:sp modelId="{DBA579C3-BA42-426C-AC50-759ED835D0B4}">
      <dsp:nvSpPr>
        <dsp:cNvPr id="0" name=""/>
        <dsp:cNvSpPr/>
      </dsp:nvSpPr>
      <dsp:spPr>
        <a:xfrm>
          <a:off x="3736045" y="707758"/>
          <a:ext cx="1712826" cy="856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Vega-C mission profile (NAVIGA)</a:t>
          </a:r>
          <a:endParaRPr lang="en-US" sz="1800" kern="1200"/>
        </a:p>
      </dsp:txBody>
      <dsp:txXfrm>
        <a:off x="3761128" y="732841"/>
        <a:ext cx="1662660" cy="8062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D9505-E8D3-4EC7-A3AB-E8D193261E74}">
      <dsp:nvSpPr>
        <dsp:cNvPr id="0" name=""/>
        <dsp:cNvSpPr/>
      </dsp:nvSpPr>
      <dsp:spPr>
        <a:xfrm>
          <a:off x="824416" y="0"/>
          <a:ext cx="4347522" cy="434752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50E8F-A934-464E-976A-5B1DE8F52556}">
      <dsp:nvSpPr>
        <dsp:cNvPr id="0" name=""/>
        <dsp:cNvSpPr/>
      </dsp:nvSpPr>
      <dsp:spPr>
        <a:xfrm>
          <a:off x="1237431" y="413014"/>
          <a:ext cx="1695533" cy="1695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Breadboard testing - SEE emulation:</a:t>
          </a:r>
          <a:endParaRPr lang="en-US" sz="2000" kern="1200"/>
        </a:p>
      </dsp:txBody>
      <dsp:txXfrm>
        <a:off x="1320200" y="495783"/>
        <a:ext cx="1529995" cy="1529995"/>
      </dsp:txXfrm>
    </dsp:sp>
    <dsp:sp modelId="{3EC32D82-F848-46D2-BCA4-D65B706C679B}">
      <dsp:nvSpPr>
        <dsp:cNvPr id="0" name=""/>
        <dsp:cNvSpPr/>
      </dsp:nvSpPr>
      <dsp:spPr>
        <a:xfrm>
          <a:off x="3063390" y="413014"/>
          <a:ext cx="1695533" cy="1695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ym typeface="Wingdings" panose="05000000000000000000" pitchFamily="2" charset="2"/>
            </a:rPr>
            <a:t></a:t>
          </a:r>
          <a:r>
            <a:rPr lang="en-GB" sz="2000" b="1" kern="1200"/>
            <a:t> events detection</a:t>
          </a:r>
          <a:endParaRPr lang="en-US" sz="2000" kern="1200"/>
        </a:p>
      </dsp:txBody>
      <dsp:txXfrm>
        <a:off x="3146159" y="495783"/>
        <a:ext cx="1529995" cy="1529995"/>
      </dsp:txXfrm>
    </dsp:sp>
    <dsp:sp modelId="{7B599631-8DE8-4E15-93AC-260FFAF888ED}">
      <dsp:nvSpPr>
        <dsp:cNvPr id="0" name=""/>
        <dsp:cNvSpPr/>
      </dsp:nvSpPr>
      <dsp:spPr>
        <a:xfrm>
          <a:off x="1237431" y="2238973"/>
          <a:ext cx="1695533" cy="1695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ym typeface="Wingdings" panose="05000000000000000000" pitchFamily="2" charset="2"/>
            </a:rPr>
            <a:t></a:t>
          </a:r>
          <a:r>
            <a:rPr lang="en-GB" sz="2000" b="1" kern="1200"/>
            <a:t> arbiter logic decision</a:t>
          </a:r>
          <a:endParaRPr lang="en-US" sz="2000" kern="1200"/>
        </a:p>
      </dsp:txBody>
      <dsp:txXfrm>
        <a:off x="1320200" y="2321742"/>
        <a:ext cx="1529995" cy="1529995"/>
      </dsp:txXfrm>
    </dsp:sp>
    <dsp:sp modelId="{24947313-FCC9-42BE-9C1C-012C8BE86A24}">
      <dsp:nvSpPr>
        <dsp:cNvPr id="0" name=""/>
        <dsp:cNvSpPr/>
      </dsp:nvSpPr>
      <dsp:spPr>
        <a:xfrm>
          <a:off x="3063390" y="2238973"/>
          <a:ext cx="1695533" cy="1695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ym typeface="Wingdings" panose="05000000000000000000" pitchFamily="2" charset="2"/>
            </a:rPr>
            <a:t></a:t>
          </a:r>
          <a:r>
            <a:rPr lang="en-GB" sz="2000" b="1" kern="1200"/>
            <a:t> real-time toggling</a:t>
          </a:r>
          <a:endParaRPr lang="en-US" sz="2000" kern="1200"/>
        </a:p>
      </dsp:txBody>
      <dsp:txXfrm>
        <a:off x="3146159" y="2321742"/>
        <a:ext cx="1529995" cy="1529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39B69-419A-4CC6-9E5B-09A0D0F5EA1F}">
      <dsp:nvSpPr>
        <dsp:cNvPr id="0" name=""/>
        <dsp:cNvSpPr/>
      </dsp:nvSpPr>
      <dsp:spPr>
        <a:xfrm>
          <a:off x="0" y="18800"/>
          <a:ext cx="10088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Not SEE free…</a:t>
          </a:r>
        </a:p>
      </dsp:txBody>
      <dsp:txXfrm>
        <a:off x="37467" y="56267"/>
        <a:ext cx="10013066" cy="692586"/>
      </dsp:txXfrm>
    </dsp:sp>
    <dsp:sp modelId="{A079D626-4B92-497E-A3A3-F05247B77BF3}">
      <dsp:nvSpPr>
        <dsp:cNvPr id="0" name=""/>
        <dsp:cNvSpPr/>
      </dsp:nvSpPr>
      <dsp:spPr>
        <a:xfrm>
          <a:off x="0" y="3580002"/>
          <a:ext cx="10088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Also useful as processing capability booster</a:t>
          </a:r>
        </a:p>
      </dsp:txBody>
      <dsp:txXfrm>
        <a:off x="37467" y="3617469"/>
        <a:ext cx="10013066" cy="692586"/>
      </dsp:txXfrm>
    </dsp:sp>
    <dsp:sp modelId="{8ABBC541-9A6C-4832-948C-BF4363B8C8D5}">
      <dsp:nvSpPr>
        <dsp:cNvPr id="0" name=""/>
        <dsp:cNvSpPr/>
      </dsp:nvSpPr>
      <dsp:spPr>
        <a:xfrm>
          <a:off x="0" y="1790001"/>
          <a:ext cx="10088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Power cycle after toggling: recovery of dismissed processor</a:t>
          </a:r>
          <a:endParaRPr lang="en-US" sz="2400" kern="1200"/>
        </a:p>
      </dsp:txBody>
      <dsp:txXfrm>
        <a:off x="37467" y="1827468"/>
        <a:ext cx="10013066" cy="692586"/>
      </dsp:txXfrm>
    </dsp:sp>
    <dsp:sp modelId="{72127B7D-19C5-4C9E-B4E0-80AADB99F171}">
      <dsp:nvSpPr>
        <dsp:cNvPr id="0" name=""/>
        <dsp:cNvSpPr/>
      </dsp:nvSpPr>
      <dsp:spPr>
        <a:xfrm>
          <a:off x="0" y="2675601"/>
          <a:ext cx="10088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Evolution of toggling criteria</a:t>
          </a:r>
          <a:endParaRPr lang="en-US" sz="2400" kern="1200"/>
        </a:p>
      </dsp:txBody>
      <dsp:txXfrm>
        <a:off x="37467" y="2713068"/>
        <a:ext cx="10013066" cy="692586"/>
      </dsp:txXfrm>
    </dsp:sp>
    <dsp:sp modelId="{48AA6AAC-31CB-41EC-BDA1-C8CA9F6069F1}">
      <dsp:nvSpPr>
        <dsp:cNvPr id="0" name=""/>
        <dsp:cNvSpPr/>
      </dsp:nvSpPr>
      <dsp:spPr>
        <a:xfrm>
          <a:off x="0" y="862390"/>
          <a:ext cx="10088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Actual testing under heavy ions</a:t>
          </a:r>
          <a:endParaRPr lang="en-US" sz="2400" kern="1200"/>
        </a:p>
      </dsp:txBody>
      <dsp:txXfrm>
        <a:off x="37467" y="899857"/>
        <a:ext cx="10013066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664BE-31D4-4C62-9F1D-BB1B8CFB079A}">
      <dsp:nvSpPr>
        <dsp:cNvPr id="0" name=""/>
        <dsp:cNvSpPr/>
      </dsp:nvSpPr>
      <dsp:spPr>
        <a:xfrm>
          <a:off x="0" y="6546"/>
          <a:ext cx="10362320" cy="807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99532-18F5-4E52-A46A-14D7A8679E80}">
      <dsp:nvSpPr>
        <dsp:cNvPr id="0" name=""/>
        <dsp:cNvSpPr/>
      </dsp:nvSpPr>
      <dsp:spPr>
        <a:xfrm>
          <a:off x="244223" y="188200"/>
          <a:ext cx="444477" cy="444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678AE-E6AD-4712-85AD-18F234D451F2}">
      <dsp:nvSpPr>
        <dsp:cNvPr id="0" name=""/>
        <dsp:cNvSpPr/>
      </dsp:nvSpPr>
      <dsp:spPr>
        <a:xfrm>
          <a:off x="932925" y="6546"/>
          <a:ext cx="9401138" cy="8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85" tIns="90785" rIns="90785" bIns="9078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Double microprocessor architecture presented</a:t>
          </a:r>
          <a:endParaRPr lang="en-US" sz="2400" kern="1200" dirty="0"/>
        </a:p>
      </dsp:txBody>
      <dsp:txXfrm>
        <a:off x="932925" y="6546"/>
        <a:ext cx="9401138" cy="857811"/>
      </dsp:txXfrm>
    </dsp:sp>
    <dsp:sp modelId="{6EC74AB4-16B5-4F7F-99CC-4F8BDBF650D4}">
      <dsp:nvSpPr>
        <dsp:cNvPr id="0" name=""/>
        <dsp:cNvSpPr/>
      </dsp:nvSpPr>
      <dsp:spPr>
        <a:xfrm>
          <a:off x="0" y="1078810"/>
          <a:ext cx="10362320" cy="807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928D4-906D-42B8-BFC5-3BCD6CC11BDA}">
      <dsp:nvSpPr>
        <dsp:cNvPr id="0" name=""/>
        <dsp:cNvSpPr/>
      </dsp:nvSpPr>
      <dsp:spPr>
        <a:xfrm>
          <a:off x="244223" y="1260464"/>
          <a:ext cx="444477" cy="44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33252-AD80-4E22-A08D-B8C201828E0F}">
      <dsp:nvSpPr>
        <dsp:cNvPr id="0" name=""/>
        <dsp:cNvSpPr/>
      </dsp:nvSpPr>
      <dsp:spPr>
        <a:xfrm>
          <a:off x="932925" y="1078810"/>
          <a:ext cx="9401138" cy="8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85" tIns="90785" rIns="90785" bIns="9078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Real-time </a:t>
          </a:r>
          <a:r>
            <a:rPr lang="es-ES" sz="2400" b="1" kern="1200" dirty="0" err="1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toggling</a:t>
          </a:r>
          <a:r>
            <a:rPr lang="es-ES" sz="2400" b="1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 </a:t>
          </a:r>
          <a:r>
            <a:rPr lang="es-ES" sz="2400" b="1" kern="1200" dirty="0" err="1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Trebuchet MS"/>
              <a:ea typeface="+mn-ea"/>
              <a:cs typeface="+mn-cs"/>
            </a:rPr>
            <a:t>achieved</a:t>
          </a:r>
          <a:endParaRPr lang="es-ES" sz="2400" b="1" kern="1200" dirty="0">
            <a:solidFill>
              <a:srgbClr val="1E1E1E">
                <a:hueOff val="0"/>
                <a:satOff val="0"/>
                <a:lumOff val="0"/>
                <a:alphaOff val="0"/>
              </a:srgbClr>
            </a:solidFill>
            <a:latin typeface="Trebuchet MS"/>
            <a:ea typeface="+mn-ea"/>
            <a:cs typeface="+mn-cs"/>
          </a:endParaRPr>
        </a:p>
      </dsp:txBody>
      <dsp:txXfrm>
        <a:off x="932925" y="1078810"/>
        <a:ext cx="9401138" cy="857811"/>
      </dsp:txXfrm>
    </dsp:sp>
    <dsp:sp modelId="{7E87697D-141F-43EC-82AE-7FD32C7BCD72}">
      <dsp:nvSpPr>
        <dsp:cNvPr id="0" name=""/>
        <dsp:cNvSpPr/>
      </dsp:nvSpPr>
      <dsp:spPr>
        <a:xfrm>
          <a:off x="0" y="2151074"/>
          <a:ext cx="10362320" cy="807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5110D-521C-40C4-9886-DC46F88CCB59}">
      <dsp:nvSpPr>
        <dsp:cNvPr id="0" name=""/>
        <dsp:cNvSpPr/>
      </dsp:nvSpPr>
      <dsp:spPr>
        <a:xfrm>
          <a:off x="244223" y="2332729"/>
          <a:ext cx="444477" cy="4440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67915-FFDA-4740-980C-4E70D02C396C}">
      <dsp:nvSpPr>
        <dsp:cNvPr id="0" name=""/>
        <dsp:cNvSpPr/>
      </dsp:nvSpPr>
      <dsp:spPr>
        <a:xfrm>
          <a:off x="932925" y="2151074"/>
          <a:ext cx="9401138" cy="8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85" tIns="90785" rIns="90785" bIns="9078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Active redundancy configuration improves overall system reliability figures, and avoids Single Point Failure</a:t>
          </a:r>
          <a:endParaRPr lang="en-US" sz="2400" kern="1200" dirty="0"/>
        </a:p>
      </dsp:txBody>
      <dsp:txXfrm>
        <a:off x="932925" y="2151074"/>
        <a:ext cx="9401138" cy="857811"/>
      </dsp:txXfrm>
    </dsp:sp>
    <dsp:sp modelId="{C953CC3F-EADE-44D2-B7C7-6D32B0DABECF}">
      <dsp:nvSpPr>
        <dsp:cNvPr id="0" name=""/>
        <dsp:cNvSpPr/>
      </dsp:nvSpPr>
      <dsp:spPr>
        <a:xfrm>
          <a:off x="0" y="3223338"/>
          <a:ext cx="10362320" cy="807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1D8BD-717C-4EF8-88C0-EBB34A1CE097}">
      <dsp:nvSpPr>
        <dsp:cNvPr id="0" name=""/>
        <dsp:cNvSpPr/>
      </dsp:nvSpPr>
      <dsp:spPr>
        <a:xfrm>
          <a:off x="244223" y="3404993"/>
          <a:ext cx="444477" cy="4440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F1F71-1889-4FAA-920B-0C4AA067D8EB}">
      <dsp:nvSpPr>
        <dsp:cNvPr id="0" name=""/>
        <dsp:cNvSpPr/>
      </dsp:nvSpPr>
      <dsp:spPr>
        <a:xfrm>
          <a:off x="932925" y="3223707"/>
          <a:ext cx="9401138" cy="8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85" tIns="90785" rIns="90785" bIns="9078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LCL protection effective avoiding failure propagation but decreases the overall reliability figure (and increases cost). </a:t>
          </a:r>
          <a:endParaRPr lang="en-US" sz="2400" kern="1200" dirty="0"/>
        </a:p>
      </dsp:txBody>
      <dsp:txXfrm>
        <a:off x="932925" y="3223707"/>
        <a:ext cx="9401138" cy="857811"/>
      </dsp:txXfrm>
    </dsp:sp>
    <dsp:sp modelId="{431F279A-FCB8-4D7E-8C77-D7F9B1636EE5}">
      <dsp:nvSpPr>
        <dsp:cNvPr id="0" name=""/>
        <dsp:cNvSpPr/>
      </dsp:nvSpPr>
      <dsp:spPr>
        <a:xfrm>
          <a:off x="0" y="4297201"/>
          <a:ext cx="10362320" cy="807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9056B-DE49-4E7B-B2D0-7022230DDE93}">
      <dsp:nvSpPr>
        <dsp:cNvPr id="0" name=""/>
        <dsp:cNvSpPr/>
      </dsp:nvSpPr>
      <dsp:spPr>
        <a:xfrm>
          <a:off x="244223" y="4477257"/>
          <a:ext cx="444477" cy="4440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07BA-66FC-4BF6-88EC-9F49B2A2C81B}">
      <dsp:nvSpPr>
        <dsp:cNvPr id="0" name=""/>
        <dsp:cNvSpPr/>
      </dsp:nvSpPr>
      <dsp:spPr>
        <a:xfrm>
          <a:off x="932925" y="4295971"/>
          <a:ext cx="9401138" cy="8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85" tIns="90785" rIns="90785" bIns="9078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COST saving! </a:t>
          </a:r>
          <a:r>
            <a:rPr lang="en-GB" sz="2400" b="1" kern="1200">
              <a:sym typeface="Wingdings" panose="05000000000000000000" pitchFamily="2" charset="2"/>
            </a:rPr>
            <a:t> &lt;100€ vs. &gt;20 k€</a:t>
          </a:r>
          <a:r>
            <a:rPr lang="en-GB" sz="2200" b="1" kern="1200"/>
            <a:t> </a:t>
          </a:r>
          <a:endParaRPr lang="en-US" sz="2200" kern="1200" dirty="0"/>
        </a:p>
      </dsp:txBody>
      <dsp:txXfrm>
        <a:off x="932925" y="4295971"/>
        <a:ext cx="9401138" cy="857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C8627-A07E-48BA-857D-8806FD891799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AFB41-B13F-41FE-9714-DE77314CB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145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E9FFB-943E-4B79-AB8F-A271D2171309}" type="datetimeFigureOut">
              <a:rPr lang="es-ES" smtClean="0"/>
              <a:t>26/06/2023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9E7E-FCC1-4882-9C12-CAEB2C98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1324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ilvia.diaz@aeroespacial.sener" TargetMode="External"/><Relationship Id="rId2" Type="http://schemas.openxmlformats.org/officeDocument/2006/relationships/hyperlink" Target="mailto:sergio.ramirez@aeroespacial.sener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_ 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ortar rectángulo de esquina sencilla 2"/>
          <p:cNvSpPr/>
          <p:nvPr userDrawn="1"/>
        </p:nvSpPr>
        <p:spPr>
          <a:xfrm flipH="1">
            <a:off x="4051888" y="213044"/>
            <a:ext cx="8140111" cy="6471813"/>
          </a:xfrm>
          <a:custGeom>
            <a:avLst/>
            <a:gdLst>
              <a:gd name="connsiteX0" fmla="*/ 0 w 8140111"/>
              <a:gd name="connsiteY0" fmla="*/ 0 h 6456044"/>
              <a:gd name="connsiteX1" fmla="*/ 7064082 w 8140111"/>
              <a:gd name="connsiteY1" fmla="*/ 0 h 6456044"/>
              <a:gd name="connsiteX2" fmla="*/ 8140111 w 8140111"/>
              <a:gd name="connsiteY2" fmla="*/ 1076029 h 6456044"/>
              <a:gd name="connsiteX3" fmla="*/ 8140111 w 8140111"/>
              <a:gd name="connsiteY3" fmla="*/ 6456044 h 6456044"/>
              <a:gd name="connsiteX4" fmla="*/ 0 w 8140111"/>
              <a:gd name="connsiteY4" fmla="*/ 6456044 h 6456044"/>
              <a:gd name="connsiteX5" fmla="*/ 0 w 8140111"/>
              <a:gd name="connsiteY5" fmla="*/ 0 h 6456044"/>
              <a:gd name="connsiteX0" fmla="*/ 0 w 8140111"/>
              <a:gd name="connsiteY0" fmla="*/ 8238 h 6464282"/>
              <a:gd name="connsiteX1" fmla="*/ 4708060 w 8140111"/>
              <a:gd name="connsiteY1" fmla="*/ 0 h 6464282"/>
              <a:gd name="connsiteX2" fmla="*/ 8140111 w 8140111"/>
              <a:gd name="connsiteY2" fmla="*/ 1084267 h 6464282"/>
              <a:gd name="connsiteX3" fmla="*/ 8140111 w 8140111"/>
              <a:gd name="connsiteY3" fmla="*/ 6464282 h 6464282"/>
              <a:gd name="connsiteX4" fmla="*/ 0 w 8140111"/>
              <a:gd name="connsiteY4" fmla="*/ 6464282 h 6464282"/>
              <a:gd name="connsiteX5" fmla="*/ 0 w 8140111"/>
              <a:gd name="connsiteY5" fmla="*/ 8238 h 6464282"/>
              <a:gd name="connsiteX0" fmla="*/ 0 w 8140111"/>
              <a:gd name="connsiteY0" fmla="*/ 8238 h 6480051"/>
              <a:gd name="connsiteX1" fmla="*/ 4708060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8238 h 6480051"/>
              <a:gd name="connsiteX1" fmla="*/ 3917228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0 h 6471813"/>
              <a:gd name="connsiteX1" fmla="*/ 4617444 w 8140111"/>
              <a:gd name="connsiteY1" fmla="*/ 0 h 6471813"/>
              <a:gd name="connsiteX2" fmla="*/ 8123635 w 8140111"/>
              <a:gd name="connsiteY2" fmla="*/ 6471813 h 6471813"/>
              <a:gd name="connsiteX3" fmla="*/ 8140111 w 8140111"/>
              <a:gd name="connsiteY3" fmla="*/ 6456044 h 6471813"/>
              <a:gd name="connsiteX4" fmla="*/ 0 w 8140111"/>
              <a:gd name="connsiteY4" fmla="*/ 6456044 h 6471813"/>
              <a:gd name="connsiteX5" fmla="*/ 0 w 8140111"/>
              <a:gd name="connsiteY5" fmla="*/ 0 h 64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0111" h="6471813">
                <a:moveTo>
                  <a:pt x="0" y="0"/>
                </a:moveTo>
                <a:lnTo>
                  <a:pt x="4617444" y="0"/>
                </a:lnTo>
                <a:lnTo>
                  <a:pt x="8123635" y="6471813"/>
                </a:lnTo>
                <a:lnTo>
                  <a:pt x="8140111" y="6456044"/>
                </a:lnTo>
                <a:lnTo>
                  <a:pt x="0" y="6456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980303" y="2901385"/>
            <a:ext cx="3665588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TITLE / BUSINESS LINE</a:t>
            </a:r>
          </a:p>
        </p:txBody>
      </p:sp>
      <p:sp>
        <p:nvSpPr>
          <p:cNvPr id="29" name="Marcador de imagen 4"/>
          <p:cNvSpPr>
            <a:spLocks noGrp="1" noChangeAspect="1"/>
          </p:cNvSpPr>
          <p:nvPr>
            <p:ph type="pic" sz="quarter" idx="11"/>
          </p:nvPr>
        </p:nvSpPr>
        <p:spPr>
          <a:xfrm>
            <a:off x="4156536" y="63000"/>
            <a:ext cx="8069324" cy="6768000"/>
          </a:xfrm>
          <a:custGeom>
            <a:avLst/>
            <a:gdLst>
              <a:gd name="connsiteX0" fmla="*/ 0 w 16765588"/>
              <a:gd name="connsiteY0" fmla="*/ 14274800 h 14274800"/>
              <a:gd name="connsiteX1" fmla="*/ 7835866 w 16765588"/>
              <a:gd name="connsiteY1" fmla="*/ 0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765588"/>
              <a:gd name="connsiteY0" fmla="*/ 14274800 h 14274800"/>
              <a:gd name="connsiteX1" fmla="*/ 7443981 w 16765588"/>
              <a:gd name="connsiteY1" fmla="*/ 522515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155988"/>
              <a:gd name="connsiteY0" fmla="*/ 13752285 h 13752285"/>
              <a:gd name="connsiteX1" fmla="*/ 7443981 w 16155988"/>
              <a:gd name="connsiteY1" fmla="*/ 0 h 13752285"/>
              <a:gd name="connsiteX2" fmla="*/ 16155988 w 16155988"/>
              <a:gd name="connsiteY2" fmla="*/ 43542 h 13752285"/>
              <a:gd name="connsiteX3" fmla="*/ 8929722 w 16155988"/>
              <a:gd name="connsiteY3" fmla="*/ 13752285 h 13752285"/>
              <a:gd name="connsiteX4" fmla="*/ 0 w 16155988"/>
              <a:gd name="connsiteY4" fmla="*/ 13752285 h 13752285"/>
              <a:gd name="connsiteX0" fmla="*/ 0 w 16157836"/>
              <a:gd name="connsiteY0" fmla="*/ 13752285 h 13752285"/>
              <a:gd name="connsiteX1" fmla="*/ 7443981 w 16157836"/>
              <a:gd name="connsiteY1" fmla="*/ 0 h 13752285"/>
              <a:gd name="connsiteX2" fmla="*/ 16155988 w 16157836"/>
              <a:gd name="connsiteY2" fmla="*/ 43542 h 13752285"/>
              <a:gd name="connsiteX3" fmla="*/ 16157836 w 16157836"/>
              <a:gd name="connsiteY3" fmla="*/ 13491028 h 13752285"/>
              <a:gd name="connsiteX4" fmla="*/ 0 w 16157836"/>
              <a:gd name="connsiteY4" fmla="*/ 13752285 h 13752285"/>
              <a:gd name="connsiteX0" fmla="*/ 0 w 16201379"/>
              <a:gd name="connsiteY0" fmla="*/ 13229771 h 13491028"/>
              <a:gd name="connsiteX1" fmla="*/ 7487524 w 16201379"/>
              <a:gd name="connsiteY1" fmla="*/ 0 h 13491028"/>
              <a:gd name="connsiteX2" fmla="*/ 16199531 w 16201379"/>
              <a:gd name="connsiteY2" fmla="*/ 43542 h 13491028"/>
              <a:gd name="connsiteX3" fmla="*/ 16201379 w 16201379"/>
              <a:gd name="connsiteY3" fmla="*/ 13491028 h 13491028"/>
              <a:gd name="connsiteX4" fmla="*/ 0 w 16201379"/>
              <a:gd name="connsiteY4" fmla="*/ 13229771 h 13491028"/>
              <a:gd name="connsiteX0" fmla="*/ 0 w 16052524"/>
              <a:gd name="connsiteY0" fmla="*/ 13463688 h 13491028"/>
              <a:gd name="connsiteX1" fmla="*/ 7338669 w 16052524"/>
              <a:gd name="connsiteY1" fmla="*/ 0 h 13491028"/>
              <a:gd name="connsiteX2" fmla="*/ 16050676 w 16052524"/>
              <a:gd name="connsiteY2" fmla="*/ 43542 h 13491028"/>
              <a:gd name="connsiteX3" fmla="*/ 16052524 w 16052524"/>
              <a:gd name="connsiteY3" fmla="*/ 13491028 h 13491028"/>
              <a:gd name="connsiteX4" fmla="*/ 0 w 16052524"/>
              <a:gd name="connsiteY4" fmla="*/ 13463688 h 13491028"/>
              <a:gd name="connsiteX0" fmla="*/ 0 w 16071941"/>
              <a:gd name="connsiteY0" fmla="*/ 13526471 h 13553811"/>
              <a:gd name="connsiteX1" fmla="*/ 7338669 w 16071941"/>
              <a:gd name="connsiteY1" fmla="*/ 6278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071941"/>
              <a:gd name="connsiteY0" fmla="*/ 13526471 h 13553811"/>
              <a:gd name="connsiteX1" fmla="*/ 7253608 w 16071941"/>
              <a:gd name="connsiteY1" fmla="*/ 2025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135736"/>
              <a:gd name="connsiteY0" fmla="*/ 13547737 h 13553811"/>
              <a:gd name="connsiteX1" fmla="*/ 7317403 w 16135736"/>
              <a:gd name="connsiteY1" fmla="*/ 20253 h 13553811"/>
              <a:gd name="connsiteX2" fmla="*/ 16135736 w 16135736"/>
              <a:gd name="connsiteY2" fmla="*/ 0 h 13553811"/>
              <a:gd name="connsiteX3" fmla="*/ 16116319 w 16135736"/>
              <a:gd name="connsiteY3" fmla="*/ 13553811 h 13553811"/>
              <a:gd name="connsiteX4" fmla="*/ 0 w 16135736"/>
              <a:gd name="connsiteY4" fmla="*/ 13547737 h 13553811"/>
              <a:gd name="connsiteX0" fmla="*/ 0 w 16135736"/>
              <a:gd name="connsiteY0" fmla="*/ 13527484 h 13533558"/>
              <a:gd name="connsiteX1" fmla="*/ 7317403 w 16135736"/>
              <a:gd name="connsiteY1" fmla="*/ 0 h 13533558"/>
              <a:gd name="connsiteX2" fmla="*/ 16135736 w 16135736"/>
              <a:gd name="connsiteY2" fmla="*/ 1012 h 13533558"/>
              <a:gd name="connsiteX3" fmla="*/ 16116319 w 16135736"/>
              <a:gd name="connsiteY3" fmla="*/ 13533558 h 13533558"/>
              <a:gd name="connsiteX4" fmla="*/ 0 w 16135736"/>
              <a:gd name="connsiteY4" fmla="*/ 13527484 h 1353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736" h="13533558">
                <a:moveTo>
                  <a:pt x="0" y="13527484"/>
                </a:moveTo>
                <a:lnTo>
                  <a:pt x="7317403" y="0"/>
                </a:lnTo>
                <a:lnTo>
                  <a:pt x="16135736" y="1012"/>
                </a:lnTo>
                <a:cubicBezTo>
                  <a:pt x="16129264" y="4518949"/>
                  <a:pt x="16122791" y="9015621"/>
                  <a:pt x="16116319" y="13533558"/>
                </a:cubicBezTo>
                <a:lnTo>
                  <a:pt x="0" y="1352748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endParaRPr lang="es-ES_tradnl"/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r>
              <a:rPr lang="es-ES_tradnl"/>
              <a:t>			</a:t>
            </a:r>
          </a:p>
          <a:p>
            <a:endParaRPr lang="es-ES_tradnl"/>
          </a:p>
          <a:p>
            <a:r>
              <a:rPr lang="es-ES_tradnl"/>
              <a:t>			Image</a:t>
            </a:r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-152301" y="6855899"/>
            <a:ext cx="12390192" cy="0"/>
            <a:chOff x="-152301" y="63500"/>
            <a:chExt cx="12390192" cy="0"/>
          </a:xfrm>
        </p:grpSpPr>
        <p:sp>
          <p:nvSpPr>
            <p:cNvPr id="25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6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9C97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323" y="6369568"/>
            <a:ext cx="1440000" cy="2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20122"/>
            <a:ext cx="12192000" cy="39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Image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1819" y="5688531"/>
            <a:ext cx="9307931" cy="90477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enter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xxxx</a:t>
            </a:r>
            <a:r>
              <a:rPr lang="es-ES"/>
              <a:t> of 2018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9234488" y="1087438"/>
            <a:ext cx="2751137" cy="36195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/>
              <a:t>Date</a:t>
            </a:r>
          </a:p>
        </p:txBody>
      </p:sp>
      <p:sp>
        <p:nvSpPr>
          <p:cNvPr id="5" name="Shape 870"/>
          <p:cNvSpPr/>
          <p:nvPr userDrawn="1"/>
        </p:nvSpPr>
        <p:spPr>
          <a:xfrm>
            <a:off x="313812" y="543654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53514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0" y="1520122"/>
            <a:ext cx="12192000" cy="3960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1819" y="5688531"/>
            <a:ext cx="9307931" cy="90477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enter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xxxx</a:t>
            </a:r>
            <a:r>
              <a:rPr lang="es-ES"/>
              <a:t> de 2018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9234488" y="1087438"/>
            <a:ext cx="2751137" cy="36195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2664"/>
                </a:solidFill>
              </a:defRPr>
            </a:lvl1pPr>
          </a:lstStyle>
          <a:p>
            <a:pPr lvl="0"/>
            <a:r>
              <a:rPr lang="es-E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7541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33"/>
          <p:cNvSpPr/>
          <p:nvPr userDrawn="1"/>
        </p:nvSpPr>
        <p:spPr>
          <a:xfrm>
            <a:off x="7177649" y="1246393"/>
            <a:ext cx="3026941" cy="2328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25" tIns="9525" rIns="9525" bIns="9525" anchor="ctr"/>
          <a:lstStyle>
            <a:lvl1pPr algn="l" defTabSz="342900">
              <a:defRPr sz="12000" cap="all" baseline="-7777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sz="6000">
                <a:solidFill>
                  <a:srgbClr val="002664"/>
                </a:solidFill>
              </a:rPr>
              <a:t>Thank you</a:t>
            </a:r>
          </a:p>
        </p:txBody>
      </p:sp>
      <p:sp>
        <p:nvSpPr>
          <p:cNvPr id="4" name="Shape 1634"/>
          <p:cNvSpPr/>
          <p:nvPr userDrawn="1"/>
        </p:nvSpPr>
        <p:spPr>
          <a:xfrm>
            <a:off x="7177649" y="2981199"/>
            <a:ext cx="5014351" cy="0"/>
          </a:xfrm>
          <a:prstGeom prst="line">
            <a:avLst/>
          </a:prstGeom>
          <a:solidFill>
            <a:srgbClr val="003B79"/>
          </a:solidFill>
          <a:ln w="25400">
            <a:solidFill>
              <a:srgbClr val="002664"/>
            </a:solidFill>
            <a:miter lim="400000"/>
          </a:ln>
        </p:spPr>
        <p:txBody>
          <a:bodyPr lIns="22859" tIns="22859" rIns="22859" bIns="22859"/>
          <a:lstStyle/>
          <a:p>
            <a:pPr defTabSz="410765"/>
            <a:endParaRPr sz="1250"/>
          </a:p>
        </p:txBody>
      </p:sp>
      <p:sp>
        <p:nvSpPr>
          <p:cNvPr id="5" name="Shape 1635"/>
          <p:cNvSpPr/>
          <p:nvPr userDrawn="1"/>
        </p:nvSpPr>
        <p:spPr>
          <a:xfrm>
            <a:off x="7521670" y="3256407"/>
            <a:ext cx="4825980" cy="291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marL="0" marR="0" lvl="0" indent="0" algn="l" defTabSz="410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200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800" u="sng" kern="0" baseline="0" err="1">
                <a:solidFill>
                  <a:srgbClr val="002664"/>
                </a:solidFill>
                <a:latin typeface="Trebuchet MS"/>
                <a:ea typeface="Trebuchet MS"/>
                <a:cs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sz="1800" u="sng" kern="0" baseline="0" err="1">
                <a:solidFill>
                  <a:srgbClr val="002664"/>
                </a:solidFill>
                <a:latin typeface="Trebuchet MS"/>
                <a:ea typeface="Trebuchet MS"/>
                <a:cs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ilvia.diaz@aeroespacial.sener</a:t>
            </a:r>
            <a:endParaRPr lang="en-US" sz="1800" u="sng" kern="0" baseline="0">
              <a:solidFill>
                <a:srgbClr val="002664"/>
              </a:solidFill>
              <a:latin typeface="Trebuchet MS"/>
              <a:ea typeface="Trebuchet MS"/>
              <a:cs typeface="Trebuchet MS"/>
            </a:endParaRPr>
          </a:p>
          <a:p>
            <a:pPr marL="0" marR="0" lvl="0" indent="0" algn="l" defTabSz="410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200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800" u="sng" kern="0" baseline="0" err="1">
                <a:solidFill>
                  <a:srgbClr val="002664"/>
                </a:solidFill>
                <a:latin typeface="Trebuchet MS"/>
                <a:ea typeface="Trebuchet MS"/>
                <a:cs typeface="Trebuchet MS"/>
              </a:rPr>
              <a:t>jacinto.msanchez@aeroespacial.sener</a:t>
            </a:r>
            <a:endParaRPr lang="en-US" sz="1800" u="sng" kern="0" baseline="0">
              <a:solidFill>
                <a:srgbClr val="002664"/>
              </a:solidFill>
              <a:latin typeface="Trebuchet MS"/>
              <a:ea typeface="Trebuchet MS"/>
              <a:cs typeface="Trebuchet MS"/>
            </a:endParaRPr>
          </a:p>
          <a:p>
            <a:pPr marL="0" marR="0" lvl="0" indent="0" algn="l" defTabSz="410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200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800" u="sng" kern="0" baseline="0" err="1">
                <a:solidFill>
                  <a:srgbClr val="002664"/>
                </a:solidFill>
                <a:latin typeface="Trebuchet MS"/>
                <a:ea typeface="Trebuchet MS"/>
                <a:cs typeface="Trebuchet MS"/>
              </a:rPr>
              <a:t>cesarpablo.fernandez@aeroespacial.sener</a:t>
            </a:r>
            <a:endParaRPr lang="en-US" sz="1800" u="sng" kern="0" baseline="0">
              <a:solidFill>
                <a:srgbClr val="002664"/>
              </a:solidFill>
              <a:latin typeface="Trebuchet MS"/>
              <a:ea typeface="Trebuchet MS"/>
              <a:cs typeface="Trebuchet MS"/>
            </a:endParaRPr>
          </a:p>
          <a:p>
            <a:pPr algn="l" defTabSz="410765">
              <a:lnSpc>
                <a:spcPct val="150000"/>
              </a:lnSpc>
              <a:spcAft>
                <a:spcPts val="600"/>
              </a:spcAft>
              <a:defRPr sz="2200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800" u="none" kern="0" baseline="0">
                <a:solidFill>
                  <a:srgbClr val="002664"/>
                </a:solidFill>
                <a:latin typeface="Trebuchet MS"/>
                <a:ea typeface="Trebuchet MS"/>
                <a:cs typeface="Trebuchet MS"/>
              </a:rPr>
              <a:t>www.</a:t>
            </a:r>
            <a:r>
              <a:rPr lang="es-ES_tradnl" sz="1800" u="none" kern="0" baseline="0">
                <a:solidFill>
                  <a:srgbClr val="002664"/>
                </a:solidFill>
                <a:latin typeface="Trebuchet MS"/>
                <a:ea typeface="Trebuchet MS"/>
                <a:cs typeface="Trebuchet MS"/>
              </a:rPr>
              <a:t>aerospace</a:t>
            </a:r>
            <a:r>
              <a:rPr lang="es-ES" sz="1800" u="none" kern="0" baseline="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rPr>
              <a:t>.sener</a:t>
            </a:r>
            <a:endParaRPr lang="en-US" sz="1800" u="none" kern="0" baseline="0">
              <a:solidFill>
                <a:srgbClr val="00266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defTabSz="410765">
              <a:lnSpc>
                <a:spcPct val="150000"/>
              </a:lnSpc>
              <a:spcAft>
                <a:spcPts val="600"/>
              </a:spcAft>
              <a:defRPr sz="2200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800" u="none" kern="0" baseline="0">
                <a:solidFill>
                  <a:srgbClr val="002664"/>
                </a:solidFill>
              </a:rPr>
              <a:t>www.linkedin.com/company/sener</a:t>
            </a:r>
          </a:p>
          <a:p>
            <a:pPr algn="l" defTabSz="410765">
              <a:lnSpc>
                <a:spcPct val="150000"/>
              </a:lnSpc>
              <a:spcAft>
                <a:spcPts val="600"/>
              </a:spcAft>
              <a:defRPr sz="2200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800" u="none" kern="0" baseline="0">
                <a:solidFill>
                  <a:srgbClr val="002664"/>
                </a:solidFill>
              </a:rPr>
              <a:t>www.youtube.com/user/senerengineering </a:t>
            </a:r>
          </a:p>
        </p:txBody>
      </p:sp>
      <p:sp>
        <p:nvSpPr>
          <p:cNvPr id="6" name="Shape 1636"/>
          <p:cNvSpPr/>
          <p:nvPr userDrawn="1"/>
        </p:nvSpPr>
        <p:spPr>
          <a:xfrm>
            <a:off x="7177649" y="4891705"/>
            <a:ext cx="213578" cy="213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9" y="0"/>
                </a:moveTo>
                <a:cubicBezTo>
                  <a:pt x="4828" y="0"/>
                  <a:pt x="0" y="4850"/>
                  <a:pt x="0" y="10789"/>
                </a:cubicBezTo>
                <a:cubicBezTo>
                  <a:pt x="0" y="16750"/>
                  <a:pt x="4828" y="21600"/>
                  <a:pt x="10789" y="21600"/>
                </a:cubicBezTo>
                <a:cubicBezTo>
                  <a:pt x="16750" y="21600"/>
                  <a:pt x="21600" y="16750"/>
                  <a:pt x="21600" y="10789"/>
                </a:cubicBezTo>
                <a:cubicBezTo>
                  <a:pt x="21600" y="4850"/>
                  <a:pt x="16750" y="0"/>
                  <a:pt x="10789" y="0"/>
                </a:cubicBezTo>
                <a:close/>
                <a:moveTo>
                  <a:pt x="19613" y="14763"/>
                </a:moveTo>
                <a:cubicBezTo>
                  <a:pt x="19549" y="14785"/>
                  <a:pt x="19485" y="14806"/>
                  <a:pt x="19421" y="14827"/>
                </a:cubicBezTo>
                <a:cubicBezTo>
                  <a:pt x="19399" y="14849"/>
                  <a:pt x="18630" y="15233"/>
                  <a:pt x="17327" y="15661"/>
                </a:cubicBezTo>
                <a:cubicBezTo>
                  <a:pt x="17690" y="14165"/>
                  <a:pt x="17840" y="12712"/>
                  <a:pt x="17861" y="11366"/>
                </a:cubicBezTo>
                <a:cubicBezTo>
                  <a:pt x="20446" y="11366"/>
                  <a:pt x="20446" y="11366"/>
                  <a:pt x="20446" y="11366"/>
                </a:cubicBezTo>
                <a:cubicBezTo>
                  <a:pt x="20382" y="12563"/>
                  <a:pt x="20083" y="13716"/>
                  <a:pt x="19613" y="14763"/>
                </a:cubicBezTo>
                <a:close/>
                <a:moveTo>
                  <a:pt x="14742" y="19634"/>
                </a:moveTo>
                <a:cubicBezTo>
                  <a:pt x="13695" y="20104"/>
                  <a:pt x="12563" y="20382"/>
                  <a:pt x="11366" y="20468"/>
                </a:cubicBezTo>
                <a:cubicBezTo>
                  <a:pt x="11366" y="17904"/>
                  <a:pt x="11366" y="17904"/>
                  <a:pt x="11366" y="17904"/>
                </a:cubicBezTo>
                <a:cubicBezTo>
                  <a:pt x="12969" y="17840"/>
                  <a:pt x="14421" y="17605"/>
                  <a:pt x="15661" y="17327"/>
                </a:cubicBezTo>
                <a:cubicBezTo>
                  <a:pt x="15426" y="18032"/>
                  <a:pt x="15126" y="18737"/>
                  <a:pt x="14785" y="19464"/>
                </a:cubicBezTo>
                <a:cubicBezTo>
                  <a:pt x="14763" y="19506"/>
                  <a:pt x="14742" y="19570"/>
                  <a:pt x="14742" y="19634"/>
                </a:cubicBezTo>
                <a:close/>
                <a:moveTo>
                  <a:pt x="6773" y="19442"/>
                </a:moveTo>
                <a:cubicBezTo>
                  <a:pt x="6751" y="19421"/>
                  <a:pt x="6367" y="18652"/>
                  <a:pt x="5939" y="17370"/>
                </a:cubicBezTo>
                <a:cubicBezTo>
                  <a:pt x="7435" y="17712"/>
                  <a:pt x="8888" y="17882"/>
                  <a:pt x="10234" y="17904"/>
                </a:cubicBezTo>
                <a:cubicBezTo>
                  <a:pt x="10234" y="20468"/>
                  <a:pt x="10234" y="20468"/>
                  <a:pt x="10234" y="20468"/>
                </a:cubicBezTo>
                <a:cubicBezTo>
                  <a:pt x="9016" y="20382"/>
                  <a:pt x="7884" y="20104"/>
                  <a:pt x="6815" y="19613"/>
                </a:cubicBezTo>
                <a:cubicBezTo>
                  <a:pt x="6815" y="19549"/>
                  <a:pt x="6794" y="19506"/>
                  <a:pt x="6773" y="19442"/>
                </a:cubicBezTo>
                <a:close/>
                <a:moveTo>
                  <a:pt x="1966" y="14763"/>
                </a:moveTo>
                <a:cubicBezTo>
                  <a:pt x="1496" y="13716"/>
                  <a:pt x="1196" y="12563"/>
                  <a:pt x="1132" y="11366"/>
                </a:cubicBezTo>
                <a:cubicBezTo>
                  <a:pt x="3696" y="11366"/>
                  <a:pt x="3696" y="11366"/>
                  <a:pt x="3696" y="11366"/>
                </a:cubicBezTo>
                <a:cubicBezTo>
                  <a:pt x="3760" y="12990"/>
                  <a:pt x="3995" y="14464"/>
                  <a:pt x="4273" y="15703"/>
                </a:cubicBezTo>
                <a:cubicBezTo>
                  <a:pt x="3589" y="15468"/>
                  <a:pt x="2863" y="15169"/>
                  <a:pt x="2158" y="14827"/>
                </a:cubicBezTo>
                <a:cubicBezTo>
                  <a:pt x="2094" y="14785"/>
                  <a:pt x="2030" y="14785"/>
                  <a:pt x="1966" y="14763"/>
                </a:cubicBezTo>
                <a:close/>
                <a:moveTo>
                  <a:pt x="1944" y="6858"/>
                </a:moveTo>
                <a:cubicBezTo>
                  <a:pt x="2030" y="6858"/>
                  <a:pt x="2094" y="6837"/>
                  <a:pt x="2158" y="6815"/>
                </a:cubicBezTo>
                <a:cubicBezTo>
                  <a:pt x="2201" y="6794"/>
                  <a:pt x="2948" y="6409"/>
                  <a:pt x="4230" y="5982"/>
                </a:cubicBezTo>
                <a:cubicBezTo>
                  <a:pt x="3867" y="7456"/>
                  <a:pt x="3718" y="8888"/>
                  <a:pt x="3696" y="10234"/>
                </a:cubicBezTo>
                <a:cubicBezTo>
                  <a:pt x="1132" y="10234"/>
                  <a:pt x="1132" y="10234"/>
                  <a:pt x="1132" y="10234"/>
                </a:cubicBezTo>
                <a:cubicBezTo>
                  <a:pt x="1196" y="9037"/>
                  <a:pt x="1496" y="7905"/>
                  <a:pt x="1944" y="6858"/>
                </a:cubicBezTo>
                <a:close/>
                <a:moveTo>
                  <a:pt x="6837" y="1966"/>
                </a:moveTo>
                <a:cubicBezTo>
                  <a:pt x="7884" y="1496"/>
                  <a:pt x="9037" y="1218"/>
                  <a:pt x="10234" y="1132"/>
                </a:cubicBezTo>
                <a:cubicBezTo>
                  <a:pt x="10234" y="3739"/>
                  <a:pt x="10234" y="3739"/>
                  <a:pt x="10234" y="3739"/>
                </a:cubicBezTo>
                <a:cubicBezTo>
                  <a:pt x="8610" y="3803"/>
                  <a:pt x="7136" y="4038"/>
                  <a:pt x="5875" y="4316"/>
                </a:cubicBezTo>
                <a:cubicBezTo>
                  <a:pt x="6132" y="3611"/>
                  <a:pt x="6409" y="2906"/>
                  <a:pt x="6773" y="2179"/>
                </a:cubicBezTo>
                <a:cubicBezTo>
                  <a:pt x="6815" y="2115"/>
                  <a:pt x="6815" y="2051"/>
                  <a:pt x="6837" y="1966"/>
                </a:cubicBezTo>
                <a:close/>
                <a:moveTo>
                  <a:pt x="14785" y="2179"/>
                </a:moveTo>
                <a:cubicBezTo>
                  <a:pt x="14806" y="2222"/>
                  <a:pt x="15191" y="2970"/>
                  <a:pt x="15618" y="4252"/>
                </a:cubicBezTo>
                <a:cubicBezTo>
                  <a:pt x="14122" y="3910"/>
                  <a:pt x="12712" y="3760"/>
                  <a:pt x="11366" y="3739"/>
                </a:cubicBezTo>
                <a:cubicBezTo>
                  <a:pt x="11366" y="1132"/>
                  <a:pt x="11366" y="1132"/>
                  <a:pt x="11366" y="1132"/>
                </a:cubicBezTo>
                <a:cubicBezTo>
                  <a:pt x="12541" y="1218"/>
                  <a:pt x="13695" y="1496"/>
                  <a:pt x="14720" y="1966"/>
                </a:cubicBezTo>
                <a:cubicBezTo>
                  <a:pt x="14742" y="2030"/>
                  <a:pt x="14742" y="2115"/>
                  <a:pt x="14785" y="2179"/>
                </a:cubicBezTo>
                <a:close/>
                <a:moveTo>
                  <a:pt x="11366" y="4871"/>
                </a:moveTo>
                <a:cubicBezTo>
                  <a:pt x="12819" y="4914"/>
                  <a:pt x="14379" y="5085"/>
                  <a:pt x="16002" y="5534"/>
                </a:cubicBezTo>
                <a:cubicBezTo>
                  <a:pt x="16344" y="6815"/>
                  <a:pt x="16643" y="8418"/>
                  <a:pt x="16707" y="10234"/>
                </a:cubicBezTo>
                <a:cubicBezTo>
                  <a:pt x="11366" y="10234"/>
                  <a:pt x="11366" y="10234"/>
                  <a:pt x="11366" y="10234"/>
                </a:cubicBezTo>
                <a:lnTo>
                  <a:pt x="11366" y="4871"/>
                </a:lnTo>
                <a:close/>
                <a:moveTo>
                  <a:pt x="10234" y="4893"/>
                </a:moveTo>
                <a:cubicBezTo>
                  <a:pt x="10234" y="10234"/>
                  <a:pt x="10234" y="10234"/>
                  <a:pt x="10234" y="10234"/>
                </a:cubicBezTo>
                <a:cubicBezTo>
                  <a:pt x="4850" y="10234"/>
                  <a:pt x="4850" y="10234"/>
                  <a:pt x="4850" y="10234"/>
                </a:cubicBezTo>
                <a:cubicBezTo>
                  <a:pt x="4871" y="8781"/>
                  <a:pt x="5064" y="7221"/>
                  <a:pt x="5491" y="5598"/>
                </a:cubicBezTo>
                <a:cubicBezTo>
                  <a:pt x="6794" y="5256"/>
                  <a:pt x="8418" y="4957"/>
                  <a:pt x="10234" y="4893"/>
                </a:cubicBezTo>
                <a:close/>
                <a:moveTo>
                  <a:pt x="4850" y="11366"/>
                </a:moveTo>
                <a:cubicBezTo>
                  <a:pt x="10234" y="11366"/>
                  <a:pt x="10234" y="11366"/>
                  <a:pt x="10234" y="11366"/>
                </a:cubicBezTo>
                <a:cubicBezTo>
                  <a:pt x="10234" y="16750"/>
                  <a:pt x="10234" y="16750"/>
                  <a:pt x="10234" y="16750"/>
                </a:cubicBezTo>
                <a:cubicBezTo>
                  <a:pt x="8760" y="16729"/>
                  <a:pt x="7200" y="16536"/>
                  <a:pt x="5555" y="16109"/>
                </a:cubicBezTo>
                <a:cubicBezTo>
                  <a:pt x="5213" y="14806"/>
                  <a:pt x="4914" y="13182"/>
                  <a:pt x="4850" y="11366"/>
                </a:cubicBezTo>
                <a:close/>
                <a:moveTo>
                  <a:pt x="11366" y="16750"/>
                </a:moveTo>
                <a:cubicBezTo>
                  <a:pt x="11366" y="11366"/>
                  <a:pt x="11366" y="11366"/>
                  <a:pt x="11366" y="11366"/>
                </a:cubicBezTo>
                <a:cubicBezTo>
                  <a:pt x="16707" y="11366"/>
                  <a:pt x="16707" y="11366"/>
                  <a:pt x="16707" y="11366"/>
                </a:cubicBezTo>
                <a:cubicBezTo>
                  <a:pt x="16686" y="12819"/>
                  <a:pt x="16494" y="14400"/>
                  <a:pt x="16066" y="16045"/>
                </a:cubicBezTo>
                <a:cubicBezTo>
                  <a:pt x="14763" y="16387"/>
                  <a:pt x="13161" y="16665"/>
                  <a:pt x="11366" y="16750"/>
                </a:cubicBezTo>
                <a:close/>
                <a:moveTo>
                  <a:pt x="17861" y="10234"/>
                </a:moveTo>
                <a:cubicBezTo>
                  <a:pt x="17797" y="8610"/>
                  <a:pt x="17562" y="7157"/>
                  <a:pt x="17284" y="5918"/>
                </a:cubicBezTo>
                <a:cubicBezTo>
                  <a:pt x="17989" y="6174"/>
                  <a:pt x="18716" y="6452"/>
                  <a:pt x="19442" y="6815"/>
                </a:cubicBezTo>
                <a:cubicBezTo>
                  <a:pt x="19506" y="6837"/>
                  <a:pt x="19570" y="6858"/>
                  <a:pt x="19634" y="6858"/>
                </a:cubicBezTo>
                <a:cubicBezTo>
                  <a:pt x="20104" y="7905"/>
                  <a:pt x="20382" y="9037"/>
                  <a:pt x="20446" y="10234"/>
                </a:cubicBezTo>
                <a:lnTo>
                  <a:pt x="17861" y="10234"/>
                </a:lnTo>
                <a:close/>
                <a:moveTo>
                  <a:pt x="18716" y="5277"/>
                </a:moveTo>
                <a:cubicBezTo>
                  <a:pt x="18118" y="5021"/>
                  <a:pt x="17519" y="4807"/>
                  <a:pt x="16921" y="4615"/>
                </a:cubicBezTo>
                <a:cubicBezTo>
                  <a:pt x="16729" y="3910"/>
                  <a:pt x="16515" y="3333"/>
                  <a:pt x="16323" y="2863"/>
                </a:cubicBezTo>
                <a:cubicBezTo>
                  <a:pt x="17263" y="3525"/>
                  <a:pt x="18075" y="4337"/>
                  <a:pt x="18716" y="5277"/>
                </a:cubicBezTo>
                <a:close/>
                <a:moveTo>
                  <a:pt x="5213" y="2884"/>
                </a:moveTo>
                <a:cubicBezTo>
                  <a:pt x="4978" y="3482"/>
                  <a:pt x="4764" y="4081"/>
                  <a:pt x="4572" y="4679"/>
                </a:cubicBezTo>
                <a:cubicBezTo>
                  <a:pt x="3910" y="4871"/>
                  <a:pt x="3312" y="5085"/>
                  <a:pt x="2863" y="5277"/>
                </a:cubicBezTo>
                <a:cubicBezTo>
                  <a:pt x="3504" y="4337"/>
                  <a:pt x="4294" y="3547"/>
                  <a:pt x="5213" y="2884"/>
                </a:cubicBezTo>
                <a:close/>
                <a:moveTo>
                  <a:pt x="2906" y="16387"/>
                </a:moveTo>
                <a:cubicBezTo>
                  <a:pt x="3482" y="16622"/>
                  <a:pt x="4059" y="16836"/>
                  <a:pt x="4636" y="17007"/>
                </a:cubicBezTo>
                <a:cubicBezTo>
                  <a:pt x="4828" y="17669"/>
                  <a:pt x="5021" y="18246"/>
                  <a:pt x="5213" y="18694"/>
                </a:cubicBezTo>
                <a:cubicBezTo>
                  <a:pt x="4316" y="18053"/>
                  <a:pt x="3547" y="17284"/>
                  <a:pt x="2906" y="16387"/>
                </a:cubicBezTo>
                <a:close/>
                <a:moveTo>
                  <a:pt x="16344" y="18716"/>
                </a:moveTo>
                <a:cubicBezTo>
                  <a:pt x="16579" y="18139"/>
                  <a:pt x="16793" y="17541"/>
                  <a:pt x="16964" y="16964"/>
                </a:cubicBezTo>
                <a:cubicBezTo>
                  <a:pt x="17647" y="16772"/>
                  <a:pt x="18224" y="16558"/>
                  <a:pt x="18694" y="16387"/>
                </a:cubicBezTo>
                <a:cubicBezTo>
                  <a:pt x="18053" y="17284"/>
                  <a:pt x="17242" y="18075"/>
                  <a:pt x="16344" y="18716"/>
                </a:cubicBezTo>
                <a:close/>
                <a:moveTo>
                  <a:pt x="16344" y="18716"/>
                </a:moveTo>
                <a:cubicBezTo>
                  <a:pt x="16344" y="18716"/>
                  <a:pt x="16344" y="18716"/>
                  <a:pt x="16344" y="18716"/>
                </a:cubicBezTo>
              </a:path>
            </a:pathLst>
          </a:custGeom>
          <a:solidFill>
            <a:srgbClr val="002664"/>
          </a:solidFill>
          <a:ln w="12700">
            <a:noFill/>
            <a:miter lim="400000"/>
          </a:ln>
        </p:spPr>
        <p:txBody>
          <a:bodyPr lIns="35719" tIns="35719" rIns="35719" bIns="35719"/>
          <a:lstStyle/>
          <a:p>
            <a:pPr defTabSz="171450">
              <a:defRPr sz="2100">
                <a:solidFill>
                  <a:srgbClr val="5C7F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1050"/>
          </a:p>
        </p:txBody>
      </p:sp>
      <p:sp>
        <p:nvSpPr>
          <p:cNvPr id="7" name="Shape 1637"/>
          <p:cNvSpPr/>
          <p:nvPr userDrawn="1"/>
        </p:nvSpPr>
        <p:spPr>
          <a:xfrm>
            <a:off x="7184615" y="5859519"/>
            <a:ext cx="206612" cy="229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12" y="14581"/>
                </a:moveTo>
                <a:lnTo>
                  <a:pt x="17559" y="14581"/>
                </a:lnTo>
                <a:lnTo>
                  <a:pt x="17837" y="14623"/>
                </a:lnTo>
                <a:lnTo>
                  <a:pt x="18070" y="14706"/>
                </a:lnTo>
                <a:lnTo>
                  <a:pt x="18209" y="14832"/>
                </a:lnTo>
                <a:lnTo>
                  <a:pt x="18255" y="14957"/>
                </a:lnTo>
                <a:lnTo>
                  <a:pt x="18255" y="15834"/>
                </a:lnTo>
                <a:lnTo>
                  <a:pt x="16862" y="15834"/>
                </a:lnTo>
                <a:lnTo>
                  <a:pt x="16862" y="14957"/>
                </a:lnTo>
                <a:lnTo>
                  <a:pt x="16908" y="14832"/>
                </a:lnTo>
                <a:lnTo>
                  <a:pt x="17048" y="14706"/>
                </a:lnTo>
                <a:lnTo>
                  <a:pt x="17280" y="14623"/>
                </a:lnTo>
                <a:lnTo>
                  <a:pt x="17512" y="14581"/>
                </a:lnTo>
                <a:close/>
                <a:moveTo>
                  <a:pt x="12960" y="14330"/>
                </a:moveTo>
                <a:lnTo>
                  <a:pt x="13146" y="14372"/>
                </a:lnTo>
                <a:lnTo>
                  <a:pt x="13378" y="14456"/>
                </a:lnTo>
                <a:lnTo>
                  <a:pt x="13517" y="14623"/>
                </a:lnTo>
                <a:lnTo>
                  <a:pt x="13564" y="14748"/>
                </a:lnTo>
                <a:lnTo>
                  <a:pt x="13564" y="18132"/>
                </a:lnTo>
                <a:lnTo>
                  <a:pt x="13517" y="18341"/>
                </a:lnTo>
                <a:lnTo>
                  <a:pt x="13378" y="18467"/>
                </a:lnTo>
                <a:lnTo>
                  <a:pt x="13146" y="18550"/>
                </a:lnTo>
                <a:lnTo>
                  <a:pt x="12960" y="18592"/>
                </a:lnTo>
                <a:lnTo>
                  <a:pt x="12635" y="18550"/>
                </a:lnTo>
                <a:lnTo>
                  <a:pt x="12449" y="18467"/>
                </a:lnTo>
                <a:lnTo>
                  <a:pt x="12310" y="18341"/>
                </a:lnTo>
                <a:lnTo>
                  <a:pt x="12217" y="18132"/>
                </a:lnTo>
                <a:lnTo>
                  <a:pt x="12217" y="14748"/>
                </a:lnTo>
                <a:lnTo>
                  <a:pt x="12310" y="14623"/>
                </a:lnTo>
                <a:lnTo>
                  <a:pt x="12449" y="14456"/>
                </a:lnTo>
                <a:lnTo>
                  <a:pt x="12635" y="14372"/>
                </a:lnTo>
                <a:lnTo>
                  <a:pt x="12960" y="14330"/>
                </a:lnTo>
                <a:close/>
                <a:moveTo>
                  <a:pt x="5992" y="13787"/>
                </a:moveTo>
                <a:lnTo>
                  <a:pt x="6039" y="17380"/>
                </a:lnTo>
                <a:lnTo>
                  <a:pt x="6039" y="17756"/>
                </a:lnTo>
                <a:lnTo>
                  <a:pt x="5992" y="18091"/>
                </a:lnTo>
                <a:lnTo>
                  <a:pt x="5992" y="18341"/>
                </a:lnTo>
                <a:lnTo>
                  <a:pt x="6039" y="18467"/>
                </a:lnTo>
                <a:lnTo>
                  <a:pt x="6132" y="18968"/>
                </a:lnTo>
                <a:lnTo>
                  <a:pt x="6132" y="19177"/>
                </a:lnTo>
                <a:lnTo>
                  <a:pt x="6410" y="19427"/>
                </a:lnTo>
                <a:lnTo>
                  <a:pt x="6689" y="19553"/>
                </a:lnTo>
                <a:lnTo>
                  <a:pt x="7339" y="19553"/>
                </a:lnTo>
                <a:lnTo>
                  <a:pt x="7665" y="19511"/>
                </a:lnTo>
                <a:lnTo>
                  <a:pt x="8036" y="19386"/>
                </a:lnTo>
                <a:lnTo>
                  <a:pt x="8315" y="19177"/>
                </a:lnTo>
                <a:lnTo>
                  <a:pt x="8547" y="18968"/>
                </a:lnTo>
                <a:lnTo>
                  <a:pt x="8686" y="18801"/>
                </a:lnTo>
                <a:lnTo>
                  <a:pt x="8686" y="19511"/>
                </a:lnTo>
                <a:lnTo>
                  <a:pt x="9894" y="19553"/>
                </a:lnTo>
                <a:lnTo>
                  <a:pt x="9894" y="13787"/>
                </a:lnTo>
                <a:lnTo>
                  <a:pt x="8408" y="13787"/>
                </a:lnTo>
                <a:lnTo>
                  <a:pt x="8408" y="17756"/>
                </a:lnTo>
                <a:lnTo>
                  <a:pt x="8454" y="18007"/>
                </a:lnTo>
                <a:lnTo>
                  <a:pt x="8408" y="18132"/>
                </a:lnTo>
                <a:lnTo>
                  <a:pt x="8408" y="18299"/>
                </a:lnTo>
                <a:lnTo>
                  <a:pt x="8315" y="18425"/>
                </a:lnTo>
                <a:lnTo>
                  <a:pt x="8175" y="18550"/>
                </a:lnTo>
                <a:lnTo>
                  <a:pt x="7943" y="18592"/>
                </a:lnTo>
                <a:lnTo>
                  <a:pt x="7804" y="18675"/>
                </a:lnTo>
                <a:lnTo>
                  <a:pt x="7665" y="18592"/>
                </a:lnTo>
                <a:lnTo>
                  <a:pt x="7618" y="18467"/>
                </a:lnTo>
                <a:lnTo>
                  <a:pt x="7479" y="18216"/>
                </a:lnTo>
                <a:lnTo>
                  <a:pt x="7479" y="18007"/>
                </a:lnTo>
                <a:lnTo>
                  <a:pt x="7525" y="17756"/>
                </a:lnTo>
                <a:lnTo>
                  <a:pt x="7525" y="17464"/>
                </a:lnTo>
                <a:lnTo>
                  <a:pt x="7479" y="13787"/>
                </a:lnTo>
                <a:lnTo>
                  <a:pt x="5992" y="13787"/>
                </a:lnTo>
                <a:close/>
                <a:moveTo>
                  <a:pt x="17698" y="13495"/>
                </a:moveTo>
                <a:lnTo>
                  <a:pt x="17187" y="13495"/>
                </a:lnTo>
                <a:lnTo>
                  <a:pt x="16908" y="13537"/>
                </a:lnTo>
                <a:lnTo>
                  <a:pt x="16630" y="13662"/>
                </a:lnTo>
                <a:lnTo>
                  <a:pt x="16444" y="13787"/>
                </a:lnTo>
                <a:lnTo>
                  <a:pt x="16119" y="13996"/>
                </a:lnTo>
                <a:lnTo>
                  <a:pt x="15933" y="14205"/>
                </a:lnTo>
                <a:lnTo>
                  <a:pt x="15794" y="14497"/>
                </a:lnTo>
                <a:lnTo>
                  <a:pt x="15654" y="14999"/>
                </a:lnTo>
                <a:lnTo>
                  <a:pt x="15561" y="15709"/>
                </a:lnTo>
                <a:lnTo>
                  <a:pt x="15561" y="17506"/>
                </a:lnTo>
                <a:lnTo>
                  <a:pt x="15654" y="18216"/>
                </a:lnTo>
                <a:lnTo>
                  <a:pt x="15840" y="18717"/>
                </a:lnTo>
                <a:lnTo>
                  <a:pt x="16305" y="19093"/>
                </a:lnTo>
                <a:lnTo>
                  <a:pt x="16908" y="19511"/>
                </a:lnTo>
                <a:lnTo>
                  <a:pt x="17559" y="19636"/>
                </a:lnTo>
                <a:lnTo>
                  <a:pt x="17698" y="19636"/>
                </a:lnTo>
                <a:lnTo>
                  <a:pt x="18395" y="19427"/>
                </a:lnTo>
                <a:lnTo>
                  <a:pt x="19045" y="18968"/>
                </a:lnTo>
                <a:lnTo>
                  <a:pt x="19324" y="18550"/>
                </a:lnTo>
                <a:lnTo>
                  <a:pt x="19463" y="17965"/>
                </a:lnTo>
                <a:lnTo>
                  <a:pt x="19417" y="17756"/>
                </a:lnTo>
                <a:lnTo>
                  <a:pt x="19417" y="17506"/>
                </a:lnTo>
                <a:lnTo>
                  <a:pt x="18255" y="17506"/>
                </a:lnTo>
                <a:lnTo>
                  <a:pt x="18255" y="18341"/>
                </a:lnTo>
                <a:lnTo>
                  <a:pt x="18209" y="18467"/>
                </a:lnTo>
                <a:lnTo>
                  <a:pt x="18070" y="18550"/>
                </a:lnTo>
                <a:lnTo>
                  <a:pt x="17930" y="18675"/>
                </a:lnTo>
                <a:lnTo>
                  <a:pt x="17187" y="18675"/>
                </a:lnTo>
                <a:lnTo>
                  <a:pt x="17001" y="18550"/>
                </a:lnTo>
                <a:lnTo>
                  <a:pt x="16908" y="18467"/>
                </a:lnTo>
                <a:lnTo>
                  <a:pt x="16862" y="18341"/>
                </a:lnTo>
                <a:lnTo>
                  <a:pt x="16862" y="16795"/>
                </a:lnTo>
                <a:lnTo>
                  <a:pt x="19417" y="16795"/>
                </a:lnTo>
                <a:lnTo>
                  <a:pt x="19417" y="15166"/>
                </a:lnTo>
                <a:lnTo>
                  <a:pt x="19324" y="14748"/>
                </a:lnTo>
                <a:lnTo>
                  <a:pt x="19277" y="14497"/>
                </a:lnTo>
                <a:lnTo>
                  <a:pt x="19185" y="14247"/>
                </a:lnTo>
                <a:lnTo>
                  <a:pt x="19138" y="14038"/>
                </a:lnTo>
                <a:lnTo>
                  <a:pt x="18906" y="13871"/>
                </a:lnTo>
                <a:lnTo>
                  <a:pt x="18720" y="13745"/>
                </a:lnTo>
                <a:lnTo>
                  <a:pt x="18395" y="13620"/>
                </a:lnTo>
                <a:lnTo>
                  <a:pt x="18116" y="13537"/>
                </a:lnTo>
                <a:lnTo>
                  <a:pt x="17698" y="13495"/>
                </a:lnTo>
                <a:close/>
                <a:moveTo>
                  <a:pt x="10823" y="11824"/>
                </a:moveTo>
                <a:lnTo>
                  <a:pt x="10823" y="19511"/>
                </a:lnTo>
                <a:lnTo>
                  <a:pt x="12031" y="19427"/>
                </a:lnTo>
                <a:lnTo>
                  <a:pt x="12077" y="18968"/>
                </a:lnTo>
                <a:lnTo>
                  <a:pt x="12495" y="19260"/>
                </a:lnTo>
                <a:lnTo>
                  <a:pt x="12867" y="19427"/>
                </a:lnTo>
                <a:lnTo>
                  <a:pt x="13239" y="19553"/>
                </a:lnTo>
                <a:lnTo>
                  <a:pt x="13796" y="19553"/>
                </a:lnTo>
                <a:lnTo>
                  <a:pt x="14028" y="19427"/>
                </a:lnTo>
                <a:lnTo>
                  <a:pt x="14214" y="19302"/>
                </a:lnTo>
                <a:lnTo>
                  <a:pt x="14354" y="19093"/>
                </a:lnTo>
                <a:lnTo>
                  <a:pt x="14632" y="18592"/>
                </a:lnTo>
                <a:lnTo>
                  <a:pt x="14725" y="18299"/>
                </a:lnTo>
                <a:lnTo>
                  <a:pt x="14725" y="14957"/>
                </a:lnTo>
                <a:lnTo>
                  <a:pt x="14632" y="14372"/>
                </a:lnTo>
                <a:lnTo>
                  <a:pt x="14446" y="13996"/>
                </a:lnTo>
                <a:lnTo>
                  <a:pt x="14028" y="13662"/>
                </a:lnTo>
                <a:lnTo>
                  <a:pt x="13796" y="13620"/>
                </a:lnTo>
                <a:lnTo>
                  <a:pt x="13517" y="13620"/>
                </a:lnTo>
                <a:lnTo>
                  <a:pt x="12960" y="13662"/>
                </a:lnTo>
                <a:lnTo>
                  <a:pt x="12310" y="14038"/>
                </a:lnTo>
                <a:lnTo>
                  <a:pt x="12310" y="11824"/>
                </a:lnTo>
                <a:lnTo>
                  <a:pt x="10823" y="11824"/>
                </a:lnTo>
                <a:close/>
                <a:moveTo>
                  <a:pt x="1486" y="11824"/>
                </a:moveTo>
                <a:lnTo>
                  <a:pt x="1486" y="12785"/>
                </a:lnTo>
                <a:lnTo>
                  <a:pt x="2973" y="12785"/>
                </a:lnTo>
                <a:lnTo>
                  <a:pt x="2973" y="19553"/>
                </a:lnTo>
                <a:lnTo>
                  <a:pt x="4459" y="19553"/>
                </a:lnTo>
                <a:lnTo>
                  <a:pt x="4459" y="12826"/>
                </a:lnTo>
                <a:lnTo>
                  <a:pt x="6271" y="12826"/>
                </a:lnTo>
                <a:lnTo>
                  <a:pt x="6271" y="11824"/>
                </a:lnTo>
                <a:lnTo>
                  <a:pt x="1486" y="11824"/>
                </a:lnTo>
                <a:close/>
                <a:moveTo>
                  <a:pt x="3530" y="9651"/>
                </a:moveTo>
                <a:lnTo>
                  <a:pt x="18070" y="9651"/>
                </a:lnTo>
                <a:lnTo>
                  <a:pt x="18766" y="9693"/>
                </a:lnTo>
                <a:lnTo>
                  <a:pt x="19417" y="9902"/>
                </a:lnTo>
                <a:lnTo>
                  <a:pt x="19835" y="10027"/>
                </a:lnTo>
                <a:lnTo>
                  <a:pt x="20206" y="10236"/>
                </a:lnTo>
                <a:lnTo>
                  <a:pt x="20532" y="10487"/>
                </a:lnTo>
                <a:lnTo>
                  <a:pt x="20810" y="10737"/>
                </a:lnTo>
                <a:lnTo>
                  <a:pt x="21135" y="11072"/>
                </a:lnTo>
                <a:lnTo>
                  <a:pt x="21321" y="11364"/>
                </a:lnTo>
                <a:lnTo>
                  <a:pt x="21554" y="11865"/>
                </a:lnTo>
                <a:lnTo>
                  <a:pt x="21600" y="12450"/>
                </a:lnTo>
                <a:lnTo>
                  <a:pt x="21600" y="18843"/>
                </a:lnTo>
                <a:lnTo>
                  <a:pt x="21554" y="19427"/>
                </a:lnTo>
                <a:lnTo>
                  <a:pt x="21321" y="19929"/>
                </a:lnTo>
                <a:lnTo>
                  <a:pt x="21135" y="20263"/>
                </a:lnTo>
                <a:lnTo>
                  <a:pt x="20810" y="20514"/>
                </a:lnTo>
                <a:lnTo>
                  <a:pt x="20532" y="20848"/>
                </a:lnTo>
                <a:lnTo>
                  <a:pt x="20206" y="21015"/>
                </a:lnTo>
                <a:lnTo>
                  <a:pt x="19835" y="21224"/>
                </a:lnTo>
                <a:lnTo>
                  <a:pt x="19417" y="21433"/>
                </a:lnTo>
                <a:lnTo>
                  <a:pt x="18766" y="21600"/>
                </a:lnTo>
                <a:lnTo>
                  <a:pt x="2834" y="21600"/>
                </a:lnTo>
                <a:lnTo>
                  <a:pt x="2137" y="21433"/>
                </a:lnTo>
                <a:lnTo>
                  <a:pt x="1765" y="21224"/>
                </a:lnTo>
                <a:lnTo>
                  <a:pt x="1347" y="21015"/>
                </a:lnTo>
                <a:lnTo>
                  <a:pt x="1068" y="20848"/>
                </a:lnTo>
                <a:lnTo>
                  <a:pt x="697" y="20514"/>
                </a:lnTo>
                <a:lnTo>
                  <a:pt x="511" y="20263"/>
                </a:lnTo>
                <a:lnTo>
                  <a:pt x="279" y="19929"/>
                </a:lnTo>
                <a:lnTo>
                  <a:pt x="46" y="19427"/>
                </a:lnTo>
                <a:lnTo>
                  <a:pt x="0" y="18843"/>
                </a:lnTo>
                <a:lnTo>
                  <a:pt x="0" y="12450"/>
                </a:lnTo>
                <a:lnTo>
                  <a:pt x="46" y="11865"/>
                </a:lnTo>
                <a:lnTo>
                  <a:pt x="279" y="11364"/>
                </a:lnTo>
                <a:lnTo>
                  <a:pt x="511" y="11072"/>
                </a:lnTo>
                <a:lnTo>
                  <a:pt x="697" y="10737"/>
                </a:lnTo>
                <a:lnTo>
                  <a:pt x="1068" y="10487"/>
                </a:lnTo>
                <a:lnTo>
                  <a:pt x="1347" y="10236"/>
                </a:lnTo>
                <a:lnTo>
                  <a:pt x="1765" y="10027"/>
                </a:lnTo>
                <a:lnTo>
                  <a:pt x="2137" y="9902"/>
                </a:lnTo>
                <a:lnTo>
                  <a:pt x="2834" y="9693"/>
                </a:lnTo>
                <a:lnTo>
                  <a:pt x="3530" y="9651"/>
                </a:lnTo>
                <a:close/>
                <a:moveTo>
                  <a:pt x="10545" y="3050"/>
                </a:moveTo>
                <a:lnTo>
                  <a:pt x="10312" y="3133"/>
                </a:lnTo>
                <a:lnTo>
                  <a:pt x="10080" y="3259"/>
                </a:lnTo>
                <a:lnTo>
                  <a:pt x="9941" y="3384"/>
                </a:lnTo>
                <a:lnTo>
                  <a:pt x="9894" y="3509"/>
                </a:lnTo>
                <a:lnTo>
                  <a:pt x="9894" y="7103"/>
                </a:lnTo>
                <a:lnTo>
                  <a:pt x="10173" y="7353"/>
                </a:lnTo>
                <a:lnTo>
                  <a:pt x="10359" y="7395"/>
                </a:lnTo>
                <a:lnTo>
                  <a:pt x="10545" y="7479"/>
                </a:lnTo>
                <a:lnTo>
                  <a:pt x="10823" y="7395"/>
                </a:lnTo>
                <a:lnTo>
                  <a:pt x="11009" y="7270"/>
                </a:lnTo>
                <a:lnTo>
                  <a:pt x="11102" y="7144"/>
                </a:lnTo>
                <a:lnTo>
                  <a:pt x="11148" y="7019"/>
                </a:lnTo>
                <a:lnTo>
                  <a:pt x="11148" y="3509"/>
                </a:lnTo>
                <a:lnTo>
                  <a:pt x="11102" y="3384"/>
                </a:lnTo>
                <a:lnTo>
                  <a:pt x="11009" y="3259"/>
                </a:lnTo>
                <a:lnTo>
                  <a:pt x="10823" y="3133"/>
                </a:lnTo>
                <a:lnTo>
                  <a:pt x="10545" y="3050"/>
                </a:lnTo>
                <a:close/>
                <a:moveTo>
                  <a:pt x="13425" y="2340"/>
                </a:moveTo>
                <a:lnTo>
                  <a:pt x="14865" y="2340"/>
                </a:lnTo>
                <a:lnTo>
                  <a:pt x="14865" y="7103"/>
                </a:lnTo>
                <a:lnTo>
                  <a:pt x="15004" y="7270"/>
                </a:lnTo>
                <a:lnTo>
                  <a:pt x="15143" y="7353"/>
                </a:lnTo>
                <a:lnTo>
                  <a:pt x="15375" y="7395"/>
                </a:lnTo>
                <a:lnTo>
                  <a:pt x="15561" y="7353"/>
                </a:lnTo>
                <a:lnTo>
                  <a:pt x="15794" y="7270"/>
                </a:lnTo>
                <a:lnTo>
                  <a:pt x="15840" y="7103"/>
                </a:lnTo>
                <a:lnTo>
                  <a:pt x="15933" y="6977"/>
                </a:lnTo>
                <a:lnTo>
                  <a:pt x="15933" y="2340"/>
                </a:lnTo>
                <a:lnTo>
                  <a:pt x="17187" y="2340"/>
                </a:lnTo>
                <a:lnTo>
                  <a:pt x="17187" y="8231"/>
                </a:lnTo>
                <a:lnTo>
                  <a:pt x="15561" y="8231"/>
                </a:lnTo>
                <a:lnTo>
                  <a:pt x="15561" y="7771"/>
                </a:lnTo>
                <a:lnTo>
                  <a:pt x="15375" y="8063"/>
                </a:lnTo>
                <a:lnTo>
                  <a:pt x="15143" y="8231"/>
                </a:lnTo>
                <a:lnTo>
                  <a:pt x="14865" y="8356"/>
                </a:lnTo>
                <a:lnTo>
                  <a:pt x="14354" y="8356"/>
                </a:lnTo>
                <a:lnTo>
                  <a:pt x="14168" y="8314"/>
                </a:lnTo>
                <a:lnTo>
                  <a:pt x="14028" y="8231"/>
                </a:lnTo>
                <a:lnTo>
                  <a:pt x="13796" y="8063"/>
                </a:lnTo>
                <a:lnTo>
                  <a:pt x="13564" y="7855"/>
                </a:lnTo>
                <a:lnTo>
                  <a:pt x="13517" y="7604"/>
                </a:lnTo>
                <a:lnTo>
                  <a:pt x="13517" y="7353"/>
                </a:lnTo>
                <a:lnTo>
                  <a:pt x="13425" y="7228"/>
                </a:lnTo>
                <a:lnTo>
                  <a:pt x="13425" y="2340"/>
                </a:lnTo>
                <a:close/>
                <a:moveTo>
                  <a:pt x="10452" y="2089"/>
                </a:moveTo>
                <a:lnTo>
                  <a:pt x="10823" y="2089"/>
                </a:lnTo>
                <a:lnTo>
                  <a:pt x="11148" y="2173"/>
                </a:lnTo>
                <a:lnTo>
                  <a:pt x="11427" y="2298"/>
                </a:lnTo>
                <a:lnTo>
                  <a:pt x="11752" y="2423"/>
                </a:lnTo>
                <a:lnTo>
                  <a:pt x="11938" y="2549"/>
                </a:lnTo>
                <a:lnTo>
                  <a:pt x="12077" y="2799"/>
                </a:lnTo>
                <a:lnTo>
                  <a:pt x="12310" y="3050"/>
                </a:lnTo>
                <a:lnTo>
                  <a:pt x="12449" y="3384"/>
                </a:lnTo>
                <a:lnTo>
                  <a:pt x="12449" y="3635"/>
                </a:lnTo>
                <a:lnTo>
                  <a:pt x="12495" y="3969"/>
                </a:lnTo>
                <a:lnTo>
                  <a:pt x="12495" y="6559"/>
                </a:lnTo>
                <a:lnTo>
                  <a:pt x="12449" y="7103"/>
                </a:lnTo>
                <a:lnTo>
                  <a:pt x="12077" y="7771"/>
                </a:lnTo>
                <a:lnTo>
                  <a:pt x="11892" y="8063"/>
                </a:lnTo>
                <a:lnTo>
                  <a:pt x="11427" y="8314"/>
                </a:lnTo>
                <a:lnTo>
                  <a:pt x="11148" y="8356"/>
                </a:lnTo>
                <a:lnTo>
                  <a:pt x="10870" y="8439"/>
                </a:lnTo>
                <a:lnTo>
                  <a:pt x="10545" y="8481"/>
                </a:lnTo>
                <a:lnTo>
                  <a:pt x="10173" y="8439"/>
                </a:lnTo>
                <a:lnTo>
                  <a:pt x="9894" y="8439"/>
                </a:lnTo>
                <a:lnTo>
                  <a:pt x="9615" y="8314"/>
                </a:lnTo>
                <a:lnTo>
                  <a:pt x="9290" y="8231"/>
                </a:lnTo>
                <a:lnTo>
                  <a:pt x="9105" y="8105"/>
                </a:lnTo>
                <a:lnTo>
                  <a:pt x="8965" y="7938"/>
                </a:lnTo>
                <a:lnTo>
                  <a:pt x="8826" y="7729"/>
                </a:lnTo>
                <a:lnTo>
                  <a:pt x="8733" y="7520"/>
                </a:lnTo>
                <a:lnTo>
                  <a:pt x="8686" y="7228"/>
                </a:lnTo>
                <a:lnTo>
                  <a:pt x="8594" y="6768"/>
                </a:lnTo>
                <a:lnTo>
                  <a:pt x="8547" y="6058"/>
                </a:lnTo>
                <a:lnTo>
                  <a:pt x="8547" y="4470"/>
                </a:lnTo>
                <a:lnTo>
                  <a:pt x="8594" y="3760"/>
                </a:lnTo>
                <a:lnTo>
                  <a:pt x="8686" y="3175"/>
                </a:lnTo>
                <a:lnTo>
                  <a:pt x="8872" y="2799"/>
                </a:lnTo>
                <a:lnTo>
                  <a:pt x="9105" y="2549"/>
                </a:lnTo>
                <a:lnTo>
                  <a:pt x="9290" y="2423"/>
                </a:lnTo>
                <a:lnTo>
                  <a:pt x="9662" y="2214"/>
                </a:lnTo>
                <a:lnTo>
                  <a:pt x="10034" y="2089"/>
                </a:lnTo>
                <a:lnTo>
                  <a:pt x="10452" y="2089"/>
                </a:lnTo>
                <a:close/>
                <a:moveTo>
                  <a:pt x="3252" y="0"/>
                </a:moveTo>
                <a:lnTo>
                  <a:pt x="4970" y="0"/>
                </a:lnTo>
                <a:lnTo>
                  <a:pt x="5992" y="2883"/>
                </a:lnTo>
                <a:lnTo>
                  <a:pt x="6968" y="0"/>
                </a:lnTo>
                <a:lnTo>
                  <a:pt x="8686" y="0"/>
                </a:lnTo>
                <a:lnTo>
                  <a:pt x="6828" y="3885"/>
                </a:lnTo>
                <a:lnTo>
                  <a:pt x="6828" y="8439"/>
                </a:lnTo>
                <a:lnTo>
                  <a:pt x="5249" y="8439"/>
                </a:lnTo>
                <a:lnTo>
                  <a:pt x="5249" y="3885"/>
                </a:lnTo>
                <a:lnTo>
                  <a:pt x="3252" y="0"/>
                </a:lnTo>
                <a:close/>
              </a:path>
            </a:pathLst>
          </a:custGeom>
          <a:solidFill>
            <a:srgbClr val="002664"/>
          </a:solidFill>
          <a:ln w="12700">
            <a:miter lim="400000"/>
          </a:ln>
        </p:spPr>
        <p:txBody>
          <a:bodyPr lIns="35719" tIns="35719" rIns="35719" bIns="35719"/>
          <a:lstStyle/>
          <a:p>
            <a:pPr algn="l" defTabSz="171450">
              <a:defRPr sz="1800">
                <a:solidFill>
                  <a:srgbClr val="5C7F9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8" name="Shape 1638"/>
          <p:cNvSpPr/>
          <p:nvPr userDrawn="1"/>
        </p:nvSpPr>
        <p:spPr>
          <a:xfrm>
            <a:off x="7195008" y="5409598"/>
            <a:ext cx="178860" cy="158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8" y="6939"/>
                </a:moveTo>
                <a:lnTo>
                  <a:pt x="4966" y="6939"/>
                </a:lnTo>
                <a:lnTo>
                  <a:pt x="4966" y="21600"/>
                </a:lnTo>
                <a:lnTo>
                  <a:pt x="298" y="21600"/>
                </a:lnTo>
                <a:lnTo>
                  <a:pt x="298" y="6939"/>
                </a:lnTo>
                <a:close/>
                <a:moveTo>
                  <a:pt x="16287" y="6659"/>
                </a:moveTo>
                <a:lnTo>
                  <a:pt x="17429" y="6771"/>
                </a:lnTo>
                <a:lnTo>
                  <a:pt x="18422" y="6995"/>
                </a:lnTo>
                <a:lnTo>
                  <a:pt x="19316" y="7554"/>
                </a:lnTo>
                <a:lnTo>
                  <a:pt x="20061" y="8226"/>
                </a:lnTo>
                <a:lnTo>
                  <a:pt x="20706" y="9177"/>
                </a:lnTo>
                <a:lnTo>
                  <a:pt x="21203" y="10296"/>
                </a:lnTo>
                <a:lnTo>
                  <a:pt x="21501" y="11639"/>
                </a:lnTo>
                <a:lnTo>
                  <a:pt x="21600" y="13206"/>
                </a:lnTo>
                <a:lnTo>
                  <a:pt x="21600" y="21600"/>
                </a:lnTo>
                <a:lnTo>
                  <a:pt x="16982" y="21600"/>
                </a:lnTo>
                <a:lnTo>
                  <a:pt x="16982" y="13766"/>
                </a:lnTo>
                <a:lnTo>
                  <a:pt x="16883" y="12423"/>
                </a:lnTo>
                <a:lnTo>
                  <a:pt x="16436" y="11416"/>
                </a:lnTo>
                <a:lnTo>
                  <a:pt x="16039" y="10856"/>
                </a:lnTo>
                <a:lnTo>
                  <a:pt x="15443" y="10520"/>
                </a:lnTo>
                <a:lnTo>
                  <a:pt x="14698" y="10464"/>
                </a:lnTo>
                <a:lnTo>
                  <a:pt x="13754" y="10632"/>
                </a:lnTo>
                <a:lnTo>
                  <a:pt x="13059" y="11024"/>
                </a:lnTo>
                <a:lnTo>
                  <a:pt x="12463" y="11807"/>
                </a:lnTo>
                <a:lnTo>
                  <a:pt x="12166" y="12479"/>
                </a:lnTo>
                <a:lnTo>
                  <a:pt x="12166" y="12759"/>
                </a:lnTo>
                <a:lnTo>
                  <a:pt x="12116" y="13430"/>
                </a:lnTo>
                <a:lnTo>
                  <a:pt x="12116" y="21600"/>
                </a:lnTo>
                <a:lnTo>
                  <a:pt x="7448" y="21600"/>
                </a:lnTo>
                <a:lnTo>
                  <a:pt x="7548" y="17963"/>
                </a:lnTo>
                <a:lnTo>
                  <a:pt x="7548" y="7554"/>
                </a:lnTo>
                <a:lnTo>
                  <a:pt x="7448" y="7163"/>
                </a:lnTo>
                <a:lnTo>
                  <a:pt x="7448" y="6939"/>
                </a:lnTo>
                <a:lnTo>
                  <a:pt x="12116" y="6939"/>
                </a:lnTo>
                <a:lnTo>
                  <a:pt x="12116" y="9065"/>
                </a:lnTo>
                <a:lnTo>
                  <a:pt x="12414" y="8674"/>
                </a:lnTo>
                <a:lnTo>
                  <a:pt x="12712" y="8226"/>
                </a:lnTo>
                <a:lnTo>
                  <a:pt x="13059" y="7890"/>
                </a:lnTo>
                <a:lnTo>
                  <a:pt x="13556" y="7442"/>
                </a:lnTo>
                <a:lnTo>
                  <a:pt x="13854" y="7275"/>
                </a:lnTo>
                <a:lnTo>
                  <a:pt x="14201" y="6995"/>
                </a:lnTo>
                <a:lnTo>
                  <a:pt x="14698" y="6827"/>
                </a:lnTo>
                <a:lnTo>
                  <a:pt x="15443" y="6659"/>
                </a:lnTo>
                <a:lnTo>
                  <a:pt x="16287" y="6659"/>
                </a:lnTo>
                <a:close/>
                <a:moveTo>
                  <a:pt x="2681" y="0"/>
                </a:moveTo>
                <a:lnTo>
                  <a:pt x="3575" y="168"/>
                </a:lnTo>
                <a:lnTo>
                  <a:pt x="4270" y="672"/>
                </a:lnTo>
                <a:lnTo>
                  <a:pt x="4717" y="1455"/>
                </a:lnTo>
                <a:lnTo>
                  <a:pt x="4866" y="2462"/>
                </a:lnTo>
                <a:lnTo>
                  <a:pt x="4717" y="3413"/>
                </a:lnTo>
                <a:lnTo>
                  <a:pt x="4171" y="4253"/>
                </a:lnTo>
                <a:lnTo>
                  <a:pt x="3426" y="4812"/>
                </a:lnTo>
                <a:lnTo>
                  <a:pt x="2433" y="4980"/>
                </a:lnTo>
                <a:lnTo>
                  <a:pt x="1440" y="4812"/>
                </a:lnTo>
                <a:lnTo>
                  <a:pt x="695" y="4253"/>
                </a:lnTo>
                <a:lnTo>
                  <a:pt x="248" y="3413"/>
                </a:lnTo>
                <a:lnTo>
                  <a:pt x="0" y="2462"/>
                </a:lnTo>
                <a:lnTo>
                  <a:pt x="248" y="1455"/>
                </a:lnTo>
                <a:lnTo>
                  <a:pt x="745" y="672"/>
                </a:lnTo>
                <a:lnTo>
                  <a:pt x="1589" y="168"/>
                </a:lnTo>
                <a:lnTo>
                  <a:pt x="2681" y="0"/>
                </a:lnTo>
                <a:close/>
              </a:path>
            </a:pathLst>
          </a:custGeom>
          <a:solidFill>
            <a:srgbClr val="002664"/>
          </a:solidFill>
          <a:ln w="12700">
            <a:miter lim="400000"/>
          </a:ln>
        </p:spPr>
        <p:txBody>
          <a:bodyPr lIns="35719" tIns="35719" rIns="35719" bIns="35719"/>
          <a:lstStyle/>
          <a:p>
            <a:pPr algn="l" defTabSz="171450">
              <a:defRPr sz="1800">
                <a:solidFill>
                  <a:srgbClr val="5C7F9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7088846" y="3864102"/>
            <a:ext cx="35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rgbClr val="002664"/>
                </a:solidFill>
                <a:latin typeface="Wingdings" panose="05000000000000000000" pitchFamily="2" charset="2"/>
              </a:rPr>
              <a:t>+</a:t>
            </a:r>
            <a:endParaRPr lang="en-GB">
              <a:solidFill>
                <a:srgbClr val="002664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794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_ 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ortar rectángulo de esquina sencilla 2"/>
          <p:cNvSpPr/>
          <p:nvPr userDrawn="1"/>
        </p:nvSpPr>
        <p:spPr>
          <a:xfrm flipH="1">
            <a:off x="4051888" y="213044"/>
            <a:ext cx="8140111" cy="6471813"/>
          </a:xfrm>
          <a:custGeom>
            <a:avLst/>
            <a:gdLst>
              <a:gd name="connsiteX0" fmla="*/ 0 w 8140111"/>
              <a:gd name="connsiteY0" fmla="*/ 0 h 6456044"/>
              <a:gd name="connsiteX1" fmla="*/ 7064082 w 8140111"/>
              <a:gd name="connsiteY1" fmla="*/ 0 h 6456044"/>
              <a:gd name="connsiteX2" fmla="*/ 8140111 w 8140111"/>
              <a:gd name="connsiteY2" fmla="*/ 1076029 h 6456044"/>
              <a:gd name="connsiteX3" fmla="*/ 8140111 w 8140111"/>
              <a:gd name="connsiteY3" fmla="*/ 6456044 h 6456044"/>
              <a:gd name="connsiteX4" fmla="*/ 0 w 8140111"/>
              <a:gd name="connsiteY4" fmla="*/ 6456044 h 6456044"/>
              <a:gd name="connsiteX5" fmla="*/ 0 w 8140111"/>
              <a:gd name="connsiteY5" fmla="*/ 0 h 6456044"/>
              <a:gd name="connsiteX0" fmla="*/ 0 w 8140111"/>
              <a:gd name="connsiteY0" fmla="*/ 8238 h 6464282"/>
              <a:gd name="connsiteX1" fmla="*/ 4708060 w 8140111"/>
              <a:gd name="connsiteY1" fmla="*/ 0 h 6464282"/>
              <a:gd name="connsiteX2" fmla="*/ 8140111 w 8140111"/>
              <a:gd name="connsiteY2" fmla="*/ 1084267 h 6464282"/>
              <a:gd name="connsiteX3" fmla="*/ 8140111 w 8140111"/>
              <a:gd name="connsiteY3" fmla="*/ 6464282 h 6464282"/>
              <a:gd name="connsiteX4" fmla="*/ 0 w 8140111"/>
              <a:gd name="connsiteY4" fmla="*/ 6464282 h 6464282"/>
              <a:gd name="connsiteX5" fmla="*/ 0 w 8140111"/>
              <a:gd name="connsiteY5" fmla="*/ 8238 h 6464282"/>
              <a:gd name="connsiteX0" fmla="*/ 0 w 8140111"/>
              <a:gd name="connsiteY0" fmla="*/ 8238 h 6480051"/>
              <a:gd name="connsiteX1" fmla="*/ 4708060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8238 h 6480051"/>
              <a:gd name="connsiteX1" fmla="*/ 3917228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0 h 6471813"/>
              <a:gd name="connsiteX1" fmla="*/ 4617444 w 8140111"/>
              <a:gd name="connsiteY1" fmla="*/ 0 h 6471813"/>
              <a:gd name="connsiteX2" fmla="*/ 8123635 w 8140111"/>
              <a:gd name="connsiteY2" fmla="*/ 6471813 h 6471813"/>
              <a:gd name="connsiteX3" fmla="*/ 8140111 w 8140111"/>
              <a:gd name="connsiteY3" fmla="*/ 6456044 h 6471813"/>
              <a:gd name="connsiteX4" fmla="*/ 0 w 8140111"/>
              <a:gd name="connsiteY4" fmla="*/ 6456044 h 6471813"/>
              <a:gd name="connsiteX5" fmla="*/ 0 w 8140111"/>
              <a:gd name="connsiteY5" fmla="*/ 0 h 64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0111" h="6471813">
                <a:moveTo>
                  <a:pt x="0" y="0"/>
                </a:moveTo>
                <a:lnTo>
                  <a:pt x="4617444" y="0"/>
                </a:lnTo>
                <a:lnTo>
                  <a:pt x="8123635" y="6471813"/>
                </a:lnTo>
                <a:lnTo>
                  <a:pt x="8140111" y="6456044"/>
                </a:lnTo>
                <a:lnTo>
                  <a:pt x="0" y="6456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06282" y="2901385"/>
            <a:ext cx="3625935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TITLE / BUSINESS LINE</a:t>
            </a:r>
          </a:p>
        </p:txBody>
      </p:sp>
      <p:sp>
        <p:nvSpPr>
          <p:cNvPr id="29" name="Marcador de imagen 4"/>
          <p:cNvSpPr>
            <a:spLocks noGrp="1" noChangeAspect="1"/>
          </p:cNvSpPr>
          <p:nvPr>
            <p:ph type="pic" sz="quarter" idx="11"/>
          </p:nvPr>
        </p:nvSpPr>
        <p:spPr>
          <a:xfrm>
            <a:off x="4156536" y="63000"/>
            <a:ext cx="8069324" cy="6768000"/>
          </a:xfrm>
          <a:custGeom>
            <a:avLst/>
            <a:gdLst>
              <a:gd name="connsiteX0" fmla="*/ 0 w 16765588"/>
              <a:gd name="connsiteY0" fmla="*/ 14274800 h 14274800"/>
              <a:gd name="connsiteX1" fmla="*/ 7835866 w 16765588"/>
              <a:gd name="connsiteY1" fmla="*/ 0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765588"/>
              <a:gd name="connsiteY0" fmla="*/ 14274800 h 14274800"/>
              <a:gd name="connsiteX1" fmla="*/ 7443981 w 16765588"/>
              <a:gd name="connsiteY1" fmla="*/ 522515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155988"/>
              <a:gd name="connsiteY0" fmla="*/ 13752285 h 13752285"/>
              <a:gd name="connsiteX1" fmla="*/ 7443981 w 16155988"/>
              <a:gd name="connsiteY1" fmla="*/ 0 h 13752285"/>
              <a:gd name="connsiteX2" fmla="*/ 16155988 w 16155988"/>
              <a:gd name="connsiteY2" fmla="*/ 43542 h 13752285"/>
              <a:gd name="connsiteX3" fmla="*/ 8929722 w 16155988"/>
              <a:gd name="connsiteY3" fmla="*/ 13752285 h 13752285"/>
              <a:gd name="connsiteX4" fmla="*/ 0 w 16155988"/>
              <a:gd name="connsiteY4" fmla="*/ 13752285 h 13752285"/>
              <a:gd name="connsiteX0" fmla="*/ 0 w 16157836"/>
              <a:gd name="connsiteY0" fmla="*/ 13752285 h 13752285"/>
              <a:gd name="connsiteX1" fmla="*/ 7443981 w 16157836"/>
              <a:gd name="connsiteY1" fmla="*/ 0 h 13752285"/>
              <a:gd name="connsiteX2" fmla="*/ 16155988 w 16157836"/>
              <a:gd name="connsiteY2" fmla="*/ 43542 h 13752285"/>
              <a:gd name="connsiteX3" fmla="*/ 16157836 w 16157836"/>
              <a:gd name="connsiteY3" fmla="*/ 13491028 h 13752285"/>
              <a:gd name="connsiteX4" fmla="*/ 0 w 16157836"/>
              <a:gd name="connsiteY4" fmla="*/ 13752285 h 13752285"/>
              <a:gd name="connsiteX0" fmla="*/ 0 w 16201379"/>
              <a:gd name="connsiteY0" fmla="*/ 13229771 h 13491028"/>
              <a:gd name="connsiteX1" fmla="*/ 7487524 w 16201379"/>
              <a:gd name="connsiteY1" fmla="*/ 0 h 13491028"/>
              <a:gd name="connsiteX2" fmla="*/ 16199531 w 16201379"/>
              <a:gd name="connsiteY2" fmla="*/ 43542 h 13491028"/>
              <a:gd name="connsiteX3" fmla="*/ 16201379 w 16201379"/>
              <a:gd name="connsiteY3" fmla="*/ 13491028 h 13491028"/>
              <a:gd name="connsiteX4" fmla="*/ 0 w 16201379"/>
              <a:gd name="connsiteY4" fmla="*/ 13229771 h 13491028"/>
              <a:gd name="connsiteX0" fmla="*/ 0 w 16052524"/>
              <a:gd name="connsiteY0" fmla="*/ 13463688 h 13491028"/>
              <a:gd name="connsiteX1" fmla="*/ 7338669 w 16052524"/>
              <a:gd name="connsiteY1" fmla="*/ 0 h 13491028"/>
              <a:gd name="connsiteX2" fmla="*/ 16050676 w 16052524"/>
              <a:gd name="connsiteY2" fmla="*/ 43542 h 13491028"/>
              <a:gd name="connsiteX3" fmla="*/ 16052524 w 16052524"/>
              <a:gd name="connsiteY3" fmla="*/ 13491028 h 13491028"/>
              <a:gd name="connsiteX4" fmla="*/ 0 w 16052524"/>
              <a:gd name="connsiteY4" fmla="*/ 13463688 h 13491028"/>
              <a:gd name="connsiteX0" fmla="*/ 0 w 16071941"/>
              <a:gd name="connsiteY0" fmla="*/ 13526471 h 13553811"/>
              <a:gd name="connsiteX1" fmla="*/ 7338669 w 16071941"/>
              <a:gd name="connsiteY1" fmla="*/ 6278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071941"/>
              <a:gd name="connsiteY0" fmla="*/ 13526471 h 13553811"/>
              <a:gd name="connsiteX1" fmla="*/ 7253608 w 16071941"/>
              <a:gd name="connsiteY1" fmla="*/ 2025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135736"/>
              <a:gd name="connsiteY0" fmla="*/ 13547737 h 13553811"/>
              <a:gd name="connsiteX1" fmla="*/ 7317403 w 16135736"/>
              <a:gd name="connsiteY1" fmla="*/ 20253 h 13553811"/>
              <a:gd name="connsiteX2" fmla="*/ 16135736 w 16135736"/>
              <a:gd name="connsiteY2" fmla="*/ 0 h 13553811"/>
              <a:gd name="connsiteX3" fmla="*/ 16116319 w 16135736"/>
              <a:gd name="connsiteY3" fmla="*/ 13553811 h 13553811"/>
              <a:gd name="connsiteX4" fmla="*/ 0 w 16135736"/>
              <a:gd name="connsiteY4" fmla="*/ 13547737 h 13553811"/>
              <a:gd name="connsiteX0" fmla="*/ 0 w 16135736"/>
              <a:gd name="connsiteY0" fmla="*/ 13527484 h 13533558"/>
              <a:gd name="connsiteX1" fmla="*/ 7317403 w 16135736"/>
              <a:gd name="connsiteY1" fmla="*/ 0 h 13533558"/>
              <a:gd name="connsiteX2" fmla="*/ 16135736 w 16135736"/>
              <a:gd name="connsiteY2" fmla="*/ 1012 h 13533558"/>
              <a:gd name="connsiteX3" fmla="*/ 16116319 w 16135736"/>
              <a:gd name="connsiteY3" fmla="*/ 13533558 h 13533558"/>
              <a:gd name="connsiteX4" fmla="*/ 0 w 16135736"/>
              <a:gd name="connsiteY4" fmla="*/ 13527484 h 1353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736" h="13533558">
                <a:moveTo>
                  <a:pt x="0" y="13527484"/>
                </a:moveTo>
                <a:lnTo>
                  <a:pt x="7317403" y="0"/>
                </a:lnTo>
                <a:lnTo>
                  <a:pt x="16135736" y="1012"/>
                </a:lnTo>
                <a:cubicBezTo>
                  <a:pt x="16129264" y="4518949"/>
                  <a:pt x="16122791" y="9015621"/>
                  <a:pt x="16116319" y="13533558"/>
                </a:cubicBezTo>
                <a:lnTo>
                  <a:pt x="0" y="1352748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endParaRPr lang="es-ES_tradnl"/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r>
              <a:rPr lang="es-ES_tradnl"/>
              <a:t>			</a:t>
            </a:r>
          </a:p>
          <a:p>
            <a:endParaRPr lang="es-ES_tradnl"/>
          </a:p>
          <a:p>
            <a:r>
              <a:rPr lang="es-ES_tradnl"/>
              <a:t>			Image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323" y="6369568"/>
            <a:ext cx="1440000" cy="299520"/>
          </a:xfrm>
          <a:prstGeom prst="rect">
            <a:avLst/>
          </a:prstGeom>
        </p:spPr>
      </p:pic>
      <p:sp>
        <p:nvSpPr>
          <p:cNvPr id="10" name="Shape 192"/>
          <p:cNvSpPr/>
          <p:nvPr userDrawn="1"/>
        </p:nvSpPr>
        <p:spPr>
          <a:xfrm>
            <a:off x="332856" y="6524313"/>
            <a:ext cx="5266308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">
              <a:defRPr sz="1400" cap="all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ES" sz="900" baseline="0">
                <a:solidFill>
                  <a:srgbClr val="3C3C3B"/>
                </a:solidFill>
              </a:rPr>
              <a:t>III Congreso Ingeniería Espacial / © SENER Aeroespacial s.a. / Madrid</a:t>
            </a:r>
            <a:r>
              <a:rPr lang="es-ES" sz="900">
                <a:solidFill>
                  <a:srgbClr val="3C3C3B"/>
                </a:solidFill>
              </a:rPr>
              <a:t> 27-29 OCTOBER 2020</a:t>
            </a:r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-1" y="24848"/>
            <a:ext cx="12192001" cy="165652"/>
            <a:chOff x="-152301" y="63500"/>
            <a:chExt cx="12390192" cy="0"/>
          </a:xfrm>
        </p:grpSpPr>
        <p:sp>
          <p:nvSpPr>
            <p:cNvPr id="12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9C97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624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/>
          <p:cNvSpPr>
            <a:spLocks noGrp="1"/>
          </p:cNvSpPr>
          <p:nvPr>
            <p:ph type="pic" sz="quarter" idx="10"/>
          </p:nvPr>
        </p:nvSpPr>
        <p:spPr>
          <a:xfrm>
            <a:off x="0" y="-14515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922337" y="1954213"/>
            <a:ext cx="5904347" cy="1595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texto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557588"/>
            <a:ext cx="5912284" cy="1214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</a:t>
            </a:r>
            <a:r>
              <a:rPr lang="es-ES" err="1"/>
              <a:t>exto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227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3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86032" y="1848051"/>
            <a:ext cx="11295290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 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742282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1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8" hasCustomPrompt="1"/>
          </p:nvPr>
        </p:nvSpPr>
        <p:spPr>
          <a:xfrm>
            <a:off x="486031" y="1848051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9" hasCustomPrompt="1"/>
          </p:nvPr>
        </p:nvSpPr>
        <p:spPr>
          <a:xfrm>
            <a:off x="6174865" y="1848050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55293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 userDrawn="1"/>
        </p:nvSpPr>
        <p:spPr>
          <a:xfrm>
            <a:off x="5446000" y="6463722"/>
            <a:ext cx="9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267D7B-7210-4B3F-B7A8-543293330DAB}" type="slidenum">
              <a:rPr lang="es-ES" sz="1000" smtClean="0">
                <a:solidFill>
                  <a:srgbClr val="3C3C3B"/>
                </a:solidFill>
                <a:latin typeface="Trebuchet MS" panose="020B0603020202020204" pitchFamily="34" charset="0"/>
              </a:rPr>
              <a:t>‹Nº›</a:t>
            </a:fld>
            <a:endParaRPr lang="es-ES" sz="1000">
              <a:solidFill>
                <a:srgbClr val="3C3C3B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27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8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grpSp>
        <p:nvGrpSpPr>
          <p:cNvPr id="11" name="Group 1193"/>
          <p:cNvGrpSpPr/>
          <p:nvPr userDrawn="1"/>
        </p:nvGrpSpPr>
        <p:grpSpPr>
          <a:xfrm>
            <a:off x="1617827" y="1915410"/>
            <a:ext cx="9645460" cy="3826588"/>
            <a:chOff x="0" y="-1"/>
            <a:chExt cx="19290914" cy="7653171"/>
          </a:xfrm>
        </p:grpSpPr>
        <p:sp>
          <p:nvSpPr>
            <p:cNvPr id="12" name="Shape 1189"/>
            <p:cNvSpPr/>
            <p:nvPr/>
          </p:nvSpPr>
          <p:spPr>
            <a:xfrm>
              <a:off x="0" y="159483"/>
              <a:ext cx="6490653" cy="7493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7" extrusionOk="0">
                  <a:moveTo>
                    <a:pt x="21325" y="13175"/>
                  </a:moveTo>
                  <a:cubicBezTo>
                    <a:pt x="21230" y="13133"/>
                    <a:pt x="21024" y="13118"/>
                    <a:pt x="20941" y="13006"/>
                  </a:cubicBezTo>
                  <a:cubicBezTo>
                    <a:pt x="20859" y="12893"/>
                    <a:pt x="20626" y="12781"/>
                    <a:pt x="20544" y="12809"/>
                  </a:cubicBezTo>
                  <a:cubicBezTo>
                    <a:pt x="20461" y="12837"/>
                    <a:pt x="20324" y="12865"/>
                    <a:pt x="20214" y="12795"/>
                  </a:cubicBezTo>
                  <a:cubicBezTo>
                    <a:pt x="20104" y="12725"/>
                    <a:pt x="19926" y="12640"/>
                    <a:pt x="19857" y="12585"/>
                  </a:cubicBezTo>
                  <a:cubicBezTo>
                    <a:pt x="19789" y="12528"/>
                    <a:pt x="19610" y="12486"/>
                    <a:pt x="19528" y="12486"/>
                  </a:cubicBezTo>
                  <a:cubicBezTo>
                    <a:pt x="19446" y="12486"/>
                    <a:pt x="19460" y="12430"/>
                    <a:pt x="19336" y="12599"/>
                  </a:cubicBezTo>
                  <a:cubicBezTo>
                    <a:pt x="19212" y="12767"/>
                    <a:pt x="19336" y="12823"/>
                    <a:pt x="19116" y="12795"/>
                  </a:cubicBezTo>
                  <a:cubicBezTo>
                    <a:pt x="18897" y="12767"/>
                    <a:pt x="19144" y="12752"/>
                    <a:pt x="19268" y="12585"/>
                  </a:cubicBezTo>
                  <a:cubicBezTo>
                    <a:pt x="19391" y="12416"/>
                    <a:pt x="19253" y="12318"/>
                    <a:pt x="19116" y="12360"/>
                  </a:cubicBezTo>
                  <a:cubicBezTo>
                    <a:pt x="18979" y="12402"/>
                    <a:pt x="19076" y="12486"/>
                    <a:pt x="18856" y="12528"/>
                  </a:cubicBezTo>
                  <a:cubicBezTo>
                    <a:pt x="18636" y="12571"/>
                    <a:pt x="18636" y="12430"/>
                    <a:pt x="18773" y="12402"/>
                  </a:cubicBezTo>
                  <a:cubicBezTo>
                    <a:pt x="18910" y="12374"/>
                    <a:pt x="19158" y="12248"/>
                    <a:pt x="19158" y="12191"/>
                  </a:cubicBezTo>
                  <a:cubicBezTo>
                    <a:pt x="19158" y="12135"/>
                    <a:pt x="19130" y="11981"/>
                    <a:pt x="19020" y="11981"/>
                  </a:cubicBezTo>
                  <a:cubicBezTo>
                    <a:pt x="18910" y="11981"/>
                    <a:pt x="18938" y="11841"/>
                    <a:pt x="18773" y="11658"/>
                  </a:cubicBezTo>
                  <a:cubicBezTo>
                    <a:pt x="18609" y="11475"/>
                    <a:pt x="18374" y="11268"/>
                    <a:pt x="18209" y="11297"/>
                  </a:cubicBezTo>
                  <a:cubicBezTo>
                    <a:pt x="18045" y="11324"/>
                    <a:pt x="17950" y="11461"/>
                    <a:pt x="17868" y="11307"/>
                  </a:cubicBezTo>
                  <a:cubicBezTo>
                    <a:pt x="17786" y="11152"/>
                    <a:pt x="17689" y="11124"/>
                    <a:pt x="17634" y="11040"/>
                  </a:cubicBezTo>
                  <a:cubicBezTo>
                    <a:pt x="17579" y="10956"/>
                    <a:pt x="17442" y="11040"/>
                    <a:pt x="17401" y="10998"/>
                  </a:cubicBezTo>
                  <a:cubicBezTo>
                    <a:pt x="17360" y="10956"/>
                    <a:pt x="17360" y="10956"/>
                    <a:pt x="17360" y="10956"/>
                  </a:cubicBezTo>
                  <a:cubicBezTo>
                    <a:pt x="17360" y="10956"/>
                    <a:pt x="17181" y="10998"/>
                    <a:pt x="17277" y="10872"/>
                  </a:cubicBezTo>
                  <a:cubicBezTo>
                    <a:pt x="17374" y="10745"/>
                    <a:pt x="17415" y="10506"/>
                    <a:pt x="17374" y="10520"/>
                  </a:cubicBezTo>
                  <a:cubicBezTo>
                    <a:pt x="17332" y="10534"/>
                    <a:pt x="17264" y="10731"/>
                    <a:pt x="17195" y="10717"/>
                  </a:cubicBezTo>
                  <a:cubicBezTo>
                    <a:pt x="17127" y="10703"/>
                    <a:pt x="17181" y="10674"/>
                    <a:pt x="17045" y="10590"/>
                  </a:cubicBezTo>
                  <a:cubicBezTo>
                    <a:pt x="16907" y="10506"/>
                    <a:pt x="16688" y="10577"/>
                    <a:pt x="16688" y="10646"/>
                  </a:cubicBezTo>
                  <a:cubicBezTo>
                    <a:pt x="16688" y="10717"/>
                    <a:pt x="16619" y="10773"/>
                    <a:pt x="16619" y="10773"/>
                  </a:cubicBezTo>
                  <a:cubicBezTo>
                    <a:pt x="16619" y="10773"/>
                    <a:pt x="16578" y="10731"/>
                    <a:pt x="16536" y="10646"/>
                  </a:cubicBezTo>
                  <a:cubicBezTo>
                    <a:pt x="16495" y="10562"/>
                    <a:pt x="16303" y="10548"/>
                    <a:pt x="16207" y="10633"/>
                  </a:cubicBezTo>
                  <a:cubicBezTo>
                    <a:pt x="16111" y="10717"/>
                    <a:pt x="16056" y="10422"/>
                    <a:pt x="15988" y="10422"/>
                  </a:cubicBezTo>
                  <a:cubicBezTo>
                    <a:pt x="15919" y="10422"/>
                    <a:pt x="15782" y="10492"/>
                    <a:pt x="15713" y="10618"/>
                  </a:cubicBezTo>
                  <a:cubicBezTo>
                    <a:pt x="15645" y="10745"/>
                    <a:pt x="15672" y="10927"/>
                    <a:pt x="15617" y="10913"/>
                  </a:cubicBezTo>
                  <a:cubicBezTo>
                    <a:pt x="15563" y="10899"/>
                    <a:pt x="15549" y="10661"/>
                    <a:pt x="15563" y="10577"/>
                  </a:cubicBezTo>
                  <a:cubicBezTo>
                    <a:pt x="15576" y="10492"/>
                    <a:pt x="15727" y="10352"/>
                    <a:pt x="15617" y="10324"/>
                  </a:cubicBezTo>
                  <a:cubicBezTo>
                    <a:pt x="15507" y="10295"/>
                    <a:pt x="15342" y="10464"/>
                    <a:pt x="15275" y="10478"/>
                  </a:cubicBezTo>
                  <a:cubicBezTo>
                    <a:pt x="15206" y="10492"/>
                    <a:pt x="15068" y="10590"/>
                    <a:pt x="14986" y="10703"/>
                  </a:cubicBezTo>
                  <a:cubicBezTo>
                    <a:pt x="14904" y="10815"/>
                    <a:pt x="14862" y="10886"/>
                    <a:pt x="14780" y="10927"/>
                  </a:cubicBezTo>
                  <a:cubicBezTo>
                    <a:pt x="14698" y="10970"/>
                    <a:pt x="14574" y="10927"/>
                    <a:pt x="14602" y="10886"/>
                  </a:cubicBezTo>
                  <a:cubicBezTo>
                    <a:pt x="14629" y="10843"/>
                    <a:pt x="14369" y="10689"/>
                    <a:pt x="14327" y="10745"/>
                  </a:cubicBezTo>
                  <a:cubicBezTo>
                    <a:pt x="14286" y="10801"/>
                    <a:pt x="14162" y="10843"/>
                    <a:pt x="14039" y="10899"/>
                  </a:cubicBezTo>
                  <a:cubicBezTo>
                    <a:pt x="13915" y="10956"/>
                    <a:pt x="13806" y="10829"/>
                    <a:pt x="13778" y="10773"/>
                  </a:cubicBezTo>
                  <a:cubicBezTo>
                    <a:pt x="13751" y="10717"/>
                    <a:pt x="13696" y="10703"/>
                    <a:pt x="13682" y="10520"/>
                  </a:cubicBezTo>
                  <a:cubicBezTo>
                    <a:pt x="13669" y="10337"/>
                    <a:pt x="13710" y="10141"/>
                    <a:pt x="13751" y="10029"/>
                  </a:cubicBezTo>
                  <a:cubicBezTo>
                    <a:pt x="13792" y="9916"/>
                    <a:pt x="13545" y="9692"/>
                    <a:pt x="13449" y="9705"/>
                  </a:cubicBezTo>
                  <a:cubicBezTo>
                    <a:pt x="13353" y="9720"/>
                    <a:pt x="13257" y="9818"/>
                    <a:pt x="13161" y="9804"/>
                  </a:cubicBezTo>
                  <a:cubicBezTo>
                    <a:pt x="13065" y="9789"/>
                    <a:pt x="13106" y="9761"/>
                    <a:pt x="12955" y="9761"/>
                  </a:cubicBezTo>
                  <a:cubicBezTo>
                    <a:pt x="12804" y="9761"/>
                    <a:pt x="12928" y="9734"/>
                    <a:pt x="12955" y="9607"/>
                  </a:cubicBezTo>
                  <a:cubicBezTo>
                    <a:pt x="12982" y="9481"/>
                    <a:pt x="12901" y="9312"/>
                    <a:pt x="13051" y="9199"/>
                  </a:cubicBezTo>
                  <a:cubicBezTo>
                    <a:pt x="13202" y="9088"/>
                    <a:pt x="13147" y="8821"/>
                    <a:pt x="13051" y="8807"/>
                  </a:cubicBezTo>
                  <a:cubicBezTo>
                    <a:pt x="12955" y="8792"/>
                    <a:pt x="12776" y="8849"/>
                    <a:pt x="12653" y="8835"/>
                  </a:cubicBezTo>
                  <a:cubicBezTo>
                    <a:pt x="12530" y="8821"/>
                    <a:pt x="12434" y="8933"/>
                    <a:pt x="12474" y="9059"/>
                  </a:cubicBezTo>
                  <a:cubicBezTo>
                    <a:pt x="12516" y="9186"/>
                    <a:pt x="12406" y="9270"/>
                    <a:pt x="12365" y="9256"/>
                  </a:cubicBezTo>
                  <a:cubicBezTo>
                    <a:pt x="12323" y="9242"/>
                    <a:pt x="12269" y="9172"/>
                    <a:pt x="12118" y="9284"/>
                  </a:cubicBezTo>
                  <a:cubicBezTo>
                    <a:pt x="11967" y="9397"/>
                    <a:pt x="11912" y="9354"/>
                    <a:pt x="11761" y="9228"/>
                  </a:cubicBezTo>
                  <a:cubicBezTo>
                    <a:pt x="11610" y="9102"/>
                    <a:pt x="11446" y="8975"/>
                    <a:pt x="11418" y="8778"/>
                  </a:cubicBezTo>
                  <a:cubicBezTo>
                    <a:pt x="11391" y="8582"/>
                    <a:pt x="11377" y="8385"/>
                    <a:pt x="11432" y="8273"/>
                  </a:cubicBezTo>
                  <a:cubicBezTo>
                    <a:pt x="11487" y="8161"/>
                    <a:pt x="11487" y="7965"/>
                    <a:pt x="11405" y="7936"/>
                  </a:cubicBezTo>
                  <a:cubicBezTo>
                    <a:pt x="11322" y="7908"/>
                    <a:pt x="11500" y="7767"/>
                    <a:pt x="11596" y="7739"/>
                  </a:cubicBezTo>
                  <a:cubicBezTo>
                    <a:pt x="11692" y="7711"/>
                    <a:pt x="11844" y="7585"/>
                    <a:pt x="11871" y="7529"/>
                  </a:cubicBezTo>
                  <a:cubicBezTo>
                    <a:pt x="11898" y="7472"/>
                    <a:pt x="12035" y="7486"/>
                    <a:pt x="12186" y="7486"/>
                  </a:cubicBezTo>
                  <a:cubicBezTo>
                    <a:pt x="12337" y="7486"/>
                    <a:pt x="12365" y="7486"/>
                    <a:pt x="12516" y="7571"/>
                  </a:cubicBezTo>
                  <a:cubicBezTo>
                    <a:pt x="12667" y="7655"/>
                    <a:pt x="12694" y="7529"/>
                    <a:pt x="12694" y="7486"/>
                  </a:cubicBezTo>
                  <a:cubicBezTo>
                    <a:pt x="12694" y="7444"/>
                    <a:pt x="12779" y="7414"/>
                    <a:pt x="12943" y="7428"/>
                  </a:cubicBezTo>
                  <a:cubicBezTo>
                    <a:pt x="13108" y="7442"/>
                    <a:pt x="13312" y="7318"/>
                    <a:pt x="13353" y="7360"/>
                  </a:cubicBezTo>
                  <a:cubicBezTo>
                    <a:pt x="13394" y="7403"/>
                    <a:pt x="13476" y="7571"/>
                    <a:pt x="13559" y="7515"/>
                  </a:cubicBezTo>
                  <a:cubicBezTo>
                    <a:pt x="13641" y="7459"/>
                    <a:pt x="13669" y="7360"/>
                    <a:pt x="13696" y="7529"/>
                  </a:cubicBezTo>
                  <a:cubicBezTo>
                    <a:pt x="13723" y="7697"/>
                    <a:pt x="13792" y="7950"/>
                    <a:pt x="13915" y="7992"/>
                  </a:cubicBezTo>
                  <a:cubicBezTo>
                    <a:pt x="14039" y="8034"/>
                    <a:pt x="13971" y="8203"/>
                    <a:pt x="14094" y="8217"/>
                  </a:cubicBezTo>
                  <a:cubicBezTo>
                    <a:pt x="14217" y="8231"/>
                    <a:pt x="14272" y="7950"/>
                    <a:pt x="14231" y="7852"/>
                  </a:cubicBezTo>
                  <a:cubicBezTo>
                    <a:pt x="14190" y="7753"/>
                    <a:pt x="14108" y="7459"/>
                    <a:pt x="14039" y="7388"/>
                  </a:cubicBezTo>
                  <a:cubicBezTo>
                    <a:pt x="13971" y="7318"/>
                    <a:pt x="14086" y="7143"/>
                    <a:pt x="14223" y="7087"/>
                  </a:cubicBezTo>
                  <a:cubicBezTo>
                    <a:pt x="14360" y="7031"/>
                    <a:pt x="14574" y="6742"/>
                    <a:pt x="14670" y="6658"/>
                  </a:cubicBezTo>
                  <a:cubicBezTo>
                    <a:pt x="14766" y="6574"/>
                    <a:pt x="15080" y="6550"/>
                    <a:pt x="14998" y="6437"/>
                  </a:cubicBezTo>
                  <a:cubicBezTo>
                    <a:pt x="14916" y="6325"/>
                    <a:pt x="14835" y="6208"/>
                    <a:pt x="14835" y="6124"/>
                  </a:cubicBezTo>
                  <a:cubicBezTo>
                    <a:pt x="14835" y="6040"/>
                    <a:pt x="14917" y="6068"/>
                    <a:pt x="14958" y="6124"/>
                  </a:cubicBezTo>
                  <a:cubicBezTo>
                    <a:pt x="14999" y="6180"/>
                    <a:pt x="15164" y="6040"/>
                    <a:pt x="15123" y="5970"/>
                  </a:cubicBezTo>
                  <a:cubicBezTo>
                    <a:pt x="15082" y="5900"/>
                    <a:pt x="15096" y="5802"/>
                    <a:pt x="15192" y="5816"/>
                  </a:cubicBezTo>
                  <a:cubicBezTo>
                    <a:pt x="15288" y="5829"/>
                    <a:pt x="15315" y="5745"/>
                    <a:pt x="15275" y="5689"/>
                  </a:cubicBezTo>
                  <a:cubicBezTo>
                    <a:pt x="15233" y="5632"/>
                    <a:pt x="15370" y="5562"/>
                    <a:pt x="15466" y="5591"/>
                  </a:cubicBezTo>
                  <a:cubicBezTo>
                    <a:pt x="15563" y="5619"/>
                    <a:pt x="15879" y="5641"/>
                    <a:pt x="15920" y="5585"/>
                  </a:cubicBezTo>
                  <a:cubicBezTo>
                    <a:pt x="15961" y="5529"/>
                    <a:pt x="15768" y="5408"/>
                    <a:pt x="15768" y="5296"/>
                  </a:cubicBezTo>
                  <a:cubicBezTo>
                    <a:pt x="15768" y="5184"/>
                    <a:pt x="15933" y="5085"/>
                    <a:pt x="16029" y="5071"/>
                  </a:cubicBezTo>
                  <a:cubicBezTo>
                    <a:pt x="16125" y="5057"/>
                    <a:pt x="16249" y="5071"/>
                    <a:pt x="16262" y="5029"/>
                  </a:cubicBezTo>
                  <a:cubicBezTo>
                    <a:pt x="16276" y="4987"/>
                    <a:pt x="16413" y="4874"/>
                    <a:pt x="16427" y="4972"/>
                  </a:cubicBezTo>
                  <a:cubicBezTo>
                    <a:pt x="16441" y="5071"/>
                    <a:pt x="16427" y="5239"/>
                    <a:pt x="16536" y="5239"/>
                  </a:cubicBezTo>
                  <a:cubicBezTo>
                    <a:pt x="16647" y="5239"/>
                    <a:pt x="16784" y="5113"/>
                    <a:pt x="16824" y="5099"/>
                  </a:cubicBezTo>
                  <a:cubicBezTo>
                    <a:pt x="16866" y="5085"/>
                    <a:pt x="17127" y="5029"/>
                    <a:pt x="17181" y="5015"/>
                  </a:cubicBezTo>
                  <a:cubicBezTo>
                    <a:pt x="17237" y="5001"/>
                    <a:pt x="17566" y="4972"/>
                    <a:pt x="17524" y="4874"/>
                  </a:cubicBezTo>
                  <a:cubicBezTo>
                    <a:pt x="17484" y="4776"/>
                    <a:pt x="17442" y="4678"/>
                    <a:pt x="17401" y="4635"/>
                  </a:cubicBezTo>
                  <a:cubicBezTo>
                    <a:pt x="17360" y="4594"/>
                    <a:pt x="17318" y="4649"/>
                    <a:pt x="17264" y="4720"/>
                  </a:cubicBezTo>
                  <a:cubicBezTo>
                    <a:pt x="17209" y="4790"/>
                    <a:pt x="17113" y="4790"/>
                    <a:pt x="17086" y="4734"/>
                  </a:cubicBezTo>
                  <a:cubicBezTo>
                    <a:pt x="17058" y="4678"/>
                    <a:pt x="17100" y="4509"/>
                    <a:pt x="17003" y="4565"/>
                  </a:cubicBezTo>
                  <a:cubicBezTo>
                    <a:pt x="16907" y="4621"/>
                    <a:pt x="16894" y="4678"/>
                    <a:pt x="16838" y="4649"/>
                  </a:cubicBezTo>
                  <a:cubicBezTo>
                    <a:pt x="16784" y="4621"/>
                    <a:pt x="16729" y="4523"/>
                    <a:pt x="16729" y="4523"/>
                  </a:cubicBezTo>
                  <a:cubicBezTo>
                    <a:pt x="16729" y="4523"/>
                    <a:pt x="16866" y="4453"/>
                    <a:pt x="16770" y="4327"/>
                  </a:cubicBezTo>
                  <a:cubicBezTo>
                    <a:pt x="16674" y="4200"/>
                    <a:pt x="16536" y="4228"/>
                    <a:pt x="16399" y="4299"/>
                  </a:cubicBezTo>
                  <a:cubicBezTo>
                    <a:pt x="16262" y="4369"/>
                    <a:pt x="16276" y="4355"/>
                    <a:pt x="16111" y="4397"/>
                  </a:cubicBezTo>
                  <a:cubicBezTo>
                    <a:pt x="15947" y="4439"/>
                    <a:pt x="15864" y="4481"/>
                    <a:pt x="15864" y="4481"/>
                  </a:cubicBezTo>
                  <a:cubicBezTo>
                    <a:pt x="15864" y="4481"/>
                    <a:pt x="15910" y="4262"/>
                    <a:pt x="16007" y="4178"/>
                  </a:cubicBezTo>
                  <a:cubicBezTo>
                    <a:pt x="16102" y="4094"/>
                    <a:pt x="16399" y="4130"/>
                    <a:pt x="16481" y="4046"/>
                  </a:cubicBezTo>
                  <a:cubicBezTo>
                    <a:pt x="16564" y="3962"/>
                    <a:pt x="16784" y="4088"/>
                    <a:pt x="16784" y="4088"/>
                  </a:cubicBezTo>
                  <a:cubicBezTo>
                    <a:pt x="16784" y="4088"/>
                    <a:pt x="16894" y="3975"/>
                    <a:pt x="16894" y="4046"/>
                  </a:cubicBezTo>
                  <a:cubicBezTo>
                    <a:pt x="16894" y="4116"/>
                    <a:pt x="16866" y="4299"/>
                    <a:pt x="16949" y="4299"/>
                  </a:cubicBezTo>
                  <a:cubicBezTo>
                    <a:pt x="17031" y="4299"/>
                    <a:pt x="17264" y="4186"/>
                    <a:pt x="17168" y="4158"/>
                  </a:cubicBezTo>
                  <a:cubicBezTo>
                    <a:pt x="17072" y="4130"/>
                    <a:pt x="17227" y="4078"/>
                    <a:pt x="17323" y="4008"/>
                  </a:cubicBezTo>
                  <a:cubicBezTo>
                    <a:pt x="17419" y="3938"/>
                    <a:pt x="17607" y="4018"/>
                    <a:pt x="17662" y="3990"/>
                  </a:cubicBezTo>
                  <a:cubicBezTo>
                    <a:pt x="17717" y="3962"/>
                    <a:pt x="17758" y="3835"/>
                    <a:pt x="17854" y="3835"/>
                  </a:cubicBezTo>
                  <a:cubicBezTo>
                    <a:pt x="17950" y="3835"/>
                    <a:pt x="17991" y="3962"/>
                    <a:pt x="17854" y="4046"/>
                  </a:cubicBezTo>
                  <a:cubicBezTo>
                    <a:pt x="17717" y="4130"/>
                    <a:pt x="17703" y="4341"/>
                    <a:pt x="17634" y="4397"/>
                  </a:cubicBezTo>
                  <a:cubicBezTo>
                    <a:pt x="17566" y="4453"/>
                    <a:pt x="17607" y="4523"/>
                    <a:pt x="17717" y="4509"/>
                  </a:cubicBezTo>
                  <a:cubicBezTo>
                    <a:pt x="17827" y="4495"/>
                    <a:pt x="17923" y="4523"/>
                    <a:pt x="18018" y="4495"/>
                  </a:cubicBezTo>
                  <a:cubicBezTo>
                    <a:pt x="18115" y="4467"/>
                    <a:pt x="18170" y="4523"/>
                    <a:pt x="18197" y="4565"/>
                  </a:cubicBezTo>
                  <a:cubicBezTo>
                    <a:pt x="18224" y="4607"/>
                    <a:pt x="18307" y="4523"/>
                    <a:pt x="18307" y="4523"/>
                  </a:cubicBezTo>
                  <a:cubicBezTo>
                    <a:pt x="18307" y="4523"/>
                    <a:pt x="18485" y="4481"/>
                    <a:pt x="18540" y="4551"/>
                  </a:cubicBezTo>
                  <a:cubicBezTo>
                    <a:pt x="18595" y="4621"/>
                    <a:pt x="18636" y="4509"/>
                    <a:pt x="18595" y="4439"/>
                  </a:cubicBezTo>
                  <a:cubicBezTo>
                    <a:pt x="18554" y="4369"/>
                    <a:pt x="18499" y="4299"/>
                    <a:pt x="18457" y="4215"/>
                  </a:cubicBezTo>
                  <a:cubicBezTo>
                    <a:pt x="18417" y="4130"/>
                    <a:pt x="18362" y="4102"/>
                    <a:pt x="18252" y="4130"/>
                  </a:cubicBezTo>
                  <a:cubicBezTo>
                    <a:pt x="18142" y="4158"/>
                    <a:pt x="18115" y="4102"/>
                    <a:pt x="18046" y="4059"/>
                  </a:cubicBezTo>
                  <a:cubicBezTo>
                    <a:pt x="17978" y="4018"/>
                    <a:pt x="17923" y="4116"/>
                    <a:pt x="17978" y="4018"/>
                  </a:cubicBezTo>
                  <a:cubicBezTo>
                    <a:pt x="18032" y="3920"/>
                    <a:pt x="18059" y="3891"/>
                    <a:pt x="18101" y="3807"/>
                  </a:cubicBezTo>
                  <a:cubicBezTo>
                    <a:pt x="18142" y="3722"/>
                    <a:pt x="18321" y="3568"/>
                    <a:pt x="18142" y="3526"/>
                  </a:cubicBezTo>
                  <a:cubicBezTo>
                    <a:pt x="17964" y="3484"/>
                    <a:pt x="17909" y="3456"/>
                    <a:pt x="17881" y="3372"/>
                  </a:cubicBezTo>
                  <a:cubicBezTo>
                    <a:pt x="17854" y="3287"/>
                    <a:pt x="17648" y="3133"/>
                    <a:pt x="17593" y="3133"/>
                  </a:cubicBezTo>
                  <a:cubicBezTo>
                    <a:pt x="17538" y="3133"/>
                    <a:pt x="17275" y="3183"/>
                    <a:pt x="17262" y="3113"/>
                  </a:cubicBezTo>
                  <a:cubicBezTo>
                    <a:pt x="17248" y="3042"/>
                    <a:pt x="17181" y="2838"/>
                    <a:pt x="17113" y="2768"/>
                  </a:cubicBezTo>
                  <a:cubicBezTo>
                    <a:pt x="17045" y="2698"/>
                    <a:pt x="16784" y="2389"/>
                    <a:pt x="16742" y="2360"/>
                  </a:cubicBezTo>
                  <a:cubicBezTo>
                    <a:pt x="16701" y="2332"/>
                    <a:pt x="16647" y="2346"/>
                    <a:pt x="16522" y="2515"/>
                  </a:cubicBezTo>
                  <a:cubicBezTo>
                    <a:pt x="16399" y="2683"/>
                    <a:pt x="16290" y="2712"/>
                    <a:pt x="16194" y="2669"/>
                  </a:cubicBezTo>
                  <a:cubicBezTo>
                    <a:pt x="16097" y="2628"/>
                    <a:pt x="15992" y="2671"/>
                    <a:pt x="15896" y="2558"/>
                  </a:cubicBezTo>
                  <a:cubicBezTo>
                    <a:pt x="15800" y="2446"/>
                    <a:pt x="16084" y="2403"/>
                    <a:pt x="16042" y="2332"/>
                  </a:cubicBezTo>
                  <a:cubicBezTo>
                    <a:pt x="16002" y="2262"/>
                    <a:pt x="15782" y="2234"/>
                    <a:pt x="15645" y="2220"/>
                  </a:cubicBezTo>
                  <a:cubicBezTo>
                    <a:pt x="15507" y="2206"/>
                    <a:pt x="15411" y="2052"/>
                    <a:pt x="15206" y="2037"/>
                  </a:cubicBezTo>
                  <a:cubicBezTo>
                    <a:pt x="14999" y="2023"/>
                    <a:pt x="14753" y="2065"/>
                    <a:pt x="14684" y="2065"/>
                  </a:cubicBezTo>
                  <a:cubicBezTo>
                    <a:pt x="14616" y="2065"/>
                    <a:pt x="14616" y="2164"/>
                    <a:pt x="14588" y="2318"/>
                  </a:cubicBezTo>
                  <a:cubicBezTo>
                    <a:pt x="14560" y="2473"/>
                    <a:pt x="14684" y="2515"/>
                    <a:pt x="14560" y="2543"/>
                  </a:cubicBezTo>
                  <a:cubicBezTo>
                    <a:pt x="14437" y="2571"/>
                    <a:pt x="14382" y="2585"/>
                    <a:pt x="14506" y="2641"/>
                  </a:cubicBezTo>
                  <a:cubicBezTo>
                    <a:pt x="14629" y="2698"/>
                    <a:pt x="14793" y="2922"/>
                    <a:pt x="14793" y="2922"/>
                  </a:cubicBezTo>
                  <a:cubicBezTo>
                    <a:pt x="14793" y="2922"/>
                    <a:pt x="14793" y="3048"/>
                    <a:pt x="14698" y="3118"/>
                  </a:cubicBezTo>
                  <a:cubicBezTo>
                    <a:pt x="14602" y="3189"/>
                    <a:pt x="14506" y="3259"/>
                    <a:pt x="14451" y="3175"/>
                  </a:cubicBezTo>
                  <a:cubicBezTo>
                    <a:pt x="14396" y="3090"/>
                    <a:pt x="14245" y="3105"/>
                    <a:pt x="14286" y="3189"/>
                  </a:cubicBezTo>
                  <a:cubicBezTo>
                    <a:pt x="14327" y="3273"/>
                    <a:pt x="14410" y="3316"/>
                    <a:pt x="14410" y="3400"/>
                  </a:cubicBezTo>
                  <a:cubicBezTo>
                    <a:pt x="14410" y="3484"/>
                    <a:pt x="14533" y="3695"/>
                    <a:pt x="14451" y="3765"/>
                  </a:cubicBezTo>
                  <a:cubicBezTo>
                    <a:pt x="14369" y="3835"/>
                    <a:pt x="14272" y="3779"/>
                    <a:pt x="14204" y="3793"/>
                  </a:cubicBezTo>
                  <a:cubicBezTo>
                    <a:pt x="14135" y="3807"/>
                    <a:pt x="14066" y="3681"/>
                    <a:pt x="14121" y="3653"/>
                  </a:cubicBezTo>
                  <a:cubicBezTo>
                    <a:pt x="14177" y="3625"/>
                    <a:pt x="14108" y="3414"/>
                    <a:pt x="14108" y="3414"/>
                  </a:cubicBezTo>
                  <a:cubicBezTo>
                    <a:pt x="14108" y="3414"/>
                    <a:pt x="13943" y="3653"/>
                    <a:pt x="13956" y="3526"/>
                  </a:cubicBezTo>
                  <a:cubicBezTo>
                    <a:pt x="13971" y="3400"/>
                    <a:pt x="13888" y="3386"/>
                    <a:pt x="13888" y="3287"/>
                  </a:cubicBezTo>
                  <a:cubicBezTo>
                    <a:pt x="13888" y="3189"/>
                    <a:pt x="13768" y="3053"/>
                    <a:pt x="13645" y="3081"/>
                  </a:cubicBezTo>
                  <a:cubicBezTo>
                    <a:pt x="13521" y="3109"/>
                    <a:pt x="13408" y="3133"/>
                    <a:pt x="13174" y="3090"/>
                  </a:cubicBezTo>
                  <a:cubicBezTo>
                    <a:pt x="12942" y="3048"/>
                    <a:pt x="12845" y="3021"/>
                    <a:pt x="12653" y="2922"/>
                  </a:cubicBezTo>
                  <a:cubicBezTo>
                    <a:pt x="12461" y="2824"/>
                    <a:pt x="12393" y="2894"/>
                    <a:pt x="12296" y="2908"/>
                  </a:cubicBezTo>
                  <a:cubicBezTo>
                    <a:pt x="12200" y="2922"/>
                    <a:pt x="12241" y="2712"/>
                    <a:pt x="12118" y="2683"/>
                  </a:cubicBezTo>
                  <a:cubicBezTo>
                    <a:pt x="11994" y="2655"/>
                    <a:pt x="12073" y="2624"/>
                    <a:pt x="12045" y="2441"/>
                  </a:cubicBezTo>
                  <a:cubicBezTo>
                    <a:pt x="12018" y="2259"/>
                    <a:pt x="11939" y="2304"/>
                    <a:pt x="12241" y="2107"/>
                  </a:cubicBezTo>
                  <a:cubicBezTo>
                    <a:pt x="12543" y="1911"/>
                    <a:pt x="12502" y="1827"/>
                    <a:pt x="12735" y="1799"/>
                  </a:cubicBezTo>
                  <a:cubicBezTo>
                    <a:pt x="12969" y="1770"/>
                    <a:pt x="13054" y="1925"/>
                    <a:pt x="13054" y="1855"/>
                  </a:cubicBezTo>
                  <a:cubicBezTo>
                    <a:pt x="13054" y="1785"/>
                    <a:pt x="13133" y="1406"/>
                    <a:pt x="13133" y="1546"/>
                  </a:cubicBezTo>
                  <a:cubicBezTo>
                    <a:pt x="13133" y="1686"/>
                    <a:pt x="13408" y="1700"/>
                    <a:pt x="13284" y="1799"/>
                  </a:cubicBezTo>
                  <a:cubicBezTo>
                    <a:pt x="13161" y="1897"/>
                    <a:pt x="13229" y="1911"/>
                    <a:pt x="13325" y="1911"/>
                  </a:cubicBezTo>
                  <a:cubicBezTo>
                    <a:pt x="13421" y="1911"/>
                    <a:pt x="13601" y="1813"/>
                    <a:pt x="13601" y="1813"/>
                  </a:cubicBezTo>
                  <a:cubicBezTo>
                    <a:pt x="13601" y="1813"/>
                    <a:pt x="13819" y="1714"/>
                    <a:pt x="13874" y="1799"/>
                  </a:cubicBezTo>
                  <a:cubicBezTo>
                    <a:pt x="13929" y="1883"/>
                    <a:pt x="13929" y="1967"/>
                    <a:pt x="14025" y="1967"/>
                  </a:cubicBezTo>
                  <a:cubicBezTo>
                    <a:pt x="14121" y="1967"/>
                    <a:pt x="14327" y="1855"/>
                    <a:pt x="14149" y="1756"/>
                  </a:cubicBezTo>
                  <a:cubicBezTo>
                    <a:pt x="13971" y="1658"/>
                    <a:pt x="13860" y="1672"/>
                    <a:pt x="13751" y="1560"/>
                  </a:cubicBezTo>
                  <a:cubicBezTo>
                    <a:pt x="13641" y="1447"/>
                    <a:pt x="13669" y="1490"/>
                    <a:pt x="13545" y="1518"/>
                  </a:cubicBezTo>
                  <a:cubicBezTo>
                    <a:pt x="13421" y="1546"/>
                    <a:pt x="13421" y="1476"/>
                    <a:pt x="13380" y="1476"/>
                  </a:cubicBezTo>
                  <a:cubicBezTo>
                    <a:pt x="13339" y="1476"/>
                    <a:pt x="13271" y="1504"/>
                    <a:pt x="13243" y="1447"/>
                  </a:cubicBezTo>
                  <a:cubicBezTo>
                    <a:pt x="13215" y="1391"/>
                    <a:pt x="13257" y="1378"/>
                    <a:pt x="13394" y="1378"/>
                  </a:cubicBezTo>
                  <a:cubicBezTo>
                    <a:pt x="13531" y="1378"/>
                    <a:pt x="13696" y="1420"/>
                    <a:pt x="13696" y="1420"/>
                  </a:cubicBezTo>
                  <a:cubicBezTo>
                    <a:pt x="13696" y="1420"/>
                    <a:pt x="13860" y="1363"/>
                    <a:pt x="13902" y="1349"/>
                  </a:cubicBezTo>
                  <a:cubicBezTo>
                    <a:pt x="13943" y="1336"/>
                    <a:pt x="14162" y="1307"/>
                    <a:pt x="14121" y="1181"/>
                  </a:cubicBezTo>
                  <a:cubicBezTo>
                    <a:pt x="14080" y="1054"/>
                    <a:pt x="13943" y="1054"/>
                    <a:pt x="13902" y="1012"/>
                  </a:cubicBezTo>
                  <a:cubicBezTo>
                    <a:pt x="13860" y="970"/>
                    <a:pt x="13984" y="914"/>
                    <a:pt x="14053" y="886"/>
                  </a:cubicBezTo>
                  <a:cubicBezTo>
                    <a:pt x="14121" y="857"/>
                    <a:pt x="14313" y="886"/>
                    <a:pt x="14313" y="886"/>
                  </a:cubicBezTo>
                  <a:cubicBezTo>
                    <a:pt x="14313" y="886"/>
                    <a:pt x="14437" y="900"/>
                    <a:pt x="14437" y="844"/>
                  </a:cubicBezTo>
                  <a:cubicBezTo>
                    <a:pt x="14437" y="788"/>
                    <a:pt x="14410" y="717"/>
                    <a:pt x="14492" y="759"/>
                  </a:cubicBezTo>
                  <a:cubicBezTo>
                    <a:pt x="14574" y="801"/>
                    <a:pt x="14492" y="928"/>
                    <a:pt x="14616" y="900"/>
                  </a:cubicBezTo>
                  <a:cubicBezTo>
                    <a:pt x="14739" y="872"/>
                    <a:pt x="14766" y="900"/>
                    <a:pt x="14835" y="942"/>
                  </a:cubicBezTo>
                  <a:cubicBezTo>
                    <a:pt x="14904" y="984"/>
                    <a:pt x="14821" y="1153"/>
                    <a:pt x="14753" y="1181"/>
                  </a:cubicBezTo>
                  <a:cubicBezTo>
                    <a:pt x="14684" y="1209"/>
                    <a:pt x="14574" y="1265"/>
                    <a:pt x="14726" y="1279"/>
                  </a:cubicBezTo>
                  <a:cubicBezTo>
                    <a:pt x="14876" y="1293"/>
                    <a:pt x="14986" y="1293"/>
                    <a:pt x="14986" y="1293"/>
                  </a:cubicBezTo>
                  <a:cubicBezTo>
                    <a:pt x="14986" y="1293"/>
                    <a:pt x="15082" y="1195"/>
                    <a:pt x="15123" y="1111"/>
                  </a:cubicBezTo>
                  <a:cubicBezTo>
                    <a:pt x="15164" y="1026"/>
                    <a:pt x="15233" y="1083"/>
                    <a:pt x="15288" y="1111"/>
                  </a:cubicBezTo>
                  <a:cubicBezTo>
                    <a:pt x="15342" y="1138"/>
                    <a:pt x="15549" y="1181"/>
                    <a:pt x="15356" y="1237"/>
                  </a:cubicBezTo>
                  <a:cubicBezTo>
                    <a:pt x="15164" y="1293"/>
                    <a:pt x="15123" y="1363"/>
                    <a:pt x="15082" y="1433"/>
                  </a:cubicBezTo>
                  <a:cubicBezTo>
                    <a:pt x="15041" y="1504"/>
                    <a:pt x="15027" y="1546"/>
                    <a:pt x="14849" y="1504"/>
                  </a:cubicBezTo>
                  <a:cubicBezTo>
                    <a:pt x="14670" y="1461"/>
                    <a:pt x="14574" y="1476"/>
                    <a:pt x="14533" y="1546"/>
                  </a:cubicBezTo>
                  <a:cubicBezTo>
                    <a:pt x="14492" y="1616"/>
                    <a:pt x="14519" y="1841"/>
                    <a:pt x="14588" y="1813"/>
                  </a:cubicBezTo>
                  <a:cubicBezTo>
                    <a:pt x="14656" y="1784"/>
                    <a:pt x="14726" y="1784"/>
                    <a:pt x="14808" y="1756"/>
                  </a:cubicBezTo>
                  <a:cubicBezTo>
                    <a:pt x="14890" y="1728"/>
                    <a:pt x="15219" y="1784"/>
                    <a:pt x="15301" y="1770"/>
                  </a:cubicBezTo>
                  <a:cubicBezTo>
                    <a:pt x="15384" y="1756"/>
                    <a:pt x="15521" y="1911"/>
                    <a:pt x="15563" y="1883"/>
                  </a:cubicBezTo>
                  <a:cubicBezTo>
                    <a:pt x="15604" y="1855"/>
                    <a:pt x="15686" y="1939"/>
                    <a:pt x="15768" y="1995"/>
                  </a:cubicBezTo>
                  <a:cubicBezTo>
                    <a:pt x="15850" y="2052"/>
                    <a:pt x="15823" y="1869"/>
                    <a:pt x="15974" y="1981"/>
                  </a:cubicBezTo>
                  <a:cubicBezTo>
                    <a:pt x="16125" y="2094"/>
                    <a:pt x="16042" y="2094"/>
                    <a:pt x="16125" y="2094"/>
                  </a:cubicBezTo>
                  <a:cubicBezTo>
                    <a:pt x="16207" y="2094"/>
                    <a:pt x="16386" y="2107"/>
                    <a:pt x="16386" y="2107"/>
                  </a:cubicBezTo>
                  <a:cubicBezTo>
                    <a:pt x="16386" y="2107"/>
                    <a:pt x="16399" y="1967"/>
                    <a:pt x="16536" y="1995"/>
                  </a:cubicBezTo>
                  <a:cubicBezTo>
                    <a:pt x="16674" y="2023"/>
                    <a:pt x="16797" y="2178"/>
                    <a:pt x="16784" y="2065"/>
                  </a:cubicBezTo>
                  <a:cubicBezTo>
                    <a:pt x="16770" y="1953"/>
                    <a:pt x="16797" y="1869"/>
                    <a:pt x="16688" y="1784"/>
                  </a:cubicBezTo>
                  <a:cubicBezTo>
                    <a:pt x="16578" y="1700"/>
                    <a:pt x="16399" y="1644"/>
                    <a:pt x="16372" y="1602"/>
                  </a:cubicBezTo>
                  <a:cubicBezTo>
                    <a:pt x="16345" y="1560"/>
                    <a:pt x="16317" y="1504"/>
                    <a:pt x="16358" y="1476"/>
                  </a:cubicBezTo>
                  <a:cubicBezTo>
                    <a:pt x="16399" y="1447"/>
                    <a:pt x="16591" y="1490"/>
                    <a:pt x="16701" y="1560"/>
                  </a:cubicBezTo>
                  <a:cubicBezTo>
                    <a:pt x="16811" y="1630"/>
                    <a:pt x="16907" y="1700"/>
                    <a:pt x="16989" y="1644"/>
                  </a:cubicBezTo>
                  <a:cubicBezTo>
                    <a:pt x="17072" y="1588"/>
                    <a:pt x="17168" y="1560"/>
                    <a:pt x="17209" y="1518"/>
                  </a:cubicBezTo>
                  <a:cubicBezTo>
                    <a:pt x="17250" y="1476"/>
                    <a:pt x="17346" y="1349"/>
                    <a:pt x="17346" y="1349"/>
                  </a:cubicBezTo>
                  <a:cubicBezTo>
                    <a:pt x="17346" y="1349"/>
                    <a:pt x="16934" y="1293"/>
                    <a:pt x="16880" y="1223"/>
                  </a:cubicBezTo>
                  <a:cubicBezTo>
                    <a:pt x="16824" y="1153"/>
                    <a:pt x="16633" y="1054"/>
                    <a:pt x="16578" y="1054"/>
                  </a:cubicBezTo>
                  <a:cubicBezTo>
                    <a:pt x="16522" y="1054"/>
                    <a:pt x="16372" y="1153"/>
                    <a:pt x="16317" y="1012"/>
                  </a:cubicBezTo>
                  <a:cubicBezTo>
                    <a:pt x="16262" y="872"/>
                    <a:pt x="16262" y="703"/>
                    <a:pt x="16207" y="689"/>
                  </a:cubicBezTo>
                  <a:cubicBezTo>
                    <a:pt x="16153" y="675"/>
                    <a:pt x="15576" y="591"/>
                    <a:pt x="15494" y="548"/>
                  </a:cubicBezTo>
                  <a:cubicBezTo>
                    <a:pt x="15411" y="507"/>
                    <a:pt x="15082" y="408"/>
                    <a:pt x="14958" y="338"/>
                  </a:cubicBezTo>
                  <a:cubicBezTo>
                    <a:pt x="14835" y="268"/>
                    <a:pt x="14656" y="170"/>
                    <a:pt x="14547" y="170"/>
                  </a:cubicBezTo>
                  <a:cubicBezTo>
                    <a:pt x="14437" y="170"/>
                    <a:pt x="13984" y="226"/>
                    <a:pt x="13902" y="212"/>
                  </a:cubicBezTo>
                  <a:cubicBezTo>
                    <a:pt x="13819" y="198"/>
                    <a:pt x="13573" y="240"/>
                    <a:pt x="13476" y="253"/>
                  </a:cubicBezTo>
                  <a:cubicBezTo>
                    <a:pt x="13380" y="268"/>
                    <a:pt x="13601" y="451"/>
                    <a:pt x="13394" y="493"/>
                  </a:cubicBezTo>
                  <a:cubicBezTo>
                    <a:pt x="13188" y="535"/>
                    <a:pt x="13215" y="563"/>
                    <a:pt x="13257" y="352"/>
                  </a:cubicBezTo>
                  <a:cubicBezTo>
                    <a:pt x="13298" y="141"/>
                    <a:pt x="13119" y="85"/>
                    <a:pt x="12942" y="170"/>
                  </a:cubicBezTo>
                  <a:cubicBezTo>
                    <a:pt x="12763" y="253"/>
                    <a:pt x="12474" y="310"/>
                    <a:pt x="12543" y="408"/>
                  </a:cubicBezTo>
                  <a:cubicBezTo>
                    <a:pt x="12612" y="507"/>
                    <a:pt x="12530" y="577"/>
                    <a:pt x="12667" y="675"/>
                  </a:cubicBezTo>
                  <a:cubicBezTo>
                    <a:pt x="12804" y="774"/>
                    <a:pt x="12859" y="801"/>
                    <a:pt x="13037" y="788"/>
                  </a:cubicBezTo>
                  <a:cubicBezTo>
                    <a:pt x="13215" y="774"/>
                    <a:pt x="13394" y="815"/>
                    <a:pt x="13394" y="815"/>
                  </a:cubicBezTo>
                  <a:cubicBezTo>
                    <a:pt x="13394" y="815"/>
                    <a:pt x="13394" y="984"/>
                    <a:pt x="13325" y="1012"/>
                  </a:cubicBezTo>
                  <a:cubicBezTo>
                    <a:pt x="13257" y="1041"/>
                    <a:pt x="13147" y="1041"/>
                    <a:pt x="13119" y="1124"/>
                  </a:cubicBezTo>
                  <a:cubicBezTo>
                    <a:pt x="13092" y="1209"/>
                    <a:pt x="12955" y="1251"/>
                    <a:pt x="12955" y="1209"/>
                  </a:cubicBezTo>
                  <a:cubicBezTo>
                    <a:pt x="12955" y="1167"/>
                    <a:pt x="13024" y="1026"/>
                    <a:pt x="12928" y="956"/>
                  </a:cubicBezTo>
                  <a:cubicBezTo>
                    <a:pt x="12831" y="886"/>
                    <a:pt x="12804" y="872"/>
                    <a:pt x="12694" y="942"/>
                  </a:cubicBezTo>
                  <a:cubicBezTo>
                    <a:pt x="12584" y="1012"/>
                    <a:pt x="12571" y="1041"/>
                    <a:pt x="12516" y="928"/>
                  </a:cubicBezTo>
                  <a:cubicBezTo>
                    <a:pt x="12461" y="815"/>
                    <a:pt x="12296" y="717"/>
                    <a:pt x="12296" y="717"/>
                  </a:cubicBezTo>
                  <a:cubicBezTo>
                    <a:pt x="12296" y="717"/>
                    <a:pt x="12186" y="577"/>
                    <a:pt x="12104" y="507"/>
                  </a:cubicBezTo>
                  <a:cubicBezTo>
                    <a:pt x="12022" y="437"/>
                    <a:pt x="11871" y="451"/>
                    <a:pt x="11857" y="521"/>
                  </a:cubicBezTo>
                  <a:cubicBezTo>
                    <a:pt x="11844" y="591"/>
                    <a:pt x="11885" y="661"/>
                    <a:pt x="11939" y="788"/>
                  </a:cubicBezTo>
                  <a:cubicBezTo>
                    <a:pt x="11994" y="914"/>
                    <a:pt x="12018" y="1074"/>
                    <a:pt x="11922" y="1088"/>
                  </a:cubicBezTo>
                  <a:cubicBezTo>
                    <a:pt x="11826" y="1102"/>
                    <a:pt x="11844" y="1195"/>
                    <a:pt x="11747" y="1223"/>
                  </a:cubicBezTo>
                  <a:cubicBezTo>
                    <a:pt x="11651" y="1251"/>
                    <a:pt x="11610" y="1181"/>
                    <a:pt x="11610" y="1068"/>
                  </a:cubicBezTo>
                  <a:cubicBezTo>
                    <a:pt x="11610" y="956"/>
                    <a:pt x="11569" y="857"/>
                    <a:pt x="11596" y="815"/>
                  </a:cubicBezTo>
                  <a:cubicBezTo>
                    <a:pt x="11623" y="774"/>
                    <a:pt x="11487" y="844"/>
                    <a:pt x="11349" y="815"/>
                  </a:cubicBezTo>
                  <a:cubicBezTo>
                    <a:pt x="11212" y="788"/>
                    <a:pt x="11102" y="872"/>
                    <a:pt x="11240" y="914"/>
                  </a:cubicBezTo>
                  <a:cubicBezTo>
                    <a:pt x="11377" y="956"/>
                    <a:pt x="11405" y="1124"/>
                    <a:pt x="11281" y="1167"/>
                  </a:cubicBezTo>
                  <a:cubicBezTo>
                    <a:pt x="11157" y="1209"/>
                    <a:pt x="10691" y="1167"/>
                    <a:pt x="10540" y="1167"/>
                  </a:cubicBezTo>
                  <a:cubicBezTo>
                    <a:pt x="10389" y="1167"/>
                    <a:pt x="10170" y="1209"/>
                    <a:pt x="10128" y="1124"/>
                  </a:cubicBezTo>
                  <a:cubicBezTo>
                    <a:pt x="10087" y="1041"/>
                    <a:pt x="10251" y="984"/>
                    <a:pt x="10347" y="984"/>
                  </a:cubicBezTo>
                  <a:cubicBezTo>
                    <a:pt x="10444" y="984"/>
                    <a:pt x="10732" y="998"/>
                    <a:pt x="10841" y="844"/>
                  </a:cubicBezTo>
                  <a:cubicBezTo>
                    <a:pt x="10952" y="689"/>
                    <a:pt x="10704" y="661"/>
                    <a:pt x="10594" y="661"/>
                  </a:cubicBezTo>
                  <a:cubicBezTo>
                    <a:pt x="10485" y="661"/>
                    <a:pt x="10403" y="619"/>
                    <a:pt x="10279" y="493"/>
                  </a:cubicBezTo>
                  <a:cubicBezTo>
                    <a:pt x="10155" y="366"/>
                    <a:pt x="10361" y="282"/>
                    <a:pt x="10334" y="226"/>
                  </a:cubicBezTo>
                  <a:cubicBezTo>
                    <a:pt x="10307" y="170"/>
                    <a:pt x="10170" y="212"/>
                    <a:pt x="10046" y="212"/>
                  </a:cubicBezTo>
                  <a:cubicBezTo>
                    <a:pt x="9922" y="212"/>
                    <a:pt x="9730" y="113"/>
                    <a:pt x="9730" y="226"/>
                  </a:cubicBezTo>
                  <a:cubicBezTo>
                    <a:pt x="9730" y="338"/>
                    <a:pt x="9881" y="661"/>
                    <a:pt x="9785" y="591"/>
                  </a:cubicBezTo>
                  <a:cubicBezTo>
                    <a:pt x="9689" y="521"/>
                    <a:pt x="9703" y="423"/>
                    <a:pt x="9634" y="338"/>
                  </a:cubicBezTo>
                  <a:cubicBezTo>
                    <a:pt x="9565" y="253"/>
                    <a:pt x="9456" y="268"/>
                    <a:pt x="9318" y="282"/>
                  </a:cubicBezTo>
                  <a:cubicBezTo>
                    <a:pt x="9181" y="296"/>
                    <a:pt x="8948" y="338"/>
                    <a:pt x="8879" y="324"/>
                  </a:cubicBezTo>
                  <a:cubicBezTo>
                    <a:pt x="8810" y="310"/>
                    <a:pt x="8865" y="310"/>
                    <a:pt x="8715" y="240"/>
                  </a:cubicBezTo>
                  <a:cubicBezTo>
                    <a:pt x="8563" y="170"/>
                    <a:pt x="8495" y="183"/>
                    <a:pt x="8385" y="113"/>
                  </a:cubicBezTo>
                  <a:cubicBezTo>
                    <a:pt x="8275" y="43"/>
                    <a:pt x="8371" y="15"/>
                    <a:pt x="8179" y="1"/>
                  </a:cubicBezTo>
                  <a:cubicBezTo>
                    <a:pt x="7987" y="-13"/>
                    <a:pt x="8001" y="99"/>
                    <a:pt x="7809" y="71"/>
                  </a:cubicBezTo>
                  <a:cubicBezTo>
                    <a:pt x="7617" y="43"/>
                    <a:pt x="7562" y="85"/>
                    <a:pt x="7370" y="71"/>
                  </a:cubicBezTo>
                  <a:cubicBezTo>
                    <a:pt x="7177" y="57"/>
                    <a:pt x="7081" y="43"/>
                    <a:pt x="7055" y="141"/>
                  </a:cubicBezTo>
                  <a:cubicBezTo>
                    <a:pt x="7027" y="240"/>
                    <a:pt x="6972" y="408"/>
                    <a:pt x="6889" y="408"/>
                  </a:cubicBezTo>
                  <a:cubicBezTo>
                    <a:pt x="6807" y="408"/>
                    <a:pt x="6711" y="507"/>
                    <a:pt x="6972" y="521"/>
                  </a:cubicBezTo>
                  <a:cubicBezTo>
                    <a:pt x="7233" y="535"/>
                    <a:pt x="7081" y="661"/>
                    <a:pt x="7314" y="647"/>
                  </a:cubicBezTo>
                  <a:cubicBezTo>
                    <a:pt x="7548" y="633"/>
                    <a:pt x="7753" y="633"/>
                    <a:pt x="7809" y="521"/>
                  </a:cubicBezTo>
                  <a:cubicBezTo>
                    <a:pt x="7864" y="408"/>
                    <a:pt x="7905" y="408"/>
                    <a:pt x="7933" y="451"/>
                  </a:cubicBezTo>
                  <a:cubicBezTo>
                    <a:pt x="7960" y="493"/>
                    <a:pt x="8166" y="746"/>
                    <a:pt x="8166" y="746"/>
                  </a:cubicBezTo>
                  <a:cubicBezTo>
                    <a:pt x="8166" y="746"/>
                    <a:pt x="8303" y="857"/>
                    <a:pt x="8358" y="886"/>
                  </a:cubicBezTo>
                  <a:cubicBezTo>
                    <a:pt x="8413" y="914"/>
                    <a:pt x="8303" y="1041"/>
                    <a:pt x="8194" y="970"/>
                  </a:cubicBezTo>
                  <a:cubicBezTo>
                    <a:pt x="8083" y="900"/>
                    <a:pt x="7877" y="914"/>
                    <a:pt x="7795" y="844"/>
                  </a:cubicBezTo>
                  <a:cubicBezTo>
                    <a:pt x="7713" y="774"/>
                    <a:pt x="7492" y="743"/>
                    <a:pt x="7395" y="757"/>
                  </a:cubicBezTo>
                  <a:cubicBezTo>
                    <a:pt x="7299" y="771"/>
                    <a:pt x="6986" y="746"/>
                    <a:pt x="6930" y="746"/>
                  </a:cubicBezTo>
                  <a:cubicBezTo>
                    <a:pt x="6875" y="746"/>
                    <a:pt x="6697" y="886"/>
                    <a:pt x="6697" y="886"/>
                  </a:cubicBezTo>
                  <a:cubicBezTo>
                    <a:pt x="6697" y="886"/>
                    <a:pt x="6629" y="774"/>
                    <a:pt x="6588" y="717"/>
                  </a:cubicBezTo>
                  <a:cubicBezTo>
                    <a:pt x="6546" y="661"/>
                    <a:pt x="6478" y="774"/>
                    <a:pt x="6423" y="788"/>
                  </a:cubicBezTo>
                  <a:cubicBezTo>
                    <a:pt x="6368" y="801"/>
                    <a:pt x="6203" y="675"/>
                    <a:pt x="6039" y="731"/>
                  </a:cubicBezTo>
                  <a:cubicBezTo>
                    <a:pt x="5874" y="788"/>
                    <a:pt x="5929" y="844"/>
                    <a:pt x="5695" y="830"/>
                  </a:cubicBezTo>
                  <a:cubicBezTo>
                    <a:pt x="5462" y="815"/>
                    <a:pt x="5407" y="774"/>
                    <a:pt x="5325" y="788"/>
                  </a:cubicBezTo>
                  <a:cubicBezTo>
                    <a:pt x="5243" y="801"/>
                    <a:pt x="5243" y="801"/>
                    <a:pt x="5243" y="801"/>
                  </a:cubicBezTo>
                  <a:cubicBezTo>
                    <a:pt x="5243" y="801"/>
                    <a:pt x="5257" y="857"/>
                    <a:pt x="5160" y="914"/>
                  </a:cubicBezTo>
                  <a:cubicBezTo>
                    <a:pt x="5064" y="970"/>
                    <a:pt x="4996" y="1041"/>
                    <a:pt x="4927" y="956"/>
                  </a:cubicBezTo>
                  <a:cubicBezTo>
                    <a:pt x="4858" y="872"/>
                    <a:pt x="4817" y="872"/>
                    <a:pt x="4776" y="857"/>
                  </a:cubicBezTo>
                  <a:cubicBezTo>
                    <a:pt x="4735" y="844"/>
                    <a:pt x="4652" y="774"/>
                    <a:pt x="4474" y="815"/>
                  </a:cubicBezTo>
                  <a:cubicBezTo>
                    <a:pt x="4296" y="857"/>
                    <a:pt x="4104" y="609"/>
                    <a:pt x="4049" y="609"/>
                  </a:cubicBezTo>
                  <a:cubicBezTo>
                    <a:pt x="3995" y="609"/>
                    <a:pt x="3418" y="731"/>
                    <a:pt x="3308" y="703"/>
                  </a:cubicBezTo>
                  <a:cubicBezTo>
                    <a:pt x="3198" y="675"/>
                    <a:pt x="2880" y="552"/>
                    <a:pt x="2770" y="566"/>
                  </a:cubicBezTo>
                  <a:cubicBezTo>
                    <a:pt x="2660" y="580"/>
                    <a:pt x="2438" y="609"/>
                    <a:pt x="2438" y="609"/>
                  </a:cubicBezTo>
                  <a:cubicBezTo>
                    <a:pt x="2438" y="609"/>
                    <a:pt x="2210" y="563"/>
                    <a:pt x="2169" y="563"/>
                  </a:cubicBezTo>
                  <a:cubicBezTo>
                    <a:pt x="2127" y="563"/>
                    <a:pt x="1977" y="633"/>
                    <a:pt x="1908" y="563"/>
                  </a:cubicBezTo>
                  <a:cubicBezTo>
                    <a:pt x="1840" y="493"/>
                    <a:pt x="1716" y="451"/>
                    <a:pt x="1716" y="451"/>
                  </a:cubicBezTo>
                  <a:cubicBezTo>
                    <a:pt x="1716" y="451"/>
                    <a:pt x="1661" y="605"/>
                    <a:pt x="1565" y="633"/>
                  </a:cubicBezTo>
                  <a:cubicBezTo>
                    <a:pt x="1469" y="661"/>
                    <a:pt x="1263" y="717"/>
                    <a:pt x="1222" y="689"/>
                  </a:cubicBezTo>
                  <a:cubicBezTo>
                    <a:pt x="1181" y="661"/>
                    <a:pt x="824" y="801"/>
                    <a:pt x="824" y="801"/>
                  </a:cubicBezTo>
                  <a:cubicBezTo>
                    <a:pt x="824" y="801"/>
                    <a:pt x="622" y="847"/>
                    <a:pt x="567" y="832"/>
                  </a:cubicBezTo>
                  <a:cubicBezTo>
                    <a:pt x="513" y="818"/>
                    <a:pt x="275" y="928"/>
                    <a:pt x="302" y="984"/>
                  </a:cubicBezTo>
                  <a:cubicBezTo>
                    <a:pt x="330" y="1041"/>
                    <a:pt x="302" y="1153"/>
                    <a:pt x="522" y="1153"/>
                  </a:cubicBezTo>
                  <a:cubicBezTo>
                    <a:pt x="741" y="1153"/>
                    <a:pt x="755" y="1237"/>
                    <a:pt x="838" y="1251"/>
                  </a:cubicBezTo>
                  <a:cubicBezTo>
                    <a:pt x="920" y="1265"/>
                    <a:pt x="947" y="1251"/>
                    <a:pt x="1044" y="1336"/>
                  </a:cubicBezTo>
                  <a:cubicBezTo>
                    <a:pt x="1139" y="1420"/>
                    <a:pt x="1139" y="1504"/>
                    <a:pt x="1016" y="1490"/>
                  </a:cubicBezTo>
                  <a:cubicBezTo>
                    <a:pt x="893" y="1476"/>
                    <a:pt x="755" y="1447"/>
                    <a:pt x="672" y="1378"/>
                  </a:cubicBezTo>
                  <a:cubicBezTo>
                    <a:pt x="590" y="1307"/>
                    <a:pt x="590" y="1307"/>
                    <a:pt x="590" y="1307"/>
                  </a:cubicBezTo>
                  <a:lnTo>
                    <a:pt x="440" y="1378"/>
                  </a:lnTo>
                  <a:cubicBezTo>
                    <a:pt x="248" y="1391"/>
                    <a:pt x="0" y="1490"/>
                    <a:pt x="0" y="1490"/>
                  </a:cubicBezTo>
                  <a:cubicBezTo>
                    <a:pt x="0" y="1490"/>
                    <a:pt x="69" y="1616"/>
                    <a:pt x="193" y="1700"/>
                  </a:cubicBezTo>
                  <a:cubicBezTo>
                    <a:pt x="316" y="1784"/>
                    <a:pt x="618" y="1784"/>
                    <a:pt x="618" y="1784"/>
                  </a:cubicBezTo>
                  <a:cubicBezTo>
                    <a:pt x="618" y="1784"/>
                    <a:pt x="824" y="1799"/>
                    <a:pt x="906" y="1728"/>
                  </a:cubicBezTo>
                  <a:cubicBezTo>
                    <a:pt x="988" y="1658"/>
                    <a:pt x="1084" y="1672"/>
                    <a:pt x="1139" y="1686"/>
                  </a:cubicBezTo>
                  <a:cubicBezTo>
                    <a:pt x="1194" y="1700"/>
                    <a:pt x="1098" y="1883"/>
                    <a:pt x="947" y="1869"/>
                  </a:cubicBezTo>
                  <a:cubicBezTo>
                    <a:pt x="796" y="1855"/>
                    <a:pt x="618" y="1883"/>
                    <a:pt x="494" y="1981"/>
                  </a:cubicBezTo>
                  <a:cubicBezTo>
                    <a:pt x="371" y="2079"/>
                    <a:pt x="261" y="2094"/>
                    <a:pt x="316" y="2206"/>
                  </a:cubicBezTo>
                  <a:cubicBezTo>
                    <a:pt x="371" y="2318"/>
                    <a:pt x="576" y="2459"/>
                    <a:pt x="590" y="2529"/>
                  </a:cubicBezTo>
                  <a:cubicBezTo>
                    <a:pt x="605" y="2599"/>
                    <a:pt x="838" y="2487"/>
                    <a:pt x="865" y="2417"/>
                  </a:cubicBezTo>
                  <a:cubicBezTo>
                    <a:pt x="893" y="2346"/>
                    <a:pt x="1030" y="2346"/>
                    <a:pt x="988" y="2501"/>
                  </a:cubicBezTo>
                  <a:cubicBezTo>
                    <a:pt x="947" y="2655"/>
                    <a:pt x="1126" y="2683"/>
                    <a:pt x="1126" y="2683"/>
                  </a:cubicBezTo>
                  <a:cubicBezTo>
                    <a:pt x="1126" y="2683"/>
                    <a:pt x="1208" y="2543"/>
                    <a:pt x="1249" y="2571"/>
                  </a:cubicBezTo>
                  <a:cubicBezTo>
                    <a:pt x="1291" y="2599"/>
                    <a:pt x="1428" y="2726"/>
                    <a:pt x="1428" y="2726"/>
                  </a:cubicBezTo>
                  <a:cubicBezTo>
                    <a:pt x="1428" y="2726"/>
                    <a:pt x="1606" y="2599"/>
                    <a:pt x="1661" y="2683"/>
                  </a:cubicBezTo>
                  <a:cubicBezTo>
                    <a:pt x="1716" y="2768"/>
                    <a:pt x="1579" y="2838"/>
                    <a:pt x="1496" y="2880"/>
                  </a:cubicBezTo>
                  <a:cubicBezTo>
                    <a:pt x="1414" y="2922"/>
                    <a:pt x="1112" y="3035"/>
                    <a:pt x="1044" y="3077"/>
                  </a:cubicBezTo>
                  <a:cubicBezTo>
                    <a:pt x="975" y="3118"/>
                    <a:pt x="714" y="3245"/>
                    <a:pt x="646" y="3245"/>
                  </a:cubicBezTo>
                  <a:cubicBezTo>
                    <a:pt x="576" y="3245"/>
                    <a:pt x="549" y="3414"/>
                    <a:pt x="672" y="3400"/>
                  </a:cubicBezTo>
                  <a:cubicBezTo>
                    <a:pt x="796" y="3386"/>
                    <a:pt x="1139" y="3259"/>
                    <a:pt x="1235" y="3217"/>
                  </a:cubicBezTo>
                  <a:cubicBezTo>
                    <a:pt x="1332" y="3175"/>
                    <a:pt x="1366" y="3356"/>
                    <a:pt x="1613" y="3230"/>
                  </a:cubicBezTo>
                  <a:cubicBezTo>
                    <a:pt x="1861" y="3104"/>
                    <a:pt x="1936" y="2908"/>
                    <a:pt x="2004" y="2922"/>
                  </a:cubicBezTo>
                  <a:cubicBezTo>
                    <a:pt x="2072" y="2936"/>
                    <a:pt x="2087" y="3035"/>
                    <a:pt x="2196" y="3063"/>
                  </a:cubicBezTo>
                  <a:cubicBezTo>
                    <a:pt x="2306" y="3090"/>
                    <a:pt x="2402" y="2978"/>
                    <a:pt x="2470" y="2936"/>
                  </a:cubicBezTo>
                  <a:cubicBezTo>
                    <a:pt x="2539" y="2894"/>
                    <a:pt x="2594" y="2726"/>
                    <a:pt x="2526" y="2740"/>
                  </a:cubicBezTo>
                  <a:cubicBezTo>
                    <a:pt x="2456" y="2754"/>
                    <a:pt x="2279" y="2740"/>
                    <a:pt x="2279" y="2740"/>
                  </a:cubicBezTo>
                  <a:cubicBezTo>
                    <a:pt x="2279" y="2740"/>
                    <a:pt x="2470" y="2628"/>
                    <a:pt x="2470" y="2558"/>
                  </a:cubicBezTo>
                  <a:cubicBezTo>
                    <a:pt x="2470" y="2487"/>
                    <a:pt x="2498" y="2374"/>
                    <a:pt x="2608" y="2332"/>
                  </a:cubicBezTo>
                  <a:cubicBezTo>
                    <a:pt x="2718" y="2290"/>
                    <a:pt x="2718" y="2318"/>
                    <a:pt x="2649" y="2487"/>
                  </a:cubicBezTo>
                  <a:cubicBezTo>
                    <a:pt x="2580" y="2655"/>
                    <a:pt x="2786" y="2585"/>
                    <a:pt x="2869" y="2515"/>
                  </a:cubicBezTo>
                  <a:cubicBezTo>
                    <a:pt x="2951" y="2445"/>
                    <a:pt x="3049" y="2635"/>
                    <a:pt x="3200" y="2537"/>
                  </a:cubicBezTo>
                  <a:cubicBezTo>
                    <a:pt x="3351" y="2439"/>
                    <a:pt x="3308" y="2248"/>
                    <a:pt x="3390" y="2248"/>
                  </a:cubicBezTo>
                  <a:cubicBezTo>
                    <a:pt x="3472" y="2248"/>
                    <a:pt x="3623" y="2403"/>
                    <a:pt x="3705" y="2346"/>
                  </a:cubicBezTo>
                  <a:cubicBezTo>
                    <a:pt x="3789" y="2290"/>
                    <a:pt x="3998" y="2462"/>
                    <a:pt x="4135" y="2462"/>
                  </a:cubicBezTo>
                  <a:cubicBezTo>
                    <a:pt x="4272" y="2462"/>
                    <a:pt x="4735" y="2599"/>
                    <a:pt x="4817" y="2599"/>
                  </a:cubicBezTo>
                  <a:cubicBezTo>
                    <a:pt x="4899" y="2599"/>
                    <a:pt x="5146" y="2698"/>
                    <a:pt x="5160" y="2880"/>
                  </a:cubicBezTo>
                  <a:cubicBezTo>
                    <a:pt x="5174" y="3063"/>
                    <a:pt x="5257" y="3048"/>
                    <a:pt x="5339" y="3048"/>
                  </a:cubicBezTo>
                  <a:cubicBezTo>
                    <a:pt x="5421" y="3048"/>
                    <a:pt x="5613" y="3118"/>
                    <a:pt x="5613" y="3189"/>
                  </a:cubicBezTo>
                  <a:cubicBezTo>
                    <a:pt x="5613" y="3259"/>
                    <a:pt x="5558" y="3540"/>
                    <a:pt x="5695" y="3611"/>
                  </a:cubicBezTo>
                  <a:cubicBezTo>
                    <a:pt x="5832" y="3681"/>
                    <a:pt x="5956" y="3793"/>
                    <a:pt x="6011" y="3765"/>
                  </a:cubicBezTo>
                  <a:cubicBezTo>
                    <a:pt x="6066" y="3737"/>
                    <a:pt x="6011" y="3512"/>
                    <a:pt x="5942" y="3484"/>
                  </a:cubicBezTo>
                  <a:cubicBezTo>
                    <a:pt x="5874" y="3456"/>
                    <a:pt x="5915" y="3358"/>
                    <a:pt x="5888" y="3301"/>
                  </a:cubicBezTo>
                  <a:cubicBezTo>
                    <a:pt x="5860" y="3245"/>
                    <a:pt x="5970" y="3245"/>
                    <a:pt x="6011" y="3344"/>
                  </a:cubicBezTo>
                  <a:cubicBezTo>
                    <a:pt x="6053" y="3442"/>
                    <a:pt x="6162" y="3625"/>
                    <a:pt x="6231" y="3625"/>
                  </a:cubicBezTo>
                  <a:cubicBezTo>
                    <a:pt x="6300" y="3625"/>
                    <a:pt x="6450" y="3793"/>
                    <a:pt x="6409" y="3891"/>
                  </a:cubicBezTo>
                  <a:cubicBezTo>
                    <a:pt x="6368" y="3990"/>
                    <a:pt x="6423" y="4189"/>
                    <a:pt x="6546" y="4189"/>
                  </a:cubicBezTo>
                  <a:cubicBezTo>
                    <a:pt x="6670" y="4189"/>
                    <a:pt x="6848" y="4327"/>
                    <a:pt x="6903" y="4341"/>
                  </a:cubicBezTo>
                  <a:cubicBezTo>
                    <a:pt x="6958" y="4355"/>
                    <a:pt x="6990" y="4477"/>
                    <a:pt x="6990" y="4519"/>
                  </a:cubicBezTo>
                  <a:cubicBezTo>
                    <a:pt x="6990" y="4561"/>
                    <a:pt x="7096" y="4748"/>
                    <a:pt x="7096" y="4847"/>
                  </a:cubicBezTo>
                  <a:cubicBezTo>
                    <a:pt x="7096" y="4945"/>
                    <a:pt x="7055" y="5338"/>
                    <a:pt x="7040" y="5492"/>
                  </a:cubicBezTo>
                  <a:cubicBezTo>
                    <a:pt x="7027" y="5647"/>
                    <a:pt x="7150" y="5913"/>
                    <a:pt x="7287" y="6054"/>
                  </a:cubicBezTo>
                  <a:cubicBezTo>
                    <a:pt x="7425" y="6195"/>
                    <a:pt x="7399" y="6509"/>
                    <a:pt x="7481" y="6565"/>
                  </a:cubicBezTo>
                  <a:cubicBezTo>
                    <a:pt x="7563" y="6621"/>
                    <a:pt x="7768" y="6728"/>
                    <a:pt x="7891" y="6714"/>
                  </a:cubicBezTo>
                  <a:cubicBezTo>
                    <a:pt x="8014" y="6701"/>
                    <a:pt x="8097" y="6798"/>
                    <a:pt x="8207" y="6995"/>
                  </a:cubicBezTo>
                  <a:cubicBezTo>
                    <a:pt x="8317" y="7192"/>
                    <a:pt x="8426" y="7515"/>
                    <a:pt x="8509" y="7543"/>
                  </a:cubicBezTo>
                  <a:cubicBezTo>
                    <a:pt x="8591" y="7571"/>
                    <a:pt x="8728" y="7669"/>
                    <a:pt x="8659" y="7739"/>
                  </a:cubicBezTo>
                  <a:cubicBezTo>
                    <a:pt x="8591" y="7809"/>
                    <a:pt x="8481" y="7965"/>
                    <a:pt x="8605" y="7965"/>
                  </a:cubicBezTo>
                  <a:cubicBezTo>
                    <a:pt x="8728" y="7965"/>
                    <a:pt x="8769" y="7894"/>
                    <a:pt x="8865" y="8020"/>
                  </a:cubicBezTo>
                  <a:cubicBezTo>
                    <a:pt x="8961" y="8147"/>
                    <a:pt x="9085" y="8217"/>
                    <a:pt x="9071" y="8301"/>
                  </a:cubicBezTo>
                  <a:cubicBezTo>
                    <a:pt x="9058" y="8385"/>
                    <a:pt x="9181" y="8413"/>
                    <a:pt x="9236" y="8427"/>
                  </a:cubicBezTo>
                  <a:cubicBezTo>
                    <a:pt x="9290" y="8441"/>
                    <a:pt x="9415" y="8695"/>
                    <a:pt x="9538" y="8582"/>
                  </a:cubicBezTo>
                  <a:cubicBezTo>
                    <a:pt x="9661" y="8470"/>
                    <a:pt x="9373" y="8301"/>
                    <a:pt x="9290" y="8231"/>
                  </a:cubicBezTo>
                  <a:cubicBezTo>
                    <a:pt x="9209" y="8161"/>
                    <a:pt x="9290" y="8007"/>
                    <a:pt x="9099" y="7852"/>
                  </a:cubicBezTo>
                  <a:cubicBezTo>
                    <a:pt x="8907" y="7697"/>
                    <a:pt x="8934" y="7585"/>
                    <a:pt x="8797" y="7472"/>
                  </a:cubicBezTo>
                  <a:cubicBezTo>
                    <a:pt x="8659" y="7360"/>
                    <a:pt x="8550" y="7262"/>
                    <a:pt x="8687" y="7164"/>
                  </a:cubicBezTo>
                  <a:cubicBezTo>
                    <a:pt x="8825" y="7065"/>
                    <a:pt x="8838" y="7262"/>
                    <a:pt x="8893" y="7388"/>
                  </a:cubicBezTo>
                  <a:cubicBezTo>
                    <a:pt x="8948" y="7515"/>
                    <a:pt x="9236" y="7767"/>
                    <a:pt x="9360" y="7880"/>
                  </a:cubicBezTo>
                  <a:cubicBezTo>
                    <a:pt x="9483" y="7992"/>
                    <a:pt x="9703" y="8385"/>
                    <a:pt x="9771" y="8385"/>
                  </a:cubicBezTo>
                  <a:cubicBezTo>
                    <a:pt x="9840" y="8385"/>
                    <a:pt x="10032" y="8610"/>
                    <a:pt x="10032" y="8610"/>
                  </a:cubicBezTo>
                  <a:cubicBezTo>
                    <a:pt x="10032" y="8610"/>
                    <a:pt x="10141" y="8792"/>
                    <a:pt x="10100" y="8849"/>
                  </a:cubicBezTo>
                  <a:cubicBezTo>
                    <a:pt x="10059" y="8905"/>
                    <a:pt x="10155" y="9116"/>
                    <a:pt x="10251" y="9172"/>
                  </a:cubicBezTo>
                  <a:cubicBezTo>
                    <a:pt x="10347" y="9228"/>
                    <a:pt x="10766" y="9229"/>
                    <a:pt x="10787" y="9439"/>
                  </a:cubicBezTo>
                  <a:cubicBezTo>
                    <a:pt x="10792" y="9494"/>
                    <a:pt x="10861" y="9762"/>
                    <a:pt x="11012" y="9762"/>
                  </a:cubicBezTo>
                  <a:cubicBezTo>
                    <a:pt x="11163" y="9762"/>
                    <a:pt x="11363" y="9692"/>
                    <a:pt x="11405" y="9734"/>
                  </a:cubicBezTo>
                  <a:cubicBezTo>
                    <a:pt x="11446" y="9776"/>
                    <a:pt x="11569" y="9945"/>
                    <a:pt x="11651" y="9846"/>
                  </a:cubicBezTo>
                  <a:cubicBezTo>
                    <a:pt x="11734" y="9748"/>
                    <a:pt x="11747" y="9705"/>
                    <a:pt x="11871" y="9705"/>
                  </a:cubicBezTo>
                  <a:cubicBezTo>
                    <a:pt x="11994" y="9705"/>
                    <a:pt x="12049" y="9804"/>
                    <a:pt x="12118" y="9874"/>
                  </a:cubicBezTo>
                  <a:cubicBezTo>
                    <a:pt x="12186" y="9945"/>
                    <a:pt x="12378" y="10127"/>
                    <a:pt x="12474" y="10113"/>
                  </a:cubicBezTo>
                  <a:cubicBezTo>
                    <a:pt x="12571" y="10099"/>
                    <a:pt x="12694" y="10225"/>
                    <a:pt x="12763" y="10183"/>
                  </a:cubicBezTo>
                  <a:cubicBezTo>
                    <a:pt x="12831" y="10141"/>
                    <a:pt x="12942" y="10211"/>
                    <a:pt x="12996" y="10240"/>
                  </a:cubicBezTo>
                  <a:cubicBezTo>
                    <a:pt x="13051" y="10267"/>
                    <a:pt x="13167" y="10371"/>
                    <a:pt x="13153" y="10540"/>
                  </a:cubicBezTo>
                  <a:cubicBezTo>
                    <a:pt x="13139" y="10708"/>
                    <a:pt x="13339" y="10745"/>
                    <a:pt x="13421" y="10787"/>
                  </a:cubicBezTo>
                  <a:cubicBezTo>
                    <a:pt x="13504" y="10829"/>
                    <a:pt x="13613" y="10927"/>
                    <a:pt x="13682" y="10998"/>
                  </a:cubicBezTo>
                  <a:cubicBezTo>
                    <a:pt x="13751" y="11068"/>
                    <a:pt x="13902" y="11082"/>
                    <a:pt x="13943" y="11124"/>
                  </a:cubicBezTo>
                  <a:cubicBezTo>
                    <a:pt x="13984" y="11166"/>
                    <a:pt x="14012" y="11251"/>
                    <a:pt x="14135" y="11181"/>
                  </a:cubicBezTo>
                  <a:cubicBezTo>
                    <a:pt x="14259" y="11110"/>
                    <a:pt x="14231" y="10983"/>
                    <a:pt x="14231" y="10983"/>
                  </a:cubicBezTo>
                  <a:cubicBezTo>
                    <a:pt x="14231" y="10983"/>
                    <a:pt x="14369" y="10956"/>
                    <a:pt x="14437" y="11012"/>
                  </a:cubicBezTo>
                  <a:cubicBezTo>
                    <a:pt x="14506" y="11068"/>
                    <a:pt x="14547" y="11251"/>
                    <a:pt x="14588" y="11278"/>
                  </a:cubicBezTo>
                  <a:cubicBezTo>
                    <a:pt x="14629" y="11307"/>
                    <a:pt x="14712" y="11517"/>
                    <a:pt x="14656" y="11671"/>
                  </a:cubicBezTo>
                  <a:cubicBezTo>
                    <a:pt x="14602" y="11827"/>
                    <a:pt x="14616" y="11981"/>
                    <a:pt x="14560" y="11981"/>
                  </a:cubicBezTo>
                  <a:cubicBezTo>
                    <a:pt x="14506" y="11981"/>
                    <a:pt x="14354" y="12128"/>
                    <a:pt x="14272" y="12170"/>
                  </a:cubicBezTo>
                  <a:cubicBezTo>
                    <a:pt x="14190" y="12212"/>
                    <a:pt x="14053" y="12444"/>
                    <a:pt x="14066" y="12515"/>
                  </a:cubicBezTo>
                  <a:cubicBezTo>
                    <a:pt x="14080" y="12585"/>
                    <a:pt x="14128" y="12807"/>
                    <a:pt x="14100" y="12906"/>
                  </a:cubicBezTo>
                  <a:cubicBezTo>
                    <a:pt x="14073" y="13004"/>
                    <a:pt x="13971" y="13104"/>
                    <a:pt x="14012" y="13259"/>
                  </a:cubicBezTo>
                  <a:cubicBezTo>
                    <a:pt x="14053" y="13413"/>
                    <a:pt x="14341" y="13455"/>
                    <a:pt x="14355" y="13596"/>
                  </a:cubicBezTo>
                  <a:cubicBezTo>
                    <a:pt x="14369" y="13736"/>
                    <a:pt x="14574" y="14045"/>
                    <a:pt x="14602" y="14186"/>
                  </a:cubicBezTo>
                  <a:cubicBezTo>
                    <a:pt x="14629" y="14326"/>
                    <a:pt x="14777" y="14488"/>
                    <a:pt x="14777" y="14685"/>
                  </a:cubicBezTo>
                  <a:cubicBezTo>
                    <a:pt x="14777" y="14882"/>
                    <a:pt x="15192" y="15000"/>
                    <a:pt x="15260" y="15015"/>
                  </a:cubicBezTo>
                  <a:cubicBezTo>
                    <a:pt x="15329" y="15028"/>
                    <a:pt x="15452" y="15154"/>
                    <a:pt x="15549" y="15197"/>
                  </a:cubicBezTo>
                  <a:cubicBezTo>
                    <a:pt x="15645" y="15238"/>
                    <a:pt x="15727" y="15323"/>
                    <a:pt x="15796" y="15436"/>
                  </a:cubicBezTo>
                  <a:cubicBezTo>
                    <a:pt x="15864" y="15548"/>
                    <a:pt x="15850" y="15717"/>
                    <a:pt x="15850" y="15759"/>
                  </a:cubicBezTo>
                  <a:cubicBezTo>
                    <a:pt x="15850" y="15801"/>
                    <a:pt x="15809" y="16236"/>
                    <a:pt x="15768" y="16489"/>
                  </a:cubicBezTo>
                  <a:cubicBezTo>
                    <a:pt x="15727" y="16742"/>
                    <a:pt x="15867" y="16981"/>
                    <a:pt x="15785" y="17050"/>
                  </a:cubicBezTo>
                  <a:cubicBezTo>
                    <a:pt x="15703" y="17121"/>
                    <a:pt x="15549" y="17149"/>
                    <a:pt x="15631" y="17234"/>
                  </a:cubicBezTo>
                  <a:cubicBezTo>
                    <a:pt x="15713" y="17318"/>
                    <a:pt x="15535" y="17374"/>
                    <a:pt x="15535" y="17416"/>
                  </a:cubicBezTo>
                  <a:cubicBezTo>
                    <a:pt x="15535" y="17458"/>
                    <a:pt x="15645" y="17683"/>
                    <a:pt x="15590" y="17781"/>
                  </a:cubicBezTo>
                  <a:cubicBezTo>
                    <a:pt x="15535" y="17880"/>
                    <a:pt x="15494" y="18020"/>
                    <a:pt x="15452" y="18104"/>
                  </a:cubicBezTo>
                  <a:cubicBezTo>
                    <a:pt x="15411" y="18188"/>
                    <a:pt x="15315" y="18273"/>
                    <a:pt x="15342" y="18399"/>
                  </a:cubicBezTo>
                  <a:cubicBezTo>
                    <a:pt x="15370" y="18525"/>
                    <a:pt x="15233" y="18483"/>
                    <a:pt x="15233" y="18610"/>
                  </a:cubicBezTo>
                  <a:cubicBezTo>
                    <a:pt x="15233" y="18736"/>
                    <a:pt x="15356" y="18680"/>
                    <a:pt x="15329" y="18834"/>
                  </a:cubicBezTo>
                  <a:cubicBezTo>
                    <a:pt x="15301" y="18989"/>
                    <a:pt x="15233" y="19031"/>
                    <a:pt x="15233" y="19143"/>
                  </a:cubicBezTo>
                  <a:cubicBezTo>
                    <a:pt x="15233" y="19255"/>
                    <a:pt x="15301" y="19410"/>
                    <a:pt x="15301" y="19452"/>
                  </a:cubicBezTo>
                  <a:cubicBezTo>
                    <a:pt x="15301" y="19495"/>
                    <a:pt x="15233" y="19635"/>
                    <a:pt x="15137" y="19747"/>
                  </a:cubicBezTo>
                  <a:cubicBezTo>
                    <a:pt x="15041" y="19860"/>
                    <a:pt x="14972" y="19929"/>
                    <a:pt x="14986" y="20000"/>
                  </a:cubicBezTo>
                  <a:cubicBezTo>
                    <a:pt x="14999" y="20070"/>
                    <a:pt x="15096" y="20155"/>
                    <a:pt x="15082" y="20196"/>
                  </a:cubicBezTo>
                  <a:cubicBezTo>
                    <a:pt x="15068" y="20239"/>
                    <a:pt x="14945" y="20379"/>
                    <a:pt x="14958" y="20477"/>
                  </a:cubicBezTo>
                  <a:cubicBezTo>
                    <a:pt x="14972" y="20576"/>
                    <a:pt x="15096" y="20533"/>
                    <a:pt x="15123" y="20604"/>
                  </a:cubicBezTo>
                  <a:cubicBezTo>
                    <a:pt x="15151" y="20675"/>
                    <a:pt x="14958" y="20730"/>
                    <a:pt x="15041" y="20800"/>
                  </a:cubicBezTo>
                  <a:cubicBezTo>
                    <a:pt x="15123" y="20871"/>
                    <a:pt x="15233" y="20857"/>
                    <a:pt x="15206" y="21025"/>
                  </a:cubicBezTo>
                  <a:cubicBezTo>
                    <a:pt x="15178" y="21194"/>
                    <a:pt x="15356" y="21236"/>
                    <a:pt x="15397" y="21278"/>
                  </a:cubicBezTo>
                  <a:cubicBezTo>
                    <a:pt x="15438" y="21320"/>
                    <a:pt x="15521" y="21418"/>
                    <a:pt x="15590" y="21418"/>
                  </a:cubicBezTo>
                  <a:cubicBezTo>
                    <a:pt x="15658" y="21418"/>
                    <a:pt x="15713" y="21377"/>
                    <a:pt x="15741" y="21222"/>
                  </a:cubicBezTo>
                  <a:cubicBezTo>
                    <a:pt x="15768" y="21067"/>
                    <a:pt x="15960" y="21194"/>
                    <a:pt x="15823" y="21306"/>
                  </a:cubicBezTo>
                  <a:cubicBezTo>
                    <a:pt x="15686" y="21418"/>
                    <a:pt x="15617" y="21474"/>
                    <a:pt x="15658" y="21474"/>
                  </a:cubicBezTo>
                  <a:cubicBezTo>
                    <a:pt x="15700" y="21474"/>
                    <a:pt x="15906" y="21587"/>
                    <a:pt x="16015" y="21587"/>
                  </a:cubicBezTo>
                  <a:cubicBezTo>
                    <a:pt x="16125" y="21587"/>
                    <a:pt x="16345" y="21531"/>
                    <a:pt x="16386" y="21516"/>
                  </a:cubicBezTo>
                  <a:cubicBezTo>
                    <a:pt x="16427" y="21502"/>
                    <a:pt x="16729" y="21461"/>
                    <a:pt x="16756" y="21418"/>
                  </a:cubicBezTo>
                  <a:cubicBezTo>
                    <a:pt x="16784" y="21377"/>
                    <a:pt x="16522" y="21391"/>
                    <a:pt x="16399" y="21349"/>
                  </a:cubicBezTo>
                  <a:cubicBezTo>
                    <a:pt x="16276" y="21306"/>
                    <a:pt x="16056" y="21096"/>
                    <a:pt x="16029" y="21011"/>
                  </a:cubicBezTo>
                  <a:cubicBezTo>
                    <a:pt x="16002" y="20927"/>
                    <a:pt x="16002" y="20758"/>
                    <a:pt x="16097" y="20702"/>
                  </a:cubicBezTo>
                  <a:cubicBezTo>
                    <a:pt x="16194" y="20646"/>
                    <a:pt x="16427" y="20450"/>
                    <a:pt x="16481" y="20408"/>
                  </a:cubicBezTo>
                  <a:cubicBezTo>
                    <a:pt x="16536" y="20365"/>
                    <a:pt x="16619" y="20168"/>
                    <a:pt x="16578" y="20140"/>
                  </a:cubicBezTo>
                  <a:cubicBezTo>
                    <a:pt x="16536" y="20112"/>
                    <a:pt x="16331" y="20140"/>
                    <a:pt x="16303" y="20098"/>
                  </a:cubicBezTo>
                  <a:cubicBezTo>
                    <a:pt x="16276" y="20056"/>
                    <a:pt x="16276" y="20000"/>
                    <a:pt x="16413" y="19901"/>
                  </a:cubicBezTo>
                  <a:cubicBezTo>
                    <a:pt x="16550" y="19803"/>
                    <a:pt x="16619" y="19664"/>
                    <a:pt x="16674" y="19621"/>
                  </a:cubicBezTo>
                  <a:cubicBezTo>
                    <a:pt x="16729" y="19579"/>
                    <a:pt x="16838" y="19495"/>
                    <a:pt x="16880" y="19396"/>
                  </a:cubicBezTo>
                  <a:cubicBezTo>
                    <a:pt x="16920" y="19298"/>
                    <a:pt x="16838" y="19354"/>
                    <a:pt x="16756" y="19354"/>
                  </a:cubicBezTo>
                  <a:cubicBezTo>
                    <a:pt x="16674" y="19354"/>
                    <a:pt x="16633" y="19200"/>
                    <a:pt x="16633" y="19129"/>
                  </a:cubicBezTo>
                  <a:cubicBezTo>
                    <a:pt x="16633" y="19060"/>
                    <a:pt x="16838" y="19158"/>
                    <a:pt x="16989" y="19186"/>
                  </a:cubicBezTo>
                  <a:cubicBezTo>
                    <a:pt x="17140" y="19213"/>
                    <a:pt x="17072" y="19115"/>
                    <a:pt x="17058" y="19031"/>
                  </a:cubicBezTo>
                  <a:cubicBezTo>
                    <a:pt x="17045" y="18947"/>
                    <a:pt x="17086" y="18807"/>
                    <a:pt x="17168" y="18848"/>
                  </a:cubicBezTo>
                  <a:cubicBezTo>
                    <a:pt x="17250" y="18891"/>
                    <a:pt x="17676" y="18834"/>
                    <a:pt x="17731" y="18820"/>
                  </a:cubicBezTo>
                  <a:cubicBezTo>
                    <a:pt x="17786" y="18807"/>
                    <a:pt x="17936" y="18553"/>
                    <a:pt x="17991" y="18483"/>
                  </a:cubicBezTo>
                  <a:cubicBezTo>
                    <a:pt x="18046" y="18413"/>
                    <a:pt x="18059" y="18343"/>
                    <a:pt x="17991" y="18301"/>
                  </a:cubicBezTo>
                  <a:cubicBezTo>
                    <a:pt x="17923" y="18258"/>
                    <a:pt x="17732" y="18095"/>
                    <a:pt x="17705" y="18053"/>
                  </a:cubicBezTo>
                  <a:cubicBezTo>
                    <a:pt x="17677" y="18010"/>
                    <a:pt x="17772" y="17767"/>
                    <a:pt x="17799" y="17696"/>
                  </a:cubicBezTo>
                  <a:cubicBezTo>
                    <a:pt x="17827" y="17627"/>
                    <a:pt x="17799" y="18104"/>
                    <a:pt x="17991" y="18160"/>
                  </a:cubicBezTo>
                  <a:cubicBezTo>
                    <a:pt x="18183" y="18216"/>
                    <a:pt x="18293" y="18245"/>
                    <a:pt x="18471" y="18076"/>
                  </a:cubicBezTo>
                  <a:cubicBezTo>
                    <a:pt x="18650" y="17907"/>
                    <a:pt x="18787" y="17795"/>
                    <a:pt x="18800" y="17683"/>
                  </a:cubicBezTo>
                  <a:cubicBezTo>
                    <a:pt x="18814" y="17570"/>
                    <a:pt x="18856" y="17458"/>
                    <a:pt x="18925" y="17416"/>
                  </a:cubicBezTo>
                  <a:cubicBezTo>
                    <a:pt x="18993" y="17374"/>
                    <a:pt x="19049" y="17404"/>
                    <a:pt x="19131" y="17221"/>
                  </a:cubicBezTo>
                  <a:cubicBezTo>
                    <a:pt x="19214" y="17039"/>
                    <a:pt x="19281" y="17177"/>
                    <a:pt x="19363" y="17023"/>
                  </a:cubicBezTo>
                  <a:cubicBezTo>
                    <a:pt x="19446" y="16868"/>
                    <a:pt x="19227" y="16672"/>
                    <a:pt x="19391" y="16559"/>
                  </a:cubicBezTo>
                  <a:cubicBezTo>
                    <a:pt x="19556" y="16447"/>
                    <a:pt x="19844" y="16307"/>
                    <a:pt x="19844" y="16307"/>
                  </a:cubicBezTo>
                  <a:cubicBezTo>
                    <a:pt x="19844" y="16307"/>
                    <a:pt x="19926" y="16264"/>
                    <a:pt x="20091" y="16222"/>
                  </a:cubicBezTo>
                  <a:cubicBezTo>
                    <a:pt x="20255" y="16180"/>
                    <a:pt x="20434" y="16208"/>
                    <a:pt x="20489" y="16123"/>
                  </a:cubicBezTo>
                  <a:cubicBezTo>
                    <a:pt x="20544" y="16039"/>
                    <a:pt x="20598" y="15857"/>
                    <a:pt x="20680" y="15759"/>
                  </a:cubicBezTo>
                  <a:cubicBezTo>
                    <a:pt x="20763" y="15660"/>
                    <a:pt x="20859" y="15506"/>
                    <a:pt x="20818" y="15436"/>
                  </a:cubicBezTo>
                  <a:cubicBezTo>
                    <a:pt x="20777" y="15365"/>
                    <a:pt x="20928" y="15056"/>
                    <a:pt x="20914" y="14972"/>
                  </a:cubicBezTo>
                  <a:cubicBezTo>
                    <a:pt x="20901" y="14888"/>
                    <a:pt x="20777" y="14691"/>
                    <a:pt x="20983" y="14523"/>
                  </a:cubicBezTo>
                  <a:cubicBezTo>
                    <a:pt x="21189" y="14354"/>
                    <a:pt x="21408" y="14101"/>
                    <a:pt x="21422" y="14031"/>
                  </a:cubicBezTo>
                  <a:cubicBezTo>
                    <a:pt x="21436" y="13961"/>
                    <a:pt x="21600" y="13666"/>
                    <a:pt x="21586" y="13525"/>
                  </a:cubicBezTo>
                  <a:cubicBezTo>
                    <a:pt x="21573" y="13385"/>
                    <a:pt x="21422" y="13216"/>
                    <a:pt x="21325" y="1317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l"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  <p:sp>
          <p:nvSpPr>
            <p:cNvPr id="13" name="Shape 1190"/>
            <p:cNvSpPr/>
            <p:nvPr/>
          </p:nvSpPr>
          <p:spPr>
            <a:xfrm>
              <a:off x="7064101" y="2314934"/>
              <a:ext cx="3348719" cy="41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7" extrusionOk="0">
                  <a:moveTo>
                    <a:pt x="17761" y="12300"/>
                  </a:moveTo>
                  <a:cubicBezTo>
                    <a:pt x="17919" y="12250"/>
                    <a:pt x="18261" y="11748"/>
                    <a:pt x="18473" y="11523"/>
                  </a:cubicBezTo>
                  <a:cubicBezTo>
                    <a:pt x="18683" y="11298"/>
                    <a:pt x="19290" y="10595"/>
                    <a:pt x="19581" y="10545"/>
                  </a:cubicBezTo>
                  <a:cubicBezTo>
                    <a:pt x="19870" y="10495"/>
                    <a:pt x="20319" y="10094"/>
                    <a:pt x="20346" y="9867"/>
                  </a:cubicBezTo>
                  <a:cubicBezTo>
                    <a:pt x="20371" y="9642"/>
                    <a:pt x="21137" y="8789"/>
                    <a:pt x="21163" y="8614"/>
                  </a:cubicBezTo>
                  <a:cubicBezTo>
                    <a:pt x="21190" y="8439"/>
                    <a:pt x="21505" y="7786"/>
                    <a:pt x="21374" y="7636"/>
                  </a:cubicBezTo>
                  <a:cubicBezTo>
                    <a:pt x="21243" y="7484"/>
                    <a:pt x="20214" y="7862"/>
                    <a:pt x="20083" y="7912"/>
                  </a:cubicBezTo>
                  <a:cubicBezTo>
                    <a:pt x="19950" y="7961"/>
                    <a:pt x="19581" y="8162"/>
                    <a:pt x="19158" y="8137"/>
                  </a:cubicBezTo>
                  <a:cubicBezTo>
                    <a:pt x="18736" y="8112"/>
                    <a:pt x="18920" y="7786"/>
                    <a:pt x="18895" y="7636"/>
                  </a:cubicBezTo>
                  <a:cubicBezTo>
                    <a:pt x="18869" y="7484"/>
                    <a:pt x="18421" y="6908"/>
                    <a:pt x="18315" y="6884"/>
                  </a:cubicBezTo>
                  <a:cubicBezTo>
                    <a:pt x="18209" y="6859"/>
                    <a:pt x="17893" y="6557"/>
                    <a:pt x="17761" y="6256"/>
                  </a:cubicBezTo>
                  <a:cubicBezTo>
                    <a:pt x="17629" y="5955"/>
                    <a:pt x="17077" y="5757"/>
                    <a:pt x="16867" y="5531"/>
                  </a:cubicBezTo>
                  <a:cubicBezTo>
                    <a:pt x="16655" y="5306"/>
                    <a:pt x="16890" y="4602"/>
                    <a:pt x="16679" y="4250"/>
                  </a:cubicBezTo>
                  <a:cubicBezTo>
                    <a:pt x="16467" y="3898"/>
                    <a:pt x="16284" y="3448"/>
                    <a:pt x="16099" y="3121"/>
                  </a:cubicBezTo>
                  <a:cubicBezTo>
                    <a:pt x="15915" y="2795"/>
                    <a:pt x="15676" y="2519"/>
                    <a:pt x="15624" y="2368"/>
                  </a:cubicBezTo>
                  <a:cubicBezTo>
                    <a:pt x="15573" y="2217"/>
                    <a:pt x="15414" y="1742"/>
                    <a:pt x="15097" y="1818"/>
                  </a:cubicBezTo>
                  <a:cubicBezTo>
                    <a:pt x="14781" y="1893"/>
                    <a:pt x="14385" y="1893"/>
                    <a:pt x="14121" y="2194"/>
                  </a:cubicBezTo>
                  <a:cubicBezTo>
                    <a:pt x="13856" y="2495"/>
                    <a:pt x="13751" y="2519"/>
                    <a:pt x="13698" y="2419"/>
                  </a:cubicBezTo>
                  <a:cubicBezTo>
                    <a:pt x="13647" y="2318"/>
                    <a:pt x="14465" y="1893"/>
                    <a:pt x="14358" y="1767"/>
                  </a:cubicBezTo>
                  <a:cubicBezTo>
                    <a:pt x="14253" y="1642"/>
                    <a:pt x="13619" y="1692"/>
                    <a:pt x="13276" y="1692"/>
                  </a:cubicBezTo>
                  <a:cubicBezTo>
                    <a:pt x="12934" y="1692"/>
                    <a:pt x="12644" y="1492"/>
                    <a:pt x="12380" y="1441"/>
                  </a:cubicBezTo>
                  <a:cubicBezTo>
                    <a:pt x="12117" y="1391"/>
                    <a:pt x="11990" y="1905"/>
                    <a:pt x="11728" y="2157"/>
                  </a:cubicBezTo>
                  <a:cubicBezTo>
                    <a:pt x="11464" y="2408"/>
                    <a:pt x="11061" y="2018"/>
                    <a:pt x="10824" y="2018"/>
                  </a:cubicBezTo>
                  <a:cubicBezTo>
                    <a:pt x="10587" y="2018"/>
                    <a:pt x="10139" y="1692"/>
                    <a:pt x="10139" y="1692"/>
                  </a:cubicBezTo>
                  <a:cubicBezTo>
                    <a:pt x="10139" y="1692"/>
                    <a:pt x="9689" y="1516"/>
                    <a:pt x="9505" y="1516"/>
                  </a:cubicBezTo>
                  <a:cubicBezTo>
                    <a:pt x="9321" y="1516"/>
                    <a:pt x="8951" y="1190"/>
                    <a:pt x="8846" y="1190"/>
                  </a:cubicBezTo>
                  <a:cubicBezTo>
                    <a:pt x="8741" y="1190"/>
                    <a:pt x="8451" y="965"/>
                    <a:pt x="8662" y="863"/>
                  </a:cubicBezTo>
                  <a:cubicBezTo>
                    <a:pt x="8872" y="764"/>
                    <a:pt x="9321" y="983"/>
                    <a:pt x="9111" y="431"/>
                  </a:cubicBezTo>
                  <a:cubicBezTo>
                    <a:pt x="8900" y="-120"/>
                    <a:pt x="8187" y="-13"/>
                    <a:pt x="8001" y="62"/>
                  </a:cubicBezTo>
                  <a:cubicBezTo>
                    <a:pt x="7817" y="137"/>
                    <a:pt x="6498" y="111"/>
                    <a:pt x="6393" y="111"/>
                  </a:cubicBezTo>
                  <a:cubicBezTo>
                    <a:pt x="6288" y="111"/>
                    <a:pt x="5523" y="362"/>
                    <a:pt x="5286" y="462"/>
                  </a:cubicBezTo>
                  <a:cubicBezTo>
                    <a:pt x="5048" y="563"/>
                    <a:pt x="4626" y="689"/>
                    <a:pt x="4521" y="740"/>
                  </a:cubicBezTo>
                  <a:cubicBezTo>
                    <a:pt x="4415" y="788"/>
                    <a:pt x="3861" y="639"/>
                    <a:pt x="3624" y="764"/>
                  </a:cubicBezTo>
                  <a:cubicBezTo>
                    <a:pt x="3311" y="930"/>
                    <a:pt x="3018" y="1190"/>
                    <a:pt x="2939" y="1190"/>
                  </a:cubicBezTo>
                  <a:cubicBezTo>
                    <a:pt x="2859" y="1190"/>
                    <a:pt x="2621" y="1366"/>
                    <a:pt x="2463" y="1742"/>
                  </a:cubicBezTo>
                  <a:cubicBezTo>
                    <a:pt x="2305" y="2118"/>
                    <a:pt x="2490" y="2444"/>
                    <a:pt x="2199" y="2570"/>
                  </a:cubicBezTo>
                  <a:cubicBezTo>
                    <a:pt x="1910" y="2695"/>
                    <a:pt x="1284" y="2895"/>
                    <a:pt x="1072" y="3095"/>
                  </a:cubicBezTo>
                  <a:cubicBezTo>
                    <a:pt x="861" y="3297"/>
                    <a:pt x="696" y="4074"/>
                    <a:pt x="432" y="4400"/>
                  </a:cubicBezTo>
                  <a:cubicBezTo>
                    <a:pt x="169" y="4726"/>
                    <a:pt x="432" y="5027"/>
                    <a:pt x="486" y="5228"/>
                  </a:cubicBezTo>
                  <a:cubicBezTo>
                    <a:pt x="537" y="5429"/>
                    <a:pt x="722" y="5805"/>
                    <a:pt x="432" y="6156"/>
                  </a:cubicBezTo>
                  <a:cubicBezTo>
                    <a:pt x="142" y="6506"/>
                    <a:pt x="169" y="6683"/>
                    <a:pt x="37" y="6707"/>
                  </a:cubicBezTo>
                  <a:cubicBezTo>
                    <a:pt x="-95" y="6733"/>
                    <a:pt x="169" y="6833"/>
                    <a:pt x="223" y="7084"/>
                  </a:cubicBezTo>
                  <a:cubicBezTo>
                    <a:pt x="274" y="7334"/>
                    <a:pt x="-16" y="7585"/>
                    <a:pt x="486" y="7811"/>
                  </a:cubicBezTo>
                  <a:cubicBezTo>
                    <a:pt x="986" y="8037"/>
                    <a:pt x="1444" y="8047"/>
                    <a:pt x="1576" y="8347"/>
                  </a:cubicBezTo>
                  <a:cubicBezTo>
                    <a:pt x="1708" y="8649"/>
                    <a:pt x="2147" y="9340"/>
                    <a:pt x="2147" y="9340"/>
                  </a:cubicBezTo>
                  <a:cubicBezTo>
                    <a:pt x="2147" y="9340"/>
                    <a:pt x="2621" y="9743"/>
                    <a:pt x="2859" y="9919"/>
                  </a:cubicBezTo>
                  <a:cubicBezTo>
                    <a:pt x="3097" y="10094"/>
                    <a:pt x="3175" y="9994"/>
                    <a:pt x="3228" y="9818"/>
                  </a:cubicBezTo>
                  <a:cubicBezTo>
                    <a:pt x="3280" y="9642"/>
                    <a:pt x="3597" y="9617"/>
                    <a:pt x="3966" y="9617"/>
                  </a:cubicBezTo>
                  <a:cubicBezTo>
                    <a:pt x="4336" y="9617"/>
                    <a:pt x="4600" y="9692"/>
                    <a:pt x="4968" y="9642"/>
                  </a:cubicBezTo>
                  <a:cubicBezTo>
                    <a:pt x="5338" y="9591"/>
                    <a:pt x="5606" y="9159"/>
                    <a:pt x="5738" y="9108"/>
                  </a:cubicBezTo>
                  <a:cubicBezTo>
                    <a:pt x="5871" y="9059"/>
                    <a:pt x="6420" y="8991"/>
                    <a:pt x="6762" y="9191"/>
                  </a:cubicBezTo>
                  <a:cubicBezTo>
                    <a:pt x="7105" y="9392"/>
                    <a:pt x="7053" y="9667"/>
                    <a:pt x="7238" y="9843"/>
                  </a:cubicBezTo>
                  <a:cubicBezTo>
                    <a:pt x="7422" y="10019"/>
                    <a:pt x="7738" y="9919"/>
                    <a:pt x="7977" y="9743"/>
                  </a:cubicBezTo>
                  <a:cubicBezTo>
                    <a:pt x="8213" y="9567"/>
                    <a:pt x="8108" y="9642"/>
                    <a:pt x="8398" y="9792"/>
                  </a:cubicBezTo>
                  <a:cubicBezTo>
                    <a:pt x="8687" y="9943"/>
                    <a:pt x="8821" y="10094"/>
                    <a:pt x="8556" y="10319"/>
                  </a:cubicBezTo>
                  <a:cubicBezTo>
                    <a:pt x="8291" y="10545"/>
                    <a:pt x="8451" y="10896"/>
                    <a:pt x="8291" y="11247"/>
                  </a:cubicBezTo>
                  <a:cubicBezTo>
                    <a:pt x="8134" y="11597"/>
                    <a:pt x="8442" y="11597"/>
                    <a:pt x="8733" y="11747"/>
                  </a:cubicBezTo>
                  <a:cubicBezTo>
                    <a:pt x="9023" y="11897"/>
                    <a:pt x="9268" y="12878"/>
                    <a:pt x="9426" y="13052"/>
                  </a:cubicBezTo>
                  <a:cubicBezTo>
                    <a:pt x="9585" y="13228"/>
                    <a:pt x="9373" y="13730"/>
                    <a:pt x="9558" y="14031"/>
                  </a:cubicBezTo>
                  <a:cubicBezTo>
                    <a:pt x="9744" y="14332"/>
                    <a:pt x="9828" y="14515"/>
                    <a:pt x="9615" y="14665"/>
                  </a:cubicBezTo>
                  <a:cubicBezTo>
                    <a:pt x="9404" y="14816"/>
                    <a:pt x="9137" y="15110"/>
                    <a:pt x="9110" y="15611"/>
                  </a:cubicBezTo>
                  <a:cubicBezTo>
                    <a:pt x="9083" y="16112"/>
                    <a:pt x="9215" y="16463"/>
                    <a:pt x="9321" y="16639"/>
                  </a:cubicBezTo>
                  <a:cubicBezTo>
                    <a:pt x="9426" y="16814"/>
                    <a:pt x="9689" y="17291"/>
                    <a:pt x="9823" y="17467"/>
                  </a:cubicBezTo>
                  <a:cubicBezTo>
                    <a:pt x="9953" y="17643"/>
                    <a:pt x="10408" y="17967"/>
                    <a:pt x="10435" y="18243"/>
                  </a:cubicBezTo>
                  <a:cubicBezTo>
                    <a:pt x="10462" y="18519"/>
                    <a:pt x="10086" y="18946"/>
                    <a:pt x="10217" y="19096"/>
                  </a:cubicBezTo>
                  <a:cubicBezTo>
                    <a:pt x="10349" y="19247"/>
                    <a:pt x="10428" y="19473"/>
                    <a:pt x="10665" y="19674"/>
                  </a:cubicBezTo>
                  <a:cubicBezTo>
                    <a:pt x="10904" y="19874"/>
                    <a:pt x="10983" y="20301"/>
                    <a:pt x="10983" y="20301"/>
                  </a:cubicBezTo>
                  <a:cubicBezTo>
                    <a:pt x="10983" y="20301"/>
                    <a:pt x="11061" y="20476"/>
                    <a:pt x="11087" y="20752"/>
                  </a:cubicBezTo>
                  <a:cubicBezTo>
                    <a:pt x="11115" y="21028"/>
                    <a:pt x="11141" y="21204"/>
                    <a:pt x="11405" y="21330"/>
                  </a:cubicBezTo>
                  <a:cubicBezTo>
                    <a:pt x="11669" y="21455"/>
                    <a:pt x="11851" y="21480"/>
                    <a:pt x="11985" y="21354"/>
                  </a:cubicBezTo>
                  <a:cubicBezTo>
                    <a:pt x="12117" y="21229"/>
                    <a:pt x="12678" y="20983"/>
                    <a:pt x="13020" y="21009"/>
                  </a:cubicBezTo>
                  <a:cubicBezTo>
                    <a:pt x="13363" y="21033"/>
                    <a:pt x="13856" y="21078"/>
                    <a:pt x="14200" y="20852"/>
                  </a:cubicBezTo>
                  <a:cubicBezTo>
                    <a:pt x="14542" y="20626"/>
                    <a:pt x="15044" y="20025"/>
                    <a:pt x="15228" y="19849"/>
                  </a:cubicBezTo>
                  <a:cubicBezTo>
                    <a:pt x="15414" y="19674"/>
                    <a:pt x="15835" y="19347"/>
                    <a:pt x="15782" y="19147"/>
                  </a:cubicBezTo>
                  <a:cubicBezTo>
                    <a:pt x="15731" y="18946"/>
                    <a:pt x="15426" y="18622"/>
                    <a:pt x="15637" y="18522"/>
                  </a:cubicBezTo>
                  <a:cubicBezTo>
                    <a:pt x="15849" y="18422"/>
                    <a:pt x="16548" y="18345"/>
                    <a:pt x="16573" y="18194"/>
                  </a:cubicBezTo>
                  <a:cubicBezTo>
                    <a:pt x="16600" y="18044"/>
                    <a:pt x="16389" y="17418"/>
                    <a:pt x="16336" y="17291"/>
                  </a:cubicBezTo>
                  <a:cubicBezTo>
                    <a:pt x="16284" y="17166"/>
                    <a:pt x="16467" y="16940"/>
                    <a:pt x="16679" y="16689"/>
                  </a:cubicBezTo>
                  <a:cubicBezTo>
                    <a:pt x="16890" y="16438"/>
                    <a:pt x="17392" y="16162"/>
                    <a:pt x="17497" y="16060"/>
                  </a:cubicBezTo>
                  <a:cubicBezTo>
                    <a:pt x="17602" y="15961"/>
                    <a:pt x="18051" y="15636"/>
                    <a:pt x="18103" y="15310"/>
                  </a:cubicBezTo>
                  <a:cubicBezTo>
                    <a:pt x="18157" y="14984"/>
                    <a:pt x="17998" y="14582"/>
                    <a:pt x="18103" y="14407"/>
                  </a:cubicBezTo>
                  <a:cubicBezTo>
                    <a:pt x="18209" y="14231"/>
                    <a:pt x="18130" y="14081"/>
                    <a:pt x="17893" y="13880"/>
                  </a:cubicBezTo>
                  <a:cubicBezTo>
                    <a:pt x="17654" y="13680"/>
                    <a:pt x="17640" y="13217"/>
                    <a:pt x="17560" y="13118"/>
                  </a:cubicBezTo>
                  <a:cubicBezTo>
                    <a:pt x="17480" y="13016"/>
                    <a:pt x="17602" y="12351"/>
                    <a:pt x="17761" y="123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l"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  <p:sp>
          <p:nvSpPr>
            <p:cNvPr id="14" name="Shape 1191"/>
            <p:cNvSpPr/>
            <p:nvPr/>
          </p:nvSpPr>
          <p:spPr>
            <a:xfrm>
              <a:off x="15980049" y="4464985"/>
              <a:ext cx="3310865" cy="208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60" extrusionOk="0">
                  <a:moveTo>
                    <a:pt x="17181" y="6857"/>
                  </a:moveTo>
                  <a:cubicBezTo>
                    <a:pt x="17208" y="6607"/>
                    <a:pt x="17127" y="6256"/>
                    <a:pt x="16649" y="6058"/>
                  </a:cubicBezTo>
                  <a:cubicBezTo>
                    <a:pt x="16171" y="5858"/>
                    <a:pt x="16489" y="6208"/>
                    <a:pt x="16649" y="6657"/>
                  </a:cubicBezTo>
                  <a:cubicBezTo>
                    <a:pt x="16809" y="7107"/>
                    <a:pt x="17129" y="7343"/>
                    <a:pt x="17181" y="6857"/>
                  </a:cubicBezTo>
                  <a:close/>
                  <a:moveTo>
                    <a:pt x="21275" y="3306"/>
                  </a:moveTo>
                  <a:cubicBezTo>
                    <a:pt x="21035" y="3156"/>
                    <a:pt x="20556" y="4356"/>
                    <a:pt x="20556" y="4356"/>
                  </a:cubicBezTo>
                  <a:cubicBezTo>
                    <a:pt x="20903" y="4607"/>
                    <a:pt x="21514" y="3455"/>
                    <a:pt x="21275" y="3306"/>
                  </a:cubicBezTo>
                  <a:close/>
                  <a:moveTo>
                    <a:pt x="12094" y="6031"/>
                  </a:moveTo>
                  <a:cubicBezTo>
                    <a:pt x="12120" y="5580"/>
                    <a:pt x="11199" y="5607"/>
                    <a:pt x="10960" y="5257"/>
                  </a:cubicBezTo>
                  <a:cubicBezTo>
                    <a:pt x="10722" y="4906"/>
                    <a:pt x="10696" y="3857"/>
                    <a:pt x="10561" y="3257"/>
                  </a:cubicBezTo>
                  <a:cubicBezTo>
                    <a:pt x="10429" y="2656"/>
                    <a:pt x="10164" y="2257"/>
                    <a:pt x="9897" y="1707"/>
                  </a:cubicBezTo>
                  <a:cubicBezTo>
                    <a:pt x="9632" y="1156"/>
                    <a:pt x="9500" y="-93"/>
                    <a:pt x="9421" y="6"/>
                  </a:cubicBezTo>
                  <a:cubicBezTo>
                    <a:pt x="9340" y="106"/>
                    <a:pt x="9102" y="1557"/>
                    <a:pt x="9287" y="2007"/>
                  </a:cubicBezTo>
                  <a:cubicBezTo>
                    <a:pt x="9473" y="2457"/>
                    <a:pt x="9207" y="3356"/>
                    <a:pt x="9074" y="3957"/>
                  </a:cubicBezTo>
                  <a:cubicBezTo>
                    <a:pt x="8941" y="4557"/>
                    <a:pt x="8621" y="3857"/>
                    <a:pt x="8356" y="3555"/>
                  </a:cubicBezTo>
                  <a:cubicBezTo>
                    <a:pt x="8090" y="3257"/>
                    <a:pt x="7720" y="3056"/>
                    <a:pt x="7532" y="2708"/>
                  </a:cubicBezTo>
                  <a:cubicBezTo>
                    <a:pt x="7346" y="2356"/>
                    <a:pt x="7851" y="1407"/>
                    <a:pt x="7720" y="1056"/>
                  </a:cubicBezTo>
                  <a:cubicBezTo>
                    <a:pt x="7586" y="706"/>
                    <a:pt x="6868" y="1007"/>
                    <a:pt x="6788" y="1007"/>
                  </a:cubicBezTo>
                  <a:cubicBezTo>
                    <a:pt x="6709" y="1007"/>
                    <a:pt x="6550" y="507"/>
                    <a:pt x="6389" y="507"/>
                  </a:cubicBezTo>
                  <a:cubicBezTo>
                    <a:pt x="6231" y="507"/>
                    <a:pt x="6257" y="1507"/>
                    <a:pt x="6257" y="1507"/>
                  </a:cubicBezTo>
                  <a:cubicBezTo>
                    <a:pt x="6257" y="1507"/>
                    <a:pt x="6096" y="1156"/>
                    <a:pt x="5857" y="706"/>
                  </a:cubicBezTo>
                  <a:cubicBezTo>
                    <a:pt x="5617" y="257"/>
                    <a:pt x="5884" y="1007"/>
                    <a:pt x="5644" y="1457"/>
                  </a:cubicBezTo>
                  <a:cubicBezTo>
                    <a:pt x="5405" y="1906"/>
                    <a:pt x="5485" y="1757"/>
                    <a:pt x="5378" y="2257"/>
                  </a:cubicBezTo>
                  <a:cubicBezTo>
                    <a:pt x="5273" y="2758"/>
                    <a:pt x="5034" y="2558"/>
                    <a:pt x="4795" y="2057"/>
                  </a:cubicBezTo>
                  <a:cubicBezTo>
                    <a:pt x="4555" y="1557"/>
                    <a:pt x="4423" y="1906"/>
                    <a:pt x="4262" y="2057"/>
                  </a:cubicBezTo>
                  <a:cubicBezTo>
                    <a:pt x="4103" y="2207"/>
                    <a:pt x="3970" y="3056"/>
                    <a:pt x="3891" y="3257"/>
                  </a:cubicBezTo>
                  <a:cubicBezTo>
                    <a:pt x="3811" y="3455"/>
                    <a:pt x="3045" y="2896"/>
                    <a:pt x="2912" y="3147"/>
                  </a:cubicBezTo>
                  <a:cubicBezTo>
                    <a:pt x="2779" y="3398"/>
                    <a:pt x="2934" y="5005"/>
                    <a:pt x="2934" y="5206"/>
                  </a:cubicBezTo>
                  <a:cubicBezTo>
                    <a:pt x="2934" y="5407"/>
                    <a:pt x="2376" y="5306"/>
                    <a:pt x="2189" y="5557"/>
                  </a:cubicBezTo>
                  <a:cubicBezTo>
                    <a:pt x="2003" y="5806"/>
                    <a:pt x="1711" y="5657"/>
                    <a:pt x="1525" y="5657"/>
                  </a:cubicBezTo>
                  <a:cubicBezTo>
                    <a:pt x="1339" y="5657"/>
                    <a:pt x="701" y="6607"/>
                    <a:pt x="488" y="6857"/>
                  </a:cubicBezTo>
                  <a:cubicBezTo>
                    <a:pt x="276" y="7107"/>
                    <a:pt x="-86" y="8006"/>
                    <a:pt x="19" y="8256"/>
                  </a:cubicBezTo>
                  <a:cubicBezTo>
                    <a:pt x="124" y="8506"/>
                    <a:pt x="701" y="9107"/>
                    <a:pt x="568" y="9208"/>
                  </a:cubicBezTo>
                  <a:cubicBezTo>
                    <a:pt x="435" y="9307"/>
                    <a:pt x="356" y="10006"/>
                    <a:pt x="674" y="10607"/>
                  </a:cubicBezTo>
                  <a:cubicBezTo>
                    <a:pt x="993" y="11207"/>
                    <a:pt x="886" y="11356"/>
                    <a:pt x="913" y="11656"/>
                  </a:cubicBezTo>
                  <a:cubicBezTo>
                    <a:pt x="940" y="11954"/>
                    <a:pt x="1073" y="12057"/>
                    <a:pt x="1286" y="12556"/>
                  </a:cubicBezTo>
                  <a:cubicBezTo>
                    <a:pt x="1498" y="13057"/>
                    <a:pt x="913" y="13455"/>
                    <a:pt x="834" y="13756"/>
                  </a:cubicBezTo>
                  <a:cubicBezTo>
                    <a:pt x="754" y="14058"/>
                    <a:pt x="1020" y="14506"/>
                    <a:pt x="1179" y="14757"/>
                  </a:cubicBezTo>
                  <a:cubicBezTo>
                    <a:pt x="1339" y="15006"/>
                    <a:pt x="1737" y="14854"/>
                    <a:pt x="1977" y="14707"/>
                  </a:cubicBezTo>
                  <a:cubicBezTo>
                    <a:pt x="2216" y="14557"/>
                    <a:pt x="2480" y="14158"/>
                    <a:pt x="2641" y="14107"/>
                  </a:cubicBezTo>
                  <a:cubicBezTo>
                    <a:pt x="2800" y="14058"/>
                    <a:pt x="3704" y="14528"/>
                    <a:pt x="3704" y="14528"/>
                  </a:cubicBezTo>
                  <a:cubicBezTo>
                    <a:pt x="3704" y="14528"/>
                    <a:pt x="3811" y="13257"/>
                    <a:pt x="3997" y="12857"/>
                  </a:cubicBezTo>
                  <a:cubicBezTo>
                    <a:pt x="4182" y="12456"/>
                    <a:pt x="4768" y="12806"/>
                    <a:pt x="4768" y="12806"/>
                  </a:cubicBezTo>
                  <a:cubicBezTo>
                    <a:pt x="4768" y="12806"/>
                    <a:pt x="5007" y="12507"/>
                    <a:pt x="5644" y="12257"/>
                  </a:cubicBezTo>
                  <a:cubicBezTo>
                    <a:pt x="6283" y="12008"/>
                    <a:pt x="6017" y="12507"/>
                    <a:pt x="6257" y="12656"/>
                  </a:cubicBezTo>
                  <a:cubicBezTo>
                    <a:pt x="6494" y="12806"/>
                    <a:pt x="6814" y="12906"/>
                    <a:pt x="7000" y="13157"/>
                  </a:cubicBezTo>
                  <a:cubicBezTo>
                    <a:pt x="7187" y="13407"/>
                    <a:pt x="7000" y="14006"/>
                    <a:pt x="6975" y="14258"/>
                  </a:cubicBezTo>
                  <a:cubicBezTo>
                    <a:pt x="6948" y="14506"/>
                    <a:pt x="7426" y="14407"/>
                    <a:pt x="7453" y="14158"/>
                  </a:cubicBezTo>
                  <a:cubicBezTo>
                    <a:pt x="7479" y="13907"/>
                    <a:pt x="7612" y="13657"/>
                    <a:pt x="7878" y="13357"/>
                  </a:cubicBezTo>
                  <a:cubicBezTo>
                    <a:pt x="8143" y="13057"/>
                    <a:pt x="7930" y="13807"/>
                    <a:pt x="8036" y="14258"/>
                  </a:cubicBezTo>
                  <a:cubicBezTo>
                    <a:pt x="8143" y="14707"/>
                    <a:pt x="8303" y="13647"/>
                    <a:pt x="8303" y="14158"/>
                  </a:cubicBezTo>
                  <a:cubicBezTo>
                    <a:pt x="8303" y="14308"/>
                    <a:pt x="8383" y="14458"/>
                    <a:pt x="8409" y="14606"/>
                  </a:cubicBezTo>
                  <a:cubicBezTo>
                    <a:pt x="8436" y="14757"/>
                    <a:pt x="8781" y="14809"/>
                    <a:pt x="8781" y="15305"/>
                  </a:cubicBezTo>
                  <a:cubicBezTo>
                    <a:pt x="8781" y="15806"/>
                    <a:pt x="8781" y="16107"/>
                    <a:pt x="8862" y="16208"/>
                  </a:cubicBezTo>
                  <a:cubicBezTo>
                    <a:pt x="8941" y="16307"/>
                    <a:pt x="9366" y="16208"/>
                    <a:pt x="9553" y="16806"/>
                  </a:cubicBezTo>
                  <a:cubicBezTo>
                    <a:pt x="9738" y="17405"/>
                    <a:pt x="9872" y="16857"/>
                    <a:pt x="9977" y="16606"/>
                  </a:cubicBezTo>
                  <a:cubicBezTo>
                    <a:pt x="10085" y="16357"/>
                    <a:pt x="10457" y="16708"/>
                    <a:pt x="10561" y="16907"/>
                  </a:cubicBezTo>
                  <a:cubicBezTo>
                    <a:pt x="10669" y="17105"/>
                    <a:pt x="10960" y="16505"/>
                    <a:pt x="11360" y="16307"/>
                  </a:cubicBezTo>
                  <a:cubicBezTo>
                    <a:pt x="11758" y="16107"/>
                    <a:pt x="11706" y="16157"/>
                    <a:pt x="11812" y="15857"/>
                  </a:cubicBezTo>
                  <a:cubicBezTo>
                    <a:pt x="11918" y="15556"/>
                    <a:pt x="11997" y="14757"/>
                    <a:pt x="12236" y="14158"/>
                  </a:cubicBezTo>
                  <a:cubicBezTo>
                    <a:pt x="12476" y="13557"/>
                    <a:pt x="13333" y="12648"/>
                    <a:pt x="13333" y="11849"/>
                  </a:cubicBezTo>
                  <a:cubicBezTo>
                    <a:pt x="13333" y="11048"/>
                    <a:pt x="12768" y="9058"/>
                    <a:pt x="12476" y="8208"/>
                  </a:cubicBezTo>
                  <a:cubicBezTo>
                    <a:pt x="12184" y="7356"/>
                    <a:pt x="12068" y="6480"/>
                    <a:pt x="12094" y="6031"/>
                  </a:cubicBezTo>
                  <a:close/>
                  <a:moveTo>
                    <a:pt x="10669" y="18305"/>
                  </a:moveTo>
                  <a:cubicBezTo>
                    <a:pt x="10536" y="18256"/>
                    <a:pt x="10244" y="18057"/>
                    <a:pt x="10244" y="18057"/>
                  </a:cubicBezTo>
                  <a:cubicBezTo>
                    <a:pt x="9950" y="18607"/>
                    <a:pt x="10536" y="18607"/>
                    <a:pt x="10457" y="19157"/>
                  </a:cubicBezTo>
                  <a:cubicBezTo>
                    <a:pt x="10377" y="19706"/>
                    <a:pt x="10855" y="19506"/>
                    <a:pt x="10988" y="19407"/>
                  </a:cubicBezTo>
                  <a:cubicBezTo>
                    <a:pt x="11120" y="19306"/>
                    <a:pt x="11440" y="18156"/>
                    <a:pt x="11386" y="17856"/>
                  </a:cubicBezTo>
                  <a:cubicBezTo>
                    <a:pt x="11333" y="17556"/>
                    <a:pt x="10802" y="18357"/>
                    <a:pt x="10669" y="18305"/>
                  </a:cubicBezTo>
                  <a:close/>
                  <a:moveTo>
                    <a:pt x="19121" y="17656"/>
                  </a:moveTo>
                  <a:cubicBezTo>
                    <a:pt x="19078" y="17900"/>
                    <a:pt x="18856" y="17957"/>
                    <a:pt x="18696" y="18206"/>
                  </a:cubicBezTo>
                  <a:cubicBezTo>
                    <a:pt x="18537" y="18457"/>
                    <a:pt x="18696" y="18557"/>
                    <a:pt x="18244" y="19057"/>
                  </a:cubicBezTo>
                  <a:cubicBezTo>
                    <a:pt x="17793" y="19557"/>
                    <a:pt x="17234" y="20105"/>
                    <a:pt x="17127" y="20555"/>
                  </a:cubicBezTo>
                  <a:cubicBezTo>
                    <a:pt x="17022" y="21007"/>
                    <a:pt x="17234" y="21254"/>
                    <a:pt x="17660" y="21306"/>
                  </a:cubicBezTo>
                  <a:cubicBezTo>
                    <a:pt x="18085" y="21357"/>
                    <a:pt x="17978" y="21507"/>
                    <a:pt x="18271" y="20906"/>
                  </a:cubicBezTo>
                  <a:cubicBezTo>
                    <a:pt x="18563" y="20306"/>
                    <a:pt x="18829" y="19956"/>
                    <a:pt x="19175" y="19457"/>
                  </a:cubicBezTo>
                  <a:cubicBezTo>
                    <a:pt x="19521" y="18957"/>
                    <a:pt x="19521" y="18206"/>
                    <a:pt x="19521" y="18206"/>
                  </a:cubicBezTo>
                  <a:cubicBezTo>
                    <a:pt x="19521" y="18206"/>
                    <a:pt x="19148" y="17509"/>
                    <a:pt x="19121" y="17656"/>
                  </a:cubicBezTo>
                  <a:close/>
                  <a:moveTo>
                    <a:pt x="20531" y="16007"/>
                  </a:moveTo>
                  <a:cubicBezTo>
                    <a:pt x="20424" y="16007"/>
                    <a:pt x="20371" y="16256"/>
                    <a:pt x="20133" y="16007"/>
                  </a:cubicBezTo>
                  <a:cubicBezTo>
                    <a:pt x="19892" y="15756"/>
                    <a:pt x="19945" y="15857"/>
                    <a:pt x="19786" y="15355"/>
                  </a:cubicBezTo>
                  <a:cubicBezTo>
                    <a:pt x="19626" y="14854"/>
                    <a:pt x="19600" y="14206"/>
                    <a:pt x="19334" y="14458"/>
                  </a:cubicBezTo>
                  <a:cubicBezTo>
                    <a:pt x="19227" y="14557"/>
                    <a:pt x="19334" y="15108"/>
                    <a:pt x="19441" y="15305"/>
                  </a:cubicBezTo>
                  <a:cubicBezTo>
                    <a:pt x="19547" y="15506"/>
                    <a:pt x="19600" y="16208"/>
                    <a:pt x="19573" y="16407"/>
                  </a:cubicBezTo>
                  <a:cubicBezTo>
                    <a:pt x="19547" y="16606"/>
                    <a:pt x="19095" y="16857"/>
                    <a:pt x="19308" y="17105"/>
                  </a:cubicBezTo>
                  <a:cubicBezTo>
                    <a:pt x="19521" y="17358"/>
                    <a:pt x="19918" y="17105"/>
                    <a:pt x="19866" y="17405"/>
                  </a:cubicBezTo>
                  <a:cubicBezTo>
                    <a:pt x="19813" y="17706"/>
                    <a:pt x="19600" y="18107"/>
                    <a:pt x="19840" y="18206"/>
                  </a:cubicBezTo>
                  <a:cubicBezTo>
                    <a:pt x="20078" y="18305"/>
                    <a:pt x="20157" y="17856"/>
                    <a:pt x="20264" y="17509"/>
                  </a:cubicBezTo>
                  <a:cubicBezTo>
                    <a:pt x="20371" y="17156"/>
                    <a:pt x="20451" y="16857"/>
                    <a:pt x="20637" y="16656"/>
                  </a:cubicBezTo>
                  <a:cubicBezTo>
                    <a:pt x="20822" y="16455"/>
                    <a:pt x="20637" y="16007"/>
                    <a:pt x="20531" y="160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l"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  <p:sp>
          <p:nvSpPr>
            <p:cNvPr id="15" name="Shape 1192"/>
            <p:cNvSpPr/>
            <p:nvPr/>
          </p:nvSpPr>
          <p:spPr>
            <a:xfrm>
              <a:off x="7422771" y="-1"/>
              <a:ext cx="9230096" cy="5080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93" extrusionOk="0">
                  <a:moveTo>
                    <a:pt x="14752" y="20862"/>
                  </a:moveTo>
                  <a:cubicBezTo>
                    <a:pt x="14789" y="20872"/>
                    <a:pt x="14823" y="20929"/>
                    <a:pt x="14819" y="21030"/>
                  </a:cubicBezTo>
                  <a:cubicBezTo>
                    <a:pt x="14808" y="21235"/>
                    <a:pt x="14642" y="21152"/>
                    <a:pt x="14664" y="20969"/>
                  </a:cubicBezTo>
                  <a:cubicBezTo>
                    <a:pt x="14674" y="20888"/>
                    <a:pt x="14715" y="20852"/>
                    <a:pt x="14752" y="20862"/>
                  </a:cubicBezTo>
                  <a:close/>
                  <a:moveTo>
                    <a:pt x="15385" y="20579"/>
                  </a:moveTo>
                  <a:cubicBezTo>
                    <a:pt x="15453" y="20568"/>
                    <a:pt x="15540" y="20698"/>
                    <a:pt x="15540" y="20806"/>
                  </a:cubicBezTo>
                  <a:cubicBezTo>
                    <a:pt x="15540" y="20948"/>
                    <a:pt x="15385" y="20989"/>
                    <a:pt x="15385" y="20989"/>
                  </a:cubicBezTo>
                  <a:cubicBezTo>
                    <a:pt x="15385" y="20989"/>
                    <a:pt x="15189" y="21336"/>
                    <a:pt x="15175" y="21112"/>
                  </a:cubicBezTo>
                  <a:cubicBezTo>
                    <a:pt x="15164" y="20969"/>
                    <a:pt x="15270" y="20806"/>
                    <a:pt x="15328" y="20642"/>
                  </a:cubicBezTo>
                  <a:cubicBezTo>
                    <a:pt x="15342" y="20601"/>
                    <a:pt x="15363" y="20582"/>
                    <a:pt x="15385" y="20579"/>
                  </a:cubicBezTo>
                  <a:close/>
                  <a:moveTo>
                    <a:pt x="13231" y="20062"/>
                  </a:moveTo>
                  <a:cubicBezTo>
                    <a:pt x="13255" y="20070"/>
                    <a:pt x="13279" y="20110"/>
                    <a:pt x="13298" y="20192"/>
                  </a:cubicBezTo>
                  <a:cubicBezTo>
                    <a:pt x="13336" y="20355"/>
                    <a:pt x="13461" y="20233"/>
                    <a:pt x="13567" y="20355"/>
                  </a:cubicBezTo>
                  <a:cubicBezTo>
                    <a:pt x="13587" y="20378"/>
                    <a:pt x="13598" y="20399"/>
                    <a:pt x="13603" y="20418"/>
                  </a:cubicBezTo>
                  <a:cubicBezTo>
                    <a:pt x="13620" y="20364"/>
                    <a:pt x="13678" y="20334"/>
                    <a:pt x="13721" y="20295"/>
                  </a:cubicBezTo>
                  <a:cubicBezTo>
                    <a:pt x="13721" y="20295"/>
                    <a:pt x="13961" y="20417"/>
                    <a:pt x="14010" y="20417"/>
                  </a:cubicBezTo>
                  <a:cubicBezTo>
                    <a:pt x="14058" y="20417"/>
                    <a:pt x="14173" y="20602"/>
                    <a:pt x="14164" y="20724"/>
                  </a:cubicBezTo>
                  <a:cubicBezTo>
                    <a:pt x="14154" y="20847"/>
                    <a:pt x="13981" y="20704"/>
                    <a:pt x="13865" y="20724"/>
                  </a:cubicBezTo>
                  <a:cubicBezTo>
                    <a:pt x="13750" y="20745"/>
                    <a:pt x="13702" y="20683"/>
                    <a:pt x="13625" y="20540"/>
                  </a:cubicBezTo>
                  <a:cubicBezTo>
                    <a:pt x="13611" y="20513"/>
                    <a:pt x="13603" y="20490"/>
                    <a:pt x="13600" y="20469"/>
                  </a:cubicBezTo>
                  <a:cubicBezTo>
                    <a:pt x="13578" y="20519"/>
                    <a:pt x="13503" y="20547"/>
                    <a:pt x="13442" y="20560"/>
                  </a:cubicBezTo>
                  <a:cubicBezTo>
                    <a:pt x="13346" y="20581"/>
                    <a:pt x="13240" y="20540"/>
                    <a:pt x="13212" y="20499"/>
                  </a:cubicBezTo>
                  <a:cubicBezTo>
                    <a:pt x="13183" y="20459"/>
                    <a:pt x="13093" y="20317"/>
                    <a:pt x="13163" y="20131"/>
                  </a:cubicBezTo>
                  <a:cubicBezTo>
                    <a:pt x="13183" y="20080"/>
                    <a:pt x="13207" y="20054"/>
                    <a:pt x="13231" y="20062"/>
                  </a:cubicBezTo>
                  <a:close/>
                  <a:moveTo>
                    <a:pt x="14750" y="18825"/>
                  </a:moveTo>
                  <a:cubicBezTo>
                    <a:pt x="14750" y="18825"/>
                    <a:pt x="14837" y="18926"/>
                    <a:pt x="14894" y="18906"/>
                  </a:cubicBezTo>
                  <a:cubicBezTo>
                    <a:pt x="14953" y="18886"/>
                    <a:pt x="15136" y="18825"/>
                    <a:pt x="15164" y="18947"/>
                  </a:cubicBezTo>
                  <a:cubicBezTo>
                    <a:pt x="15193" y="19069"/>
                    <a:pt x="15126" y="19172"/>
                    <a:pt x="15001" y="19131"/>
                  </a:cubicBezTo>
                  <a:cubicBezTo>
                    <a:pt x="14876" y="19091"/>
                    <a:pt x="14943" y="19231"/>
                    <a:pt x="15049" y="19354"/>
                  </a:cubicBezTo>
                  <a:cubicBezTo>
                    <a:pt x="15155" y="19477"/>
                    <a:pt x="15164" y="19968"/>
                    <a:pt x="15164" y="19968"/>
                  </a:cubicBezTo>
                  <a:cubicBezTo>
                    <a:pt x="15164" y="19968"/>
                    <a:pt x="15040" y="19989"/>
                    <a:pt x="14972" y="19805"/>
                  </a:cubicBezTo>
                  <a:cubicBezTo>
                    <a:pt x="14905" y="19620"/>
                    <a:pt x="14953" y="19559"/>
                    <a:pt x="14915" y="19417"/>
                  </a:cubicBezTo>
                  <a:cubicBezTo>
                    <a:pt x="14876" y="19273"/>
                    <a:pt x="14732" y="19723"/>
                    <a:pt x="14655" y="19620"/>
                  </a:cubicBezTo>
                  <a:cubicBezTo>
                    <a:pt x="14577" y="19519"/>
                    <a:pt x="14664" y="19375"/>
                    <a:pt x="14684" y="19172"/>
                  </a:cubicBezTo>
                  <a:cubicBezTo>
                    <a:pt x="14703" y="18967"/>
                    <a:pt x="14693" y="18865"/>
                    <a:pt x="14750" y="18825"/>
                  </a:cubicBezTo>
                  <a:close/>
                  <a:moveTo>
                    <a:pt x="16143" y="18681"/>
                  </a:moveTo>
                  <a:cubicBezTo>
                    <a:pt x="16175" y="18686"/>
                    <a:pt x="16199" y="18732"/>
                    <a:pt x="16213" y="18803"/>
                  </a:cubicBezTo>
                  <a:cubicBezTo>
                    <a:pt x="16243" y="18947"/>
                    <a:pt x="16329" y="18865"/>
                    <a:pt x="16443" y="18947"/>
                  </a:cubicBezTo>
                  <a:cubicBezTo>
                    <a:pt x="16560" y="19029"/>
                    <a:pt x="16550" y="19131"/>
                    <a:pt x="16560" y="19029"/>
                  </a:cubicBezTo>
                  <a:cubicBezTo>
                    <a:pt x="16569" y="18926"/>
                    <a:pt x="16915" y="18926"/>
                    <a:pt x="17069" y="19091"/>
                  </a:cubicBezTo>
                  <a:cubicBezTo>
                    <a:pt x="17224" y="19252"/>
                    <a:pt x="17262" y="19354"/>
                    <a:pt x="17406" y="19417"/>
                  </a:cubicBezTo>
                  <a:cubicBezTo>
                    <a:pt x="17550" y="19477"/>
                    <a:pt x="17598" y="19764"/>
                    <a:pt x="17656" y="19867"/>
                  </a:cubicBezTo>
                  <a:cubicBezTo>
                    <a:pt x="17714" y="19968"/>
                    <a:pt x="17829" y="20010"/>
                    <a:pt x="17829" y="20151"/>
                  </a:cubicBezTo>
                  <a:cubicBezTo>
                    <a:pt x="17829" y="20295"/>
                    <a:pt x="17963" y="20642"/>
                    <a:pt x="18041" y="20704"/>
                  </a:cubicBezTo>
                  <a:cubicBezTo>
                    <a:pt x="18118" y="20765"/>
                    <a:pt x="18185" y="21153"/>
                    <a:pt x="18176" y="21254"/>
                  </a:cubicBezTo>
                  <a:cubicBezTo>
                    <a:pt x="18166" y="21357"/>
                    <a:pt x="18032" y="21235"/>
                    <a:pt x="17916" y="21112"/>
                  </a:cubicBezTo>
                  <a:cubicBezTo>
                    <a:pt x="17801" y="20989"/>
                    <a:pt x="17742" y="20806"/>
                    <a:pt x="17723" y="20622"/>
                  </a:cubicBezTo>
                  <a:cubicBezTo>
                    <a:pt x="17704" y="20437"/>
                    <a:pt x="17512" y="20499"/>
                    <a:pt x="17464" y="20602"/>
                  </a:cubicBezTo>
                  <a:cubicBezTo>
                    <a:pt x="17416" y="20704"/>
                    <a:pt x="17358" y="21071"/>
                    <a:pt x="17262" y="21092"/>
                  </a:cubicBezTo>
                  <a:cubicBezTo>
                    <a:pt x="17166" y="21112"/>
                    <a:pt x="17069" y="20724"/>
                    <a:pt x="17060" y="20662"/>
                  </a:cubicBezTo>
                  <a:cubicBezTo>
                    <a:pt x="17050" y="20602"/>
                    <a:pt x="16877" y="20683"/>
                    <a:pt x="16819" y="20662"/>
                  </a:cubicBezTo>
                  <a:cubicBezTo>
                    <a:pt x="16761" y="20642"/>
                    <a:pt x="16848" y="20437"/>
                    <a:pt x="16925" y="20437"/>
                  </a:cubicBezTo>
                  <a:cubicBezTo>
                    <a:pt x="17003" y="20437"/>
                    <a:pt x="16886" y="20172"/>
                    <a:pt x="16848" y="20090"/>
                  </a:cubicBezTo>
                  <a:cubicBezTo>
                    <a:pt x="16809" y="20010"/>
                    <a:pt x="16771" y="19867"/>
                    <a:pt x="16579" y="19805"/>
                  </a:cubicBezTo>
                  <a:cubicBezTo>
                    <a:pt x="16386" y="19743"/>
                    <a:pt x="16443" y="19723"/>
                    <a:pt x="16425" y="19641"/>
                  </a:cubicBezTo>
                  <a:cubicBezTo>
                    <a:pt x="16405" y="19559"/>
                    <a:pt x="16232" y="19661"/>
                    <a:pt x="16175" y="19641"/>
                  </a:cubicBezTo>
                  <a:cubicBezTo>
                    <a:pt x="16117" y="19620"/>
                    <a:pt x="16165" y="19417"/>
                    <a:pt x="16232" y="19252"/>
                  </a:cubicBezTo>
                  <a:cubicBezTo>
                    <a:pt x="16300" y="19091"/>
                    <a:pt x="16251" y="19091"/>
                    <a:pt x="16088" y="19029"/>
                  </a:cubicBezTo>
                  <a:cubicBezTo>
                    <a:pt x="15925" y="18967"/>
                    <a:pt x="15958" y="18957"/>
                    <a:pt x="16031" y="18803"/>
                  </a:cubicBezTo>
                  <a:cubicBezTo>
                    <a:pt x="16074" y="18711"/>
                    <a:pt x="16112" y="18675"/>
                    <a:pt x="16143" y="18681"/>
                  </a:cubicBezTo>
                  <a:close/>
                  <a:moveTo>
                    <a:pt x="15347" y="18334"/>
                  </a:moveTo>
                  <a:cubicBezTo>
                    <a:pt x="15385" y="18334"/>
                    <a:pt x="15319" y="18599"/>
                    <a:pt x="15270" y="18599"/>
                  </a:cubicBezTo>
                  <a:cubicBezTo>
                    <a:pt x="15222" y="18599"/>
                    <a:pt x="15001" y="18660"/>
                    <a:pt x="14894" y="18681"/>
                  </a:cubicBezTo>
                  <a:cubicBezTo>
                    <a:pt x="14789" y="18700"/>
                    <a:pt x="14742" y="18558"/>
                    <a:pt x="14808" y="18415"/>
                  </a:cubicBezTo>
                  <a:cubicBezTo>
                    <a:pt x="14808" y="18415"/>
                    <a:pt x="14981" y="18476"/>
                    <a:pt x="15010" y="18456"/>
                  </a:cubicBezTo>
                  <a:cubicBezTo>
                    <a:pt x="15040" y="18435"/>
                    <a:pt x="15309" y="18334"/>
                    <a:pt x="15347" y="18334"/>
                  </a:cubicBezTo>
                  <a:close/>
                  <a:moveTo>
                    <a:pt x="15790" y="18129"/>
                  </a:moveTo>
                  <a:cubicBezTo>
                    <a:pt x="15857" y="18190"/>
                    <a:pt x="15770" y="18926"/>
                    <a:pt x="15655" y="18865"/>
                  </a:cubicBezTo>
                  <a:cubicBezTo>
                    <a:pt x="15540" y="18803"/>
                    <a:pt x="15702" y="18049"/>
                    <a:pt x="15790" y="18129"/>
                  </a:cubicBezTo>
                  <a:close/>
                  <a:moveTo>
                    <a:pt x="11980" y="17353"/>
                  </a:moveTo>
                  <a:cubicBezTo>
                    <a:pt x="12028" y="17333"/>
                    <a:pt x="12144" y="17394"/>
                    <a:pt x="12220" y="17536"/>
                  </a:cubicBezTo>
                  <a:cubicBezTo>
                    <a:pt x="12297" y="17680"/>
                    <a:pt x="12441" y="17843"/>
                    <a:pt x="12557" y="18109"/>
                  </a:cubicBezTo>
                  <a:cubicBezTo>
                    <a:pt x="12673" y="18374"/>
                    <a:pt x="12769" y="18497"/>
                    <a:pt x="12894" y="18681"/>
                  </a:cubicBezTo>
                  <a:cubicBezTo>
                    <a:pt x="13019" y="18865"/>
                    <a:pt x="13087" y="19151"/>
                    <a:pt x="13163" y="19131"/>
                  </a:cubicBezTo>
                  <a:cubicBezTo>
                    <a:pt x="13240" y="19110"/>
                    <a:pt x="13260" y="19293"/>
                    <a:pt x="13212" y="19417"/>
                  </a:cubicBezTo>
                  <a:cubicBezTo>
                    <a:pt x="13163" y="19539"/>
                    <a:pt x="13144" y="19805"/>
                    <a:pt x="13144" y="20029"/>
                  </a:cubicBezTo>
                  <a:cubicBezTo>
                    <a:pt x="13144" y="20253"/>
                    <a:pt x="13058" y="20212"/>
                    <a:pt x="13019" y="20050"/>
                  </a:cubicBezTo>
                  <a:cubicBezTo>
                    <a:pt x="12980" y="19887"/>
                    <a:pt x="12651" y="19748"/>
                    <a:pt x="12603" y="19666"/>
                  </a:cubicBezTo>
                  <a:cubicBezTo>
                    <a:pt x="12554" y="19584"/>
                    <a:pt x="12471" y="18886"/>
                    <a:pt x="12471" y="18660"/>
                  </a:cubicBezTo>
                  <a:cubicBezTo>
                    <a:pt x="12471" y="18435"/>
                    <a:pt x="12211" y="17966"/>
                    <a:pt x="12182" y="17905"/>
                  </a:cubicBezTo>
                  <a:cubicBezTo>
                    <a:pt x="12154" y="17843"/>
                    <a:pt x="11861" y="17404"/>
                    <a:pt x="11980" y="17353"/>
                  </a:cubicBezTo>
                  <a:close/>
                  <a:moveTo>
                    <a:pt x="14446" y="16994"/>
                  </a:moveTo>
                  <a:cubicBezTo>
                    <a:pt x="14461" y="16995"/>
                    <a:pt x="14471" y="17011"/>
                    <a:pt x="14472" y="17047"/>
                  </a:cubicBezTo>
                  <a:cubicBezTo>
                    <a:pt x="14491" y="17721"/>
                    <a:pt x="14655" y="17333"/>
                    <a:pt x="14655" y="17435"/>
                  </a:cubicBezTo>
                  <a:cubicBezTo>
                    <a:pt x="14655" y="17536"/>
                    <a:pt x="14577" y="17577"/>
                    <a:pt x="14511" y="17700"/>
                  </a:cubicBezTo>
                  <a:cubicBezTo>
                    <a:pt x="14442" y="17822"/>
                    <a:pt x="14539" y="17987"/>
                    <a:pt x="14587" y="18252"/>
                  </a:cubicBezTo>
                  <a:cubicBezTo>
                    <a:pt x="14635" y="18517"/>
                    <a:pt x="14539" y="18619"/>
                    <a:pt x="14442" y="18803"/>
                  </a:cubicBezTo>
                  <a:cubicBezTo>
                    <a:pt x="14347" y="18988"/>
                    <a:pt x="14366" y="19273"/>
                    <a:pt x="14376" y="19457"/>
                  </a:cubicBezTo>
                  <a:cubicBezTo>
                    <a:pt x="14385" y="19641"/>
                    <a:pt x="14164" y="19600"/>
                    <a:pt x="14096" y="19559"/>
                  </a:cubicBezTo>
                  <a:cubicBezTo>
                    <a:pt x="14029" y="19519"/>
                    <a:pt x="13933" y="19519"/>
                    <a:pt x="13885" y="19519"/>
                  </a:cubicBezTo>
                  <a:cubicBezTo>
                    <a:pt x="13837" y="19519"/>
                    <a:pt x="13664" y="19313"/>
                    <a:pt x="13596" y="18988"/>
                  </a:cubicBezTo>
                  <a:cubicBezTo>
                    <a:pt x="13529" y="18660"/>
                    <a:pt x="13500" y="18272"/>
                    <a:pt x="13539" y="18190"/>
                  </a:cubicBezTo>
                  <a:cubicBezTo>
                    <a:pt x="13577" y="18109"/>
                    <a:pt x="13712" y="18394"/>
                    <a:pt x="13730" y="18293"/>
                  </a:cubicBezTo>
                  <a:cubicBezTo>
                    <a:pt x="13750" y="18190"/>
                    <a:pt x="13769" y="18027"/>
                    <a:pt x="13846" y="17987"/>
                  </a:cubicBezTo>
                  <a:cubicBezTo>
                    <a:pt x="13923" y="17945"/>
                    <a:pt x="13961" y="17925"/>
                    <a:pt x="14000" y="17864"/>
                  </a:cubicBezTo>
                  <a:cubicBezTo>
                    <a:pt x="14039" y="17802"/>
                    <a:pt x="14048" y="17496"/>
                    <a:pt x="14231" y="17496"/>
                  </a:cubicBezTo>
                  <a:cubicBezTo>
                    <a:pt x="14414" y="17496"/>
                    <a:pt x="14299" y="17374"/>
                    <a:pt x="14308" y="17230"/>
                  </a:cubicBezTo>
                  <a:cubicBezTo>
                    <a:pt x="14315" y="17123"/>
                    <a:pt x="14401" y="16992"/>
                    <a:pt x="14446" y="16994"/>
                  </a:cubicBezTo>
                  <a:close/>
                  <a:moveTo>
                    <a:pt x="15376" y="16393"/>
                  </a:moveTo>
                  <a:cubicBezTo>
                    <a:pt x="15376" y="16393"/>
                    <a:pt x="15501" y="16597"/>
                    <a:pt x="15531" y="16740"/>
                  </a:cubicBezTo>
                  <a:cubicBezTo>
                    <a:pt x="15559" y="16883"/>
                    <a:pt x="15463" y="17169"/>
                    <a:pt x="15367" y="17210"/>
                  </a:cubicBezTo>
                  <a:cubicBezTo>
                    <a:pt x="15270" y="17251"/>
                    <a:pt x="15270" y="17230"/>
                    <a:pt x="15222" y="17047"/>
                  </a:cubicBezTo>
                  <a:cubicBezTo>
                    <a:pt x="15175" y="16863"/>
                    <a:pt x="14962" y="16985"/>
                    <a:pt x="14933" y="16883"/>
                  </a:cubicBezTo>
                  <a:cubicBezTo>
                    <a:pt x="14905" y="16781"/>
                    <a:pt x="15059" y="16516"/>
                    <a:pt x="15155" y="16597"/>
                  </a:cubicBezTo>
                  <a:cubicBezTo>
                    <a:pt x="15251" y="16679"/>
                    <a:pt x="15241" y="16761"/>
                    <a:pt x="15376" y="16393"/>
                  </a:cubicBezTo>
                  <a:close/>
                  <a:moveTo>
                    <a:pt x="10267" y="16393"/>
                  </a:moveTo>
                  <a:cubicBezTo>
                    <a:pt x="10354" y="16311"/>
                    <a:pt x="10374" y="16699"/>
                    <a:pt x="10412" y="16801"/>
                  </a:cubicBezTo>
                  <a:cubicBezTo>
                    <a:pt x="10451" y="16903"/>
                    <a:pt x="10373" y="17598"/>
                    <a:pt x="10257" y="17517"/>
                  </a:cubicBezTo>
                  <a:cubicBezTo>
                    <a:pt x="10141" y="17435"/>
                    <a:pt x="10205" y="16451"/>
                    <a:pt x="10267" y="16393"/>
                  </a:cubicBezTo>
                  <a:close/>
                  <a:moveTo>
                    <a:pt x="12354" y="16270"/>
                  </a:moveTo>
                  <a:cubicBezTo>
                    <a:pt x="12354" y="16270"/>
                    <a:pt x="12528" y="16576"/>
                    <a:pt x="12576" y="16740"/>
                  </a:cubicBezTo>
                  <a:cubicBezTo>
                    <a:pt x="12624" y="16903"/>
                    <a:pt x="12692" y="16964"/>
                    <a:pt x="12769" y="17210"/>
                  </a:cubicBezTo>
                  <a:cubicBezTo>
                    <a:pt x="12845" y="17456"/>
                    <a:pt x="12894" y="17680"/>
                    <a:pt x="12903" y="17822"/>
                  </a:cubicBezTo>
                  <a:cubicBezTo>
                    <a:pt x="12913" y="17966"/>
                    <a:pt x="12991" y="18150"/>
                    <a:pt x="13029" y="18272"/>
                  </a:cubicBezTo>
                  <a:cubicBezTo>
                    <a:pt x="13067" y="18394"/>
                    <a:pt x="12980" y="18538"/>
                    <a:pt x="12922" y="18435"/>
                  </a:cubicBezTo>
                  <a:cubicBezTo>
                    <a:pt x="12865" y="18334"/>
                    <a:pt x="12701" y="18129"/>
                    <a:pt x="12663" y="17987"/>
                  </a:cubicBezTo>
                  <a:cubicBezTo>
                    <a:pt x="12624" y="17843"/>
                    <a:pt x="12528" y="17476"/>
                    <a:pt x="12480" y="17108"/>
                  </a:cubicBezTo>
                  <a:cubicBezTo>
                    <a:pt x="12432" y="16740"/>
                    <a:pt x="12354" y="16801"/>
                    <a:pt x="12317" y="16699"/>
                  </a:cubicBezTo>
                  <a:cubicBezTo>
                    <a:pt x="12278" y="16597"/>
                    <a:pt x="12278" y="16290"/>
                    <a:pt x="12354" y="16270"/>
                  </a:cubicBezTo>
                  <a:close/>
                  <a:moveTo>
                    <a:pt x="15029" y="15943"/>
                  </a:moveTo>
                  <a:cubicBezTo>
                    <a:pt x="15136" y="15861"/>
                    <a:pt x="15232" y="16189"/>
                    <a:pt x="15270" y="16290"/>
                  </a:cubicBezTo>
                  <a:cubicBezTo>
                    <a:pt x="15309" y="16393"/>
                    <a:pt x="15126" y="16331"/>
                    <a:pt x="15020" y="16331"/>
                  </a:cubicBezTo>
                  <a:cubicBezTo>
                    <a:pt x="14915" y="16331"/>
                    <a:pt x="14997" y="15968"/>
                    <a:pt x="15029" y="15943"/>
                  </a:cubicBezTo>
                  <a:close/>
                  <a:moveTo>
                    <a:pt x="15347" y="15637"/>
                  </a:moveTo>
                  <a:cubicBezTo>
                    <a:pt x="15482" y="15657"/>
                    <a:pt x="15531" y="16025"/>
                    <a:pt x="15357" y="16045"/>
                  </a:cubicBezTo>
                  <a:cubicBezTo>
                    <a:pt x="15184" y="16066"/>
                    <a:pt x="15309" y="15632"/>
                    <a:pt x="15347" y="15637"/>
                  </a:cubicBezTo>
                  <a:close/>
                  <a:moveTo>
                    <a:pt x="14943" y="14165"/>
                  </a:moveTo>
                  <a:cubicBezTo>
                    <a:pt x="14972" y="14165"/>
                    <a:pt x="15068" y="14226"/>
                    <a:pt x="15097" y="14472"/>
                  </a:cubicBezTo>
                  <a:cubicBezTo>
                    <a:pt x="15126" y="14718"/>
                    <a:pt x="14981" y="14656"/>
                    <a:pt x="14933" y="14982"/>
                  </a:cubicBezTo>
                  <a:cubicBezTo>
                    <a:pt x="14885" y="15310"/>
                    <a:pt x="14992" y="15084"/>
                    <a:pt x="15078" y="15147"/>
                  </a:cubicBezTo>
                  <a:cubicBezTo>
                    <a:pt x="15164" y="15208"/>
                    <a:pt x="15270" y="15248"/>
                    <a:pt x="15270" y="15248"/>
                  </a:cubicBezTo>
                  <a:cubicBezTo>
                    <a:pt x="15270" y="15248"/>
                    <a:pt x="15270" y="15248"/>
                    <a:pt x="15241" y="15350"/>
                  </a:cubicBezTo>
                  <a:cubicBezTo>
                    <a:pt x="15213" y="15453"/>
                    <a:pt x="15078" y="15350"/>
                    <a:pt x="15010" y="15534"/>
                  </a:cubicBezTo>
                  <a:cubicBezTo>
                    <a:pt x="14943" y="15718"/>
                    <a:pt x="14693" y="16189"/>
                    <a:pt x="14712" y="16004"/>
                  </a:cubicBezTo>
                  <a:cubicBezTo>
                    <a:pt x="14732" y="15821"/>
                    <a:pt x="14876" y="15616"/>
                    <a:pt x="14923" y="15514"/>
                  </a:cubicBezTo>
                  <a:cubicBezTo>
                    <a:pt x="14972" y="15412"/>
                    <a:pt x="14770" y="15228"/>
                    <a:pt x="14712" y="14982"/>
                  </a:cubicBezTo>
                  <a:cubicBezTo>
                    <a:pt x="14655" y="14738"/>
                    <a:pt x="14760" y="14676"/>
                    <a:pt x="14857" y="14534"/>
                  </a:cubicBezTo>
                  <a:cubicBezTo>
                    <a:pt x="14953" y="14391"/>
                    <a:pt x="14876" y="14165"/>
                    <a:pt x="14943" y="14165"/>
                  </a:cubicBezTo>
                  <a:close/>
                  <a:moveTo>
                    <a:pt x="14933" y="12654"/>
                  </a:moveTo>
                  <a:cubicBezTo>
                    <a:pt x="15059" y="12613"/>
                    <a:pt x="14933" y="13307"/>
                    <a:pt x="14819" y="13328"/>
                  </a:cubicBezTo>
                  <a:cubicBezTo>
                    <a:pt x="14703" y="13348"/>
                    <a:pt x="14791" y="12700"/>
                    <a:pt x="14933" y="12654"/>
                  </a:cubicBezTo>
                  <a:close/>
                  <a:moveTo>
                    <a:pt x="2689" y="9424"/>
                  </a:moveTo>
                  <a:cubicBezTo>
                    <a:pt x="2730" y="9431"/>
                    <a:pt x="2768" y="9446"/>
                    <a:pt x="2783" y="9446"/>
                  </a:cubicBezTo>
                  <a:cubicBezTo>
                    <a:pt x="2812" y="9446"/>
                    <a:pt x="2898" y="9446"/>
                    <a:pt x="2937" y="9651"/>
                  </a:cubicBezTo>
                  <a:cubicBezTo>
                    <a:pt x="2975" y="9854"/>
                    <a:pt x="2850" y="9875"/>
                    <a:pt x="2812" y="9854"/>
                  </a:cubicBezTo>
                  <a:cubicBezTo>
                    <a:pt x="2773" y="9835"/>
                    <a:pt x="2734" y="9712"/>
                    <a:pt x="2686" y="9671"/>
                  </a:cubicBezTo>
                  <a:cubicBezTo>
                    <a:pt x="2638" y="9631"/>
                    <a:pt x="2545" y="9491"/>
                    <a:pt x="2581" y="9446"/>
                  </a:cubicBezTo>
                  <a:cubicBezTo>
                    <a:pt x="2605" y="9416"/>
                    <a:pt x="2648" y="9416"/>
                    <a:pt x="2689" y="9424"/>
                  </a:cubicBezTo>
                  <a:close/>
                  <a:moveTo>
                    <a:pt x="1516" y="8994"/>
                  </a:moveTo>
                  <a:cubicBezTo>
                    <a:pt x="1534" y="9017"/>
                    <a:pt x="1541" y="9079"/>
                    <a:pt x="1531" y="9120"/>
                  </a:cubicBezTo>
                  <a:cubicBezTo>
                    <a:pt x="1513" y="9202"/>
                    <a:pt x="1412" y="9176"/>
                    <a:pt x="1436" y="9098"/>
                  </a:cubicBezTo>
                  <a:cubicBezTo>
                    <a:pt x="1469" y="8986"/>
                    <a:pt x="1498" y="8971"/>
                    <a:pt x="1516" y="8994"/>
                  </a:cubicBezTo>
                  <a:close/>
                  <a:moveTo>
                    <a:pt x="2167" y="8772"/>
                  </a:moveTo>
                  <a:cubicBezTo>
                    <a:pt x="2215" y="8772"/>
                    <a:pt x="2302" y="8977"/>
                    <a:pt x="2253" y="9120"/>
                  </a:cubicBezTo>
                  <a:cubicBezTo>
                    <a:pt x="2205" y="9262"/>
                    <a:pt x="2148" y="9282"/>
                    <a:pt x="2090" y="9180"/>
                  </a:cubicBezTo>
                  <a:cubicBezTo>
                    <a:pt x="2032" y="9079"/>
                    <a:pt x="2076" y="8772"/>
                    <a:pt x="2167" y="8772"/>
                  </a:cubicBezTo>
                  <a:close/>
                  <a:moveTo>
                    <a:pt x="17107" y="8604"/>
                  </a:moveTo>
                  <a:cubicBezTo>
                    <a:pt x="17152" y="8640"/>
                    <a:pt x="17166" y="8843"/>
                    <a:pt x="17224" y="9058"/>
                  </a:cubicBezTo>
                  <a:cubicBezTo>
                    <a:pt x="17300" y="9344"/>
                    <a:pt x="17233" y="9344"/>
                    <a:pt x="17185" y="9386"/>
                  </a:cubicBezTo>
                  <a:cubicBezTo>
                    <a:pt x="17137" y="9426"/>
                    <a:pt x="17147" y="9895"/>
                    <a:pt x="17137" y="9977"/>
                  </a:cubicBezTo>
                  <a:cubicBezTo>
                    <a:pt x="17127" y="10059"/>
                    <a:pt x="16973" y="10162"/>
                    <a:pt x="16934" y="10223"/>
                  </a:cubicBezTo>
                  <a:cubicBezTo>
                    <a:pt x="16896" y="10284"/>
                    <a:pt x="16685" y="10386"/>
                    <a:pt x="16685" y="10448"/>
                  </a:cubicBezTo>
                  <a:cubicBezTo>
                    <a:pt x="16685" y="10509"/>
                    <a:pt x="16646" y="10673"/>
                    <a:pt x="16530" y="10612"/>
                  </a:cubicBezTo>
                  <a:cubicBezTo>
                    <a:pt x="16459" y="10573"/>
                    <a:pt x="16458" y="10466"/>
                    <a:pt x="16460" y="10427"/>
                  </a:cubicBezTo>
                  <a:cubicBezTo>
                    <a:pt x="16458" y="10435"/>
                    <a:pt x="16457" y="10449"/>
                    <a:pt x="16453" y="10468"/>
                  </a:cubicBezTo>
                  <a:cubicBezTo>
                    <a:pt x="16425" y="10632"/>
                    <a:pt x="16386" y="10774"/>
                    <a:pt x="16318" y="10794"/>
                  </a:cubicBezTo>
                  <a:cubicBezTo>
                    <a:pt x="16251" y="10815"/>
                    <a:pt x="16117" y="10591"/>
                    <a:pt x="16117" y="10815"/>
                  </a:cubicBezTo>
                  <a:cubicBezTo>
                    <a:pt x="16117" y="11040"/>
                    <a:pt x="16039" y="11121"/>
                    <a:pt x="15982" y="11121"/>
                  </a:cubicBezTo>
                  <a:cubicBezTo>
                    <a:pt x="15925" y="11121"/>
                    <a:pt x="15857" y="10897"/>
                    <a:pt x="15828" y="10652"/>
                  </a:cubicBezTo>
                  <a:cubicBezTo>
                    <a:pt x="15799" y="10407"/>
                    <a:pt x="15934" y="10468"/>
                    <a:pt x="15982" y="10386"/>
                  </a:cubicBezTo>
                  <a:cubicBezTo>
                    <a:pt x="16031" y="10305"/>
                    <a:pt x="16107" y="10182"/>
                    <a:pt x="16146" y="10080"/>
                  </a:cubicBezTo>
                  <a:cubicBezTo>
                    <a:pt x="16184" y="9977"/>
                    <a:pt x="16464" y="10202"/>
                    <a:pt x="16521" y="10080"/>
                  </a:cubicBezTo>
                  <a:cubicBezTo>
                    <a:pt x="16579" y="9957"/>
                    <a:pt x="16781" y="9794"/>
                    <a:pt x="16819" y="9794"/>
                  </a:cubicBezTo>
                  <a:cubicBezTo>
                    <a:pt x="16858" y="9794"/>
                    <a:pt x="16906" y="9569"/>
                    <a:pt x="16963" y="9324"/>
                  </a:cubicBezTo>
                  <a:cubicBezTo>
                    <a:pt x="17021" y="9079"/>
                    <a:pt x="16979" y="8720"/>
                    <a:pt x="17050" y="8629"/>
                  </a:cubicBezTo>
                  <a:cubicBezTo>
                    <a:pt x="17074" y="8598"/>
                    <a:pt x="17092" y="8592"/>
                    <a:pt x="17107" y="8604"/>
                  </a:cubicBezTo>
                  <a:close/>
                  <a:moveTo>
                    <a:pt x="17272" y="7832"/>
                  </a:moveTo>
                  <a:cubicBezTo>
                    <a:pt x="17348" y="7792"/>
                    <a:pt x="17416" y="8037"/>
                    <a:pt x="17454" y="8017"/>
                  </a:cubicBezTo>
                  <a:cubicBezTo>
                    <a:pt x="17493" y="7997"/>
                    <a:pt x="17704" y="8017"/>
                    <a:pt x="17733" y="8220"/>
                  </a:cubicBezTo>
                  <a:cubicBezTo>
                    <a:pt x="17762" y="8424"/>
                    <a:pt x="17560" y="8405"/>
                    <a:pt x="17560" y="8405"/>
                  </a:cubicBezTo>
                  <a:cubicBezTo>
                    <a:pt x="17560" y="8405"/>
                    <a:pt x="17435" y="8486"/>
                    <a:pt x="17300" y="8506"/>
                  </a:cubicBezTo>
                  <a:cubicBezTo>
                    <a:pt x="17166" y="8527"/>
                    <a:pt x="17079" y="8649"/>
                    <a:pt x="16992" y="8486"/>
                  </a:cubicBezTo>
                  <a:cubicBezTo>
                    <a:pt x="16906" y="8322"/>
                    <a:pt x="17176" y="8200"/>
                    <a:pt x="17176" y="8139"/>
                  </a:cubicBezTo>
                  <a:cubicBezTo>
                    <a:pt x="17176" y="8078"/>
                    <a:pt x="17200" y="7870"/>
                    <a:pt x="17272" y="7832"/>
                  </a:cubicBezTo>
                  <a:close/>
                  <a:moveTo>
                    <a:pt x="281" y="5320"/>
                  </a:moveTo>
                  <a:cubicBezTo>
                    <a:pt x="339" y="5299"/>
                    <a:pt x="407" y="5320"/>
                    <a:pt x="445" y="5401"/>
                  </a:cubicBezTo>
                  <a:cubicBezTo>
                    <a:pt x="483" y="5483"/>
                    <a:pt x="502" y="5646"/>
                    <a:pt x="502" y="5830"/>
                  </a:cubicBezTo>
                  <a:cubicBezTo>
                    <a:pt x="502" y="6015"/>
                    <a:pt x="407" y="6137"/>
                    <a:pt x="339" y="6199"/>
                  </a:cubicBezTo>
                  <a:cubicBezTo>
                    <a:pt x="272" y="6260"/>
                    <a:pt x="185" y="6383"/>
                    <a:pt x="108" y="6361"/>
                  </a:cubicBezTo>
                  <a:cubicBezTo>
                    <a:pt x="31" y="6342"/>
                    <a:pt x="-36" y="6095"/>
                    <a:pt x="21" y="6035"/>
                  </a:cubicBezTo>
                  <a:cubicBezTo>
                    <a:pt x="80" y="5974"/>
                    <a:pt x="41" y="5871"/>
                    <a:pt x="21" y="5727"/>
                  </a:cubicBezTo>
                  <a:cubicBezTo>
                    <a:pt x="2" y="5586"/>
                    <a:pt x="69" y="5545"/>
                    <a:pt x="127" y="5545"/>
                  </a:cubicBezTo>
                  <a:cubicBezTo>
                    <a:pt x="185" y="5545"/>
                    <a:pt x="194" y="5351"/>
                    <a:pt x="281" y="5320"/>
                  </a:cubicBezTo>
                  <a:close/>
                  <a:moveTo>
                    <a:pt x="636" y="4530"/>
                  </a:moveTo>
                  <a:cubicBezTo>
                    <a:pt x="669" y="4497"/>
                    <a:pt x="705" y="4492"/>
                    <a:pt x="743" y="4543"/>
                  </a:cubicBezTo>
                  <a:cubicBezTo>
                    <a:pt x="820" y="4646"/>
                    <a:pt x="1024" y="4559"/>
                    <a:pt x="1092" y="4703"/>
                  </a:cubicBezTo>
                  <a:cubicBezTo>
                    <a:pt x="1159" y="4844"/>
                    <a:pt x="888" y="5115"/>
                    <a:pt x="945" y="5197"/>
                  </a:cubicBezTo>
                  <a:cubicBezTo>
                    <a:pt x="1003" y="5278"/>
                    <a:pt x="1099" y="5646"/>
                    <a:pt x="1186" y="5727"/>
                  </a:cubicBezTo>
                  <a:cubicBezTo>
                    <a:pt x="1272" y="5810"/>
                    <a:pt x="1369" y="6035"/>
                    <a:pt x="1378" y="6178"/>
                  </a:cubicBezTo>
                  <a:cubicBezTo>
                    <a:pt x="1388" y="6321"/>
                    <a:pt x="1263" y="6545"/>
                    <a:pt x="1186" y="6545"/>
                  </a:cubicBezTo>
                  <a:cubicBezTo>
                    <a:pt x="1109" y="6545"/>
                    <a:pt x="954" y="6444"/>
                    <a:pt x="878" y="6444"/>
                  </a:cubicBezTo>
                  <a:cubicBezTo>
                    <a:pt x="801" y="6444"/>
                    <a:pt x="771" y="6626"/>
                    <a:pt x="724" y="6585"/>
                  </a:cubicBezTo>
                  <a:cubicBezTo>
                    <a:pt x="675" y="6545"/>
                    <a:pt x="733" y="6402"/>
                    <a:pt x="733" y="6402"/>
                  </a:cubicBezTo>
                  <a:cubicBezTo>
                    <a:pt x="733" y="6402"/>
                    <a:pt x="463" y="6457"/>
                    <a:pt x="482" y="6335"/>
                  </a:cubicBezTo>
                  <a:cubicBezTo>
                    <a:pt x="501" y="6213"/>
                    <a:pt x="724" y="5810"/>
                    <a:pt x="801" y="5727"/>
                  </a:cubicBezTo>
                  <a:cubicBezTo>
                    <a:pt x="878" y="5646"/>
                    <a:pt x="675" y="5566"/>
                    <a:pt x="580" y="5483"/>
                  </a:cubicBezTo>
                  <a:cubicBezTo>
                    <a:pt x="483" y="5401"/>
                    <a:pt x="416" y="5176"/>
                    <a:pt x="377" y="5074"/>
                  </a:cubicBezTo>
                  <a:cubicBezTo>
                    <a:pt x="339" y="4972"/>
                    <a:pt x="309" y="4761"/>
                    <a:pt x="387" y="4707"/>
                  </a:cubicBezTo>
                  <a:cubicBezTo>
                    <a:pt x="445" y="4666"/>
                    <a:pt x="502" y="4808"/>
                    <a:pt x="550" y="4687"/>
                  </a:cubicBezTo>
                  <a:cubicBezTo>
                    <a:pt x="575" y="4625"/>
                    <a:pt x="604" y="4564"/>
                    <a:pt x="636" y="4530"/>
                  </a:cubicBezTo>
                  <a:close/>
                  <a:moveTo>
                    <a:pt x="8821" y="74"/>
                  </a:moveTo>
                  <a:cubicBezTo>
                    <a:pt x="8900" y="40"/>
                    <a:pt x="9005" y="125"/>
                    <a:pt x="8969" y="233"/>
                  </a:cubicBezTo>
                  <a:cubicBezTo>
                    <a:pt x="8921" y="376"/>
                    <a:pt x="8747" y="702"/>
                    <a:pt x="8633" y="641"/>
                  </a:cubicBezTo>
                  <a:cubicBezTo>
                    <a:pt x="8517" y="580"/>
                    <a:pt x="8189" y="600"/>
                    <a:pt x="8045" y="641"/>
                  </a:cubicBezTo>
                  <a:cubicBezTo>
                    <a:pt x="7901" y="681"/>
                    <a:pt x="7765" y="866"/>
                    <a:pt x="7641" y="1009"/>
                  </a:cubicBezTo>
                  <a:cubicBezTo>
                    <a:pt x="7516" y="1152"/>
                    <a:pt x="7544" y="1316"/>
                    <a:pt x="7593" y="1336"/>
                  </a:cubicBezTo>
                  <a:cubicBezTo>
                    <a:pt x="7641" y="1355"/>
                    <a:pt x="7689" y="1560"/>
                    <a:pt x="7631" y="1683"/>
                  </a:cubicBezTo>
                  <a:cubicBezTo>
                    <a:pt x="7560" y="1835"/>
                    <a:pt x="7410" y="1785"/>
                    <a:pt x="7305" y="1662"/>
                  </a:cubicBezTo>
                  <a:cubicBezTo>
                    <a:pt x="7199" y="1539"/>
                    <a:pt x="7074" y="1520"/>
                    <a:pt x="7015" y="1478"/>
                  </a:cubicBezTo>
                  <a:cubicBezTo>
                    <a:pt x="6958" y="1437"/>
                    <a:pt x="7026" y="1193"/>
                    <a:pt x="7093" y="1131"/>
                  </a:cubicBezTo>
                  <a:cubicBezTo>
                    <a:pt x="7160" y="1070"/>
                    <a:pt x="7343" y="886"/>
                    <a:pt x="7478" y="763"/>
                  </a:cubicBezTo>
                  <a:cubicBezTo>
                    <a:pt x="7612" y="641"/>
                    <a:pt x="7651" y="396"/>
                    <a:pt x="7747" y="396"/>
                  </a:cubicBezTo>
                  <a:cubicBezTo>
                    <a:pt x="7843" y="396"/>
                    <a:pt x="8305" y="192"/>
                    <a:pt x="8363" y="233"/>
                  </a:cubicBezTo>
                  <a:cubicBezTo>
                    <a:pt x="8420" y="275"/>
                    <a:pt x="8699" y="314"/>
                    <a:pt x="8757" y="151"/>
                  </a:cubicBezTo>
                  <a:cubicBezTo>
                    <a:pt x="8772" y="110"/>
                    <a:pt x="8795" y="85"/>
                    <a:pt x="8821" y="74"/>
                  </a:cubicBezTo>
                  <a:close/>
                  <a:moveTo>
                    <a:pt x="12716" y="0"/>
                  </a:moveTo>
                  <a:cubicBezTo>
                    <a:pt x="12720" y="12"/>
                    <a:pt x="12725" y="27"/>
                    <a:pt x="12732" y="43"/>
                  </a:cubicBezTo>
                  <a:cubicBezTo>
                    <a:pt x="12769" y="144"/>
                    <a:pt x="12886" y="-38"/>
                    <a:pt x="13088" y="146"/>
                  </a:cubicBezTo>
                  <a:cubicBezTo>
                    <a:pt x="13290" y="331"/>
                    <a:pt x="13088" y="146"/>
                    <a:pt x="13146" y="269"/>
                  </a:cubicBezTo>
                  <a:cubicBezTo>
                    <a:pt x="13203" y="391"/>
                    <a:pt x="13232" y="248"/>
                    <a:pt x="13367" y="207"/>
                  </a:cubicBezTo>
                  <a:cubicBezTo>
                    <a:pt x="13502" y="167"/>
                    <a:pt x="13589" y="207"/>
                    <a:pt x="13674" y="228"/>
                  </a:cubicBezTo>
                  <a:cubicBezTo>
                    <a:pt x="13761" y="248"/>
                    <a:pt x="13954" y="248"/>
                    <a:pt x="14040" y="370"/>
                  </a:cubicBezTo>
                  <a:cubicBezTo>
                    <a:pt x="14127" y="493"/>
                    <a:pt x="13983" y="758"/>
                    <a:pt x="13934" y="841"/>
                  </a:cubicBezTo>
                  <a:cubicBezTo>
                    <a:pt x="13886" y="923"/>
                    <a:pt x="14011" y="984"/>
                    <a:pt x="14050" y="963"/>
                  </a:cubicBezTo>
                  <a:cubicBezTo>
                    <a:pt x="14088" y="942"/>
                    <a:pt x="14406" y="963"/>
                    <a:pt x="14551" y="1003"/>
                  </a:cubicBezTo>
                  <a:cubicBezTo>
                    <a:pt x="14695" y="1045"/>
                    <a:pt x="14752" y="1187"/>
                    <a:pt x="14819" y="1187"/>
                  </a:cubicBezTo>
                  <a:cubicBezTo>
                    <a:pt x="14887" y="1187"/>
                    <a:pt x="14993" y="1127"/>
                    <a:pt x="15031" y="1045"/>
                  </a:cubicBezTo>
                  <a:cubicBezTo>
                    <a:pt x="15070" y="963"/>
                    <a:pt x="15310" y="923"/>
                    <a:pt x="15387" y="902"/>
                  </a:cubicBezTo>
                  <a:cubicBezTo>
                    <a:pt x="15464" y="882"/>
                    <a:pt x="15677" y="902"/>
                    <a:pt x="15706" y="942"/>
                  </a:cubicBezTo>
                  <a:cubicBezTo>
                    <a:pt x="15733" y="984"/>
                    <a:pt x="15762" y="1187"/>
                    <a:pt x="15762" y="1351"/>
                  </a:cubicBezTo>
                  <a:cubicBezTo>
                    <a:pt x="15762" y="1515"/>
                    <a:pt x="15849" y="1658"/>
                    <a:pt x="15916" y="1678"/>
                  </a:cubicBezTo>
                  <a:cubicBezTo>
                    <a:pt x="15984" y="1699"/>
                    <a:pt x="16109" y="1434"/>
                    <a:pt x="16157" y="1393"/>
                  </a:cubicBezTo>
                  <a:cubicBezTo>
                    <a:pt x="16205" y="1351"/>
                    <a:pt x="16263" y="1577"/>
                    <a:pt x="16292" y="1515"/>
                  </a:cubicBezTo>
                  <a:cubicBezTo>
                    <a:pt x="16321" y="1454"/>
                    <a:pt x="16562" y="1534"/>
                    <a:pt x="16658" y="1434"/>
                  </a:cubicBezTo>
                  <a:cubicBezTo>
                    <a:pt x="16754" y="1331"/>
                    <a:pt x="16810" y="1434"/>
                    <a:pt x="16859" y="1393"/>
                  </a:cubicBezTo>
                  <a:cubicBezTo>
                    <a:pt x="16907" y="1351"/>
                    <a:pt x="16984" y="1127"/>
                    <a:pt x="16984" y="1045"/>
                  </a:cubicBezTo>
                  <a:cubicBezTo>
                    <a:pt x="16984" y="963"/>
                    <a:pt x="17022" y="902"/>
                    <a:pt x="16984" y="779"/>
                  </a:cubicBezTo>
                  <a:cubicBezTo>
                    <a:pt x="16945" y="657"/>
                    <a:pt x="16810" y="738"/>
                    <a:pt x="16667" y="657"/>
                  </a:cubicBezTo>
                  <a:cubicBezTo>
                    <a:pt x="16523" y="576"/>
                    <a:pt x="16673" y="149"/>
                    <a:pt x="16715" y="370"/>
                  </a:cubicBezTo>
                  <a:cubicBezTo>
                    <a:pt x="16739" y="495"/>
                    <a:pt x="16868" y="370"/>
                    <a:pt x="16964" y="412"/>
                  </a:cubicBezTo>
                  <a:cubicBezTo>
                    <a:pt x="17061" y="452"/>
                    <a:pt x="17022" y="350"/>
                    <a:pt x="17070" y="350"/>
                  </a:cubicBezTo>
                  <a:cubicBezTo>
                    <a:pt x="17119" y="350"/>
                    <a:pt x="17292" y="452"/>
                    <a:pt x="17388" y="452"/>
                  </a:cubicBezTo>
                  <a:cubicBezTo>
                    <a:pt x="17484" y="452"/>
                    <a:pt x="17562" y="676"/>
                    <a:pt x="17562" y="676"/>
                  </a:cubicBezTo>
                  <a:cubicBezTo>
                    <a:pt x="17562" y="676"/>
                    <a:pt x="17292" y="841"/>
                    <a:pt x="17235" y="841"/>
                  </a:cubicBezTo>
                  <a:cubicBezTo>
                    <a:pt x="17177" y="841"/>
                    <a:pt x="17215" y="1003"/>
                    <a:pt x="17263" y="1003"/>
                  </a:cubicBezTo>
                  <a:cubicBezTo>
                    <a:pt x="17311" y="1003"/>
                    <a:pt x="17379" y="1065"/>
                    <a:pt x="17446" y="1168"/>
                  </a:cubicBezTo>
                  <a:cubicBezTo>
                    <a:pt x="17514" y="1270"/>
                    <a:pt x="17812" y="1168"/>
                    <a:pt x="17849" y="1168"/>
                  </a:cubicBezTo>
                  <a:cubicBezTo>
                    <a:pt x="17888" y="1168"/>
                    <a:pt x="18004" y="1270"/>
                    <a:pt x="18119" y="1413"/>
                  </a:cubicBezTo>
                  <a:cubicBezTo>
                    <a:pt x="18235" y="1555"/>
                    <a:pt x="18312" y="1616"/>
                    <a:pt x="18312" y="1616"/>
                  </a:cubicBezTo>
                  <a:cubicBezTo>
                    <a:pt x="18312" y="1616"/>
                    <a:pt x="18475" y="1616"/>
                    <a:pt x="18639" y="1577"/>
                  </a:cubicBezTo>
                  <a:cubicBezTo>
                    <a:pt x="18803" y="1534"/>
                    <a:pt x="19014" y="1534"/>
                    <a:pt x="19052" y="1596"/>
                  </a:cubicBezTo>
                  <a:cubicBezTo>
                    <a:pt x="19091" y="1658"/>
                    <a:pt x="19197" y="1719"/>
                    <a:pt x="19274" y="1862"/>
                  </a:cubicBezTo>
                  <a:cubicBezTo>
                    <a:pt x="19351" y="2006"/>
                    <a:pt x="19408" y="1944"/>
                    <a:pt x="19514" y="1923"/>
                  </a:cubicBezTo>
                  <a:cubicBezTo>
                    <a:pt x="19621" y="1902"/>
                    <a:pt x="19727" y="1862"/>
                    <a:pt x="19823" y="1862"/>
                  </a:cubicBezTo>
                  <a:cubicBezTo>
                    <a:pt x="19919" y="1862"/>
                    <a:pt x="20236" y="1841"/>
                    <a:pt x="20294" y="2025"/>
                  </a:cubicBezTo>
                  <a:cubicBezTo>
                    <a:pt x="20351" y="2209"/>
                    <a:pt x="20419" y="2168"/>
                    <a:pt x="20419" y="2168"/>
                  </a:cubicBezTo>
                  <a:cubicBezTo>
                    <a:pt x="20419" y="2168"/>
                    <a:pt x="20506" y="1841"/>
                    <a:pt x="20544" y="1780"/>
                  </a:cubicBezTo>
                  <a:cubicBezTo>
                    <a:pt x="20583" y="1719"/>
                    <a:pt x="20708" y="1822"/>
                    <a:pt x="20785" y="1902"/>
                  </a:cubicBezTo>
                  <a:cubicBezTo>
                    <a:pt x="20862" y="1984"/>
                    <a:pt x="21236" y="1902"/>
                    <a:pt x="21332" y="1944"/>
                  </a:cubicBezTo>
                  <a:cubicBezTo>
                    <a:pt x="21429" y="1984"/>
                    <a:pt x="21564" y="2189"/>
                    <a:pt x="21487" y="2353"/>
                  </a:cubicBezTo>
                  <a:cubicBezTo>
                    <a:pt x="21410" y="2516"/>
                    <a:pt x="21545" y="2802"/>
                    <a:pt x="21516" y="2965"/>
                  </a:cubicBezTo>
                  <a:cubicBezTo>
                    <a:pt x="21487" y="3129"/>
                    <a:pt x="21410" y="3149"/>
                    <a:pt x="21332" y="3190"/>
                  </a:cubicBezTo>
                  <a:cubicBezTo>
                    <a:pt x="21256" y="3231"/>
                    <a:pt x="21410" y="3436"/>
                    <a:pt x="21477" y="3578"/>
                  </a:cubicBezTo>
                  <a:cubicBezTo>
                    <a:pt x="21545" y="3722"/>
                    <a:pt x="21438" y="3762"/>
                    <a:pt x="21371" y="3701"/>
                  </a:cubicBezTo>
                  <a:cubicBezTo>
                    <a:pt x="21303" y="3640"/>
                    <a:pt x="21130" y="3722"/>
                    <a:pt x="20910" y="3844"/>
                  </a:cubicBezTo>
                  <a:cubicBezTo>
                    <a:pt x="20688" y="3967"/>
                    <a:pt x="20602" y="4212"/>
                    <a:pt x="20371" y="4232"/>
                  </a:cubicBezTo>
                  <a:cubicBezTo>
                    <a:pt x="20139" y="4253"/>
                    <a:pt x="20236" y="4212"/>
                    <a:pt x="19948" y="4212"/>
                  </a:cubicBezTo>
                  <a:cubicBezTo>
                    <a:pt x="19659" y="4212"/>
                    <a:pt x="19669" y="4375"/>
                    <a:pt x="19611" y="4579"/>
                  </a:cubicBezTo>
                  <a:cubicBezTo>
                    <a:pt x="19553" y="4784"/>
                    <a:pt x="19640" y="4743"/>
                    <a:pt x="19611" y="4906"/>
                  </a:cubicBezTo>
                  <a:cubicBezTo>
                    <a:pt x="19582" y="5070"/>
                    <a:pt x="19534" y="5253"/>
                    <a:pt x="19534" y="5397"/>
                  </a:cubicBezTo>
                  <a:cubicBezTo>
                    <a:pt x="19534" y="5540"/>
                    <a:pt x="19360" y="5560"/>
                    <a:pt x="19303" y="5683"/>
                  </a:cubicBezTo>
                  <a:cubicBezTo>
                    <a:pt x="19245" y="5805"/>
                    <a:pt x="19148" y="6112"/>
                    <a:pt x="18985" y="6336"/>
                  </a:cubicBezTo>
                  <a:cubicBezTo>
                    <a:pt x="18822" y="6561"/>
                    <a:pt x="18707" y="6909"/>
                    <a:pt x="18707" y="6909"/>
                  </a:cubicBezTo>
                  <a:cubicBezTo>
                    <a:pt x="18707" y="6909"/>
                    <a:pt x="18736" y="6561"/>
                    <a:pt x="18812" y="6316"/>
                  </a:cubicBezTo>
                  <a:cubicBezTo>
                    <a:pt x="18889" y="6071"/>
                    <a:pt x="18726" y="5724"/>
                    <a:pt x="18716" y="5458"/>
                  </a:cubicBezTo>
                  <a:cubicBezTo>
                    <a:pt x="18707" y="5193"/>
                    <a:pt x="18765" y="5110"/>
                    <a:pt x="18861" y="4865"/>
                  </a:cubicBezTo>
                  <a:cubicBezTo>
                    <a:pt x="18956" y="4620"/>
                    <a:pt x="19187" y="4539"/>
                    <a:pt x="19283" y="4416"/>
                  </a:cubicBezTo>
                  <a:cubicBezTo>
                    <a:pt x="19380" y="4293"/>
                    <a:pt x="19774" y="3722"/>
                    <a:pt x="19774" y="3722"/>
                  </a:cubicBezTo>
                  <a:cubicBezTo>
                    <a:pt x="19774" y="3722"/>
                    <a:pt x="19697" y="3823"/>
                    <a:pt x="19602" y="3905"/>
                  </a:cubicBezTo>
                  <a:cubicBezTo>
                    <a:pt x="19505" y="3986"/>
                    <a:pt x="19389" y="4150"/>
                    <a:pt x="19312" y="4150"/>
                  </a:cubicBezTo>
                  <a:cubicBezTo>
                    <a:pt x="19235" y="4150"/>
                    <a:pt x="19264" y="3986"/>
                    <a:pt x="19255" y="3823"/>
                  </a:cubicBezTo>
                  <a:cubicBezTo>
                    <a:pt x="19245" y="3660"/>
                    <a:pt x="19062" y="3783"/>
                    <a:pt x="18994" y="3946"/>
                  </a:cubicBezTo>
                  <a:cubicBezTo>
                    <a:pt x="18927" y="4109"/>
                    <a:pt x="18803" y="4212"/>
                    <a:pt x="18669" y="4416"/>
                  </a:cubicBezTo>
                  <a:cubicBezTo>
                    <a:pt x="18533" y="4620"/>
                    <a:pt x="18572" y="4600"/>
                    <a:pt x="18485" y="4620"/>
                  </a:cubicBezTo>
                  <a:cubicBezTo>
                    <a:pt x="18398" y="4640"/>
                    <a:pt x="18254" y="4518"/>
                    <a:pt x="18187" y="4416"/>
                  </a:cubicBezTo>
                  <a:cubicBezTo>
                    <a:pt x="18119" y="4314"/>
                    <a:pt x="18052" y="4498"/>
                    <a:pt x="17841" y="4518"/>
                  </a:cubicBezTo>
                  <a:cubicBezTo>
                    <a:pt x="17629" y="4539"/>
                    <a:pt x="17388" y="4477"/>
                    <a:pt x="17292" y="4498"/>
                  </a:cubicBezTo>
                  <a:cubicBezTo>
                    <a:pt x="17196" y="4518"/>
                    <a:pt x="16955" y="5110"/>
                    <a:pt x="16810" y="5213"/>
                  </a:cubicBezTo>
                  <a:cubicBezTo>
                    <a:pt x="16667" y="5315"/>
                    <a:pt x="16484" y="5499"/>
                    <a:pt x="16532" y="5642"/>
                  </a:cubicBezTo>
                  <a:cubicBezTo>
                    <a:pt x="16581" y="5784"/>
                    <a:pt x="16667" y="5519"/>
                    <a:pt x="16706" y="5519"/>
                  </a:cubicBezTo>
                  <a:cubicBezTo>
                    <a:pt x="16744" y="5519"/>
                    <a:pt x="16677" y="5805"/>
                    <a:pt x="16763" y="5805"/>
                  </a:cubicBezTo>
                  <a:cubicBezTo>
                    <a:pt x="16849" y="5805"/>
                    <a:pt x="16897" y="5703"/>
                    <a:pt x="16984" y="5683"/>
                  </a:cubicBezTo>
                  <a:cubicBezTo>
                    <a:pt x="17058" y="5665"/>
                    <a:pt x="17117" y="5781"/>
                    <a:pt x="17145" y="5954"/>
                  </a:cubicBezTo>
                  <a:cubicBezTo>
                    <a:pt x="17142" y="5783"/>
                    <a:pt x="17273" y="5835"/>
                    <a:pt x="17321" y="5805"/>
                  </a:cubicBezTo>
                  <a:cubicBezTo>
                    <a:pt x="17388" y="5764"/>
                    <a:pt x="17369" y="5907"/>
                    <a:pt x="17398" y="5948"/>
                  </a:cubicBezTo>
                  <a:cubicBezTo>
                    <a:pt x="17426" y="5990"/>
                    <a:pt x="17379" y="6152"/>
                    <a:pt x="17340" y="6173"/>
                  </a:cubicBezTo>
                  <a:cubicBezTo>
                    <a:pt x="17302" y="6193"/>
                    <a:pt x="17369" y="6275"/>
                    <a:pt x="17417" y="6417"/>
                  </a:cubicBezTo>
                  <a:cubicBezTo>
                    <a:pt x="17466" y="6561"/>
                    <a:pt x="17504" y="6909"/>
                    <a:pt x="17466" y="6930"/>
                  </a:cubicBezTo>
                  <a:cubicBezTo>
                    <a:pt x="17426" y="6949"/>
                    <a:pt x="17359" y="7072"/>
                    <a:pt x="17359" y="7154"/>
                  </a:cubicBezTo>
                  <a:cubicBezTo>
                    <a:pt x="17359" y="7236"/>
                    <a:pt x="17426" y="7644"/>
                    <a:pt x="17379" y="7685"/>
                  </a:cubicBezTo>
                  <a:cubicBezTo>
                    <a:pt x="17331" y="7726"/>
                    <a:pt x="17254" y="7583"/>
                    <a:pt x="17235" y="7521"/>
                  </a:cubicBezTo>
                  <a:cubicBezTo>
                    <a:pt x="17215" y="7460"/>
                    <a:pt x="17206" y="6991"/>
                    <a:pt x="17215" y="6765"/>
                  </a:cubicBezTo>
                  <a:cubicBezTo>
                    <a:pt x="17225" y="6541"/>
                    <a:pt x="17215" y="6336"/>
                    <a:pt x="17157" y="6051"/>
                  </a:cubicBezTo>
                  <a:cubicBezTo>
                    <a:pt x="17177" y="6275"/>
                    <a:pt x="17119" y="6459"/>
                    <a:pt x="17080" y="6745"/>
                  </a:cubicBezTo>
                  <a:cubicBezTo>
                    <a:pt x="17042" y="7032"/>
                    <a:pt x="16984" y="7317"/>
                    <a:pt x="16830" y="7562"/>
                  </a:cubicBezTo>
                  <a:cubicBezTo>
                    <a:pt x="16677" y="7808"/>
                    <a:pt x="16426" y="8257"/>
                    <a:pt x="16378" y="8379"/>
                  </a:cubicBezTo>
                  <a:cubicBezTo>
                    <a:pt x="16330" y="8503"/>
                    <a:pt x="16157" y="8400"/>
                    <a:pt x="16128" y="8319"/>
                  </a:cubicBezTo>
                  <a:cubicBezTo>
                    <a:pt x="16099" y="8236"/>
                    <a:pt x="16013" y="8503"/>
                    <a:pt x="15945" y="8563"/>
                  </a:cubicBezTo>
                  <a:cubicBezTo>
                    <a:pt x="15877" y="8624"/>
                    <a:pt x="15810" y="8747"/>
                    <a:pt x="15810" y="8911"/>
                  </a:cubicBezTo>
                  <a:cubicBezTo>
                    <a:pt x="15810" y="9075"/>
                    <a:pt x="15619" y="9075"/>
                    <a:pt x="15619" y="9177"/>
                  </a:cubicBezTo>
                  <a:cubicBezTo>
                    <a:pt x="15619" y="9278"/>
                    <a:pt x="15733" y="9564"/>
                    <a:pt x="15781" y="9708"/>
                  </a:cubicBezTo>
                  <a:cubicBezTo>
                    <a:pt x="15829" y="9850"/>
                    <a:pt x="15771" y="10300"/>
                    <a:pt x="15686" y="10402"/>
                  </a:cubicBezTo>
                  <a:cubicBezTo>
                    <a:pt x="15599" y="10505"/>
                    <a:pt x="15561" y="10627"/>
                    <a:pt x="15445" y="10484"/>
                  </a:cubicBezTo>
                  <a:cubicBezTo>
                    <a:pt x="15330" y="10341"/>
                    <a:pt x="15426" y="10259"/>
                    <a:pt x="15474" y="10034"/>
                  </a:cubicBezTo>
                  <a:cubicBezTo>
                    <a:pt x="15522" y="9809"/>
                    <a:pt x="15426" y="9687"/>
                    <a:pt x="15407" y="9626"/>
                  </a:cubicBezTo>
                  <a:cubicBezTo>
                    <a:pt x="15387" y="9564"/>
                    <a:pt x="15310" y="9749"/>
                    <a:pt x="15272" y="9768"/>
                  </a:cubicBezTo>
                  <a:cubicBezTo>
                    <a:pt x="15234" y="9790"/>
                    <a:pt x="15234" y="9585"/>
                    <a:pt x="15262" y="9462"/>
                  </a:cubicBezTo>
                  <a:cubicBezTo>
                    <a:pt x="15291" y="9340"/>
                    <a:pt x="15243" y="9075"/>
                    <a:pt x="15214" y="9054"/>
                  </a:cubicBezTo>
                  <a:cubicBezTo>
                    <a:pt x="15185" y="9033"/>
                    <a:pt x="15002" y="9361"/>
                    <a:pt x="14925" y="9340"/>
                  </a:cubicBezTo>
                  <a:cubicBezTo>
                    <a:pt x="14848" y="9319"/>
                    <a:pt x="14916" y="8952"/>
                    <a:pt x="14944" y="8849"/>
                  </a:cubicBezTo>
                  <a:cubicBezTo>
                    <a:pt x="14973" y="8747"/>
                    <a:pt x="14887" y="8829"/>
                    <a:pt x="14829" y="8931"/>
                  </a:cubicBezTo>
                  <a:cubicBezTo>
                    <a:pt x="14771" y="9033"/>
                    <a:pt x="14647" y="9259"/>
                    <a:pt x="14599" y="9237"/>
                  </a:cubicBezTo>
                  <a:cubicBezTo>
                    <a:pt x="14551" y="9217"/>
                    <a:pt x="14454" y="9401"/>
                    <a:pt x="14531" y="9523"/>
                  </a:cubicBezTo>
                  <a:cubicBezTo>
                    <a:pt x="14609" y="9647"/>
                    <a:pt x="14637" y="9749"/>
                    <a:pt x="14685" y="9768"/>
                  </a:cubicBezTo>
                  <a:cubicBezTo>
                    <a:pt x="14732" y="9790"/>
                    <a:pt x="14858" y="9728"/>
                    <a:pt x="14906" y="9708"/>
                  </a:cubicBezTo>
                  <a:cubicBezTo>
                    <a:pt x="14954" y="9687"/>
                    <a:pt x="15051" y="9850"/>
                    <a:pt x="14954" y="10034"/>
                  </a:cubicBezTo>
                  <a:cubicBezTo>
                    <a:pt x="14858" y="10219"/>
                    <a:pt x="14656" y="10240"/>
                    <a:pt x="14695" y="10362"/>
                  </a:cubicBezTo>
                  <a:cubicBezTo>
                    <a:pt x="14732" y="10484"/>
                    <a:pt x="14829" y="10669"/>
                    <a:pt x="14906" y="10954"/>
                  </a:cubicBezTo>
                  <a:cubicBezTo>
                    <a:pt x="14983" y="11239"/>
                    <a:pt x="14954" y="11546"/>
                    <a:pt x="14973" y="11772"/>
                  </a:cubicBezTo>
                  <a:cubicBezTo>
                    <a:pt x="14993" y="11996"/>
                    <a:pt x="14695" y="12466"/>
                    <a:pt x="14609" y="12609"/>
                  </a:cubicBezTo>
                  <a:cubicBezTo>
                    <a:pt x="14522" y="12752"/>
                    <a:pt x="14435" y="13100"/>
                    <a:pt x="14291" y="13262"/>
                  </a:cubicBezTo>
                  <a:cubicBezTo>
                    <a:pt x="14146" y="13427"/>
                    <a:pt x="13838" y="13569"/>
                    <a:pt x="13790" y="13507"/>
                  </a:cubicBezTo>
                  <a:cubicBezTo>
                    <a:pt x="13741" y="13446"/>
                    <a:pt x="13607" y="13610"/>
                    <a:pt x="13616" y="13834"/>
                  </a:cubicBezTo>
                  <a:cubicBezTo>
                    <a:pt x="13626" y="14059"/>
                    <a:pt x="13694" y="14039"/>
                    <a:pt x="13694" y="14100"/>
                  </a:cubicBezTo>
                  <a:cubicBezTo>
                    <a:pt x="13694" y="14162"/>
                    <a:pt x="13597" y="14407"/>
                    <a:pt x="13560" y="14509"/>
                  </a:cubicBezTo>
                  <a:cubicBezTo>
                    <a:pt x="13521" y="14610"/>
                    <a:pt x="13387" y="14509"/>
                    <a:pt x="13406" y="14202"/>
                  </a:cubicBezTo>
                  <a:cubicBezTo>
                    <a:pt x="13425" y="13896"/>
                    <a:pt x="13521" y="13773"/>
                    <a:pt x="13511" y="13631"/>
                  </a:cubicBezTo>
                  <a:cubicBezTo>
                    <a:pt x="13502" y="13487"/>
                    <a:pt x="13415" y="13406"/>
                    <a:pt x="13357" y="13527"/>
                  </a:cubicBezTo>
                  <a:cubicBezTo>
                    <a:pt x="13300" y="13650"/>
                    <a:pt x="13117" y="13998"/>
                    <a:pt x="13117" y="13998"/>
                  </a:cubicBezTo>
                  <a:cubicBezTo>
                    <a:pt x="13117" y="13998"/>
                    <a:pt x="13184" y="14366"/>
                    <a:pt x="13271" y="14509"/>
                  </a:cubicBezTo>
                  <a:cubicBezTo>
                    <a:pt x="13357" y="14652"/>
                    <a:pt x="13415" y="14856"/>
                    <a:pt x="13531" y="15163"/>
                  </a:cubicBezTo>
                  <a:cubicBezTo>
                    <a:pt x="13645" y="15469"/>
                    <a:pt x="13560" y="15735"/>
                    <a:pt x="13531" y="15960"/>
                  </a:cubicBezTo>
                  <a:cubicBezTo>
                    <a:pt x="13502" y="16184"/>
                    <a:pt x="13406" y="16184"/>
                    <a:pt x="13329" y="16225"/>
                  </a:cubicBezTo>
                  <a:cubicBezTo>
                    <a:pt x="13251" y="16265"/>
                    <a:pt x="13232" y="16327"/>
                    <a:pt x="13203" y="16450"/>
                  </a:cubicBezTo>
                  <a:cubicBezTo>
                    <a:pt x="13174" y="16573"/>
                    <a:pt x="13035" y="17159"/>
                    <a:pt x="13016" y="17056"/>
                  </a:cubicBezTo>
                  <a:cubicBezTo>
                    <a:pt x="12997" y="16955"/>
                    <a:pt x="12876" y="16265"/>
                    <a:pt x="12876" y="16265"/>
                  </a:cubicBezTo>
                  <a:cubicBezTo>
                    <a:pt x="12876" y="16265"/>
                    <a:pt x="12789" y="15898"/>
                    <a:pt x="12664" y="15714"/>
                  </a:cubicBezTo>
                  <a:cubicBezTo>
                    <a:pt x="12539" y="15531"/>
                    <a:pt x="12492" y="15449"/>
                    <a:pt x="12492" y="15633"/>
                  </a:cubicBezTo>
                  <a:cubicBezTo>
                    <a:pt x="12492" y="15816"/>
                    <a:pt x="12415" y="16164"/>
                    <a:pt x="12415" y="16286"/>
                  </a:cubicBezTo>
                  <a:cubicBezTo>
                    <a:pt x="12415" y="16409"/>
                    <a:pt x="12241" y="15919"/>
                    <a:pt x="12241" y="15714"/>
                  </a:cubicBezTo>
                  <a:cubicBezTo>
                    <a:pt x="12241" y="15510"/>
                    <a:pt x="12212" y="15163"/>
                    <a:pt x="12222" y="14836"/>
                  </a:cubicBezTo>
                  <a:cubicBezTo>
                    <a:pt x="12232" y="14509"/>
                    <a:pt x="12020" y="14815"/>
                    <a:pt x="12020" y="14815"/>
                  </a:cubicBezTo>
                  <a:cubicBezTo>
                    <a:pt x="12020" y="14815"/>
                    <a:pt x="11856" y="15548"/>
                    <a:pt x="11808" y="15548"/>
                  </a:cubicBezTo>
                  <a:cubicBezTo>
                    <a:pt x="11760" y="15548"/>
                    <a:pt x="11808" y="14876"/>
                    <a:pt x="11818" y="14631"/>
                  </a:cubicBezTo>
                  <a:cubicBezTo>
                    <a:pt x="11827" y="14385"/>
                    <a:pt x="11770" y="14162"/>
                    <a:pt x="11741" y="14080"/>
                  </a:cubicBezTo>
                  <a:cubicBezTo>
                    <a:pt x="11712" y="13998"/>
                    <a:pt x="11548" y="13671"/>
                    <a:pt x="11519" y="13446"/>
                  </a:cubicBezTo>
                  <a:cubicBezTo>
                    <a:pt x="11490" y="13221"/>
                    <a:pt x="11433" y="13303"/>
                    <a:pt x="11376" y="13427"/>
                  </a:cubicBezTo>
                  <a:cubicBezTo>
                    <a:pt x="11318" y="13549"/>
                    <a:pt x="11337" y="13549"/>
                    <a:pt x="11106" y="13549"/>
                  </a:cubicBezTo>
                  <a:cubicBezTo>
                    <a:pt x="10875" y="13549"/>
                    <a:pt x="10885" y="13855"/>
                    <a:pt x="10769" y="14039"/>
                  </a:cubicBezTo>
                  <a:cubicBezTo>
                    <a:pt x="10654" y="14223"/>
                    <a:pt x="10557" y="14570"/>
                    <a:pt x="10423" y="14692"/>
                  </a:cubicBezTo>
                  <a:cubicBezTo>
                    <a:pt x="10289" y="14815"/>
                    <a:pt x="10231" y="14937"/>
                    <a:pt x="10231" y="15081"/>
                  </a:cubicBezTo>
                  <a:cubicBezTo>
                    <a:pt x="10231" y="15223"/>
                    <a:pt x="10285" y="15696"/>
                    <a:pt x="10256" y="15899"/>
                  </a:cubicBezTo>
                  <a:cubicBezTo>
                    <a:pt x="10227" y="16104"/>
                    <a:pt x="10154" y="16286"/>
                    <a:pt x="10086" y="16491"/>
                  </a:cubicBezTo>
                  <a:cubicBezTo>
                    <a:pt x="10019" y="16695"/>
                    <a:pt x="9961" y="17022"/>
                    <a:pt x="9903" y="17022"/>
                  </a:cubicBezTo>
                  <a:cubicBezTo>
                    <a:pt x="9846" y="17022"/>
                    <a:pt x="9826" y="16736"/>
                    <a:pt x="9826" y="16553"/>
                  </a:cubicBezTo>
                  <a:cubicBezTo>
                    <a:pt x="9826" y="16368"/>
                    <a:pt x="9663" y="15939"/>
                    <a:pt x="9624" y="15796"/>
                  </a:cubicBezTo>
                  <a:cubicBezTo>
                    <a:pt x="9586" y="15653"/>
                    <a:pt x="9441" y="15020"/>
                    <a:pt x="9441" y="15020"/>
                  </a:cubicBezTo>
                  <a:cubicBezTo>
                    <a:pt x="9441" y="15020"/>
                    <a:pt x="9327" y="14345"/>
                    <a:pt x="9336" y="14162"/>
                  </a:cubicBezTo>
                  <a:cubicBezTo>
                    <a:pt x="9345" y="13978"/>
                    <a:pt x="9345" y="13467"/>
                    <a:pt x="9345" y="13467"/>
                  </a:cubicBezTo>
                  <a:cubicBezTo>
                    <a:pt x="9345" y="13467"/>
                    <a:pt x="9192" y="13793"/>
                    <a:pt x="9124" y="13773"/>
                  </a:cubicBezTo>
                  <a:cubicBezTo>
                    <a:pt x="9057" y="13752"/>
                    <a:pt x="8990" y="13527"/>
                    <a:pt x="8999" y="13262"/>
                  </a:cubicBezTo>
                  <a:cubicBezTo>
                    <a:pt x="9009" y="12997"/>
                    <a:pt x="8884" y="13017"/>
                    <a:pt x="8816" y="12976"/>
                  </a:cubicBezTo>
                  <a:cubicBezTo>
                    <a:pt x="8748" y="12935"/>
                    <a:pt x="8662" y="12568"/>
                    <a:pt x="8615" y="12568"/>
                  </a:cubicBezTo>
                  <a:cubicBezTo>
                    <a:pt x="8566" y="12568"/>
                    <a:pt x="8537" y="12568"/>
                    <a:pt x="8498" y="12690"/>
                  </a:cubicBezTo>
                  <a:cubicBezTo>
                    <a:pt x="8460" y="12813"/>
                    <a:pt x="8259" y="12792"/>
                    <a:pt x="8211" y="12792"/>
                  </a:cubicBezTo>
                  <a:cubicBezTo>
                    <a:pt x="8162" y="12792"/>
                    <a:pt x="7874" y="12772"/>
                    <a:pt x="7787" y="12711"/>
                  </a:cubicBezTo>
                  <a:cubicBezTo>
                    <a:pt x="7700" y="12649"/>
                    <a:pt x="7604" y="12282"/>
                    <a:pt x="7555" y="12241"/>
                  </a:cubicBezTo>
                  <a:cubicBezTo>
                    <a:pt x="7507" y="12201"/>
                    <a:pt x="7363" y="12466"/>
                    <a:pt x="7305" y="12425"/>
                  </a:cubicBezTo>
                  <a:cubicBezTo>
                    <a:pt x="7248" y="12384"/>
                    <a:pt x="7133" y="12180"/>
                    <a:pt x="7007" y="12057"/>
                  </a:cubicBezTo>
                  <a:cubicBezTo>
                    <a:pt x="6883" y="11935"/>
                    <a:pt x="6844" y="11648"/>
                    <a:pt x="6796" y="11465"/>
                  </a:cubicBezTo>
                  <a:cubicBezTo>
                    <a:pt x="6748" y="11281"/>
                    <a:pt x="6584" y="11566"/>
                    <a:pt x="6603" y="11772"/>
                  </a:cubicBezTo>
                  <a:cubicBezTo>
                    <a:pt x="6623" y="11975"/>
                    <a:pt x="6835" y="12241"/>
                    <a:pt x="6835" y="12384"/>
                  </a:cubicBezTo>
                  <a:cubicBezTo>
                    <a:pt x="6835" y="12527"/>
                    <a:pt x="6873" y="12568"/>
                    <a:pt x="6979" y="12752"/>
                  </a:cubicBezTo>
                  <a:cubicBezTo>
                    <a:pt x="7085" y="12935"/>
                    <a:pt x="6999" y="13038"/>
                    <a:pt x="7066" y="13079"/>
                  </a:cubicBezTo>
                  <a:cubicBezTo>
                    <a:pt x="7133" y="13119"/>
                    <a:pt x="7228" y="12915"/>
                    <a:pt x="7325" y="12813"/>
                  </a:cubicBezTo>
                  <a:cubicBezTo>
                    <a:pt x="7421" y="12711"/>
                    <a:pt x="7411" y="12568"/>
                    <a:pt x="7459" y="12568"/>
                  </a:cubicBezTo>
                  <a:cubicBezTo>
                    <a:pt x="7507" y="12568"/>
                    <a:pt x="7498" y="12834"/>
                    <a:pt x="7575" y="12853"/>
                  </a:cubicBezTo>
                  <a:cubicBezTo>
                    <a:pt x="7652" y="12874"/>
                    <a:pt x="7854" y="13119"/>
                    <a:pt x="7902" y="13284"/>
                  </a:cubicBezTo>
                  <a:cubicBezTo>
                    <a:pt x="7951" y="13446"/>
                    <a:pt x="7854" y="13549"/>
                    <a:pt x="7816" y="13691"/>
                  </a:cubicBezTo>
                  <a:cubicBezTo>
                    <a:pt x="7777" y="13834"/>
                    <a:pt x="7662" y="14243"/>
                    <a:pt x="7565" y="14407"/>
                  </a:cubicBezTo>
                  <a:cubicBezTo>
                    <a:pt x="7469" y="14570"/>
                    <a:pt x="7363" y="14795"/>
                    <a:pt x="7218" y="14856"/>
                  </a:cubicBezTo>
                  <a:cubicBezTo>
                    <a:pt x="7075" y="14917"/>
                    <a:pt x="7056" y="15081"/>
                    <a:pt x="6941" y="15101"/>
                  </a:cubicBezTo>
                  <a:cubicBezTo>
                    <a:pt x="6825" y="15122"/>
                    <a:pt x="6507" y="15449"/>
                    <a:pt x="6459" y="15510"/>
                  </a:cubicBezTo>
                  <a:cubicBezTo>
                    <a:pt x="6411" y="15571"/>
                    <a:pt x="6151" y="15735"/>
                    <a:pt x="6075" y="15673"/>
                  </a:cubicBezTo>
                  <a:cubicBezTo>
                    <a:pt x="5998" y="15613"/>
                    <a:pt x="5969" y="15204"/>
                    <a:pt x="5940" y="14897"/>
                  </a:cubicBezTo>
                  <a:cubicBezTo>
                    <a:pt x="5911" y="14591"/>
                    <a:pt x="5873" y="14427"/>
                    <a:pt x="5844" y="14305"/>
                  </a:cubicBezTo>
                  <a:cubicBezTo>
                    <a:pt x="5815" y="14182"/>
                    <a:pt x="5641" y="13855"/>
                    <a:pt x="5603" y="13793"/>
                  </a:cubicBezTo>
                  <a:cubicBezTo>
                    <a:pt x="5564" y="13732"/>
                    <a:pt x="5468" y="13242"/>
                    <a:pt x="5459" y="13038"/>
                  </a:cubicBezTo>
                  <a:cubicBezTo>
                    <a:pt x="5449" y="12834"/>
                    <a:pt x="5343" y="12915"/>
                    <a:pt x="5324" y="12690"/>
                  </a:cubicBezTo>
                  <a:cubicBezTo>
                    <a:pt x="5304" y="12466"/>
                    <a:pt x="5198" y="12159"/>
                    <a:pt x="5179" y="12016"/>
                  </a:cubicBezTo>
                  <a:cubicBezTo>
                    <a:pt x="5160" y="11873"/>
                    <a:pt x="4968" y="12037"/>
                    <a:pt x="4892" y="12057"/>
                  </a:cubicBezTo>
                  <a:cubicBezTo>
                    <a:pt x="4814" y="12078"/>
                    <a:pt x="4670" y="11935"/>
                    <a:pt x="4689" y="11607"/>
                  </a:cubicBezTo>
                  <a:cubicBezTo>
                    <a:pt x="4708" y="11281"/>
                    <a:pt x="4785" y="11281"/>
                    <a:pt x="4882" y="11281"/>
                  </a:cubicBezTo>
                  <a:cubicBezTo>
                    <a:pt x="4978" y="11281"/>
                    <a:pt x="4940" y="11178"/>
                    <a:pt x="5036" y="10973"/>
                  </a:cubicBezTo>
                  <a:cubicBezTo>
                    <a:pt x="5131" y="10770"/>
                    <a:pt x="5160" y="10362"/>
                    <a:pt x="5169" y="10096"/>
                  </a:cubicBezTo>
                  <a:cubicBezTo>
                    <a:pt x="5179" y="9830"/>
                    <a:pt x="5102" y="9953"/>
                    <a:pt x="5026" y="9994"/>
                  </a:cubicBezTo>
                  <a:cubicBezTo>
                    <a:pt x="4949" y="10034"/>
                    <a:pt x="4834" y="10096"/>
                    <a:pt x="4795" y="10075"/>
                  </a:cubicBezTo>
                  <a:cubicBezTo>
                    <a:pt x="4757" y="10054"/>
                    <a:pt x="4603" y="9953"/>
                    <a:pt x="4574" y="10015"/>
                  </a:cubicBezTo>
                  <a:cubicBezTo>
                    <a:pt x="4544" y="10075"/>
                    <a:pt x="4381" y="10034"/>
                    <a:pt x="4343" y="9932"/>
                  </a:cubicBezTo>
                  <a:cubicBezTo>
                    <a:pt x="4304" y="9830"/>
                    <a:pt x="4111" y="9708"/>
                    <a:pt x="4092" y="9626"/>
                  </a:cubicBezTo>
                  <a:cubicBezTo>
                    <a:pt x="4073" y="9544"/>
                    <a:pt x="4092" y="9054"/>
                    <a:pt x="4053" y="8931"/>
                  </a:cubicBezTo>
                  <a:cubicBezTo>
                    <a:pt x="4016" y="8809"/>
                    <a:pt x="3929" y="8952"/>
                    <a:pt x="3881" y="9033"/>
                  </a:cubicBezTo>
                  <a:cubicBezTo>
                    <a:pt x="3833" y="9115"/>
                    <a:pt x="3698" y="9177"/>
                    <a:pt x="3737" y="9237"/>
                  </a:cubicBezTo>
                  <a:cubicBezTo>
                    <a:pt x="3775" y="9299"/>
                    <a:pt x="3901" y="9421"/>
                    <a:pt x="3891" y="9585"/>
                  </a:cubicBezTo>
                  <a:cubicBezTo>
                    <a:pt x="3881" y="9749"/>
                    <a:pt x="3794" y="9790"/>
                    <a:pt x="3746" y="9871"/>
                  </a:cubicBezTo>
                  <a:cubicBezTo>
                    <a:pt x="3698" y="9953"/>
                    <a:pt x="3523" y="10276"/>
                    <a:pt x="3494" y="10174"/>
                  </a:cubicBezTo>
                  <a:cubicBezTo>
                    <a:pt x="3465" y="10071"/>
                    <a:pt x="3447" y="9421"/>
                    <a:pt x="3419" y="9340"/>
                  </a:cubicBezTo>
                  <a:cubicBezTo>
                    <a:pt x="3390" y="9259"/>
                    <a:pt x="3303" y="9054"/>
                    <a:pt x="3275" y="8870"/>
                  </a:cubicBezTo>
                  <a:cubicBezTo>
                    <a:pt x="3246" y="8686"/>
                    <a:pt x="3140" y="8624"/>
                    <a:pt x="3072" y="8482"/>
                  </a:cubicBezTo>
                  <a:cubicBezTo>
                    <a:pt x="3005" y="8339"/>
                    <a:pt x="2813" y="8113"/>
                    <a:pt x="2736" y="7950"/>
                  </a:cubicBezTo>
                  <a:cubicBezTo>
                    <a:pt x="2659" y="7788"/>
                    <a:pt x="2524" y="7665"/>
                    <a:pt x="2515" y="7869"/>
                  </a:cubicBezTo>
                  <a:cubicBezTo>
                    <a:pt x="2505" y="8073"/>
                    <a:pt x="2650" y="8113"/>
                    <a:pt x="2708" y="8319"/>
                  </a:cubicBezTo>
                  <a:cubicBezTo>
                    <a:pt x="2765" y="8523"/>
                    <a:pt x="2890" y="8645"/>
                    <a:pt x="2957" y="8706"/>
                  </a:cubicBezTo>
                  <a:cubicBezTo>
                    <a:pt x="3024" y="8768"/>
                    <a:pt x="3207" y="9033"/>
                    <a:pt x="3207" y="9033"/>
                  </a:cubicBezTo>
                  <a:cubicBezTo>
                    <a:pt x="3207" y="9033"/>
                    <a:pt x="3130" y="9095"/>
                    <a:pt x="3063" y="9075"/>
                  </a:cubicBezTo>
                  <a:cubicBezTo>
                    <a:pt x="2995" y="9054"/>
                    <a:pt x="3101" y="9514"/>
                    <a:pt x="3091" y="9657"/>
                  </a:cubicBezTo>
                  <a:cubicBezTo>
                    <a:pt x="3082" y="9800"/>
                    <a:pt x="2966" y="9605"/>
                    <a:pt x="2948" y="9443"/>
                  </a:cubicBezTo>
                  <a:cubicBezTo>
                    <a:pt x="2929" y="9278"/>
                    <a:pt x="2871" y="9095"/>
                    <a:pt x="2832" y="9033"/>
                  </a:cubicBezTo>
                  <a:cubicBezTo>
                    <a:pt x="2794" y="8972"/>
                    <a:pt x="2544" y="8809"/>
                    <a:pt x="2505" y="8768"/>
                  </a:cubicBezTo>
                  <a:cubicBezTo>
                    <a:pt x="2466" y="8726"/>
                    <a:pt x="2303" y="8503"/>
                    <a:pt x="2284" y="8319"/>
                  </a:cubicBezTo>
                  <a:cubicBezTo>
                    <a:pt x="2264" y="8134"/>
                    <a:pt x="2120" y="8113"/>
                    <a:pt x="2082" y="8155"/>
                  </a:cubicBezTo>
                  <a:cubicBezTo>
                    <a:pt x="2043" y="8196"/>
                    <a:pt x="1898" y="8420"/>
                    <a:pt x="1832" y="8420"/>
                  </a:cubicBezTo>
                  <a:cubicBezTo>
                    <a:pt x="1765" y="8420"/>
                    <a:pt x="1659" y="8319"/>
                    <a:pt x="1581" y="8297"/>
                  </a:cubicBezTo>
                  <a:cubicBezTo>
                    <a:pt x="1505" y="8278"/>
                    <a:pt x="1495" y="8563"/>
                    <a:pt x="1466" y="8726"/>
                  </a:cubicBezTo>
                  <a:cubicBezTo>
                    <a:pt x="1437" y="8891"/>
                    <a:pt x="1312" y="8768"/>
                    <a:pt x="1245" y="8911"/>
                  </a:cubicBezTo>
                  <a:cubicBezTo>
                    <a:pt x="1177" y="9054"/>
                    <a:pt x="1062" y="9197"/>
                    <a:pt x="1090" y="9319"/>
                  </a:cubicBezTo>
                  <a:cubicBezTo>
                    <a:pt x="1120" y="9443"/>
                    <a:pt x="1168" y="9443"/>
                    <a:pt x="1081" y="9544"/>
                  </a:cubicBezTo>
                  <a:cubicBezTo>
                    <a:pt x="994" y="9647"/>
                    <a:pt x="946" y="9850"/>
                    <a:pt x="859" y="9871"/>
                  </a:cubicBezTo>
                  <a:cubicBezTo>
                    <a:pt x="774" y="9891"/>
                    <a:pt x="658" y="9973"/>
                    <a:pt x="610" y="9912"/>
                  </a:cubicBezTo>
                  <a:cubicBezTo>
                    <a:pt x="562" y="9850"/>
                    <a:pt x="524" y="10116"/>
                    <a:pt x="494" y="10177"/>
                  </a:cubicBezTo>
                  <a:cubicBezTo>
                    <a:pt x="466" y="10240"/>
                    <a:pt x="417" y="9994"/>
                    <a:pt x="369" y="9891"/>
                  </a:cubicBezTo>
                  <a:cubicBezTo>
                    <a:pt x="321" y="9790"/>
                    <a:pt x="196" y="9871"/>
                    <a:pt x="157" y="9850"/>
                  </a:cubicBezTo>
                  <a:cubicBezTo>
                    <a:pt x="119" y="9830"/>
                    <a:pt x="80" y="9647"/>
                    <a:pt x="32" y="9564"/>
                  </a:cubicBezTo>
                  <a:cubicBezTo>
                    <a:pt x="-16" y="9482"/>
                    <a:pt x="-6" y="9299"/>
                    <a:pt x="32" y="9237"/>
                  </a:cubicBezTo>
                  <a:cubicBezTo>
                    <a:pt x="71" y="9177"/>
                    <a:pt x="109" y="9075"/>
                    <a:pt x="80" y="8891"/>
                  </a:cubicBezTo>
                  <a:cubicBezTo>
                    <a:pt x="51" y="8706"/>
                    <a:pt x="32" y="8297"/>
                    <a:pt x="129" y="8217"/>
                  </a:cubicBezTo>
                  <a:cubicBezTo>
                    <a:pt x="225" y="8134"/>
                    <a:pt x="456" y="8217"/>
                    <a:pt x="571" y="8217"/>
                  </a:cubicBezTo>
                  <a:cubicBezTo>
                    <a:pt x="687" y="8217"/>
                    <a:pt x="884" y="8301"/>
                    <a:pt x="917" y="8175"/>
                  </a:cubicBezTo>
                  <a:cubicBezTo>
                    <a:pt x="965" y="7991"/>
                    <a:pt x="985" y="7788"/>
                    <a:pt x="975" y="7603"/>
                  </a:cubicBezTo>
                  <a:cubicBezTo>
                    <a:pt x="965" y="7420"/>
                    <a:pt x="774" y="7255"/>
                    <a:pt x="649" y="7215"/>
                  </a:cubicBezTo>
                  <a:cubicBezTo>
                    <a:pt x="524" y="7174"/>
                    <a:pt x="542" y="7052"/>
                    <a:pt x="678" y="7032"/>
                  </a:cubicBezTo>
                  <a:cubicBezTo>
                    <a:pt x="812" y="7010"/>
                    <a:pt x="803" y="6909"/>
                    <a:pt x="917" y="6868"/>
                  </a:cubicBezTo>
                  <a:cubicBezTo>
                    <a:pt x="1033" y="6827"/>
                    <a:pt x="1149" y="6765"/>
                    <a:pt x="1235" y="6745"/>
                  </a:cubicBezTo>
                  <a:cubicBezTo>
                    <a:pt x="1321" y="6724"/>
                    <a:pt x="1321" y="6561"/>
                    <a:pt x="1321" y="6439"/>
                  </a:cubicBezTo>
                  <a:cubicBezTo>
                    <a:pt x="1321" y="6316"/>
                    <a:pt x="1562" y="6275"/>
                    <a:pt x="1562" y="6275"/>
                  </a:cubicBezTo>
                  <a:cubicBezTo>
                    <a:pt x="1562" y="6275"/>
                    <a:pt x="1697" y="6010"/>
                    <a:pt x="1774" y="5887"/>
                  </a:cubicBezTo>
                  <a:cubicBezTo>
                    <a:pt x="1852" y="5764"/>
                    <a:pt x="1985" y="5784"/>
                    <a:pt x="2091" y="5846"/>
                  </a:cubicBezTo>
                  <a:cubicBezTo>
                    <a:pt x="2197" y="5907"/>
                    <a:pt x="2082" y="5703"/>
                    <a:pt x="2043" y="5601"/>
                  </a:cubicBezTo>
                  <a:cubicBezTo>
                    <a:pt x="2004" y="5499"/>
                    <a:pt x="2034" y="5273"/>
                    <a:pt x="2062" y="5152"/>
                  </a:cubicBezTo>
                  <a:cubicBezTo>
                    <a:pt x="2091" y="5028"/>
                    <a:pt x="2264" y="4967"/>
                    <a:pt x="2313" y="5008"/>
                  </a:cubicBezTo>
                  <a:cubicBezTo>
                    <a:pt x="2361" y="5049"/>
                    <a:pt x="2313" y="5232"/>
                    <a:pt x="2322" y="5397"/>
                  </a:cubicBezTo>
                  <a:cubicBezTo>
                    <a:pt x="2332" y="5560"/>
                    <a:pt x="2408" y="5663"/>
                    <a:pt x="2408" y="5663"/>
                  </a:cubicBezTo>
                  <a:lnTo>
                    <a:pt x="2486" y="5642"/>
                  </a:lnTo>
                  <a:cubicBezTo>
                    <a:pt x="2486" y="5642"/>
                    <a:pt x="2486" y="5642"/>
                    <a:pt x="2611" y="5642"/>
                  </a:cubicBezTo>
                  <a:cubicBezTo>
                    <a:pt x="2736" y="5642"/>
                    <a:pt x="2743" y="5647"/>
                    <a:pt x="2839" y="5586"/>
                  </a:cubicBezTo>
                  <a:cubicBezTo>
                    <a:pt x="2935" y="5524"/>
                    <a:pt x="3005" y="5601"/>
                    <a:pt x="3044" y="5560"/>
                  </a:cubicBezTo>
                  <a:cubicBezTo>
                    <a:pt x="3082" y="5519"/>
                    <a:pt x="3188" y="5519"/>
                    <a:pt x="3332" y="5622"/>
                  </a:cubicBezTo>
                  <a:cubicBezTo>
                    <a:pt x="3477" y="5724"/>
                    <a:pt x="3400" y="5438"/>
                    <a:pt x="3428" y="5273"/>
                  </a:cubicBezTo>
                  <a:cubicBezTo>
                    <a:pt x="3458" y="5110"/>
                    <a:pt x="3515" y="4825"/>
                    <a:pt x="3611" y="4845"/>
                  </a:cubicBezTo>
                  <a:cubicBezTo>
                    <a:pt x="3708" y="4865"/>
                    <a:pt x="3785" y="4988"/>
                    <a:pt x="3862" y="4886"/>
                  </a:cubicBezTo>
                  <a:cubicBezTo>
                    <a:pt x="3939" y="4784"/>
                    <a:pt x="3717" y="4640"/>
                    <a:pt x="3717" y="4579"/>
                  </a:cubicBezTo>
                  <a:cubicBezTo>
                    <a:pt x="3717" y="4518"/>
                    <a:pt x="3901" y="4518"/>
                    <a:pt x="4063" y="4498"/>
                  </a:cubicBezTo>
                  <a:cubicBezTo>
                    <a:pt x="4227" y="4477"/>
                    <a:pt x="4323" y="4498"/>
                    <a:pt x="4401" y="4458"/>
                  </a:cubicBezTo>
                  <a:cubicBezTo>
                    <a:pt x="4477" y="4416"/>
                    <a:pt x="4343" y="4129"/>
                    <a:pt x="4313" y="4129"/>
                  </a:cubicBezTo>
                  <a:cubicBezTo>
                    <a:pt x="4285" y="4129"/>
                    <a:pt x="4092" y="4170"/>
                    <a:pt x="3997" y="4150"/>
                  </a:cubicBezTo>
                  <a:cubicBezTo>
                    <a:pt x="3901" y="4129"/>
                    <a:pt x="3794" y="4274"/>
                    <a:pt x="3708" y="4314"/>
                  </a:cubicBezTo>
                  <a:cubicBezTo>
                    <a:pt x="3621" y="4355"/>
                    <a:pt x="3602" y="4068"/>
                    <a:pt x="3554" y="3946"/>
                  </a:cubicBezTo>
                  <a:cubicBezTo>
                    <a:pt x="3505" y="3823"/>
                    <a:pt x="3486" y="3599"/>
                    <a:pt x="3611" y="3477"/>
                  </a:cubicBezTo>
                  <a:cubicBezTo>
                    <a:pt x="3737" y="3353"/>
                    <a:pt x="3959" y="3088"/>
                    <a:pt x="3997" y="2965"/>
                  </a:cubicBezTo>
                  <a:cubicBezTo>
                    <a:pt x="4034" y="2842"/>
                    <a:pt x="3843" y="2863"/>
                    <a:pt x="3660" y="2884"/>
                  </a:cubicBezTo>
                  <a:cubicBezTo>
                    <a:pt x="3477" y="2904"/>
                    <a:pt x="3689" y="3006"/>
                    <a:pt x="3515" y="3374"/>
                  </a:cubicBezTo>
                  <a:cubicBezTo>
                    <a:pt x="3342" y="3741"/>
                    <a:pt x="3255" y="3496"/>
                    <a:pt x="3120" y="3741"/>
                  </a:cubicBezTo>
                  <a:cubicBezTo>
                    <a:pt x="2986" y="3986"/>
                    <a:pt x="3082" y="4008"/>
                    <a:pt x="3207" y="4089"/>
                  </a:cubicBezTo>
                  <a:cubicBezTo>
                    <a:pt x="3332" y="4170"/>
                    <a:pt x="3226" y="4416"/>
                    <a:pt x="3197" y="4477"/>
                  </a:cubicBezTo>
                  <a:cubicBezTo>
                    <a:pt x="3168" y="4539"/>
                    <a:pt x="3024" y="4763"/>
                    <a:pt x="3044" y="4926"/>
                  </a:cubicBezTo>
                  <a:cubicBezTo>
                    <a:pt x="3063" y="5090"/>
                    <a:pt x="2948" y="5193"/>
                    <a:pt x="2948" y="5193"/>
                  </a:cubicBezTo>
                  <a:cubicBezTo>
                    <a:pt x="2948" y="5193"/>
                    <a:pt x="2592" y="5356"/>
                    <a:pt x="2524" y="5377"/>
                  </a:cubicBezTo>
                  <a:cubicBezTo>
                    <a:pt x="2457" y="5397"/>
                    <a:pt x="2438" y="5273"/>
                    <a:pt x="2457" y="5152"/>
                  </a:cubicBezTo>
                  <a:cubicBezTo>
                    <a:pt x="2476" y="5028"/>
                    <a:pt x="2380" y="4743"/>
                    <a:pt x="2371" y="4560"/>
                  </a:cubicBezTo>
                  <a:cubicBezTo>
                    <a:pt x="2361" y="4375"/>
                    <a:pt x="2216" y="4640"/>
                    <a:pt x="2207" y="4763"/>
                  </a:cubicBezTo>
                  <a:cubicBezTo>
                    <a:pt x="2197" y="4886"/>
                    <a:pt x="2014" y="4906"/>
                    <a:pt x="1909" y="4825"/>
                  </a:cubicBezTo>
                  <a:cubicBezTo>
                    <a:pt x="1803" y="4743"/>
                    <a:pt x="1746" y="4436"/>
                    <a:pt x="1765" y="4375"/>
                  </a:cubicBezTo>
                  <a:cubicBezTo>
                    <a:pt x="1784" y="4314"/>
                    <a:pt x="1707" y="4008"/>
                    <a:pt x="1707" y="3926"/>
                  </a:cubicBezTo>
                  <a:cubicBezTo>
                    <a:pt x="1707" y="3844"/>
                    <a:pt x="1931" y="3249"/>
                    <a:pt x="2114" y="3167"/>
                  </a:cubicBezTo>
                  <a:cubicBezTo>
                    <a:pt x="2297" y="3085"/>
                    <a:pt x="2515" y="2884"/>
                    <a:pt x="2640" y="2680"/>
                  </a:cubicBezTo>
                  <a:cubicBezTo>
                    <a:pt x="2765" y="2475"/>
                    <a:pt x="2823" y="2230"/>
                    <a:pt x="2861" y="2168"/>
                  </a:cubicBezTo>
                  <a:cubicBezTo>
                    <a:pt x="2900" y="2107"/>
                    <a:pt x="3565" y="1430"/>
                    <a:pt x="3805" y="1348"/>
                  </a:cubicBezTo>
                  <a:cubicBezTo>
                    <a:pt x="4045" y="1267"/>
                    <a:pt x="4574" y="1760"/>
                    <a:pt x="4660" y="1800"/>
                  </a:cubicBezTo>
                  <a:cubicBezTo>
                    <a:pt x="4747" y="1841"/>
                    <a:pt x="4795" y="1902"/>
                    <a:pt x="5007" y="2066"/>
                  </a:cubicBezTo>
                  <a:cubicBezTo>
                    <a:pt x="5218" y="2230"/>
                    <a:pt x="5418" y="2052"/>
                    <a:pt x="5553" y="2092"/>
                  </a:cubicBezTo>
                  <a:cubicBezTo>
                    <a:pt x="5688" y="2133"/>
                    <a:pt x="5757" y="2393"/>
                    <a:pt x="5844" y="2475"/>
                  </a:cubicBezTo>
                  <a:cubicBezTo>
                    <a:pt x="5930" y="2558"/>
                    <a:pt x="5844" y="2619"/>
                    <a:pt x="5632" y="2761"/>
                  </a:cubicBezTo>
                  <a:cubicBezTo>
                    <a:pt x="5420" y="2904"/>
                    <a:pt x="5275" y="2863"/>
                    <a:pt x="5160" y="2781"/>
                  </a:cubicBezTo>
                  <a:cubicBezTo>
                    <a:pt x="5045" y="2699"/>
                    <a:pt x="4978" y="2699"/>
                    <a:pt x="5065" y="2822"/>
                  </a:cubicBezTo>
                  <a:cubicBezTo>
                    <a:pt x="5150" y="2945"/>
                    <a:pt x="5122" y="3006"/>
                    <a:pt x="5131" y="3190"/>
                  </a:cubicBezTo>
                  <a:cubicBezTo>
                    <a:pt x="5140" y="3374"/>
                    <a:pt x="5275" y="3210"/>
                    <a:pt x="5304" y="3170"/>
                  </a:cubicBezTo>
                  <a:cubicBezTo>
                    <a:pt x="5333" y="3129"/>
                    <a:pt x="5333" y="3047"/>
                    <a:pt x="5439" y="3190"/>
                  </a:cubicBezTo>
                  <a:cubicBezTo>
                    <a:pt x="5545" y="3333"/>
                    <a:pt x="5584" y="3251"/>
                    <a:pt x="5632" y="3231"/>
                  </a:cubicBezTo>
                  <a:cubicBezTo>
                    <a:pt x="5680" y="3210"/>
                    <a:pt x="5641" y="2986"/>
                    <a:pt x="5670" y="2904"/>
                  </a:cubicBezTo>
                  <a:cubicBezTo>
                    <a:pt x="5699" y="2822"/>
                    <a:pt x="5815" y="2822"/>
                    <a:pt x="5844" y="2781"/>
                  </a:cubicBezTo>
                  <a:cubicBezTo>
                    <a:pt x="5873" y="2741"/>
                    <a:pt x="5940" y="2680"/>
                    <a:pt x="5998" y="2659"/>
                  </a:cubicBezTo>
                  <a:cubicBezTo>
                    <a:pt x="6055" y="2638"/>
                    <a:pt x="6046" y="2842"/>
                    <a:pt x="6104" y="2904"/>
                  </a:cubicBezTo>
                  <a:cubicBezTo>
                    <a:pt x="6160" y="2965"/>
                    <a:pt x="6133" y="2638"/>
                    <a:pt x="6113" y="2558"/>
                  </a:cubicBezTo>
                  <a:cubicBezTo>
                    <a:pt x="6094" y="2475"/>
                    <a:pt x="6075" y="2251"/>
                    <a:pt x="6104" y="2189"/>
                  </a:cubicBezTo>
                  <a:cubicBezTo>
                    <a:pt x="6133" y="2127"/>
                    <a:pt x="6334" y="2086"/>
                    <a:pt x="6382" y="2168"/>
                  </a:cubicBezTo>
                  <a:cubicBezTo>
                    <a:pt x="6430" y="2251"/>
                    <a:pt x="6305" y="2495"/>
                    <a:pt x="6334" y="2638"/>
                  </a:cubicBezTo>
                  <a:cubicBezTo>
                    <a:pt x="6363" y="2781"/>
                    <a:pt x="6430" y="2558"/>
                    <a:pt x="6478" y="2434"/>
                  </a:cubicBezTo>
                  <a:cubicBezTo>
                    <a:pt x="6527" y="2313"/>
                    <a:pt x="6632" y="2434"/>
                    <a:pt x="6806" y="2373"/>
                  </a:cubicBezTo>
                  <a:cubicBezTo>
                    <a:pt x="6979" y="2313"/>
                    <a:pt x="6941" y="2107"/>
                    <a:pt x="7123" y="2230"/>
                  </a:cubicBezTo>
                  <a:cubicBezTo>
                    <a:pt x="7305" y="2353"/>
                    <a:pt x="7257" y="2353"/>
                    <a:pt x="7315" y="2230"/>
                  </a:cubicBezTo>
                  <a:cubicBezTo>
                    <a:pt x="7373" y="2107"/>
                    <a:pt x="7479" y="2251"/>
                    <a:pt x="7584" y="2168"/>
                  </a:cubicBezTo>
                  <a:cubicBezTo>
                    <a:pt x="7690" y="2086"/>
                    <a:pt x="7690" y="2168"/>
                    <a:pt x="7768" y="2251"/>
                  </a:cubicBezTo>
                  <a:cubicBezTo>
                    <a:pt x="7845" y="2333"/>
                    <a:pt x="7941" y="2086"/>
                    <a:pt x="7980" y="2006"/>
                  </a:cubicBezTo>
                  <a:cubicBezTo>
                    <a:pt x="8018" y="1923"/>
                    <a:pt x="8172" y="1923"/>
                    <a:pt x="8250" y="1944"/>
                  </a:cubicBezTo>
                  <a:cubicBezTo>
                    <a:pt x="8325" y="1965"/>
                    <a:pt x="8421" y="2066"/>
                    <a:pt x="8498" y="2066"/>
                  </a:cubicBezTo>
                  <a:cubicBezTo>
                    <a:pt x="8575" y="2066"/>
                    <a:pt x="8701" y="2189"/>
                    <a:pt x="8701" y="2189"/>
                  </a:cubicBezTo>
                  <a:cubicBezTo>
                    <a:pt x="8701" y="2189"/>
                    <a:pt x="8865" y="2313"/>
                    <a:pt x="8903" y="2230"/>
                  </a:cubicBezTo>
                  <a:cubicBezTo>
                    <a:pt x="8941" y="2148"/>
                    <a:pt x="8894" y="2046"/>
                    <a:pt x="8748" y="1902"/>
                  </a:cubicBezTo>
                  <a:cubicBezTo>
                    <a:pt x="8604" y="1760"/>
                    <a:pt x="8662" y="1515"/>
                    <a:pt x="8748" y="1494"/>
                  </a:cubicBezTo>
                  <a:cubicBezTo>
                    <a:pt x="8836" y="1474"/>
                    <a:pt x="8826" y="1372"/>
                    <a:pt x="8894" y="1290"/>
                  </a:cubicBezTo>
                  <a:cubicBezTo>
                    <a:pt x="8961" y="1209"/>
                    <a:pt x="9047" y="902"/>
                    <a:pt x="9124" y="963"/>
                  </a:cubicBezTo>
                  <a:cubicBezTo>
                    <a:pt x="9202" y="1024"/>
                    <a:pt x="9269" y="1147"/>
                    <a:pt x="9364" y="1249"/>
                  </a:cubicBezTo>
                  <a:cubicBezTo>
                    <a:pt x="9461" y="1351"/>
                    <a:pt x="9374" y="1494"/>
                    <a:pt x="9355" y="1596"/>
                  </a:cubicBezTo>
                  <a:cubicBezTo>
                    <a:pt x="9336" y="1699"/>
                    <a:pt x="9374" y="2086"/>
                    <a:pt x="9403" y="2148"/>
                  </a:cubicBezTo>
                  <a:cubicBezTo>
                    <a:pt x="9432" y="2209"/>
                    <a:pt x="9374" y="2434"/>
                    <a:pt x="9298" y="2537"/>
                  </a:cubicBezTo>
                  <a:cubicBezTo>
                    <a:pt x="9221" y="2638"/>
                    <a:pt x="9115" y="2863"/>
                    <a:pt x="9144" y="2904"/>
                  </a:cubicBezTo>
                  <a:cubicBezTo>
                    <a:pt x="9172" y="2945"/>
                    <a:pt x="9403" y="2720"/>
                    <a:pt x="9403" y="2720"/>
                  </a:cubicBezTo>
                  <a:cubicBezTo>
                    <a:pt x="9403" y="2720"/>
                    <a:pt x="9547" y="2353"/>
                    <a:pt x="9614" y="2251"/>
                  </a:cubicBezTo>
                  <a:cubicBezTo>
                    <a:pt x="9682" y="2148"/>
                    <a:pt x="9749" y="2148"/>
                    <a:pt x="9769" y="2271"/>
                  </a:cubicBezTo>
                  <a:cubicBezTo>
                    <a:pt x="9788" y="2393"/>
                    <a:pt x="9894" y="2434"/>
                    <a:pt x="9990" y="2353"/>
                  </a:cubicBezTo>
                  <a:cubicBezTo>
                    <a:pt x="10086" y="2271"/>
                    <a:pt x="9990" y="2209"/>
                    <a:pt x="9981" y="2025"/>
                  </a:cubicBezTo>
                  <a:cubicBezTo>
                    <a:pt x="9971" y="1841"/>
                    <a:pt x="9817" y="1944"/>
                    <a:pt x="9730" y="1984"/>
                  </a:cubicBezTo>
                  <a:cubicBezTo>
                    <a:pt x="9643" y="2025"/>
                    <a:pt x="9576" y="2209"/>
                    <a:pt x="9547" y="2209"/>
                  </a:cubicBezTo>
                  <a:cubicBezTo>
                    <a:pt x="9518" y="2209"/>
                    <a:pt x="9518" y="2086"/>
                    <a:pt x="9537" y="1902"/>
                  </a:cubicBezTo>
                  <a:cubicBezTo>
                    <a:pt x="9557" y="1719"/>
                    <a:pt x="9499" y="1616"/>
                    <a:pt x="9499" y="1515"/>
                  </a:cubicBezTo>
                  <a:cubicBezTo>
                    <a:pt x="9499" y="1413"/>
                    <a:pt x="9528" y="1413"/>
                    <a:pt x="9595" y="1209"/>
                  </a:cubicBezTo>
                  <a:cubicBezTo>
                    <a:pt x="9663" y="1003"/>
                    <a:pt x="9663" y="1351"/>
                    <a:pt x="9672" y="1534"/>
                  </a:cubicBezTo>
                  <a:cubicBezTo>
                    <a:pt x="9682" y="1719"/>
                    <a:pt x="9749" y="1637"/>
                    <a:pt x="9807" y="1616"/>
                  </a:cubicBezTo>
                  <a:cubicBezTo>
                    <a:pt x="9865" y="1596"/>
                    <a:pt x="9836" y="1351"/>
                    <a:pt x="9885" y="1229"/>
                  </a:cubicBezTo>
                  <a:cubicBezTo>
                    <a:pt x="9932" y="1106"/>
                    <a:pt x="10039" y="1086"/>
                    <a:pt x="10134" y="1270"/>
                  </a:cubicBezTo>
                  <a:cubicBezTo>
                    <a:pt x="10231" y="1454"/>
                    <a:pt x="10221" y="1393"/>
                    <a:pt x="10337" y="1474"/>
                  </a:cubicBezTo>
                  <a:cubicBezTo>
                    <a:pt x="10451" y="1555"/>
                    <a:pt x="10461" y="1577"/>
                    <a:pt x="10471" y="1760"/>
                  </a:cubicBezTo>
                  <a:cubicBezTo>
                    <a:pt x="10480" y="1944"/>
                    <a:pt x="10557" y="1965"/>
                    <a:pt x="10605" y="1902"/>
                  </a:cubicBezTo>
                  <a:cubicBezTo>
                    <a:pt x="10654" y="1841"/>
                    <a:pt x="10615" y="1596"/>
                    <a:pt x="10586" y="1515"/>
                  </a:cubicBezTo>
                  <a:cubicBezTo>
                    <a:pt x="10557" y="1434"/>
                    <a:pt x="10327" y="1290"/>
                    <a:pt x="10250" y="1147"/>
                  </a:cubicBezTo>
                  <a:cubicBezTo>
                    <a:pt x="10173" y="1003"/>
                    <a:pt x="10289" y="1003"/>
                    <a:pt x="10376" y="1003"/>
                  </a:cubicBezTo>
                  <a:cubicBezTo>
                    <a:pt x="10461" y="1003"/>
                    <a:pt x="10625" y="1024"/>
                    <a:pt x="10625" y="1024"/>
                  </a:cubicBezTo>
                  <a:cubicBezTo>
                    <a:pt x="10625" y="1024"/>
                    <a:pt x="10808" y="942"/>
                    <a:pt x="10904" y="800"/>
                  </a:cubicBezTo>
                  <a:cubicBezTo>
                    <a:pt x="11001" y="657"/>
                    <a:pt x="11067" y="657"/>
                    <a:pt x="11164" y="576"/>
                  </a:cubicBezTo>
                  <a:cubicBezTo>
                    <a:pt x="11260" y="493"/>
                    <a:pt x="11414" y="493"/>
                    <a:pt x="11510" y="534"/>
                  </a:cubicBezTo>
                  <a:cubicBezTo>
                    <a:pt x="11606" y="576"/>
                    <a:pt x="11673" y="452"/>
                    <a:pt x="11770" y="370"/>
                  </a:cubicBezTo>
                  <a:cubicBezTo>
                    <a:pt x="11866" y="289"/>
                    <a:pt x="11992" y="-243"/>
                    <a:pt x="12001" y="269"/>
                  </a:cubicBezTo>
                  <a:cubicBezTo>
                    <a:pt x="12002" y="335"/>
                    <a:pt x="12270" y="431"/>
                    <a:pt x="12309" y="412"/>
                  </a:cubicBezTo>
                  <a:cubicBezTo>
                    <a:pt x="12347" y="391"/>
                    <a:pt x="12444" y="364"/>
                    <a:pt x="12587" y="207"/>
                  </a:cubicBezTo>
                  <a:cubicBezTo>
                    <a:pt x="12663" y="124"/>
                    <a:pt x="12700" y="53"/>
                    <a:pt x="1271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l"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/>
            </a:p>
          </p:txBody>
        </p:sp>
      </p:grpSp>
    </p:spTree>
    <p:extLst>
      <p:ext uri="{BB962C8B-B14F-4D97-AF65-F5344CB8AC3E}">
        <p14:creationId xmlns:p14="http://schemas.microsoft.com/office/powerpoint/2010/main" val="1730171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</p:spTree>
    <p:extLst>
      <p:ext uri="{BB962C8B-B14F-4D97-AF65-F5344CB8AC3E}">
        <p14:creationId xmlns:p14="http://schemas.microsoft.com/office/powerpoint/2010/main" val="1083914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A 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22460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5736656" y="1922461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84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/>
          <p:cNvSpPr>
            <a:spLocks noGrp="1"/>
          </p:cNvSpPr>
          <p:nvPr>
            <p:ph type="pic" sz="quarter" idx="10"/>
          </p:nvPr>
        </p:nvSpPr>
        <p:spPr>
          <a:xfrm>
            <a:off x="0" y="-14515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922337" y="1954213"/>
            <a:ext cx="5904347" cy="1595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texto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557588"/>
            <a:ext cx="5912284" cy="1214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</a:t>
            </a:r>
            <a:r>
              <a:rPr lang="es-ES" err="1"/>
              <a:t>exto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181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B 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55344" y="1910244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0" y="1910243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291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C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55344" y="1910244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0" y="1910243"/>
            <a:ext cx="4263992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20"/>
          </p:nvPr>
        </p:nvSpPr>
        <p:spPr>
          <a:xfrm>
            <a:off x="4264025" y="1909764"/>
            <a:ext cx="2190750" cy="1969216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4263456" y="3878981"/>
            <a:ext cx="2190750" cy="192246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987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HEET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915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UE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0" y="1520122"/>
            <a:ext cx="12192000" cy="3960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1819" y="5688531"/>
            <a:ext cx="9307931" cy="90477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enter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xxxx</a:t>
            </a:r>
            <a:r>
              <a:rPr lang="es-ES"/>
              <a:t> de 2018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9234488" y="1087438"/>
            <a:ext cx="2751137" cy="36195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2664"/>
                </a:solidFill>
              </a:defRPr>
            </a:lvl1pPr>
          </a:lstStyle>
          <a:p>
            <a:pPr lvl="0"/>
            <a:r>
              <a:rPr lang="es-E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81217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_UE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33"/>
          <p:cNvSpPr/>
          <p:nvPr userDrawn="1"/>
        </p:nvSpPr>
        <p:spPr>
          <a:xfrm>
            <a:off x="7177649" y="2286656"/>
            <a:ext cx="3026941" cy="2328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25" tIns="9525" rIns="9525" bIns="9525" anchor="ctr"/>
          <a:lstStyle>
            <a:lvl1pPr algn="l" defTabSz="342900">
              <a:defRPr sz="12000" cap="all" baseline="-7777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sz="6000">
                <a:solidFill>
                  <a:srgbClr val="002664"/>
                </a:solidFill>
              </a:rPr>
              <a:t>Thank you</a:t>
            </a:r>
          </a:p>
        </p:txBody>
      </p:sp>
      <p:sp>
        <p:nvSpPr>
          <p:cNvPr id="4" name="Shape 1634"/>
          <p:cNvSpPr/>
          <p:nvPr userDrawn="1"/>
        </p:nvSpPr>
        <p:spPr>
          <a:xfrm>
            <a:off x="7177649" y="3995352"/>
            <a:ext cx="5014351" cy="0"/>
          </a:xfrm>
          <a:prstGeom prst="line">
            <a:avLst/>
          </a:prstGeom>
          <a:solidFill>
            <a:srgbClr val="003B79"/>
          </a:solidFill>
          <a:ln w="25400">
            <a:solidFill>
              <a:srgbClr val="002664"/>
            </a:solidFill>
            <a:miter lim="400000"/>
          </a:ln>
        </p:spPr>
        <p:txBody>
          <a:bodyPr lIns="22859" tIns="22859" rIns="22859" bIns="22859"/>
          <a:lstStyle/>
          <a:p>
            <a:pPr defTabSz="410765"/>
            <a:endParaRPr sz="1250"/>
          </a:p>
        </p:txBody>
      </p:sp>
      <p:sp>
        <p:nvSpPr>
          <p:cNvPr id="5" name="Shape 1635"/>
          <p:cNvSpPr/>
          <p:nvPr userDrawn="1"/>
        </p:nvSpPr>
        <p:spPr>
          <a:xfrm>
            <a:off x="7463481" y="4225984"/>
            <a:ext cx="4825980" cy="149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/>
          <a:p>
            <a:pPr algn="l" defTabSz="410765">
              <a:lnSpc>
                <a:spcPct val="150000"/>
              </a:lnSpc>
              <a:spcAft>
                <a:spcPts val="600"/>
              </a:spcAft>
              <a:defRPr sz="2200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800" u="none" kern="0" baseline="0">
                <a:solidFill>
                  <a:srgbClr val="002664"/>
                </a:solidFill>
                <a:latin typeface="Trebuchet MS"/>
                <a:ea typeface="Trebuchet MS"/>
                <a:cs typeface="Trebuchet MS"/>
              </a:rPr>
              <a:t>www.</a:t>
            </a:r>
            <a:r>
              <a:rPr lang="es-ES_tradnl" sz="1800" u="none" kern="0" baseline="0">
                <a:solidFill>
                  <a:srgbClr val="002664"/>
                </a:solidFill>
                <a:latin typeface="Trebuchet MS"/>
                <a:ea typeface="Trebuchet MS"/>
                <a:cs typeface="Trebuchet MS"/>
              </a:rPr>
              <a:t>infrastructuresandtransport</a:t>
            </a:r>
            <a:r>
              <a:rPr lang="es-ES" sz="1800" u="none" kern="0" baseline="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rPr>
              <a:t>.sener</a:t>
            </a:r>
            <a:endParaRPr lang="en-US" sz="1800" u="none" kern="0" baseline="0">
              <a:solidFill>
                <a:srgbClr val="00266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defTabSz="410765">
              <a:lnSpc>
                <a:spcPct val="150000"/>
              </a:lnSpc>
              <a:spcAft>
                <a:spcPts val="600"/>
              </a:spcAft>
              <a:defRPr sz="2200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800" u="none" kern="0" baseline="0">
                <a:solidFill>
                  <a:srgbClr val="002664"/>
                </a:solidFill>
              </a:rPr>
              <a:t>www.linkedin.com/company/sener</a:t>
            </a:r>
          </a:p>
          <a:p>
            <a:pPr algn="l" defTabSz="410765">
              <a:lnSpc>
                <a:spcPct val="150000"/>
              </a:lnSpc>
              <a:spcAft>
                <a:spcPts val="600"/>
              </a:spcAft>
              <a:defRPr sz="2200">
                <a:solidFill>
                  <a:srgbClr val="013B7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1800" u="none" kern="0" baseline="0">
                <a:solidFill>
                  <a:srgbClr val="002664"/>
                </a:solidFill>
              </a:rPr>
              <a:t>www.youtube.com/user/senerengineering </a:t>
            </a:r>
          </a:p>
        </p:txBody>
      </p:sp>
      <p:sp>
        <p:nvSpPr>
          <p:cNvPr id="6" name="Shape 1636"/>
          <p:cNvSpPr/>
          <p:nvPr userDrawn="1"/>
        </p:nvSpPr>
        <p:spPr>
          <a:xfrm>
            <a:off x="7177649" y="4388791"/>
            <a:ext cx="213578" cy="213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9" y="0"/>
                </a:moveTo>
                <a:cubicBezTo>
                  <a:pt x="4828" y="0"/>
                  <a:pt x="0" y="4850"/>
                  <a:pt x="0" y="10789"/>
                </a:cubicBezTo>
                <a:cubicBezTo>
                  <a:pt x="0" y="16750"/>
                  <a:pt x="4828" y="21600"/>
                  <a:pt x="10789" y="21600"/>
                </a:cubicBezTo>
                <a:cubicBezTo>
                  <a:pt x="16750" y="21600"/>
                  <a:pt x="21600" y="16750"/>
                  <a:pt x="21600" y="10789"/>
                </a:cubicBezTo>
                <a:cubicBezTo>
                  <a:pt x="21600" y="4850"/>
                  <a:pt x="16750" y="0"/>
                  <a:pt x="10789" y="0"/>
                </a:cubicBezTo>
                <a:close/>
                <a:moveTo>
                  <a:pt x="19613" y="14763"/>
                </a:moveTo>
                <a:cubicBezTo>
                  <a:pt x="19549" y="14785"/>
                  <a:pt x="19485" y="14806"/>
                  <a:pt x="19421" y="14827"/>
                </a:cubicBezTo>
                <a:cubicBezTo>
                  <a:pt x="19399" y="14849"/>
                  <a:pt x="18630" y="15233"/>
                  <a:pt x="17327" y="15661"/>
                </a:cubicBezTo>
                <a:cubicBezTo>
                  <a:pt x="17690" y="14165"/>
                  <a:pt x="17840" y="12712"/>
                  <a:pt x="17861" y="11366"/>
                </a:cubicBezTo>
                <a:cubicBezTo>
                  <a:pt x="20446" y="11366"/>
                  <a:pt x="20446" y="11366"/>
                  <a:pt x="20446" y="11366"/>
                </a:cubicBezTo>
                <a:cubicBezTo>
                  <a:pt x="20382" y="12563"/>
                  <a:pt x="20083" y="13716"/>
                  <a:pt x="19613" y="14763"/>
                </a:cubicBezTo>
                <a:close/>
                <a:moveTo>
                  <a:pt x="14742" y="19634"/>
                </a:moveTo>
                <a:cubicBezTo>
                  <a:pt x="13695" y="20104"/>
                  <a:pt x="12563" y="20382"/>
                  <a:pt x="11366" y="20468"/>
                </a:cubicBezTo>
                <a:cubicBezTo>
                  <a:pt x="11366" y="17904"/>
                  <a:pt x="11366" y="17904"/>
                  <a:pt x="11366" y="17904"/>
                </a:cubicBezTo>
                <a:cubicBezTo>
                  <a:pt x="12969" y="17840"/>
                  <a:pt x="14421" y="17605"/>
                  <a:pt x="15661" y="17327"/>
                </a:cubicBezTo>
                <a:cubicBezTo>
                  <a:pt x="15426" y="18032"/>
                  <a:pt x="15126" y="18737"/>
                  <a:pt x="14785" y="19464"/>
                </a:cubicBezTo>
                <a:cubicBezTo>
                  <a:pt x="14763" y="19506"/>
                  <a:pt x="14742" y="19570"/>
                  <a:pt x="14742" y="19634"/>
                </a:cubicBezTo>
                <a:close/>
                <a:moveTo>
                  <a:pt x="6773" y="19442"/>
                </a:moveTo>
                <a:cubicBezTo>
                  <a:pt x="6751" y="19421"/>
                  <a:pt x="6367" y="18652"/>
                  <a:pt x="5939" y="17370"/>
                </a:cubicBezTo>
                <a:cubicBezTo>
                  <a:pt x="7435" y="17712"/>
                  <a:pt x="8888" y="17882"/>
                  <a:pt x="10234" y="17904"/>
                </a:cubicBezTo>
                <a:cubicBezTo>
                  <a:pt x="10234" y="20468"/>
                  <a:pt x="10234" y="20468"/>
                  <a:pt x="10234" y="20468"/>
                </a:cubicBezTo>
                <a:cubicBezTo>
                  <a:pt x="9016" y="20382"/>
                  <a:pt x="7884" y="20104"/>
                  <a:pt x="6815" y="19613"/>
                </a:cubicBezTo>
                <a:cubicBezTo>
                  <a:pt x="6815" y="19549"/>
                  <a:pt x="6794" y="19506"/>
                  <a:pt x="6773" y="19442"/>
                </a:cubicBezTo>
                <a:close/>
                <a:moveTo>
                  <a:pt x="1966" y="14763"/>
                </a:moveTo>
                <a:cubicBezTo>
                  <a:pt x="1496" y="13716"/>
                  <a:pt x="1196" y="12563"/>
                  <a:pt x="1132" y="11366"/>
                </a:cubicBezTo>
                <a:cubicBezTo>
                  <a:pt x="3696" y="11366"/>
                  <a:pt x="3696" y="11366"/>
                  <a:pt x="3696" y="11366"/>
                </a:cubicBezTo>
                <a:cubicBezTo>
                  <a:pt x="3760" y="12990"/>
                  <a:pt x="3995" y="14464"/>
                  <a:pt x="4273" y="15703"/>
                </a:cubicBezTo>
                <a:cubicBezTo>
                  <a:pt x="3589" y="15468"/>
                  <a:pt x="2863" y="15169"/>
                  <a:pt x="2158" y="14827"/>
                </a:cubicBezTo>
                <a:cubicBezTo>
                  <a:pt x="2094" y="14785"/>
                  <a:pt x="2030" y="14785"/>
                  <a:pt x="1966" y="14763"/>
                </a:cubicBezTo>
                <a:close/>
                <a:moveTo>
                  <a:pt x="1944" y="6858"/>
                </a:moveTo>
                <a:cubicBezTo>
                  <a:pt x="2030" y="6858"/>
                  <a:pt x="2094" y="6837"/>
                  <a:pt x="2158" y="6815"/>
                </a:cubicBezTo>
                <a:cubicBezTo>
                  <a:pt x="2201" y="6794"/>
                  <a:pt x="2948" y="6409"/>
                  <a:pt x="4230" y="5982"/>
                </a:cubicBezTo>
                <a:cubicBezTo>
                  <a:pt x="3867" y="7456"/>
                  <a:pt x="3718" y="8888"/>
                  <a:pt x="3696" y="10234"/>
                </a:cubicBezTo>
                <a:cubicBezTo>
                  <a:pt x="1132" y="10234"/>
                  <a:pt x="1132" y="10234"/>
                  <a:pt x="1132" y="10234"/>
                </a:cubicBezTo>
                <a:cubicBezTo>
                  <a:pt x="1196" y="9037"/>
                  <a:pt x="1496" y="7905"/>
                  <a:pt x="1944" y="6858"/>
                </a:cubicBezTo>
                <a:close/>
                <a:moveTo>
                  <a:pt x="6837" y="1966"/>
                </a:moveTo>
                <a:cubicBezTo>
                  <a:pt x="7884" y="1496"/>
                  <a:pt x="9037" y="1218"/>
                  <a:pt x="10234" y="1132"/>
                </a:cubicBezTo>
                <a:cubicBezTo>
                  <a:pt x="10234" y="3739"/>
                  <a:pt x="10234" y="3739"/>
                  <a:pt x="10234" y="3739"/>
                </a:cubicBezTo>
                <a:cubicBezTo>
                  <a:pt x="8610" y="3803"/>
                  <a:pt x="7136" y="4038"/>
                  <a:pt x="5875" y="4316"/>
                </a:cubicBezTo>
                <a:cubicBezTo>
                  <a:pt x="6132" y="3611"/>
                  <a:pt x="6409" y="2906"/>
                  <a:pt x="6773" y="2179"/>
                </a:cubicBezTo>
                <a:cubicBezTo>
                  <a:pt x="6815" y="2115"/>
                  <a:pt x="6815" y="2051"/>
                  <a:pt x="6837" y="1966"/>
                </a:cubicBezTo>
                <a:close/>
                <a:moveTo>
                  <a:pt x="14785" y="2179"/>
                </a:moveTo>
                <a:cubicBezTo>
                  <a:pt x="14806" y="2222"/>
                  <a:pt x="15191" y="2970"/>
                  <a:pt x="15618" y="4252"/>
                </a:cubicBezTo>
                <a:cubicBezTo>
                  <a:pt x="14122" y="3910"/>
                  <a:pt x="12712" y="3760"/>
                  <a:pt x="11366" y="3739"/>
                </a:cubicBezTo>
                <a:cubicBezTo>
                  <a:pt x="11366" y="1132"/>
                  <a:pt x="11366" y="1132"/>
                  <a:pt x="11366" y="1132"/>
                </a:cubicBezTo>
                <a:cubicBezTo>
                  <a:pt x="12541" y="1218"/>
                  <a:pt x="13695" y="1496"/>
                  <a:pt x="14720" y="1966"/>
                </a:cubicBezTo>
                <a:cubicBezTo>
                  <a:pt x="14742" y="2030"/>
                  <a:pt x="14742" y="2115"/>
                  <a:pt x="14785" y="2179"/>
                </a:cubicBezTo>
                <a:close/>
                <a:moveTo>
                  <a:pt x="11366" y="4871"/>
                </a:moveTo>
                <a:cubicBezTo>
                  <a:pt x="12819" y="4914"/>
                  <a:pt x="14379" y="5085"/>
                  <a:pt x="16002" y="5534"/>
                </a:cubicBezTo>
                <a:cubicBezTo>
                  <a:pt x="16344" y="6815"/>
                  <a:pt x="16643" y="8418"/>
                  <a:pt x="16707" y="10234"/>
                </a:cubicBezTo>
                <a:cubicBezTo>
                  <a:pt x="11366" y="10234"/>
                  <a:pt x="11366" y="10234"/>
                  <a:pt x="11366" y="10234"/>
                </a:cubicBezTo>
                <a:lnTo>
                  <a:pt x="11366" y="4871"/>
                </a:lnTo>
                <a:close/>
                <a:moveTo>
                  <a:pt x="10234" y="4893"/>
                </a:moveTo>
                <a:cubicBezTo>
                  <a:pt x="10234" y="10234"/>
                  <a:pt x="10234" y="10234"/>
                  <a:pt x="10234" y="10234"/>
                </a:cubicBezTo>
                <a:cubicBezTo>
                  <a:pt x="4850" y="10234"/>
                  <a:pt x="4850" y="10234"/>
                  <a:pt x="4850" y="10234"/>
                </a:cubicBezTo>
                <a:cubicBezTo>
                  <a:pt x="4871" y="8781"/>
                  <a:pt x="5064" y="7221"/>
                  <a:pt x="5491" y="5598"/>
                </a:cubicBezTo>
                <a:cubicBezTo>
                  <a:pt x="6794" y="5256"/>
                  <a:pt x="8418" y="4957"/>
                  <a:pt x="10234" y="4893"/>
                </a:cubicBezTo>
                <a:close/>
                <a:moveTo>
                  <a:pt x="4850" y="11366"/>
                </a:moveTo>
                <a:cubicBezTo>
                  <a:pt x="10234" y="11366"/>
                  <a:pt x="10234" y="11366"/>
                  <a:pt x="10234" y="11366"/>
                </a:cubicBezTo>
                <a:cubicBezTo>
                  <a:pt x="10234" y="16750"/>
                  <a:pt x="10234" y="16750"/>
                  <a:pt x="10234" y="16750"/>
                </a:cubicBezTo>
                <a:cubicBezTo>
                  <a:pt x="8760" y="16729"/>
                  <a:pt x="7200" y="16536"/>
                  <a:pt x="5555" y="16109"/>
                </a:cubicBezTo>
                <a:cubicBezTo>
                  <a:pt x="5213" y="14806"/>
                  <a:pt x="4914" y="13182"/>
                  <a:pt x="4850" y="11366"/>
                </a:cubicBezTo>
                <a:close/>
                <a:moveTo>
                  <a:pt x="11366" y="16750"/>
                </a:moveTo>
                <a:cubicBezTo>
                  <a:pt x="11366" y="11366"/>
                  <a:pt x="11366" y="11366"/>
                  <a:pt x="11366" y="11366"/>
                </a:cubicBezTo>
                <a:cubicBezTo>
                  <a:pt x="16707" y="11366"/>
                  <a:pt x="16707" y="11366"/>
                  <a:pt x="16707" y="11366"/>
                </a:cubicBezTo>
                <a:cubicBezTo>
                  <a:pt x="16686" y="12819"/>
                  <a:pt x="16494" y="14400"/>
                  <a:pt x="16066" y="16045"/>
                </a:cubicBezTo>
                <a:cubicBezTo>
                  <a:pt x="14763" y="16387"/>
                  <a:pt x="13161" y="16665"/>
                  <a:pt x="11366" y="16750"/>
                </a:cubicBezTo>
                <a:close/>
                <a:moveTo>
                  <a:pt x="17861" y="10234"/>
                </a:moveTo>
                <a:cubicBezTo>
                  <a:pt x="17797" y="8610"/>
                  <a:pt x="17562" y="7157"/>
                  <a:pt x="17284" y="5918"/>
                </a:cubicBezTo>
                <a:cubicBezTo>
                  <a:pt x="17989" y="6174"/>
                  <a:pt x="18716" y="6452"/>
                  <a:pt x="19442" y="6815"/>
                </a:cubicBezTo>
                <a:cubicBezTo>
                  <a:pt x="19506" y="6837"/>
                  <a:pt x="19570" y="6858"/>
                  <a:pt x="19634" y="6858"/>
                </a:cubicBezTo>
                <a:cubicBezTo>
                  <a:pt x="20104" y="7905"/>
                  <a:pt x="20382" y="9037"/>
                  <a:pt x="20446" y="10234"/>
                </a:cubicBezTo>
                <a:lnTo>
                  <a:pt x="17861" y="10234"/>
                </a:lnTo>
                <a:close/>
                <a:moveTo>
                  <a:pt x="18716" y="5277"/>
                </a:moveTo>
                <a:cubicBezTo>
                  <a:pt x="18118" y="5021"/>
                  <a:pt x="17519" y="4807"/>
                  <a:pt x="16921" y="4615"/>
                </a:cubicBezTo>
                <a:cubicBezTo>
                  <a:pt x="16729" y="3910"/>
                  <a:pt x="16515" y="3333"/>
                  <a:pt x="16323" y="2863"/>
                </a:cubicBezTo>
                <a:cubicBezTo>
                  <a:pt x="17263" y="3525"/>
                  <a:pt x="18075" y="4337"/>
                  <a:pt x="18716" y="5277"/>
                </a:cubicBezTo>
                <a:close/>
                <a:moveTo>
                  <a:pt x="5213" y="2884"/>
                </a:moveTo>
                <a:cubicBezTo>
                  <a:pt x="4978" y="3482"/>
                  <a:pt x="4764" y="4081"/>
                  <a:pt x="4572" y="4679"/>
                </a:cubicBezTo>
                <a:cubicBezTo>
                  <a:pt x="3910" y="4871"/>
                  <a:pt x="3312" y="5085"/>
                  <a:pt x="2863" y="5277"/>
                </a:cubicBezTo>
                <a:cubicBezTo>
                  <a:pt x="3504" y="4337"/>
                  <a:pt x="4294" y="3547"/>
                  <a:pt x="5213" y="2884"/>
                </a:cubicBezTo>
                <a:close/>
                <a:moveTo>
                  <a:pt x="2906" y="16387"/>
                </a:moveTo>
                <a:cubicBezTo>
                  <a:pt x="3482" y="16622"/>
                  <a:pt x="4059" y="16836"/>
                  <a:pt x="4636" y="17007"/>
                </a:cubicBezTo>
                <a:cubicBezTo>
                  <a:pt x="4828" y="17669"/>
                  <a:pt x="5021" y="18246"/>
                  <a:pt x="5213" y="18694"/>
                </a:cubicBezTo>
                <a:cubicBezTo>
                  <a:pt x="4316" y="18053"/>
                  <a:pt x="3547" y="17284"/>
                  <a:pt x="2906" y="16387"/>
                </a:cubicBezTo>
                <a:close/>
                <a:moveTo>
                  <a:pt x="16344" y="18716"/>
                </a:moveTo>
                <a:cubicBezTo>
                  <a:pt x="16579" y="18139"/>
                  <a:pt x="16793" y="17541"/>
                  <a:pt x="16964" y="16964"/>
                </a:cubicBezTo>
                <a:cubicBezTo>
                  <a:pt x="17647" y="16772"/>
                  <a:pt x="18224" y="16558"/>
                  <a:pt x="18694" y="16387"/>
                </a:cubicBezTo>
                <a:cubicBezTo>
                  <a:pt x="18053" y="17284"/>
                  <a:pt x="17242" y="18075"/>
                  <a:pt x="16344" y="18716"/>
                </a:cubicBezTo>
                <a:close/>
                <a:moveTo>
                  <a:pt x="16344" y="18716"/>
                </a:moveTo>
                <a:cubicBezTo>
                  <a:pt x="16344" y="18716"/>
                  <a:pt x="16344" y="18716"/>
                  <a:pt x="16344" y="18716"/>
                </a:cubicBezTo>
              </a:path>
            </a:pathLst>
          </a:custGeom>
          <a:solidFill>
            <a:srgbClr val="002664"/>
          </a:solidFill>
          <a:ln w="12700">
            <a:noFill/>
            <a:miter lim="400000"/>
          </a:ln>
        </p:spPr>
        <p:txBody>
          <a:bodyPr lIns="35719" tIns="35719" rIns="35719" bIns="35719"/>
          <a:lstStyle/>
          <a:p>
            <a:pPr defTabSz="171450">
              <a:defRPr sz="2100">
                <a:solidFill>
                  <a:srgbClr val="5C7F9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1050"/>
          </a:p>
        </p:txBody>
      </p:sp>
      <p:sp>
        <p:nvSpPr>
          <p:cNvPr id="7" name="Shape 1637"/>
          <p:cNvSpPr/>
          <p:nvPr userDrawn="1"/>
        </p:nvSpPr>
        <p:spPr>
          <a:xfrm>
            <a:off x="7184615" y="5356605"/>
            <a:ext cx="206612" cy="229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12" y="14581"/>
                </a:moveTo>
                <a:lnTo>
                  <a:pt x="17559" y="14581"/>
                </a:lnTo>
                <a:lnTo>
                  <a:pt x="17837" y="14623"/>
                </a:lnTo>
                <a:lnTo>
                  <a:pt x="18070" y="14706"/>
                </a:lnTo>
                <a:lnTo>
                  <a:pt x="18209" y="14832"/>
                </a:lnTo>
                <a:lnTo>
                  <a:pt x="18255" y="14957"/>
                </a:lnTo>
                <a:lnTo>
                  <a:pt x="18255" y="15834"/>
                </a:lnTo>
                <a:lnTo>
                  <a:pt x="16862" y="15834"/>
                </a:lnTo>
                <a:lnTo>
                  <a:pt x="16862" y="14957"/>
                </a:lnTo>
                <a:lnTo>
                  <a:pt x="16908" y="14832"/>
                </a:lnTo>
                <a:lnTo>
                  <a:pt x="17048" y="14706"/>
                </a:lnTo>
                <a:lnTo>
                  <a:pt x="17280" y="14623"/>
                </a:lnTo>
                <a:lnTo>
                  <a:pt x="17512" y="14581"/>
                </a:lnTo>
                <a:close/>
                <a:moveTo>
                  <a:pt x="12960" y="14330"/>
                </a:moveTo>
                <a:lnTo>
                  <a:pt x="13146" y="14372"/>
                </a:lnTo>
                <a:lnTo>
                  <a:pt x="13378" y="14456"/>
                </a:lnTo>
                <a:lnTo>
                  <a:pt x="13517" y="14623"/>
                </a:lnTo>
                <a:lnTo>
                  <a:pt x="13564" y="14748"/>
                </a:lnTo>
                <a:lnTo>
                  <a:pt x="13564" y="18132"/>
                </a:lnTo>
                <a:lnTo>
                  <a:pt x="13517" y="18341"/>
                </a:lnTo>
                <a:lnTo>
                  <a:pt x="13378" y="18467"/>
                </a:lnTo>
                <a:lnTo>
                  <a:pt x="13146" y="18550"/>
                </a:lnTo>
                <a:lnTo>
                  <a:pt x="12960" y="18592"/>
                </a:lnTo>
                <a:lnTo>
                  <a:pt x="12635" y="18550"/>
                </a:lnTo>
                <a:lnTo>
                  <a:pt x="12449" y="18467"/>
                </a:lnTo>
                <a:lnTo>
                  <a:pt x="12310" y="18341"/>
                </a:lnTo>
                <a:lnTo>
                  <a:pt x="12217" y="18132"/>
                </a:lnTo>
                <a:lnTo>
                  <a:pt x="12217" y="14748"/>
                </a:lnTo>
                <a:lnTo>
                  <a:pt x="12310" y="14623"/>
                </a:lnTo>
                <a:lnTo>
                  <a:pt x="12449" y="14456"/>
                </a:lnTo>
                <a:lnTo>
                  <a:pt x="12635" y="14372"/>
                </a:lnTo>
                <a:lnTo>
                  <a:pt x="12960" y="14330"/>
                </a:lnTo>
                <a:close/>
                <a:moveTo>
                  <a:pt x="5992" y="13787"/>
                </a:moveTo>
                <a:lnTo>
                  <a:pt x="6039" y="17380"/>
                </a:lnTo>
                <a:lnTo>
                  <a:pt x="6039" y="17756"/>
                </a:lnTo>
                <a:lnTo>
                  <a:pt x="5992" y="18091"/>
                </a:lnTo>
                <a:lnTo>
                  <a:pt x="5992" y="18341"/>
                </a:lnTo>
                <a:lnTo>
                  <a:pt x="6039" y="18467"/>
                </a:lnTo>
                <a:lnTo>
                  <a:pt x="6132" y="18968"/>
                </a:lnTo>
                <a:lnTo>
                  <a:pt x="6132" y="19177"/>
                </a:lnTo>
                <a:lnTo>
                  <a:pt x="6410" y="19427"/>
                </a:lnTo>
                <a:lnTo>
                  <a:pt x="6689" y="19553"/>
                </a:lnTo>
                <a:lnTo>
                  <a:pt x="7339" y="19553"/>
                </a:lnTo>
                <a:lnTo>
                  <a:pt x="7665" y="19511"/>
                </a:lnTo>
                <a:lnTo>
                  <a:pt x="8036" y="19386"/>
                </a:lnTo>
                <a:lnTo>
                  <a:pt x="8315" y="19177"/>
                </a:lnTo>
                <a:lnTo>
                  <a:pt x="8547" y="18968"/>
                </a:lnTo>
                <a:lnTo>
                  <a:pt x="8686" y="18801"/>
                </a:lnTo>
                <a:lnTo>
                  <a:pt x="8686" y="19511"/>
                </a:lnTo>
                <a:lnTo>
                  <a:pt x="9894" y="19553"/>
                </a:lnTo>
                <a:lnTo>
                  <a:pt x="9894" y="13787"/>
                </a:lnTo>
                <a:lnTo>
                  <a:pt x="8408" y="13787"/>
                </a:lnTo>
                <a:lnTo>
                  <a:pt x="8408" y="17756"/>
                </a:lnTo>
                <a:lnTo>
                  <a:pt x="8454" y="18007"/>
                </a:lnTo>
                <a:lnTo>
                  <a:pt x="8408" y="18132"/>
                </a:lnTo>
                <a:lnTo>
                  <a:pt x="8408" y="18299"/>
                </a:lnTo>
                <a:lnTo>
                  <a:pt x="8315" y="18425"/>
                </a:lnTo>
                <a:lnTo>
                  <a:pt x="8175" y="18550"/>
                </a:lnTo>
                <a:lnTo>
                  <a:pt x="7943" y="18592"/>
                </a:lnTo>
                <a:lnTo>
                  <a:pt x="7804" y="18675"/>
                </a:lnTo>
                <a:lnTo>
                  <a:pt x="7665" y="18592"/>
                </a:lnTo>
                <a:lnTo>
                  <a:pt x="7618" y="18467"/>
                </a:lnTo>
                <a:lnTo>
                  <a:pt x="7479" y="18216"/>
                </a:lnTo>
                <a:lnTo>
                  <a:pt x="7479" y="18007"/>
                </a:lnTo>
                <a:lnTo>
                  <a:pt x="7525" y="17756"/>
                </a:lnTo>
                <a:lnTo>
                  <a:pt x="7525" y="17464"/>
                </a:lnTo>
                <a:lnTo>
                  <a:pt x="7479" y="13787"/>
                </a:lnTo>
                <a:lnTo>
                  <a:pt x="5992" y="13787"/>
                </a:lnTo>
                <a:close/>
                <a:moveTo>
                  <a:pt x="17698" y="13495"/>
                </a:moveTo>
                <a:lnTo>
                  <a:pt x="17187" y="13495"/>
                </a:lnTo>
                <a:lnTo>
                  <a:pt x="16908" y="13537"/>
                </a:lnTo>
                <a:lnTo>
                  <a:pt x="16630" y="13662"/>
                </a:lnTo>
                <a:lnTo>
                  <a:pt x="16444" y="13787"/>
                </a:lnTo>
                <a:lnTo>
                  <a:pt x="16119" y="13996"/>
                </a:lnTo>
                <a:lnTo>
                  <a:pt x="15933" y="14205"/>
                </a:lnTo>
                <a:lnTo>
                  <a:pt x="15794" y="14497"/>
                </a:lnTo>
                <a:lnTo>
                  <a:pt x="15654" y="14999"/>
                </a:lnTo>
                <a:lnTo>
                  <a:pt x="15561" y="15709"/>
                </a:lnTo>
                <a:lnTo>
                  <a:pt x="15561" y="17506"/>
                </a:lnTo>
                <a:lnTo>
                  <a:pt x="15654" y="18216"/>
                </a:lnTo>
                <a:lnTo>
                  <a:pt x="15840" y="18717"/>
                </a:lnTo>
                <a:lnTo>
                  <a:pt x="16305" y="19093"/>
                </a:lnTo>
                <a:lnTo>
                  <a:pt x="16908" y="19511"/>
                </a:lnTo>
                <a:lnTo>
                  <a:pt x="17559" y="19636"/>
                </a:lnTo>
                <a:lnTo>
                  <a:pt x="17698" y="19636"/>
                </a:lnTo>
                <a:lnTo>
                  <a:pt x="18395" y="19427"/>
                </a:lnTo>
                <a:lnTo>
                  <a:pt x="19045" y="18968"/>
                </a:lnTo>
                <a:lnTo>
                  <a:pt x="19324" y="18550"/>
                </a:lnTo>
                <a:lnTo>
                  <a:pt x="19463" y="17965"/>
                </a:lnTo>
                <a:lnTo>
                  <a:pt x="19417" y="17756"/>
                </a:lnTo>
                <a:lnTo>
                  <a:pt x="19417" y="17506"/>
                </a:lnTo>
                <a:lnTo>
                  <a:pt x="18255" y="17506"/>
                </a:lnTo>
                <a:lnTo>
                  <a:pt x="18255" y="18341"/>
                </a:lnTo>
                <a:lnTo>
                  <a:pt x="18209" y="18467"/>
                </a:lnTo>
                <a:lnTo>
                  <a:pt x="18070" y="18550"/>
                </a:lnTo>
                <a:lnTo>
                  <a:pt x="17930" y="18675"/>
                </a:lnTo>
                <a:lnTo>
                  <a:pt x="17187" y="18675"/>
                </a:lnTo>
                <a:lnTo>
                  <a:pt x="17001" y="18550"/>
                </a:lnTo>
                <a:lnTo>
                  <a:pt x="16908" y="18467"/>
                </a:lnTo>
                <a:lnTo>
                  <a:pt x="16862" y="18341"/>
                </a:lnTo>
                <a:lnTo>
                  <a:pt x="16862" y="16795"/>
                </a:lnTo>
                <a:lnTo>
                  <a:pt x="19417" y="16795"/>
                </a:lnTo>
                <a:lnTo>
                  <a:pt x="19417" y="15166"/>
                </a:lnTo>
                <a:lnTo>
                  <a:pt x="19324" y="14748"/>
                </a:lnTo>
                <a:lnTo>
                  <a:pt x="19277" y="14497"/>
                </a:lnTo>
                <a:lnTo>
                  <a:pt x="19185" y="14247"/>
                </a:lnTo>
                <a:lnTo>
                  <a:pt x="19138" y="14038"/>
                </a:lnTo>
                <a:lnTo>
                  <a:pt x="18906" y="13871"/>
                </a:lnTo>
                <a:lnTo>
                  <a:pt x="18720" y="13745"/>
                </a:lnTo>
                <a:lnTo>
                  <a:pt x="18395" y="13620"/>
                </a:lnTo>
                <a:lnTo>
                  <a:pt x="18116" y="13537"/>
                </a:lnTo>
                <a:lnTo>
                  <a:pt x="17698" y="13495"/>
                </a:lnTo>
                <a:close/>
                <a:moveTo>
                  <a:pt x="10823" y="11824"/>
                </a:moveTo>
                <a:lnTo>
                  <a:pt x="10823" y="19511"/>
                </a:lnTo>
                <a:lnTo>
                  <a:pt x="12031" y="19427"/>
                </a:lnTo>
                <a:lnTo>
                  <a:pt x="12077" y="18968"/>
                </a:lnTo>
                <a:lnTo>
                  <a:pt x="12495" y="19260"/>
                </a:lnTo>
                <a:lnTo>
                  <a:pt x="12867" y="19427"/>
                </a:lnTo>
                <a:lnTo>
                  <a:pt x="13239" y="19553"/>
                </a:lnTo>
                <a:lnTo>
                  <a:pt x="13796" y="19553"/>
                </a:lnTo>
                <a:lnTo>
                  <a:pt x="14028" y="19427"/>
                </a:lnTo>
                <a:lnTo>
                  <a:pt x="14214" y="19302"/>
                </a:lnTo>
                <a:lnTo>
                  <a:pt x="14354" y="19093"/>
                </a:lnTo>
                <a:lnTo>
                  <a:pt x="14632" y="18592"/>
                </a:lnTo>
                <a:lnTo>
                  <a:pt x="14725" y="18299"/>
                </a:lnTo>
                <a:lnTo>
                  <a:pt x="14725" y="14957"/>
                </a:lnTo>
                <a:lnTo>
                  <a:pt x="14632" y="14372"/>
                </a:lnTo>
                <a:lnTo>
                  <a:pt x="14446" y="13996"/>
                </a:lnTo>
                <a:lnTo>
                  <a:pt x="14028" y="13662"/>
                </a:lnTo>
                <a:lnTo>
                  <a:pt x="13796" y="13620"/>
                </a:lnTo>
                <a:lnTo>
                  <a:pt x="13517" y="13620"/>
                </a:lnTo>
                <a:lnTo>
                  <a:pt x="12960" y="13662"/>
                </a:lnTo>
                <a:lnTo>
                  <a:pt x="12310" y="14038"/>
                </a:lnTo>
                <a:lnTo>
                  <a:pt x="12310" y="11824"/>
                </a:lnTo>
                <a:lnTo>
                  <a:pt x="10823" y="11824"/>
                </a:lnTo>
                <a:close/>
                <a:moveTo>
                  <a:pt x="1486" y="11824"/>
                </a:moveTo>
                <a:lnTo>
                  <a:pt x="1486" y="12785"/>
                </a:lnTo>
                <a:lnTo>
                  <a:pt x="2973" y="12785"/>
                </a:lnTo>
                <a:lnTo>
                  <a:pt x="2973" y="19553"/>
                </a:lnTo>
                <a:lnTo>
                  <a:pt x="4459" y="19553"/>
                </a:lnTo>
                <a:lnTo>
                  <a:pt x="4459" y="12826"/>
                </a:lnTo>
                <a:lnTo>
                  <a:pt x="6271" y="12826"/>
                </a:lnTo>
                <a:lnTo>
                  <a:pt x="6271" y="11824"/>
                </a:lnTo>
                <a:lnTo>
                  <a:pt x="1486" y="11824"/>
                </a:lnTo>
                <a:close/>
                <a:moveTo>
                  <a:pt x="3530" y="9651"/>
                </a:moveTo>
                <a:lnTo>
                  <a:pt x="18070" y="9651"/>
                </a:lnTo>
                <a:lnTo>
                  <a:pt x="18766" y="9693"/>
                </a:lnTo>
                <a:lnTo>
                  <a:pt x="19417" y="9902"/>
                </a:lnTo>
                <a:lnTo>
                  <a:pt x="19835" y="10027"/>
                </a:lnTo>
                <a:lnTo>
                  <a:pt x="20206" y="10236"/>
                </a:lnTo>
                <a:lnTo>
                  <a:pt x="20532" y="10487"/>
                </a:lnTo>
                <a:lnTo>
                  <a:pt x="20810" y="10737"/>
                </a:lnTo>
                <a:lnTo>
                  <a:pt x="21135" y="11072"/>
                </a:lnTo>
                <a:lnTo>
                  <a:pt x="21321" y="11364"/>
                </a:lnTo>
                <a:lnTo>
                  <a:pt x="21554" y="11865"/>
                </a:lnTo>
                <a:lnTo>
                  <a:pt x="21600" y="12450"/>
                </a:lnTo>
                <a:lnTo>
                  <a:pt x="21600" y="18843"/>
                </a:lnTo>
                <a:lnTo>
                  <a:pt x="21554" y="19427"/>
                </a:lnTo>
                <a:lnTo>
                  <a:pt x="21321" y="19929"/>
                </a:lnTo>
                <a:lnTo>
                  <a:pt x="21135" y="20263"/>
                </a:lnTo>
                <a:lnTo>
                  <a:pt x="20810" y="20514"/>
                </a:lnTo>
                <a:lnTo>
                  <a:pt x="20532" y="20848"/>
                </a:lnTo>
                <a:lnTo>
                  <a:pt x="20206" y="21015"/>
                </a:lnTo>
                <a:lnTo>
                  <a:pt x="19835" y="21224"/>
                </a:lnTo>
                <a:lnTo>
                  <a:pt x="19417" y="21433"/>
                </a:lnTo>
                <a:lnTo>
                  <a:pt x="18766" y="21600"/>
                </a:lnTo>
                <a:lnTo>
                  <a:pt x="2834" y="21600"/>
                </a:lnTo>
                <a:lnTo>
                  <a:pt x="2137" y="21433"/>
                </a:lnTo>
                <a:lnTo>
                  <a:pt x="1765" y="21224"/>
                </a:lnTo>
                <a:lnTo>
                  <a:pt x="1347" y="21015"/>
                </a:lnTo>
                <a:lnTo>
                  <a:pt x="1068" y="20848"/>
                </a:lnTo>
                <a:lnTo>
                  <a:pt x="697" y="20514"/>
                </a:lnTo>
                <a:lnTo>
                  <a:pt x="511" y="20263"/>
                </a:lnTo>
                <a:lnTo>
                  <a:pt x="279" y="19929"/>
                </a:lnTo>
                <a:lnTo>
                  <a:pt x="46" y="19427"/>
                </a:lnTo>
                <a:lnTo>
                  <a:pt x="0" y="18843"/>
                </a:lnTo>
                <a:lnTo>
                  <a:pt x="0" y="12450"/>
                </a:lnTo>
                <a:lnTo>
                  <a:pt x="46" y="11865"/>
                </a:lnTo>
                <a:lnTo>
                  <a:pt x="279" y="11364"/>
                </a:lnTo>
                <a:lnTo>
                  <a:pt x="511" y="11072"/>
                </a:lnTo>
                <a:lnTo>
                  <a:pt x="697" y="10737"/>
                </a:lnTo>
                <a:lnTo>
                  <a:pt x="1068" y="10487"/>
                </a:lnTo>
                <a:lnTo>
                  <a:pt x="1347" y="10236"/>
                </a:lnTo>
                <a:lnTo>
                  <a:pt x="1765" y="10027"/>
                </a:lnTo>
                <a:lnTo>
                  <a:pt x="2137" y="9902"/>
                </a:lnTo>
                <a:lnTo>
                  <a:pt x="2834" y="9693"/>
                </a:lnTo>
                <a:lnTo>
                  <a:pt x="3530" y="9651"/>
                </a:lnTo>
                <a:close/>
                <a:moveTo>
                  <a:pt x="10545" y="3050"/>
                </a:moveTo>
                <a:lnTo>
                  <a:pt x="10312" y="3133"/>
                </a:lnTo>
                <a:lnTo>
                  <a:pt x="10080" y="3259"/>
                </a:lnTo>
                <a:lnTo>
                  <a:pt x="9941" y="3384"/>
                </a:lnTo>
                <a:lnTo>
                  <a:pt x="9894" y="3509"/>
                </a:lnTo>
                <a:lnTo>
                  <a:pt x="9894" y="7103"/>
                </a:lnTo>
                <a:lnTo>
                  <a:pt x="10173" y="7353"/>
                </a:lnTo>
                <a:lnTo>
                  <a:pt x="10359" y="7395"/>
                </a:lnTo>
                <a:lnTo>
                  <a:pt x="10545" y="7479"/>
                </a:lnTo>
                <a:lnTo>
                  <a:pt x="10823" y="7395"/>
                </a:lnTo>
                <a:lnTo>
                  <a:pt x="11009" y="7270"/>
                </a:lnTo>
                <a:lnTo>
                  <a:pt x="11102" y="7144"/>
                </a:lnTo>
                <a:lnTo>
                  <a:pt x="11148" y="7019"/>
                </a:lnTo>
                <a:lnTo>
                  <a:pt x="11148" y="3509"/>
                </a:lnTo>
                <a:lnTo>
                  <a:pt x="11102" y="3384"/>
                </a:lnTo>
                <a:lnTo>
                  <a:pt x="11009" y="3259"/>
                </a:lnTo>
                <a:lnTo>
                  <a:pt x="10823" y="3133"/>
                </a:lnTo>
                <a:lnTo>
                  <a:pt x="10545" y="3050"/>
                </a:lnTo>
                <a:close/>
                <a:moveTo>
                  <a:pt x="13425" y="2340"/>
                </a:moveTo>
                <a:lnTo>
                  <a:pt x="14865" y="2340"/>
                </a:lnTo>
                <a:lnTo>
                  <a:pt x="14865" y="7103"/>
                </a:lnTo>
                <a:lnTo>
                  <a:pt x="15004" y="7270"/>
                </a:lnTo>
                <a:lnTo>
                  <a:pt x="15143" y="7353"/>
                </a:lnTo>
                <a:lnTo>
                  <a:pt x="15375" y="7395"/>
                </a:lnTo>
                <a:lnTo>
                  <a:pt x="15561" y="7353"/>
                </a:lnTo>
                <a:lnTo>
                  <a:pt x="15794" y="7270"/>
                </a:lnTo>
                <a:lnTo>
                  <a:pt x="15840" y="7103"/>
                </a:lnTo>
                <a:lnTo>
                  <a:pt x="15933" y="6977"/>
                </a:lnTo>
                <a:lnTo>
                  <a:pt x="15933" y="2340"/>
                </a:lnTo>
                <a:lnTo>
                  <a:pt x="17187" y="2340"/>
                </a:lnTo>
                <a:lnTo>
                  <a:pt x="17187" y="8231"/>
                </a:lnTo>
                <a:lnTo>
                  <a:pt x="15561" y="8231"/>
                </a:lnTo>
                <a:lnTo>
                  <a:pt x="15561" y="7771"/>
                </a:lnTo>
                <a:lnTo>
                  <a:pt x="15375" y="8063"/>
                </a:lnTo>
                <a:lnTo>
                  <a:pt x="15143" y="8231"/>
                </a:lnTo>
                <a:lnTo>
                  <a:pt x="14865" y="8356"/>
                </a:lnTo>
                <a:lnTo>
                  <a:pt x="14354" y="8356"/>
                </a:lnTo>
                <a:lnTo>
                  <a:pt x="14168" y="8314"/>
                </a:lnTo>
                <a:lnTo>
                  <a:pt x="14028" y="8231"/>
                </a:lnTo>
                <a:lnTo>
                  <a:pt x="13796" y="8063"/>
                </a:lnTo>
                <a:lnTo>
                  <a:pt x="13564" y="7855"/>
                </a:lnTo>
                <a:lnTo>
                  <a:pt x="13517" y="7604"/>
                </a:lnTo>
                <a:lnTo>
                  <a:pt x="13517" y="7353"/>
                </a:lnTo>
                <a:lnTo>
                  <a:pt x="13425" y="7228"/>
                </a:lnTo>
                <a:lnTo>
                  <a:pt x="13425" y="2340"/>
                </a:lnTo>
                <a:close/>
                <a:moveTo>
                  <a:pt x="10452" y="2089"/>
                </a:moveTo>
                <a:lnTo>
                  <a:pt x="10823" y="2089"/>
                </a:lnTo>
                <a:lnTo>
                  <a:pt x="11148" y="2173"/>
                </a:lnTo>
                <a:lnTo>
                  <a:pt x="11427" y="2298"/>
                </a:lnTo>
                <a:lnTo>
                  <a:pt x="11752" y="2423"/>
                </a:lnTo>
                <a:lnTo>
                  <a:pt x="11938" y="2549"/>
                </a:lnTo>
                <a:lnTo>
                  <a:pt x="12077" y="2799"/>
                </a:lnTo>
                <a:lnTo>
                  <a:pt x="12310" y="3050"/>
                </a:lnTo>
                <a:lnTo>
                  <a:pt x="12449" y="3384"/>
                </a:lnTo>
                <a:lnTo>
                  <a:pt x="12449" y="3635"/>
                </a:lnTo>
                <a:lnTo>
                  <a:pt x="12495" y="3969"/>
                </a:lnTo>
                <a:lnTo>
                  <a:pt x="12495" y="6559"/>
                </a:lnTo>
                <a:lnTo>
                  <a:pt x="12449" y="7103"/>
                </a:lnTo>
                <a:lnTo>
                  <a:pt x="12077" y="7771"/>
                </a:lnTo>
                <a:lnTo>
                  <a:pt x="11892" y="8063"/>
                </a:lnTo>
                <a:lnTo>
                  <a:pt x="11427" y="8314"/>
                </a:lnTo>
                <a:lnTo>
                  <a:pt x="11148" y="8356"/>
                </a:lnTo>
                <a:lnTo>
                  <a:pt x="10870" y="8439"/>
                </a:lnTo>
                <a:lnTo>
                  <a:pt x="10545" y="8481"/>
                </a:lnTo>
                <a:lnTo>
                  <a:pt x="10173" y="8439"/>
                </a:lnTo>
                <a:lnTo>
                  <a:pt x="9894" y="8439"/>
                </a:lnTo>
                <a:lnTo>
                  <a:pt x="9615" y="8314"/>
                </a:lnTo>
                <a:lnTo>
                  <a:pt x="9290" y="8231"/>
                </a:lnTo>
                <a:lnTo>
                  <a:pt x="9105" y="8105"/>
                </a:lnTo>
                <a:lnTo>
                  <a:pt x="8965" y="7938"/>
                </a:lnTo>
                <a:lnTo>
                  <a:pt x="8826" y="7729"/>
                </a:lnTo>
                <a:lnTo>
                  <a:pt x="8733" y="7520"/>
                </a:lnTo>
                <a:lnTo>
                  <a:pt x="8686" y="7228"/>
                </a:lnTo>
                <a:lnTo>
                  <a:pt x="8594" y="6768"/>
                </a:lnTo>
                <a:lnTo>
                  <a:pt x="8547" y="6058"/>
                </a:lnTo>
                <a:lnTo>
                  <a:pt x="8547" y="4470"/>
                </a:lnTo>
                <a:lnTo>
                  <a:pt x="8594" y="3760"/>
                </a:lnTo>
                <a:lnTo>
                  <a:pt x="8686" y="3175"/>
                </a:lnTo>
                <a:lnTo>
                  <a:pt x="8872" y="2799"/>
                </a:lnTo>
                <a:lnTo>
                  <a:pt x="9105" y="2549"/>
                </a:lnTo>
                <a:lnTo>
                  <a:pt x="9290" y="2423"/>
                </a:lnTo>
                <a:lnTo>
                  <a:pt x="9662" y="2214"/>
                </a:lnTo>
                <a:lnTo>
                  <a:pt x="10034" y="2089"/>
                </a:lnTo>
                <a:lnTo>
                  <a:pt x="10452" y="2089"/>
                </a:lnTo>
                <a:close/>
                <a:moveTo>
                  <a:pt x="3252" y="0"/>
                </a:moveTo>
                <a:lnTo>
                  <a:pt x="4970" y="0"/>
                </a:lnTo>
                <a:lnTo>
                  <a:pt x="5992" y="2883"/>
                </a:lnTo>
                <a:lnTo>
                  <a:pt x="6968" y="0"/>
                </a:lnTo>
                <a:lnTo>
                  <a:pt x="8686" y="0"/>
                </a:lnTo>
                <a:lnTo>
                  <a:pt x="6828" y="3885"/>
                </a:lnTo>
                <a:lnTo>
                  <a:pt x="6828" y="8439"/>
                </a:lnTo>
                <a:lnTo>
                  <a:pt x="5249" y="8439"/>
                </a:lnTo>
                <a:lnTo>
                  <a:pt x="5249" y="3885"/>
                </a:lnTo>
                <a:lnTo>
                  <a:pt x="3252" y="0"/>
                </a:lnTo>
                <a:close/>
              </a:path>
            </a:pathLst>
          </a:custGeom>
          <a:solidFill>
            <a:srgbClr val="002664"/>
          </a:solidFill>
          <a:ln w="12700">
            <a:miter lim="400000"/>
          </a:ln>
        </p:spPr>
        <p:txBody>
          <a:bodyPr lIns="35719" tIns="35719" rIns="35719" bIns="35719"/>
          <a:lstStyle/>
          <a:p>
            <a:pPr algn="l" defTabSz="171450">
              <a:defRPr sz="1800">
                <a:solidFill>
                  <a:srgbClr val="5C7F9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8" name="Shape 1638"/>
          <p:cNvSpPr/>
          <p:nvPr userDrawn="1"/>
        </p:nvSpPr>
        <p:spPr>
          <a:xfrm>
            <a:off x="7195008" y="4906684"/>
            <a:ext cx="178860" cy="158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8" y="6939"/>
                </a:moveTo>
                <a:lnTo>
                  <a:pt x="4966" y="6939"/>
                </a:lnTo>
                <a:lnTo>
                  <a:pt x="4966" y="21600"/>
                </a:lnTo>
                <a:lnTo>
                  <a:pt x="298" y="21600"/>
                </a:lnTo>
                <a:lnTo>
                  <a:pt x="298" y="6939"/>
                </a:lnTo>
                <a:close/>
                <a:moveTo>
                  <a:pt x="16287" y="6659"/>
                </a:moveTo>
                <a:lnTo>
                  <a:pt x="17429" y="6771"/>
                </a:lnTo>
                <a:lnTo>
                  <a:pt x="18422" y="6995"/>
                </a:lnTo>
                <a:lnTo>
                  <a:pt x="19316" y="7554"/>
                </a:lnTo>
                <a:lnTo>
                  <a:pt x="20061" y="8226"/>
                </a:lnTo>
                <a:lnTo>
                  <a:pt x="20706" y="9177"/>
                </a:lnTo>
                <a:lnTo>
                  <a:pt x="21203" y="10296"/>
                </a:lnTo>
                <a:lnTo>
                  <a:pt x="21501" y="11639"/>
                </a:lnTo>
                <a:lnTo>
                  <a:pt x="21600" y="13206"/>
                </a:lnTo>
                <a:lnTo>
                  <a:pt x="21600" y="21600"/>
                </a:lnTo>
                <a:lnTo>
                  <a:pt x="16982" y="21600"/>
                </a:lnTo>
                <a:lnTo>
                  <a:pt x="16982" y="13766"/>
                </a:lnTo>
                <a:lnTo>
                  <a:pt x="16883" y="12423"/>
                </a:lnTo>
                <a:lnTo>
                  <a:pt x="16436" y="11416"/>
                </a:lnTo>
                <a:lnTo>
                  <a:pt x="16039" y="10856"/>
                </a:lnTo>
                <a:lnTo>
                  <a:pt x="15443" y="10520"/>
                </a:lnTo>
                <a:lnTo>
                  <a:pt x="14698" y="10464"/>
                </a:lnTo>
                <a:lnTo>
                  <a:pt x="13754" y="10632"/>
                </a:lnTo>
                <a:lnTo>
                  <a:pt x="13059" y="11024"/>
                </a:lnTo>
                <a:lnTo>
                  <a:pt x="12463" y="11807"/>
                </a:lnTo>
                <a:lnTo>
                  <a:pt x="12166" y="12479"/>
                </a:lnTo>
                <a:lnTo>
                  <a:pt x="12166" y="12759"/>
                </a:lnTo>
                <a:lnTo>
                  <a:pt x="12116" y="13430"/>
                </a:lnTo>
                <a:lnTo>
                  <a:pt x="12116" y="21600"/>
                </a:lnTo>
                <a:lnTo>
                  <a:pt x="7448" y="21600"/>
                </a:lnTo>
                <a:lnTo>
                  <a:pt x="7548" y="17963"/>
                </a:lnTo>
                <a:lnTo>
                  <a:pt x="7548" y="7554"/>
                </a:lnTo>
                <a:lnTo>
                  <a:pt x="7448" y="7163"/>
                </a:lnTo>
                <a:lnTo>
                  <a:pt x="7448" y="6939"/>
                </a:lnTo>
                <a:lnTo>
                  <a:pt x="12116" y="6939"/>
                </a:lnTo>
                <a:lnTo>
                  <a:pt x="12116" y="9065"/>
                </a:lnTo>
                <a:lnTo>
                  <a:pt x="12414" y="8674"/>
                </a:lnTo>
                <a:lnTo>
                  <a:pt x="12712" y="8226"/>
                </a:lnTo>
                <a:lnTo>
                  <a:pt x="13059" y="7890"/>
                </a:lnTo>
                <a:lnTo>
                  <a:pt x="13556" y="7442"/>
                </a:lnTo>
                <a:lnTo>
                  <a:pt x="13854" y="7275"/>
                </a:lnTo>
                <a:lnTo>
                  <a:pt x="14201" y="6995"/>
                </a:lnTo>
                <a:lnTo>
                  <a:pt x="14698" y="6827"/>
                </a:lnTo>
                <a:lnTo>
                  <a:pt x="15443" y="6659"/>
                </a:lnTo>
                <a:lnTo>
                  <a:pt x="16287" y="6659"/>
                </a:lnTo>
                <a:close/>
                <a:moveTo>
                  <a:pt x="2681" y="0"/>
                </a:moveTo>
                <a:lnTo>
                  <a:pt x="3575" y="168"/>
                </a:lnTo>
                <a:lnTo>
                  <a:pt x="4270" y="672"/>
                </a:lnTo>
                <a:lnTo>
                  <a:pt x="4717" y="1455"/>
                </a:lnTo>
                <a:lnTo>
                  <a:pt x="4866" y="2462"/>
                </a:lnTo>
                <a:lnTo>
                  <a:pt x="4717" y="3413"/>
                </a:lnTo>
                <a:lnTo>
                  <a:pt x="4171" y="4253"/>
                </a:lnTo>
                <a:lnTo>
                  <a:pt x="3426" y="4812"/>
                </a:lnTo>
                <a:lnTo>
                  <a:pt x="2433" y="4980"/>
                </a:lnTo>
                <a:lnTo>
                  <a:pt x="1440" y="4812"/>
                </a:lnTo>
                <a:lnTo>
                  <a:pt x="695" y="4253"/>
                </a:lnTo>
                <a:lnTo>
                  <a:pt x="248" y="3413"/>
                </a:lnTo>
                <a:lnTo>
                  <a:pt x="0" y="2462"/>
                </a:lnTo>
                <a:lnTo>
                  <a:pt x="248" y="1455"/>
                </a:lnTo>
                <a:lnTo>
                  <a:pt x="745" y="672"/>
                </a:lnTo>
                <a:lnTo>
                  <a:pt x="1589" y="168"/>
                </a:lnTo>
                <a:lnTo>
                  <a:pt x="2681" y="0"/>
                </a:lnTo>
                <a:close/>
              </a:path>
            </a:pathLst>
          </a:custGeom>
          <a:solidFill>
            <a:srgbClr val="002664"/>
          </a:solidFill>
          <a:ln w="12700">
            <a:miter lim="400000"/>
          </a:ln>
        </p:spPr>
        <p:txBody>
          <a:bodyPr lIns="35719" tIns="35719" rIns="35719" bIns="35719"/>
          <a:lstStyle/>
          <a:p>
            <a:pPr algn="l" defTabSz="171450">
              <a:defRPr sz="1800">
                <a:solidFill>
                  <a:srgbClr val="5C7F9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185434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_ 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ortar rectángulo de esquina sencilla 2"/>
          <p:cNvSpPr/>
          <p:nvPr userDrawn="1"/>
        </p:nvSpPr>
        <p:spPr>
          <a:xfrm flipH="1">
            <a:off x="4051888" y="213044"/>
            <a:ext cx="8140111" cy="6471813"/>
          </a:xfrm>
          <a:custGeom>
            <a:avLst/>
            <a:gdLst>
              <a:gd name="connsiteX0" fmla="*/ 0 w 8140111"/>
              <a:gd name="connsiteY0" fmla="*/ 0 h 6456044"/>
              <a:gd name="connsiteX1" fmla="*/ 7064082 w 8140111"/>
              <a:gd name="connsiteY1" fmla="*/ 0 h 6456044"/>
              <a:gd name="connsiteX2" fmla="*/ 8140111 w 8140111"/>
              <a:gd name="connsiteY2" fmla="*/ 1076029 h 6456044"/>
              <a:gd name="connsiteX3" fmla="*/ 8140111 w 8140111"/>
              <a:gd name="connsiteY3" fmla="*/ 6456044 h 6456044"/>
              <a:gd name="connsiteX4" fmla="*/ 0 w 8140111"/>
              <a:gd name="connsiteY4" fmla="*/ 6456044 h 6456044"/>
              <a:gd name="connsiteX5" fmla="*/ 0 w 8140111"/>
              <a:gd name="connsiteY5" fmla="*/ 0 h 6456044"/>
              <a:gd name="connsiteX0" fmla="*/ 0 w 8140111"/>
              <a:gd name="connsiteY0" fmla="*/ 8238 h 6464282"/>
              <a:gd name="connsiteX1" fmla="*/ 4708060 w 8140111"/>
              <a:gd name="connsiteY1" fmla="*/ 0 h 6464282"/>
              <a:gd name="connsiteX2" fmla="*/ 8140111 w 8140111"/>
              <a:gd name="connsiteY2" fmla="*/ 1084267 h 6464282"/>
              <a:gd name="connsiteX3" fmla="*/ 8140111 w 8140111"/>
              <a:gd name="connsiteY3" fmla="*/ 6464282 h 6464282"/>
              <a:gd name="connsiteX4" fmla="*/ 0 w 8140111"/>
              <a:gd name="connsiteY4" fmla="*/ 6464282 h 6464282"/>
              <a:gd name="connsiteX5" fmla="*/ 0 w 8140111"/>
              <a:gd name="connsiteY5" fmla="*/ 8238 h 6464282"/>
              <a:gd name="connsiteX0" fmla="*/ 0 w 8140111"/>
              <a:gd name="connsiteY0" fmla="*/ 8238 h 6480051"/>
              <a:gd name="connsiteX1" fmla="*/ 4708060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8238 h 6480051"/>
              <a:gd name="connsiteX1" fmla="*/ 3917228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0 h 6471813"/>
              <a:gd name="connsiteX1" fmla="*/ 4617444 w 8140111"/>
              <a:gd name="connsiteY1" fmla="*/ 0 h 6471813"/>
              <a:gd name="connsiteX2" fmla="*/ 8123635 w 8140111"/>
              <a:gd name="connsiteY2" fmla="*/ 6471813 h 6471813"/>
              <a:gd name="connsiteX3" fmla="*/ 8140111 w 8140111"/>
              <a:gd name="connsiteY3" fmla="*/ 6456044 h 6471813"/>
              <a:gd name="connsiteX4" fmla="*/ 0 w 8140111"/>
              <a:gd name="connsiteY4" fmla="*/ 6456044 h 6471813"/>
              <a:gd name="connsiteX5" fmla="*/ 0 w 8140111"/>
              <a:gd name="connsiteY5" fmla="*/ 0 h 64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0111" h="6471813">
                <a:moveTo>
                  <a:pt x="0" y="0"/>
                </a:moveTo>
                <a:lnTo>
                  <a:pt x="4617444" y="0"/>
                </a:lnTo>
                <a:lnTo>
                  <a:pt x="8123635" y="6471813"/>
                </a:lnTo>
                <a:lnTo>
                  <a:pt x="8140111" y="6456044"/>
                </a:lnTo>
                <a:lnTo>
                  <a:pt x="0" y="6456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06282" y="2901385"/>
            <a:ext cx="3625935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TITLE / BUSINESS LINE</a:t>
            </a:r>
          </a:p>
        </p:txBody>
      </p:sp>
      <p:sp>
        <p:nvSpPr>
          <p:cNvPr id="29" name="Marcador de imagen 4"/>
          <p:cNvSpPr>
            <a:spLocks noGrp="1" noChangeAspect="1"/>
          </p:cNvSpPr>
          <p:nvPr>
            <p:ph type="pic" sz="quarter" idx="11"/>
          </p:nvPr>
        </p:nvSpPr>
        <p:spPr>
          <a:xfrm>
            <a:off x="4156536" y="63000"/>
            <a:ext cx="8069324" cy="6768000"/>
          </a:xfrm>
          <a:custGeom>
            <a:avLst/>
            <a:gdLst>
              <a:gd name="connsiteX0" fmla="*/ 0 w 16765588"/>
              <a:gd name="connsiteY0" fmla="*/ 14274800 h 14274800"/>
              <a:gd name="connsiteX1" fmla="*/ 7835866 w 16765588"/>
              <a:gd name="connsiteY1" fmla="*/ 0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765588"/>
              <a:gd name="connsiteY0" fmla="*/ 14274800 h 14274800"/>
              <a:gd name="connsiteX1" fmla="*/ 7443981 w 16765588"/>
              <a:gd name="connsiteY1" fmla="*/ 522515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155988"/>
              <a:gd name="connsiteY0" fmla="*/ 13752285 h 13752285"/>
              <a:gd name="connsiteX1" fmla="*/ 7443981 w 16155988"/>
              <a:gd name="connsiteY1" fmla="*/ 0 h 13752285"/>
              <a:gd name="connsiteX2" fmla="*/ 16155988 w 16155988"/>
              <a:gd name="connsiteY2" fmla="*/ 43542 h 13752285"/>
              <a:gd name="connsiteX3" fmla="*/ 8929722 w 16155988"/>
              <a:gd name="connsiteY3" fmla="*/ 13752285 h 13752285"/>
              <a:gd name="connsiteX4" fmla="*/ 0 w 16155988"/>
              <a:gd name="connsiteY4" fmla="*/ 13752285 h 13752285"/>
              <a:gd name="connsiteX0" fmla="*/ 0 w 16157836"/>
              <a:gd name="connsiteY0" fmla="*/ 13752285 h 13752285"/>
              <a:gd name="connsiteX1" fmla="*/ 7443981 w 16157836"/>
              <a:gd name="connsiteY1" fmla="*/ 0 h 13752285"/>
              <a:gd name="connsiteX2" fmla="*/ 16155988 w 16157836"/>
              <a:gd name="connsiteY2" fmla="*/ 43542 h 13752285"/>
              <a:gd name="connsiteX3" fmla="*/ 16157836 w 16157836"/>
              <a:gd name="connsiteY3" fmla="*/ 13491028 h 13752285"/>
              <a:gd name="connsiteX4" fmla="*/ 0 w 16157836"/>
              <a:gd name="connsiteY4" fmla="*/ 13752285 h 13752285"/>
              <a:gd name="connsiteX0" fmla="*/ 0 w 16201379"/>
              <a:gd name="connsiteY0" fmla="*/ 13229771 h 13491028"/>
              <a:gd name="connsiteX1" fmla="*/ 7487524 w 16201379"/>
              <a:gd name="connsiteY1" fmla="*/ 0 h 13491028"/>
              <a:gd name="connsiteX2" fmla="*/ 16199531 w 16201379"/>
              <a:gd name="connsiteY2" fmla="*/ 43542 h 13491028"/>
              <a:gd name="connsiteX3" fmla="*/ 16201379 w 16201379"/>
              <a:gd name="connsiteY3" fmla="*/ 13491028 h 13491028"/>
              <a:gd name="connsiteX4" fmla="*/ 0 w 16201379"/>
              <a:gd name="connsiteY4" fmla="*/ 13229771 h 13491028"/>
              <a:gd name="connsiteX0" fmla="*/ 0 w 16052524"/>
              <a:gd name="connsiteY0" fmla="*/ 13463688 h 13491028"/>
              <a:gd name="connsiteX1" fmla="*/ 7338669 w 16052524"/>
              <a:gd name="connsiteY1" fmla="*/ 0 h 13491028"/>
              <a:gd name="connsiteX2" fmla="*/ 16050676 w 16052524"/>
              <a:gd name="connsiteY2" fmla="*/ 43542 h 13491028"/>
              <a:gd name="connsiteX3" fmla="*/ 16052524 w 16052524"/>
              <a:gd name="connsiteY3" fmla="*/ 13491028 h 13491028"/>
              <a:gd name="connsiteX4" fmla="*/ 0 w 16052524"/>
              <a:gd name="connsiteY4" fmla="*/ 13463688 h 13491028"/>
              <a:gd name="connsiteX0" fmla="*/ 0 w 16071941"/>
              <a:gd name="connsiteY0" fmla="*/ 13526471 h 13553811"/>
              <a:gd name="connsiteX1" fmla="*/ 7338669 w 16071941"/>
              <a:gd name="connsiteY1" fmla="*/ 6278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071941"/>
              <a:gd name="connsiteY0" fmla="*/ 13526471 h 13553811"/>
              <a:gd name="connsiteX1" fmla="*/ 7253608 w 16071941"/>
              <a:gd name="connsiteY1" fmla="*/ 2025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135736"/>
              <a:gd name="connsiteY0" fmla="*/ 13547737 h 13553811"/>
              <a:gd name="connsiteX1" fmla="*/ 7317403 w 16135736"/>
              <a:gd name="connsiteY1" fmla="*/ 20253 h 13553811"/>
              <a:gd name="connsiteX2" fmla="*/ 16135736 w 16135736"/>
              <a:gd name="connsiteY2" fmla="*/ 0 h 13553811"/>
              <a:gd name="connsiteX3" fmla="*/ 16116319 w 16135736"/>
              <a:gd name="connsiteY3" fmla="*/ 13553811 h 13553811"/>
              <a:gd name="connsiteX4" fmla="*/ 0 w 16135736"/>
              <a:gd name="connsiteY4" fmla="*/ 13547737 h 13553811"/>
              <a:gd name="connsiteX0" fmla="*/ 0 w 16135736"/>
              <a:gd name="connsiteY0" fmla="*/ 13527484 h 13533558"/>
              <a:gd name="connsiteX1" fmla="*/ 7317403 w 16135736"/>
              <a:gd name="connsiteY1" fmla="*/ 0 h 13533558"/>
              <a:gd name="connsiteX2" fmla="*/ 16135736 w 16135736"/>
              <a:gd name="connsiteY2" fmla="*/ 1012 h 13533558"/>
              <a:gd name="connsiteX3" fmla="*/ 16116319 w 16135736"/>
              <a:gd name="connsiteY3" fmla="*/ 13533558 h 13533558"/>
              <a:gd name="connsiteX4" fmla="*/ 0 w 16135736"/>
              <a:gd name="connsiteY4" fmla="*/ 13527484 h 1353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736" h="13533558">
                <a:moveTo>
                  <a:pt x="0" y="13527484"/>
                </a:moveTo>
                <a:lnTo>
                  <a:pt x="7317403" y="0"/>
                </a:lnTo>
                <a:lnTo>
                  <a:pt x="16135736" y="1012"/>
                </a:lnTo>
                <a:cubicBezTo>
                  <a:pt x="16129264" y="4518949"/>
                  <a:pt x="16122791" y="9015621"/>
                  <a:pt x="16116319" y="13533558"/>
                </a:cubicBezTo>
                <a:lnTo>
                  <a:pt x="0" y="1352748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endParaRPr lang="es-ES_tradnl"/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r>
              <a:rPr lang="es-ES_tradnl"/>
              <a:t>			</a:t>
            </a:r>
          </a:p>
          <a:p>
            <a:endParaRPr lang="es-ES_tradnl"/>
          </a:p>
          <a:p>
            <a:r>
              <a:rPr lang="es-ES_tradnl"/>
              <a:t>			Image</a:t>
            </a:r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-152301" y="6855899"/>
            <a:ext cx="12390192" cy="0"/>
            <a:chOff x="-152301" y="63500"/>
            <a:chExt cx="12390192" cy="0"/>
          </a:xfrm>
        </p:grpSpPr>
        <p:sp>
          <p:nvSpPr>
            <p:cNvPr id="25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srgbClr val="1E1E1E"/>
                </a:solidFill>
              </a:endParaRPr>
            </a:p>
          </p:txBody>
        </p:sp>
        <p:sp>
          <p:nvSpPr>
            <p:cNvPr id="26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srgbClr val="1E1E1E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323" y="6369568"/>
            <a:ext cx="1440000" cy="2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97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/>
          <p:cNvSpPr>
            <a:spLocks noGrp="1"/>
          </p:cNvSpPr>
          <p:nvPr>
            <p:ph type="pic" sz="quarter" idx="10"/>
          </p:nvPr>
        </p:nvSpPr>
        <p:spPr>
          <a:xfrm>
            <a:off x="0" y="-14515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922337" y="1954213"/>
            <a:ext cx="5904347" cy="1595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texto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557588"/>
            <a:ext cx="5912284" cy="1214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</a:t>
            </a:r>
            <a:r>
              <a:rPr lang="es-ES" err="1"/>
              <a:t>exto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964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3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86032" y="1848051"/>
            <a:ext cx="11295290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 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9025586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1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8" hasCustomPrompt="1"/>
          </p:nvPr>
        </p:nvSpPr>
        <p:spPr>
          <a:xfrm>
            <a:off x="486031" y="1848051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9" hasCustomPrompt="1"/>
          </p:nvPr>
        </p:nvSpPr>
        <p:spPr>
          <a:xfrm>
            <a:off x="6174865" y="1848050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93628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 userDrawn="1"/>
        </p:nvSpPr>
        <p:spPr>
          <a:xfrm>
            <a:off x="5446000" y="6463722"/>
            <a:ext cx="9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267D7B-7210-4B3F-B7A8-543293330DAB}" type="slidenum">
              <a:rPr lang="es-ES" sz="1000" smtClean="0">
                <a:solidFill>
                  <a:srgbClr val="3C3C3B"/>
                </a:solidFill>
              </a:rPr>
              <a:pPr/>
              <a:t>‹Nº›</a:t>
            </a:fld>
            <a:endParaRPr lang="es-ES" sz="1000">
              <a:solidFill>
                <a:srgbClr val="3C3C3B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27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8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grpSp>
        <p:nvGrpSpPr>
          <p:cNvPr id="11" name="Group 1193"/>
          <p:cNvGrpSpPr/>
          <p:nvPr userDrawn="1"/>
        </p:nvGrpSpPr>
        <p:grpSpPr>
          <a:xfrm>
            <a:off x="1617827" y="1915410"/>
            <a:ext cx="9645460" cy="3826588"/>
            <a:chOff x="0" y="-1"/>
            <a:chExt cx="19290914" cy="7653171"/>
          </a:xfrm>
        </p:grpSpPr>
        <p:sp>
          <p:nvSpPr>
            <p:cNvPr id="12" name="Shape 1189"/>
            <p:cNvSpPr/>
            <p:nvPr/>
          </p:nvSpPr>
          <p:spPr>
            <a:xfrm>
              <a:off x="0" y="159483"/>
              <a:ext cx="6490653" cy="7493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7" extrusionOk="0">
                  <a:moveTo>
                    <a:pt x="21325" y="13175"/>
                  </a:moveTo>
                  <a:cubicBezTo>
                    <a:pt x="21230" y="13133"/>
                    <a:pt x="21024" y="13118"/>
                    <a:pt x="20941" y="13006"/>
                  </a:cubicBezTo>
                  <a:cubicBezTo>
                    <a:pt x="20859" y="12893"/>
                    <a:pt x="20626" y="12781"/>
                    <a:pt x="20544" y="12809"/>
                  </a:cubicBezTo>
                  <a:cubicBezTo>
                    <a:pt x="20461" y="12837"/>
                    <a:pt x="20324" y="12865"/>
                    <a:pt x="20214" y="12795"/>
                  </a:cubicBezTo>
                  <a:cubicBezTo>
                    <a:pt x="20104" y="12725"/>
                    <a:pt x="19926" y="12640"/>
                    <a:pt x="19857" y="12585"/>
                  </a:cubicBezTo>
                  <a:cubicBezTo>
                    <a:pt x="19789" y="12528"/>
                    <a:pt x="19610" y="12486"/>
                    <a:pt x="19528" y="12486"/>
                  </a:cubicBezTo>
                  <a:cubicBezTo>
                    <a:pt x="19446" y="12486"/>
                    <a:pt x="19460" y="12430"/>
                    <a:pt x="19336" y="12599"/>
                  </a:cubicBezTo>
                  <a:cubicBezTo>
                    <a:pt x="19212" y="12767"/>
                    <a:pt x="19336" y="12823"/>
                    <a:pt x="19116" y="12795"/>
                  </a:cubicBezTo>
                  <a:cubicBezTo>
                    <a:pt x="18897" y="12767"/>
                    <a:pt x="19144" y="12752"/>
                    <a:pt x="19268" y="12585"/>
                  </a:cubicBezTo>
                  <a:cubicBezTo>
                    <a:pt x="19391" y="12416"/>
                    <a:pt x="19253" y="12318"/>
                    <a:pt x="19116" y="12360"/>
                  </a:cubicBezTo>
                  <a:cubicBezTo>
                    <a:pt x="18979" y="12402"/>
                    <a:pt x="19076" y="12486"/>
                    <a:pt x="18856" y="12528"/>
                  </a:cubicBezTo>
                  <a:cubicBezTo>
                    <a:pt x="18636" y="12571"/>
                    <a:pt x="18636" y="12430"/>
                    <a:pt x="18773" y="12402"/>
                  </a:cubicBezTo>
                  <a:cubicBezTo>
                    <a:pt x="18910" y="12374"/>
                    <a:pt x="19158" y="12248"/>
                    <a:pt x="19158" y="12191"/>
                  </a:cubicBezTo>
                  <a:cubicBezTo>
                    <a:pt x="19158" y="12135"/>
                    <a:pt x="19130" y="11981"/>
                    <a:pt x="19020" y="11981"/>
                  </a:cubicBezTo>
                  <a:cubicBezTo>
                    <a:pt x="18910" y="11981"/>
                    <a:pt x="18938" y="11841"/>
                    <a:pt x="18773" y="11658"/>
                  </a:cubicBezTo>
                  <a:cubicBezTo>
                    <a:pt x="18609" y="11475"/>
                    <a:pt x="18374" y="11268"/>
                    <a:pt x="18209" y="11297"/>
                  </a:cubicBezTo>
                  <a:cubicBezTo>
                    <a:pt x="18045" y="11324"/>
                    <a:pt x="17950" y="11461"/>
                    <a:pt x="17868" y="11307"/>
                  </a:cubicBezTo>
                  <a:cubicBezTo>
                    <a:pt x="17786" y="11152"/>
                    <a:pt x="17689" y="11124"/>
                    <a:pt x="17634" y="11040"/>
                  </a:cubicBezTo>
                  <a:cubicBezTo>
                    <a:pt x="17579" y="10956"/>
                    <a:pt x="17442" y="11040"/>
                    <a:pt x="17401" y="10998"/>
                  </a:cubicBezTo>
                  <a:cubicBezTo>
                    <a:pt x="17360" y="10956"/>
                    <a:pt x="17360" y="10956"/>
                    <a:pt x="17360" y="10956"/>
                  </a:cubicBezTo>
                  <a:cubicBezTo>
                    <a:pt x="17360" y="10956"/>
                    <a:pt x="17181" y="10998"/>
                    <a:pt x="17277" y="10872"/>
                  </a:cubicBezTo>
                  <a:cubicBezTo>
                    <a:pt x="17374" y="10745"/>
                    <a:pt x="17415" y="10506"/>
                    <a:pt x="17374" y="10520"/>
                  </a:cubicBezTo>
                  <a:cubicBezTo>
                    <a:pt x="17332" y="10534"/>
                    <a:pt x="17264" y="10731"/>
                    <a:pt x="17195" y="10717"/>
                  </a:cubicBezTo>
                  <a:cubicBezTo>
                    <a:pt x="17127" y="10703"/>
                    <a:pt x="17181" y="10674"/>
                    <a:pt x="17045" y="10590"/>
                  </a:cubicBezTo>
                  <a:cubicBezTo>
                    <a:pt x="16907" y="10506"/>
                    <a:pt x="16688" y="10577"/>
                    <a:pt x="16688" y="10646"/>
                  </a:cubicBezTo>
                  <a:cubicBezTo>
                    <a:pt x="16688" y="10717"/>
                    <a:pt x="16619" y="10773"/>
                    <a:pt x="16619" y="10773"/>
                  </a:cubicBezTo>
                  <a:cubicBezTo>
                    <a:pt x="16619" y="10773"/>
                    <a:pt x="16578" y="10731"/>
                    <a:pt x="16536" y="10646"/>
                  </a:cubicBezTo>
                  <a:cubicBezTo>
                    <a:pt x="16495" y="10562"/>
                    <a:pt x="16303" y="10548"/>
                    <a:pt x="16207" y="10633"/>
                  </a:cubicBezTo>
                  <a:cubicBezTo>
                    <a:pt x="16111" y="10717"/>
                    <a:pt x="16056" y="10422"/>
                    <a:pt x="15988" y="10422"/>
                  </a:cubicBezTo>
                  <a:cubicBezTo>
                    <a:pt x="15919" y="10422"/>
                    <a:pt x="15782" y="10492"/>
                    <a:pt x="15713" y="10618"/>
                  </a:cubicBezTo>
                  <a:cubicBezTo>
                    <a:pt x="15645" y="10745"/>
                    <a:pt x="15672" y="10927"/>
                    <a:pt x="15617" y="10913"/>
                  </a:cubicBezTo>
                  <a:cubicBezTo>
                    <a:pt x="15563" y="10899"/>
                    <a:pt x="15549" y="10661"/>
                    <a:pt x="15563" y="10577"/>
                  </a:cubicBezTo>
                  <a:cubicBezTo>
                    <a:pt x="15576" y="10492"/>
                    <a:pt x="15727" y="10352"/>
                    <a:pt x="15617" y="10324"/>
                  </a:cubicBezTo>
                  <a:cubicBezTo>
                    <a:pt x="15507" y="10295"/>
                    <a:pt x="15342" y="10464"/>
                    <a:pt x="15275" y="10478"/>
                  </a:cubicBezTo>
                  <a:cubicBezTo>
                    <a:pt x="15206" y="10492"/>
                    <a:pt x="15068" y="10590"/>
                    <a:pt x="14986" y="10703"/>
                  </a:cubicBezTo>
                  <a:cubicBezTo>
                    <a:pt x="14904" y="10815"/>
                    <a:pt x="14862" y="10886"/>
                    <a:pt x="14780" y="10927"/>
                  </a:cubicBezTo>
                  <a:cubicBezTo>
                    <a:pt x="14698" y="10970"/>
                    <a:pt x="14574" y="10927"/>
                    <a:pt x="14602" y="10886"/>
                  </a:cubicBezTo>
                  <a:cubicBezTo>
                    <a:pt x="14629" y="10843"/>
                    <a:pt x="14369" y="10689"/>
                    <a:pt x="14327" y="10745"/>
                  </a:cubicBezTo>
                  <a:cubicBezTo>
                    <a:pt x="14286" y="10801"/>
                    <a:pt x="14162" y="10843"/>
                    <a:pt x="14039" y="10899"/>
                  </a:cubicBezTo>
                  <a:cubicBezTo>
                    <a:pt x="13915" y="10956"/>
                    <a:pt x="13806" y="10829"/>
                    <a:pt x="13778" y="10773"/>
                  </a:cubicBezTo>
                  <a:cubicBezTo>
                    <a:pt x="13751" y="10717"/>
                    <a:pt x="13696" y="10703"/>
                    <a:pt x="13682" y="10520"/>
                  </a:cubicBezTo>
                  <a:cubicBezTo>
                    <a:pt x="13669" y="10337"/>
                    <a:pt x="13710" y="10141"/>
                    <a:pt x="13751" y="10029"/>
                  </a:cubicBezTo>
                  <a:cubicBezTo>
                    <a:pt x="13792" y="9916"/>
                    <a:pt x="13545" y="9692"/>
                    <a:pt x="13449" y="9705"/>
                  </a:cubicBezTo>
                  <a:cubicBezTo>
                    <a:pt x="13353" y="9720"/>
                    <a:pt x="13257" y="9818"/>
                    <a:pt x="13161" y="9804"/>
                  </a:cubicBezTo>
                  <a:cubicBezTo>
                    <a:pt x="13065" y="9789"/>
                    <a:pt x="13106" y="9761"/>
                    <a:pt x="12955" y="9761"/>
                  </a:cubicBezTo>
                  <a:cubicBezTo>
                    <a:pt x="12804" y="9761"/>
                    <a:pt x="12928" y="9734"/>
                    <a:pt x="12955" y="9607"/>
                  </a:cubicBezTo>
                  <a:cubicBezTo>
                    <a:pt x="12982" y="9481"/>
                    <a:pt x="12901" y="9312"/>
                    <a:pt x="13051" y="9199"/>
                  </a:cubicBezTo>
                  <a:cubicBezTo>
                    <a:pt x="13202" y="9088"/>
                    <a:pt x="13147" y="8821"/>
                    <a:pt x="13051" y="8807"/>
                  </a:cubicBezTo>
                  <a:cubicBezTo>
                    <a:pt x="12955" y="8792"/>
                    <a:pt x="12776" y="8849"/>
                    <a:pt x="12653" y="8835"/>
                  </a:cubicBezTo>
                  <a:cubicBezTo>
                    <a:pt x="12530" y="8821"/>
                    <a:pt x="12434" y="8933"/>
                    <a:pt x="12474" y="9059"/>
                  </a:cubicBezTo>
                  <a:cubicBezTo>
                    <a:pt x="12516" y="9186"/>
                    <a:pt x="12406" y="9270"/>
                    <a:pt x="12365" y="9256"/>
                  </a:cubicBezTo>
                  <a:cubicBezTo>
                    <a:pt x="12323" y="9242"/>
                    <a:pt x="12269" y="9172"/>
                    <a:pt x="12118" y="9284"/>
                  </a:cubicBezTo>
                  <a:cubicBezTo>
                    <a:pt x="11967" y="9397"/>
                    <a:pt x="11912" y="9354"/>
                    <a:pt x="11761" y="9228"/>
                  </a:cubicBezTo>
                  <a:cubicBezTo>
                    <a:pt x="11610" y="9102"/>
                    <a:pt x="11446" y="8975"/>
                    <a:pt x="11418" y="8778"/>
                  </a:cubicBezTo>
                  <a:cubicBezTo>
                    <a:pt x="11391" y="8582"/>
                    <a:pt x="11377" y="8385"/>
                    <a:pt x="11432" y="8273"/>
                  </a:cubicBezTo>
                  <a:cubicBezTo>
                    <a:pt x="11487" y="8161"/>
                    <a:pt x="11487" y="7965"/>
                    <a:pt x="11405" y="7936"/>
                  </a:cubicBezTo>
                  <a:cubicBezTo>
                    <a:pt x="11322" y="7908"/>
                    <a:pt x="11500" y="7767"/>
                    <a:pt x="11596" y="7739"/>
                  </a:cubicBezTo>
                  <a:cubicBezTo>
                    <a:pt x="11692" y="7711"/>
                    <a:pt x="11844" y="7585"/>
                    <a:pt x="11871" y="7529"/>
                  </a:cubicBezTo>
                  <a:cubicBezTo>
                    <a:pt x="11898" y="7472"/>
                    <a:pt x="12035" y="7486"/>
                    <a:pt x="12186" y="7486"/>
                  </a:cubicBezTo>
                  <a:cubicBezTo>
                    <a:pt x="12337" y="7486"/>
                    <a:pt x="12365" y="7486"/>
                    <a:pt x="12516" y="7571"/>
                  </a:cubicBezTo>
                  <a:cubicBezTo>
                    <a:pt x="12667" y="7655"/>
                    <a:pt x="12694" y="7529"/>
                    <a:pt x="12694" y="7486"/>
                  </a:cubicBezTo>
                  <a:cubicBezTo>
                    <a:pt x="12694" y="7444"/>
                    <a:pt x="12779" y="7414"/>
                    <a:pt x="12943" y="7428"/>
                  </a:cubicBezTo>
                  <a:cubicBezTo>
                    <a:pt x="13108" y="7442"/>
                    <a:pt x="13312" y="7318"/>
                    <a:pt x="13353" y="7360"/>
                  </a:cubicBezTo>
                  <a:cubicBezTo>
                    <a:pt x="13394" y="7403"/>
                    <a:pt x="13476" y="7571"/>
                    <a:pt x="13559" y="7515"/>
                  </a:cubicBezTo>
                  <a:cubicBezTo>
                    <a:pt x="13641" y="7459"/>
                    <a:pt x="13669" y="7360"/>
                    <a:pt x="13696" y="7529"/>
                  </a:cubicBezTo>
                  <a:cubicBezTo>
                    <a:pt x="13723" y="7697"/>
                    <a:pt x="13792" y="7950"/>
                    <a:pt x="13915" y="7992"/>
                  </a:cubicBezTo>
                  <a:cubicBezTo>
                    <a:pt x="14039" y="8034"/>
                    <a:pt x="13971" y="8203"/>
                    <a:pt x="14094" y="8217"/>
                  </a:cubicBezTo>
                  <a:cubicBezTo>
                    <a:pt x="14217" y="8231"/>
                    <a:pt x="14272" y="7950"/>
                    <a:pt x="14231" y="7852"/>
                  </a:cubicBezTo>
                  <a:cubicBezTo>
                    <a:pt x="14190" y="7753"/>
                    <a:pt x="14108" y="7459"/>
                    <a:pt x="14039" y="7388"/>
                  </a:cubicBezTo>
                  <a:cubicBezTo>
                    <a:pt x="13971" y="7318"/>
                    <a:pt x="14086" y="7143"/>
                    <a:pt x="14223" y="7087"/>
                  </a:cubicBezTo>
                  <a:cubicBezTo>
                    <a:pt x="14360" y="7031"/>
                    <a:pt x="14574" y="6742"/>
                    <a:pt x="14670" y="6658"/>
                  </a:cubicBezTo>
                  <a:cubicBezTo>
                    <a:pt x="14766" y="6574"/>
                    <a:pt x="15080" y="6550"/>
                    <a:pt x="14998" y="6437"/>
                  </a:cubicBezTo>
                  <a:cubicBezTo>
                    <a:pt x="14916" y="6325"/>
                    <a:pt x="14835" y="6208"/>
                    <a:pt x="14835" y="6124"/>
                  </a:cubicBezTo>
                  <a:cubicBezTo>
                    <a:pt x="14835" y="6040"/>
                    <a:pt x="14917" y="6068"/>
                    <a:pt x="14958" y="6124"/>
                  </a:cubicBezTo>
                  <a:cubicBezTo>
                    <a:pt x="14999" y="6180"/>
                    <a:pt x="15164" y="6040"/>
                    <a:pt x="15123" y="5970"/>
                  </a:cubicBezTo>
                  <a:cubicBezTo>
                    <a:pt x="15082" y="5900"/>
                    <a:pt x="15096" y="5802"/>
                    <a:pt x="15192" y="5816"/>
                  </a:cubicBezTo>
                  <a:cubicBezTo>
                    <a:pt x="15288" y="5829"/>
                    <a:pt x="15315" y="5745"/>
                    <a:pt x="15275" y="5689"/>
                  </a:cubicBezTo>
                  <a:cubicBezTo>
                    <a:pt x="15233" y="5632"/>
                    <a:pt x="15370" y="5562"/>
                    <a:pt x="15466" y="5591"/>
                  </a:cubicBezTo>
                  <a:cubicBezTo>
                    <a:pt x="15563" y="5619"/>
                    <a:pt x="15879" y="5641"/>
                    <a:pt x="15920" y="5585"/>
                  </a:cubicBezTo>
                  <a:cubicBezTo>
                    <a:pt x="15961" y="5529"/>
                    <a:pt x="15768" y="5408"/>
                    <a:pt x="15768" y="5296"/>
                  </a:cubicBezTo>
                  <a:cubicBezTo>
                    <a:pt x="15768" y="5184"/>
                    <a:pt x="15933" y="5085"/>
                    <a:pt x="16029" y="5071"/>
                  </a:cubicBezTo>
                  <a:cubicBezTo>
                    <a:pt x="16125" y="5057"/>
                    <a:pt x="16249" y="5071"/>
                    <a:pt x="16262" y="5029"/>
                  </a:cubicBezTo>
                  <a:cubicBezTo>
                    <a:pt x="16276" y="4987"/>
                    <a:pt x="16413" y="4874"/>
                    <a:pt x="16427" y="4972"/>
                  </a:cubicBezTo>
                  <a:cubicBezTo>
                    <a:pt x="16441" y="5071"/>
                    <a:pt x="16427" y="5239"/>
                    <a:pt x="16536" y="5239"/>
                  </a:cubicBezTo>
                  <a:cubicBezTo>
                    <a:pt x="16647" y="5239"/>
                    <a:pt x="16784" y="5113"/>
                    <a:pt x="16824" y="5099"/>
                  </a:cubicBezTo>
                  <a:cubicBezTo>
                    <a:pt x="16866" y="5085"/>
                    <a:pt x="17127" y="5029"/>
                    <a:pt x="17181" y="5015"/>
                  </a:cubicBezTo>
                  <a:cubicBezTo>
                    <a:pt x="17237" y="5001"/>
                    <a:pt x="17566" y="4972"/>
                    <a:pt x="17524" y="4874"/>
                  </a:cubicBezTo>
                  <a:cubicBezTo>
                    <a:pt x="17484" y="4776"/>
                    <a:pt x="17442" y="4678"/>
                    <a:pt x="17401" y="4635"/>
                  </a:cubicBezTo>
                  <a:cubicBezTo>
                    <a:pt x="17360" y="4594"/>
                    <a:pt x="17318" y="4649"/>
                    <a:pt x="17264" y="4720"/>
                  </a:cubicBezTo>
                  <a:cubicBezTo>
                    <a:pt x="17209" y="4790"/>
                    <a:pt x="17113" y="4790"/>
                    <a:pt x="17086" y="4734"/>
                  </a:cubicBezTo>
                  <a:cubicBezTo>
                    <a:pt x="17058" y="4678"/>
                    <a:pt x="17100" y="4509"/>
                    <a:pt x="17003" y="4565"/>
                  </a:cubicBezTo>
                  <a:cubicBezTo>
                    <a:pt x="16907" y="4621"/>
                    <a:pt x="16894" y="4678"/>
                    <a:pt x="16838" y="4649"/>
                  </a:cubicBezTo>
                  <a:cubicBezTo>
                    <a:pt x="16784" y="4621"/>
                    <a:pt x="16729" y="4523"/>
                    <a:pt x="16729" y="4523"/>
                  </a:cubicBezTo>
                  <a:cubicBezTo>
                    <a:pt x="16729" y="4523"/>
                    <a:pt x="16866" y="4453"/>
                    <a:pt x="16770" y="4327"/>
                  </a:cubicBezTo>
                  <a:cubicBezTo>
                    <a:pt x="16674" y="4200"/>
                    <a:pt x="16536" y="4228"/>
                    <a:pt x="16399" y="4299"/>
                  </a:cubicBezTo>
                  <a:cubicBezTo>
                    <a:pt x="16262" y="4369"/>
                    <a:pt x="16276" y="4355"/>
                    <a:pt x="16111" y="4397"/>
                  </a:cubicBezTo>
                  <a:cubicBezTo>
                    <a:pt x="15947" y="4439"/>
                    <a:pt x="15864" y="4481"/>
                    <a:pt x="15864" y="4481"/>
                  </a:cubicBezTo>
                  <a:cubicBezTo>
                    <a:pt x="15864" y="4481"/>
                    <a:pt x="15910" y="4262"/>
                    <a:pt x="16007" y="4178"/>
                  </a:cubicBezTo>
                  <a:cubicBezTo>
                    <a:pt x="16102" y="4094"/>
                    <a:pt x="16399" y="4130"/>
                    <a:pt x="16481" y="4046"/>
                  </a:cubicBezTo>
                  <a:cubicBezTo>
                    <a:pt x="16564" y="3962"/>
                    <a:pt x="16784" y="4088"/>
                    <a:pt x="16784" y="4088"/>
                  </a:cubicBezTo>
                  <a:cubicBezTo>
                    <a:pt x="16784" y="4088"/>
                    <a:pt x="16894" y="3975"/>
                    <a:pt x="16894" y="4046"/>
                  </a:cubicBezTo>
                  <a:cubicBezTo>
                    <a:pt x="16894" y="4116"/>
                    <a:pt x="16866" y="4299"/>
                    <a:pt x="16949" y="4299"/>
                  </a:cubicBezTo>
                  <a:cubicBezTo>
                    <a:pt x="17031" y="4299"/>
                    <a:pt x="17264" y="4186"/>
                    <a:pt x="17168" y="4158"/>
                  </a:cubicBezTo>
                  <a:cubicBezTo>
                    <a:pt x="17072" y="4130"/>
                    <a:pt x="17227" y="4078"/>
                    <a:pt x="17323" y="4008"/>
                  </a:cubicBezTo>
                  <a:cubicBezTo>
                    <a:pt x="17419" y="3938"/>
                    <a:pt x="17607" y="4018"/>
                    <a:pt x="17662" y="3990"/>
                  </a:cubicBezTo>
                  <a:cubicBezTo>
                    <a:pt x="17717" y="3962"/>
                    <a:pt x="17758" y="3835"/>
                    <a:pt x="17854" y="3835"/>
                  </a:cubicBezTo>
                  <a:cubicBezTo>
                    <a:pt x="17950" y="3835"/>
                    <a:pt x="17991" y="3962"/>
                    <a:pt x="17854" y="4046"/>
                  </a:cubicBezTo>
                  <a:cubicBezTo>
                    <a:pt x="17717" y="4130"/>
                    <a:pt x="17703" y="4341"/>
                    <a:pt x="17634" y="4397"/>
                  </a:cubicBezTo>
                  <a:cubicBezTo>
                    <a:pt x="17566" y="4453"/>
                    <a:pt x="17607" y="4523"/>
                    <a:pt x="17717" y="4509"/>
                  </a:cubicBezTo>
                  <a:cubicBezTo>
                    <a:pt x="17827" y="4495"/>
                    <a:pt x="17923" y="4523"/>
                    <a:pt x="18018" y="4495"/>
                  </a:cubicBezTo>
                  <a:cubicBezTo>
                    <a:pt x="18115" y="4467"/>
                    <a:pt x="18170" y="4523"/>
                    <a:pt x="18197" y="4565"/>
                  </a:cubicBezTo>
                  <a:cubicBezTo>
                    <a:pt x="18224" y="4607"/>
                    <a:pt x="18307" y="4523"/>
                    <a:pt x="18307" y="4523"/>
                  </a:cubicBezTo>
                  <a:cubicBezTo>
                    <a:pt x="18307" y="4523"/>
                    <a:pt x="18485" y="4481"/>
                    <a:pt x="18540" y="4551"/>
                  </a:cubicBezTo>
                  <a:cubicBezTo>
                    <a:pt x="18595" y="4621"/>
                    <a:pt x="18636" y="4509"/>
                    <a:pt x="18595" y="4439"/>
                  </a:cubicBezTo>
                  <a:cubicBezTo>
                    <a:pt x="18554" y="4369"/>
                    <a:pt x="18499" y="4299"/>
                    <a:pt x="18457" y="4215"/>
                  </a:cubicBezTo>
                  <a:cubicBezTo>
                    <a:pt x="18417" y="4130"/>
                    <a:pt x="18362" y="4102"/>
                    <a:pt x="18252" y="4130"/>
                  </a:cubicBezTo>
                  <a:cubicBezTo>
                    <a:pt x="18142" y="4158"/>
                    <a:pt x="18115" y="4102"/>
                    <a:pt x="18046" y="4059"/>
                  </a:cubicBezTo>
                  <a:cubicBezTo>
                    <a:pt x="17978" y="4018"/>
                    <a:pt x="17923" y="4116"/>
                    <a:pt x="17978" y="4018"/>
                  </a:cubicBezTo>
                  <a:cubicBezTo>
                    <a:pt x="18032" y="3920"/>
                    <a:pt x="18059" y="3891"/>
                    <a:pt x="18101" y="3807"/>
                  </a:cubicBezTo>
                  <a:cubicBezTo>
                    <a:pt x="18142" y="3722"/>
                    <a:pt x="18321" y="3568"/>
                    <a:pt x="18142" y="3526"/>
                  </a:cubicBezTo>
                  <a:cubicBezTo>
                    <a:pt x="17964" y="3484"/>
                    <a:pt x="17909" y="3456"/>
                    <a:pt x="17881" y="3372"/>
                  </a:cubicBezTo>
                  <a:cubicBezTo>
                    <a:pt x="17854" y="3287"/>
                    <a:pt x="17648" y="3133"/>
                    <a:pt x="17593" y="3133"/>
                  </a:cubicBezTo>
                  <a:cubicBezTo>
                    <a:pt x="17538" y="3133"/>
                    <a:pt x="17275" y="3183"/>
                    <a:pt x="17262" y="3113"/>
                  </a:cubicBezTo>
                  <a:cubicBezTo>
                    <a:pt x="17248" y="3042"/>
                    <a:pt x="17181" y="2838"/>
                    <a:pt x="17113" y="2768"/>
                  </a:cubicBezTo>
                  <a:cubicBezTo>
                    <a:pt x="17045" y="2698"/>
                    <a:pt x="16784" y="2389"/>
                    <a:pt x="16742" y="2360"/>
                  </a:cubicBezTo>
                  <a:cubicBezTo>
                    <a:pt x="16701" y="2332"/>
                    <a:pt x="16647" y="2346"/>
                    <a:pt x="16522" y="2515"/>
                  </a:cubicBezTo>
                  <a:cubicBezTo>
                    <a:pt x="16399" y="2683"/>
                    <a:pt x="16290" y="2712"/>
                    <a:pt x="16194" y="2669"/>
                  </a:cubicBezTo>
                  <a:cubicBezTo>
                    <a:pt x="16097" y="2628"/>
                    <a:pt x="15992" y="2671"/>
                    <a:pt x="15896" y="2558"/>
                  </a:cubicBezTo>
                  <a:cubicBezTo>
                    <a:pt x="15800" y="2446"/>
                    <a:pt x="16084" y="2403"/>
                    <a:pt x="16042" y="2332"/>
                  </a:cubicBezTo>
                  <a:cubicBezTo>
                    <a:pt x="16002" y="2262"/>
                    <a:pt x="15782" y="2234"/>
                    <a:pt x="15645" y="2220"/>
                  </a:cubicBezTo>
                  <a:cubicBezTo>
                    <a:pt x="15507" y="2206"/>
                    <a:pt x="15411" y="2052"/>
                    <a:pt x="15206" y="2037"/>
                  </a:cubicBezTo>
                  <a:cubicBezTo>
                    <a:pt x="14999" y="2023"/>
                    <a:pt x="14753" y="2065"/>
                    <a:pt x="14684" y="2065"/>
                  </a:cubicBezTo>
                  <a:cubicBezTo>
                    <a:pt x="14616" y="2065"/>
                    <a:pt x="14616" y="2164"/>
                    <a:pt x="14588" y="2318"/>
                  </a:cubicBezTo>
                  <a:cubicBezTo>
                    <a:pt x="14560" y="2473"/>
                    <a:pt x="14684" y="2515"/>
                    <a:pt x="14560" y="2543"/>
                  </a:cubicBezTo>
                  <a:cubicBezTo>
                    <a:pt x="14437" y="2571"/>
                    <a:pt x="14382" y="2585"/>
                    <a:pt x="14506" y="2641"/>
                  </a:cubicBezTo>
                  <a:cubicBezTo>
                    <a:pt x="14629" y="2698"/>
                    <a:pt x="14793" y="2922"/>
                    <a:pt x="14793" y="2922"/>
                  </a:cubicBezTo>
                  <a:cubicBezTo>
                    <a:pt x="14793" y="2922"/>
                    <a:pt x="14793" y="3048"/>
                    <a:pt x="14698" y="3118"/>
                  </a:cubicBezTo>
                  <a:cubicBezTo>
                    <a:pt x="14602" y="3189"/>
                    <a:pt x="14506" y="3259"/>
                    <a:pt x="14451" y="3175"/>
                  </a:cubicBezTo>
                  <a:cubicBezTo>
                    <a:pt x="14396" y="3090"/>
                    <a:pt x="14245" y="3105"/>
                    <a:pt x="14286" y="3189"/>
                  </a:cubicBezTo>
                  <a:cubicBezTo>
                    <a:pt x="14327" y="3273"/>
                    <a:pt x="14410" y="3316"/>
                    <a:pt x="14410" y="3400"/>
                  </a:cubicBezTo>
                  <a:cubicBezTo>
                    <a:pt x="14410" y="3484"/>
                    <a:pt x="14533" y="3695"/>
                    <a:pt x="14451" y="3765"/>
                  </a:cubicBezTo>
                  <a:cubicBezTo>
                    <a:pt x="14369" y="3835"/>
                    <a:pt x="14272" y="3779"/>
                    <a:pt x="14204" y="3793"/>
                  </a:cubicBezTo>
                  <a:cubicBezTo>
                    <a:pt x="14135" y="3807"/>
                    <a:pt x="14066" y="3681"/>
                    <a:pt x="14121" y="3653"/>
                  </a:cubicBezTo>
                  <a:cubicBezTo>
                    <a:pt x="14177" y="3625"/>
                    <a:pt x="14108" y="3414"/>
                    <a:pt x="14108" y="3414"/>
                  </a:cubicBezTo>
                  <a:cubicBezTo>
                    <a:pt x="14108" y="3414"/>
                    <a:pt x="13943" y="3653"/>
                    <a:pt x="13956" y="3526"/>
                  </a:cubicBezTo>
                  <a:cubicBezTo>
                    <a:pt x="13971" y="3400"/>
                    <a:pt x="13888" y="3386"/>
                    <a:pt x="13888" y="3287"/>
                  </a:cubicBezTo>
                  <a:cubicBezTo>
                    <a:pt x="13888" y="3189"/>
                    <a:pt x="13768" y="3053"/>
                    <a:pt x="13645" y="3081"/>
                  </a:cubicBezTo>
                  <a:cubicBezTo>
                    <a:pt x="13521" y="3109"/>
                    <a:pt x="13408" y="3133"/>
                    <a:pt x="13174" y="3090"/>
                  </a:cubicBezTo>
                  <a:cubicBezTo>
                    <a:pt x="12942" y="3048"/>
                    <a:pt x="12845" y="3021"/>
                    <a:pt x="12653" y="2922"/>
                  </a:cubicBezTo>
                  <a:cubicBezTo>
                    <a:pt x="12461" y="2824"/>
                    <a:pt x="12393" y="2894"/>
                    <a:pt x="12296" y="2908"/>
                  </a:cubicBezTo>
                  <a:cubicBezTo>
                    <a:pt x="12200" y="2922"/>
                    <a:pt x="12241" y="2712"/>
                    <a:pt x="12118" y="2683"/>
                  </a:cubicBezTo>
                  <a:cubicBezTo>
                    <a:pt x="11994" y="2655"/>
                    <a:pt x="12073" y="2624"/>
                    <a:pt x="12045" y="2441"/>
                  </a:cubicBezTo>
                  <a:cubicBezTo>
                    <a:pt x="12018" y="2259"/>
                    <a:pt x="11939" y="2304"/>
                    <a:pt x="12241" y="2107"/>
                  </a:cubicBezTo>
                  <a:cubicBezTo>
                    <a:pt x="12543" y="1911"/>
                    <a:pt x="12502" y="1827"/>
                    <a:pt x="12735" y="1799"/>
                  </a:cubicBezTo>
                  <a:cubicBezTo>
                    <a:pt x="12969" y="1770"/>
                    <a:pt x="13054" y="1925"/>
                    <a:pt x="13054" y="1855"/>
                  </a:cubicBezTo>
                  <a:cubicBezTo>
                    <a:pt x="13054" y="1785"/>
                    <a:pt x="13133" y="1406"/>
                    <a:pt x="13133" y="1546"/>
                  </a:cubicBezTo>
                  <a:cubicBezTo>
                    <a:pt x="13133" y="1686"/>
                    <a:pt x="13408" y="1700"/>
                    <a:pt x="13284" y="1799"/>
                  </a:cubicBezTo>
                  <a:cubicBezTo>
                    <a:pt x="13161" y="1897"/>
                    <a:pt x="13229" y="1911"/>
                    <a:pt x="13325" y="1911"/>
                  </a:cubicBezTo>
                  <a:cubicBezTo>
                    <a:pt x="13421" y="1911"/>
                    <a:pt x="13601" y="1813"/>
                    <a:pt x="13601" y="1813"/>
                  </a:cubicBezTo>
                  <a:cubicBezTo>
                    <a:pt x="13601" y="1813"/>
                    <a:pt x="13819" y="1714"/>
                    <a:pt x="13874" y="1799"/>
                  </a:cubicBezTo>
                  <a:cubicBezTo>
                    <a:pt x="13929" y="1883"/>
                    <a:pt x="13929" y="1967"/>
                    <a:pt x="14025" y="1967"/>
                  </a:cubicBezTo>
                  <a:cubicBezTo>
                    <a:pt x="14121" y="1967"/>
                    <a:pt x="14327" y="1855"/>
                    <a:pt x="14149" y="1756"/>
                  </a:cubicBezTo>
                  <a:cubicBezTo>
                    <a:pt x="13971" y="1658"/>
                    <a:pt x="13860" y="1672"/>
                    <a:pt x="13751" y="1560"/>
                  </a:cubicBezTo>
                  <a:cubicBezTo>
                    <a:pt x="13641" y="1447"/>
                    <a:pt x="13669" y="1490"/>
                    <a:pt x="13545" y="1518"/>
                  </a:cubicBezTo>
                  <a:cubicBezTo>
                    <a:pt x="13421" y="1546"/>
                    <a:pt x="13421" y="1476"/>
                    <a:pt x="13380" y="1476"/>
                  </a:cubicBezTo>
                  <a:cubicBezTo>
                    <a:pt x="13339" y="1476"/>
                    <a:pt x="13271" y="1504"/>
                    <a:pt x="13243" y="1447"/>
                  </a:cubicBezTo>
                  <a:cubicBezTo>
                    <a:pt x="13215" y="1391"/>
                    <a:pt x="13257" y="1378"/>
                    <a:pt x="13394" y="1378"/>
                  </a:cubicBezTo>
                  <a:cubicBezTo>
                    <a:pt x="13531" y="1378"/>
                    <a:pt x="13696" y="1420"/>
                    <a:pt x="13696" y="1420"/>
                  </a:cubicBezTo>
                  <a:cubicBezTo>
                    <a:pt x="13696" y="1420"/>
                    <a:pt x="13860" y="1363"/>
                    <a:pt x="13902" y="1349"/>
                  </a:cubicBezTo>
                  <a:cubicBezTo>
                    <a:pt x="13943" y="1336"/>
                    <a:pt x="14162" y="1307"/>
                    <a:pt x="14121" y="1181"/>
                  </a:cubicBezTo>
                  <a:cubicBezTo>
                    <a:pt x="14080" y="1054"/>
                    <a:pt x="13943" y="1054"/>
                    <a:pt x="13902" y="1012"/>
                  </a:cubicBezTo>
                  <a:cubicBezTo>
                    <a:pt x="13860" y="970"/>
                    <a:pt x="13984" y="914"/>
                    <a:pt x="14053" y="886"/>
                  </a:cubicBezTo>
                  <a:cubicBezTo>
                    <a:pt x="14121" y="857"/>
                    <a:pt x="14313" y="886"/>
                    <a:pt x="14313" y="886"/>
                  </a:cubicBezTo>
                  <a:cubicBezTo>
                    <a:pt x="14313" y="886"/>
                    <a:pt x="14437" y="900"/>
                    <a:pt x="14437" y="844"/>
                  </a:cubicBezTo>
                  <a:cubicBezTo>
                    <a:pt x="14437" y="788"/>
                    <a:pt x="14410" y="717"/>
                    <a:pt x="14492" y="759"/>
                  </a:cubicBezTo>
                  <a:cubicBezTo>
                    <a:pt x="14574" y="801"/>
                    <a:pt x="14492" y="928"/>
                    <a:pt x="14616" y="900"/>
                  </a:cubicBezTo>
                  <a:cubicBezTo>
                    <a:pt x="14739" y="872"/>
                    <a:pt x="14766" y="900"/>
                    <a:pt x="14835" y="942"/>
                  </a:cubicBezTo>
                  <a:cubicBezTo>
                    <a:pt x="14904" y="984"/>
                    <a:pt x="14821" y="1153"/>
                    <a:pt x="14753" y="1181"/>
                  </a:cubicBezTo>
                  <a:cubicBezTo>
                    <a:pt x="14684" y="1209"/>
                    <a:pt x="14574" y="1265"/>
                    <a:pt x="14726" y="1279"/>
                  </a:cubicBezTo>
                  <a:cubicBezTo>
                    <a:pt x="14876" y="1293"/>
                    <a:pt x="14986" y="1293"/>
                    <a:pt x="14986" y="1293"/>
                  </a:cubicBezTo>
                  <a:cubicBezTo>
                    <a:pt x="14986" y="1293"/>
                    <a:pt x="15082" y="1195"/>
                    <a:pt x="15123" y="1111"/>
                  </a:cubicBezTo>
                  <a:cubicBezTo>
                    <a:pt x="15164" y="1026"/>
                    <a:pt x="15233" y="1083"/>
                    <a:pt x="15288" y="1111"/>
                  </a:cubicBezTo>
                  <a:cubicBezTo>
                    <a:pt x="15342" y="1138"/>
                    <a:pt x="15549" y="1181"/>
                    <a:pt x="15356" y="1237"/>
                  </a:cubicBezTo>
                  <a:cubicBezTo>
                    <a:pt x="15164" y="1293"/>
                    <a:pt x="15123" y="1363"/>
                    <a:pt x="15082" y="1433"/>
                  </a:cubicBezTo>
                  <a:cubicBezTo>
                    <a:pt x="15041" y="1504"/>
                    <a:pt x="15027" y="1546"/>
                    <a:pt x="14849" y="1504"/>
                  </a:cubicBezTo>
                  <a:cubicBezTo>
                    <a:pt x="14670" y="1461"/>
                    <a:pt x="14574" y="1476"/>
                    <a:pt x="14533" y="1546"/>
                  </a:cubicBezTo>
                  <a:cubicBezTo>
                    <a:pt x="14492" y="1616"/>
                    <a:pt x="14519" y="1841"/>
                    <a:pt x="14588" y="1813"/>
                  </a:cubicBezTo>
                  <a:cubicBezTo>
                    <a:pt x="14656" y="1784"/>
                    <a:pt x="14726" y="1784"/>
                    <a:pt x="14808" y="1756"/>
                  </a:cubicBezTo>
                  <a:cubicBezTo>
                    <a:pt x="14890" y="1728"/>
                    <a:pt x="15219" y="1784"/>
                    <a:pt x="15301" y="1770"/>
                  </a:cubicBezTo>
                  <a:cubicBezTo>
                    <a:pt x="15384" y="1756"/>
                    <a:pt x="15521" y="1911"/>
                    <a:pt x="15563" y="1883"/>
                  </a:cubicBezTo>
                  <a:cubicBezTo>
                    <a:pt x="15604" y="1855"/>
                    <a:pt x="15686" y="1939"/>
                    <a:pt x="15768" y="1995"/>
                  </a:cubicBezTo>
                  <a:cubicBezTo>
                    <a:pt x="15850" y="2052"/>
                    <a:pt x="15823" y="1869"/>
                    <a:pt x="15974" y="1981"/>
                  </a:cubicBezTo>
                  <a:cubicBezTo>
                    <a:pt x="16125" y="2094"/>
                    <a:pt x="16042" y="2094"/>
                    <a:pt x="16125" y="2094"/>
                  </a:cubicBezTo>
                  <a:cubicBezTo>
                    <a:pt x="16207" y="2094"/>
                    <a:pt x="16386" y="2107"/>
                    <a:pt x="16386" y="2107"/>
                  </a:cubicBezTo>
                  <a:cubicBezTo>
                    <a:pt x="16386" y="2107"/>
                    <a:pt x="16399" y="1967"/>
                    <a:pt x="16536" y="1995"/>
                  </a:cubicBezTo>
                  <a:cubicBezTo>
                    <a:pt x="16674" y="2023"/>
                    <a:pt x="16797" y="2178"/>
                    <a:pt x="16784" y="2065"/>
                  </a:cubicBezTo>
                  <a:cubicBezTo>
                    <a:pt x="16770" y="1953"/>
                    <a:pt x="16797" y="1869"/>
                    <a:pt x="16688" y="1784"/>
                  </a:cubicBezTo>
                  <a:cubicBezTo>
                    <a:pt x="16578" y="1700"/>
                    <a:pt x="16399" y="1644"/>
                    <a:pt x="16372" y="1602"/>
                  </a:cubicBezTo>
                  <a:cubicBezTo>
                    <a:pt x="16345" y="1560"/>
                    <a:pt x="16317" y="1504"/>
                    <a:pt x="16358" y="1476"/>
                  </a:cubicBezTo>
                  <a:cubicBezTo>
                    <a:pt x="16399" y="1447"/>
                    <a:pt x="16591" y="1490"/>
                    <a:pt x="16701" y="1560"/>
                  </a:cubicBezTo>
                  <a:cubicBezTo>
                    <a:pt x="16811" y="1630"/>
                    <a:pt x="16907" y="1700"/>
                    <a:pt x="16989" y="1644"/>
                  </a:cubicBezTo>
                  <a:cubicBezTo>
                    <a:pt x="17072" y="1588"/>
                    <a:pt x="17168" y="1560"/>
                    <a:pt x="17209" y="1518"/>
                  </a:cubicBezTo>
                  <a:cubicBezTo>
                    <a:pt x="17250" y="1476"/>
                    <a:pt x="17346" y="1349"/>
                    <a:pt x="17346" y="1349"/>
                  </a:cubicBezTo>
                  <a:cubicBezTo>
                    <a:pt x="17346" y="1349"/>
                    <a:pt x="16934" y="1293"/>
                    <a:pt x="16880" y="1223"/>
                  </a:cubicBezTo>
                  <a:cubicBezTo>
                    <a:pt x="16824" y="1153"/>
                    <a:pt x="16633" y="1054"/>
                    <a:pt x="16578" y="1054"/>
                  </a:cubicBezTo>
                  <a:cubicBezTo>
                    <a:pt x="16522" y="1054"/>
                    <a:pt x="16372" y="1153"/>
                    <a:pt x="16317" y="1012"/>
                  </a:cubicBezTo>
                  <a:cubicBezTo>
                    <a:pt x="16262" y="872"/>
                    <a:pt x="16262" y="703"/>
                    <a:pt x="16207" y="689"/>
                  </a:cubicBezTo>
                  <a:cubicBezTo>
                    <a:pt x="16153" y="675"/>
                    <a:pt x="15576" y="591"/>
                    <a:pt x="15494" y="548"/>
                  </a:cubicBezTo>
                  <a:cubicBezTo>
                    <a:pt x="15411" y="507"/>
                    <a:pt x="15082" y="408"/>
                    <a:pt x="14958" y="338"/>
                  </a:cubicBezTo>
                  <a:cubicBezTo>
                    <a:pt x="14835" y="268"/>
                    <a:pt x="14656" y="170"/>
                    <a:pt x="14547" y="170"/>
                  </a:cubicBezTo>
                  <a:cubicBezTo>
                    <a:pt x="14437" y="170"/>
                    <a:pt x="13984" y="226"/>
                    <a:pt x="13902" y="212"/>
                  </a:cubicBezTo>
                  <a:cubicBezTo>
                    <a:pt x="13819" y="198"/>
                    <a:pt x="13573" y="240"/>
                    <a:pt x="13476" y="253"/>
                  </a:cubicBezTo>
                  <a:cubicBezTo>
                    <a:pt x="13380" y="268"/>
                    <a:pt x="13601" y="451"/>
                    <a:pt x="13394" y="493"/>
                  </a:cubicBezTo>
                  <a:cubicBezTo>
                    <a:pt x="13188" y="535"/>
                    <a:pt x="13215" y="563"/>
                    <a:pt x="13257" y="352"/>
                  </a:cubicBezTo>
                  <a:cubicBezTo>
                    <a:pt x="13298" y="141"/>
                    <a:pt x="13119" y="85"/>
                    <a:pt x="12942" y="170"/>
                  </a:cubicBezTo>
                  <a:cubicBezTo>
                    <a:pt x="12763" y="253"/>
                    <a:pt x="12474" y="310"/>
                    <a:pt x="12543" y="408"/>
                  </a:cubicBezTo>
                  <a:cubicBezTo>
                    <a:pt x="12612" y="507"/>
                    <a:pt x="12530" y="577"/>
                    <a:pt x="12667" y="675"/>
                  </a:cubicBezTo>
                  <a:cubicBezTo>
                    <a:pt x="12804" y="774"/>
                    <a:pt x="12859" y="801"/>
                    <a:pt x="13037" y="788"/>
                  </a:cubicBezTo>
                  <a:cubicBezTo>
                    <a:pt x="13215" y="774"/>
                    <a:pt x="13394" y="815"/>
                    <a:pt x="13394" y="815"/>
                  </a:cubicBezTo>
                  <a:cubicBezTo>
                    <a:pt x="13394" y="815"/>
                    <a:pt x="13394" y="984"/>
                    <a:pt x="13325" y="1012"/>
                  </a:cubicBezTo>
                  <a:cubicBezTo>
                    <a:pt x="13257" y="1041"/>
                    <a:pt x="13147" y="1041"/>
                    <a:pt x="13119" y="1124"/>
                  </a:cubicBezTo>
                  <a:cubicBezTo>
                    <a:pt x="13092" y="1209"/>
                    <a:pt x="12955" y="1251"/>
                    <a:pt x="12955" y="1209"/>
                  </a:cubicBezTo>
                  <a:cubicBezTo>
                    <a:pt x="12955" y="1167"/>
                    <a:pt x="13024" y="1026"/>
                    <a:pt x="12928" y="956"/>
                  </a:cubicBezTo>
                  <a:cubicBezTo>
                    <a:pt x="12831" y="886"/>
                    <a:pt x="12804" y="872"/>
                    <a:pt x="12694" y="942"/>
                  </a:cubicBezTo>
                  <a:cubicBezTo>
                    <a:pt x="12584" y="1012"/>
                    <a:pt x="12571" y="1041"/>
                    <a:pt x="12516" y="928"/>
                  </a:cubicBezTo>
                  <a:cubicBezTo>
                    <a:pt x="12461" y="815"/>
                    <a:pt x="12296" y="717"/>
                    <a:pt x="12296" y="717"/>
                  </a:cubicBezTo>
                  <a:cubicBezTo>
                    <a:pt x="12296" y="717"/>
                    <a:pt x="12186" y="577"/>
                    <a:pt x="12104" y="507"/>
                  </a:cubicBezTo>
                  <a:cubicBezTo>
                    <a:pt x="12022" y="437"/>
                    <a:pt x="11871" y="451"/>
                    <a:pt x="11857" y="521"/>
                  </a:cubicBezTo>
                  <a:cubicBezTo>
                    <a:pt x="11844" y="591"/>
                    <a:pt x="11885" y="661"/>
                    <a:pt x="11939" y="788"/>
                  </a:cubicBezTo>
                  <a:cubicBezTo>
                    <a:pt x="11994" y="914"/>
                    <a:pt x="12018" y="1074"/>
                    <a:pt x="11922" y="1088"/>
                  </a:cubicBezTo>
                  <a:cubicBezTo>
                    <a:pt x="11826" y="1102"/>
                    <a:pt x="11844" y="1195"/>
                    <a:pt x="11747" y="1223"/>
                  </a:cubicBezTo>
                  <a:cubicBezTo>
                    <a:pt x="11651" y="1251"/>
                    <a:pt x="11610" y="1181"/>
                    <a:pt x="11610" y="1068"/>
                  </a:cubicBezTo>
                  <a:cubicBezTo>
                    <a:pt x="11610" y="956"/>
                    <a:pt x="11569" y="857"/>
                    <a:pt x="11596" y="815"/>
                  </a:cubicBezTo>
                  <a:cubicBezTo>
                    <a:pt x="11623" y="774"/>
                    <a:pt x="11487" y="844"/>
                    <a:pt x="11349" y="815"/>
                  </a:cubicBezTo>
                  <a:cubicBezTo>
                    <a:pt x="11212" y="788"/>
                    <a:pt x="11102" y="872"/>
                    <a:pt x="11240" y="914"/>
                  </a:cubicBezTo>
                  <a:cubicBezTo>
                    <a:pt x="11377" y="956"/>
                    <a:pt x="11405" y="1124"/>
                    <a:pt x="11281" y="1167"/>
                  </a:cubicBezTo>
                  <a:cubicBezTo>
                    <a:pt x="11157" y="1209"/>
                    <a:pt x="10691" y="1167"/>
                    <a:pt x="10540" y="1167"/>
                  </a:cubicBezTo>
                  <a:cubicBezTo>
                    <a:pt x="10389" y="1167"/>
                    <a:pt x="10170" y="1209"/>
                    <a:pt x="10128" y="1124"/>
                  </a:cubicBezTo>
                  <a:cubicBezTo>
                    <a:pt x="10087" y="1041"/>
                    <a:pt x="10251" y="984"/>
                    <a:pt x="10347" y="984"/>
                  </a:cubicBezTo>
                  <a:cubicBezTo>
                    <a:pt x="10444" y="984"/>
                    <a:pt x="10732" y="998"/>
                    <a:pt x="10841" y="844"/>
                  </a:cubicBezTo>
                  <a:cubicBezTo>
                    <a:pt x="10952" y="689"/>
                    <a:pt x="10704" y="661"/>
                    <a:pt x="10594" y="661"/>
                  </a:cubicBezTo>
                  <a:cubicBezTo>
                    <a:pt x="10485" y="661"/>
                    <a:pt x="10403" y="619"/>
                    <a:pt x="10279" y="493"/>
                  </a:cubicBezTo>
                  <a:cubicBezTo>
                    <a:pt x="10155" y="366"/>
                    <a:pt x="10361" y="282"/>
                    <a:pt x="10334" y="226"/>
                  </a:cubicBezTo>
                  <a:cubicBezTo>
                    <a:pt x="10307" y="170"/>
                    <a:pt x="10170" y="212"/>
                    <a:pt x="10046" y="212"/>
                  </a:cubicBezTo>
                  <a:cubicBezTo>
                    <a:pt x="9922" y="212"/>
                    <a:pt x="9730" y="113"/>
                    <a:pt x="9730" y="226"/>
                  </a:cubicBezTo>
                  <a:cubicBezTo>
                    <a:pt x="9730" y="338"/>
                    <a:pt x="9881" y="661"/>
                    <a:pt x="9785" y="591"/>
                  </a:cubicBezTo>
                  <a:cubicBezTo>
                    <a:pt x="9689" y="521"/>
                    <a:pt x="9703" y="423"/>
                    <a:pt x="9634" y="338"/>
                  </a:cubicBezTo>
                  <a:cubicBezTo>
                    <a:pt x="9565" y="253"/>
                    <a:pt x="9456" y="268"/>
                    <a:pt x="9318" y="282"/>
                  </a:cubicBezTo>
                  <a:cubicBezTo>
                    <a:pt x="9181" y="296"/>
                    <a:pt x="8948" y="338"/>
                    <a:pt x="8879" y="324"/>
                  </a:cubicBezTo>
                  <a:cubicBezTo>
                    <a:pt x="8810" y="310"/>
                    <a:pt x="8865" y="310"/>
                    <a:pt x="8715" y="240"/>
                  </a:cubicBezTo>
                  <a:cubicBezTo>
                    <a:pt x="8563" y="170"/>
                    <a:pt x="8495" y="183"/>
                    <a:pt x="8385" y="113"/>
                  </a:cubicBezTo>
                  <a:cubicBezTo>
                    <a:pt x="8275" y="43"/>
                    <a:pt x="8371" y="15"/>
                    <a:pt x="8179" y="1"/>
                  </a:cubicBezTo>
                  <a:cubicBezTo>
                    <a:pt x="7987" y="-13"/>
                    <a:pt x="8001" y="99"/>
                    <a:pt x="7809" y="71"/>
                  </a:cubicBezTo>
                  <a:cubicBezTo>
                    <a:pt x="7617" y="43"/>
                    <a:pt x="7562" y="85"/>
                    <a:pt x="7370" y="71"/>
                  </a:cubicBezTo>
                  <a:cubicBezTo>
                    <a:pt x="7177" y="57"/>
                    <a:pt x="7081" y="43"/>
                    <a:pt x="7055" y="141"/>
                  </a:cubicBezTo>
                  <a:cubicBezTo>
                    <a:pt x="7027" y="240"/>
                    <a:pt x="6972" y="408"/>
                    <a:pt x="6889" y="408"/>
                  </a:cubicBezTo>
                  <a:cubicBezTo>
                    <a:pt x="6807" y="408"/>
                    <a:pt x="6711" y="507"/>
                    <a:pt x="6972" y="521"/>
                  </a:cubicBezTo>
                  <a:cubicBezTo>
                    <a:pt x="7233" y="535"/>
                    <a:pt x="7081" y="661"/>
                    <a:pt x="7314" y="647"/>
                  </a:cubicBezTo>
                  <a:cubicBezTo>
                    <a:pt x="7548" y="633"/>
                    <a:pt x="7753" y="633"/>
                    <a:pt x="7809" y="521"/>
                  </a:cubicBezTo>
                  <a:cubicBezTo>
                    <a:pt x="7864" y="408"/>
                    <a:pt x="7905" y="408"/>
                    <a:pt x="7933" y="451"/>
                  </a:cubicBezTo>
                  <a:cubicBezTo>
                    <a:pt x="7960" y="493"/>
                    <a:pt x="8166" y="746"/>
                    <a:pt x="8166" y="746"/>
                  </a:cubicBezTo>
                  <a:cubicBezTo>
                    <a:pt x="8166" y="746"/>
                    <a:pt x="8303" y="857"/>
                    <a:pt x="8358" y="886"/>
                  </a:cubicBezTo>
                  <a:cubicBezTo>
                    <a:pt x="8413" y="914"/>
                    <a:pt x="8303" y="1041"/>
                    <a:pt x="8194" y="970"/>
                  </a:cubicBezTo>
                  <a:cubicBezTo>
                    <a:pt x="8083" y="900"/>
                    <a:pt x="7877" y="914"/>
                    <a:pt x="7795" y="844"/>
                  </a:cubicBezTo>
                  <a:cubicBezTo>
                    <a:pt x="7713" y="774"/>
                    <a:pt x="7492" y="743"/>
                    <a:pt x="7395" y="757"/>
                  </a:cubicBezTo>
                  <a:cubicBezTo>
                    <a:pt x="7299" y="771"/>
                    <a:pt x="6986" y="746"/>
                    <a:pt x="6930" y="746"/>
                  </a:cubicBezTo>
                  <a:cubicBezTo>
                    <a:pt x="6875" y="746"/>
                    <a:pt x="6697" y="886"/>
                    <a:pt x="6697" y="886"/>
                  </a:cubicBezTo>
                  <a:cubicBezTo>
                    <a:pt x="6697" y="886"/>
                    <a:pt x="6629" y="774"/>
                    <a:pt x="6588" y="717"/>
                  </a:cubicBezTo>
                  <a:cubicBezTo>
                    <a:pt x="6546" y="661"/>
                    <a:pt x="6478" y="774"/>
                    <a:pt x="6423" y="788"/>
                  </a:cubicBezTo>
                  <a:cubicBezTo>
                    <a:pt x="6368" y="801"/>
                    <a:pt x="6203" y="675"/>
                    <a:pt x="6039" y="731"/>
                  </a:cubicBezTo>
                  <a:cubicBezTo>
                    <a:pt x="5874" y="788"/>
                    <a:pt x="5929" y="844"/>
                    <a:pt x="5695" y="830"/>
                  </a:cubicBezTo>
                  <a:cubicBezTo>
                    <a:pt x="5462" y="815"/>
                    <a:pt x="5407" y="774"/>
                    <a:pt x="5325" y="788"/>
                  </a:cubicBezTo>
                  <a:cubicBezTo>
                    <a:pt x="5243" y="801"/>
                    <a:pt x="5243" y="801"/>
                    <a:pt x="5243" y="801"/>
                  </a:cubicBezTo>
                  <a:cubicBezTo>
                    <a:pt x="5243" y="801"/>
                    <a:pt x="5257" y="857"/>
                    <a:pt x="5160" y="914"/>
                  </a:cubicBezTo>
                  <a:cubicBezTo>
                    <a:pt x="5064" y="970"/>
                    <a:pt x="4996" y="1041"/>
                    <a:pt x="4927" y="956"/>
                  </a:cubicBezTo>
                  <a:cubicBezTo>
                    <a:pt x="4858" y="872"/>
                    <a:pt x="4817" y="872"/>
                    <a:pt x="4776" y="857"/>
                  </a:cubicBezTo>
                  <a:cubicBezTo>
                    <a:pt x="4735" y="844"/>
                    <a:pt x="4652" y="774"/>
                    <a:pt x="4474" y="815"/>
                  </a:cubicBezTo>
                  <a:cubicBezTo>
                    <a:pt x="4296" y="857"/>
                    <a:pt x="4104" y="609"/>
                    <a:pt x="4049" y="609"/>
                  </a:cubicBezTo>
                  <a:cubicBezTo>
                    <a:pt x="3995" y="609"/>
                    <a:pt x="3418" y="731"/>
                    <a:pt x="3308" y="703"/>
                  </a:cubicBezTo>
                  <a:cubicBezTo>
                    <a:pt x="3198" y="675"/>
                    <a:pt x="2880" y="552"/>
                    <a:pt x="2770" y="566"/>
                  </a:cubicBezTo>
                  <a:cubicBezTo>
                    <a:pt x="2660" y="580"/>
                    <a:pt x="2438" y="609"/>
                    <a:pt x="2438" y="609"/>
                  </a:cubicBezTo>
                  <a:cubicBezTo>
                    <a:pt x="2438" y="609"/>
                    <a:pt x="2210" y="563"/>
                    <a:pt x="2169" y="563"/>
                  </a:cubicBezTo>
                  <a:cubicBezTo>
                    <a:pt x="2127" y="563"/>
                    <a:pt x="1977" y="633"/>
                    <a:pt x="1908" y="563"/>
                  </a:cubicBezTo>
                  <a:cubicBezTo>
                    <a:pt x="1840" y="493"/>
                    <a:pt x="1716" y="451"/>
                    <a:pt x="1716" y="451"/>
                  </a:cubicBezTo>
                  <a:cubicBezTo>
                    <a:pt x="1716" y="451"/>
                    <a:pt x="1661" y="605"/>
                    <a:pt x="1565" y="633"/>
                  </a:cubicBezTo>
                  <a:cubicBezTo>
                    <a:pt x="1469" y="661"/>
                    <a:pt x="1263" y="717"/>
                    <a:pt x="1222" y="689"/>
                  </a:cubicBezTo>
                  <a:cubicBezTo>
                    <a:pt x="1181" y="661"/>
                    <a:pt x="824" y="801"/>
                    <a:pt x="824" y="801"/>
                  </a:cubicBezTo>
                  <a:cubicBezTo>
                    <a:pt x="824" y="801"/>
                    <a:pt x="622" y="847"/>
                    <a:pt x="567" y="832"/>
                  </a:cubicBezTo>
                  <a:cubicBezTo>
                    <a:pt x="513" y="818"/>
                    <a:pt x="275" y="928"/>
                    <a:pt x="302" y="984"/>
                  </a:cubicBezTo>
                  <a:cubicBezTo>
                    <a:pt x="330" y="1041"/>
                    <a:pt x="302" y="1153"/>
                    <a:pt x="522" y="1153"/>
                  </a:cubicBezTo>
                  <a:cubicBezTo>
                    <a:pt x="741" y="1153"/>
                    <a:pt x="755" y="1237"/>
                    <a:pt x="838" y="1251"/>
                  </a:cubicBezTo>
                  <a:cubicBezTo>
                    <a:pt x="920" y="1265"/>
                    <a:pt x="947" y="1251"/>
                    <a:pt x="1044" y="1336"/>
                  </a:cubicBezTo>
                  <a:cubicBezTo>
                    <a:pt x="1139" y="1420"/>
                    <a:pt x="1139" y="1504"/>
                    <a:pt x="1016" y="1490"/>
                  </a:cubicBezTo>
                  <a:cubicBezTo>
                    <a:pt x="893" y="1476"/>
                    <a:pt x="755" y="1447"/>
                    <a:pt x="672" y="1378"/>
                  </a:cubicBezTo>
                  <a:cubicBezTo>
                    <a:pt x="590" y="1307"/>
                    <a:pt x="590" y="1307"/>
                    <a:pt x="590" y="1307"/>
                  </a:cubicBezTo>
                  <a:lnTo>
                    <a:pt x="440" y="1378"/>
                  </a:lnTo>
                  <a:cubicBezTo>
                    <a:pt x="248" y="1391"/>
                    <a:pt x="0" y="1490"/>
                    <a:pt x="0" y="1490"/>
                  </a:cubicBezTo>
                  <a:cubicBezTo>
                    <a:pt x="0" y="1490"/>
                    <a:pt x="69" y="1616"/>
                    <a:pt x="193" y="1700"/>
                  </a:cubicBezTo>
                  <a:cubicBezTo>
                    <a:pt x="316" y="1784"/>
                    <a:pt x="618" y="1784"/>
                    <a:pt x="618" y="1784"/>
                  </a:cubicBezTo>
                  <a:cubicBezTo>
                    <a:pt x="618" y="1784"/>
                    <a:pt x="824" y="1799"/>
                    <a:pt x="906" y="1728"/>
                  </a:cubicBezTo>
                  <a:cubicBezTo>
                    <a:pt x="988" y="1658"/>
                    <a:pt x="1084" y="1672"/>
                    <a:pt x="1139" y="1686"/>
                  </a:cubicBezTo>
                  <a:cubicBezTo>
                    <a:pt x="1194" y="1700"/>
                    <a:pt x="1098" y="1883"/>
                    <a:pt x="947" y="1869"/>
                  </a:cubicBezTo>
                  <a:cubicBezTo>
                    <a:pt x="796" y="1855"/>
                    <a:pt x="618" y="1883"/>
                    <a:pt x="494" y="1981"/>
                  </a:cubicBezTo>
                  <a:cubicBezTo>
                    <a:pt x="371" y="2079"/>
                    <a:pt x="261" y="2094"/>
                    <a:pt x="316" y="2206"/>
                  </a:cubicBezTo>
                  <a:cubicBezTo>
                    <a:pt x="371" y="2318"/>
                    <a:pt x="576" y="2459"/>
                    <a:pt x="590" y="2529"/>
                  </a:cubicBezTo>
                  <a:cubicBezTo>
                    <a:pt x="605" y="2599"/>
                    <a:pt x="838" y="2487"/>
                    <a:pt x="865" y="2417"/>
                  </a:cubicBezTo>
                  <a:cubicBezTo>
                    <a:pt x="893" y="2346"/>
                    <a:pt x="1030" y="2346"/>
                    <a:pt x="988" y="2501"/>
                  </a:cubicBezTo>
                  <a:cubicBezTo>
                    <a:pt x="947" y="2655"/>
                    <a:pt x="1126" y="2683"/>
                    <a:pt x="1126" y="2683"/>
                  </a:cubicBezTo>
                  <a:cubicBezTo>
                    <a:pt x="1126" y="2683"/>
                    <a:pt x="1208" y="2543"/>
                    <a:pt x="1249" y="2571"/>
                  </a:cubicBezTo>
                  <a:cubicBezTo>
                    <a:pt x="1291" y="2599"/>
                    <a:pt x="1428" y="2726"/>
                    <a:pt x="1428" y="2726"/>
                  </a:cubicBezTo>
                  <a:cubicBezTo>
                    <a:pt x="1428" y="2726"/>
                    <a:pt x="1606" y="2599"/>
                    <a:pt x="1661" y="2683"/>
                  </a:cubicBezTo>
                  <a:cubicBezTo>
                    <a:pt x="1716" y="2768"/>
                    <a:pt x="1579" y="2838"/>
                    <a:pt x="1496" y="2880"/>
                  </a:cubicBezTo>
                  <a:cubicBezTo>
                    <a:pt x="1414" y="2922"/>
                    <a:pt x="1112" y="3035"/>
                    <a:pt x="1044" y="3077"/>
                  </a:cubicBezTo>
                  <a:cubicBezTo>
                    <a:pt x="975" y="3118"/>
                    <a:pt x="714" y="3245"/>
                    <a:pt x="646" y="3245"/>
                  </a:cubicBezTo>
                  <a:cubicBezTo>
                    <a:pt x="576" y="3245"/>
                    <a:pt x="549" y="3414"/>
                    <a:pt x="672" y="3400"/>
                  </a:cubicBezTo>
                  <a:cubicBezTo>
                    <a:pt x="796" y="3386"/>
                    <a:pt x="1139" y="3259"/>
                    <a:pt x="1235" y="3217"/>
                  </a:cubicBezTo>
                  <a:cubicBezTo>
                    <a:pt x="1332" y="3175"/>
                    <a:pt x="1366" y="3356"/>
                    <a:pt x="1613" y="3230"/>
                  </a:cubicBezTo>
                  <a:cubicBezTo>
                    <a:pt x="1861" y="3104"/>
                    <a:pt x="1936" y="2908"/>
                    <a:pt x="2004" y="2922"/>
                  </a:cubicBezTo>
                  <a:cubicBezTo>
                    <a:pt x="2072" y="2936"/>
                    <a:pt x="2087" y="3035"/>
                    <a:pt x="2196" y="3063"/>
                  </a:cubicBezTo>
                  <a:cubicBezTo>
                    <a:pt x="2306" y="3090"/>
                    <a:pt x="2402" y="2978"/>
                    <a:pt x="2470" y="2936"/>
                  </a:cubicBezTo>
                  <a:cubicBezTo>
                    <a:pt x="2539" y="2894"/>
                    <a:pt x="2594" y="2726"/>
                    <a:pt x="2526" y="2740"/>
                  </a:cubicBezTo>
                  <a:cubicBezTo>
                    <a:pt x="2456" y="2754"/>
                    <a:pt x="2279" y="2740"/>
                    <a:pt x="2279" y="2740"/>
                  </a:cubicBezTo>
                  <a:cubicBezTo>
                    <a:pt x="2279" y="2740"/>
                    <a:pt x="2470" y="2628"/>
                    <a:pt x="2470" y="2558"/>
                  </a:cubicBezTo>
                  <a:cubicBezTo>
                    <a:pt x="2470" y="2487"/>
                    <a:pt x="2498" y="2374"/>
                    <a:pt x="2608" y="2332"/>
                  </a:cubicBezTo>
                  <a:cubicBezTo>
                    <a:pt x="2718" y="2290"/>
                    <a:pt x="2718" y="2318"/>
                    <a:pt x="2649" y="2487"/>
                  </a:cubicBezTo>
                  <a:cubicBezTo>
                    <a:pt x="2580" y="2655"/>
                    <a:pt x="2786" y="2585"/>
                    <a:pt x="2869" y="2515"/>
                  </a:cubicBezTo>
                  <a:cubicBezTo>
                    <a:pt x="2951" y="2445"/>
                    <a:pt x="3049" y="2635"/>
                    <a:pt x="3200" y="2537"/>
                  </a:cubicBezTo>
                  <a:cubicBezTo>
                    <a:pt x="3351" y="2439"/>
                    <a:pt x="3308" y="2248"/>
                    <a:pt x="3390" y="2248"/>
                  </a:cubicBezTo>
                  <a:cubicBezTo>
                    <a:pt x="3472" y="2248"/>
                    <a:pt x="3623" y="2403"/>
                    <a:pt x="3705" y="2346"/>
                  </a:cubicBezTo>
                  <a:cubicBezTo>
                    <a:pt x="3789" y="2290"/>
                    <a:pt x="3998" y="2462"/>
                    <a:pt x="4135" y="2462"/>
                  </a:cubicBezTo>
                  <a:cubicBezTo>
                    <a:pt x="4272" y="2462"/>
                    <a:pt x="4735" y="2599"/>
                    <a:pt x="4817" y="2599"/>
                  </a:cubicBezTo>
                  <a:cubicBezTo>
                    <a:pt x="4899" y="2599"/>
                    <a:pt x="5146" y="2698"/>
                    <a:pt x="5160" y="2880"/>
                  </a:cubicBezTo>
                  <a:cubicBezTo>
                    <a:pt x="5174" y="3063"/>
                    <a:pt x="5257" y="3048"/>
                    <a:pt x="5339" y="3048"/>
                  </a:cubicBezTo>
                  <a:cubicBezTo>
                    <a:pt x="5421" y="3048"/>
                    <a:pt x="5613" y="3118"/>
                    <a:pt x="5613" y="3189"/>
                  </a:cubicBezTo>
                  <a:cubicBezTo>
                    <a:pt x="5613" y="3259"/>
                    <a:pt x="5558" y="3540"/>
                    <a:pt x="5695" y="3611"/>
                  </a:cubicBezTo>
                  <a:cubicBezTo>
                    <a:pt x="5832" y="3681"/>
                    <a:pt x="5956" y="3793"/>
                    <a:pt x="6011" y="3765"/>
                  </a:cubicBezTo>
                  <a:cubicBezTo>
                    <a:pt x="6066" y="3737"/>
                    <a:pt x="6011" y="3512"/>
                    <a:pt x="5942" y="3484"/>
                  </a:cubicBezTo>
                  <a:cubicBezTo>
                    <a:pt x="5874" y="3456"/>
                    <a:pt x="5915" y="3358"/>
                    <a:pt x="5888" y="3301"/>
                  </a:cubicBezTo>
                  <a:cubicBezTo>
                    <a:pt x="5860" y="3245"/>
                    <a:pt x="5970" y="3245"/>
                    <a:pt x="6011" y="3344"/>
                  </a:cubicBezTo>
                  <a:cubicBezTo>
                    <a:pt x="6053" y="3442"/>
                    <a:pt x="6162" y="3625"/>
                    <a:pt x="6231" y="3625"/>
                  </a:cubicBezTo>
                  <a:cubicBezTo>
                    <a:pt x="6300" y="3625"/>
                    <a:pt x="6450" y="3793"/>
                    <a:pt x="6409" y="3891"/>
                  </a:cubicBezTo>
                  <a:cubicBezTo>
                    <a:pt x="6368" y="3990"/>
                    <a:pt x="6423" y="4189"/>
                    <a:pt x="6546" y="4189"/>
                  </a:cubicBezTo>
                  <a:cubicBezTo>
                    <a:pt x="6670" y="4189"/>
                    <a:pt x="6848" y="4327"/>
                    <a:pt x="6903" y="4341"/>
                  </a:cubicBezTo>
                  <a:cubicBezTo>
                    <a:pt x="6958" y="4355"/>
                    <a:pt x="6990" y="4477"/>
                    <a:pt x="6990" y="4519"/>
                  </a:cubicBezTo>
                  <a:cubicBezTo>
                    <a:pt x="6990" y="4561"/>
                    <a:pt x="7096" y="4748"/>
                    <a:pt x="7096" y="4847"/>
                  </a:cubicBezTo>
                  <a:cubicBezTo>
                    <a:pt x="7096" y="4945"/>
                    <a:pt x="7055" y="5338"/>
                    <a:pt x="7040" y="5492"/>
                  </a:cubicBezTo>
                  <a:cubicBezTo>
                    <a:pt x="7027" y="5647"/>
                    <a:pt x="7150" y="5913"/>
                    <a:pt x="7287" y="6054"/>
                  </a:cubicBezTo>
                  <a:cubicBezTo>
                    <a:pt x="7425" y="6195"/>
                    <a:pt x="7399" y="6509"/>
                    <a:pt x="7481" y="6565"/>
                  </a:cubicBezTo>
                  <a:cubicBezTo>
                    <a:pt x="7563" y="6621"/>
                    <a:pt x="7768" y="6728"/>
                    <a:pt x="7891" y="6714"/>
                  </a:cubicBezTo>
                  <a:cubicBezTo>
                    <a:pt x="8014" y="6701"/>
                    <a:pt x="8097" y="6798"/>
                    <a:pt x="8207" y="6995"/>
                  </a:cubicBezTo>
                  <a:cubicBezTo>
                    <a:pt x="8317" y="7192"/>
                    <a:pt x="8426" y="7515"/>
                    <a:pt x="8509" y="7543"/>
                  </a:cubicBezTo>
                  <a:cubicBezTo>
                    <a:pt x="8591" y="7571"/>
                    <a:pt x="8728" y="7669"/>
                    <a:pt x="8659" y="7739"/>
                  </a:cubicBezTo>
                  <a:cubicBezTo>
                    <a:pt x="8591" y="7809"/>
                    <a:pt x="8481" y="7965"/>
                    <a:pt x="8605" y="7965"/>
                  </a:cubicBezTo>
                  <a:cubicBezTo>
                    <a:pt x="8728" y="7965"/>
                    <a:pt x="8769" y="7894"/>
                    <a:pt x="8865" y="8020"/>
                  </a:cubicBezTo>
                  <a:cubicBezTo>
                    <a:pt x="8961" y="8147"/>
                    <a:pt x="9085" y="8217"/>
                    <a:pt x="9071" y="8301"/>
                  </a:cubicBezTo>
                  <a:cubicBezTo>
                    <a:pt x="9058" y="8385"/>
                    <a:pt x="9181" y="8413"/>
                    <a:pt x="9236" y="8427"/>
                  </a:cubicBezTo>
                  <a:cubicBezTo>
                    <a:pt x="9290" y="8441"/>
                    <a:pt x="9415" y="8695"/>
                    <a:pt x="9538" y="8582"/>
                  </a:cubicBezTo>
                  <a:cubicBezTo>
                    <a:pt x="9661" y="8470"/>
                    <a:pt x="9373" y="8301"/>
                    <a:pt x="9290" y="8231"/>
                  </a:cubicBezTo>
                  <a:cubicBezTo>
                    <a:pt x="9209" y="8161"/>
                    <a:pt x="9290" y="8007"/>
                    <a:pt x="9099" y="7852"/>
                  </a:cubicBezTo>
                  <a:cubicBezTo>
                    <a:pt x="8907" y="7697"/>
                    <a:pt x="8934" y="7585"/>
                    <a:pt x="8797" y="7472"/>
                  </a:cubicBezTo>
                  <a:cubicBezTo>
                    <a:pt x="8659" y="7360"/>
                    <a:pt x="8550" y="7262"/>
                    <a:pt x="8687" y="7164"/>
                  </a:cubicBezTo>
                  <a:cubicBezTo>
                    <a:pt x="8825" y="7065"/>
                    <a:pt x="8838" y="7262"/>
                    <a:pt x="8893" y="7388"/>
                  </a:cubicBezTo>
                  <a:cubicBezTo>
                    <a:pt x="8948" y="7515"/>
                    <a:pt x="9236" y="7767"/>
                    <a:pt x="9360" y="7880"/>
                  </a:cubicBezTo>
                  <a:cubicBezTo>
                    <a:pt x="9483" y="7992"/>
                    <a:pt x="9703" y="8385"/>
                    <a:pt x="9771" y="8385"/>
                  </a:cubicBezTo>
                  <a:cubicBezTo>
                    <a:pt x="9840" y="8385"/>
                    <a:pt x="10032" y="8610"/>
                    <a:pt x="10032" y="8610"/>
                  </a:cubicBezTo>
                  <a:cubicBezTo>
                    <a:pt x="10032" y="8610"/>
                    <a:pt x="10141" y="8792"/>
                    <a:pt x="10100" y="8849"/>
                  </a:cubicBezTo>
                  <a:cubicBezTo>
                    <a:pt x="10059" y="8905"/>
                    <a:pt x="10155" y="9116"/>
                    <a:pt x="10251" y="9172"/>
                  </a:cubicBezTo>
                  <a:cubicBezTo>
                    <a:pt x="10347" y="9228"/>
                    <a:pt x="10766" y="9229"/>
                    <a:pt x="10787" y="9439"/>
                  </a:cubicBezTo>
                  <a:cubicBezTo>
                    <a:pt x="10792" y="9494"/>
                    <a:pt x="10861" y="9762"/>
                    <a:pt x="11012" y="9762"/>
                  </a:cubicBezTo>
                  <a:cubicBezTo>
                    <a:pt x="11163" y="9762"/>
                    <a:pt x="11363" y="9692"/>
                    <a:pt x="11405" y="9734"/>
                  </a:cubicBezTo>
                  <a:cubicBezTo>
                    <a:pt x="11446" y="9776"/>
                    <a:pt x="11569" y="9945"/>
                    <a:pt x="11651" y="9846"/>
                  </a:cubicBezTo>
                  <a:cubicBezTo>
                    <a:pt x="11734" y="9748"/>
                    <a:pt x="11747" y="9705"/>
                    <a:pt x="11871" y="9705"/>
                  </a:cubicBezTo>
                  <a:cubicBezTo>
                    <a:pt x="11994" y="9705"/>
                    <a:pt x="12049" y="9804"/>
                    <a:pt x="12118" y="9874"/>
                  </a:cubicBezTo>
                  <a:cubicBezTo>
                    <a:pt x="12186" y="9945"/>
                    <a:pt x="12378" y="10127"/>
                    <a:pt x="12474" y="10113"/>
                  </a:cubicBezTo>
                  <a:cubicBezTo>
                    <a:pt x="12571" y="10099"/>
                    <a:pt x="12694" y="10225"/>
                    <a:pt x="12763" y="10183"/>
                  </a:cubicBezTo>
                  <a:cubicBezTo>
                    <a:pt x="12831" y="10141"/>
                    <a:pt x="12942" y="10211"/>
                    <a:pt x="12996" y="10240"/>
                  </a:cubicBezTo>
                  <a:cubicBezTo>
                    <a:pt x="13051" y="10267"/>
                    <a:pt x="13167" y="10371"/>
                    <a:pt x="13153" y="10540"/>
                  </a:cubicBezTo>
                  <a:cubicBezTo>
                    <a:pt x="13139" y="10708"/>
                    <a:pt x="13339" y="10745"/>
                    <a:pt x="13421" y="10787"/>
                  </a:cubicBezTo>
                  <a:cubicBezTo>
                    <a:pt x="13504" y="10829"/>
                    <a:pt x="13613" y="10927"/>
                    <a:pt x="13682" y="10998"/>
                  </a:cubicBezTo>
                  <a:cubicBezTo>
                    <a:pt x="13751" y="11068"/>
                    <a:pt x="13902" y="11082"/>
                    <a:pt x="13943" y="11124"/>
                  </a:cubicBezTo>
                  <a:cubicBezTo>
                    <a:pt x="13984" y="11166"/>
                    <a:pt x="14012" y="11251"/>
                    <a:pt x="14135" y="11181"/>
                  </a:cubicBezTo>
                  <a:cubicBezTo>
                    <a:pt x="14259" y="11110"/>
                    <a:pt x="14231" y="10983"/>
                    <a:pt x="14231" y="10983"/>
                  </a:cubicBezTo>
                  <a:cubicBezTo>
                    <a:pt x="14231" y="10983"/>
                    <a:pt x="14369" y="10956"/>
                    <a:pt x="14437" y="11012"/>
                  </a:cubicBezTo>
                  <a:cubicBezTo>
                    <a:pt x="14506" y="11068"/>
                    <a:pt x="14547" y="11251"/>
                    <a:pt x="14588" y="11278"/>
                  </a:cubicBezTo>
                  <a:cubicBezTo>
                    <a:pt x="14629" y="11307"/>
                    <a:pt x="14712" y="11517"/>
                    <a:pt x="14656" y="11671"/>
                  </a:cubicBezTo>
                  <a:cubicBezTo>
                    <a:pt x="14602" y="11827"/>
                    <a:pt x="14616" y="11981"/>
                    <a:pt x="14560" y="11981"/>
                  </a:cubicBezTo>
                  <a:cubicBezTo>
                    <a:pt x="14506" y="11981"/>
                    <a:pt x="14354" y="12128"/>
                    <a:pt x="14272" y="12170"/>
                  </a:cubicBezTo>
                  <a:cubicBezTo>
                    <a:pt x="14190" y="12212"/>
                    <a:pt x="14053" y="12444"/>
                    <a:pt x="14066" y="12515"/>
                  </a:cubicBezTo>
                  <a:cubicBezTo>
                    <a:pt x="14080" y="12585"/>
                    <a:pt x="14128" y="12807"/>
                    <a:pt x="14100" y="12906"/>
                  </a:cubicBezTo>
                  <a:cubicBezTo>
                    <a:pt x="14073" y="13004"/>
                    <a:pt x="13971" y="13104"/>
                    <a:pt x="14012" y="13259"/>
                  </a:cubicBezTo>
                  <a:cubicBezTo>
                    <a:pt x="14053" y="13413"/>
                    <a:pt x="14341" y="13455"/>
                    <a:pt x="14355" y="13596"/>
                  </a:cubicBezTo>
                  <a:cubicBezTo>
                    <a:pt x="14369" y="13736"/>
                    <a:pt x="14574" y="14045"/>
                    <a:pt x="14602" y="14186"/>
                  </a:cubicBezTo>
                  <a:cubicBezTo>
                    <a:pt x="14629" y="14326"/>
                    <a:pt x="14777" y="14488"/>
                    <a:pt x="14777" y="14685"/>
                  </a:cubicBezTo>
                  <a:cubicBezTo>
                    <a:pt x="14777" y="14882"/>
                    <a:pt x="15192" y="15000"/>
                    <a:pt x="15260" y="15015"/>
                  </a:cubicBezTo>
                  <a:cubicBezTo>
                    <a:pt x="15329" y="15028"/>
                    <a:pt x="15452" y="15154"/>
                    <a:pt x="15549" y="15197"/>
                  </a:cubicBezTo>
                  <a:cubicBezTo>
                    <a:pt x="15645" y="15238"/>
                    <a:pt x="15727" y="15323"/>
                    <a:pt x="15796" y="15436"/>
                  </a:cubicBezTo>
                  <a:cubicBezTo>
                    <a:pt x="15864" y="15548"/>
                    <a:pt x="15850" y="15717"/>
                    <a:pt x="15850" y="15759"/>
                  </a:cubicBezTo>
                  <a:cubicBezTo>
                    <a:pt x="15850" y="15801"/>
                    <a:pt x="15809" y="16236"/>
                    <a:pt x="15768" y="16489"/>
                  </a:cubicBezTo>
                  <a:cubicBezTo>
                    <a:pt x="15727" y="16742"/>
                    <a:pt x="15867" y="16981"/>
                    <a:pt x="15785" y="17050"/>
                  </a:cubicBezTo>
                  <a:cubicBezTo>
                    <a:pt x="15703" y="17121"/>
                    <a:pt x="15549" y="17149"/>
                    <a:pt x="15631" y="17234"/>
                  </a:cubicBezTo>
                  <a:cubicBezTo>
                    <a:pt x="15713" y="17318"/>
                    <a:pt x="15535" y="17374"/>
                    <a:pt x="15535" y="17416"/>
                  </a:cubicBezTo>
                  <a:cubicBezTo>
                    <a:pt x="15535" y="17458"/>
                    <a:pt x="15645" y="17683"/>
                    <a:pt x="15590" y="17781"/>
                  </a:cubicBezTo>
                  <a:cubicBezTo>
                    <a:pt x="15535" y="17880"/>
                    <a:pt x="15494" y="18020"/>
                    <a:pt x="15452" y="18104"/>
                  </a:cubicBezTo>
                  <a:cubicBezTo>
                    <a:pt x="15411" y="18188"/>
                    <a:pt x="15315" y="18273"/>
                    <a:pt x="15342" y="18399"/>
                  </a:cubicBezTo>
                  <a:cubicBezTo>
                    <a:pt x="15370" y="18525"/>
                    <a:pt x="15233" y="18483"/>
                    <a:pt x="15233" y="18610"/>
                  </a:cubicBezTo>
                  <a:cubicBezTo>
                    <a:pt x="15233" y="18736"/>
                    <a:pt x="15356" y="18680"/>
                    <a:pt x="15329" y="18834"/>
                  </a:cubicBezTo>
                  <a:cubicBezTo>
                    <a:pt x="15301" y="18989"/>
                    <a:pt x="15233" y="19031"/>
                    <a:pt x="15233" y="19143"/>
                  </a:cubicBezTo>
                  <a:cubicBezTo>
                    <a:pt x="15233" y="19255"/>
                    <a:pt x="15301" y="19410"/>
                    <a:pt x="15301" y="19452"/>
                  </a:cubicBezTo>
                  <a:cubicBezTo>
                    <a:pt x="15301" y="19495"/>
                    <a:pt x="15233" y="19635"/>
                    <a:pt x="15137" y="19747"/>
                  </a:cubicBezTo>
                  <a:cubicBezTo>
                    <a:pt x="15041" y="19860"/>
                    <a:pt x="14972" y="19929"/>
                    <a:pt x="14986" y="20000"/>
                  </a:cubicBezTo>
                  <a:cubicBezTo>
                    <a:pt x="14999" y="20070"/>
                    <a:pt x="15096" y="20155"/>
                    <a:pt x="15082" y="20196"/>
                  </a:cubicBezTo>
                  <a:cubicBezTo>
                    <a:pt x="15068" y="20239"/>
                    <a:pt x="14945" y="20379"/>
                    <a:pt x="14958" y="20477"/>
                  </a:cubicBezTo>
                  <a:cubicBezTo>
                    <a:pt x="14972" y="20576"/>
                    <a:pt x="15096" y="20533"/>
                    <a:pt x="15123" y="20604"/>
                  </a:cubicBezTo>
                  <a:cubicBezTo>
                    <a:pt x="15151" y="20675"/>
                    <a:pt x="14958" y="20730"/>
                    <a:pt x="15041" y="20800"/>
                  </a:cubicBezTo>
                  <a:cubicBezTo>
                    <a:pt x="15123" y="20871"/>
                    <a:pt x="15233" y="20857"/>
                    <a:pt x="15206" y="21025"/>
                  </a:cubicBezTo>
                  <a:cubicBezTo>
                    <a:pt x="15178" y="21194"/>
                    <a:pt x="15356" y="21236"/>
                    <a:pt x="15397" y="21278"/>
                  </a:cubicBezTo>
                  <a:cubicBezTo>
                    <a:pt x="15438" y="21320"/>
                    <a:pt x="15521" y="21418"/>
                    <a:pt x="15590" y="21418"/>
                  </a:cubicBezTo>
                  <a:cubicBezTo>
                    <a:pt x="15658" y="21418"/>
                    <a:pt x="15713" y="21377"/>
                    <a:pt x="15741" y="21222"/>
                  </a:cubicBezTo>
                  <a:cubicBezTo>
                    <a:pt x="15768" y="21067"/>
                    <a:pt x="15960" y="21194"/>
                    <a:pt x="15823" y="21306"/>
                  </a:cubicBezTo>
                  <a:cubicBezTo>
                    <a:pt x="15686" y="21418"/>
                    <a:pt x="15617" y="21474"/>
                    <a:pt x="15658" y="21474"/>
                  </a:cubicBezTo>
                  <a:cubicBezTo>
                    <a:pt x="15700" y="21474"/>
                    <a:pt x="15906" y="21587"/>
                    <a:pt x="16015" y="21587"/>
                  </a:cubicBezTo>
                  <a:cubicBezTo>
                    <a:pt x="16125" y="21587"/>
                    <a:pt x="16345" y="21531"/>
                    <a:pt x="16386" y="21516"/>
                  </a:cubicBezTo>
                  <a:cubicBezTo>
                    <a:pt x="16427" y="21502"/>
                    <a:pt x="16729" y="21461"/>
                    <a:pt x="16756" y="21418"/>
                  </a:cubicBezTo>
                  <a:cubicBezTo>
                    <a:pt x="16784" y="21377"/>
                    <a:pt x="16522" y="21391"/>
                    <a:pt x="16399" y="21349"/>
                  </a:cubicBezTo>
                  <a:cubicBezTo>
                    <a:pt x="16276" y="21306"/>
                    <a:pt x="16056" y="21096"/>
                    <a:pt x="16029" y="21011"/>
                  </a:cubicBezTo>
                  <a:cubicBezTo>
                    <a:pt x="16002" y="20927"/>
                    <a:pt x="16002" y="20758"/>
                    <a:pt x="16097" y="20702"/>
                  </a:cubicBezTo>
                  <a:cubicBezTo>
                    <a:pt x="16194" y="20646"/>
                    <a:pt x="16427" y="20450"/>
                    <a:pt x="16481" y="20408"/>
                  </a:cubicBezTo>
                  <a:cubicBezTo>
                    <a:pt x="16536" y="20365"/>
                    <a:pt x="16619" y="20168"/>
                    <a:pt x="16578" y="20140"/>
                  </a:cubicBezTo>
                  <a:cubicBezTo>
                    <a:pt x="16536" y="20112"/>
                    <a:pt x="16331" y="20140"/>
                    <a:pt x="16303" y="20098"/>
                  </a:cubicBezTo>
                  <a:cubicBezTo>
                    <a:pt x="16276" y="20056"/>
                    <a:pt x="16276" y="20000"/>
                    <a:pt x="16413" y="19901"/>
                  </a:cubicBezTo>
                  <a:cubicBezTo>
                    <a:pt x="16550" y="19803"/>
                    <a:pt x="16619" y="19664"/>
                    <a:pt x="16674" y="19621"/>
                  </a:cubicBezTo>
                  <a:cubicBezTo>
                    <a:pt x="16729" y="19579"/>
                    <a:pt x="16838" y="19495"/>
                    <a:pt x="16880" y="19396"/>
                  </a:cubicBezTo>
                  <a:cubicBezTo>
                    <a:pt x="16920" y="19298"/>
                    <a:pt x="16838" y="19354"/>
                    <a:pt x="16756" y="19354"/>
                  </a:cubicBezTo>
                  <a:cubicBezTo>
                    <a:pt x="16674" y="19354"/>
                    <a:pt x="16633" y="19200"/>
                    <a:pt x="16633" y="19129"/>
                  </a:cubicBezTo>
                  <a:cubicBezTo>
                    <a:pt x="16633" y="19060"/>
                    <a:pt x="16838" y="19158"/>
                    <a:pt x="16989" y="19186"/>
                  </a:cubicBezTo>
                  <a:cubicBezTo>
                    <a:pt x="17140" y="19213"/>
                    <a:pt x="17072" y="19115"/>
                    <a:pt x="17058" y="19031"/>
                  </a:cubicBezTo>
                  <a:cubicBezTo>
                    <a:pt x="17045" y="18947"/>
                    <a:pt x="17086" y="18807"/>
                    <a:pt x="17168" y="18848"/>
                  </a:cubicBezTo>
                  <a:cubicBezTo>
                    <a:pt x="17250" y="18891"/>
                    <a:pt x="17676" y="18834"/>
                    <a:pt x="17731" y="18820"/>
                  </a:cubicBezTo>
                  <a:cubicBezTo>
                    <a:pt x="17786" y="18807"/>
                    <a:pt x="17936" y="18553"/>
                    <a:pt x="17991" y="18483"/>
                  </a:cubicBezTo>
                  <a:cubicBezTo>
                    <a:pt x="18046" y="18413"/>
                    <a:pt x="18059" y="18343"/>
                    <a:pt x="17991" y="18301"/>
                  </a:cubicBezTo>
                  <a:cubicBezTo>
                    <a:pt x="17923" y="18258"/>
                    <a:pt x="17732" y="18095"/>
                    <a:pt x="17705" y="18053"/>
                  </a:cubicBezTo>
                  <a:cubicBezTo>
                    <a:pt x="17677" y="18010"/>
                    <a:pt x="17772" y="17767"/>
                    <a:pt x="17799" y="17696"/>
                  </a:cubicBezTo>
                  <a:cubicBezTo>
                    <a:pt x="17827" y="17627"/>
                    <a:pt x="17799" y="18104"/>
                    <a:pt x="17991" y="18160"/>
                  </a:cubicBezTo>
                  <a:cubicBezTo>
                    <a:pt x="18183" y="18216"/>
                    <a:pt x="18293" y="18245"/>
                    <a:pt x="18471" y="18076"/>
                  </a:cubicBezTo>
                  <a:cubicBezTo>
                    <a:pt x="18650" y="17907"/>
                    <a:pt x="18787" y="17795"/>
                    <a:pt x="18800" y="17683"/>
                  </a:cubicBezTo>
                  <a:cubicBezTo>
                    <a:pt x="18814" y="17570"/>
                    <a:pt x="18856" y="17458"/>
                    <a:pt x="18925" y="17416"/>
                  </a:cubicBezTo>
                  <a:cubicBezTo>
                    <a:pt x="18993" y="17374"/>
                    <a:pt x="19049" y="17404"/>
                    <a:pt x="19131" y="17221"/>
                  </a:cubicBezTo>
                  <a:cubicBezTo>
                    <a:pt x="19214" y="17039"/>
                    <a:pt x="19281" y="17177"/>
                    <a:pt x="19363" y="17023"/>
                  </a:cubicBezTo>
                  <a:cubicBezTo>
                    <a:pt x="19446" y="16868"/>
                    <a:pt x="19227" y="16672"/>
                    <a:pt x="19391" y="16559"/>
                  </a:cubicBezTo>
                  <a:cubicBezTo>
                    <a:pt x="19556" y="16447"/>
                    <a:pt x="19844" y="16307"/>
                    <a:pt x="19844" y="16307"/>
                  </a:cubicBezTo>
                  <a:cubicBezTo>
                    <a:pt x="19844" y="16307"/>
                    <a:pt x="19926" y="16264"/>
                    <a:pt x="20091" y="16222"/>
                  </a:cubicBezTo>
                  <a:cubicBezTo>
                    <a:pt x="20255" y="16180"/>
                    <a:pt x="20434" y="16208"/>
                    <a:pt x="20489" y="16123"/>
                  </a:cubicBezTo>
                  <a:cubicBezTo>
                    <a:pt x="20544" y="16039"/>
                    <a:pt x="20598" y="15857"/>
                    <a:pt x="20680" y="15759"/>
                  </a:cubicBezTo>
                  <a:cubicBezTo>
                    <a:pt x="20763" y="15660"/>
                    <a:pt x="20859" y="15506"/>
                    <a:pt x="20818" y="15436"/>
                  </a:cubicBezTo>
                  <a:cubicBezTo>
                    <a:pt x="20777" y="15365"/>
                    <a:pt x="20928" y="15056"/>
                    <a:pt x="20914" y="14972"/>
                  </a:cubicBezTo>
                  <a:cubicBezTo>
                    <a:pt x="20901" y="14888"/>
                    <a:pt x="20777" y="14691"/>
                    <a:pt x="20983" y="14523"/>
                  </a:cubicBezTo>
                  <a:cubicBezTo>
                    <a:pt x="21189" y="14354"/>
                    <a:pt x="21408" y="14101"/>
                    <a:pt x="21422" y="14031"/>
                  </a:cubicBezTo>
                  <a:cubicBezTo>
                    <a:pt x="21436" y="13961"/>
                    <a:pt x="21600" y="13666"/>
                    <a:pt x="21586" y="13525"/>
                  </a:cubicBezTo>
                  <a:cubicBezTo>
                    <a:pt x="21573" y="13385"/>
                    <a:pt x="21422" y="13216"/>
                    <a:pt x="21325" y="1317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190"/>
            <p:cNvSpPr/>
            <p:nvPr/>
          </p:nvSpPr>
          <p:spPr>
            <a:xfrm>
              <a:off x="7064101" y="2314934"/>
              <a:ext cx="3348719" cy="41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7" extrusionOk="0">
                  <a:moveTo>
                    <a:pt x="17761" y="12300"/>
                  </a:moveTo>
                  <a:cubicBezTo>
                    <a:pt x="17919" y="12250"/>
                    <a:pt x="18261" y="11748"/>
                    <a:pt x="18473" y="11523"/>
                  </a:cubicBezTo>
                  <a:cubicBezTo>
                    <a:pt x="18683" y="11298"/>
                    <a:pt x="19290" y="10595"/>
                    <a:pt x="19581" y="10545"/>
                  </a:cubicBezTo>
                  <a:cubicBezTo>
                    <a:pt x="19870" y="10495"/>
                    <a:pt x="20319" y="10094"/>
                    <a:pt x="20346" y="9867"/>
                  </a:cubicBezTo>
                  <a:cubicBezTo>
                    <a:pt x="20371" y="9642"/>
                    <a:pt x="21137" y="8789"/>
                    <a:pt x="21163" y="8614"/>
                  </a:cubicBezTo>
                  <a:cubicBezTo>
                    <a:pt x="21190" y="8439"/>
                    <a:pt x="21505" y="7786"/>
                    <a:pt x="21374" y="7636"/>
                  </a:cubicBezTo>
                  <a:cubicBezTo>
                    <a:pt x="21243" y="7484"/>
                    <a:pt x="20214" y="7862"/>
                    <a:pt x="20083" y="7912"/>
                  </a:cubicBezTo>
                  <a:cubicBezTo>
                    <a:pt x="19950" y="7961"/>
                    <a:pt x="19581" y="8162"/>
                    <a:pt x="19158" y="8137"/>
                  </a:cubicBezTo>
                  <a:cubicBezTo>
                    <a:pt x="18736" y="8112"/>
                    <a:pt x="18920" y="7786"/>
                    <a:pt x="18895" y="7636"/>
                  </a:cubicBezTo>
                  <a:cubicBezTo>
                    <a:pt x="18869" y="7484"/>
                    <a:pt x="18421" y="6908"/>
                    <a:pt x="18315" y="6884"/>
                  </a:cubicBezTo>
                  <a:cubicBezTo>
                    <a:pt x="18209" y="6859"/>
                    <a:pt x="17893" y="6557"/>
                    <a:pt x="17761" y="6256"/>
                  </a:cubicBezTo>
                  <a:cubicBezTo>
                    <a:pt x="17629" y="5955"/>
                    <a:pt x="17077" y="5757"/>
                    <a:pt x="16867" y="5531"/>
                  </a:cubicBezTo>
                  <a:cubicBezTo>
                    <a:pt x="16655" y="5306"/>
                    <a:pt x="16890" y="4602"/>
                    <a:pt x="16679" y="4250"/>
                  </a:cubicBezTo>
                  <a:cubicBezTo>
                    <a:pt x="16467" y="3898"/>
                    <a:pt x="16284" y="3448"/>
                    <a:pt x="16099" y="3121"/>
                  </a:cubicBezTo>
                  <a:cubicBezTo>
                    <a:pt x="15915" y="2795"/>
                    <a:pt x="15676" y="2519"/>
                    <a:pt x="15624" y="2368"/>
                  </a:cubicBezTo>
                  <a:cubicBezTo>
                    <a:pt x="15573" y="2217"/>
                    <a:pt x="15414" y="1742"/>
                    <a:pt x="15097" y="1818"/>
                  </a:cubicBezTo>
                  <a:cubicBezTo>
                    <a:pt x="14781" y="1893"/>
                    <a:pt x="14385" y="1893"/>
                    <a:pt x="14121" y="2194"/>
                  </a:cubicBezTo>
                  <a:cubicBezTo>
                    <a:pt x="13856" y="2495"/>
                    <a:pt x="13751" y="2519"/>
                    <a:pt x="13698" y="2419"/>
                  </a:cubicBezTo>
                  <a:cubicBezTo>
                    <a:pt x="13647" y="2318"/>
                    <a:pt x="14465" y="1893"/>
                    <a:pt x="14358" y="1767"/>
                  </a:cubicBezTo>
                  <a:cubicBezTo>
                    <a:pt x="14253" y="1642"/>
                    <a:pt x="13619" y="1692"/>
                    <a:pt x="13276" y="1692"/>
                  </a:cubicBezTo>
                  <a:cubicBezTo>
                    <a:pt x="12934" y="1692"/>
                    <a:pt x="12644" y="1492"/>
                    <a:pt x="12380" y="1441"/>
                  </a:cubicBezTo>
                  <a:cubicBezTo>
                    <a:pt x="12117" y="1391"/>
                    <a:pt x="11990" y="1905"/>
                    <a:pt x="11728" y="2157"/>
                  </a:cubicBezTo>
                  <a:cubicBezTo>
                    <a:pt x="11464" y="2408"/>
                    <a:pt x="11061" y="2018"/>
                    <a:pt x="10824" y="2018"/>
                  </a:cubicBezTo>
                  <a:cubicBezTo>
                    <a:pt x="10587" y="2018"/>
                    <a:pt x="10139" y="1692"/>
                    <a:pt x="10139" y="1692"/>
                  </a:cubicBezTo>
                  <a:cubicBezTo>
                    <a:pt x="10139" y="1692"/>
                    <a:pt x="9689" y="1516"/>
                    <a:pt x="9505" y="1516"/>
                  </a:cubicBezTo>
                  <a:cubicBezTo>
                    <a:pt x="9321" y="1516"/>
                    <a:pt x="8951" y="1190"/>
                    <a:pt x="8846" y="1190"/>
                  </a:cubicBezTo>
                  <a:cubicBezTo>
                    <a:pt x="8741" y="1190"/>
                    <a:pt x="8451" y="965"/>
                    <a:pt x="8662" y="863"/>
                  </a:cubicBezTo>
                  <a:cubicBezTo>
                    <a:pt x="8872" y="764"/>
                    <a:pt x="9321" y="983"/>
                    <a:pt x="9111" y="431"/>
                  </a:cubicBezTo>
                  <a:cubicBezTo>
                    <a:pt x="8900" y="-120"/>
                    <a:pt x="8187" y="-13"/>
                    <a:pt x="8001" y="62"/>
                  </a:cubicBezTo>
                  <a:cubicBezTo>
                    <a:pt x="7817" y="137"/>
                    <a:pt x="6498" y="111"/>
                    <a:pt x="6393" y="111"/>
                  </a:cubicBezTo>
                  <a:cubicBezTo>
                    <a:pt x="6288" y="111"/>
                    <a:pt x="5523" y="362"/>
                    <a:pt x="5286" y="462"/>
                  </a:cubicBezTo>
                  <a:cubicBezTo>
                    <a:pt x="5048" y="563"/>
                    <a:pt x="4626" y="689"/>
                    <a:pt x="4521" y="740"/>
                  </a:cubicBezTo>
                  <a:cubicBezTo>
                    <a:pt x="4415" y="788"/>
                    <a:pt x="3861" y="639"/>
                    <a:pt x="3624" y="764"/>
                  </a:cubicBezTo>
                  <a:cubicBezTo>
                    <a:pt x="3311" y="930"/>
                    <a:pt x="3018" y="1190"/>
                    <a:pt x="2939" y="1190"/>
                  </a:cubicBezTo>
                  <a:cubicBezTo>
                    <a:pt x="2859" y="1190"/>
                    <a:pt x="2621" y="1366"/>
                    <a:pt x="2463" y="1742"/>
                  </a:cubicBezTo>
                  <a:cubicBezTo>
                    <a:pt x="2305" y="2118"/>
                    <a:pt x="2490" y="2444"/>
                    <a:pt x="2199" y="2570"/>
                  </a:cubicBezTo>
                  <a:cubicBezTo>
                    <a:pt x="1910" y="2695"/>
                    <a:pt x="1284" y="2895"/>
                    <a:pt x="1072" y="3095"/>
                  </a:cubicBezTo>
                  <a:cubicBezTo>
                    <a:pt x="861" y="3297"/>
                    <a:pt x="696" y="4074"/>
                    <a:pt x="432" y="4400"/>
                  </a:cubicBezTo>
                  <a:cubicBezTo>
                    <a:pt x="169" y="4726"/>
                    <a:pt x="432" y="5027"/>
                    <a:pt x="486" y="5228"/>
                  </a:cubicBezTo>
                  <a:cubicBezTo>
                    <a:pt x="537" y="5429"/>
                    <a:pt x="722" y="5805"/>
                    <a:pt x="432" y="6156"/>
                  </a:cubicBezTo>
                  <a:cubicBezTo>
                    <a:pt x="142" y="6506"/>
                    <a:pt x="169" y="6683"/>
                    <a:pt x="37" y="6707"/>
                  </a:cubicBezTo>
                  <a:cubicBezTo>
                    <a:pt x="-95" y="6733"/>
                    <a:pt x="169" y="6833"/>
                    <a:pt x="223" y="7084"/>
                  </a:cubicBezTo>
                  <a:cubicBezTo>
                    <a:pt x="274" y="7334"/>
                    <a:pt x="-16" y="7585"/>
                    <a:pt x="486" y="7811"/>
                  </a:cubicBezTo>
                  <a:cubicBezTo>
                    <a:pt x="986" y="8037"/>
                    <a:pt x="1444" y="8047"/>
                    <a:pt x="1576" y="8347"/>
                  </a:cubicBezTo>
                  <a:cubicBezTo>
                    <a:pt x="1708" y="8649"/>
                    <a:pt x="2147" y="9340"/>
                    <a:pt x="2147" y="9340"/>
                  </a:cubicBezTo>
                  <a:cubicBezTo>
                    <a:pt x="2147" y="9340"/>
                    <a:pt x="2621" y="9743"/>
                    <a:pt x="2859" y="9919"/>
                  </a:cubicBezTo>
                  <a:cubicBezTo>
                    <a:pt x="3097" y="10094"/>
                    <a:pt x="3175" y="9994"/>
                    <a:pt x="3228" y="9818"/>
                  </a:cubicBezTo>
                  <a:cubicBezTo>
                    <a:pt x="3280" y="9642"/>
                    <a:pt x="3597" y="9617"/>
                    <a:pt x="3966" y="9617"/>
                  </a:cubicBezTo>
                  <a:cubicBezTo>
                    <a:pt x="4336" y="9617"/>
                    <a:pt x="4600" y="9692"/>
                    <a:pt x="4968" y="9642"/>
                  </a:cubicBezTo>
                  <a:cubicBezTo>
                    <a:pt x="5338" y="9591"/>
                    <a:pt x="5606" y="9159"/>
                    <a:pt x="5738" y="9108"/>
                  </a:cubicBezTo>
                  <a:cubicBezTo>
                    <a:pt x="5871" y="9059"/>
                    <a:pt x="6420" y="8991"/>
                    <a:pt x="6762" y="9191"/>
                  </a:cubicBezTo>
                  <a:cubicBezTo>
                    <a:pt x="7105" y="9392"/>
                    <a:pt x="7053" y="9667"/>
                    <a:pt x="7238" y="9843"/>
                  </a:cubicBezTo>
                  <a:cubicBezTo>
                    <a:pt x="7422" y="10019"/>
                    <a:pt x="7738" y="9919"/>
                    <a:pt x="7977" y="9743"/>
                  </a:cubicBezTo>
                  <a:cubicBezTo>
                    <a:pt x="8213" y="9567"/>
                    <a:pt x="8108" y="9642"/>
                    <a:pt x="8398" y="9792"/>
                  </a:cubicBezTo>
                  <a:cubicBezTo>
                    <a:pt x="8687" y="9943"/>
                    <a:pt x="8821" y="10094"/>
                    <a:pt x="8556" y="10319"/>
                  </a:cubicBezTo>
                  <a:cubicBezTo>
                    <a:pt x="8291" y="10545"/>
                    <a:pt x="8451" y="10896"/>
                    <a:pt x="8291" y="11247"/>
                  </a:cubicBezTo>
                  <a:cubicBezTo>
                    <a:pt x="8134" y="11597"/>
                    <a:pt x="8442" y="11597"/>
                    <a:pt x="8733" y="11747"/>
                  </a:cubicBezTo>
                  <a:cubicBezTo>
                    <a:pt x="9023" y="11897"/>
                    <a:pt x="9268" y="12878"/>
                    <a:pt x="9426" y="13052"/>
                  </a:cubicBezTo>
                  <a:cubicBezTo>
                    <a:pt x="9585" y="13228"/>
                    <a:pt x="9373" y="13730"/>
                    <a:pt x="9558" y="14031"/>
                  </a:cubicBezTo>
                  <a:cubicBezTo>
                    <a:pt x="9744" y="14332"/>
                    <a:pt x="9828" y="14515"/>
                    <a:pt x="9615" y="14665"/>
                  </a:cubicBezTo>
                  <a:cubicBezTo>
                    <a:pt x="9404" y="14816"/>
                    <a:pt x="9137" y="15110"/>
                    <a:pt x="9110" y="15611"/>
                  </a:cubicBezTo>
                  <a:cubicBezTo>
                    <a:pt x="9083" y="16112"/>
                    <a:pt x="9215" y="16463"/>
                    <a:pt x="9321" y="16639"/>
                  </a:cubicBezTo>
                  <a:cubicBezTo>
                    <a:pt x="9426" y="16814"/>
                    <a:pt x="9689" y="17291"/>
                    <a:pt x="9823" y="17467"/>
                  </a:cubicBezTo>
                  <a:cubicBezTo>
                    <a:pt x="9953" y="17643"/>
                    <a:pt x="10408" y="17967"/>
                    <a:pt x="10435" y="18243"/>
                  </a:cubicBezTo>
                  <a:cubicBezTo>
                    <a:pt x="10462" y="18519"/>
                    <a:pt x="10086" y="18946"/>
                    <a:pt x="10217" y="19096"/>
                  </a:cubicBezTo>
                  <a:cubicBezTo>
                    <a:pt x="10349" y="19247"/>
                    <a:pt x="10428" y="19473"/>
                    <a:pt x="10665" y="19674"/>
                  </a:cubicBezTo>
                  <a:cubicBezTo>
                    <a:pt x="10904" y="19874"/>
                    <a:pt x="10983" y="20301"/>
                    <a:pt x="10983" y="20301"/>
                  </a:cubicBezTo>
                  <a:cubicBezTo>
                    <a:pt x="10983" y="20301"/>
                    <a:pt x="11061" y="20476"/>
                    <a:pt x="11087" y="20752"/>
                  </a:cubicBezTo>
                  <a:cubicBezTo>
                    <a:pt x="11115" y="21028"/>
                    <a:pt x="11141" y="21204"/>
                    <a:pt x="11405" y="21330"/>
                  </a:cubicBezTo>
                  <a:cubicBezTo>
                    <a:pt x="11669" y="21455"/>
                    <a:pt x="11851" y="21480"/>
                    <a:pt x="11985" y="21354"/>
                  </a:cubicBezTo>
                  <a:cubicBezTo>
                    <a:pt x="12117" y="21229"/>
                    <a:pt x="12678" y="20983"/>
                    <a:pt x="13020" y="21009"/>
                  </a:cubicBezTo>
                  <a:cubicBezTo>
                    <a:pt x="13363" y="21033"/>
                    <a:pt x="13856" y="21078"/>
                    <a:pt x="14200" y="20852"/>
                  </a:cubicBezTo>
                  <a:cubicBezTo>
                    <a:pt x="14542" y="20626"/>
                    <a:pt x="15044" y="20025"/>
                    <a:pt x="15228" y="19849"/>
                  </a:cubicBezTo>
                  <a:cubicBezTo>
                    <a:pt x="15414" y="19674"/>
                    <a:pt x="15835" y="19347"/>
                    <a:pt x="15782" y="19147"/>
                  </a:cubicBezTo>
                  <a:cubicBezTo>
                    <a:pt x="15731" y="18946"/>
                    <a:pt x="15426" y="18622"/>
                    <a:pt x="15637" y="18522"/>
                  </a:cubicBezTo>
                  <a:cubicBezTo>
                    <a:pt x="15849" y="18422"/>
                    <a:pt x="16548" y="18345"/>
                    <a:pt x="16573" y="18194"/>
                  </a:cubicBezTo>
                  <a:cubicBezTo>
                    <a:pt x="16600" y="18044"/>
                    <a:pt x="16389" y="17418"/>
                    <a:pt x="16336" y="17291"/>
                  </a:cubicBezTo>
                  <a:cubicBezTo>
                    <a:pt x="16284" y="17166"/>
                    <a:pt x="16467" y="16940"/>
                    <a:pt x="16679" y="16689"/>
                  </a:cubicBezTo>
                  <a:cubicBezTo>
                    <a:pt x="16890" y="16438"/>
                    <a:pt x="17392" y="16162"/>
                    <a:pt x="17497" y="16060"/>
                  </a:cubicBezTo>
                  <a:cubicBezTo>
                    <a:pt x="17602" y="15961"/>
                    <a:pt x="18051" y="15636"/>
                    <a:pt x="18103" y="15310"/>
                  </a:cubicBezTo>
                  <a:cubicBezTo>
                    <a:pt x="18157" y="14984"/>
                    <a:pt x="17998" y="14582"/>
                    <a:pt x="18103" y="14407"/>
                  </a:cubicBezTo>
                  <a:cubicBezTo>
                    <a:pt x="18209" y="14231"/>
                    <a:pt x="18130" y="14081"/>
                    <a:pt x="17893" y="13880"/>
                  </a:cubicBezTo>
                  <a:cubicBezTo>
                    <a:pt x="17654" y="13680"/>
                    <a:pt x="17640" y="13217"/>
                    <a:pt x="17560" y="13118"/>
                  </a:cubicBezTo>
                  <a:cubicBezTo>
                    <a:pt x="17480" y="13016"/>
                    <a:pt x="17602" y="12351"/>
                    <a:pt x="17761" y="123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191"/>
            <p:cNvSpPr/>
            <p:nvPr/>
          </p:nvSpPr>
          <p:spPr>
            <a:xfrm>
              <a:off x="15980049" y="4464985"/>
              <a:ext cx="3310865" cy="208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60" extrusionOk="0">
                  <a:moveTo>
                    <a:pt x="17181" y="6857"/>
                  </a:moveTo>
                  <a:cubicBezTo>
                    <a:pt x="17208" y="6607"/>
                    <a:pt x="17127" y="6256"/>
                    <a:pt x="16649" y="6058"/>
                  </a:cubicBezTo>
                  <a:cubicBezTo>
                    <a:pt x="16171" y="5858"/>
                    <a:pt x="16489" y="6208"/>
                    <a:pt x="16649" y="6657"/>
                  </a:cubicBezTo>
                  <a:cubicBezTo>
                    <a:pt x="16809" y="7107"/>
                    <a:pt x="17129" y="7343"/>
                    <a:pt x="17181" y="6857"/>
                  </a:cubicBezTo>
                  <a:close/>
                  <a:moveTo>
                    <a:pt x="21275" y="3306"/>
                  </a:moveTo>
                  <a:cubicBezTo>
                    <a:pt x="21035" y="3156"/>
                    <a:pt x="20556" y="4356"/>
                    <a:pt x="20556" y="4356"/>
                  </a:cubicBezTo>
                  <a:cubicBezTo>
                    <a:pt x="20903" y="4607"/>
                    <a:pt x="21514" y="3455"/>
                    <a:pt x="21275" y="3306"/>
                  </a:cubicBezTo>
                  <a:close/>
                  <a:moveTo>
                    <a:pt x="12094" y="6031"/>
                  </a:moveTo>
                  <a:cubicBezTo>
                    <a:pt x="12120" y="5580"/>
                    <a:pt x="11199" y="5607"/>
                    <a:pt x="10960" y="5257"/>
                  </a:cubicBezTo>
                  <a:cubicBezTo>
                    <a:pt x="10722" y="4906"/>
                    <a:pt x="10696" y="3857"/>
                    <a:pt x="10561" y="3257"/>
                  </a:cubicBezTo>
                  <a:cubicBezTo>
                    <a:pt x="10429" y="2656"/>
                    <a:pt x="10164" y="2257"/>
                    <a:pt x="9897" y="1707"/>
                  </a:cubicBezTo>
                  <a:cubicBezTo>
                    <a:pt x="9632" y="1156"/>
                    <a:pt x="9500" y="-93"/>
                    <a:pt x="9421" y="6"/>
                  </a:cubicBezTo>
                  <a:cubicBezTo>
                    <a:pt x="9340" y="106"/>
                    <a:pt x="9102" y="1557"/>
                    <a:pt x="9287" y="2007"/>
                  </a:cubicBezTo>
                  <a:cubicBezTo>
                    <a:pt x="9473" y="2457"/>
                    <a:pt x="9207" y="3356"/>
                    <a:pt x="9074" y="3957"/>
                  </a:cubicBezTo>
                  <a:cubicBezTo>
                    <a:pt x="8941" y="4557"/>
                    <a:pt x="8621" y="3857"/>
                    <a:pt x="8356" y="3555"/>
                  </a:cubicBezTo>
                  <a:cubicBezTo>
                    <a:pt x="8090" y="3257"/>
                    <a:pt x="7720" y="3056"/>
                    <a:pt x="7532" y="2708"/>
                  </a:cubicBezTo>
                  <a:cubicBezTo>
                    <a:pt x="7346" y="2356"/>
                    <a:pt x="7851" y="1407"/>
                    <a:pt x="7720" y="1056"/>
                  </a:cubicBezTo>
                  <a:cubicBezTo>
                    <a:pt x="7586" y="706"/>
                    <a:pt x="6868" y="1007"/>
                    <a:pt x="6788" y="1007"/>
                  </a:cubicBezTo>
                  <a:cubicBezTo>
                    <a:pt x="6709" y="1007"/>
                    <a:pt x="6550" y="507"/>
                    <a:pt x="6389" y="507"/>
                  </a:cubicBezTo>
                  <a:cubicBezTo>
                    <a:pt x="6231" y="507"/>
                    <a:pt x="6257" y="1507"/>
                    <a:pt x="6257" y="1507"/>
                  </a:cubicBezTo>
                  <a:cubicBezTo>
                    <a:pt x="6257" y="1507"/>
                    <a:pt x="6096" y="1156"/>
                    <a:pt x="5857" y="706"/>
                  </a:cubicBezTo>
                  <a:cubicBezTo>
                    <a:pt x="5617" y="257"/>
                    <a:pt x="5884" y="1007"/>
                    <a:pt x="5644" y="1457"/>
                  </a:cubicBezTo>
                  <a:cubicBezTo>
                    <a:pt x="5405" y="1906"/>
                    <a:pt x="5485" y="1757"/>
                    <a:pt x="5378" y="2257"/>
                  </a:cubicBezTo>
                  <a:cubicBezTo>
                    <a:pt x="5273" y="2758"/>
                    <a:pt x="5034" y="2558"/>
                    <a:pt x="4795" y="2057"/>
                  </a:cubicBezTo>
                  <a:cubicBezTo>
                    <a:pt x="4555" y="1557"/>
                    <a:pt x="4423" y="1906"/>
                    <a:pt x="4262" y="2057"/>
                  </a:cubicBezTo>
                  <a:cubicBezTo>
                    <a:pt x="4103" y="2207"/>
                    <a:pt x="3970" y="3056"/>
                    <a:pt x="3891" y="3257"/>
                  </a:cubicBezTo>
                  <a:cubicBezTo>
                    <a:pt x="3811" y="3455"/>
                    <a:pt x="3045" y="2896"/>
                    <a:pt x="2912" y="3147"/>
                  </a:cubicBezTo>
                  <a:cubicBezTo>
                    <a:pt x="2779" y="3398"/>
                    <a:pt x="2934" y="5005"/>
                    <a:pt x="2934" y="5206"/>
                  </a:cubicBezTo>
                  <a:cubicBezTo>
                    <a:pt x="2934" y="5407"/>
                    <a:pt x="2376" y="5306"/>
                    <a:pt x="2189" y="5557"/>
                  </a:cubicBezTo>
                  <a:cubicBezTo>
                    <a:pt x="2003" y="5806"/>
                    <a:pt x="1711" y="5657"/>
                    <a:pt x="1525" y="5657"/>
                  </a:cubicBezTo>
                  <a:cubicBezTo>
                    <a:pt x="1339" y="5657"/>
                    <a:pt x="701" y="6607"/>
                    <a:pt x="488" y="6857"/>
                  </a:cubicBezTo>
                  <a:cubicBezTo>
                    <a:pt x="276" y="7107"/>
                    <a:pt x="-86" y="8006"/>
                    <a:pt x="19" y="8256"/>
                  </a:cubicBezTo>
                  <a:cubicBezTo>
                    <a:pt x="124" y="8506"/>
                    <a:pt x="701" y="9107"/>
                    <a:pt x="568" y="9208"/>
                  </a:cubicBezTo>
                  <a:cubicBezTo>
                    <a:pt x="435" y="9307"/>
                    <a:pt x="356" y="10006"/>
                    <a:pt x="674" y="10607"/>
                  </a:cubicBezTo>
                  <a:cubicBezTo>
                    <a:pt x="993" y="11207"/>
                    <a:pt x="886" y="11356"/>
                    <a:pt x="913" y="11656"/>
                  </a:cubicBezTo>
                  <a:cubicBezTo>
                    <a:pt x="940" y="11954"/>
                    <a:pt x="1073" y="12057"/>
                    <a:pt x="1286" y="12556"/>
                  </a:cubicBezTo>
                  <a:cubicBezTo>
                    <a:pt x="1498" y="13057"/>
                    <a:pt x="913" y="13455"/>
                    <a:pt x="834" y="13756"/>
                  </a:cubicBezTo>
                  <a:cubicBezTo>
                    <a:pt x="754" y="14058"/>
                    <a:pt x="1020" y="14506"/>
                    <a:pt x="1179" y="14757"/>
                  </a:cubicBezTo>
                  <a:cubicBezTo>
                    <a:pt x="1339" y="15006"/>
                    <a:pt x="1737" y="14854"/>
                    <a:pt x="1977" y="14707"/>
                  </a:cubicBezTo>
                  <a:cubicBezTo>
                    <a:pt x="2216" y="14557"/>
                    <a:pt x="2480" y="14158"/>
                    <a:pt x="2641" y="14107"/>
                  </a:cubicBezTo>
                  <a:cubicBezTo>
                    <a:pt x="2800" y="14058"/>
                    <a:pt x="3704" y="14528"/>
                    <a:pt x="3704" y="14528"/>
                  </a:cubicBezTo>
                  <a:cubicBezTo>
                    <a:pt x="3704" y="14528"/>
                    <a:pt x="3811" y="13257"/>
                    <a:pt x="3997" y="12857"/>
                  </a:cubicBezTo>
                  <a:cubicBezTo>
                    <a:pt x="4182" y="12456"/>
                    <a:pt x="4768" y="12806"/>
                    <a:pt x="4768" y="12806"/>
                  </a:cubicBezTo>
                  <a:cubicBezTo>
                    <a:pt x="4768" y="12806"/>
                    <a:pt x="5007" y="12507"/>
                    <a:pt x="5644" y="12257"/>
                  </a:cubicBezTo>
                  <a:cubicBezTo>
                    <a:pt x="6283" y="12008"/>
                    <a:pt x="6017" y="12507"/>
                    <a:pt x="6257" y="12656"/>
                  </a:cubicBezTo>
                  <a:cubicBezTo>
                    <a:pt x="6494" y="12806"/>
                    <a:pt x="6814" y="12906"/>
                    <a:pt x="7000" y="13157"/>
                  </a:cubicBezTo>
                  <a:cubicBezTo>
                    <a:pt x="7187" y="13407"/>
                    <a:pt x="7000" y="14006"/>
                    <a:pt x="6975" y="14258"/>
                  </a:cubicBezTo>
                  <a:cubicBezTo>
                    <a:pt x="6948" y="14506"/>
                    <a:pt x="7426" y="14407"/>
                    <a:pt x="7453" y="14158"/>
                  </a:cubicBezTo>
                  <a:cubicBezTo>
                    <a:pt x="7479" y="13907"/>
                    <a:pt x="7612" y="13657"/>
                    <a:pt x="7878" y="13357"/>
                  </a:cubicBezTo>
                  <a:cubicBezTo>
                    <a:pt x="8143" y="13057"/>
                    <a:pt x="7930" y="13807"/>
                    <a:pt x="8036" y="14258"/>
                  </a:cubicBezTo>
                  <a:cubicBezTo>
                    <a:pt x="8143" y="14707"/>
                    <a:pt x="8303" y="13647"/>
                    <a:pt x="8303" y="14158"/>
                  </a:cubicBezTo>
                  <a:cubicBezTo>
                    <a:pt x="8303" y="14308"/>
                    <a:pt x="8383" y="14458"/>
                    <a:pt x="8409" y="14606"/>
                  </a:cubicBezTo>
                  <a:cubicBezTo>
                    <a:pt x="8436" y="14757"/>
                    <a:pt x="8781" y="14809"/>
                    <a:pt x="8781" y="15305"/>
                  </a:cubicBezTo>
                  <a:cubicBezTo>
                    <a:pt x="8781" y="15806"/>
                    <a:pt x="8781" y="16107"/>
                    <a:pt x="8862" y="16208"/>
                  </a:cubicBezTo>
                  <a:cubicBezTo>
                    <a:pt x="8941" y="16307"/>
                    <a:pt x="9366" y="16208"/>
                    <a:pt x="9553" y="16806"/>
                  </a:cubicBezTo>
                  <a:cubicBezTo>
                    <a:pt x="9738" y="17405"/>
                    <a:pt x="9872" y="16857"/>
                    <a:pt x="9977" y="16606"/>
                  </a:cubicBezTo>
                  <a:cubicBezTo>
                    <a:pt x="10085" y="16357"/>
                    <a:pt x="10457" y="16708"/>
                    <a:pt x="10561" y="16907"/>
                  </a:cubicBezTo>
                  <a:cubicBezTo>
                    <a:pt x="10669" y="17105"/>
                    <a:pt x="10960" y="16505"/>
                    <a:pt x="11360" y="16307"/>
                  </a:cubicBezTo>
                  <a:cubicBezTo>
                    <a:pt x="11758" y="16107"/>
                    <a:pt x="11706" y="16157"/>
                    <a:pt x="11812" y="15857"/>
                  </a:cubicBezTo>
                  <a:cubicBezTo>
                    <a:pt x="11918" y="15556"/>
                    <a:pt x="11997" y="14757"/>
                    <a:pt x="12236" y="14158"/>
                  </a:cubicBezTo>
                  <a:cubicBezTo>
                    <a:pt x="12476" y="13557"/>
                    <a:pt x="13333" y="12648"/>
                    <a:pt x="13333" y="11849"/>
                  </a:cubicBezTo>
                  <a:cubicBezTo>
                    <a:pt x="13333" y="11048"/>
                    <a:pt x="12768" y="9058"/>
                    <a:pt x="12476" y="8208"/>
                  </a:cubicBezTo>
                  <a:cubicBezTo>
                    <a:pt x="12184" y="7356"/>
                    <a:pt x="12068" y="6480"/>
                    <a:pt x="12094" y="6031"/>
                  </a:cubicBezTo>
                  <a:close/>
                  <a:moveTo>
                    <a:pt x="10669" y="18305"/>
                  </a:moveTo>
                  <a:cubicBezTo>
                    <a:pt x="10536" y="18256"/>
                    <a:pt x="10244" y="18057"/>
                    <a:pt x="10244" y="18057"/>
                  </a:cubicBezTo>
                  <a:cubicBezTo>
                    <a:pt x="9950" y="18607"/>
                    <a:pt x="10536" y="18607"/>
                    <a:pt x="10457" y="19157"/>
                  </a:cubicBezTo>
                  <a:cubicBezTo>
                    <a:pt x="10377" y="19706"/>
                    <a:pt x="10855" y="19506"/>
                    <a:pt x="10988" y="19407"/>
                  </a:cubicBezTo>
                  <a:cubicBezTo>
                    <a:pt x="11120" y="19306"/>
                    <a:pt x="11440" y="18156"/>
                    <a:pt x="11386" y="17856"/>
                  </a:cubicBezTo>
                  <a:cubicBezTo>
                    <a:pt x="11333" y="17556"/>
                    <a:pt x="10802" y="18357"/>
                    <a:pt x="10669" y="18305"/>
                  </a:cubicBezTo>
                  <a:close/>
                  <a:moveTo>
                    <a:pt x="19121" y="17656"/>
                  </a:moveTo>
                  <a:cubicBezTo>
                    <a:pt x="19078" y="17900"/>
                    <a:pt x="18856" y="17957"/>
                    <a:pt x="18696" y="18206"/>
                  </a:cubicBezTo>
                  <a:cubicBezTo>
                    <a:pt x="18537" y="18457"/>
                    <a:pt x="18696" y="18557"/>
                    <a:pt x="18244" y="19057"/>
                  </a:cubicBezTo>
                  <a:cubicBezTo>
                    <a:pt x="17793" y="19557"/>
                    <a:pt x="17234" y="20105"/>
                    <a:pt x="17127" y="20555"/>
                  </a:cubicBezTo>
                  <a:cubicBezTo>
                    <a:pt x="17022" y="21007"/>
                    <a:pt x="17234" y="21254"/>
                    <a:pt x="17660" y="21306"/>
                  </a:cubicBezTo>
                  <a:cubicBezTo>
                    <a:pt x="18085" y="21357"/>
                    <a:pt x="17978" y="21507"/>
                    <a:pt x="18271" y="20906"/>
                  </a:cubicBezTo>
                  <a:cubicBezTo>
                    <a:pt x="18563" y="20306"/>
                    <a:pt x="18829" y="19956"/>
                    <a:pt x="19175" y="19457"/>
                  </a:cubicBezTo>
                  <a:cubicBezTo>
                    <a:pt x="19521" y="18957"/>
                    <a:pt x="19521" y="18206"/>
                    <a:pt x="19521" y="18206"/>
                  </a:cubicBezTo>
                  <a:cubicBezTo>
                    <a:pt x="19521" y="18206"/>
                    <a:pt x="19148" y="17509"/>
                    <a:pt x="19121" y="17656"/>
                  </a:cubicBezTo>
                  <a:close/>
                  <a:moveTo>
                    <a:pt x="20531" y="16007"/>
                  </a:moveTo>
                  <a:cubicBezTo>
                    <a:pt x="20424" y="16007"/>
                    <a:pt x="20371" y="16256"/>
                    <a:pt x="20133" y="16007"/>
                  </a:cubicBezTo>
                  <a:cubicBezTo>
                    <a:pt x="19892" y="15756"/>
                    <a:pt x="19945" y="15857"/>
                    <a:pt x="19786" y="15355"/>
                  </a:cubicBezTo>
                  <a:cubicBezTo>
                    <a:pt x="19626" y="14854"/>
                    <a:pt x="19600" y="14206"/>
                    <a:pt x="19334" y="14458"/>
                  </a:cubicBezTo>
                  <a:cubicBezTo>
                    <a:pt x="19227" y="14557"/>
                    <a:pt x="19334" y="15108"/>
                    <a:pt x="19441" y="15305"/>
                  </a:cubicBezTo>
                  <a:cubicBezTo>
                    <a:pt x="19547" y="15506"/>
                    <a:pt x="19600" y="16208"/>
                    <a:pt x="19573" y="16407"/>
                  </a:cubicBezTo>
                  <a:cubicBezTo>
                    <a:pt x="19547" y="16606"/>
                    <a:pt x="19095" y="16857"/>
                    <a:pt x="19308" y="17105"/>
                  </a:cubicBezTo>
                  <a:cubicBezTo>
                    <a:pt x="19521" y="17358"/>
                    <a:pt x="19918" y="17105"/>
                    <a:pt x="19866" y="17405"/>
                  </a:cubicBezTo>
                  <a:cubicBezTo>
                    <a:pt x="19813" y="17706"/>
                    <a:pt x="19600" y="18107"/>
                    <a:pt x="19840" y="18206"/>
                  </a:cubicBezTo>
                  <a:cubicBezTo>
                    <a:pt x="20078" y="18305"/>
                    <a:pt x="20157" y="17856"/>
                    <a:pt x="20264" y="17509"/>
                  </a:cubicBezTo>
                  <a:cubicBezTo>
                    <a:pt x="20371" y="17156"/>
                    <a:pt x="20451" y="16857"/>
                    <a:pt x="20637" y="16656"/>
                  </a:cubicBezTo>
                  <a:cubicBezTo>
                    <a:pt x="20822" y="16455"/>
                    <a:pt x="20637" y="16007"/>
                    <a:pt x="20531" y="160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192"/>
            <p:cNvSpPr/>
            <p:nvPr/>
          </p:nvSpPr>
          <p:spPr>
            <a:xfrm>
              <a:off x="7422771" y="-1"/>
              <a:ext cx="9230096" cy="5080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93" extrusionOk="0">
                  <a:moveTo>
                    <a:pt x="14752" y="20862"/>
                  </a:moveTo>
                  <a:cubicBezTo>
                    <a:pt x="14789" y="20872"/>
                    <a:pt x="14823" y="20929"/>
                    <a:pt x="14819" y="21030"/>
                  </a:cubicBezTo>
                  <a:cubicBezTo>
                    <a:pt x="14808" y="21235"/>
                    <a:pt x="14642" y="21152"/>
                    <a:pt x="14664" y="20969"/>
                  </a:cubicBezTo>
                  <a:cubicBezTo>
                    <a:pt x="14674" y="20888"/>
                    <a:pt x="14715" y="20852"/>
                    <a:pt x="14752" y="20862"/>
                  </a:cubicBezTo>
                  <a:close/>
                  <a:moveTo>
                    <a:pt x="15385" y="20579"/>
                  </a:moveTo>
                  <a:cubicBezTo>
                    <a:pt x="15453" y="20568"/>
                    <a:pt x="15540" y="20698"/>
                    <a:pt x="15540" y="20806"/>
                  </a:cubicBezTo>
                  <a:cubicBezTo>
                    <a:pt x="15540" y="20948"/>
                    <a:pt x="15385" y="20989"/>
                    <a:pt x="15385" y="20989"/>
                  </a:cubicBezTo>
                  <a:cubicBezTo>
                    <a:pt x="15385" y="20989"/>
                    <a:pt x="15189" y="21336"/>
                    <a:pt x="15175" y="21112"/>
                  </a:cubicBezTo>
                  <a:cubicBezTo>
                    <a:pt x="15164" y="20969"/>
                    <a:pt x="15270" y="20806"/>
                    <a:pt x="15328" y="20642"/>
                  </a:cubicBezTo>
                  <a:cubicBezTo>
                    <a:pt x="15342" y="20601"/>
                    <a:pt x="15363" y="20582"/>
                    <a:pt x="15385" y="20579"/>
                  </a:cubicBezTo>
                  <a:close/>
                  <a:moveTo>
                    <a:pt x="13231" y="20062"/>
                  </a:moveTo>
                  <a:cubicBezTo>
                    <a:pt x="13255" y="20070"/>
                    <a:pt x="13279" y="20110"/>
                    <a:pt x="13298" y="20192"/>
                  </a:cubicBezTo>
                  <a:cubicBezTo>
                    <a:pt x="13336" y="20355"/>
                    <a:pt x="13461" y="20233"/>
                    <a:pt x="13567" y="20355"/>
                  </a:cubicBezTo>
                  <a:cubicBezTo>
                    <a:pt x="13587" y="20378"/>
                    <a:pt x="13598" y="20399"/>
                    <a:pt x="13603" y="20418"/>
                  </a:cubicBezTo>
                  <a:cubicBezTo>
                    <a:pt x="13620" y="20364"/>
                    <a:pt x="13678" y="20334"/>
                    <a:pt x="13721" y="20295"/>
                  </a:cubicBezTo>
                  <a:cubicBezTo>
                    <a:pt x="13721" y="20295"/>
                    <a:pt x="13961" y="20417"/>
                    <a:pt x="14010" y="20417"/>
                  </a:cubicBezTo>
                  <a:cubicBezTo>
                    <a:pt x="14058" y="20417"/>
                    <a:pt x="14173" y="20602"/>
                    <a:pt x="14164" y="20724"/>
                  </a:cubicBezTo>
                  <a:cubicBezTo>
                    <a:pt x="14154" y="20847"/>
                    <a:pt x="13981" y="20704"/>
                    <a:pt x="13865" y="20724"/>
                  </a:cubicBezTo>
                  <a:cubicBezTo>
                    <a:pt x="13750" y="20745"/>
                    <a:pt x="13702" y="20683"/>
                    <a:pt x="13625" y="20540"/>
                  </a:cubicBezTo>
                  <a:cubicBezTo>
                    <a:pt x="13611" y="20513"/>
                    <a:pt x="13603" y="20490"/>
                    <a:pt x="13600" y="20469"/>
                  </a:cubicBezTo>
                  <a:cubicBezTo>
                    <a:pt x="13578" y="20519"/>
                    <a:pt x="13503" y="20547"/>
                    <a:pt x="13442" y="20560"/>
                  </a:cubicBezTo>
                  <a:cubicBezTo>
                    <a:pt x="13346" y="20581"/>
                    <a:pt x="13240" y="20540"/>
                    <a:pt x="13212" y="20499"/>
                  </a:cubicBezTo>
                  <a:cubicBezTo>
                    <a:pt x="13183" y="20459"/>
                    <a:pt x="13093" y="20317"/>
                    <a:pt x="13163" y="20131"/>
                  </a:cubicBezTo>
                  <a:cubicBezTo>
                    <a:pt x="13183" y="20080"/>
                    <a:pt x="13207" y="20054"/>
                    <a:pt x="13231" y="20062"/>
                  </a:cubicBezTo>
                  <a:close/>
                  <a:moveTo>
                    <a:pt x="14750" y="18825"/>
                  </a:moveTo>
                  <a:cubicBezTo>
                    <a:pt x="14750" y="18825"/>
                    <a:pt x="14837" y="18926"/>
                    <a:pt x="14894" y="18906"/>
                  </a:cubicBezTo>
                  <a:cubicBezTo>
                    <a:pt x="14953" y="18886"/>
                    <a:pt x="15136" y="18825"/>
                    <a:pt x="15164" y="18947"/>
                  </a:cubicBezTo>
                  <a:cubicBezTo>
                    <a:pt x="15193" y="19069"/>
                    <a:pt x="15126" y="19172"/>
                    <a:pt x="15001" y="19131"/>
                  </a:cubicBezTo>
                  <a:cubicBezTo>
                    <a:pt x="14876" y="19091"/>
                    <a:pt x="14943" y="19231"/>
                    <a:pt x="15049" y="19354"/>
                  </a:cubicBezTo>
                  <a:cubicBezTo>
                    <a:pt x="15155" y="19477"/>
                    <a:pt x="15164" y="19968"/>
                    <a:pt x="15164" y="19968"/>
                  </a:cubicBezTo>
                  <a:cubicBezTo>
                    <a:pt x="15164" y="19968"/>
                    <a:pt x="15040" y="19989"/>
                    <a:pt x="14972" y="19805"/>
                  </a:cubicBezTo>
                  <a:cubicBezTo>
                    <a:pt x="14905" y="19620"/>
                    <a:pt x="14953" y="19559"/>
                    <a:pt x="14915" y="19417"/>
                  </a:cubicBezTo>
                  <a:cubicBezTo>
                    <a:pt x="14876" y="19273"/>
                    <a:pt x="14732" y="19723"/>
                    <a:pt x="14655" y="19620"/>
                  </a:cubicBezTo>
                  <a:cubicBezTo>
                    <a:pt x="14577" y="19519"/>
                    <a:pt x="14664" y="19375"/>
                    <a:pt x="14684" y="19172"/>
                  </a:cubicBezTo>
                  <a:cubicBezTo>
                    <a:pt x="14703" y="18967"/>
                    <a:pt x="14693" y="18865"/>
                    <a:pt x="14750" y="18825"/>
                  </a:cubicBezTo>
                  <a:close/>
                  <a:moveTo>
                    <a:pt x="16143" y="18681"/>
                  </a:moveTo>
                  <a:cubicBezTo>
                    <a:pt x="16175" y="18686"/>
                    <a:pt x="16199" y="18732"/>
                    <a:pt x="16213" y="18803"/>
                  </a:cubicBezTo>
                  <a:cubicBezTo>
                    <a:pt x="16243" y="18947"/>
                    <a:pt x="16329" y="18865"/>
                    <a:pt x="16443" y="18947"/>
                  </a:cubicBezTo>
                  <a:cubicBezTo>
                    <a:pt x="16560" y="19029"/>
                    <a:pt x="16550" y="19131"/>
                    <a:pt x="16560" y="19029"/>
                  </a:cubicBezTo>
                  <a:cubicBezTo>
                    <a:pt x="16569" y="18926"/>
                    <a:pt x="16915" y="18926"/>
                    <a:pt x="17069" y="19091"/>
                  </a:cubicBezTo>
                  <a:cubicBezTo>
                    <a:pt x="17224" y="19252"/>
                    <a:pt x="17262" y="19354"/>
                    <a:pt x="17406" y="19417"/>
                  </a:cubicBezTo>
                  <a:cubicBezTo>
                    <a:pt x="17550" y="19477"/>
                    <a:pt x="17598" y="19764"/>
                    <a:pt x="17656" y="19867"/>
                  </a:cubicBezTo>
                  <a:cubicBezTo>
                    <a:pt x="17714" y="19968"/>
                    <a:pt x="17829" y="20010"/>
                    <a:pt x="17829" y="20151"/>
                  </a:cubicBezTo>
                  <a:cubicBezTo>
                    <a:pt x="17829" y="20295"/>
                    <a:pt x="17963" y="20642"/>
                    <a:pt x="18041" y="20704"/>
                  </a:cubicBezTo>
                  <a:cubicBezTo>
                    <a:pt x="18118" y="20765"/>
                    <a:pt x="18185" y="21153"/>
                    <a:pt x="18176" y="21254"/>
                  </a:cubicBezTo>
                  <a:cubicBezTo>
                    <a:pt x="18166" y="21357"/>
                    <a:pt x="18032" y="21235"/>
                    <a:pt x="17916" y="21112"/>
                  </a:cubicBezTo>
                  <a:cubicBezTo>
                    <a:pt x="17801" y="20989"/>
                    <a:pt x="17742" y="20806"/>
                    <a:pt x="17723" y="20622"/>
                  </a:cubicBezTo>
                  <a:cubicBezTo>
                    <a:pt x="17704" y="20437"/>
                    <a:pt x="17512" y="20499"/>
                    <a:pt x="17464" y="20602"/>
                  </a:cubicBezTo>
                  <a:cubicBezTo>
                    <a:pt x="17416" y="20704"/>
                    <a:pt x="17358" y="21071"/>
                    <a:pt x="17262" y="21092"/>
                  </a:cubicBezTo>
                  <a:cubicBezTo>
                    <a:pt x="17166" y="21112"/>
                    <a:pt x="17069" y="20724"/>
                    <a:pt x="17060" y="20662"/>
                  </a:cubicBezTo>
                  <a:cubicBezTo>
                    <a:pt x="17050" y="20602"/>
                    <a:pt x="16877" y="20683"/>
                    <a:pt x="16819" y="20662"/>
                  </a:cubicBezTo>
                  <a:cubicBezTo>
                    <a:pt x="16761" y="20642"/>
                    <a:pt x="16848" y="20437"/>
                    <a:pt x="16925" y="20437"/>
                  </a:cubicBezTo>
                  <a:cubicBezTo>
                    <a:pt x="17003" y="20437"/>
                    <a:pt x="16886" y="20172"/>
                    <a:pt x="16848" y="20090"/>
                  </a:cubicBezTo>
                  <a:cubicBezTo>
                    <a:pt x="16809" y="20010"/>
                    <a:pt x="16771" y="19867"/>
                    <a:pt x="16579" y="19805"/>
                  </a:cubicBezTo>
                  <a:cubicBezTo>
                    <a:pt x="16386" y="19743"/>
                    <a:pt x="16443" y="19723"/>
                    <a:pt x="16425" y="19641"/>
                  </a:cubicBezTo>
                  <a:cubicBezTo>
                    <a:pt x="16405" y="19559"/>
                    <a:pt x="16232" y="19661"/>
                    <a:pt x="16175" y="19641"/>
                  </a:cubicBezTo>
                  <a:cubicBezTo>
                    <a:pt x="16117" y="19620"/>
                    <a:pt x="16165" y="19417"/>
                    <a:pt x="16232" y="19252"/>
                  </a:cubicBezTo>
                  <a:cubicBezTo>
                    <a:pt x="16300" y="19091"/>
                    <a:pt x="16251" y="19091"/>
                    <a:pt x="16088" y="19029"/>
                  </a:cubicBezTo>
                  <a:cubicBezTo>
                    <a:pt x="15925" y="18967"/>
                    <a:pt x="15958" y="18957"/>
                    <a:pt x="16031" y="18803"/>
                  </a:cubicBezTo>
                  <a:cubicBezTo>
                    <a:pt x="16074" y="18711"/>
                    <a:pt x="16112" y="18675"/>
                    <a:pt x="16143" y="18681"/>
                  </a:cubicBezTo>
                  <a:close/>
                  <a:moveTo>
                    <a:pt x="15347" y="18334"/>
                  </a:moveTo>
                  <a:cubicBezTo>
                    <a:pt x="15385" y="18334"/>
                    <a:pt x="15319" y="18599"/>
                    <a:pt x="15270" y="18599"/>
                  </a:cubicBezTo>
                  <a:cubicBezTo>
                    <a:pt x="15222" y="18599"/>
                    <a:pt x="15001" y="18660"/>
                    <a:pt x="14894" y="18681"/>
                  </a:cubicBezTo>
                  <a:cubicBezTo>
                    <a:pt x="14789" y="18700"/>
                    <a:pt x="14742" y="18558"/>
                    <a:pt x="14808" y="18415"/>
                  </a:cubicBezTo>
                  <a:cubicBezTo>
                    <a:pt x="14808" y="18415"/>
                    <a:pt x="14981" y="18476"/>
                    <a:pt x="15010" y="18456"/>
                  </a:cubicBezTo>
                  <a:cubicBezTo>
                    <a:pt x="15040" y="18435"/>
                    <a:pt x="15309" y="18334"/>
                    <a:pt x="15347" y="18334"/>
                  </a:cubicBezTo>
                  <a:close/>
                  <a:moveTo>
                    <a:pt x="15790" y="18129"/>
                  </a:moveTo>
                  <a:cubicBezTo>
                    <a:pt x="15857" y="18190"/>
                    <a:pt x="15770" y="18926"/>
                    <a:pt x="15655" y="18865"/>
                  </a:cubicBezTo>
                  <a:cubicBezTo>
                    <a:pt x="15540" y="18803"/>
                    <a:pt x="15702" y="18049"/>
                    <a:pt x="15790" y="18129"/>
                  </a:cubicBezTo>
                  <a:close/>
                  <a:moveTo>
                    <a:pt x="11980" y="17353"/>
                  </a:moveTo>
                  <a:cubicBezTo>
                    <a:pt x="12028" y="17333"/>
                    <a:pt x="12144" y="17394"/>
                    <a:pt x="12220" y="17536"/>
                  </a:cubicBezTo>
                  <a:cubicBezTo>
                    <a:pt x="12297" y="17680"/>
                    <a:pt x="12441" y="17843"/>
                    <a:pt x="12557" y="18109"/>
                  </a:cubicBezTo>
                  <a:cubicBezTo>
                    <a:pt x="12673" y="18374"/>
                    <a:pt x="12769" y="18497"/>
                    <a:pt x="12894" y="18681"/>
                  </a:cubicBezTo>
                  <a:cubicBezTo>
                    <a:pt x="13019" y="18865"/>
                    <a:pt x="13087" y="19151"/>
                    <a:pt x="13163" y="19131"/>
                  </a:cubicBezTo>
                  <a:cubicBezTo>
                    <a:pt x="13240" y="19110"/>
                    <a:pt x="13260" y="19293"/>
                    <a:pt x="13212" y="19417"/>
                  </a:cubicBezTo>
                  <a:cubicBezTo>
                    <a:pt x="13163" y="19539"/>
                    <a:pt x="13144" y="19805"/>
                    <a:pt x="13144" y="20029"/>
                  </a:cubicBezTo>
                  <a:cubicBezTo>
                    <a:pt x="13144" y="20253"/>
                    <a:pt x="13058" y="20212"/>
                    <a:pt x="13019" y="20050"/>
                  </a:cubicBezTo>
                  <a:cubicBezTo>
                    <a:pt x="12980" y="19887"/>
                    <a:pt x="12651" y="19748"/>
                    <a:pt x="12603" y="19666"/>
                  </a:cubicBezTo>
                  <a:cubicBezTo>
                    <a:pt x="12554" y="19584"/>
                    <a:pt x="12471" y="18886"/>
                    <a:pt x="12471" y="18660"/>
                  </a:cubicBezTo>
                  <a:cubicBezTo>
                    <a:pt x="12471" y="18435"/>
                    <a:pt x="12211" y="17966"/>
                    <a:pt x="12182" y="17905"/>
                  </a:cubicBezTo>
                  <a:cubicBezTo>
                    <a:pt x="12154" y="17843"/>
                    <a:pt x="11861" y="17404"/>
                    <a:pt x="11980" y="17353"/>
                  </a:cubicBezTo>
                  <a:close/>
                  <a:moveTo>
                    <a:pt x="14446" y="16994"/>
                  </a:moveTo>
                  <a:cubicBezTo>
                    <a:pt x="14461" y="16995"/>
                    <a:pt x="14471" y="17011"/>
                    <a:pt x="14472" y="17047"/>
                  </a:cubicBezTo>
                  <a:cubicBezTo>
                    <a:pt x="14491" y="17721"/>
                    <a:pt x="14655" y="17333"/>
                    <a:pt x="14655" y="17435"/>
                  </a:cubicBezTo>
                  <a:cubicBezTo>
                    <a:pt x="14655" y="17536"/>
                    <a:pt x="14577" y="17577"/>
                    <a:pt x="14511" y="17700"/>
                  </a:cubicBezTo>
                  <a:cubicBezTo>
                    <a:pt x="14442" y="17822"/>
                    <a:pt x="14539" y="17987"/>
                    <a:pt x="14587" y="18252"/>
                  </a:cubicBezTo>
                  <a:cubicBezTo>
                    <a:pt x="14635" y="18517"/>
                    <a:pt x="14539" y="18619"/>
                    <a:pt x="14442" y="18803"/>
                  </a:cubicBezTo>
                  <a:cubicBezTo>
                    <a:pt x="14347" y="18988"/>
                    <a:pt x="14366" y="19273"/>
                    <a:pt x="14376" y="19457"/>
                  </a:cubicBezTo>
                  <a:cubicBezTo>
                    <a:pt x="14385" y="19641"/>
                    <a:pt x="14164" y="19600"/>
                    <a:pt x="14096" y="19559"/>
                  </a:cubicBezTo>
                  <a:cubicBezTo>
                    <a:pt x="14029" y="19519"/>
                    <a:pt x="13933" y="19519"/>
                    <a:pt x="13885" y="19519"/>
                  </a:cubicBezTo>
                  <a:cubicBezTo>
                    <a:pt x="13837" y="19519"/>
                    <a:pt x="13664" y="19313"/>
                    <a:pt x="13596" y="18988"/>
                  </a:cubicBezTo>
                  <a:cubicBezTo>
                    <a:pt x="13529" y="18660"/>
                    <a:pt x="13500" y="18272"/>
                    <a:pt x="13539" y="18190"/>
                  </a:cubicBezTo>
                  <a:cubicBezTo>
                    <a:pt x="13577" y="18109"/>
                    <a:pt x="13712" y="18394"/>
                    <a:pt x="13730" y="18293"/>
                  </a:cubicBezTo>
                  <a:cubicBezTo>
                    <a:pt x="13750" y="18190"/>
                    <a:pt x="13769" y="18027"/>
                    <a:pt x="13846" y="17987"/>
                  </a:cubicBezTo>
                  <a:cubicBezTo>
                    <a:pt x="13923" y="17945"/>
                    <a:pt x="13961" y="17925"/>
                    <a:pt x="14000" y="17864"/>
                  </a:cubicBezTo>
                  <a:cubicBezTo>
                    <a:pt x="14039" y="17802"/>
                    <a:pt x="14048" y="17496"/>
                    <a:pt x="14231" y="17496"/>
                  </a:cubicBezTo>
                  <a:cubicBezTo>
                    <a:pt x="14414" y="17496"/>
                    <a:pt x="14299" y="17374"/>
                    <a:pt x="14308" y="17230"/>
                  </a:cubicBezTo>
                  <a:cubicBezTo>
                    <a:pt x="14315" y="17123"/>
                    <a:pt x="14401" y="16992"/>
                    <a:pt x="14446" y="16994"/>
                  </a:cubicBezTo>
                  <a:close/>
                  <a:moveTo>
                    <a:pt x="15376" y="16393"/>
                  </a:moveTo>
                  <a:cubicBezTo>
                    <a:pt x="15376" y="16393"/>
                    <a:pt x="15501" y="16597"/>
                    <a:pt x="15531" y="16740"/>
                  </a:cubicBezTo>
                  <a:cubicBezTo>
                    <a:pt x="15559" y="16883"/>
                    <a:pt x="15463" y="17169"/>
                    <a:pt x="15367" y="17210"/>
                  </a:cubicBezTo>
                  <a:cubicBezTo>
                    <a:pt x="15270" y="17251"/>
                    <a:pt x="15270" y="17230"/>
                    <a:pt x="15222" y="17047"/>
                  </a:cubicBezTo>
                  <a:cubicBezTo>
                    <a:pt x="15175" y="16863"/>
                    <a:pt x="14962" y="16985"/>
                    <a:pt x="14933" y="16883"/>
                  </a:cubicBezTo>
                  <a:cubicBezTo>
                    <a:pt x="14905" y="16781"/>
                    <a:pt x="15059" y="16516"/>
                    <a:pt x="15155" y="16597"/>
                  </a:cubicBezTo>
                  <a:cubicBezTo>
                    <a:pt x="15251" y="16679"/>
                    <a:pt x="15241" y="16761"/>
                    <a:pt x="15376" y="16393"/>
                  </a:cubicBezTo>
                  <a:close/>
                  <a:moveTo>
                    <a:pt x="10267" y="16393"/>
                  </a:moveTo>
                  <a:cubicBezTo>
                    <a:pt x="10354" y="16311"/>
                    <a:pt x="10374" y="16699"/>
                    <a:pt x="10412" y="16801"/>
                  </a:cubicBezTo>
                  <a:cubicBezTo>
                    <a:pt x="10451" y="16903"/>
                    <a:pt x="10373" y="17598"/>
                    <a:pt x="10257" y="17517"/>
                  </a:cubicBezTo>
                  <a:cubicBezTo>
                    <a:pt x="10141" y="17435"/>
                    <a:pt x="10205" y="16451"/>
                    <a:pt x="10267" y="16393"/>
                  </a:cubicBezTo>
                  <a:close/>
                  <a:moveTo>
                    <a:pt x="12354" y="16270"/>
                  </a:moveTo>
                  <a:cubicBezTo>
                    <a:pt x="12354" y="16270"/>
                    <a:pt x="12528" y="16576"/>
                    <a:pt x="12576" y="16740"/>
                  </a:cubicBezTo>
                  <a:cubicBezTo>
                    <a:pt x="12624" y="16903"/>
                    <a:pt x="12692" y="16964"/>
                    <a:pt x="12769" y="17210"/>
                  </a:cubicBezTo>
                  <a:cubicBezTo>
                    <a:pt x="12845" y="17456"/>
                    <a:pt x="12894" y="17680"/>
                    <a:pt x="12903" y="17822"/>
                  </a:cubicBezTo>
                  <a:cubicBezTo>
                    <a:pt x="12913" y="17966"/>
                    <a:pt x="12991" y="18150"/>
                    <a:pt x="13029" y="18272"/>
                  </a:cubicBezTo>
                  <a:cubicBezTo>
                    <a:pt x="13067" y="18394"/>
                    <a:pt x="12980" y="18538"/>
                    <a:pt x="12922" y="18435"/>
                  </a:cubicBezTo>
                  <a:cubicBezTo>
                    <a:pt x="12865" y="18334"/>
                    <a:pt x="12701" y="18129"/>
                    <a:pt x="12663" y="17987"/>
                  </a:cubicBezTo>
                  <a:cubicBezTo>
                    <a:pt x="12624" y="17843"/>
                    <a:pt x="12528" y="17476"/>
                    <a:pt x="12480" y="17108"/>
                  </a:cubicBezTo>
                  <a:cubicBezTo>
                    <a:pt x="12432" y="16740"/>
                    <a:pt x="12354" y="16801"/>
                    <a:pt x="12317" y="16699"/>
                  </a:cubicBezTo>
                  <a:cubicBezTo>
                    <a:pt x="12278" y="16597"/>
                    <a:pt x="12278" y="16290"/>
                    <a:pt x="12354" y="16270"/>
                  </a:cubicBezTo>
                  <a:close/>
                  <a:moveTo>
                    <a:pt x="15029" y="15943"/>
                  </a:moveTo>
                  <a:cubicBezTo>
                    <a:pt x="15136" y="15861"/>
                    <a:pt x="15232" y="16189"/>
                    <a:pt x="15270" y="16290"/>
                  </a:cubicBezTo>
                  <a:cubicBezTo>
                    <a:pt x="15309" y="16393"/>
                    <a:pt x="15126" y="16331"/>
                    <a:pt x="15020" y="16331"/>
                  </a:cubicBezTo>
                  <a:cubicBezTo>
                    <a:pt x="14915" y="16331"/>
                    <a:pt x="14997" y="15968"/>
                    <a:pt x="15029" y="15943"/>
                  </a:cubicBezTo>
                  <a:close/>
                  <a:moveTo>
                    <a:pt x="15347" y="15637"/>
                  </a:moveTo>
                  <a:cubicBezTo>
                    <a:pt x="15482" y="15657"/>
                    <a:pt x="15531" y="16025"/>
                    <a:pt x="15357" y="16045"/>
                  </a:cubicBezTo>
                  <a:cubicBezTo>
                    <a:pt x="15184" y="16066"/>
                    <a:pt x="15309" y="15632"/>
                    <a:pt x="15347" y="15637"/>
                  </a:cubicBezTo>
                  <a:close/>
                  <a:moveTo>
                    <a:pt x="14943" y="14165"/>
                  </a:moveTo>
                  <a:cubicBezTo>
                    <a:pt x="14972" y="14165"/>
                    <a:pt x="15068" y="14226"/>
                    <a:pt x="15097" y="14472"/>
                  </a:cubicBezTo>
                  <a:cubicBezTo>
                    <a:pt x="15126" y="14718"/>
                    <a:pt x="14981" y="14656"/>
                    <a:pt x="14933" y="14982"/>
                  </a:cubicBezTo>
                  <a:cubicBezTo>
                    <a:pt x="14885" y="15310"/>
                    <a:pt x="14992" y="15084"/>
                    <a:pt x="15078" y="15147"/>
                  </a:cubicBezTo>
                  <a:cubicBezTo>
                    <a:pt x="15164" y="15208"/>
                    <a:pt x="15270" y="15248"/>
                    <a:pt x="15270" y="15248"/>
                  </a:cubicBezTo>
                  <a:cubicBezTo>
                    <a:pt x="15270" y="15248"/>
                    <a:pt x="15270" y="15248"/>
                    <a:pt x="15241" y="15350"/>
                  </a:cubicBezTo>
                  <a:cubicBezTo>
                    <a:pt x="15213" y="15453"/>
                    <a:pt x="15078" y="15350"/>
                    <a:pt x="15010" y="15534"/>
                  </a:cubicBezTo>
                  <a:cubicBezTo>
                    <a:pt x="14943" y="15718"/>
                    <a:pt x="14693" y="16189"/>
                    <a:pt x="14712" y="16004"/>
                  </a:cubicBezTo>
                  <a:cubicBezTo>
                    <a:pt x="14732" y="15821"/>
                    <a:pt x="14876" y="15616"/>
                    <a:pt x="14923" y="15514"/>
                  </a:cubicBezTo>
                  <a:cubicBezTo>
                    <a:pt x="14972" y="15412"/>
                    <a:pt x="14770" y="15228"/>
                    <a:pt x="14712" y="14982"/>
                  </a:cubicBezTo>
                  <a:cubicBezTo>
                    <a:pt x="14655" y="14738"/>
                    <a:pt x="14760" y="14676"/>
                    <a:pt x="14857" y="14534"/>
                  </a:cubicBezTo>
                  <a:cubicBezTo>
                    <a:pt x="14953" y="14391"/>
                    <a:pt x="14876" y="14165"/>
                    <a:pt x="14943" y="14165"/>
                  </a:cubicBezTo>
                  <a:close/>
                  <a:moveTo>
                    <a:pt x="14933" y="12654"/>
                  </a:moveTo>
                  <a:cubicBezTo>
                    <a:pt x="15059" y="12613"/>
                    <a:pt x="14933" y="13307"/>
                    <a:pt x="14819" y="13328"/>
                  </a:cubicBezTo>
                  <a:cubicBezTo>
                    <a:pt x="14703" y="13348"/>
                    <a:pt x="14791" y="12700"/>
                    <a:pt x="14933" y="12654"/>
                  </a:cubicBezTo>
                  <a:close/>
                  <a:moveTo>
                    <a:pt x="2689" y="9424"/>
                  </a:moveTo>
                  <a:cubicBezTo>
                    <a:pt x="2730" y="9431"/>
                    <a:pt x="2768" y="9446"/>
                    <a:pt x="2783" y="9446"/>
                  </a:cubicBezTo>
                  <a:cubicBezTo>
                    <a:pt x="2812" y="9446"/>
                    <a:pt x="2898" y="9446"/>
                    <a:pt x="2937" y="9651"/>
                  </a:cubicBezTo>
                  <a:cubicBezTo>
                    <a:pt x="2975" y="9854"/>
                    <a:pt x="2850" y="9875"/>
                    <a:pt x="2812" y="9854"/>
                  </a:cubicBezTo>
                  <a:cubicBezTo>
                    <a:pt x="2773" y="9835"/>
                    <a:pt x="2734" y="9712"/>
                    <a:pt x="2686" y="9671"/>
                  </a:cubicBezTo>
                  <a:cubicBezTo>
                    <a:pt x="2638" y="9631"/>
                    <a:pt x="2545" y="9491"/>
                    <a:pt x="2581" y="9446"/>
                  </a:cubicBezTo>
                  <a:cubicBezTo>
                    <a:pt x="2605" y="9416"/>
                    <a:pt x="2648" y="9416"/>
                    <a:pt x="2689" y="9424"/>
                  </a:cubicBezTo>
                  <a:close/>
                  <a:moveTo>
                    <a:pt x="1516" y="8994"/>
                  </a:moveTo>
                  <a:cubicBezTo>
                    <a:pt x="1534" y="9017"/>
                    <a:pt x="1541" y="9079"/>
                    <a:pt x="1531" y="9120"/>
                  </a:cubicBezTo>
                  <a:cubicBezTo>
                    <a:pt x="1513" y="9202"/>
                    <a:pt x="1412" y="9176"/>
                    <a:pt x="1436" y="9098"/>
                  </a:cubicBezTo>
                  <a:cubicBezTo>
                    <a:pt x="1469" y="8986"/>
                    <a:pt x="1498" y="8971"/>
                    <a:pt x="1516" y="8994"/>
                  </a:cubicBezTo>
                  <a:close/>
                  <a:moveTo>
                    <a:pt x="2167" y="8772"/>
                  </a:moveTo>
                  <a:cubicBezTo>
                    <a:pt x="2215" y="8772"/>
                    <a:pt x="2302" y="8977"/>
                    <a:pt x="2253" y="9120"/>
                  </a:cubicBezTo>
                  <a:cubicBezTo>
                    <a:pt x="2205" y="9262"/>
                    <a:pt x="2148" y="9282"/>
                    <a:pt x="2090" y="9180"/>
                  </a:cubicBezTo>
                  <a:cubicBezTo>
                    <a:pt x="2032" y="9079"/>
                    <a:pt x="2076" y="8772"/>
                    <a:pt x="2167" y="8772"/>
                  </a:cubicBezTo>
                  <a:close/>
                  <a:moveTo>
                    <a:pt x="17107" y="8604"/>
                  </a:moveTo>
                  <a:cubicBezTo>
                    <a:pt x="17152" y="8640"/>
                    <a:pt x="17166" y="8843"/>
                    <a:pt x="17224" y="9058"/>
                  </a:cubicBezTo>
                  <a:cubicBezTo>
                    <a:pt x="17300" y="9344"/>
                    <a:pt x="17233" y="9344"/>
                    <a:pt x="17185" y="9386"/>
                  </a:cubicBezTo>
                  <a:cubicBezTo>
                    <a:pt x="17137" y="9426"/>
                    <a:pt x="17147" y="9895"/>
                    <a:pt x="17137" y="9977"/>
                  </a:cubicBezTo>
                  <a:cubicBezTo>
                    <a:pt x="17127" y="10059"/>
                    <a:pt x="16973" y="10162"/>
                    <a:pt x="16934" y="10223"/>
                  </a:cubicBezTo>
                  <a:cubicBezTo>
                    <a:pt x="16896" y="10284"/>
                    <a:pt x="16685" y="10386"/>
                    <a:pt x="16685" y="10448"/>
                  </a:cubicBezTo>
                  <a:cubicBezTo>
                    <a:pt x="16685" y="10509"/>
                    <a:pt x="16646" y="10673"/>
                    <a:pt x="16530" y="10612"/>
                  </a:cubicBezTo>
                  <a:cubicBezTo>
                    <a:pt x="16459" y="10573"/>
                    <a:pt x="16458" y="10466"/>
                    <a:pt x="16460" y="10427"/>
                  </a:cubicBezTo>
                  <a:cubicBezTo>
                    <a:pt x="16458" y="10435"/>
                    <a:pt x="16457" y="10449"/>
                    <a:pt x="16453" y="10468"/>
                  </a:cubicBezTo>
                  <a:cubicBezTo>
                    <a:pt x="16425" y="10632"/>
                    <a:pt x="16386" y="10774"/>
                    <a:pt x="16318" y="10794"/>
                  </a:cubicBezTo>
                  <a:cubicBezTo>
                    <a:pt x="16251" y="10815"/>
                    <a:pt x="16117" y="10591"/>
                    <a:pt x="16117" y="10815"/>
                  </a:cubicBezTo>
                  <a:cubicBezTo>
                    <a:pt x="16117" y="11040"/>
                    <a:pt x="16039" y="11121"/>
                    <a:pt x="15982" y="11121"/>
                  </a:cubicBezTo>
                  <a:cubicBezTo>
                    <a:pt x="15925" y="11121"/>
                    <a:pt x="15857" y="10897"/>
                    <a:pt x="15828" y="10652"/>
                  </a:cubicBezTo>
                  <a:cubicBezTo>
                    <a:pt x="15799" y="10407"/>
                    <a:pt x="15934" y="10468"/>
                    <a:pt x="15982" y="10386"/>
                  </a:cubicBezTo>
                  <a:cubicBezTo>
                    <a:pt x="16031" y="10305"/>
                    <a:pt x="16107" y="10182"/>
                    <a:pt x="16146" y="10080"/>
                  </a:cubicBezTo>
                  <a:cubicBezTo>
                    <a:pt x="16184" y="9977"/>
                    <a:pt x="16464" y="10202"/>
                    <a:pt x="16521" y="10080"/>
                  </a:cubicBezTo>
                  <a:cubicBezTo>
                    <a:pt x="16579" y="9957"/>
                    <a:pt x="16781" y="9794"/>
                    <a:pt x="16819" y="9794"/>
                  </a:cubicBezTo>
                  <a:cubicBezTo>
                    <a:pt x="16858" y="9794"/>
                    <a:pt x="16906" y="9569"/>
                    <a:pt x="16963" y="9324"/>
                  </a:cubicBezTo>
                  <a:cubicBezTo>
                    <a:pt x="17021" y="9079"/>
                    <a:pt x="16979" y="8720"/>
                    <a:pt x="17050" y="8629"/>
                  </a:cubicBezTo>
                  <a:cubicBezTo>
                    <a:pt x="17074" y="8598"/>
                    <a:pt x="17092" y="8592"/>
                    <a:pt x="17107" y="8604"/>
                  </a:cubicBezTo>
                  <a:close/>
                  <a:moveTo>
                    <a:pt x="17272" y="7832"/>
                  </a:moveTo>
                  <a:cubicBezTo>
                    <a:pt x="17348" y="7792"/>
                    <a:pt x="17416" y="8037"/>
                    <a:pt x="17454" y="8017"/>
                  </a:cubicBezTo>
                  <a:cubicBezTo>
                    <a:pt x="17493" y="7997"/>
                    <a:pt x="17704" y="8017"/>
                    <a:pt x="17733" y="8220"/>
                  </a:cubicBezTo>
                  <a:cubicBezTo>
                    <a:pt x="17762" y="8424"/>
                    <a:pt x="17560" y="8405"/>
                    <a:pt x="17560" y="8405"/>
                  </a:cubicBezTo>
                  <a:cubicBezTo>
                    <a:pt x="17560" y="8405"/>
                    <a:pt x="17435" y="8486"/>
                    <a:pt x="17300" y="8506"/>
                  </a:cubicBezTo>
                  <a:cubicBezTo>
                    <a:pt x="17166" y="8527"/>
                    <a:pt x="17079" y="8649"/>
                    <a:pt x="16992" y="8486"/>
                  </a:cubicBezTo>
                  <a:cubicBezTo>
                    <a:pt x="16906" y="8322"/>
                    <a:pt x="17176" y="8200"/>
                    <a:pt x="17176" y="8139"/>
                  </a:cubicBezTo>
                  <a:cubicBezTo>
                    <a:pt x="17176" y="8078"/>
                    <a:pt x="17200" y="7870"/>
                    <a:pt x="17272" y="7832"/>
                  </a:cubicBezTo>
                  <a:close/>
                  <a:moveTo>
                    <a:pt x="281" y="5320"/>
                  </a:moveTo>
                  <a:cubicBezTo>
                    <a:pt x="339" y="5299"/>
                    <a:pt x="407" y="5320"/>
                    <a:pt x="445" y="5401"/>
                  </a:cubicBezTo>
                  <a:cubicBezTo>
                    <a:pt x="483" y="5483"/>
                    <a:pt x="502" y="5646"/>
                    <a:pt x="502" y="5830"/>
                  </a:cubicBezTo>
                  <a:cubicBezTo>
                    <a:pt x="502" y="6015"/>
                    <a:pt x="407" y="6137"/>
                    <a:pt x="339" y="6199"/>
                  </a:cubicBezTo>
                  <a:cubicBezTo>
                    <a:pt x="272" y="6260"/>
                    <a:pt x="185" y="6383"/>
                    <a:pt x="108" y="6361"/>
                  </a:cubicBezTo>
                  <a:cubicBezTo>
                    <a:pt x="31" y="6342"/>
                    <a:pt x="-36" y="6095"/>
                    <a:pt x="21" y="6035"/>
                  </a:cubicBezTo>
                  <a:cubicBezTo>
                    <a:pt x="80" y="5974"/>
                    <a:pt x="41" y="5871"/>
                    <a:pt x="21" y="5727"/>
                  </a:cubicBezTo>
                  <a:cubicBezTo>
                    <a:pt x="2" y="5586"/>
                    <a:pt x="69" y="5545"/>
                    <a:pt x="127" y="5545"/>
                  </a:cubicBezTo>
                  <a:cubicBezTo>
                    <a:pt x="185" y="5545"/>
                    <a:pt x="194" y="5351"/>
                    <a:pt x="281" y="5320"/>
                  </a:cubicBezTo>
                  <a:close/>
                  <a:moveTo>
                    <a:pt x="636" y="4530"/>
                  </a:moveTo>
                  <a:cubicBezTo>
                    <a:pt x="669" y="4497"/>
                    <a:pt x="705" y="4492"/>
                    <a:pt x="743" y="4543"/>
                  </a:cubicBezTo>
                  <a:cubicBezTo>
                    <a:pt x="820" y="4646"/>
                    <a:pt x="1024" y="4559"/>
                    <a:pt x="1092" y="4703"/>
                  </a:cubicBezTo>
                  <a:cubicBezTo>
                    <a:pt x="1159" y="4844"/>
                    <a:pt x="888" y="5115"/>
                    <a:pt x="945" y="5197"/>
                  </a:cubicBezTo>
                  <a:cubicBezTo>
                    <a:pt x="1003" y="5278"/>
                    <a:pt x="1099" y="5646"/>
                    <a:pt x="1186" y="5727"/>
                  </a:cubicBezTo>
                  <a:cubicBezTo>
                    <a:pt x="1272" y="5810"/>
                    <a:pt x="1369" y="6035"/>
                    <a:pt x="1378" y="6178"/>
                  </a:cubicBezTo>
                  <a:cubicBezTo>
                    <a:pt x="1388" y="6321"/>
                    <a:pt x="1263" y="6545"/>
                    <a:pt x="1186" y="6545"/>
                  </a:cubicBezTo>
                  <a:cubicBezTo>
                    <a:pt x="1109" y="6545"/>
                    <a:pt x="954" y="6444"/>
                    <a:pt x="878" y="6444"/>
                  </a:cubicBezTo>
                  <a:cubicBezTo>
                    <a:pt x="801" y="6444"/>
                    <a:pt x="771" y="6626"/>
                    <a:pt x="724" y="6585"/>
                  </a:cubicBezTo>
                  <a:cubicBezTo>
                    <a:pt x="675" y="6545"/>
                    <a:pt x="733" y="6402"/>
                    <a:pt x="733" y="6402"/>
                  </a:cubicBezTo>
                  <a:cubicBezTo>
                    <a:pt x="733" y="6402"/>
                    <a:pt x="463" y="6457"/>
                    <a:pt x="482" y="6335"/>
                  </a:cubicBezTo>
                  <a:cubicBezTo>
                    <a:pt x="501" y="6213"/>
                    <a:pt x="724" y="5810"/>
                    <a:pt x="801" y="5727"/>
                  </a:cubicBezTo>
                  <a:cubicBezTo>
                    <a:pt x="878" y="5646"/>
                    <a:pt x="675" y="5566"/>
                    <a:pt x="580" y="5483"/>
                  </a:cubicBezTo>
                  <a:cubicBezTo>
                    <a:pt x="483" y="5401"/>
                    <a:pt x="416" y="5176"/>
                    <a:pt x="377" y="5074"/>
                  </a:cubicBezTo>
                  <a:cubicBezTo>
                    <a:pt x="339" y="4972"/>
                    <a:pt x="309" y="4761"/>
                    <a:pt x="387" y="4707"/>
                  </a:cubicBezTo>
                  <a:cubicBezTo>
                    <a:pt x="445" y="4666"/>
                    <a:pt x="502" y="4808"/>
                    <a:pt x="550" y="4687"/>
                  </a:cubicBezTo>
                  <a:cubicBezTo>
                    <a:pt x="575" y="4625"/>
                    <a:pt x="604" y="4564"/>
                    <a:pt x="636" y="4530"/>
                  </a:cubicBezTo>
                  <a:close/>
                  <a:moveTo>
                    <a:pt x="8821" y="74"/>
                  </a:moveTo>
                  <a:cubicBezTo>
                    <a:pt x="8900" y="40"/>
                    <a:pt x="9005" y="125"/>
                    <a:pt x="8969" y="233"/>
                  </a:cubicBezTo>
                  <a:cubicBezTo>
                    <a:pt x="8921" y="376"/>
                    <a:pt x="8747" y="702"/>
                    <a:pt x="8633" y="641"/>
                  </a:cubicBezTo>
                  <a:cubicBezTo>
                    <a:pt x="8517" y="580"/>
                    <a:pt x="8189" y="600"/>
                    <a:pt x="8045" y="641"/>
                  </a:cubicBezTo>
                  <a:cubicBezTo>
                    <a:pt x="7901" y="681"/>
                    <a:pt x="7765" y="866"/>
                    <a:pt x="7641" y="1009"/>
                  </a:cubicBezTo>
                  <a:cubicBezTo>
                    <a:pt x="7516" y="1152"/>
                    <a:pt x="7544" y="1316"/>
                    <a:pt x="7593" y="1336"/>
                  </a:cubicBezTo>
                  <a:cubicBezTo>
                    <a:pt x="7641" y="1355"/>
                    <a:pt x="7689" y="1560"/>
                    <a:pt x="7631" y="1683"/>
                  </a:cubicBezTo>
                  <a:cubicBezTo>
                    <a:pt x="7560" y="1835"/>
                    <a:pt x="7410" y="1785"/>
                    <a:pt x="7305" y="1662"/>
                  </a:cubicBezTo>
                  <a:cubicBezTo>
                    <a:pt x="7199" y="1539"/>
                    <a:pt x="7074" y="1520"/>
                    <a:pt x="7015" y="1478"/>
                  </a:cubicBezTo>
                  <a:cubicBezTo>
                    <a:pt x="6958" y="1437"/>
                    <a:pt x="7026" y="1193"/>
                    <a:pt x="7093" y="1131"/>
                  </a:cubicBezTo>
                  <a:cubicBezTo>
                    <a:pt x="7160" y="1070"/>
                    <a:pt x="7343" y="886"/>
                    <a:pt x="7478" y="763"/>
                  </a:cubicBezTo>
                  <a:cubicBezTo>
                    <a:pt x="7612" y="641"/>
                    <a:pt x="7651" y="396"/>
                    <a:pt x="7747" y="396"/>
                  </a:cubicBezTo>
                  <a:cubicBezTo>
                    <a:pt x="7843" y="396"/>
                    <a:pt x="8305" y="192"/>
                    <a:pt x="8363" y="233"/>
                  </a:cubicBezTo>
                  <a:cubicBezTo>
                    <a:pt x="8420" y="275"/>
                    <a:pt x="8699" y="314"/>
                    <a:pt x="8757" y="151"/>
                  </a:cubicBezTo>
                  <a:cubicBezTo>
                    <a:pt x="8772" y="110"/>
                    <a:pt x="8795" y="85"/>
                    <a:pt x="8821" y="74"/>
                  </a:cubicBezTo>
                  <a:close/>
                  <a:moveTo>
                    <a:pt x="12716" y="0"/>
                  </a:moveTo>
                  <a:cubicBezTo>
                    <a:pt x="12720" y="12"/>
                    <a:pt x="12725" y="27"/>
                    <a:pt x="12732" y="43"/>
                  </a:cubicBezTo>
                  <a:cubicBezTo>
                    <a:pt x="12769" y="144"/>
                    <a:pt x="12886" y="-38"/>
                    <a:pt x="13088" y="146"/>
                  </a:cubicBezTo>
                  <a:cubicBezTo>
                    <a:pt x="13290" y="331"/>
                    <a:pt x="13088" y="146"/>
                    <a:pt x="13146" y="269"/>
                  </a:cubicBezTo>
                  <a:cubicBezTo>
                    <a:pt x="13203" y="391"/>
                    <a:pt x="13232" y="248"/>
                    <a:pt x="13367" y="207"/>
                  </a:cubicBezTo>
                  <a:cubicBezTo>
                    <a:pt x="13502" y="167"/>
                    <a:pt x="13589" y="207"/>
                    <a:pt x="13674" y="228"/>
                  </a:cubicBezTo>
                  <a:cubicBezTo>
                    <a:pt x="13761" y="248"/>
                    <a:pt x="13954" y="248"/>
                    <a:pt x="14040" y="370"/>
                  </a:cubicBezTo>
                  <a:cubicBezTo>
                    <a:pt x="14127" y="493"/>
                    <a:pt x="13983" y="758"/>
                    <a:pt x="13934" y="841"/>
                  </a:cubicBezTo>
                  <a:cubicBezTo>
                    <a:pt x="13886" y="923"/>
                    <a:pt x="14011" y="984"/>
                    <a:pt x="14050" y="963"/>
                  </a:cubicBezTo>
                  <a:cubicBezTo>
                    <a:pt x="14088" y="942"/>
                    <a:pt x="14406" y="963"/>
                    <a:pt x="14551" y="1003"/>
                  </a:cubicBezTo>
                  <a:cubicBezTo>
                    <a:pt x="14695" y="1045"/>
                    <a:pt x="14752" y="1187"/>
                    <a:pt x="14819" y="1187"/>
                  </a:cubicBezTo>
                  <a:cubicBezTo>
                    <a:pt x="14887" y="1187"/>
                    <a:pt x="14993" y="1127"/>
                    <a:pt x="15031" y="1045"/>
                  </a:cubicBezTo>
                  <a:cubicBezTo>
                    <a:pt x="15070" y="963"/>
                    <a:pt x="15310" y="923"/>
                    <a:pt x="15387" y="902"/>
                  </a:cubicBezTo>
                  <a:cubicBezTo>
                    <a:pt x="15464" y="882"/>
                    <a:pt x="15677" y="902"/>
                    <a:pt x="15706" y="942"/>
                  </a:cubicBezTo>
                  <a:cubicBezTo>
                    <a:pt x="15733" y="984"/>
                    <a:pt x="15762" y="1187"/>
                    <a:pt x="15762" y="1351"/>
                  </a:cubicBezTo>
                  <a:cubicBezTo>
                    <a:pt x="15762" y="1515"/>
                    <a:pt x="15849" y="1658"/>
                    <a:pt x="15916" y="1678"/>
                  </a:cubicBezTo>
                  <a:cubicBezTo>
                    <a:pt x="15984" y="1699"/>
                    <a:pt x="16109" y="1434"/>
                    <a:pt x="16157" y="1393"/>
                  </a:cubicBezTo>
                  <a:cubicBezTo>
                    <a:pt x="16205" y="1351"/>
                    <a:pt x="16263" y="1577"/>
                    <a:pt x="16292" y="1515"/>
                  </a:cubicBezTo>
                  <a:cubicBezTo>
                    <a:pt x="16321" y="1454"/>
                    <a:pt x="16562" y="1534"/>
                    <a:pt x="16658" y="1434"/>
                  </a:cubicBezTo>
                  <a:cubicBezTo>
                    <a:pt x="16754" y="1331"/>
                    <a:pt x="16810" y="1434"/>
                    <a:pt x="16859" y="1393"/>
                  </a:cubicBezTo>
                  <a:cubicBezTo>
                    <a:pt x="16907" y="1351"/>
                    <a:pt x="16984" y="1127"/>
                    <a:pt x="16984" y="1045"/>
                  </a:cubicBezTo>
                  <a:cubicBezTo>
                    <a:pt x="16984" y="963"/>
                    <a:pt x="17022" y="902"/>
                    <a:pt x="16984" y="779"/>
                  </a:cubicBezTo>
                  <a:cubicBezTo>
                    <a:pt x="16945" y="657"/>
                    <a:pt x="16810" y="738"/>
                    <a:pt x="16667" y="657"/>
                  </a:cubicBezTo>
                  <a:cubicBezTo>
                    <a:pt x="16523" y="576"/>
                    <a:pt x="16673" y="149"/>
                    <a:pt x="16715" y="370"/>
                  </a:cubicBezTo>
                  <a:cubicBezTo>
                    <a:pt x="16739" y="495"/>
                    <a:pt x="16868" y="370"/>
                    <a:pt x="16964" y="412"/>
                  </a:cubicBezTo>
                  <a:cubicBezTo>
                    <a:pt x="17061" y="452"/>
                    <a:pt x="17022" y="350"/>
                    <a:pt x="17070" y="350"/>
                  </a:cubicBezTo>
                  <a:cubicBezTo>
                    <a:pt x="17119" y="350"/>
                    <a:pt x="17292" y="452"/>
                    <a:pt x="17388" y="452"/>
                  </a:cubicBezTo>
                  <a:cubicBezTo>
                    <a:pt x="17484" y="452"/>
                    <a:pt x="17562" y="676"/>
                    <a:pt x="17562" y="676"/>
                  </a:cubicBezTo>
                  <a:cubicBezTo>
                    <a:pt x="17562" y="676"/>
                    <a:pt x="17292" y="841"/>
                    <a:pt x="17235" y="841"/>
                  </a:cubicBezTo>
                  <a:cubicBezTo>
                    <a:pt x="17177" y="841"/>
                    <a:pt x="17215" y="1003"/>
                    <a:pt x="17263" y="1003"/>
                  </a:cubicBezTo>
                  <a:cubicBezTo>
                    <a:pt x="17311" y="1003"/>
                    <a:pt x="17379" y="1065"/>
                    <a:pt x="17446" y="1168"/>
                  </a:cubicBezTo>
                  <a:cubicBezTo>
                    <a:pt x="17514" y="1270"/>
                    <a:pt x="17812" y="1168"/>
                    <a:pt x="17849" y="1168"/>
                  </a:cubicBezTo>
                  <a:cubicBezTo>
                    <a:pt x="17888" y="1168"/>
                    <a:pt x="18004" y="1270"/>
                    <a:pt x="18119" y="1413"/>
                  </a:cubicBezTo>
                  <a:cubicBezTo>
                    <a:pt x="18235" y="1555"/>
                    <a:pt x="18312" y="1616"/>
                    <a:pt x="18312" y="1616"/>
                  </a:cubicBezTo>
                  <a:cubicBezTo>
                    <a:pt x="18312" y="1616"/>
                    <a:pt x="18475" y="1616"/>
                    <a:pt x="18639" y="1577"/>
                  </a:cubicBezTo>
                  <a:cubicBezTo>
                    <a:pt x="18803" y="1534"/>
                    <a:pt x="19014" y="1534"/>
                    <a:pt x="19052" y="1596"/>
                  </a:cubicBezTo>
                  <a:cubicBezTo>
                    <a:pt x="19091" y="1658"/>
                    <a:pt x="19197" y="1719"/>
                    <a:pt x="19274" y="1862"/>
                  </a:cubicBezTo>
                  <a:cubicBezTo>
                    <a:pt x="19351" y="2006"/>
                    <a:pt x="19408" y="1944"/>
                    <a:pt x="19514" y="1923"/>
                  </a:cubicBezTo>
                  <a:cubicBezTo>
                    <a:pt x="19621" y="1902"/>
                    <a:pt x="19727" y="1862"/>
                    <a:pt x="19823" y="1862"/>
                  </a:cubicBezTo>
                  <a:cubicBezTo>
                    <a:pt x="19919" y="1862"/>
                    <a:pt x="20236" y="1841"/>
                    <a:pt x="20294" y="2025"/>
                  </a:cubicBezTo>
                  <a:cubicBezTo>
                    <a:pt x="20351" y="2209"/>
                    <a:pt x="20419" y="2168"/>
                    <a:pt x="20419" y="2168"/>
                  </a:cubicBezTo>
                  <a:cubicBezTo>
                    <a:pt x="20419" y="2168"/>
                    <a:pt x="20506" y="1841"/>
                    <a:pt x="20544" y="1780"/>
                  </a:cubicBezTo>
                  <a:cubicBezTo>
                    <a:pt x="20583" y="1719"/>
                    <a:pt x="20708" y="1822"/>
                    <a:pt x="20785" y="1902"/>
                  </a:cubicBezTo>
                  <a:cubicBezTo>
                    <a:pt x="20862" y="1984"/>
                    <a:pt x="21236" y="1902"/>
                    <a:pt x="21332" y="1944"/>
                  </a:cubicBezTo>
                  <a:cubicBezTo>
                    <a:pt x="21429" y="1984"/>
                    <a:pt x="21564" y="2189"/>
                    <a:pt x="21487" y="2353"/>
                  </a:cubicBezTo>
                  <a:cubicBezTo>
                    <a:pt x="21410" y="2516"/>
                    <a:pt x="21545" y="2802"/>
                    <a:pt x="21516" y="2965"/>
                  </a:cubicBezTo>
                  <a:cubicBezTo>
                    <a:pt x="21487" y="3129"/>
                    <a:pt x="21410" y="3149"/>
                    <a:pt x="21332" y="3190"/>
                  </a:cubicBezTo>
                  <a:cubicBezTo>
                    <a:pt x="21256" y="3231"/>
                    <a:pt x="21410" y="3436"/>
                    <a:pt x="21477" y="3578"/>
                  </a:cubicBezTo>
                  <a:cubicBezTo>
                    <a:pt x="21545" y="3722"/>
                    <a:pt x="21438" y="3762"/>
                    <a:pt x="21371" y="3701"/>
                  </a:cubicBezTo>
                  <a:cubicBezTo>
                    <a:pt x="21303" y="3640"/>
                    <a:pt x="21130" y="3722"/>
                    <a:pt x="20910" y="3844"/>
                  </a:cubicBezTo>
                  <a:cubicBezTo>
                    <a:pt x="20688" y="3967"/>
                    <a:pt x="20602" y="4212"/>
                    <a:pt x="20371" y="4232"/>
                  </a:cubicBezTo>
                  <a:cubicBezTo>
                    <a:pt x="20139" y="4253"/>
                    <a:pt x="20236" y="4212"/>
                    <a:pt x="19948" y="4212"/>
                  </a:cubicBezTo>
                  <a:cubicBezTo>
                    <a:pt x="19659" y="4212"/>
                    <a:pt x="19669" y="4375"/>
                    <a:pt x="19611" y="4579"/>
                  </a:cubicBezTo>
                  <a:cubicBezTo>
                    <a:pt x="19553" y="4784"/>
                    <a:pt x="19640" y="4743"/>
                    <a:pt x="19611" y="4906"/>
                  </a:cubicBezTo>
                  <a:cubicBezTo>
                    <a:pt x="19582" y="5070"/>
                    <a:pt x="19534" y="5253"/>
                    <a:pt x="19534" y="5397"/>
                  </a:cubicBezTo>
                  <a:cubicBezTo>
                    <a:pt x="19534" y="5540"/>
                    <a:pt x="19360" y="5560"/>
                    <a:pt x="19303" y="5683"/>
                  </a:cubicBezTo>
                  <a:cubicBezTo>
                    <a:pt x="19245" y="5805"/>
                    <a:pt x="19148" y="6112"/>
                    <a:pt x="18985" y="6336"/>
                  </a:cubicBezTo>
                  <a:cubicBezTo>
                    <a:pt x="18822" y="6561"/>
                    <a:pt x="18707" y="6909"/>
                    <a:pt x="18707" y="6909"/>
                  </a:cubicBezTo>
                  <a:cubicBezTo>
                    <a:pt x="18707" y="6909"/>
                    <a:pt x="18736" y="6561"/>
                    <a:pt x="18812" y="6316"/>
                  </a:cubicBezTo>
                  <a:cubicBezTo>
                    <a:pt x="18889" y="6071"/>
                    <a:pt x="18726" y="5724"/>
                    <a:pt x="18716" y="5458"/>
                  </a:cubicBezTo>
                  <a:cubicBezTo>
                    <a:pt x="18707" y="5193"/>
                    <a:pt x="18765" y="5110"/>
                    <a:pt x="18861" y="4865"/>
                  </a:cubicBezTo>
                  <a:cubicBezTo>
                    <a:pt x="18956" y="4620"/>
                    <a:pt x="19187" y="4539"/>
                    <a:pt x="19283" y="4416"/>
                  </a:cubicBezTo>
                  <a:cubicBezTo>
                    <a:pt x="19380" y="4293"/>
                    <a:pt x="19774" y="3722"/>
                    <a:pt x="19774" y="3722"/>
                  </a:cubicBezTo>
                  <a:cubicBezTo>
                    <a:pt x="19774" y="3722"/>
                    <a:pt x="19697" y="3823"/>
                    <a:pt x="19602" y="3905"/>
                  </a:cubicBezTo>
                  <a:cubicBezTo>
                    <a:pt x="19505" y="3986"/>
                    <a:pt x="19389" y="4150"/>
                    <a:pt x="19312" y="4150"/>
                  </a:cubicBezTo>
                  <a:cubicBezTo>
                    <a:pt x="19235" y="4150"/>
                    <a:pt x="19264" y="3986"/>
                    <a:pt x="19255" y="3823"/>
                  </a:cubicBezTo>
                  <a:cubicBezTo>
                    <a:pt x="19245" y="3660"/>
                    <a:pt x="19062" y="3783"/>
                    <a:pt x="18994" y="3946"/>
                  </a:cubicBezTo>
                  <a:cubicBezTo>
                    <a:pt x="18927" y="4109"/>
                    <a:pt x="18803" y="4212"/>
                    <a:pt x="18669" y="4416"/>
                  </a:cubicBezTo>
                  <a:cubicBezTo>
                    <a:pt x="18533" y="4620"/>
                    <a:pt x="18572" y="4600"/>
                    <a:pt x="18485" y="4620"/>
                  </a:cubicBezTo>
                  <a:cubicBezTo>
                    <a:pt x="18398" y="4640"/>
                    <a:pt x="18254" y="4518"/>
                    <a:pt x="18187" y="4416"/>
                  </a:cubicBezTo>
                  <a:cubicBezTo>
                    <a:pt x="18119" y="4314"/>
                    <a:pt x="18052" y="4498"/>
                    <a:pt x="17841" y="4518"/>
                  </a:cubicBezTo>
                  <a:cubicBezTo>
                    <a:pt x="17629" y="4539"/>
                    <a:pt x="17388" y="4477"/>
                    <a:pt x="17292" y="4498"/>
                  </a:cubicBezTo>
                  <a:cubicBezTo>
                    <a:pt x="17196" y="4518"/>
                    <a:pt x="16955" y="5110"/>
                    <a:pt x="16810" y="5213"/>
                  </a:cubicBezTo>
                  <a:cubicBezTo>
                    <a:pt x="16667" y="5315"/>
                    <a:pt x="16484" y="5499"/>
                    <a:pt x="16532" y="5642"/>
                  </a:cubicBezTo>
                  <a:cubicBezTo>
                    <a:pt x="16581" y="5784"/>
                    <a:pt x="16667" y="5519"/>
                    <a:pt x="16706" y="5519"/>
                  </a:cubicBezTo>
                  <a:cubicBezTo>
                    <a:pt x="16744" y="5519"/>
                    <a:pt x="16677" y="5805"/>
                    <a:pt x="16763" y="5805"/>
                  </a:cubicBezTo>
                  <a:cubicBezTo>
                    <a:pt x="16849" y="5805"/>
                    <a:pt x="16897" y="5703"/>
                    <a:pt x="16984" y="5683"/>
                  </a:cubicBezTo>
                  <a:cubicBezTo>
                    <a:pt x="17058" y="5665"/>
                    <a:pt x="17117" y="5781"/>
                    <a:pt x="17145" y="5954"/>
                  </a:cubicBezTo>
                  <a:cubicBezTo>
                    <a:pt x="17142" y="5783"/>
                    <a:pt x="17273" y="5835"/>
                    <a:pt x="17321" y="5805"/>
                  </a:cubicBezTo>
                  <a:cubicBezTo>
                    <a:pt x="17388" y="5764"/>
                    <a:pt x="17369" y="5907"/>
                    <a:pt x="17398" y="5948"/>
                  </a:cubicBezTo>
                  <a:cubicBezTo>
                    <a:pt x="17426" y="5990"/>
                    <a:pt x="17379" y="6152"/>
                    <a:pt x="17340" y="6173"/>
                  </a:cubicBezTo>
                  <a:cubicBezTo>
                    <a:pt x="17302" y="6193"/>
                    <a:pt x="17369" y="6275"/>
                    <a:pt x="17417" y="6417"/>
                  </a:cubicBezTo>
                  <a:cubicBezTo>
                    <a:pt x="17466" y="6561"/>
                    <a:pt x="17504" y="6909"/>
                    <a:pt x="17466" y="6930"/>
                  </a:cubicBezTo>
                  <a:cubicBezTo>
                    <a:pt x="17426" y="6949"/>
                    <a:pt x="17359" y="7072"/>
                    <a:pt x="17359" y="7154"/>
                  </a:cubicBezTo>
                  <a:cubicBezTo>
                    <a:pt x="17359" y="7236"/>
                    <a:pt x="17426" y="7644"/>
                    <a:pt x="17379" y="7685"/>
                  </a:cubicBezTo>
                  <a:cubicBezTo>
                    <a:pt x="17331" y="7726"/>
                    <a:pt x="17254" y="7583"/>
                    <a:pt x="17235" y="7521"/>
                  </a:cubicBezTo>
                  <a:cubicBezTo>
                    <a:pt x="17215" y="7460"/>
                    <a:pt x="17206" y="6991"/>
                    <a:pt x="17215" y="6765"/>
                  </a:cubicBezTo>
                  <a:cubicBezTo>
                    <a:pt x="17225" y="6541"/>
                    <a:pt x="17215" y="6336"/>
                    <a:pt x="17157" y="6051"/>
                  </a:cubicBezTo>
                  <a:cubicBezTo>
                    <a:pt x="17177" y="6275"/>
                    <a:pt x="17119" y="6459"/>
                    <a:pt x="17080" y="6745"/>
                  </a:cubicBezTo>
                  <a:cubicBezTo>
                    <a:pt x="17042" y="7032"/>
                    <a:pt x="16984" y="7317"/>
                    <a:pt x="16830" y="7562"/>
                  </a:cubicBezTo>
                  <a:cubicBezTo>
                    <a:pt x="16677" y="7808"/>
                    <a:pt x="16426" y="8257"/>
                    <a:pt x="16378" y="8379"/>
                  </a:cubicBezTo>
                  <a:cubicBezTo>
                    <a:pt x="16330" y="8503"/>
                    <a:pt x="16157" y="8400"/>
                    <a:pt x="16128" y="8319"/>
                  </a:cubicBezTo>
                  <a:cubicBezTo>
                    <a:pt x="16099" y="8236"/>
                    <a:pt x="16013" y="8503"/>
                    <a:pt x="15945" y="8563"/>
                  </a:cubicBezTo>
                  <a:cubicBezTo>
                    <a:pt x="15877" y="8624"/>
                    <a:pt x="15810" y="8747"/>
                    <a:pt x="15810" y="8911"/>
                  </a:cubicBezTo>
                  <a:cubicBezTo>
                    <a:pt x="15810" y="9075"/>
                    <a:pt x="15619" y="9075"/>
                    <a:pt x="15619" y="9177"/>
                  </a:cubicBezTo>
                  <a:cubicBezTo>
                    <a:pt x="15619" y="9278"/>
                    <a:pt x="15733" y="9564"/>
                    <a:pt x="15781" y="9708"/>
                  </a:cubicBezTo>
                  <a:cubicBezTo>
                    <a:pt x="15829" y="9850"/>
                    <a:pt x="15771" y="10300"/>
                    <a:pt x="15686" y="10402"/>
                  </a:cubicBezTo>
                  <a:cubicBezTo>
                    <a:pt x="15599" y="10505"/>
                    <a:pt x="15561" y="10627"/>
                    <a:pt x="15445" y="10484"/>
                  </a:cubicBezTo>
                  <a:cubicBezTo>
                    <a:pt x="15330" y="10341"/>
                    <a:pt x="15426" y="10259"/>
                    <a:pt x="15474" y="10034"/>
                  </a:cubicBezTo>
                  <a:cubicBezTo>
                    <a:pt x="15522" y="9809"/>
                    <a:pt x="15426" y="9687"/>
                    <a:pt x="15407" y="9626"/>
                  </a:cubicBezTo>
                  <a:cubicBezTo>
                    <a:pt x="15387" y="9564"/>
                    <a:pt x="15310" y="9749"/>
                    <a:pt x="15272" y="9768"/>
                  </a:cubicBezTo>
                  <a:cubicBezTo>
                    <a:pt x="15234" y="9790"/>
                    <a:pt x="15234" y="9585"/>
                    <a:pt x="15262" y="9462"/>
                  </a:cubicBezTo>
                  <a:cubicBezTo>
                    <a:pt x="15291" y="9340"/>
                    <a:pt x="15243" y="9075"/>
                    <a:pt x="15214" y="9054"/>
                  </a:cubicBezTo>
                  <a:cubicBezTo>
                    <a:pt x="15185" y="9033"/>
                    <a:pt x="15002" y="9361"/>
                    <a:pt x="14925" y="9340"/>
                  </a:cubicBezTo>
                  <a:cubicBezTo>
                    <a:pt x="14848" y="9319"/>
                    <a:pt x="14916" y="8952"/>
                    <a:pt x="14944" y="8849"/>
                  </a:cubicBezTo>
                  <a:cubicBezTo>
                    <a:pt x="14973" y="8747"/>
                    <a:pt x="14887" y="8829"/>
                    <a:pt x="14829" y="8931"/>
                  </a:cubicBezTo>
                  <a:cubicBezTo>
                    <a:pt x="14771" y="9033"/>
                    <a:pt x="14647" y="9259"/>
                    <a:pt x="14599" y="9237"/>
                  </a:cubicBezTo>
                  <a:cubicBezTo>
                    <a:pt x="14551" y="9217"/>
                    <a:pt x="14454" y="9401"/>
                    <a:pt x="14531" y="9523"/>
                  </a:cubicBezTo>
                  <a:cubicBezTo>
                    <a:pt x="14609" y="9647"/>
                    <a:pt x="14637" y="9749"/>
                    <a:pt x="14685" y="9768"/>
                  </a:cubicBezTo>
                  <a:cubicBezTo>
                    <a:pt x="14732" y="9790"/>
                    <a:pt x="14858" y="9728"/>
                    <a:pt x="14906" y="9708"/>
                  </a:cubicBezTo>
                  <a:cubicBezTo>
                    <a:pt x="14954" y="9687"/>
                    <a:pt x="15051" y="9850"/>
                    <a:pt x="14954" y="10034"/>
                  </a:cubicBezTo>
                  <a:cubicBezTo>
                    <a:pt x="14858" y="10219"/>
                    <a:pt x="14656" y="10240"/>
                    <a:pt x="14695" y="10362"/>
                  </a:cubicBezTo>
                  <a:cubicBezTo>
                    <a:pt x="14732" y="10484"/>
                    <a:pt x="14829" y="10669"/>
                    <a:pt x="14906" y="10954"/>
                  </a:cubicBezTo>
                  <a:cubicBezTo>
                    <a:pt x="14983" y="11239"/>
                    <a:pt x="14954" y="11546"/>
                    <a:pt x="14973" y="11772"/>
                  </a:cubicBezTo>
                  <a:cubicBezTo>
                    <a:pt x="14993" y="11996"/>
                    <a:pt x="14695" y="12466"/>
                    <a:pt x="14609" y="12609"/>
                  </a:cubicBezTo>
                  <a:cubicBezTo>
                    <a:pt x="14522" y="12752"/>
                    <a:pt x="14435" y="13100"/>
                    <a:pt x="14291" y="13262"/>
                  </a:cubicBezTo>
                  <a:cubicBezTo>
                    <a:pt x="14146" y="13427"/>
                    <a:pt x="13838" y="13569"/>
                    <a:pt x="13790" y="13507"/>
                  </a:cubicBezTo>
                  <a:cubicBezTo>
                    <a:pt x="13741" y="13446"/>
                    <a:pt x="13607" y="13610"/>
                    <a:pt x="13616" y="13834"/>
                  </a:cubicBezTo>
                  <a:cubicBezTo>
                    <a:pt x="13626" y="14059"/>
                    <a:pt x="13694" y="14039"/>
                    <a:pt x="13694" y="14100"/>
                  </a:cubicBezTo>
                  <a:cubicBezTo>
                    <a:pt x="13694" y="14162"/>
                    <a:pt x="13597" y="14407"/>
                    <a:pt x="13560" y="14509"/>
                  </a:cubicBezTo>
                  <a:cubicBezTo>
                    <a:pt x="13521" y="14610"/>
                    <a:pt x="13387" y="14509"/>
                    <a:pt x="13406" y="14202"/>
                  </a:cubicBezTo>
                  <a:cubicBezTo>
                    <a:pt x="13425" y="13896"/>
                    <a:pt x="13521" y="13773"/>
                    <a:pt x="13511" y="13631"/>
                  </a:cubicBezTo>
                  <a:cubicBezTo>
                    <a:pt x="13502" y="13487"/>
                    <a:pt x="13415" y="13406"/>
                    <a:pt x="13357" y="13527"/>
                  </a:cubicBezTo>
                  <a:cubicBezTo>
                    <a:pt x="13300" y="13650"/>
                    <a:pt x="13117" y="13998"/>
                    <a:pt x="13117" y="13998"/>
                  </a:cubicBezTo>
                  <a:cubicBezTo>
                    <a:pt x="13117" y="13998"/>
                    <a:pt x="13184" y="14366"/>
                    <a:pt x="13271" y="14509"/>
                  </a:cubicBezTo>
                  <a:cubicBezTo>
                    <a:pt x="13357" y="14652"/>
                    <a:pt x="13415" y="14856"/>
                    <a:pt x="13531" y="15163"/>
                  </a:cubicBezTo>
                  <a:cubicBezTo>
                    <a:pt x="13645" y="15469"/>
                    <a:pt x="13560" y="15735"/>
                    <a:pt x="13531" y="15960"/>
                  </a:cubicBezTo>
                  <a:cubicBezTo>
                    <a:pt x="13502" y="16184"/>
                    <a:pt x="13406" y="16184"/>
                    <a:pt x="13329" y="16225"/>
                  </a:cubicBezTo>
                  <a:cubicBezTo>
                    <a:pt x="13251" y="16265"/>
                    <a:pt x="13232" y="16327"/>
                    <a:pt x="13203" y="16450"/>
                  </a:cubicBezTo>
                  <a:cubicBezTo>
                    <a:pt x="13174" y="16573"/>
                    <a:pt x="13035" y="17159"/>
                    <a:pt x="13016" y="17056"/>
                  </a:cubicBezTo>
                  <a:cubicBezTo>
                    <a:pt x="12997" y="16955"/>
                    <a:pt x="12876" y="16265"/>
                    <a:pt x="12876" y="16265"/>
                  </a:cubicBezTo>
                  <a:cubicBezTo>
                    <a:pt x="12876" y="16265"/>
                    <a:pt x="12789" y="15898"/>
                    <a:pt x="12664" y="15714"/>
                  </a:cubicBezTo>
                  <a:cubicBezTo>
                    <a:pt x="12539" y="15531"/>
                    <a:pt x="12492" y="15449"/>
                    <a:pt x="12492" y="15633"/>
                  </a:cubicBezTo>
                  <a:cubicBezTo>
                    <a:pt x="12492" y="15816"/>
                    <a:pt x="12415" y="16164"/>
                    <a:pt x="12415" y="16286"/>
                  </a:cubicBezTo>
                  <a:cubicBezTo>
                    <a:pt x="12415" y="16409"/>
                    <a:pt x="12241" y="15919"/>
                    <a:pt x="12241" y="15714"/>
                  </a:cubicBezTo>
                  <a:cubicBezTo>
                    <a:pt x="12241" y="15510"/>
                    <a:pt x="12212" y="15163"/>
                    <a:pt x="12222" y="14836"/>
                  </a:cubicBezTo>
                  <a:cubicBezTo>
                    <a:pt x="12232" y="14509"/>
                    <a:pt x="12020" y="14815"/>
                    <a:pt x="12020" y="14815"/>
                  </a:cubicBezTo>
                  <a:cubicBezTo>
                    <a:pt x="12020" y="14815"/>
                    <a:pt x="11856" y="15548"/>
                    <a:pt x="11808" y="15548"/>
                  </a:cubicBezTo>
                  <a:cubicBezTo>
                    <a:pt x="11760" y="15548"/>
                    <a:pt x="11808" y="14876"/>
                    <a:pt x="11818" y="14631"/>
                  </a:cubicBezTo>
                  <a:cubicBezTo>
                    <a:pt x="11827" y="14385"/>
                    <a:pt x="11770" y="14162"/>
                    <a:pt x="11741" y="14080"/>
                  </a:cubicBezTo>
                  <a:cubicBezTo>
                    <a:pt x="11712" y="13998"/>
                    <a:pt x="11548" y="13671"/>
                    <a:pt x="11519" y="13446"/>
                  </a:cubicBezTo>
                  <a:cubicBezTo>
                    <a:pt x="11490" y="13221"/>
                    <a:pt x="11433" y="13303"/>
                    <a:pt x="11376" y="13427"/>
                  </a:cubicBezTo>
                  <a:cubicBezTo>
                    <a:pt x="11318" y="13549"/>
                    <a:pt x="11337" y="13549"/>
                    <a:pt x="11106" y="13549"/>
                  </a:cubicBezTo>
                  <a:cubicBezTo>
                    <a:pt x="10875" y="13549"/>
                    <a:pt x="10885" y="13855"/>
                    <a:pt x="10769" y="14039"/>
                  </a:cubicBezTo>
                  <a:cubicBezTo>
                    <a:pt x="10654" y="14223"/>
                    <a:pt x="10557" y="14570"/>
                    <a:pt x="10423" y="14692"/>
                  </a:cubicBezTo>
                  <a:cubicBezTo>
                    <a:pt x="10289" y="14815"/>
                    <a:pt x="10231" y="14937"/>
                    <a:pt x="10231" y="15081"/>
                  </a:cubicBezTo>
                  <a:cubicBezTo>
                    <a:pt x="10231" y="15223"/>
                    <a:pt x="10285" y="15696"/>
                    <a:pt x="10256" y="15899"/>
                  </a:cubicBezTo>
                  <a:cubicBezTo>
                    <a:pt x="10227" y="16104"/>
                    <a:pt x="10154" y="16286"/>
                    <a:pt x="10086" y="16491"/>
                  </a:cubicBezTo>
                  <a:cubicBezTo>
                    <a:pt x="10019" y="16695"/>
                    <a:pt x="9961" y="17022"/>
                    <a:pt x="9903" y="17022"/>
                  </a:cubicBezTo>
                  <a:cubicBezTo>
                    <a:pt x="9846" y="17022"/>
                    <a:pt x="9826" y="16736"/>
                    <a:pt x="9826" y="16553"/>
                  </a:cubicBezTo>
                  <a:cubicBezTo>
                    <a:pt x="9826" y="16368"/>
                    <a:pt x="9663" y="15939"/>
                    <a:pt x="9624" y="15796"/>
                  </a:cubicBezTo>
                  <a:cubicBezTo>
                    <a:pt x="9586" y="15653"/>
                    <a:pt x="9441" y="15020"/>
                    <a:pt x="9441" y="15020"/>
                  </a:cubicBezTo>
                  <a:cubicBezTo>
                    <a:pt x="9441" y="15020"/>
                    <a:pt x="9327" y="14345"/>
                    <a:pt x="9336" y="14162"/>
                  </a:cubicBezTo>
                  <a:cubicBezTo>
                    <a:pt x="9345" y="13978"/>
                    <a:pt x="9345" y="13467"/>
                    <a:pt x="9345" y="13467"/>
                  </a:cubicBezTo>
                  <a:cubicBezTo>
                    <a:pt x="9345" y="13467"/>
                    <a:pt x="9192" y="13793"/>
                    <a:pt x="9124" y="13773"/>
                  </a:cubicBezTo>
                  <a:cubicBezTo>
                    <a:pt x="9057" y="13752"/>
                    <a:pt x="8990" y="13527"/>
                    <a:pt x="8999" y="13262"/>
                  </a:cubicBezTo>
                  <a:cubicBezTo>
                    <a:pt x="9009" y="12997"/>
                    <a:pt x="8884" y="13017"/>
                    <a:pt x="8816" y="12976"/>
                  </a:cubicBezTo>
                  <a:cubicBezTo>
                    <a:pt x="8748" y="12935"/>
                    <a:pt x="8662" y="12568"/>
                    <a:pt x="8615" y="12568"/>
                  </a:cubicBezTo>
                  <a:cubicBezTo>
                    <a:pt x="8566" y="12568"/>
                    <a:pt x="8537" y="12568"/>
                    <a:pt x="8498" y="12690"/>
                  </a:cubicBezTo>
                  <a:cubicBezTo>
                    <a:pt x="8460" y="12813"/>
                    <a:pt x="8259" y="12792"/>
                    <a:pt x="8211" y="12792"/>
                  </a:cubicBezTo>
                  <a:cubicBezTo>
                    <a:pt x="8162" y="12792"/>
                    <a:pt x="7874" y="12772"/>
                    <a:pt x="7787" y="12711"/>
                  </a:cubicBezTo>
                  <a:cubicBezTo>
                    <a:pt x="7700" y="12649"/>
                    <a:pt x="7604" y="12282"/>
                    <a:pt x="7555" y="12241"/>
                  </a:cubicBezTo>
                  <a:cubicBezTo>
                    <a:pt x="7507" y="12201"/>
                    <a:pt x="7363" y="12466"/>
                    <a:pt x="7305" y="12425"/>
                  </a:cubicBezTo>
                  <a:cubicBezTo>
                    <a:pt x="7248" y="12384"/>
                    <a:pt x="7133" y="12180"/>
                    <a:pt x="7007" y="12057"/>
                  </a:cubicBezTo>
                  <a:cubicBezTo>
                    <a:pt x="6883" y="11935"/>
                    <a:pt x="6844" y="11648"/>
                    <a:pt x="6796" y="11465"/>
                  </a:cubicBezTo>
                  <a:cubicBezTo>
                    <a:pt x="6748" y="11281"/>
                    <a:pt x="6584" y="11566"/>
                    <a:pt x="6603" y="11772"/>
                  </a:cubicBezTo>
                  <a:cubicBezTo>
                    <a:pt x="6623" y="11975"/>
                    <a:pt x="6835" y="12241"/>
                    <a:pt x="6835" y="12384"/>
                  </a:cubicBezTo>
                  <a:cubicBezTo>
                    <a:pt x="6835" y="12527"/>
                    <a:pt x="6873" y="12568"/>
                    <a:pt x="6979" y="12752"/>
                  </a:cubicBezTo>
                  <a:cubicBezTo>
                    <a:pt x="7085" y="12935"/>
                    <a:pt x="6999" y="13038"/>
                    <a:pt x="7066" y="13079"/>
                  </a:cubicBezTo>
                  <a:cubicBezTo>
                    <a:pt x="7133" y="13119"/>
                    <a:pt x="7228" y="12915"/>
                    <a:pt x="7325" y="12813"/>
                  </a:cubicBezTo>
                  <a:cubicBezTo>
                    <a:pt x="7421" y="12711"/>
                    <a:pt x="7411" y="12568"/>
                    <a:pt x="7459" y="12568"/>
                  </a:cubicBezTo>
                  <a:cubicBezTo>
                    <a:pt x="7507" y="12568"/>
                    <a:pt x="7498" y="12834"/>
                    <a:pt x="7575" y="12853"/>
                  </a:cubicBezTo>
                  <a:cubicBezTo>
                    <a:pt x="7652" y="12874"/>
                    <a:pt x="7854" y="13119"/>
                    <a:pt x="7902" y="13284"/>
                  </a:cubicBezTo>
                  <a:cubicBezTo>
                    <a:pt x="7951" y="13446"/>
                    <a:pt x="7854" y="13549"/>
                    <a:pt x="7816" y="13691"/>
                  </a:cubicBezTo>
                  <a:cubicBezTo>
                    <a:pt x="7777" y="13834"/>
                    <a:pt x="7662" y="14243"/>
                    <a:pt x="7565" y="14407"/>
                  </a:cubicBezTo>
                  <a:cubicBezTo>
                    <a:pt x="7469" y="14570"/>
                    <a:pt x="7363" y="14795"/>
                    <a:pt x="7218" y="14856"/>
                  </a:cubicBezTo>
                  <a:cubicBezTo>
                    <a:pt x="7075" y="14917"/>
                    <a:pt x="7056" y="15081"/>
                    <a:pt x="6941" y="15101"/>
                  </a:cubicBezTo>
                  <a:cubicBezTo>
                    <a:pt x="6825" y="15122"/>
                    <a:pt x="6507" y="15449"/>
                    <a:pt x="6459" y="15510"/>
                  </a:cubicBezTo>
                  <a:cubicBezTo>
                    <a:pt x="6411" y="15571"/>
                    <a:pt x="6151" y="15735"/>
                    <a:pt x="6075" y="15673"/>
                  </a:cubicBezTo>
                  <a:cubicBezTo>
                    <a:pt x="5998" y="15613"/>
                    <a:pt x="5969" y="15204"/>
                    <a:pt x="5940" y="14897"/>
                  </a:cubicBezTo>
                  <a:cubicBezTo>
                    <a:pt x="5911" y="14591"/>
                    <a:pt x="5873" y="14427"/>
                    <a:pt x="5844" y="14305"/>
                  </a:cubicBezTo>
                  <a:cubicBezTo>
                    <a:pt x="5815" y="14182"/>
                    <a:pt x="5641" y="13855"/>
                    <a:pt x="5603" y="13793"/>
                  </a:cubicBezTo>
                  <a:cubicBezTo>
                    <a:pt x="5564" y="13732"/>
                    <a:pt x="5468" y="13242"/>
                    <a:pt x="5459" y="13038"/>
                  </a:cubicBezTo>
                  <a:cubicBezTo>
                    <a:pt x="5449" y="12834"/>
                    <a:pt x="5343" y="12915"/>
                    <a:pt x="5324" y="12690"/>
                  </a:cubicBezTo>
                  <a:cubicBezTo>
                    <a:pt x="5304" y="12466"/>
                    <a:pt x="5198" y="12159"/>
                    <a:pt x="5179" y="12016"/>
                  </a:cubicBezTo>
                  <a:cubicBezTo>
                    <a:pt x="5160" y="11873"/>
                    <a:pt x="4968" y="12037"/>
                    <a:pt x="4892" y="12057"/>
                  </a:cubicBezTo>
                  <a:cubicBezTo>
                    <a:pt x="4814" y="12078"/>
                    <a:pt x="4670" y="11935"/>
                    <a:pt x="4689" y="11607"/>
                  </a:cubicBezTo>
                  <a:cubicBezTo>
                    <a:pt x="4708" y="11281"/>
                    <a:pt x="4785" y="11281"/>
                    <a:pt x="4882" y="11281"/>
                  </a:cubicBezTo>
                  <a:cubicBezTo>
                    <a:pt x="4978" y="11281"/>
                    <a:pt x="4940" y="11178"/>
                    <a:pt x="5036" y="10973"/>
                  </a:cubicBezTo>
                  <a:cubicBezTo>
                    <a:pt x="5131" y="10770"/>
                    <a:pt x="5160" y="10362"/>
                    <a:pt x="5169" y="10096"/>
                  </a:cubicBezTo>
                  <a:cubicBezTo>
                    <a:pt x="5179" y="9830"/>
                    <a:pt x="5102" y="9953"/>
                    <a:pt x="5026" y="9994"/>
                  </a:cubicBezTo>
                  <a:cubicBezTo>
                    <a:pt x="4949" y="10034"/>
                    <a:pt x="4834" y="10096"/>
                    <a:pt x="4795" y="10075"/>
                  </a:cubicBezTo>
                  <a:cubicBezTo>
                    <a:pt x="4757" y="10054"/>
                    <a:pt x="4603" y="9953"/>
                    <a:pt x="4574" y="10015"/>
                  </a:cubicBezTo>
                  <a:cubicBezTo>
                    <a:pt x="4544" y="10075"/>
                    <a:pt x="4381" y="10034"/>
                    <a:pt x="4343" y="9932"/>
                  </a:cubicBezTo>
                  <a:cubicBezTo>
                    <a:pt x="4304" y="9830"/>
                    <a:pt x="4111" y="9708"/>
                    <a:pt x="4092" y="9626"/>
                  </a:cubicBezTo>
                  <a:cubicBezTo>
                    <a:pt x="4073" y="9544"/>
                    <a:pt x="4092" y="9054"/>
                    <a:pt x="4053" y="8931"/>
                  </a:cubicBezTo>
                  <a:cubicBezTo>
                    <a:pt x="4016" y="8809"/>
                    <a:pt x="3929" y="8952"/>
                    <a:pt x="3881" y="9033"/>
                  </a:cubicBezTo>
                  <a:cubicBezTo>
                    <a:pt x="3833" y="9115"/>
                    <a:pt x="3698" y="9177"/>
                    <a:pt x="3737" y="9237"/>
                  </a:cubicBezTo>
                  <a:cubicBezTo>
                    <a:pt x="3775" y="9299"/>
                    <a:pt x="3901" y="9421"/>
                    <a:pt x="3891" y="9585"/>
                  </a:cubicBezTo>
                  <a:cubicBezTo>
                    <a:pt x="3881" y="9749"/>
                    <a:pt x="3794" y="9790"/>
                    <a:pt x="3746" y="9871"/>
                  </a:cubicBezTo>
                  <a:cubicBezTo>
                    <a:pt x="3698" y="9953"/>
                    <a:pt x="3523" y="10276"/>
                    <a:pt x="3494" y="10174"/>
                  </a:cubicBezTo>
                  <a:cubicBezTo>
                    <a:pt x="3465" y="10071"/>
                    <a:pt x="3447" y="9421"/>
                    <a:pt x="3419" y="9340"/>
                  </a:cubicBezTo>
                  <a:cubicBezTo>
                    <a:pt x="3390" y="9259"/>
                    <a:pt x="3303" y="9054"/>
                    <a:pt x="3275" y="8870"/>
                  </a:cubicBezTo>
                  <a:cubicBezTo>
                    <a:pt x="3246" y="8686"/>
                    <a:pt x="3140" y="8624"/>
                    <a:pt x="3072" y="8482"/>
                  </a:cubicBezTo>
                  <a:cubicBezTo>
                    <a:pt x="3005" y="8339"/>
                    <a:pt x="2813" y="8113"/>
                    <a:pt x="2736" y="7950"/>
                  </a:cubicBezTo>
                  <a:cubicBezTo>
                    <a:pt x="2659" y="7788"/>
                    <a:pt x="2524" y="7665"/>
                    <a:pt x="2515" y="7869"/>
                  </a:cubicBezTo>
                  <a:cubicBezTo>
                    <a:pt x="2505" y="8073"/>
                    <a:pt x="2650" y="8113"/>
                    <a:pt x="2708" y="8319"/>
                  </a:cubicBezTo>
                  <a:cubicBezTo>
                    <a:pt x="2765" y="8523"/>
                    <a:pt x="2890" y="8645"/>
                    <a:pt x="2957" y="8706"/>
                  </a:cubicBezTo>
                  <a:cubicBezTo>
                    <a:pt x="3024" y="8768"/>
                    <a:pt x="3207" y="9033"/>
                    <a:pt x="3207" y="9033"/>
                  </a:cubicBezTo>
                  <a:cubicBezTo>
                    <a:pt x="3207" y="9033"/>
                    <a:pt x="3130" y="9095"/>
                    <a:pt x="3063" y="9075"/>
                  </a:cubicBezTo>
                  <a:cubicBezTo>
                    <a:pt x="2995" y="9054"/>
                    <a:pt x="3101" y="9514"/>
                    <a:pt x="3091" y="9657"/>
                  </a:cubicBezTo>
                  <a:cubicBezTo>
                    <a:pt x="3082" y="9800"/>
                    <a:pt x="2966" y="9605"/>
                    <a:pt x="2948" y="9443"/>
                  </a:cubicBezTo>
                  <a:cubicBezTo>
                    <a:pt x="2929" y="9278"/>
                    <a:pt x="2871" y="9095"/>
                    <a:pt x="2832" y="9033"/>
                  </a:cubicBezTo>
                  <a:cubicBezTo>
                    <a:pt x="2794" y="8972"/>
                    <a:pt x="2544" y="8809"/>
                    <a:pt x="2505" y="8768"/>
                  </a:cubicBezTo>
                  <a:cubicBezTo>
                    <a:pt x="2466" y="8726"/>
                    <a:pt x="2303" y="8503"/>
                    <a:pt x="2284" y="8319"/>
                  </a:cubicBezTo>
                  <a:cubicBezTo>
                    <a:pt x="2264" y="8134"/>
                    <a:pt x="2120" y="8113"/>
                    <a:pt x="2082" y="8155"/>
                  </a:cubicBezTo>
                  <a:cubicBezTo>
                    <a:pt x="2043" y="8196"/>
                    <a:pt x="1898" y="8420"/>
                    <a:pt x="1832" y="8420"/>
                  </a:cubicBezTo>
                  <a:cubicBezTo>
                    <a:pt x="1765" y="8420"/>
                    <a:pt x="1659" y="8319"/>
                    <a:pt x="1581" y="8297"/>
                  </a:cubicBezTo>
                  <a:cubicBezTo>
                    <a:pt x="1505" y="8278"/>
                    <a:pt x="1495" y="8563"/>
                    <a:pt x="1466" y="8726"/>
                  </a:cubicBezTo>
                  <a:cubicBezTo>
                    <a:pt x="1437" y="8891"/>
                    <a:pt x="1312" y="8768"/>
                    <a:pt x="1245" y="8911"/>
                  </a:cubicBezTo>
                  <a:cubicBezTo>
                    <a:pt x="1177" y="9054"/>
                    <a:pt x="1062" y="9197"/>
                    <a:pt x="1090" y="9319"/>
                  </a:cubicBezTo>
                  <a:cubicBezTo>
                    <a:pt x="1120" y="9443"/>
                    <a:pt x="1168" y="9443"/>
                    <a:pt x="1081" y="9544"/>
                  </a:cubicBezTo>
                  <a:cubicBezTo>
                    <a:pt x="994" y="9647"/>
                    <a:pt x="946" y="9850"/>
                    <a:pt x="859" y="9871"/>
                  </a:cubicBezTo>
                  <a:cubicBezTo>
                    <a:pt x="774" y="9891"/>
                    <a:pt x="658" y="9973"/>
                    <a:pt x="610" y="9912"/>
                  </a:cubicBezTo>
                  <a:cubicBezTo>
                    <a:pt x="562" y="9850"/>
                    <a:pt x="524" y="10116"/>
                    <a:pt x="494" y="10177"/>
                  </a:cubicBezTo>
                  <a:cubicBezTo>
                    <a:pt x="466" y="10240"/>
                    <a:pt x="417" y="9994"/>
                    <a:pt x="369" y="9891"/>
                  </a:cubicBezTo>
                  <a:cubicBezTo>
                    <a:pt x="321" y="9790"/>
                    <a:pt x="196" y="9871"/>
                    <a:pt x="157" y="9850"/>
                  </a:cubicBezTo>
                  <a:cubicBezTo>
                    <a:pt x="119" y="9830"/>
                    <a:pt x="80" y="9647"/>
                    <a:pt x="32" y="9564"/>
                  </a:cubicBezTo>
                  <a:cubicBezTo>
                    <a:pt x="-16" y="9482"/>
                    <a:pt x="-6" y="9299"/>
                    <a:pt x="32" y="9237"/>
                  </a:cubicBezTo>
                  <a:cubicBezTo>
                    <a:pt x="71" y="9177"/>
                    <a:pt x="109" y="9075"/>
                    <a:pt x="80" y="8891"/>
                  </a:cubicBezTo>
                  <a:cubicBezTo>
                    <a:pt x="51" y="8706"/>
                    <a:pt x="32" y="8297"/>
                    <a:pt x="129" y="8217"/>
                  </a:cubicBezTo>
                  <a:cubicBezTo>
                    <a:pt x="225" y="8134"/>
                    <a:pt x="456" y="8217"/>
                    <a:pt x="571" y="8217"/>
                  </a:cubicBezTo>
                  <a:cubicBezTo>
                    <a:pt x="687" y="8217"/>
                    <a:pt x="884" y="8301"/>
                    <a:pt x="917" y="8175"/>
                  </a:cubicBezTo>
                  <a:cubicBezTo>
                    <a:pt x="965" y="7991"/>
                    <a:pt x="985" y="7788"/>
                    <a:pt x="975" y="7603"/>
                  </a:cubicBezTo>
                  <a:cubicBezTo>
                    <a:pt x="965" y="7420"/>
                    <a:pt x="774" y="7255"/>
                    <a:pt x="649" y="7215"/>
                  </a:cubicBezTo>
                  <a:cubicBezTo>
                    <a:pt x="524" y="7174"/>
                    <a:pt x="542" y="7052"/>
                    <a:pt x="678" y="7032"/>
                  </a:cubicBezTo>
                  <a:cubicBezTo>
                    <a:pt x="812" y="7010"/>
                    <a:pt x="803" y="6909"/>
                    <a:pt x="917" y="6868"/>
                  </a:cubicBezTo>
                  <a:cubicBezTo>
                    <a:pt x="1033" y="6827"/>
                    <a:pt x="1149" y="6765"/>
                    <a:pt x="1235" y="6745"/>
                  </a:cubicBezTo>
                  <a:cubicBezTo>
                    <a:pt x="1321" y="6724"/>
                    <a:pt x="1321" y="6561"/>
                    <a:pt x="1321" y="6439"/>
                  </a:cubicBezTo>
                  <a:cubicBezTo>
                    <a:pt x="1321" y="6316"/>
                    <a:pt x="1562" y="6275"/>
                    <a:pt x="1562" y="6275"/>
                  </a:cubicBezTo>
                  <a:cubicBezTo>
                    <a:pt x="1562" y="6275"/>
                    <a:pt x="1697" y="6010"/>
                    <a:pt x="1774" y="5887"/>
                  </a:cubicBezTo>
                  <a:cubicBezTo>
                    <a:pt x="1852" y="5764"/>
                    <a:pt x="1985" y="5784"/>
                    <a:pt x="2091" y="5846"/>
                  </a:cubicBezTo>
                  <a:cubicBezTo>
                    <a:pt x="2197" y="5907"/>
                    <a:pt x="2082" y="5703"/>
                    <a:pt x="2043" y="5601"/>
                  </a:cubicBezTo>
                  <a:cubicBezTo>
                    <a:pt x="2004" y="5499"/>
                    <a:pt x="2034" y="5273"/>
                    <a:pt x="2062" y="5152"/>
                  </a:cubicBezTo>
                  <a:cubicBezTo>
                    <a:pt x="2091" y="5028"/>
                    <a:pt x="2264" y="4967"/>
                    <a:pt x="2313" y="5008"/>
                  </a:cubicBezTo>
                  <a:cubicBezTo>
                    <a:pt x="2361" y="5049"/>
                    <a:pt x="2313" y="5232"/>
                    <a:pt x="2322" y="5397"/>
                  </a:cubicBezTo>
                  <a:cubicBezTo>
                    <a:pt x="2332" y="5560"/>
                    <a:pt x="2408" y="5663"/>
                    <a:pt x="2408" y="5663"/>
                  </a:cubicBezTo>
                  <a:lnTo>
                    <a:pt x="2486" y="5642"/>
                  </a:lnTo>
                  <a:cubicBezTo>
                    <a:pt x="2486" y="5642"/>
                    <a:pt x="2486" y="5642"/>
                    <a:pt x="2611" y="5642"/>
                  </a:cubicBezTo>
                  <a:cubicBezTo>
                    <a:pt x="2736" y="5642"/>
                    <a:pt x="2743" y="5647"/>
                    <a:pt x="2839" y="5586"/>
                  </a:cubicBezTo>
                  <a:cubicBezTo>
                    <a:pt x="2935" y="5524"/>
                    <a:pt x="3005" y="5601"/>
                    <a:pt x="3044" y="5560"/>
                  </a:cubicBezTo>
                  <a:cubicBezTo>
                    <a:pt x="3082" y="5519"/>
                    <a:pt x="3188" y="5519"/>
                    <a:pt x="3332" y="5622"/>
                  </a:cubicBezTo>
                  <a:cubicBezTo>
                    <a:pt x="3477" y="5724"/>
                    <a:pt x="3400" y="5438"/>
                    <a:pt x="3428" y="5273"/>
                  </a:cubicBezTo>
                  <a:cubicBezTo>
                    <a:pt x="3458" y="5110"/>
                    <a:pt x="3515" y="4825"/>
                    <a:pt x="3611" y="4845"/>
                  </a:cubicBezTo>
                  <a:cubicBezTo>
                    <a:pt x="3708" y="4865"/>
                    <a:pt x="3785" y="4988"/>
                    <a:pt x="3862" y="4886"/>
                  </a:cubicBezTo>
                  <a:cubicBezTo>
                    <a:pt x="3939" y="4784"/>
                    <a:pt x="3717" y="4640"/>
                    <a:pt x="3717" y="4579"/>
                  </a:cubicBezTo>
                  <a:cubicBezTo>
                    <a:pt x="3717" y="4518"/>
                    <a:pt x="3901" y="4518"/>
                    <a:pt x="4063" y="4498"/>
                  </a:cubicBezTo>
                  <a:cubicBezTo>
                    <a:pt x="4227" y="4477"/>
                    <a:pt x="4323" y="4498"/>
                    <a:pt x="4401" y="4458"/>
                  </a:cubicBezTo>
                  <a:cubicBezTo>
                    <a:pt x="4477" y="4416"/>
                    <a:pt x="4343" y="4129"/>
                    <a:pt x="4313" y="4129"/>
                  </a:cubicBezTo>
                  <a:cubicBezTo>
                    <a:pt x="4285" y="4129"/>
                    <a:pt x="4092" y="4170"/>
                    <a:pt x="3997" y="4150"/>
                  </a:cubicBezTo>
                  <a:cubicBezTo>
                    <a:pt x="3901" y="4129"/>
                    <a:pt x="3794" y="4274"/>
                    <a:pt x="3708" y="4314"/>
                  </a:cubicBezTo>
                  <a:cubicBezTo>
                    <a:pt x="3621" y="4355"/>
                    <a:pt x="3602" y="4068"/>
                    <a:pt x="3554" y="3946"/>
                  </a:cubicBezTo>
                  <a:cubicBezTo>
                    <a:pt x="3505" y="3823"/>
                    <a:pt x="3486" y="3599"/>
                    <a:pt x="3611" y="3477"/>
                  </a:cubicBezTo>
                  <a:cubicBezTo>
                    <a:pt x="3737" y="3353"/>
                    <a:pt x="3959" y="3088"/>
                    <a:pt x="3997" y="2965"/>
                  </a:cubicBezTo>
                  <a:cubicBezTo>
                    <a:pt x="4034" y="2842"/>
                    <a:pt x="3843" y="2863"/>
                    <a:pt x="3660" y="2884"/>
                  </a:cubicBezTo>
                  <a:cubicBezTo>
                    <a:pt x="3477" y="2904"/>
                    <a:pt x="3689" y="3006"/>
                    <a:pt x="3515" y="3374"/>
                  </a:cubicBezTo>
                  <a:cubicBezTo>
                    <a:pt x="3342" y="3741"/>
                    <a:pt x="3255" y="3496"/>
                    <a:pt x="3120" y="3741"/>
                  </a:cubicBezTo>
                  <a:cubicBezTo>
                    <a:pt x="2986" y="3986"/>
                    <a:pt x="3082" y="4008"/>
                    <a:pt x="3207" y="4089"/>
                  </a:cubicBezTo>
                  <a:cubicBezTo>
                    <a:pt x="3332" y="4170"/>
                    <a:pt x="3226" y="4416"/>
                    <a:pt x="3197" y="4477"/>
                  </a:cubicBezTo>
                  <a:cubicBezTo>
                    <a:pt x="3168" y="4539"/>
                    <a:pt x="3024" y="4763"/>
                    <a:pt x="3044" y="4926"/>
                  </a:cubicBezTo>
                  <a:cubicBezTo>
                    <a:pt x="3063" y="5090"/>
                    <a:pt x="2948" y="5193"/>
                    <a:pt x="2948" y="5193"/>
                  </a:cubicBezTo>
                  <a:cubicBezTo>
                    <a:pt x="2948" y="5193"/>
                    <a:pt x="2592" y="5356"/>
                    <a:pt x="2524" y="5377"/>
                  </a:cubicBezTo>
                  <a:cubicBezTo>
                    <a:pt x="2457" y="5397"/>
                    <a:pt x="2438" y="5273"/>
                    <a:pt x="2457" y="5152"/>
                  </a:cubicBezTo>
                  <a:cubicBezTo>
                    <a:pt x="2476" y="5028"/>
                    <a:pt x="2380" y="4743"/>
                    <a:pt x="2371" y="4560"/>
                  </a:cubicBezTo>
                  <a:cubicBezTo>
                    <a:pt x="2361" y="4375"/>
                    <a:pt x="2216" y="4640"/>
                    <a:pt x="2207" y="4763"/>
                  </a:cubicBezTo>
                  <a:cubicBezTo>
                    <a:pt x="2197" y="4886"/>
                    <a:pt x="2014" y="4906"/>
                    <a:pt x="1909" y="4825"/>
                  </a:cubicBezTo>
                  <a:cubicBezTo>
                    <a:pt x="1803" y="4743"/>
                    <a:pt x="1746" y="4436"/>
                    <a:pt x="1765" y="4375"/>
                  </a:cubicBezTo>
                  <a:cubicBezTo>
                    <a:pt x="1784" y="4314"/>
                    <a:pt x="1707" y="4008"/>
                    <a:pt x="1707" y="3926"/>
                  </a:cubicBezTo>
                  <a:cubicBezTo>
                    <a:pt x="1707" y="3844"/>
                    <a:pt x="1931" y="3249"/>
                    <a:pt x="2114" y="3167"/>
                  </a:cubicBezTo>
                  <a:cubicBezTo>
                    <a:pt x="2297" y="3085"/>
                    <a:pt x="2515" y="2884"/>
                    <a:pt x="2640" y="2680"/>
                  </a:cubicBezTo>
                  <a:cubicBezTo>
                    <a:pt x="2765" y="2475"/>
                    <a:pt x="2823" y="2230"/>
                    <a:pt x="2861" y="2168"/>
                  </a:cubicBezTo>
                  <a:cubicBezTo>
                    <a:pt x="2900" y="2107"/>
                    <a:pt x="3565" y="1430"/>
                    <a:pt x="3805" y="1348"/>
                  </a:cubicBezTo>
                  <a:cubicBezTo>
                    <a:pt x="4045" y="1267"/>
                    <a:pt x="4574" y="1760"/>
                    <a:pt x="4660" y="1800"/>
                  </a:cubicBezTo>
                  <a:cubicBezTo>
                    <a:pt x="4747" y="1841"/>
                    <a:pt x="4795" y="1902"/>
                    <a:pt x="5007" y="2066"/>
                  </a:cubicBezTo>
                  <a:cubicBezTo>
                    <a:pt x="5218" y="2230"/>
                    <a:pt x="5418" y="2052"/>
                    <a:pt x="5553" y="2092"/>
                  </a:cubicBezTo>
                  <a:cubicBezTo>
                    <a:pt x="5688" y="2133"/>
                    <a:pt x="5757" y="2393"/>
                    <a:pt x="5844" y="2475"/>
                  </a:cubicBezTo>
                  <a:cubicBezTo>
                    <a:pt x="5930" y="2558"/>
                    <a:pt x="5844" y="2619"/>
                    <a:pt x="5632" y="2761"/>
                  </a:cubicBezTo>
                  <a:cubicBezTo>
                    <a:pt x="5420" y="2904"/>
                    <a:pt x="5275" y="2863"/>
                    <a:pt x="5160" y="2781"/>
                  </a:cubicBezTo>
                  <a:cubicBezTo>
                    <a:pt x="5045" y="2699"/>
                    <a:pt x="4978" y="2699"/>
                    <a:pt x="5065" y="2822"/>
                  </a:cubicBezTo>
                  <a:cubicBezTo>
                    <a:pt x="5150" y="2945"/>
                    <a:pt x="5122" y="3006"/>
                    <a:pt x="5131" y="3190"/>
                  </a:cubicBezTo>
                  <a:cubicBezTo>
                    <a:pt x="5140" y="3374"/>
                    <a:pt x="5275" y="3210"/>
                    <a:pt x="5304" y="3170"/>
                  </a:cubicBezTo>
                  <a:cubicBezTo>
                    <a:pt x="5333" y="3129"/>
                    <a:pt x="5333" y="3047"/>
                    <a:pt x="5439" y="3190"/>
                  </a:cubicBezTo>
                  <a:cubicBezTo>
                    <a:pt x="5545" y="3333"/>
                    <a:pt x="5584" y="3251"/>
                    <a:pt x="5632" y="3231"/>
                  </a:cubicBezTo>
                  <a:cubicBezTo>
                    <a:pt x="5680" y="3210"/>
                    <a:pt x="5641" y="2986"/>
                    <a:pt x="5670" y="2904"/>
                  </a:cubicBezTo>
                  <a:cubicBezTo>
                    <a:pt x="5699" y="2822"/>
                    <a:pt x="5815" y="2822"/>
                    <a:pt x="5844" y="2781"/>
                  </a:cubicBezTo>
                  <a:cubicBezTo>
                    <a:pt x="5873" y="2741"/>
                    <a:pt x="5940" y="2680"/>
                    <a:pt x="5998" y="2659"/>
                  </a:cubicBezTo>
                  <a:cubicBezTo>
                    <a:pt x="6055" y="2638"/>
                    <a:pt x="6046" y="2842"/>
                    <a:pt x="6104" y="2904"/>
                  </a:cubicBezTo>
                  <a:cubicBezTo>
                    <a:pt x="6160" y="2965"/>
                    <a:pt x="6133" y="2638"/>
                    <a:pt x="6113" y="2558"/>
                  </a:cubicBezTo>
                  <a:cubicBezTo>
                    <a:pt x="6094" y="2475"/>
                    <a:pt x="6075" y="2251"/>
                    <a:pt x="6104" y="2189"/>
                  </a:cubicBezTo>
                  <a:cubicBezTo>
                    <a:pt x="6133" y="2127"/>
                    <a:pt x="6334" y="2086"/>
                    <a:pt x="6382" y="2168"/>
                  </a:cubicBezTo>
                  <a:cubicBezTo>
                    <a:pt x="6430" y="2251"/>
                    <a:pt x="6305" y="2495"/>
                    <a:pt x="6334" y="2638"/>
                  </a:cubicBezTo>
                  <a:cubicBezTo>
                    <a:pt x="6363" y="2781"/>
                    <a:pt x="6430" y="2558"/>
                    <a:pt x="6478" y="2434"/>
                  </a:cubicBezTo>
                  <a:cubicBezTo>
                    <a:pt x="6527" y="2313"/>
                    <a:pt x="6632" y="2434"/>
                    <a:pt x="6806" y="2373"/>
                  </a:cubicBezTo>
                  <a:cubicBezTo>
                    <a:pt x="6979" y="2313"/>
                    <a:pt x="6941" y="2107"/>
                    <a:pt x="7123" y="2230"/>
                  </a:cubicBezTo>
                  <a:cubicBezTo>
                    <a:pt x="7305" y="2353"/>
                    <a:pt x="7257" y="2353"/>
                    <a:pt x="7315" y="2230"/>
                  </a:cubicBezTo>
                  <a:cubicBezTo>
                    <a:pt x="7373" y="2107"/>
                    <a:pt x="7479" y="2251"/>
                    <a:pt x="7584" y="2168"/>
                  </a:cubicBezTo>
                  <a:cubicBezTo>
                    <a:pt x="7690" y="2086"/>
                    <a:pt x="7690" y="2168"/>
                    <a:pt x="7768" y="2251"/>
                  </a:cubicBezTo>
                  <a:cubicBezTo>
                    <a:pt x="7845" y="2333"/>
                    <a:pt x="7941" y="2086"/>
                    <a:pt x="7980" y="2006"/>
                  </a:cubicBezTo>
                  <a:cubicBezTo>
                    <a:pt x="8018" y="1923"/>
                    <a:pt x="8172" y="1923"/>
                    <a:pt x="8250" y="1944"/>
                  </a:cubicBezTo>
                  <a:cubicBezTo>
                    <a:pt x="8325" y="1965"/>
                    <a:pt x="8421" y="2066"/>
                    <a:pt x="8498" y="2066"/>
                  </a:cubicBezTo>
                  <a:cubicBezTo>
                    <a:pt x="8575" y="2066"/>
                    <a:pt x="8701" y="2189"/>
                    <a:pt x="8701" y="2189"/>
                  </a:cubicBezTo>
                  <a:cubicBezTo>
                    <a:pt x="8701" y="2189"/>
                    <a:pt x="8865" y="2313"/>
                    <a:pt x="8903" y="2230"/>
                  </a:cubicBezTo>
                  <a:cubicBezTo>
                    <a:pt x="8941" y="2148"/>
                    <a:pt x="8894" y="2046"/>
                    <a:pt x="8748" y="1902"/>
                  </a:cubicBezTo>
                  <a:cubicBezTo>
                    <a:pt x="8604" y="1760"/>
                    <a:pt x="8662" y="1515"/>
                    <a:pt x="8748" y="1494"/>
                  </a:cubicBezTo>
                  <a:cubicBezTo>
                    <a:pt x="8836" y="1474"/>
                    <a:pt x="8826" y="1372"/>
                    <a:pt x="8894" y="1290"/>
                  </a:cubicBezTo>
                  <a:cubicBezTo>
                    <a:pt x="8961" y="1209"/>
                    <a:pt x="9047" y="902"/>
                    <a:pt x="9124" y="963"/>
                  </a:cubicBezTo>
                  <a:cubicBezTo>
                    <a:pt x="9202" y="1024"/>
                    <a:pt x="9269" y="1147"/>
                    <a:pt x="9364" y="1249"/>
                  </a:cubicBezTo>
                  <a:cubicBezTo>
                    <a:pt x="9461" y="1351"/>
                    <a:pt x="9374" y="1494"/>
                    <a:pt x="9355" y="1596"/>
                  </a:cubicBezTo>
                  <a:cubicBezTo>
                    <a:pt x="9336" y="1699"/>
                    <a:pt x="9374" y="2086"/>
                    <a:pt x="9403" y="2148"/>
                  </a:cubicBezTo>
                  <a:cubicBezTo>
                    <a:pt x="9432" y="2209"/>
                    <a:pt x="9374" y="2434"/>
                    <a:pt x="9298" y="2537"/>
                  </a:cubicBezTo>
                  <a:cubicBezTo>
                    <a:pt x="9221" y="2638"/>
                    <a:pt x="9115" y="2863"/>
                    <a:pt x="9144" y="2904"/>
                  </a:cubicBezTo>
                  <a:cubicBezTo>
                    <a:pt x="9172" y="2945"/>
                    <a:pt x="9403" y="2720"/>
                    <a:pt x="9403" y="2720"/>
                  </a:cubicBezTo>
                  <a:cubicBezTo>
                    <a:pt x="9403" y="2720"/>
                    <a:pt x="9547" y="2353"/>
                    <a:pt x="9614" y="2251"/>
                  </a:cubicBezTo>
                  <a:cubicBezTo>
                    <a:pt x="9682" y="2148"/>
                    <a:pt x="9749" y="2148"/>
                    <a:pt x="9769" y="2271"/>
                  </a:cubicBezTo>
                  <a:cubicBezTo>
                    <a:pt x="9788" y="2393"/>
                    <a:pt x="9894" y="2434"/>
                    <a:pt x="9990" y="2353"/>
                  </a:cubicBezTo>
                  <a:cubicBezTo>
                    <a:pt x="10086" y="2271"/>
                    <a:pt x="9990" y="2209"/>
                    <a:pt x="9981" y="2025"/>
                  </a:cubicBezTo>
                  <a:cubicBezTo>
                    <a:pt x="9971" y="1841"/>
                    <a:pt x="9817" y="1944"/>
                    <a:pt x="9730" y="1984"/>
                  </a:cubicBezTo>
                  <a:cubicBezTo>
                    <a:pt x="9643" y="2025"/>
                    <a:pt x="9576" y="2209"/>
                    <a:pt x="9547" y="2209"/>
                  </a:cubicBezTo>
                  <a:cubicBezTo>
                    <a:pt x="9518" y="2209"/>
                    <a:pt x="9518" y="2086"/>
                    <a:pt x="9537" y="1902"/>
                  </a:cubicBezTo>
                  <a:cubicBezTo>
                    <a:pt x="9557" y="1719"/>
                    <a:pt x="9499" y="1616"/>
                    <a:pt x="9499" y="1515"/>
                  </a:cubicBezTo>
                  <a:cubicBezTo>
                    <a:pt x="9499" y="1413"/>
                    <a:pt x="9528" y="1413"/>
                    <a:pt x="9595" y="1209"/>
                  </a:cubicBezTo>
                  <a:cubicBezTo>
                    <a:pt x="9663" y="1003"/>
                    <a:pt x="9663" y="1351"/>
                    <a:pt x="9672" y="1534"/>
                  </a:cubicBezTo>
                  <a:cubicBezTo>
                    <a:pt x="9682" y="1719"/>
                    <a:pt x="9749" y="1637"/>
                    <a:pt x="9807" y="1616"/>
                  </a:cubicBezTo>
                  <a:cubicBezTo>
                    <a:pt x="9865" y="1596"/>
                    <a:pt x="9836" y="1351"/>
                    <a:pt x="9885" y="1229"/>
                  </a:cubicBezTo>
                  <a:cubicBezTo>
                    <a:pt x="9932" y="1106"/>
                    <a:pt x="10039" y="1086"/>
                    <a:pt x="10134" y="1270"/>
                  </a:cubicBezTo>
                  <a:cubicBezTo>
                    <a:pt x="10231" y="1454"/>
                    <a:pt x="10221" y="1393"/>
                    <a:pt x="10337" y="1474"/>
                  </a:cubicBezTo>
                  <a:cubicBezTo>
                    <a:pt x="10451" y="1555"/>
                    <a:pt x="10461" y="1577"/>
                    <a:pt x="10471" y="1760"/>
                  </a:cubicBezTo>
                  <a:cubicBezTo>
                    <a:pt x="10480" y="1944"/>
                    <a:pt x="10557" y="1965"/>
                    <a:pt x="10605" y="1902"/>
                  </a:cubicBezTo>
                  <a:cubicBezTo>
                    <a:pt x="10654" y="1841"/>
                    <a:pt x="10615" y="1596"/>
                    <a:pt x="10586" y="1515"/>
                  </a:cubicBezTo>
                  <a:cubicBezTo>
                    <a:pt x="10557" y="1434"/>
                    <a:pt x="10327" y="1290"/>
                    <a:pt x="10250" y="1147"/>
                  </a:cubicBezTo>
                  <a:cubicBezTo>
                    <a:pt x="10173" y="1003"/>
                    <a:pt x="10289" y="1003"/>
                    <a:pt x="10376" y="1003"/>
                  </a:cubicBezTo>
                  <a:cubicBezTo>
                    <a:pt x="10461" y="1003"/>
                    <a:pt x="10625" y="1024"/>
                    <a:pt x="10625" y="1024"/>
                  </a:cubicBezTo>
                  <a:cubicBezTo>
                    <a:pt x="10625" y="1024"/>
                    <a:pt x="10808" y="942"/>
                    <a:pt x="10904" y="800"/>
                  </a:cubicBezTo>
                  <a:cubicBezTo>
                    <a:pt x="11001" y="657"/>
                    <a:pt x="11067" y="657"/>
                    <a:pt x="11164" y="576"/>
                  </a:cubicBezTo>
                  <a:cubicBezTo>
                    <a:pt x="11260" y="493"/>
                    <a:pt x="11414" y="493"/>
                    <a:pt x="11510" y="534"/>
                  </a:cubicBezTo>
                  <a:cubicBezTo>
                    <a:pt x="11606" y="576"/>
                    <a:pt x="11673" y="452"/>
                    <a:pt x="11770" y="370"/>
                  </a:cubicBezTo>
                  <a:cubicBezTo>
                    <a:pt x="11866" y="289"/>
                    <a:pt x="11992" y="-243"/>
                    <a:pt x="12001" y="269"/>
                  </a:cubicBezTo>
                  <a:cubicBezTo>
                    <a:pt x="12002" y="335"/>
                    <a:pt x="12270" y="431"/>
                    <a:pt x="12309" y="412"/>
                  </a:cubicBezTo>
                  <a:cubicBezTo>
                    <a:pt x="12347" y="391"/>
                    <a:pt x="12444" y="364"/>
                    <a:pt x="12587" y="207"/>
                  </a:cubicBezTo>
                  <a:cubicBezTo>
                    <a:pt x="12663" y="124"/>
                    <a:pt x="12700" y="53"/>
                    <a:pt x="1271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45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noProof="0" err="1"/>
              <a:t>Clic</a:t>
            </a:r>
            <a:r>
              <a:rPr lang="en-US" noProof="0"/>
              <a:t> to edit title</a:t>
            </a:r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3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86032" y="1848051"/>
            <a:ext cx="11295290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Shape 870"/>
          <p:cNvSpPr/>
          <p:nvPr userDrawn="1"/>
        </p:nvSpPr>
        <p:spPr>
          <a:xfrm>
            <a:off x="313812" y="543654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48558497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</p:spTree>
    <p:extLst>
      <p:ext uri="{BB962C8B-B14F-4D97-AF65-F5344CB8AC3E}">
        <p14:creationId xmlns:p14="http://schemas.microsoft.com/office/powerpoint/2010/main" val="275103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A 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22460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5736656" y="1922461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124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B 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55344" y="1910244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0" y="1910243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80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C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55344" y="1910244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0" y="1910243"/>
            <a:ext cx="4263992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20"/>
          </p:nvPr>
        </p:nvSpPr>
        <p:spPr>
          <a:xfrm>
            <a:off x="4264025" y="1909764"/>
            <a:ext cx="2190750" cy="1969216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4263456" y="3878981"/>
            <a:ext cx="2190750" cy="192246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678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HEET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096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_ 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ortar rectángulo de esquina sencilla 2"/>
          <p:cNvSpPr/>
          <p:nvPr userDrawn="1"/>
        </p:nvSpPr>
        <p:spPr>
          <a:xfrm flipH="1">
            <a:off x="4051888" y="213044"/>
            <a:ext cx="8140111" cy="6471813"/>
          </a:xfrm>
          <a:custGeom>
            <a:avLst/>
            <a:gdLst>
              <a:gd name="connsiteX0" fmla="*/ 0 w 8140111"/>
              <a:gd name="connsiteY0" fmla="*/ 0 h 6456044"/>
              <a:gd name="connsiteX1" fmla="*/ 7064082 w 8140111"/>
              <a:gd name="connsiteY1" fmla="*/ 0 h 6456044"/>
              <a:gd name="connsiteX2" fmla="*/ 8140111 w 8140111"/>
              <a:gd name="connsiteY2" fmla="*/ 1076029 h 6456044"/>
              <a:gd name="connsiteX3" fmla="*/ 8140111 w 8140111"/>
              <a:gd name="connsiteY3" fmla="*/ 6456044 h 6456044"/>
              <a:gd name="connsiteX4" fmla="*/ 0 w 8140111"/>
              <a:gd name="connsiteY4" fmla="*/ 6456044 h 6456044"/>
              <a:gd name="connsiteX5" fmla="*/ 0 w 8140111"/>
              <a:gd name="connsiteY5" fmla="*/ 0 h 6456044"/>
              <a:gd name="connsiteX0" fmla="*/ 0 w 8140111"/>
              <a:gd name="connsiteY0" fmla="*/ 8238 h 6464282"/>
              <a:gd name="connsiteX1" fmla="*/ 4708060 w 8140111"/>
              <a:gd name="connsiteY1" fmla="*/ 0 h 6464282"/>
              <a:gd name="connsiteX2" fmla="*/ 8140111 w 8140111"/>
              <a:gd name="connsiteY2" fmla="*/ 1084267 h 6464282"/>
              <a:gd name="connsiteX3" fmla="*/ 8140111 w 8140111"/>
              <a:gd name="connsiteY3" fmla="*/ 6464282 h 6464282"/>
              <a:gd name="connsiteX4" fmla="*/ 0 w 8140111"/>
              <a:gd name="connsiteY4" fmla="*/ 6464282 h 6464282"/>
              <a:gd name="connsiteX5" fmla="*/ 0 w 8140111"/>
              <a:gd name="connsiteY5" fmla="*/ 8238 h 6464282"/>
              <a:gd name="connsiteX0" fmla="*/ 0 w 8140111"/>
              <a:gd name="connsiteY0" fmla="*/ 8238 h 6480051"/>
              <a:gd name="connsiteX1" fmla="*/ 4708060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8238 h 6480051"/>
              <a:gd name="connsiteX1" fmla="*/ 3917228 w 8140111"/>
              <a:gd name="connsiteY1" fmla="*/ 0 h 6480051"/>
              <a:gd name="connsiteX2" fmla="*/ 8123635 w 8140111"/>
              <a:gd name="connsiteY2" fmla="*/ 6480051 h 6480051"/>
              <a:gd name="connsiteX3" fmla="*/ 8140111 w 8140111"/>
              <a:gd name="connsiteY3" fmla="*/ 6464282 h 6480051"/>
              <a:gd name="connsiteX4" fmla="*/ 0 w 8140111"/>
              <a:gd name="connsiteY4" fmla="*/ 6464282 h 6480051"/>
              <a:gd name="connsiteX5" fmla="*/ 0 w 8140111"/>
              <a:gd name="connsiteY5" fmla="*/ 8238 h 6480051"/>
              <a:gd name="connsiteX0" fmla="*/ 0 w 8140111"/>
              <a:gd name="connsiteY0" fmla="*/ 0 h 6471813"/>
              <a:gd name="connsiteX1" fmla="*/ 4617444 w 8140111"/>
              <a:gd name="connsiteY1" fmla="*/ 0 h 6471813"/>
              <a:gd name="connsiteX2" fmla="*/ 8123635 w 8140111"/>
              <a:gd name="connsiteY2" fmla="*/ 6471813 h 6471813"/>
              <a:gd name="connsiteX3" fmla="*/ 8140111 w 8140111"/>
              <a:gd name="connsiteY3" fmla="*/ 6456044 h 6471813"/>
              <a:gd name="connsiteX4" fmla="*/ 0 w 8140111"/>
              <a:gd name="connsiteY4" fmla="*/ 6456044 h 6471813"/>
              <a:gd name="connsiteX5" fmla="*/ 0 w 8140111"/>
              <a:gd name="connsiteY5" fmla="*/ 0 h 64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0111" h="6471813">
                <a:moveTo>
                  <a:pt x="0" y="0"/>
                </a:moveTo>
                <a:lnTo>
                  <a:pt x="4617444" y="0"/>
                </a:lnTo>
                <a:lnTo>
                  <a:pt x="8123635" y="6471813"/>
                </a:lnTo>
                <a:lnTo>
                  <a:pt x="8140111" y="6456044"/>
                </a:lnTo>
                <a:lnTo>
                  <a:pt x="0" y="6456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06282" y="2901385"/>
            <a:ext cx="3625935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TITLE / BUSINESS LINE</a:t>
            </a:r>
          </a:p>
        </p:txBody>
      </p:sp>
      <p:sp>
        <p:nvSpPr>
          <p:cNvPr id="29" name="Marcador de imagen 4"/>
          <p:cNvSpPr>
            <a:spLocks noGrp="1" noChangeAspect="1"/>
          </p:cNvSpPr>
          <p:nvPr>
            <p:ph type="pic" sz="quarter" idx="11"/>
          </p:nvPr>
        </p:nvSpPr>
        <p:spPr>
          <a:xfrm>
            <a:off x="4156536" y="63000"/>
            <a:ext cx="8069324" cy="6768000"/>
          </a:xfrm>
          <a:custGeom>
            <a:avLst/>
            <a:gdLst>
              <a:gd name="connsiteX0" fmla="*/ 0 w 16765588"/>
              <a:gd name="connsiteY0" fmla="*/ 14274800 h 14274800"/>
              <a:gd name="connsiteX1" fmla="*/ 7835866 w 16765588"/>
              <a:gd name="connsiteY1" fmla="*/ 0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765588"/>
              <a:gd name="connsiteY0" fmla="*/ 14274800 h 14274800"/>
              <a:gd name="connsiteX1" fmla="*/ 7443981 w 16765588"/>
              <a:gd name="connsiteY1" fmla="*/ 522515 h 14274800"/>
              <a:gd name="connsiteX2" fmla="*/ 16765588 w 16765588"/>
              <a:gd name="connsiteY2" fmla="*/ 0 h 14274800"/>
              <a:gd name="connsiteX3" fmla="*/ 8929722 w 16765588"/>
              <a:gd name="connsiteY3" fmla="*/ 14274800 h 14274800"/>
              <a:gd name="connsiteX4" fmla="*/ 0 w 16765588"/>
              <a:gd name="connsiteY4" fmla="*/ 14274800 h 14274800"/>
              <a:gd name="connsiteX0" fmla="*/ 0 w 16155988"/>
              <a:gd name="connsiteY0" fmla="*/ 13752285 h 13752285"/>
              <a:gd name="connsiteX1" fmla="*/ 7443981 w 16155988"/>
              <a:gd name="connsiteY1" fmla="*/ 0 h 13752285"/>
              <a:gd name="connsiteX2" fmla="*/ 16155988 w 16155988"/>
              <a:gd name="connsiteY2" fmla="*/ 43542 h 13752285"/>
              <a:gd name="connsiteX3" fmla="*/ 8929722 w 16155988"/>
              <a:gd name="connsiteY3" fmla="*/ 13752285 h 13752285"/>
              <a:gd name="connsiteX4" fmla="*/ 0 w 16155988"/>
              <a:gd name="connsiteY4" fmla="*/ 13752285 h 13752285"/>
              <a:gd name="connsiteX0" fmla="*/ 0 w 16157836"/>
              <a:gd name="connsiteY0" fmla="*/ 13752285 h 13752285"/>
              <a:gd name="connsiteX1" fmla="*/ 7443981 w 16157836"/>
              <a:gd name="connsiteY1" fmla="*/ 0 h 13752285"/>
              <a:gd name="connsiteX2" fmla="*/ 16155988 w 16157836"/>
              <a:gd name="connsiteY2" fmla="*/ 43542 h 13752285"/>
              <a:gd name="connsiteX3" fmla="*/ 16157836 w 16157836"/>
              <a:gd name="connsiteY3" fmla="*/ 13491028 h 13752285"/>
              <a:gd name="connsiteX4" fmla="*/ 0 w 16157836"/>
              <a:gd name="connsiteY4" fmla="*/ 13752285 h 13752285"/>
              <a:gd name="connsiteX0" fmla="*/ 0 w 16201379"/>
              <a:gd name="connsiteY0" fmla="*/ 13229771 h 13491028"/>
              <a:gd name="connsiteX1" fmla="*/ 7487524 w 16201379"/>
              <a:gd name="connsiteY1" fmla="*/ 0 h 13491028"/>
              <a:gd name="connsiteX2" fmla="*/ 16199531 w 16201379"/>
              <a:gd name="connsiteY2" fmla="*/ 43542 h 13491028"/>
              <a:gd name="connsiteX3" fmla="*/ 16201379 w 16201379"/>
              <a:gd name="connsiteY3" fmla="*/ 13491028 h 13491028"/>
              <a:gd name="connsiteX4" fmla="*/ 0 w 16201379"/>
              <a:gd name="connsiteY4" fmla="*/ 13229771 h 13491028"/>
              <a:gd name="connsiteX0" fmla="*/ 0 w 16052524"/>
              <a:gd name="connsiteY0" fmla="*/ 13463688 h 13491028"/>
              <a:gd name="connsiteX1" fmla="*/ 7338669 w 16052524"/>
              <a:gd name="connsiteY1" fmla="*/ 0 h 13491028"/>
              <a:gd name="connsiteX2" fmla="*/ 16050676 w 16052524"/>
              <a:gd name="connsiteY2" fmla="*/ 43542 h 13491028"/>
              <a:gd name="connsiteX3" fmla="*/ 16052524 w 16052524"/>
              <a:gd name="connsiteY3" fmla="*/ 13491028 h 13491028"/>
              <a:gd name="connsiteX4" fmla="*/ 0 w 16052524"/>
              <a:gd name="connsiteY4" fmla="*/ 13463688 h 13491028"/>
              <a:gd name="connsiteX0" fmla="*/ 0 w 16071941"/>
              <a:gd name="connsiteY0" fmla="*/ 13526471 h 13553811"/>
              <a:gd name="connsiteX1" fmla="*/ 7338669 w 16071941"/>
              <a:gd name="connsiteY1" fmla="*/ 6278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071941"/>
              <a:gd name="connsiteY0" fmla="*/ 13526471 h 13553811"/>
              <a:gd name="connsiteX1" fmla="*/ 7253608 w 16071941"/>
              <a:gd name="connsiteY1" fmla="*/ 20253 h 13553811"/>
              <a:gd name="connsiteX2" fmla="*/ 16071941 w 16071941"/>
              <a:gd name="connsiteY2" fmla="*/ 0 h 13553811"/>
              <a:gd name="connsiteX3" fmla="*/ 16052524 w 16071941"/>
              <a:gd name="connsiteY3" fmla="*/ 13553811 h 13553811"/>
              <a:gd name="connsiteX4" fmla="*/ 0 w 16071941"/>
              <a:gd name="connsiteY4" fmla="*/ 13526471 h 13553811"/>
              <a:gd name="connsiteX0" fmla="*/ 0 w 16135736"/>
              <a:gd name="connsiteY0" fmla="*/ 13547737 h 13553811"/>
              <a:gd name="connsiteX1" fmla="*/ 7317403 w 16135736"/>
              <a:gd name="connsiteY1" fmla="*/ 20253 h 13553811"/>
              <a:gd name="connsiteX2" fmla="*/ 16135736 w 16135736"/>
              <a:gd name="connsiteY2" fmla="*/ 0 h 13553811"/>
              <a:gd name="connsiteX3" fmla="*/ 16116319 w 16135736"/>
              <a:gd name="connsiteY3" fmla="*/ 13553811 h 13553811"/>
              <a:gd name="connsiteX4" fmla="*/ 0 w 16135736"/>
              <a:gd name="connsiteY4" fmla="*/ 13547737 h 13553811"/>
              <a:gd name="connsiteX0" fmla="*/ 0 w 16135736"/>
              <a:gd name="connsiteY0" fmla="*/ 13527484 h 13533558"/>
              <a:gd name="connsiteX1" fmla="*/ 7317403 w 16135736"/>
              <a:gd name="connsiteY1" fmla="*/ 0 h 13533558"/>
              <a:gd name="connsiteX2" fmla="*/ 16135736 w 16135736"/>
              <a:gd name="connsiteY2" fmla="*/ 1012 h 13533558"/>
              <a:gd name="connsiteX3" fmla="*/ 16116319 w 16135736"/>
              <a:gd name="connsiteY3" fmla="*/ 13533558 h 13533558"/>
              <a:gd name="connsiteX4" fmla="*/ 0 w 16135736"/>
              <a:gd name="connsiteY4" fmla="*/ 13527484 h 1353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736" h="13533558">
                <a:moveTo>
                  <a:pt x="0" y="13527484"/>
                </a:moveTo>
                <a:lnTo>
                  <a:pt x="7317403" y="0"/>
                </a:lnTo>
                <a:lnTo>
                  <a:pt x="16135736" y="1012"/>
                </a:lnTo>
                <a:cubicBezTo>
                  <a:pt x="16129264" y="4518949"/>
                  <a:pt x="16122791" y="9015621"/>
                  <a:pt x="16116319" y="13533558"/>
                </a:cubicBezTo>
                <a:lnTo>
                  <a:pt x="0" y="1352748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endParaRPr lang="es-ES_tradnl"/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r>
              <a:rPr lang="es-ES_tradnl"/>
              <a:t>			</a:t>
            </a:r>
          </a:p>
          <a:p>
            <a:endParaRPr lang="es-ES_tradnl"/>
          </a:p>
          <a:p>
            <a:r>
              <a:rPr lang="es-ES_tradnl"/>
              <a:t>			Image</a:t>
            </a:r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-152301" y="6855899"/>
            <a:ext cx="12390192" cy="0"/>
            <a:chOff x="-152301" y="63500"/>
            <a:chExt cx="12390192" cy="0"/>
          </a:xfrm>
        </p:grpSpPr>
        <p:sp>
          <p:nvSpPr>
            <p:cNvPr id="25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srgbClr val="1E1E1E"/>
                </a:solidFill>
              </a:endParaRPr>
            </a:p>
          </p:txBody>
        </p:sp>
        <p:sp>
          <p:nvSpPr>
            <p:cNvPr id="26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srgbClr val="1E1E1E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323" y="6369568"/>
            <a:ext cx="1440000" cy="2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5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/>
          <p:cNvSpPr>
            <a:spLocks noGrp="1"/>
          </p:cNvSpPr>
          <p:nvPr>
            <p:ph type="pic" sz="quarter" idx="10"/>
          </p:nvPr>
        </p:nvSpPr>
        <p:spPr>
          <a:xfrm>
            <a:off x="0" y="-14515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922337" y="1954213"/>
            <a:ext cx="5904347" cy="1595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texto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557588"/>
            <a:ext cx="5912284" cy="121443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Cambiar </a:t>
            </a:r>
            <a:r>
              <a:rPr lang="es-ES" err="1"/>
              <a:t>exto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589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s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3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86032" y="1848051"/>
            <a:ext cx="11295290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 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8524277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1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8" hasCustomPrompt="1"/>
          </p:nvPr>
        </p:nvSpPr>
        <p:spPr>
          <a:xfrm>
            <a:off x="486031" y="1848051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9" hasCustomPrompt="1"/>
          </p:nvPr>
        </p:nvSpPr>
        <p:spPr>
          <a:xfrm>
            <a:off x="6174865" y="1848050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err="1"/>
              <a:t>Clic</a:t>
            </a:r>
            <a:r>
              <a:rPr lang="en-US"/>
              <a:t> to edit text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1541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 userDrawn="1"/>
        </p:nvSpPr>
        <p:spPr>
          <a:xfrm>
            <a:off x="5446000" y="6463722"/>
            <a:ext cx="99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267D7B-7210-4B3F-B7A8-543293330DAB}" type="slidenum">
              <a:rPr lang="es-ES" sz="1000" smtClean="0">
                <a:solidFill>
                  <a:srgbClr val="3C3C3B"/>
                </a:solidFill>
              </a:rPr>
              <a:pPr/>
              <a:t>‹Nº›</a:t>
            </a:fld>
            <a:endParaRPr lang="es-ES" sz="1000">
              <a:solidFill>
                <a:srgbClr val="3C3C3B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27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8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grpSp>
        <p:nvGrpSpPr>
          <p:cNvPr id="11" name="Group 1193"/>
          <p:cNvGrpSpPr/>
          <p:nvPr userDrawn="1"/>
        </p:nvGrpSpPr>
        <p:grpSpPr>
          <a:xfrm>
            <a:off x="1617827" y="1915410"/>
            <a:ext cx="9645460" cy="3826588"/>
            <a:chOff x="0" y="-1"/>
            <a:chExt cx="19290914" cy="7653171"/>
          </a:xfrm>
        </p:grpSpPr>
        <p:sp>
          <p:nvSpPr>
            <p:cNvPr id="12" name="Shape 1189"/>
            <p:cNvSpPr/>
            <p:nvPr/>
          </p:nvSpPr>
          <p:spPr>
            <a:xfrm>
              <a:off x="0" y="159483"/>
              <a:ext cx="6490653" cy="7493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7" extrusionOk="0">
                  <a:moveTo>
                    <a:pt x="21325" y="13175"/>
                  </a:moveTo>
                  <a:cubicBezTo>
                    <a:pt x="21230" y="13133"/>
                    <a:pt x="21024" y="13118"/>
                    <a:pt x="20941" y="13006"/>
                  </a:cubicBezTo>
                  <a:cubicBezTo>
                    <a:pt x="20859" y="12893"/>
                    <a:pt x="20626" y="12781"/>
                    <a:pt x="20544" y="12809"/>
                  </a:cubicBezTo>
                  <a:cubicBezTo>
                    <a:pt x="20461" y="12837"/>
                    <a:pt x="20324" y="12865"/>
                    <a:pt x="20214" y="12795"/>
                  </a:cubicBezTo>
                  <a:cubicBezTo>
                    <a:pt x="20104" y="12725"/>
                    <a:pt x="19926" y="12640"/>
                    <a:pt x="19857" y="12585"/>
                  </a:cubicBezTo>
                  <a:cubicBezTo>
                    <a:pt x="19789" y="12528"/>
                    <a:pt x="19610" y="12486"/>
                    <a:pt x="19528" y="12486"/>
                  </a:cubicBezTo>
                  <a:cubicBezTo>
                    <a:pt x="19446" y="12486"/>
                    <a:pt x="19460" y="12430"/>
                    <a:pt x="19336" y="12599"/>
                  </a:cubicBezTo>
                  <a:cubicBezTo>
                    <a:pt x="19212" y="12767"/>
                    <a:pt x="19336" y="12823"/>
                    <a:pt x="19116" y="12795"/>
                  </a:cubicBezTo>
                  <a:cubicBezTo>
                    <a:pt x="18897" y="12767"/>
                    <a:pt x="19144" y="12752"/>
                    <a:pt x="19268" y="12585"/>
                  </a:cubicBezTo>
                  <a:cubicBezTo>
                    <a:pt x="19391" y="12416"/>
                    <a:pt x="19253" y="12318"/>
                    <a:pt x="19116" y="12360"/>
                  </a:cubicBezTo>
                  <a:cubicBezTo>
                    <a:pt x="18979" y="12402"/>
                    <a:pt x="19076" y="12486"/>
                    <a:pt x="18856" y="12528"/>
                  </a:cubicBezTo>
                  <a:cubicBezTo>
                    <a:pt x="18636" y="12571"/>
                    <a:pt x="18636" y="12430"/>
                    <a:pt x="18773" y="12402"/>
                  </a:cubicBezTo>
                  <a:cubicBezTo>
                    <a:pt x="18910" y="12374"/>
                    <a:pt x="19158" y="12248"/>
                    <a:pt x="19158" y="12191"/>
                  </a:cubicBezTo>
                  <a:cubicBezTo>
                    <a:pt x="19158" y="12135"/>
                    <a:pt x="19130" y="11981"/>
                    <a:pt x="19020" y="11981"/>
                  </a:cubicBezTo>
                  <a:cubicBezTo>
                    <a:pt x="18910" y="11981"/>
                    <a:pt x="18938" y="11841"/>
                    <a:pt x="18773" y="11658"/>
                  </a:cubicBezTo>
                  <a:cubicBezTo>
                    <a:pt x="18609" y="11475"/>
                    <a:pt x="18374" y="11268"/>
                    <a:pt x="18209" y="11297"/>
                  </a:cubicBezTo>
                  <a:cubicBezTo>
                    <a:pt x="18045" y="11324"/>
                    <a:pt x="17950" y="11461"/>
                    <a:pt x="17868" y="11307"/>
                  </a:cubicBezTo>
                  <a:cubicBezTo>
                    <a:pt x="17786" y="11152"/>
                    <a:pt x="17689" y="11124"/>
                    <a:pt x="17634" y="11040"/>
                  </a:cubicBezTo>
                  <a:cubicBezTo>
                    <a:pt x="17579" y="10956"/>
                    <a:pt x="17442" y="11040"/>
                    <a:pt x="17401" y="10998"/>
                  </a:cubicBezTo>
                  <a:cubicBezTo>
                    <a:pt x="17360" y="10956"/>
                    <a:pt x="17360" y="10956"/>
                    <a:pt x="17360" y="10956"/>
                  </a:cubicBezTo>
                  <a:cubicBezTo>
                    <a:pt x="17360" y="10956"/>
                    <a:pt x="17181" y="10998"/>
                    <a:pt x="17277" y="10872"/>
                  </a:cubicBezTo>
                  <a:cubicBezTo>
                    <a:pt x="17374" y="10745"/>
                    <a:pt x="17415" y="10506"/>
                    <a:pt x="17374" y="10520"/>
                  </a:cubicBezTo>
                  <a:cubicBezTo>
                    <a:pt x="17332" y="10534"/>
                    <a:pt x="17264" y="10731"/>
                    <a:pt x="17195" y="10717"/>
                  </a:cubicBezTo>
                  <a:cubicBezTo>
                    <a:pt x="17127" y="10703"/>
                    <a:pt x="17181" y="10674"/>
                    <a:pt x="17045" y="10590"/>
                  </a:cubicBezTo>
                  <a:cubicBezTo>
                    <a:pt x="16907" y="10506"/>
                    <a:pt x="16688" y="10577"/>
                    <a:pt x="16688" y="10646"/>
                  </a:cubicBezTo>
                  <a:cubicBezTo>
                    <a:pt x="16688" y="10717"/>
                    <a:pt x="16619" y="10773"/>
                    <a:pt x="16619" y="10773"/>
                  </a:cubicBezTo>
                  <a:cubicBezTo>
                    <a:pt x="16619" y="10773"/>
                    <a:pt x="16578" y="10731"/>
                    <a:pt x="16536" y="10646"/>
                  </a:cubicBezTo>
                  <a:cubicBezTo>
                    <a:pt x="16495" y="10562"/>
                    <a:pt x="16303" y="10548"/>
                    <a:pt x="16207" y="10633"/>
                  </a:cubicBezTo>
                  <a:cubicBezTo>
                    <a:pt x="16111" y="10717"/>
                    <a:pt x="16056" y="10422"/>
                    <a:pt x="15988" y="10422"/>
                  </a:cubicBezTo>
                  <a:cubicBezTo>
                    <a:pt x="15919" y="10422"/>
                    <a:pt x="15782" y="10492"/>
                    <a:pt x="15713" y="10618"/>
                  </a:cubicBezTo>
                  <a:cubicBezTo>
                    <a:pt x="15645" y="10745"/>
                    <a:pt x="15672" y="10927"/>
                    <a:pt x="15617" y="10913"/>
                  </a:cubicBezTo>
                  <a:cubicBezTo>
                    <a:pt x="15563" y="10899"/>
                    <a:pt x="15549" y="10661"/>
                    <a:pt x="15563" y="10577"/>
                  </a:cubicBezTo>
                  <a:cubicBezTo>
                    <a:pt x="15576" y="10492"/>
                    <a:pt x="15727" y="10352"/>
                    <a:pt x="15617" y="10324"/>
                  </a:cubicBezTo>
                  <a:cubicBezTo>
                    <a:pt x="15507" y="10295"/>
                    <a:pt x="15342" y="10464"/>
                    <a:pt x="15275" y="10478"/>
                  </a:cubicBezTo>
                  <a:cubicBezTo>
                    <a:pt x="15206" y="10492"/>
                    <a:pt x="15068" y="10590"/>
                    <a:pt x="14986" y="10703"/>
                  </a:cubicBezTo>
                  <a:cubicBezTo>
                    <a:pt x="14904" y="10815"/>
                    <a:pt x="14862" y="10886"/>
                    <a:pt x="14780" y="10927"/>
                  </a:cubicBezTo>
                  <a:cubicBezTo>
                    <a:pt x="14698" y="10970"/>
                    <a:pt x="14574" y="10927"/>
                    <a:pt x="14602" y="10886"/>
                  </a:cubicBezTo>
                  <a:cubicBezTo>
                    <a:pt x="14629" y="10843"/>
                    <a:pt x="14369" y="10689"/>
                    <a:pt x="14327" y="10745"/>
                  </a:cubicBezTo>
                  <a:cubicBezTo>
                    <a:pt x="14286" y="10801"/>
                    <a:pt x="14162" y="10843"/>
                    <a:pt x="14039" y="10899"/>
                  </a:cubicBezTo>
                  <a:cubicBezTo>
                    <a:pt x="13915" y="10956"/>
                    <a:pt x="13806" y="10829"/>
                    <a:pt x="13778" y="10773"/>
                  </a:cubicBezTo>
                  <a:cubicBezTo>
                    <a:pt x="13751" y="10717"/>
                    <a:pt x="13696" y="10703"/>
                    <a:pt x="13682" y="10520"/>
                  </a:cubicBezTo>
                  <a:cubicBezTo>
                    <a:pt x="13669" y="10337"/>
                    <a:pt x="13710" y="10141"/>
                    <a:pt x="13751" y="10029"/>
                  </a:cubicBezTo>
                  <a:cubicBezTo>
                    <a:pt x="13792" y="9916"/>
                    <a:pt x="13545" y="9692"/>
                    <a:pt x="13449" y="9705"/>
                  </a:cubicBezTo>
                  <a:cubicBezTo>
                    <a:pt x="13353" y="9720"/>
                    <a:pt x="13257" y="9818"/>
                    <a:pt x="13161" y="9804"/>
                  </a:cubicBezTo>
                  <a:cubicBezTo>
                    <a:pt x="13065" y="9789"/>
                    <a:pt x="13106" y="9761"/>
                    <a:pt x="12955" y="9761"/>
                  </a:cubicBezTo>
                  <a:cubicBezTo>
                    <a:pt x="12804" y="9761"/>
                    <a:pt x="12928" y="9734"/>
                    <a:pt x="12955" y="9607"/>
                  </a:cubicBezTo>
                  <a:cubicBezTo>
                    <a:pt x="12982" y="9481"/>
                    <a:pt x="12901" y="9312"/>
                    <a:pt x="13051" y="9199"/>
                  </a:cubicBezTo>
                  <a:cubicBezTo>
                    <a:pt x="13202" y="9088"/>
                    <a:pt x="13147" y="8821"/>
                    <a:pt x="13051" y="8807"/>
                  </a:cubicBezTo>
                  <a:cubicBezTo>
                    <a:pt x="12955" y="8792"/>
                    <a:pt x="12776" y="8849"/>
                    <a:pt x="12653" y="8835"/>
                  </a:cubicBezTo>
                  <a:cubicBezTo>
                    <a:pt x="12530" y="8821"/>
                    <a:pt x="12434" y="8933"/>
                    <a:pt x="12474" y="9059"/>
                  </a:cubicBezTo>
                  <a:cubicBezTo>
                    <a:pt x="12516" y="9186"/>
                    <a:pt x="12406" y="9270"/>
                    <a:pt x="12365" y="9256"/>
                  </a:cubicBezTo>
                  <a:cubicBezTo>
                    <a:pt x="12323" y="9242"/>
                    <a:pt x="12269" y="9172"/>
                    <a:pt x="12118" y="9284"/>
                  </a:cubicBezTo>
                  <a:cubicBezTo>
                    <a:pt x="11967" y="9397"/>
                    <a:pt x="11912" y="9354"/>
                    <a:pt x="11761" y="9228"/>
                  </a:cubicBezTo>
                  <a:cubicBezTo>
                    <a:pt x="11610" y="9102"/>
                    <a:pt x="11446" y="8975"/>
                    <a:pt x="11418" y="8778"/>
                  </a:cubicBezTo>
                  <a:cubicBezTo>
                    <a:pt x="11391" y="8582"/>
                    <a:pt x="11377" y="8385"/>
                    <a:pt x="11432" y="8273"/>
                  </a:cubicBezTo>
                  <a:cubicBezTo>
                    <a:pt x="11487" y="8161"/>
                    <a:pt x="11487" y="7965"/>
                    <a:pt x="11405" y="7936"/>
                  </a:cubicBezTo>
                  <a:cubicBezTo>
                    <a:pt x="11322" y="7908"/>
                    <a:pt x="11500" y="7767"/>
                    <a:pt x="11596" y="7739"/>
                  </a:cubicBezTo>
                  <a:cubicBezTo>
                    <a:pt x="11692" y="7711"/>
                    <a:pt x="11844" y="7585"/>
                    <a:pt x="11871" y="7529"/>
                  </a:cubicBezTo>
                  <a:cubicBezTo>
                    <a:pt x="11898" y="7472"/>
                    <a:pt x="12035" y="7486"/>
                    <a:pt x="12186" y="7486"/>
                  </a:cubicBezTo>
                  <a:cubicBezTo>
                    <a:pt x="12337" y="7486"/>
                    <a:pt x="12365" y="7486"/>
                    <a:pt x="12516" y="7571"/>
                  </a:cubicBezTo>
                  <a:cubicBezTo>
                    <a:pt x="12667" y="7655"/>
                    <a:pt x="12694" y="7529"/>
                    <a:pt x="12694" y="7486"/>
                  </a:cubicBezTo>
                  <a:cubicBezTo>
                    <a:pt x="12694" y="7444"/>
                    <a:pt x="12779" y="7414"/>
                    <a:pt x="12943" y="7428"/>
                  </a:cubicBezTo>
                  <a:cubicBezTo>
                    <a:pt x="13108" y="7442"/>
                    <a:pt x="13312" y="7318"/>
                    <a:pt x="13353" y="7360"/>
                  </a:cubicBezTo>
                  <a:cubicBezTo>
                    <a:pt x="13394" y="7403"/>
                    <a:pt x="13476" y="7571"/>
                    <a:pt x="13559" y="7515"/>
                  </a:cubicBezTo>
                  <a:cubicBezTo>
                    <a:pt x="13641" y="7459"/>
                    <a:pt x="13669" y="7360"/>
                    <a:pt x="13696" y="7529"/>
                  </a:cubicBezTo>
                  <a:cubicBezTo>
                    <a:pt x="13723" y="7697"/>
                    <a:pt x="13792" y="7950"/>
                    <a:pt x="13915" y="7992"/>
                  </a:cubicBezTo>
                  <a:cubicBezTo>
                    <a:pt x="14039" y="8034"/>
                    <a:pt x="13971" y="8203"/>
                    <a:pt x="14094" y="8217"/>
                  </a:cubicBezTo>
                  <a:cubicBezTo>
                    <a:pt x="14217" y="8231"/>
                    <a:pt x="14272" y="7950"/>
                    <a:pt x="14231" y="7852"/>
                  </a:cubicBezTo>
                  <a:cubicBezTo>
                    <a:pt x="14190" y="7753"/>
                    <a:pt x="14108" y="7459"/>
                    <a:pt x="14039" y="7388"/>
                  </a:cubicBezTo>
                  <a:cubicBezTo>
                    <a:pt x="13971" y="7318"/>
                    <a:pt x="14086" y="7143"/>
                    <a:pt x="14223" y="7087"/>
                  </a:cubicBezTo>
                  <a:cubicBezTo>
                    <a:pt x="14360" y="7031"/>
                    <a:pt x="14574" y="6742"/>
                    <a:pt x="14670" y="6658"/>
                  </a:cubicBezTo>
                  <a:cubicBezTo>
                    <a:pt x="14766" y="6574"/>
                    <a:pt x="15080" y="6550"/>
                    <a:pt x="14998" y="6437"/>
                  </a:cubicBezTo>
                  <a:cubicBezTo>
                    <a:pt x="14916" y="6325"/>
                    <a:pt x="14835" y="6208"/>
                    <a:pt x="14835" y="6124"/>
                  </a:cubicBezTo>
                  <a:cubicBezTo>
                    <a:pt x="14835" y="6040"/>
                    <a:pt x="14917" y="6068"/>
                    <a:pt x="14958" y="6124"/>
                  </a:cubicBezTo>
                  <a:cubicBezTo>
                    <a:pt x="14999" y="6180"/>
                    <a:pt x="15164" y="6040"/>
                    <a:pt x="15123" y="5970"/>
                  </a:cubicBezTo>
                  <a:cubicBezTo>
                    <a:pt x="15082" y="5900"/>
                    <a:pt x="15096" y="5802"/>
                    <a:pt x="15192" y="5816"/>
                  </a:cubicBezTo>
                  <a:cubicBezTo>
                    <a:pt x="15288" y="5829"/>
                    <a:pt x="15315" y="5745"/>
                    <a:pt x="15275" y="5689"/>
                  </a:cubicBezTo>
                  <a:cubicBezTo>
                    <a:pt x="15233" y="5632"/>
                    <a:pt x="15370" y="5562"/>
                    <a:pt x="15466" y="5591"/>
                  </a:cubicBezTo>
                  <a:cubicBezTo>
                    <a:pt x="15563" y="5619"/>
                    <a:pt x="15879" y="5641"/>
                    <a:pt x="15920" y="5585"/>
                  </a:cubicBezTo>
                  <a:cubicBezTo>
                    <a:pt x="15961" y="5529"/>
                    <a:pt x="15768" y="5408"/>
                    <a:pt x="15768" y="5296"/>
                  </a:cubicBezTo>
                  <a:cubicBezTo>
                    <a:pt x="15768" y="5184"/>
                    <a:pt x="15933" y="5085"/>
                    <a:pt x="16029" y="5071"/>
                  </a:cubicBezTo>
                  <a:cubicBezTo>
                    <a:pt x="16125" y="5057"/>
                    <a:pt x="16249" y="5071"/>
                    <a:pt x="16262" y="5029"/>
                  </a:cubicBezTo>
                  <a:cubicBezTo>
                    <a:pt x="16276" y="4987"/>
                    <a:pt x="16413" y="4874"/>
                    <a:pt x="16427" y="4972"/>
                  </a:cubicBezTo>
                  <a:cubicBezTo>
                    <a:pt x="16441" y="5071"/>
                    <a:pt x="16427" y="5239"/>
                    <a:pt x="16536" y="5239"/>
                  </a:cubicBezTo>
                  <a:cubicBezTo>
                    <a:pt x="16647" y="5239"/>
                    <a:pt x="16784" y="5113"/>
                    <a:pt x="16824" y="5099"/>
                  </a:cubicBezTo>
                  <a:cubicBezTo>
                    <a:pt x="16866" y="5085"/>
                    <a:pt x="17127" y="5029"/>
                    <a:pt x="17181" y="5015"/>
                  </a:cubicBezTo>
                  <a:cubicBezTo>
                    <a:pt x="17237" y="5001"/>
                    <a:pt x="17566" y="4972"/>
                    <a:pt x="17524" y="4874"/>
                  </a:cubicBezTo>
                  <a:cubicBezTo>
                    <a:pt x="17484" y="4776"/>
                    <a:pt x="17442" y="4678"/>
                    <a:pt x="17401" y="4635"/>
                  </a:cubicBezTo>
                  <a:cubicBezTo>
                    <a:pt x="17360" y="4594"/>
                    <a:pt x="17318" y="4649"/>
                    <a:pt x="17264" y="4720"/>
                  </a:cubicBezTo>
                  <a:cubicBezTo>
                    <a:pt x="17209" y="4790"/>
                    <a:pt x="17113" y="4790"/>
                    <a:pt x="17086" y="4734"/>
                  </a:cubicBezTo>
                  <a:cubicBezTo>
                    <a:pt x="17058" y="4678"/>
                    <a:pt x="17100" y="4509"/>
                    <a:pt x="17003" y="4565"/>
                  </a:cubicBezTo>
                  <a:cubicBezTo>
                    <a:pt x="16907" y="4621"/>
                    <a:pt x="16894" y="4678"/>
                    <a:pt x="16838" y="4649"/>
                  </a:cubicBezTo>
                  <a:cubicBezTo>
                    <a:pt x="16784" y="4621"/>
                    <a:pt x="16729" y="4523"/>
                    <a:pt x="16729" y="4523"/>
                  </a:cubicBezTo>
                  <a:cubicBezTo>
                    <a:pt x="16729" y="4523"/>
                    <a:pt x="16866" y="4453"/>
                    <a:pt x="16770" y="4327"/>
                  </a:cubicBezTo>
                  <a:cubicBezTo>
                    <a:pt x="16674" y="4200"/>
                    <a:pt x="16536" y="4228"/>
                    <a:pt x="16399" y="4299"/>
                  </a:cubicBezTo>
                  <a:cubicBezTo>
                    <a:pt x="16262" y="4369"/>
                    <a:pt x="16276" y="4355"/>
                    <a:pt x="16111" y="4397"/>
                  </a:cubicBezTo>
                  <a:cubicBezTo>
                    <a:pt x="15947" y="4439"/>
                    <a:pt x="15864" y="4481"/>
                    <a:pt x="15864" y="4481"/>
                  </a:cubicBezTo>
                  <a:cubicBezTo>
                    <a:pt x="15864" y="4481"/>
                    <a:pt x="15910" y="4262"/>
                    <a:pt x="16007" y="4178"/>
                  </a:cubicBezTo>
                  <a:cubicBezTo>
                    <a:pt x="16102" y="4094"/>
                    <a:pt x="16399" y="4130"/>
                    <a:pt x="16481" y="4046"/>
                  </a:cubicBezTo>
                  <a:cubicBezTo>
                    <a:pt x="16564" y="3962"/>
                    <a:pt x="16784" y="4088"/>
                    <a:pt x="16784" y="4088"/>
                  </a:cubicBezTo>
                  <a:cubicBezTo>
                    <a:pt x="16784" y="4088"/>
                    <a:pt x="16894" y="3975"/>
                    <a:pt x="16894" y="4046"/>
                  </a:cubicBezTo>
                  <a:cubicBezTo>
                    <a:pt x="16894" y="4116"/>
                    <a:pt x="16866" y="4299"/>
                    <a:pt x="16949" y="4299"/>
                  </a:cubicBezTo>
                  <a:cubicBezTo>
                    <a:pt x="17031" y="4299"/>
                    <a:pt x="17264" y="4186"/>
                    <a:pt x="17168" y="4158"/>
                  </a:cubicBezTo>
                  <a:cubicBezTo>
                    <a:pt x="17072" y="4130"/>
                    <a:pt x="17227" y="4078"/>
                    <a:pt x="17323" y="4008"/>
                  </a:cubicBezTo>
                  <a:cubicBezTo>
                    <a:pt x="17419" y="3938"/>
                    <a:pt x="17607" y="4018"/>
                    <a:pt x="17662" y="3990"/>
                  </a:cubicBezTo>
                  <a:cubicBezTo>
                    <a:pt x="17717" y="3962"/>
                    <a:pt x="17758" y="3835"/>
                    <a:pt x="17854" y="3835"/>
                  </a:cubicBezTo>
                  <a:cubicBezTo>
                    <a:pt x="17950" y="3835"/>
                    <a:pt x="17991" y="3962"/>
                    <a:pt x="17854" y="4046"/>
                  </a:cubicBezTo>
                  <a:cubicBezTo>
                    <a:pt x="17717" y="4130"/>
                    <a:pt x="17703" y="4341"/>
                    <a:pt x="17634" y="4397"/>
                  </a:cubicBezTo>
                  <a:cubicBezTo>
                    <a:pt x="17566" y="4453"/>
                    <a:pt x="17607" y="4523"/>
                    <a:pt x="17717" y="4509"/>
                  </a:cubicBezTo>
                  <a:cubicBezTo>
                    <a:pt x="17827" y="4495"/>
                    <a:pt x="17923" y="4523"/>
                    <a:pt x="18018" y="4495"/>
                  </a:cubicBezTo>
                  <a:cubicBezTo>
                    <a:pt x="18115" y="4467"/>
                    <a:pt x="18170" y="4523"/>
                    <a:pt x="18197" y="4565"/>
                  </a:cubicBezTo>
                  <a:cubicBezTo>
                    <a:pt x="18224" y="4607"/>
                    <a:pt x="18307" y="4523"/>
                    <a:pt x="18307" y="4523"/>
                  </a:cubicBezTo>
                  <a:cubicBezTo>
                    <a:pt x="18307" y="4523"/>
                    <a:pt x="18485" y="4481"/>
                    <a:pt x="18540" y="4551"/>
                  </a:cubicBezTo>
                  <a:cubicBezTo>
                    <a:pt x="18595" y="4621"/>
                    <a:pt x="18636" y="4509"/>
                    <a:pt x="18595" y="4439"/>
                  </a:cubicBezTo>
                  <a:cubicBezTo>
                    <a:pt x="18554" y="4369"/>
                    <a:pt x="18499" y="4299"/>
                    <a:pt x="18457" y="4215"/>
                  </a:cubicBezTo>
                  <a:cubicBezTo>
                    <a:pt x="18417" y="4130"/>
                    <a:pt x="18362" y="4102"/>
                    <a:pt x="18252" y="4130"/>
                  </a:cubicBezTo>
                  <a:cubicBezTo>
                    <a:pt x="18142" y="4158"/>
                    <a:pt x="18115" y="4102"/>
                    <a:pt x="18046" y="4059"/>
                  </a:cubicBezTo>
                  <a:cubicBezTo>
                    <a:pt x="17978" y="4018"/>
                    <a:pt x="17923" y="4116"/>
                    <a:pt x="17978" y="4018"/>
                  </a:cubicBezTo>
                  <a:cubicBezTo>
                    <a:pt x="18032" y="3920"/>
                    <a:pt x="18059" y="3891"/>
                    <a:pt x="18101" y="3807"/>
                  </a:cubicBezTo>
                  <a:cubicBezTo>
                    <a:pt x="18142" y="3722"/>
                    <a:pt x="18321" y="3568"/>
                    <a:pt x="18142" y="3526"/>
                  </a:cubicBezTo>
                  <a:cubicBezTo>
                    <a:pt x="17964" y="3484"/>
                    <a:pt x="17909" y="3456"/>
                    <a:pt x="17881" y="3372"/>
                  </a:cubicBezTo>
                  <a:cubicBezTo>
                    <a:pt x="17854" y="3287"/>
                    <a:pt x="17648" y="3133"/>
                    <a:pt x="17593" y="3133"/>
                  </a:cubicBezTo>
                  <a:cubicBezTo>
                    <a:pt x="17538" y="3133"/>
                    <a:pt x="17275" y="3183"/>
                    <a:pt x="17262" y="3113"/>
                  </a:cubicBezTo>
                  <a:cubicBezTo>
                    <a:pt x="17248" y="3042"/>
                    <a:pt x="17181" y="2838"/>
                    <a:pt x="17113" y="2768"/>
                  </a:cubicBezTo>
                  <a:cubicBezTo>
                    <a:pt x="17045" y="2698"/>
                    <a:pt x="16784" y="2389"/>
                    <a:pt x="16742" y="2360"/>
                  </a:cubicBezTo>
                  <a:cubicBezTo>
                    <a:pt x="16701" y="2332"/>
                    <a:pt x="16647" y="2346"/>
                    <a:pt x="16522" y="2515"/>
                  </a:cubicBezTo>
                  <a:cubicBezTo>
                    <a:pt x="16399" y="2683"/>
                    <a:pt x="16290" y="2712"/>
                    <a:pt x="16194" y="2669"/>
                  </a:cubicBezTo>
                  <a:cubicBezTo>
                    <a:pt x="16097" y="2628"/>
                    <a:pt x="15992" y="2671"/>
                    <a:pt x="15896" y="2558"/>
                  </a:cubicBezTo>
                  <a:cubicBezTo>
                    <a:pt x="15800" y="2446"/>
                    <a:pt x="16084" y="2403"/>
                    <a:pt x="16042" y="2332"/>
                  </a:cubicBezTo>
                  <a:cubicBezTo>
                    <a:pt x="16002" y="2262"/>
                    <a:pt x="15782" y="2234"/>
                    <a:pt x="15645" y="2220"/>
                  </a:cubicBezTo>
                  <a:cubicBezTo>
                    <a:pt x="15507" y="2206"/>
                    <a:pt x="15411" y="2052"/>
                    <a:pt x="15206" y="2037"/>
                  </a:cubicBezTo>
                  <a:cubicBezTo>
                    <a:pt x="14999" y="2023"/>
                    <a:pt x="14753" y="2065"/>
                    <a:pt x="14684" y="2065"/>
                  </a:cubicBezTo>
                  <a:cubicBezTo>
                    <a:pt x="14616" y="2065"/>
                    <a:pt x="14616" y="2164"/>
                    <a:pt x="14588" y="2318"/>
                  </a:cubicBezTo>
                  <a:cubicBezTo>
                    <a:pt x="14560" y="2473"/>
                    <a:pt x="14684" y="2515"/>
                    <a:pt x="14560" y="2543"/>
                  </a:cubicBezTo>
                  <a:cubicBezTo>
                    <a:pt x="14437" y="2571"/>
                    <a:pt x="14382" y="2585"/>
                    <a:pt x="14506" y="2641"/>
                  </a:cubicBezTo>
                  <a:cubicBezTo>
                    <a:pt x="14629" y="2698"/>
                    <a:pt x="14793" y="2922"/>
                    <a:pt x="14793" y="2922"/>
                  </a:cubicBezTo>
                  <a:cubicBezTo>
                    <a:pt x="14793" y="2922"/>
                    <a:pt x="14793" y="3048"/>
                    <a:pt x="14698" y="3118"/>
                  </a:cubicBezTo>
                  <a:cubicBezTo>
                    <a:pt x="14602" y="3189"/>
                    <a:pt x="14506" y="3259"/>
                    <a:pt x="14451" y="3175"/>
                  </a:cubicBezTo>
                  <a:cubicBezTo>
                    <a:pt x="14396" y="3090"/>
                    <a:pt x="14245" y="3105"/>
                    <a:pt x="14286" y="3189"/>
                  </a:cubicBezTo>
                  <a:cubicBezTo>
                    <a:pt x="14327" y="3273"/>
                    <a:pt x="14410" y="3316"/>
                    <a:pt x="14410" y="3400"/>
                  </a:cubicBezTo>
                  <a:cubicBezTo>
                    <a:pt x="14410" y="3484"/>
                    <a:pt x="14533" y="3695"/>
                    <a:pt x="14451" y="3765"/>
                  </a:cubicBezTo>
                  <a:cubicBezTo>
                    <a:pt x="14369" y="3835"/>
                    <a:pt x="14272" y="3779"/>
                    <a:pt x="14204" y="3793"/>
                  </a:cubicBezTo>
                  <a:cubicBezTo>
                    <a:pt x="14135" y="3807"/>
                    <a:pt x="14066" y="3681"/>
                    <a:pt x="14121" y="3653"/>
                  </a:cubicBezTo>
                  <a:cubicBezTo>
                    <a:pt x="14177" y="3625"/>
                    <a:pt x="14108" y="3414"/>
                    <a:pt x="14108" y="3414"/>
                  </a:cubicBezTo>
                  <a:cubicBezTo>
                    <a:pt x="14108" y="3414"/>
                    <a:pt x="13943" y="3653"/>
                    <a:pt x="13956" y="3526"/>
                  </a:cubicBezTo>
                  <a:cubicBezTo>
                    <a:pt x="13971" y="3400"/>
                    <a:pt x="13888" y="3386"/>
                    <a:pt x="13888" y="3287"/>
                  </a:cubicBezTo>
                  <a:cubicBezTo>
                    <a:pt x="13888" y="3189"/>
                    <a:pt x="13768" y="3053"/>
                    <a:pt x="13645" y="3081"/>
                  </a:cubicBezTo>
                  <a:cubicBezTo>
                    <a:pt x="13521" y="3109"/>
                    <a:pt x="13408" y="3133"/>
                    <a:pt x="13174" y="3090"/>
                  </a:cubicBezTo>
                  <a:cubicBezTo>
                    <a:pt x="12942" y="3048"/>
                    <a:pt x="12845" y="3021"/>
                    <a:pt x="12653" y="2922"/>
                  </a:cubicBezTo>
                  <a:cubicBezTo>
                    <a:pt x="12461" y="2824"/>
                    <a:pt x="12393" y="2894"/>
                    <a:pt x="12296" y="2908"/>
                  </a:cubicBezTo>
                  <a:cubicBezTo>
                    <a:pt x="12200" y="2922"/>
                    <a:pt x="12241" y="2712"/>
                    <a:pt x="12118" y="2683"/>
                  </a:cubicBezTo>
                  <a:cubicBezTo>
                    <a:pt x="11994" y="2655"/>
                    <a:pt x="12073" y="2624"/>
                    <a:pt x="12045" y="2441"/>
                  </a:cubicBezTo>
                  <a:cubicBezTo>
                    <a:pt x="12018" y="2259"/>
                    <a:pt x="11939" y="2304"/>
                    <a:pt x="12241" y="2107"/>
                  </a:cubicBezTo>
                  <a:cubicBezTo>
                    <a:pt x="12543" y="1911"/>
                    <a:pt x="12502" y="1827"/>
                    <a:pt x="12735" y="1799"/>
                  </a:cubicBezTo>
                  <a:cubicBezTo>
                    <a:pt x="12969" y="1770"/>
                    <a:pt x="13054" y="1925"/>
                    <a:pt x="13054" y="1855"/>
                  </a:cubicBezTo>
                  <a:cubicBezTo>
                    <a:pt x="13054" y="1785"/>
                    <a:pt x="13133" y="1406"/>
                    <a:pt x="13133" y="1546"/>
                  </a:cubicBezTo>
                  <a:cubicBezTo>
                    <a:pt x="13133" y="1686"/>
                    <a:pt x="13408" y="1700"/>
                    <a:pt x="13284" y="1799"/>
                  </a:cubicBezTo>
                  <a:cubicBezTo>
                    <a:pt x="13161" y="1897"/>
                    <a:pt x="13229" y="1911"/>
                    <a:pt x="13325" y="1911"/>
                  </a:cubicBezTo>
                  <a:cubicBezTo>
                    <a:pt x="13421" y="1911"/>
                    <a:pt x="13601" y="1813"/>
                    <a:pt x="13601" y="1813"/>
                  </a:cubicBezTo>
                  <a:cubicBezTo>
                    <a:pt x="13601" y="1813"/>
                    <a:pt x="13819" y="1714"/>
                    <a:pt x="13874" y="1799"/>
                  </a:cubicBezTo>
                  <a:cubicBezTo>
                    <a:pt x="13929" y="1883"/>
                    <a:pt x="13929" y="1967"/>
                    <a:pt x="14025" y="1967"/>
                  </a:cubicBezTo>
                  <a:cubicBezTo>
                    <a:pt x="14121" y="1967"/>
                    <a:pt x="14327" y="1855"/>
                    <a:pt x="14149" y="1756"/>
                  </a:cubicBezTo>
                  <a:cubicBezTo>
                    <a:pt x="13971" y="1658"/>
                    <a:pt x="13860" y="1672"/>
                    <a:pt x="13751" y="1560"/>
                  </a:cubicBezTo>
                  <a:cubicBezTo>
                    <a:pt x="13641" y="1447"/>
                    <a:pt x="13669" y="1490"/>
                    <a:pt x="13545" y="1518"/>
                  </a:cubicBezTo>
                  <a:cubicBezTo>
                    <a:pt x="13421" y="1546"/>
                    <a:pt x="13421" y="1476"/>
                    <a:pt x="13380" y="1476"/>
                  </a:cubicBezTo>
                  <a:cubicBezTo>
                    <a:pt x="13339" y="1476"/>
                    <a:pt x="13271" y="1504"/>
                    <a:pt x="13243" y="1447"/>
                  </a:cubicBezTo>
                  <a:cubicBezTo>
                    <a:pt x="13215" y="1391"/>
                    <a:pt x="13257" y="1378"/>
                    <a:pt x="13394" y="1378"/>
                  </a:cubicBezTo>
                  <a:cubicBezTo>
                    <a:pt x="13531" y="1378"/>
                    <a:pt x="13696" y="1420"/>
                    <a:pt x="13696" y="1420"/>
                  </a:cubicBezTo>
                  <a:cubicBezTo>
                    <a:pt x="13696" y="1420"/>
                    <a:pt x="13860" y="1363"/>
                    <a:pt x="13902" y="1349"/>
                  </a:cubicBezTo>
                  <a:cubicBezTo>
                    <a:pt x="13943" y="1336"/>
                    <a:pt x="14162" y="1307"/>
                    <a:pt x="14121" y="1181"/>
                  </a:cubicBezTo>
                  <a:cubicBezTo>
                    <a:pt x="14080" y="1054"/>
                    <a:pt x="13943" y="1054"/>
                    <a:pt x="13902" y="1012"/>
                  </a:cubicBezTo>
                  <a:cubicBezTo>
                    <a:pt x="13860" y="970"/>
                    <a:pt x="13984" y="914"/>
                    <a:pt x="14053" y="886"/>
                  </a:cubicBezTo>
                  <a:cubicBezTo>
                    <a:pt x="14121" y="857"/>
                    <a:pt x="14313" y="886"/>
                    <a:pt x="14313" y="886"/>
                  </a:cubicBezTo>
                  <a:cubicBezTo>
                    <a:pt x="14313" y="886"/>
                    <a:pt x="14437" y="900"/>
                    <a:pt x="14437" y="844"/>
                  </a:cubicBezTo>
                  <a:cubicBezTo>
                    <a:pt x="14437" y="788"/>
                    <a:pt x="14410" y="717"/>
                    <a:pt x="14492" y="759"/>
                  </a:cubicBezTo>
                  <a:cubicBezTo>
                    <a:pt x="14574" y="801"/>
                    <a:pt x="14492" y="928"/>
                    <a:pt x="14616" y="900"/>
                  </a:cubicBezTo>
                  <a:cubicBezTo>
                    <a:pt x="14739" y="872"/>
                    <a:pt x="14766" y="900"/>
                    <a:pt x="14835" y="942"/>
                  </a:cubicBezTo>
                  <a:cubicBezTo>
                    <a:pt x="14904" y="984"/>
                    <a:pt x="14821" y="1153"/>
                    <a:pt x="14753" y="1181"/>
                  </a:cubicBezTo>
                  <a:cubicBezTo>
                    <a:pt x="14684" y="1209"/>
                    <a:pt x="14574" y="1265"/>
                    <a:pt x="14726" y="1279"/>
                  </a:cubicBezTo>
                  <a:cubicBezTo>
                    <a:pt x="14876" y="1293"/>
                    <a:pt x="14986" y="1293"/>
                    <a:pt x="14986" y="1293"/>
                  </a:cubicBezTo>
                  <a:cubicBezTo>
                    <a:pt x="14986" y="1293"/>
                    <a:pt x="15082" y="1195"/>
                    <a:pt x="15123" y="1111"/>
                  </a:cubicBezTo>
                  <a:cubicBezTo>
                    <a:pt x="15164" y="1026"/>
                    <a:pt x="15233" y="1083"/>
                    <a:pt x="15288" y="1111"/>
                  </a:cubicBezTo>
                  <a:cubicBezTo>
                    <a:pt x="15342" y="1138"/>
                    <a:pt x="15549" y="1181"/>
                    <a:pt x="15356" y="1237"/>
                  </a:cubicBezTo>
                  <a:cubicBezTo>
                    <a:pt x="15164" y="1293"/>
                    <a:pt x="15123" y="1363"/>
                    <a:pt x="15082" y="1433"/>
                  </a:cubicBezTo>
                  <a:cubicBezTo>
                    <a:pt x="15041" y="1504"/>
                    <a:pt x="15027" y="1546"/>
                    <a:pt x="14849" y="1504"/>
                  </a:cubicBezTo>
                  <a:cubicBezTo>
                    <a:pt x="14670" y="1461"/>
                    <a:pt x="14574" y="1476"/>
                    <a:pt x="14533" y="1546"/>
                  </a:cubicBezTo>
                  <a:cubicBezTo>
                    <a:pt x="14492" y="1616"/>
                    <a:pt x="14519" y="1841"/>
                    <a:pt x="14588" y="1813"/>
                  </a:cubicBezTo>
                  <a:cubicBezTo>
                    <a:pt x="14656" y="1784"/>
                    <a:pt x="14726" y="1784"/>
                    <a:pt x="14808" y="1756"/>
                  </a:cubicBezTo>
                  <a:cubicBezTo>
                    <a:pt x="14890" y="1728"/>
                    <a:pt x="15219" y="1784"/>
                    <a:pt x="15301" y="1770"/>
                  </a:cubicBezTo>
                  <a:cubicBezTo>
                    <a:pt x="15384" y="1756"/>
                    <a:pt x="15521" y="1911"/>
                    <a:pt x="15563" y="1883"/>
                  </a:cubicBezTo>
                  <a:cubicBezTo>
                    <a:pt x="15604" y="1855"/>
                    <a:pt x="15686" y="1939"/>
                    <a:pt x="15768" y="1995"/>
                  </a:cubicBezTo>
                  <a:cubicBezTo>
                    <a:pt x="15850" y="2052"/>
                    <a:pt x="15823" y="1869"/>
                    <a:pt x="15974" y="1981"/>
                  </a:cubicBezTo>
                  <a:cubicBezTo>
                    <a:pt x="16125" y="2094"/>
                    <a:pt x="16042" y="2094"/>
                    <a:pt x="16125" y="2094"/>
                  </a:cubicBezTo>
                  <a:cubicBezTo>
                    <a:pt x="16207" y="2094"/>
                    <a:pt x="16386" y="2107"/>
                    <a:pt x="16386" y="2107"/>
                  </a:cubicBezTo>
                  <a:cubicBezTo>
                    <a:pt x="16386" y="2107"/>
                    <a:pt x="16399" y="1967"/>
                    <a:pt x="16536" y="1995"/>
                  </a:cubicBezTo>
                  <a:cubicBezTo>
                    <a:pt x="16674" y="2023"/>
                    <a:pt x="16797" y="2178"/>
                    <a:pt x="16784" y="2065"/>
                  </a:cubicBezTo>
                  <a:cubicBezTo>
                    <a:pt x="16770" y="1953"/>
                    <a:pt x="16797" y="1869"/>
                    <a:pt x="16688" y="1784"/>
                  </a:cubicBezTo>
                  <a:cubicBezTo>
                    <a:pt x="16578" y="1700"/>
                    <a:pt x="16399" y="1644"/>
                    <a:pt x="16372" y="1602"/>
                  </a:cubicBezTo>
                  <a:cubicBezTo>
                    <a:pt x="16345" y="1560"/>
                    <a:pt x="16317" y="1504"/>
                    <a:pt x="16358" y="1476"/>
                  </a:cubicBezTo>
                  <a:cubicBezTo>
                    <a:pt x="16399" y="1447"/>
                    <a:pt x="16591" y="1490"/>
                    <a:pt x="16701" y="1560"/>
                  </a:cubicBezTo>
                  <a:cubicBezTo>
                    <a:pt x="16811" y="1630"/>
                    <a:pt x="16907" y="1700"/>
                    <a:pt x="16989" y="1644"/>
                  </a:cubicBezTo>
                  <a:cubicBezTo>
                    <a:pt x="17072" y="1588"/>
                    <a:pt x="17168" y="1560"/>
                    <a:pt x="17209" y="1518"/>
                  </a:cubicBezTo>
                  <a:cubicBezTo>
                    <a:pt x="17250" y="1476"/>
                    <a:pt x="17346" y="1349"/>
                    <a:pt x="17346" y="1349"/>
                  </a:cubicBezTo>
                  <a:cubicBezTo>
                    <a:pt x="17346" y="1349"/>
                    <a:pt x="16934" y="1293"/>
                    <a:pt x="16880" y="1223"/>
                  </a:cubicBezTo>
                  <a:cubicBezTo>
                    <a:pt x="16824" y="1153"/>
                    <a:pt x="16633" y="1054"/>
                    <a:pt x="16578" y="1054"/>
                  </a:cubicBezTo>
                  <a:cubicBezTo>
                    <a:pt x="16522" y="1054"/>
                    <a:pt x="16372" y="1153"/>
                    <a:pt x="16317" y="1012"/>
                  </a:cubicBezTo>
                  <a:cubicBezTo>
                    <a:pt x="16262" y="872"/>
                    <a:pt x="16262" y="703"/>
                    <a:pt x="16207" y="689"/>
                  </a:cubicBezTo>
                  <a:cubicBezTo>
                    <a:pt x="16153" y="675"/>
                    <a:pt x="15576" y="591"/>
                    <a:pt x="15494" y="548"/>
                  </a:cubicBezTo>
                  <a:cubicBezTo>
                    <a:pt x="15411" y="507"/>
                    <a:pt x="15082" y="408"/>
                    <a:pt x="14958" y="338"/>
                  </a:cubicBezTo>
                  <a:cubicBezTo>
                    <a:pt x="14835" y="268"/>
                    <a:pt x="14656" y="170"/>
                    <a:pt x="14547" y="170"/>
                  </a:cubicBezTo>
                  <a:cubicBezTo>
                    <a:pt x="14437" y="170"/>
                    <a:pt x="13984" y="226"/>
                    <a:pt x="13902" y="212"/>
                  </a:cubicBezTo>
                  <a:cubicBezTo>
                    <a:pt x="13819" y="198"/>
                    <a:pt x="13573" y="240"/>
                    <a:pt x="13476" y="253"/>
                  </a:cubicBezTo>
                  <a:cubicBezTo>
                    <a:pt x="13380" y="268"/>
                    <a:pt x="13601" y="451"/>
                    <a:pt x="13394" y="493"/>
                  </a:cubicBezTo>
                  <a:cubicBezTo>
                    <a:pt x="13188" y="535"/>
                    <a:pt x="13215" y="563"/>
                    <a:pt x="13257" y="352"/>
                  </a:cubicBezTo>
                  <a:cubicBezTo>
                    <a:pt x="13298" y="141"/>
                    <a:pt x="13119" y="85"/>
                    <a:pt x="12942" y="170"/>
                  </a:cubicBezTo>
                  <a:cubicBezTo>
                    <a:pt x="12763" y="253"/>
                    <a:pt x="12474" y="310"/>
                    <a:pt x="12543" y="408"/>
                  </a:cubicBezTo>
                  <a:cubicBezTo>
                    <a:pt x="12612" y="507"/>
                    <a:pt x="12530" y="577"/>
                    <a:pt x="12667" y="675"/>
                  </a:cubicBezTo>
                  <a:cubicBezTo>
                    <a:pt x="12804" y="774"/>
                    <a:pt x="12859" y="801"/>
                    <a:pt x="13037" y="788"/>
                  </a:cubicBezTo>
                  <a:cubicBezTo>
                    <a:pt x="13215" y="774"/>
                    <a:pt x="13394" y="815"/>
                    <a:pt x="13394" y="815"/>
                  </a:cubicBezTo>
                  <a:cubicBezTo>
                    <a:pt x="13394" y="815"/>
                    <a:pt x="13394" y="984"/>
                    <a:pt x="13325" y="1012"/>
                  </a:cubicBezTo>
                  <a:cubicBezTo>
                    <a:pt x="13257" y="1041"/>
                    <a:pt x="13147" y="1041"/>
                    <a:pt x="13119" y="1124"/>
                  </a:cubicBezTo>
                  <a:cubicBezTo>
                    <a:pt x="13092" y="1209"/>
                    <a:pt x="12955" y="1251"/>
                    <a:pt x="12955" y="1209"/>
                  </a:cubicBezTo>
                  <a:cubicBezTo>
                    <a:pt x="12955" y="1167"/>
                    <a:pt x="13024" y="1026"/>
                    <a:pt x="12928" y="956"/>
                  </a:cubicBezTo>
                  <a:cubicBezTo>
                    <a:pt x="12831" y="886"/>
                    <a:pt x="12804" y="872"/>
                    <a:pt x="12694" y="942"/>
                  </a:cubicBezTo>
                  <a:cubicBezTo>
                    <a:pt x="12584" y="1012"/>
                    <a:pt x="12571" y="1041"/>
                    <a:pt x="12516" y="928"/>
                  </a:cubicBezTo>
                  <a:cubicBezTo>
                    <a:pt x="12461" y="815"/>
                    <a:pt x="12296" y="717"/>
                    <a:pt x="12296" y="717"/>
                  </a:cubicBezTo>
                  <a:cubicBezTo>
                    <a:pt x="12296" y="717"/>
                    <a:pt x="12186" y="577"/>
                    <a:pt x="12104" y="507"/>
                  </a:cubicBezTo>
                  <a:cubicBezTo>
                    <a:pt x="12022" y="437"/>
                    <a:pt x="11871" y="451"/>
                    <a:pt x="11857" y="521"/>
                  </a:cubicBezTo>
                  <a:cubicBezTo>
                    <a:pt x="11844" y="591"/>
                    <a:pt x="11885" y="661"/>
                    <a:pt x="11939" y="788"/>
                  </a:cubicBezTo>
                  <a:cubicBezTo>
                    <a:pt x="11994" y="914"/>
                    <a:pt x="12018" y="1074"/>
                    <a:pt x="11922" y="1088"/>
                  </a:cubicBezTo>
                  <a:cubicBezTo>
                    <a:pt x="11826" y="1102"/>
                    <a:pt x="11844" y="1195"/>
                    <a:pt x="11747" y="1223"/>
                  </a:cubicBezTo>
                  <a:cubicBezTo>
                    <a:pt x="11651" y="1251"/>
                    <a:pt x="11610" y="1181"/>
                    <a:pt x="11610" y="1068"/>
                  </a:cubicBezTo>
                  <a:cubicBezTo>
                    <a:pt x="11610" y="956"/>
                    <a:pt x="11569" y="857"/>
                    <a:pt x="11596" y="815"/>
                  </a:cubicBezTo>
                  <a:cubicBezTo>
                    <a:pt x="11623" y="774"/>
                    <a:pt x="11487" y="844"/>
                    <a:pt x="11349" y="815"/>
                  </a:cubicBezTo>
                  <a:cubicBezTo>
                    <a:pt x="11212" y="788"/>
                    <a:pt x="11102" y="872"/>
                    <a:pt x="11240" y="914"/>
                  </a:cubicBezTo>
                  <a:cubicBezTo>
                    <a:pt x="11377" y="956"/>
                    <a:pt x="11405" y="1124"/>
                    <a:pt x="11281" y="1167"/>
                  </a:cubicBezTo>
                  <a:cubicBezTo>
                    <a:pt x="11157" y="1209"/>
                    <a:pt x="10691" y="1167"/>
                    <a:pt x="10540" y="1167"/>
                  </a:cubicBezTo>
                  <a:cubicBezTo>
                    <a:pt x="10389" y="1167"/>
                    <a:pt x="10170" y="1209"/>
                    <a:pt x="10128" y="1124"/>
                  </a:cubicBezTo>
                  <a:cubicBezTo>
                    <a:pt x="10087" y="1041"/>
                    <a:pt x="10251" y="984"/>
                    <a:pt x="10347" y="984"/>
                  </a:cubicBezTo>
                  <a:cubicBezTo>
                    <a:pt x="10444" y="984"/>
                    <a:pt x="10732" y="998"/>
                    <a:pt x="10841" y="844"/>
                  </a:cubicBezTo>
                  <a:cubicBezTo>
                    <a:pt x="10952" y="689"/>
                    <a:pt x="10704" y="661"/>
                    <a:pt x="10594" y="661"/>
                  </a:cubicBezTo>
                  <a:cubicBezTo>
                    <a:pt x="10485" y="661"/>
                    <a:pt x="10403" y="619"/>
                    <a:pt x="10279" y="493"/>
                  </a:cubicBezTo>
                  <a:cubicBezTo>
                    <a:pt x="10155" y="366"/>
                    <a:pt x="10361" y="282"/>
                    <a:pt x="10334" y="226"/>
                  </a:cubicBezTo>
                  <a:cubicBezTo>
                    <a:pt x="10307" y="170"/>
                    <a:pt x="10170" y="212"/>
                    <a:pt x="10046" y="212"/>
                  </a:cubicBezTo>
                  <a:cubicBezTo>
                    <a:pt x="9922" y="212"/>
                    <a:pt x="9730" y="113"/>
                    <a:pt x="9730" y="226"/>
                  </a:cubicBezTo>
                  <a:cubicBezTo>
                    <a:pt x="9730" y="338"/>
                    <a:pt x="9881" y="661"/>
                    <a:pt x="9785" y="591"/>
                  </a:cubicBezTo>
                  <a:cubicBezTo>
                    <a:pt x="9689" y="521"/>
                    <a:pt x="9703" y="423"/>
                    <a:pt x="9634" y="338"/>
                  </a:cubicBezTo>
                  <a:cubicBezTo>
                    <a:pt x="9565" y="253"/>
                    <a:pt x="9456" y="268"/>
                    <a:pt x="9318" y="282"/>
                  </a:cubicBezTo>
                  <a:cubicBezTo>
                    <a:pt x="9181" y="296"/>
                    <a:pt x="8948" y="338"/>
                    <a:pt x="8879" y="324"/>
                  </a:cubicBezTo>
                  <a:cubicBezTo>
                    <a:pt x="8810" y="310"/>
                    <a:pt x="8865" y="310"/>
                    <a:pt x="8715" y="240"/>
                  </a:cubicBezTo>
                  <a:cubicBezTo>
                    <a:pt x="8563" y="170"/>
                    <a:pt x="8495" y="183"/>
                    <a:pt x="8385" y="113"/>
                  </a:cubicBezTo>
                  <a:cubicBezTo>
                    <a:pt x="8275" y="43"/>
                    <a:pt x="8371" y="15"/>
                    <a:pt x="8179" y="1"/>
                  </a:cubicBezTo>
                  <a:cubicBezTo>
                    <a:pt x="7987" y="-13"/>
                    <a:pt x="8001" y="99"/>
                    <a:pt x="7809" y="71"/>
                  </a:cubicBezTo>
                  <a:cubicBezTo>
                    <a:pt x="7617" y="43"/>
                    <a:pt x="7562" y="85"/>
                    <a:pt x="7370" y="71"/>
                  </a:cubicBezTo>
                  <a:cubicBezTo>
                    <a:pt x="7177" y="57"/>
                    <a:pt x="7081" y="43"/>
                    <a:pt x="7055" y="141"/>
                  </a:cubicBezTo>
                  <a:cubicBezTo>
                    <a:pt x="7027" y="240"/>
                    <a:pt x="6972" y="408"/>
                    <a:pt x="6889" y="408"/>
                  </a:cubicBezTo>
                  <a:cubicBezTo>
                    <a:pt x="6807" y="408"/>
                    <a:pt x="6711" y="507"/>
                    <a:pt x="6972" y="521"/>
                  </a:cubicBezTo>
                  <a:cubicBezTo>
                    <a:pt x="7233" y="535"/>
                    <a:pt x="7081" y="661"/>
                    <a:pt x="7314" y="647"/>
                  </a:cubicBezTo>
                  <a:cubicBezTo>
                    <a:pt x="7548" y="633"/>
                    <a:pt x="7753" y="633"/>
                    <a:pt x="7809" y="521"/>
                  </a:cubicBezTo>
                  <a:cubicBezTo>
                    <a:pt x="7864" y="408"/>
                    <a:pt x="7905" y="408"/>
                    <a:pt x="7933" y="451"/>
                  </a:cubicBezTo>
                  <a:cubicBezTo>
                    <a:pt x="7960" y="493"/>
                    <a:pt x="8166" y="746"/>
                    <a:pt x="8166" y="746"/>
                  </a:cubicBezTo>
                  <a:cubicBezTo>
                    <a:pt x="8166" y="746"/>
                    <a:pt x="8303" y="857"/>
                    <a:pt x="8358" y="886"/>
                  </a:cubicBezTo>
                  <a:cubicBezTo>
                    <a:pt x="8413" y="914"/>
                    <a:pt x="8303" y="1041"/>
                    <a:pt x="8194" y="970"/>
                  </a:cubicBezTo>
                  <a:cubicBezTo>
                    <a:pt x="8083" y="900"/>
                    <a:pt x="7877" y="914"/>
                    <a:pt x="7795" y="844"/>
                  </a:cubicBezTo>
                  <a:cubicBezTo>
                    <a:pt x="7713" y="774"/>
                    <a:pt x="7492" y="743"/>
                    <a:pt x="7395" y="757"/>
                  </a:cubicBezTo>
                  <a:cubicBezTo>
                    <a:pt x="7299" y="771"/>
                    <a:pt x="6986" y="746"/>
                    <a:pt x="6930" y="746"/>
                  </a:cubicBezTo>
                  <a:cubicBezTo>
                    <a:pt x="6875" y="746"/>
                    <a:pt x="6697" y="886"/>
                    <a:pt x="6697" y="886"/>
                  </a:cubicBezTo>
                  <a:cubicBezTo>
                    <a:pt x="6697" y="886"/>
                    <a:pt x="6629" y="774"/>
                    <a:pt x="6588" y="717"/>
                  </a:cubicBezTo>
                  <a:cubicBezTo>
                    <a:pt x="6546" y="661"/>
                    <a:pt x="6478" y="774"/>
                    <a:pt x="6423" y="788"/>
                  </a:cubicBezTo>
                  <a:cubicBezTo>
                    <a:pt x="6368" y="801"/>
                    <a:pt x="6203" y="675"/>
                    <a:pt x="6039" y="731"/>
                  </a:cubicBezTo>
                  <a:cubicBezTo>
                    <a:pt x="5874" y="788"/>
                    <a:pt x="5929" y="844"/>
                    <a:pt x="5695" y="830"/>
                  </a:cubicBezTo>
                  <a:cubicBezTo>
                    <a:pt x="5462" y="815"/>
                    <a:pt x="5407" y="774"/>
                    <a:pt x="5325" y="788"/>
                  </a:cubicBezTo>
                  <a:cubicBezTo>
                    <a:pt x="5243" y="801"/>
                    <a:pt x="5243" y="801"/>
                    <a:pt x="5243" y="801"/>
                  </a:cubicBezTo>
                  <a:cubicBezTo>
                    <a:pt x="5243" y="801"/>
                    <a:pt x="5257" y="857"/>
                    <a:pt x="5160" y="914"/>
                  </a:cubicBezTo>
                  <a:cubicBezTo>
                    <a:pt x="5064" y="970"/>
                    <a:pt x="4996" y="1041"/>
                    <a:pt x="4927" y="956"/>
                  </a:cubicBezTo>
                  <a:cubicBezTo>
                    <a:pt x="4858" y="872"/>
                    <a:pt x="4817" y="872"/>
                    <a:pt x="4776" y="857"/>
                  </a:cubicBezTo>
                  <a:cubicBezTo>
                    <a:pt x="4735" y="844"/>
                    <a:pt x="4652" y="774"/>
                    <a:pt x="4474" y="815"/>
                  </a:cubicBezTo>
                  <a:cubicBezTo>
                    <a:pt x="4296" y="857"/>
                    <a:pt x="4104" y="609"/>
                    <a:pt x="4049" y="609"/>
                  </a:cubicBezTo>
                  <a:cubicBezTo>
                    <a:pt x="3995" y="609"/>
                    <a:pt x="3418" y="731"/>
                    <a:pt x="3308" y="703"/>
                  </a:cubicBezTo>
                  <a:cubicBezTo>
                    <a:pt x="3198" y="675"/>
                    <a:pt x="2880" y="552"/>
                    <a:pt x="2770" y="566"/>
                  </a:cubicBezTo>
                  <a:cubicBezTo>
                    <a:pt x="2660" y="580"/>
                    <a:pt x="2438" y="609"/>
                    <a:pt x="2438" y="609"/>
                  </a:cubicBezTo>
                  <a:cubicBezTo>
                    <a:pt x="2438" y="609"/>
                    <a:pt x="2210" y="563"/>
                    <a:pt x="2169" y="563"/>
                  </a:cubicBezTo>
                  <a:cubicBezTo>
                    <a:pt x="2127" y="563"/>
                    <a:pt x="1977" y="633"/>
                    <a:pt x="1908" y="563"/>
                  </a:cubicBezTo>
                  <a:cubicBezTo>
                    <a:pt x="1840" y="493"/>
                    <a:pt x="1716" y="451"/>
                    <a:pt x="1716" y="451"/>
                  </a:cubicBezTo>
                  <a:cubicBezTo>
                    <a:pt x="1716" y="451"/>
                    <a:pt x="1661" y="605"/>
                    <a:pt x="1565" y="633"/>
                  </a:cubicBezTo>
                  <a:cubicBezTo>
                    <a:pt x="1469" y="661"/>
                    <a:pt x="1263" y="717"/>
                    <a:pt x="1222" y="689"/>
                  </a:cubicBezTo>
                  <a:cubicBezTo>
                    <a:pt x="1181" y="661"/>
                    <a:pt x="824" y="801"/>
                    <a:pt x="824" y="801"/>
                  </a:cubicBezTo>
                  <a:cubicBezTo>
                    <a:pt x="824" y="801"/>
                    <a:pt x="622" y="847"/>
                    <a:pt x="567" y="832"/>
                  </a:cubicBezTo>
                  <a:cubicBezTo>
                    <a:pt x="513" y="818"/>
                    <a:pt x="275" y="928"/>
                    <a:pt x="302" y="984"/>
                  </a:cubicBezTo>
                  <a:cubicBezTo>
                    <a:pt x="330" y="1041"/>
                    <a:pt x="302" y="1153"/>
                    <a:pt x="522" y="1153"/>
                  </a:cubicBezTo>
                  <a:cubicBezTo>
                    <a:pt x="741" y="1153"/>
                    <a:pt x="755" y="1237"/>
                    <a:pt x="838" y="1251"/>
                  </a:cubicBezTo>
                  <a:cubicBezTo>
                    <a:pt x="920" y="1265"/>
                    <a:pt x="947" y="1251"/>
                    <a:pt x="1044" y="1336"/>
                  </a:cubicBezTo>
                  <a:cubicBezTo>
                    <a:pt x="1139" y="1420"/>
                    <a:pt x="1139" y="1504"/>
                    <a:pt x="1016" y="1490"/>
                  </a:cubicBezTo>
                  <a:cubicBezTo>
                    <a:pt x="893" y="1476"/>
                    <a:pt x="755" y="1447"/>
                    <a:pt x="672" y="1378"/>
                  </a:cubicBezTo>
                  <a:cubicBezTo>
                    <a:pt x="590" y="1307"/>
                    <a:pt x="590" y="1307"/>
                    <a:pt x="590" y="1307"/>
                  </a:cubicBezTo>
                  <a:lnTo>
                    <a:pt x="440" y="1378"/>
                  </a:lnTo>
                  <a:cubicBezTo>
                    <a:pt x="248" y="1391"/>
                    <a:pt x="0" y="1490"/>
                    <a:pt x="0" y="1490"/>
                  </a:cubicBezTo>
                  <a:cubicBezTo>
                    <a:pt x="0" y="1490"/>
                    <a:pt x="69" y="1616"/>
                    <a:pt x="193" y="1700"/>
                  </a:cubicBezTo>
                  <a:cubicBezTo>
                    <a:pt x="316" y="1784"/>
                    <a:pt x="618" y="1784"/>
                    <a:pt x="618" y="1784"/>
                  </a:cubicBezTo>
                  <a:cubicBezTo>
                    <a:pt x="618" y="1784"/>
                    <a:pt x="824" y="1799"/>
                    <a:pt x="906" y="1728"/>
                  </a:cubicBezTo>
                  <a:cubicBezTo>
                    <a:pt x="988" y="1658"/>
                    <a:pt x="1084" y="1672"/>
                    <a:pt x="1139" y="1686"/>
                  </a:cubicBezTo>
                  <a:cubicBezTo>
                    <a:pt x="1194" y="1700"/>
                    <a:pt x="1098" y="1883"/>
                    <a:pt x="947" y="1869"/>
                  </a:cubicBezTo>
                  <a:cubicBezTo>
                    <a:pt x="796" y="1855"/>
                    <a:pt x="618" y="1883"/>
                    <a:pt x="494" y="1981"/>
                  </a:cubicBezTo>
                  <a:cubicBezTo>
                    <a:pt x="371" y="2079"/>
                    <a:pt x="261" y="2094"/>
                    <a:pt x="316" y="2206"/>
                  </a:cubicBezTo>
                  <a:cubicBezTo>
                    <a:pt x="371" y="2318"/>
                    <a:pt x="576" y="2459"/>
                    <a:pt x="590" y="2529"/>
                  </a:cubicBezTo>
                  <a:cubicBezTo>
                    <a:pt x="605" y="2599"/>
                    <a:pt x="838" y="2487"/>
                    <a:pt x="865" y="2417"/>
                  </a:cubicBezTo>
                  <a:cubicBezTo>
                    <a:pt x="893" y="2346"/>
                    <a:pt x="1030" y="2346"/>
                    <a:pt x="988" y="2501"/>
                  </a:cubicBezTo>
                  <a:cubicBezTo>
                    <a:pt x="947" y="2655"/>
                    <a:pt x="1126" y="2683"/>
                    <a:pt x="1126" y="2683"/>
                  </a:cubicBezTo>
                  <a:cubicBezTo>
                    <a:pt x="1126" y="2683"/>
                    <a:pt x="1208" y="2543"/>
                    <a:pt x="1249" y="2571"/>
                  </a:cubicBezTo>
                  <a:cubicBezTo>
                    <a:pt x="1291" y="2599"/>
                    <a:pt x="1428" y="2726"/>
                    <a:pt x="1428" y="2726"/>
                  </a:cubicBezTo>
                  <a:cubicBezTo>
                    <a:pt x="1428" y="2726"/>
                    <a:pt x="1606" y="2599"/>
                    <a:pt x="1661" y="2683"/>
                  </a:cubicBezTo>
                  <a:cubicBezTo>
                    <a:pt x="1716" y="2768"/>
                    <a:pt x="1579" y="2838"/>
                    <a:pt x="1496" y="2880"/>
                  </a:cubicBezTo>
                  <a:cubicBezTo>
                    <a:pt x="1414" y="2922"/>
                    <a:pt x="1112" y="3035"/>
                    <a:pt x="1044" y="3077"/>
                  </a:cubicBezTo>
                  <a:cubicBezTo>
                    <a:pt x="975" y="3118"/>
                    <a:pt x="714" y="3245"/>
                    <a:pt x="646" y="3245"/>
                  </a:cubicBezTo>
                  <a:cubicBezTo>
                    <a:pt x="576" y="3245"/>
                    <a:pt x="549" y="3414"/>
                    <a:pt x="672" y="3400"/>
                  </a:cubicBezTo>
                  <a:cubicBezTo>
                    <a:pt x="796" y="3386"/>
                    <a:pt x="1139" y="3259"/>
                    <a:pt x="1235" y="3217"/>
                  </a:cubicBezTo>
                  <a:cubicBezTo>
                    <a:pt x="1332" y="3175"/>
                    <a:pt x="1366" y="3356"/>
                    <a:pt x="1613" y="3230"/>
                  </a:cubicBezTo>
                  <a:cubicBezTo>
                    <a:pt x="1861" y="3104"/>
                    <a:pt x="1936" y="2908"/>
                    <a:pt x="2004" y="2922"/>
                  </a:cubicBezTo>
                  <a:cubicBezTo>
                    <a:pt x="2072" y="2936"/>
                    <a:pt x="2087" y="3035"/>
                    <a:pt x="2196" y="3063"/>
                  </a:cubicBezTo>
                  <a:cubicBezTo>
                    <a:pt x="2306" y="3090"/>
                    <a:pt x="2402" y="2978"/>
                    <a:pt x="2470" y="2936"/>
                  </a:cubicBezTo>
                  <a:cubicBezTo>
                    <a:pt x="2539" y="2894"/>
                    <a:pt x="2594" y="2726"/>
                    <a:pt x="2526" y="2740"/>
                  </a:cubicBezTo>
                  <a:cubicBezTo>
                    <a:pt x="2456" y="2754"/>
                    <a:pt x="2279" y="2740"/>
                    <a:pt x="2279" y="2740"/>
                  </a:cubicBezTo>
                  <a:cubicBezTo>
                    <a:pt x="2279" y="2740"/>
                    <a:pt x="2470" y="2628"/>
                    <a:pt x="2470" y="2558"/>
                  </a:cubicBezTo>
                  <a:cubicBezTo>
                    <a:pt x="2470" y="2487"/>
                    <a:pt x="2498" y="2374"/>
                    <a:pt x="2608" y="2332"/>
                  </a:cubicBezTo>
                  <a:cubicBezTo>
                    <a:pt x="2718" y="2290"/>
                    <a:pt x="2718" y="2318"/>
                    <a:pt x="2649" y="2487"/>
                  </a:cubicBezTo>
                  <a:cubicBezTo>
                    <a:pt x="2580" y="2655"/>
                    <a:pt x="2786" y="2585"/>
                    <a:pt x="2869" y="2515"/>
                  </a:cubicBezTo>
                  <a:cubicBezTo>
                    <a:pt x="2951" y="2445"/>
                    <a:pt x="3049" y="2635"/>
                    <a:pt x="3200" y="2537"/>
                  </a:cubicBezTo>
                  <a:cubicBezTo>
                    <a:pt x="3351" y="2439"/>
                    <a:pt x="3308" y="2248"/>
                    <a:pt x="3390" y="2248"/>
                  </a:cubicBezTo>
                  <a:cubicBezTo>
                    <a:pt x="3472" y="2248"/>
                    <a:pt x="3623" y="2403"/>
                    <a:pt x="3705" y="2346"/>
                  </a:cubicBezTo>
                  <a:cubicBezTo>
                    <a:pt x="3789" y="2290"/>
                    <a:pt x="3998" y="2462"/>
                    <a:pt x="4135" y="2462"/>
                  </a:cubicBezTo>
                  <a:cubicBezTo>
                    <a:pt x="4272" y="2462"/>
                    <a:pt x="4735" y="2599"/>
                    <a:pt x="4817" y="2599"/>
                  </a:cubicBezTo>
                  <a:cubicBezTo>
                    <a:pt x="4899" y="2599"/>
                    <a:pt x="5146" y="2698"/>
                    <a:pt x="5160" y="2880"/>
                  </a:cubicBezTo>
                  <a:cubicBezTo>
                    <a:pt x="5174" y="3063"/>
                    <a:pt x="5257" y="3048"/>
                    <a:pt x="5339" y="3048"/>
                  </a:cubicBezTo>
                  <a:cubicBezTo>
                    <a:pt x="5421" y="3048"/>
                    <a:pt x="5613" y="3118"/>
                    <a:pt x="5613" y="3189"/>
                  </a:cubicBezTo>
                  <a:cubicBezTo>
                    <a:pt x="5613" y="3259"/>
                    <a:pt x="5558" y="3540"/>
                    <a:pt x="5695" y="3611"/>
                  </a:cubicBezTo>
                  <a:cubicBezTo>
                    <a:pt x="5832" y="3681"/>
                    <a:pt x="5956" y="3793"/>
                    <a:pt x="6011" y="3765"/>
                  </a:cubicBezTo>
                  <a:cubicBezTo>
                    <a:pt x="6066" y="3737"/>
                    <a:pt x="6011" y="3512"/>
                    <a:pt x="5942" y="3484"/>
                  </a:cubicBezTo>
                  <a:cubicBezTo>
                    <a:pt x="5874" y="3456"/>
                    <a:pt x="5915" y="3358"/>
                    <a:pt x="5888" y="3301"/>
                  </a:cubicBezTo>
                  <a:cubicBezTo>
                    <a:pt x="5860" y="3245"/>
                    <a:pt x="5970" y="3245"/>
                    <a:pt x="6011" y="3344"/>
                  </a:cubicBezTo>
                  <a:cubicBezTo>
                    <a:pt x="6053" y="3442"/>
                    <a:pt x="6162" y="3625"/>
                    <a:pt x="6231" y="3625"/>
                  </a:cubicBezTo>
                  <a:cubicBezTo>
                    <a:pt x="6300" y="3625"/>
                    <a:pt x="6450" y="3793"/>
                    <a:pt x="6409" y="3891"/>
                  </a:cubicBezTo>
                  <a:cubicBezTo>
                    <a:pt x="6368" y="3990"/>
                    <a:pt x="6423" y="4189"/>
                    <a:pt x="6546" y="4189"/>
                  </a:cubicBezTo>
                  <a:cubicBezTo>
                    <a:pt x="6670" y="4189"/>
                    <a:pt x="6848" y="4327"/>
                    <a:pt x="6903" y="4341"/>
                  </a:cubicBezTo>
                  <a:cubicBezTo>
                    <a:pt x="6958" y="4355"/>
                    <a:pt x="6990" y="4477"/>
                    <a:pt x="6990" y="4519"/>
                  </a:cubicBezTo>
                  <a:cubicBezTo>
                    <a:pt x="6990" y="4561"/>
                    <a:pt x="7096" y="4748"/>
                    <a:pt x="7096" y="4847"/>
                  </a:cubicBezTo>
                  <a:cubicBezTo>
                    <a:pt x="7096" y="4945"/>
                    <a:pt x="7055" y="5338"/>
                    <a:pt x="7040" y="5492"/>
                  </a:cubicBezTo>
                  <a:cubicBezTo>
                    <a:pt x="7027" y="5647"/>
                    <a:pt x="7150" y="5913"/>
                    <a:pt x="7287" y="6054"/>
                  </a:cubicBezTo>
                  <a:cubicBezTo>
                    <a:pt x="7425" y="6195"/>
                    <a:pt x="7399" y="6509"/>
                    <a:pt x="7481" y="6565"/>
                  </a:cubicBezTo>
                  <a:cubicBezTo>
                    <a:pt x="7563" y="6621"/>
                    <a:pt x="7768" y="6728"/>
                    <a:pt x="7891" y="6714"/>
                  </a:cubicBezTo>
                  <a:cubicBezTo>
                    <a:pt x="8014" y="6701"/>
                    <a:pt x="8097" y="6798"/>
                    <a:pt x="8207" y="6995"/>
                  </a:cubicBezTo>
                  <a:cubicBezTo>
                    <a:pt x="8317" y="7192"/>
                    <a:pt x="8426" y="7515"/>
                    <a:pt x="8509" y="7543"/>
                  </a:cubicBezTo>
                  <a:cubicBezTo>
                    <a:pt x="8591" y="7571"/>
                    <a:pt x="8728" y="7669"/>
                    <a:pt x="8659" y="7739"/>
                  </a:cubicBezTo>
                  <a:cubicBezTo>
                    <a:pt x="8591" y="7809"/>
                    <a:pt x="8481" y="7965"/>
                    <a:pt x="8605" y="7965"/>
                  </a:cubicBezTo>
                  <a:cubicBezTo>
                    <a:pt x="8728" y="7965"/>
                    <a:pt x="8769" y="7894"/>
                    <a:pt x="8865" y="8020"/>
                  </a:cubicBezTo>
                  <a:cubicBezTo>
                    <a:pt x="8961" y="8147"/>
                    <a:pt x="9085" y="8217"/>
                    <a:pt x="9071" y="8301"/>
                  </a:cubicBezTo>
                  <a:cubicBezTo>
                    <a:pt x="9058" y="8385"/>
                    <a:pt x="9181" y="8413"/>
                    <a:pt x="9236" y="8427"/>
                  </a:cubicBezTo>
                  <a:cubicBezTo>
                    <a:pt x="9290" y="8441"/>
                    <a:pt x="9415" y="8695"/>
                    <a:pt x="9538" y="8582"/>
                  </a:cubicBezTo>
                  <a:cubicBezTo>
                    <a:pt x="9661" y="8470"/>
                    <a:pt x="9373" y="8301"/>
                    <a:pt x="9290" y="8231"/>
                  </a:cubicBezTo>
                  <a:cubicBezTo>
                    <a:pt x="9209" y="8161"/>
                    <a:pt x="9290" y="8007"/>
                    <a:pt x="9099" y="7852"/>
                  </a:cubicBezTo>
                  <a:cubicBezTo>
                    <a:pt x="8907" y="7697"/>
                    <a:pt x="8934" y="7585"/>
                    <a:pt x="8797" y="7472"/>
                  </a:cubicBezTo>
                  <a:cubicBezTo>
                    <a:pt x="8659" y="7360"/>
                    <a:pt x="8550" y="7262"/>
                    <a:pt x="8687" y="7164"/>
                  </a:cubicBezTo>
                  <a:cubicBezTo>
                    <a:pt x="8825" y="7065"/>
                    <a:pt x="8838" y="7262"/>
                    <a:pt x="8893" y="7388"/>
                  </a:cubicBezTo>
                  <a:cubicBezTo>
                    <a:pt x="8948" y="7515"/>
                    <a:pt x="9236" y="7767"/>
                    <a:pt x="9360" y="7880"/>
                  </a:cubicBezTo>
                  <a:cubicBezTo>
                    <a:pt x="9483" y="7992"/>
                    <a:pt x="9703" y="8385"/>
                    <a:pt x="9771" y="8385"/>
                  </a:cubicBezTo>
                  <a:cubicBezTo>
                    <a:pt x="9840" y="8385"/>
                    <a:pt x="10032" y="8610"/>
                    <a:pt x="10032" y="8610"/>
                  </a:cubicBezTo>
                  <a:cubicBezTo>
                    <a:pt x="10032" y="8610"/>
                    <a:pt x="10141" y="8792"/>
                    <a:pt x="10100" y="8849"/>
                  </a:cubicBezTo>
                  <a:cubicBezTo>
                    <a:pt x="10059" y="8905"/>
                    <a:pt x="10155" y="9116"/>
                    <a:pt x="10251" y="9172"/>
                  </a:cubicBezTo>
                  <a:cubicBezTo>
                    <a:pt x="10347" y="9228"/>
                    <a:pt x="10766" y="9229"/>
                    <a:pt x="10787" y="9439"/>
                  </a:cubicBezTo>
                  <a:cubicBezTo>
                    <a:pt x="10792" y="9494"/>
                    <a:pt x="10861" y="9762"/>
                    <a:pt x="11012" y="9762"/>
                  </a:cubicBezTo>
                  <a:cubicBezTo>
                    <a:pt x="11163" y="9762"/>
                    <a:pt x="11363" y="9692"/>
                    <a:pt x="11405" y="9734"/>
                  </a:cubicBezTo>
                  <a:cubicBezTo>
                    <a:pt x="11446" y="9776"/>
                    <a:pt x="11569" y="9945"/>
                    <a:pt x="11651" y="9846"/>
                  </a:cubicBezTo>
                  <a:cubicBezTo>
                    <a:pt x="11734" y="9748"/>
                    <a:pt x="11747" y="9705"/>
                    <a:pt x="11871" y="9705"/>
                  </a:cubicBezTo>
                  <a:cubicBezTo>
                    <a:pt x="11994" y="9705"/>
                    <a:pt x="12049" y="9804"/>
                    <a:pt x="12118" y="9874"/>
                  </a:cubicBezTo>
                  <a:cubicBezTo>
                    <a:pt x="12186" y="9945"/>
                    <a:pt x="12378" y="10127"/>
                    <a:pt x="12474" y="10113"/>
                  </a:cubicBezTo>
                  <a:cubicBezTo>
                    <a:pt x="12571" y="10099"/>
                    <a:pt x="12694" y="10225"/>
                    <a:pt x="12763" y="10183"/>
                  </a:cubicBezTo>
                  <a:cubicBezTo>
                    <a:pt x="12831" y="10141"/>
                    <a:pt x="12942" y="10211"/>
                    <a:pt x="12996" y="10240"/>
                  </a:cubicBezTo>
                  <a:cubicBezTo>
                    <a:pt x="13051" y="10267"/>
                    <a:pt x="13167" y="10371"/>
                    <a:pt x="13153" y="10540"/>
                  </a:cubicBezTo>
                  <a:cubicBezTo>
                    <a:pt x="13139" y="10708"/>
                    <a:pt x="13339" y="10745"/>
                    <a:pt x="13421" y="10787"/>
                  </a:cubicBezTo>
                  <a:cubicBezTo>
                    <a:pt x="13504" y="10829"/>
                    <a:pt x="13613" y="10927"/>
                    <a:pt x="13682" y="10998"/>
                  </a:cubicBezTo>
                  <a:cubicBezTo>
                    <a:pt x="13751" y="11068"/>
                    <a:pt x="13902" y="11082"/>
                    <a:pt x="13943" y="11124"/>
                  </a:cubicBezTo>
                  <a:cubicBezTo>
                    <a:pt x="13984" y="11166"/>
                    <a:pt x="14012" y="11251"/>
                    <a:pt x="14135" y="11181"/>
                  </a:cubicBezTo>
                  <a:cubicBezTo>
                    <a:pt x="14259" y="11110"/>
                    <a:pt x="14231" y="10983"/>
                    <a:pt x="14231" y="10983"/>
                  </a:cubicBezTo>
                  <a:cubicBezTo>
                    <a:pt x="14231" y="10983"/>
                    <a:pt x="14369" y="10956"/>
                    <a:pt x="14437" y="11012"/>
                  </a:cubicBezTo>
                  <a:cubicBezTo>
                    <a:pt x="14506" y="11068"/>
                    <a:pt x="14547" y="11251"/>
                    <a:pt x="14588" y="11278"/>
                  </a:cubicBezTo>
                  <a:cubicBezTo>
                    <a:pt x="14629" y="11307"/>
                    <a:pt x="14712" y="11517"/>
                    <a:pt x="14656" y="11671"/>
                  </a:cubicBezTo>
                  <a:cubicBezTo>
                    <a:pt x="14602" y="11827"/>
                    <a:pt x="14616" y="11981"/>
                    <a:pt x="14560" y="11981"/>
                  </a:cubicBezTo>
                  <a:cubicBezTo>
                    <a:pt x="14506" y="11981"/>
                    <a:pt x="14354" y="12128"/>
                    <a:pt x="14272" y="12170"/>
                  </a:cubicBezTo>
                  <a:cubicBezTo>
                    <a:pt x="14190" y="12212"/>
                    <a:pt x="14053" y="12444"/>
                    <a:pt x="14066" y="12515"/>
                  </a:cubicBezTo>
                  <a:cubicBezTo>
                    <a:pt x="14080" y="12585"/>
                    <a:pt x="14128" y="12807"/>
                    <a:pt x="14100" y="12906"/>
                  </a:cubicBezTo>
                  <a:cubicBezTo>
                    <a:pt x="14073" y="13004"/>
                    <a:pt x="13971" y="13104"/>
                    <a:pt x="14012" y="13259"/>
                  </a:cubicBezTo>
                  <a:cubicBezTo>
                    <a:pt x="14053" y="13413"/>
                    <a:pt x="14341" y="13455"/>
                    <a:pt x="14355" y="13596"/>
                  </a:cubicBezTo>
                  <a:cubicBezTo>
                    <a:pt x="14369" y="13736"/>
                    <a:pt x="14574" y="14045"/>
                    <a:pt x="14602" y="14186"/>
                  </a:cubicBezTo>
                  <a:cubicBezTo>
                    <a:pt x="14629" y="14326"/>
                    <a:pt x="14777" y="14488"/>
                    <a:pt x="14777" y="14685"/>
                  </a:cubicBezTo>
                  <a:cubicBezTo>
                    <a:pt x="14777" y="14882"/>
                    <a:pt x="15192" y="15000"/>
                    <a:pt x="15260" y="15015"/>
                  </a:cubicBezTo>
                  <a:cubicBezTo>
                    <a:pt x="15329" y="15028"/>
                    <a:pt x="15452" y="15154"/>
                    <a:pt x="15549" y="15197"/>
                  </a:cubicBezTo>
                  <a:cubicBezTo>
                    <a:pt x="15645" y="15238"/>
                    <a:pt x="15727" y="15323"/>
                    <a:pt x="15796" y="15436"/>
                  </a:cubicBezTo>
                  <a:cubicBezTo>
                    <a:pt x="15864" y="15548"/>
                    <a:pt x="15850" y="15717"/>
                    <a:pt x="15850" y="15759"/>
                  </a:cubicBezTo>
                  <a:cubicBezTo>
                    <a:pt x="15850" y="15801"/>
                    <a:pt x="15809" y="16236"/>
                    <a:pt x="15768" y="16489"/>
                  </a:cubicBezTo>
                  <a:cubicBezTo>
                    <a:pt x="15727" y="16742"/>
                    <a:pt x="15867" y="16981"/>
                    <a:pt x="15785" y="17050"/>
                  </a:cubicBezTo>
                  <a:cubicBezTo>
                    <a:pt x="15703" y="17121"/>
                    <a:pt x="15549" y="17149"/>
                    <a:pt x="15631" y="17234"/>
                  </a:cubicBezTo>
                  <a:cubicBezTo>
                    <a:pt x="15713" y="17318"/>
                    <a:pt x="15535" y="17374"/>
                    <a:pt x="15535" y="17416"/>
                  </a:cubicBezTo>
                  <a:cubicBezTo>
                    <a:pt x="15535" y="17458"/>
                    <a:pt x="15645" y="17683"/>
                    <a:pt x="15590" y="17781"/>
                  </a:cubicBezTo>
                  <a:cubicBezTo>
                    <a:pt x="15535" y="17880"/>
                    <a:pt x="15494" y="18020"/>
                    <a:pt x="15452" y="18104"/>
                  </a:cubicBezTo>
                  <a:cubicBezTo>
                    <a:pt x="15411" y="18188"/>
                    <a:pt x="15315" y="18273"/>
                    <a:pt x="15342" y="18399"/>
                  </a:cubicBezTo>
                  <a:cubicBezTo>
                    <a:pt x="15370" y="18525"/>
                    <a:pt x="15233" y="18483"/>
                    <a:pt x="15233" y="18610"/>
                  </a:cubicBezTo>
                  <a:cubicBezTo>
                    <a:pt x="15233" y="18736"/>
                    <a:pt x="15356" y="18680"/>
                    <a:pt x="15329" y="18834"/>
                  </a:cubicBezTo>
                  <a:cubicBezTo>
                    <a:pt x="15301" y="18989"/>
                    <a:pt x="15233" y="19031"/>
                    <a:pt x="15233" y="19143"/>
                  </a:cubicBezTo>
                  <a:cubicBezTo>
                    <a:pt x="15233" y="19255"/>
                    <a:pt x="15301" y="19410"/>
                    <a:pt x="15301" y="19452"/>
                  </a:cubicBezTo>
                  <a:cubicBezTo>
                    <a:pt x="15301" y="19495"/>
                    <a:pt x="15233" y="19635"/>
                    <a:pt x="15137" y="19747"/>
                  </a:cubicBezTo>
                  <a:cubicBezTo>
                    <a:pt x="15041" y="19860"/>
                    <a:pt x="14972" y="19929"/>
                    <a:pt x="14986" y="20000"/>
                  </a:cubicBezTo>
                  <a:cubicBezTo>
                    <a:pt x="14999" y="20070"/>
                    <a:pt x="15096" y="20155"/>
                    <a:pt x="15082" y="20196"/>
                  </a:cubicBezTo>
                  <a:cubicBezTo>
                    <a:pt x="15068" y="20239"/>
                    <a:pt x="14945" y="20379"/>
                    <a:pt x="14958" y="20477"/>
                  </a:cubicBezTo>
                  <a:cubicBezTo>
                    <a:pt x="14972" y="20576"/>
                    <a:pt x="15096" y="20533"/>
                    <a:pt x="15123" y="20604"/>
                  </a:cubicBezTo>
                  <a:cubicBezTo>
                    <a:pt x="15151" y="20675"/>
                    <a:pt x="14958" y="20730"/>
                    <a:pt x="15041" y="20800"/>
                  </a:cubicBezTo>
                  <a:cubicBezTo>
                    <a:pt x="15123" y="20871"/>
                    <a:pt x="15233" y="20857"/>
                    <a:pt x="15206" y="21025"/>
                  </a:cubicBezTo>
                  <a:cubicBezTo>
                    <a:pt x="15178" y="21194"/>
                    <a:pt x="15356" y="21236"/>
                    <a:pt x="15397" y="21278"/>
                  </a:cubicBezTo>
                  <a:cubicBezTo>
                    <a:pt x="15438" y="21320"/>
                    <a:pt x="15521" y="21418"/>
                    <a:pt x="15590" y="21418"/>
                  </a:cubicBezTo>
                  <a:cubicBezTo>
                    <a:pt x="15658" y="21418"/>
                    <a:pt x="15713" y="21377"/>
                    <a:pt x="15741" y="21222"/>
                  </a:cubicBezTo>
                  <a:cubicBezTo>
                    <a:pt x="15768" y="21067"/>
                    <a:pt x="15960" y="21194"/>
                    <a:pt x="15823" y="21306"/>
                  </a:cubicBezTo>
                  <a:cubicBezTo>
                    <a:pt x="15686" y="21418"/>
                    <a:pt x="15617" y="21474"/>
                    <a:pt x="15658" y="21474"/>
                  </a:cubicBezTo>
                  <a:cubicBezTo>
                    <a:pt x="15700" y="21474"/>
                    <a:pt x="15906" y="21587"/>
                    <a:pt x="16015" y="21587"/>
                  </a:cubicBezTo>
                  <a:cubicBezTo>
                    <a:pt x="16125" y="21587"/>
                    <a:pt x="16345" y="21531"/>
                    <a:pt x="16386" y="21516"/>
                  </a:cubicBezTo>
                  <a:cubicBezTo>
                    <a:pt x="16427" y="21502"/>
                    <a:pt x="16729" y="21461"/>
                    <a:pt x="16756" y="21418"/>
                  </a:cubicBezTo>
                  <a:cubicBezTo>
                    <a:pt x="16784" y="21377"/>
                    <a:pt x="16522" y="21391"/>
                    <a:pt x="16399" y="21349"/>
                  </a:cubicBezTo>
                  <a:cubicBezTo>
                    <a:pt x="16276" y="21306"/>
                    <a:pt x="16056" y="21096"/>
                    <a:pt x="16029" y="21011"/>
                  </a:cubicBezTo>
                  <a:cubicBezTo>
                    <a:pt x="16002" y="20927"/>
                    <a:pt x="16002" y="20758"/>
                    <a:pt x="16097" y="20702"/>
                  </a:cubicBezTo>
                  <a:cubicBezTo>
                    <a:pt x="16194" y="20646"/>
                    <a:pt x="16427" y="20450"/>
                    <a:pt x="16481" y="20408"/>
                  </a:cubicBezTo>
                  <a:cubicBezTo>
                    <a:pt x="16536" y="20365"/>
                    <a:pt x="16619" y="20168"/>
                    <a:pt x="16578" y="20140"/>
                  </a:cubicBezTo>
                  <a:cubicBezTo>
                    <a:pt x="16536" y="20112"/>
                    <a:pt x="16331" y="20140"/>
                    <a:pt x="16303" y="20098"/>
                  </a:cubicBezTo>
                  <a:cubicBezTo>
                    <a:pt x="16276" y="20056"/>
                    <a:pt x="16276" y="20000"/>
                    <a:pt x="16413" y="19901"/>
                  </a:cubicBezTo>
                  <a:cubicBezTo>
                    <a:pt x="16550" y="19803"/>
                    <a:pt x="16619" y="19664"/>
                    <a:pt x="16674" y="19621"/>
                  </a:cubicBezTo>
                  <a:cubicBezTo>
                    <a:pt x="16729" y="19579"/>
                    <a:pt x="16838" y="19495"/>
                    <a:pt x="16880" y="19396"/>
                  </a:cubicBezTo>
                  <a:cubicBezTo>
                    <a:pt x="16920" y="19298"/>
                    <a:pt x="16838" y="19354"/>
                    <a:pt x="16756" y="19354"/>
                  </a:cubicBezTo>
                  <a:cubicBezTo>
                    <a:pt x="16674" y="19354"/>
                    <a:pt x="16633" y="19200"/>
                    <a:pt x="16633" y="19129"/>
                  </a:cubicBezTo>
                  <a:cubicBezTo>
                    <a:pt x="16633" y="19060"/>
                    <a:pt x="16838" y="19158"/>
                    <a:pt x="16989" y="19186"/>
                  </a:cubicBezTo>
                  <a:cubicBezTo>
                    <a:pt x="17140" y="19213"/>
                    <a:pt x="17072" y="19115"/>
                    <a:pt x="17058" y="19031"/>
                  </a:cubicBezTo>
                  <a:cubicBezTo>
                    <a:pt x="17045" y="18947"/>
                    <a:pt x="17086" y="18807"/>
                    <a:pt x="17168" y="18848"/>
                  </a:cubicBezTo>
                  <a:cubicBezTo>
                    <a:pt x="17250" y="18891"/>
                    <a:pt x="17676" y="18834"/>
                    <a:pt x="17731" y="18820"/>
                  </a:cubicBezTo>
                  <a:cubicBezTo>
                    <a:pt x="17786" y="18807"/>
                    <a:pt x="17936" y="18553"/>
                    <a:pt x="17991" y="18483"/>
                  </a:cubicBezTo>
                  <a:cubicBezTo>
                    <a:pt x="18046" y="18413"/>
                    <a:pt x="18059" y="18343"/>
                    <a:pt x="17991" y="18301"/>
                  </a:cubicBezTo>
                  <a:cubicBezTo>
                    <a:pt x="17923" y="18258"/>
                    <a:pt x="17732" y="18095"/>
                    <a:pt x="17705" y="18053"/>
                  </a:cubicBezTo>
                  <a:cubicBezTo>
                    <a:pt x="17677" y="18010"/>
                    <a:pt x="17772" y="17767"/>
                    <a:pt x="17799" y="17696"/>
                  </a:cubicBezTo>
                  <a:cubicBezTo>
                    <a:pt x="17827" y="17627"/>
                    <a:pt x="17799" y="18104"/>
                    <a:pt x="17991" y="18160"/>
                  </a:cubicBezTo>
                  <a:cubicBezTo>
                    <a:pt x="18183" y="18216"/>
                    <a:pt x="18293" y="18245"/>
                    <a:pt x="18471" y="18076"/>
                  </a:cubicBezTo>
                  <a:cubicBezTo>
                    <a:pt x="18650" y="17907"/>
                    <a:pt x="18787" y="17795"/>
                    <a:pt x="18800" y="17683"/>
                  </a:cubicBezTo>
                  <a:cubicBezTo>
                    <a:pt x="18814" y="17570"/>
                    <a:pt x="18856" y="17458"/>
                    <a:pt x="18925" y="17416"/>
                  </a:cubicBezTo>
                  <a:cubicBezTo>
                    <a:pt x="18993" y="17374"/>
                    <a:pt x="19049" y="17404"/>
                    <a:pt x="19131" y="17221"/>
                  </a:cubicBezTo>
                  <a:cubicBezTo>
                    <a:pt x="19214" y="17039"/>
                    <a:pt x="19281" y="17177"/>
                    <a:pt x="19363" y="17023"/>
                  </a:cubicBezTo>
                  <a:cubicBezTo>
                    <a:pt x="19446" y="16868"/>
                    <a:pt x="19227" y="16672"/>
                    <a:pt x="19391" y="16559"/>
                  </a:cubicBezTo>
                  <a:cubicBezTo>
                    <a:pt x="19556" y="16447"/>
                    <a:pt x="19844" y="16307"/>
                    <a:pt x="19844" y="16307"/>
                  </a:cubicBezTo>
                  <a:cubicBezTo>
                    <a:pt x="19844" y="16307"/>
                    <a:pt x="19926" y="16264"/>
                    <a:pt x="20091" y="16222"/>
                  </a:cubicBezTo>
                  <a:cubicBezTo>
                    <a:pt x="20255" y="16180"/>
                    <a:pt x="20434" y="16208"/>
                    <a:pt x="20489" y="16123"/>
                  </a:cubicBezTo>
                  <a:cubicBezTo>
                    <a:pt x="20544" y="16039"/>
                    <a:pt x="20598" y="15857"/>
                    <a:pt x="20680" y="15759"/>
                  </a:cubicBezTo>
                  <a:cubicBezTo>
                    <a:pt x="20763" y="15660"/>
                    <a:pt x="20859" y="15506"/>
                    <a:pt x="20818" y="15436"/>
                  </a:cubicBezTo>
                  <a:cubicBezTo>
                    <a:pt x="20777" y="15365"/>
                    <a:pt x="20928" y="15056"/>
                    <a:pt x="20914" y="14972"/>
                  </a:cubicBezTo>
                  <a:cubicBezTo>
                    <a:pt x="20901" y="14888"/>
                    <a:pt x="20777" y="14691"/>
                    <a:pt x="20983" y="14523"/>
                  </a:cubicBezTo>
                  <a:cubicBezTo>
                    <a:pt x="21189" y="14354"/>
                    <a:pt x="21408" y="14101"/>
                    <a:pt x="21422" y="14031"/>
                  </a:cubicBezTo>
                  <a:cubicBezTo>
                    <a:pt x="21436" y="13961"/>
                    <a:pt x="21600" y="13666"/>
                    <a:pt x="21586" y="13525"/>
                  </a:cubicBezTo>
                  <a:cubicBezTo>
                    <a:pt x="21573" y="13385"/>
                    <a:pt x="21422" y="13216"/>
                    <a:pt x="21325" y="13175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190"/>
            <p:cNvSpPr/>
            <p:nvPr/>
          </p:nvSpPr>
          <p:spPr>
            <a:xfrm>
              <a:off x="7064101" y="2314934"/>
              <a:ext cx="3348719" cy="41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7" extrusionOk="0">
                  <a:moveTo>
                    <a:pt x="17761" y="12300"/>
                  </a:moveTo>
                  <a:cubicBezTo>
                    <a:pt x="17919" y="12250"/>
                    <a:pt x="18261" y="11748"/>
                    <a:pt x="18473" y="11523"/>
                  </a:cubicBezTo>
                  <a:cubicBezTo>
                    <a:pt x="18683" y="11298"/>
                    <a:pt x="19290" y="10595"/>
                    <a:pt x="19581" y="10545"/>
                  </a:cubicBezTo>
                  <a:cubicBezTo>
                    <a:pt x="19870" y="10495"/>
                    <a:pt x="20319" y="10094"/>
                    <a:pt x="20346" y="9867"/>
                  </a:cubicBezTo>
                  <a:cubicBezTo>
                    <a:pt x="20371" y="9642"/>
                    <a:pt x="21137" y="8789"/>
                    <a:pt x="21163" y="8614"/>
                  </a:cubicBezTo>
                  <a:cubicBezTo>
                    <a:pt x="21190" y="8439"/>
                    <a:pt x="21505" y="7786"/>
                    <a:pt x="21374" y="7636"/>
                  </a:cubicBezTo>
                  <a:cubicBezTo>
                    <a:pt x="21243" y="7484"/>
                    <a:pt x="20214" y="7862"/>
                    <a:pt x="20083" y="7912"/>
                  </a:cubicBezTo>
                  <a:cubicBezTo>
                    <a:pt x="19950" y="7961"/>
                    <a:pt x="19581" y="8162"/>
                    <a:pt x="19158" y="8137"/>
                  </a:cubicBezTo>
                  <a:cubicBezTo>
                    <a:pt x="18736" y="8112"/>
                    <a:pt x="18920" y="7786"/>
                    <a:pt x="18895" y="7636"/>
                  </a:cubicBezTo>
                  <a:cubicBezTo>
                    <a:pt x="18869" y="7484"/>
                    <a:pt x="18421" y="6908"/>
                    <a:pt x="18315" y="6884"/>
                  </a:cubicBezTo>
                  <a:cubicBezTo>
                    <a:pt x="18209" y="6859"/>
                    <a:pt x="17893" y="6557"/>
                    <a:pt x="17761" y="6256"/>
                  </a:cubicBezTo>
                  <a:cubicBezTo>
                    <a:pt x="17629" y="5955"/>
                    <a:pt x="17077" y="5757"/>
                    <a:pt x="16867" y="5531"/>
                  </a:cubicBezTo>
                  <a:cubicBezTo>
                    <a:pt x="16655" y="5306"/>
                    <a:pt x="16890" y="4602"/>
                    <a:pt x="16679" y="4250"/>
                  </a:cubicBezTo>
                  <a:cubicBezTo>
                    <a:pt x="16467" y="3898"/>
                    <a:pt x="16284" y="3448"/>
                    <a:pt x="16099" y="3121"/>
                  </a:cubicBezTo>
                  <a:cubicBezTo>
                    <a:pt x="15915" y="2795"/>
                    <a:pt x="15676" y="2519"/>
                    <a:pt x="15624" y="2368"/>
                  </a:cubicBezTo>
                  <a:cubicBezTo>
                    <a:pt x="15573" y="2217"/>
                    <a:pt x="15414" y="1742"/>
                    <a:pt x="15097" y="1818"/>
                  </a:cubicBezTo>
                  <a:cubicBezTo>
                    <a:pt x="14781" y="1893"/>
                    <a:pt x="14385" y="1893"/>
                    <a:pt x="14121" y="2194"/>
                  </a:cubicBezTo>
                  <a:cubicBezTo>
                    <a:pt x="13856" y="2495"/>
                    <a:pt x="13751" y="2519"/>
                    <a:pt x="13698" y="2419"/>
                  </a:cubicBezTo>
                  <a:cubicBezTo>
                    <a:pt x="13647" y="2318"/>
                    <a:pt x="14465" y="1893"/>
                    <a:pt x="14358" y="1767"/>
                  </a:cubicBezTo>
                  <a:cubicBezTo>
                    <a:pt x="14253" y="1642"/>
                    <a:pt x="13619" y="1692"/>
                    <a:pt x="13276" y="1692"/>
                  </a:cubicBezTo>
                  <a:cubicBezTo>
                    <a:pt x="12934" y="1692"/>
                    <a:pt x="12644" y="1492"/>
                    <a:pt x="12380" y="1441"/>
                  </a:cubicBezTo>
                  <a:cubicBezTo>
                    <a:pt x="12117" y="1391"/>
                    <a:pt x="11990" y="1905"/>
                    <a:pt x="11728" y="2157"/>
                  </a:cubicBezTo>
                  <a:cubicBezTo>
                    <a:pt x="11464" y="2408"/>
                    <a:pt x="11061" y="2018"/>
                    <a:pt x="10824" y="2018"/>
                  </a:cubicBezTo>
                  <a:cubicBezTo>
                    <a:pt x="10587" y="2018"/>
                    <a:pt x="10139" y="1692"/>
                    <a:pt x="10139" y="1692"/>
                  </a:cubicBezTo>
                  <a:cubicBezTo>
                    <a:pt x="10139" y="1692"/>
                    <a:pt x="9689" y="1516"/>
                    <a:pt x="9505" y="1516"/>
                  </a:cubicBezTo>
                  <a:cubicBezTo>
                    <a:pt x="9321" y="1516"/>
                    <a:pt x="8951" y="1190"/>
                    <a:pt x="8846" y="1190"/>
                  </a:cubicBezTo>
                  <a:cubicBezTo>
                    <a:pt x="8741" y="1190"/>
                    <a:pt x="8451" y="965"/>
                    <a:pt x="8662" y="863"/>
                  </a:cubicBezTo>
                  <a:cubicBezTo>
                    <a:pt x="8872" y="764"/>
                    <a:pt x="9321" y="983"/>
                    <a:pt x="9111" y="431"/>
                  </a:cubicBezTo>
                  <a:cubicBezTo>
                    <a:pt x="8900" y="-120"/>
                    <a:pt x="8187" y="-13"/>
                    <a:pt x="8001" y="62"/>
                  </a:cubicBezTo>
                  <a:cubicBezTo>
                    <a:pt x="7817" y="137"/>
                    <a:pt x="6498" y="111"/>
                    <a:pt x="6393" y="111"/>
                  </a:cubicBezTo>
                  <a:cubicBezTo>
                    <a:pt x="6288" y="111"/>
                    <a:pt x="5523" y="362"/>
                    <a:pt x="5286" y="462"/>
                  </a:cubicBezTo>
                  <a:cubicBezTo>
                    <a:pt x="5048" y="563"/>
                    <a:pt x="4626" y="689"/>
                    <a:pt x="4521" y="740"/>
                  </a:cubicBezTo>
                  <a:cubicBezTo>
                    <a:pt x="4415" y="788"/>
                    <a:pt x="3861" y="639"/>
                    <a:pt x="3624" y="764"/>
                  </a:cubicBezTo>
                  <a:cubicBezTo>
                    <a:pt x="3311" y="930"/>
                    <a:pt x="3018" y="1190"/>
                    <a:pt x="2939" y="1190"/>
                  </a:cubicBezTo>
                  <a:cubicBezTo>
                    <a:pt x="2859" y="1190"/>
                    <a:pt x="2621" y="1366"/>
                    <a:pt x="2463" y="1742"/>
                  </a:cubicBezTo>
                  <a:cubicBezTo>
                    <a:pt x="2305" y="2118"/>
                    <a:pt x="2490" y="2444"/>
                    <a:pt x="2199" y="2570"/>
                  </a:cubicBezTo>
                  <a:cubicBezTo>
                    <a:pt x="1910" y="2695"/>
                    <a:pt x="1284" y="2895"/>
                    <a:pt x="1072" y="3095"/>
                  </a:cubicBezTo>
                  <a:cubicBezTo>
                    <a:pt x="861" y="3297"/>
                    <a:pt x="696" y="4074"/>
                    <a:pt x="432" y="4400"/>
                  </a:cubicBezTo>
                  <a:cubicBezTo>
                    <a:pt x="169" y="4726"/>
                    <a:pt x="432" y="5027"/>
                    <a:pt x="486" y="5228"/>
                  </a:cubicBezTo>
                  <a:cubicBezTo>
                    <a:pt x="537" y="5429"/>
                    <a:pt x="722" y="5805"/>
                    <a:pt x="432" y="6156"/>
                  </a:cubicBezTo>
                  <a:cubicBezTo>
                    <a:pt x="142" y="6506"/>
                    <a:pt x="169" y="6683"/>
                    <a:pt x="37" y="6707"/>
                  </a:cubicBezTo>
                  <a:cubicBezTo>
                    <a:pt x="-95" y="6733"/>
                    <a:pt x="169" y="6833"/>
                    <a:pt x="223" y="7084"/>
                  </a:cubicBezTo>
                  <a:cubicBezTo>
                    <a:pt x="274" y="7334"/>
                    <a:pt x="-16" y="7585"/>
                    <a:pt x="486" y="7811"/>
                  </a:cubicBezTo>
                  <a:cubicBezTo>
                    <a:pt x="986" y="8037"/>
                    <a:pt x="1444" y="8047"/>
                    <a:pt x="1576" y="8347"/>
                  </a:cubicBezTo>
                  <a:cubicBezTo>
                    <a:pt x="1708" y="8649"/>
                    <a:pt x="2147" y="9340"/>
                    <a:pt x="2147" y="9340"/>
                  </a:cubicBezTo>
                  <a:cubicBezTo>
                    <a:pt x="2147" y="9340"/>
                    <a:pt x="2621" y="9743"/>
                    <a:pt x="2859" y="9919"/>
                  </a:cubicBezTo>
                  <a:cubicBezTo>
                    <a:pt x="3097" y="10094"/>
                    <a:pt x="3175" y="9994"/>
                    <a:pt x="3228" y="9818"/>
                  </a:cubicBezTo>
                  <a:cubicBezTo>
                    <a:pt x="3280" y="9642"/>
                    <a:pt x="3597" y="9617"/>
                    <a:pt x="3966" y="9617"/>
                  </a:cubicBezTo>
                  <a:cubicBezTo>
                    <a:pt x="4336" y="9617"/>
                    <a:pt x="4600" y="9692"/>
                    <a:pt x="4968" y="9642"/>
                  </a:cubicBezTo>
                  <a:cubicBezTo>
                    <a:pt x="5338" y="9591"/>
                    <a:pt x="5606" y="9159"/>
                    <a:pt x="5738" y="9108"/>
                  </a:cubicBezTo>
                  <a:cubicBezTo>
                    <a:pt x="5871" y="9059"/>
                    <a:pt x="6420" y="8991"/>
                    <a:pt x="6762" y="9191"/>
                  </a:cubicBezTo>
                  <a:cubicBezTo>
                    <a:pt x="7105" y="9392"/>
                    <a:pt x="7053" y="9667"/>
                    <a:pt x="7238" y="9843"/>
                  </a:cubicBezTo>
                  <a:cubicBezTo>
                    <a:pt x="7422" y="10019"/>
                    <a:pt x="7738" y="9919"/>
                    <a:pt x="7977" y="9743"/>
                  </a:cubicBezTo>
                  <a:cubicBezTo>
                    <a:pt x="8213" y="9567"/>
                    <a:pt x="8108" y="9642"/>
                    <a:pt x="8398" y="9792"/>
                  </a:cubicBezTo>
                  <a:cubicBezTo>
                    <a:pt x="8687" y="9943"/>
                    <a:pt x="8821" y="10094"/>
                    <a:pt x="8556" y="10319"/>
                  </a:cubicBezTo>
                  <a:cubicBezTo>
                    <a:pt x="8291" y="10545"/>
                    <a:pt x="8451" y="10896"/>
                    <a:pt x="8291" y="11247"/>
                  </a:cubicBezTo>
                  <a:cubicBezTo>
                    <a:pt x="8134" y="11597"/>
                    <a:pt x="8442" y="11597"/>
                    <a:pt x="8733" y="11747"/>
                  </a:cubicBezTo>
                  <a:cubicBezTo>
                    <a:pt x="9023" y="11897"/>
                    <a:pt x="9268" y="12878"/>
                    <a:pt x="9426" y="13052"/>
                  </a:cubicBezTo>
                  <a:cubicBezTo>
                    <a:pt x="9585" y="13228"/>
                    <a:pt x="9373" y="13730"/>
                    <a:pt x="9558" y="14031"/>
                  </a:cubicBezTo>
                  <a:cubicBezTo>
                    <a:pt x="9744" y="14332"/>
                    <a:pt x="9828" y="14515"/>
                    <a:pt x="9615" y="14665"/>
                  </a:cubicBezTo>
                  <a:cubicBezTo>
                    <a:pt x="9404" y="14816"/>
                    <a:pt x="9137" y="15110"/>
                    <a:pt x="9110" y="15611"/>
                  </a:cubicBezTo>
                  <a:cubicBezTo>
                    <a:pt x="9083" y="16112"/>
                    <a:pt x="9215" y="16463"/>
                    <a:pt x="9321" y="16639"/>
                  </a:cubicBezTo>
                  <a:cubicBezTo>
                    <a:pt x="9426" y="16814"/>
                    <a:pt x="9689" y="17291"/>
                    <a:pt x="9823" y="17467"/>
                  </a:cubicBezTo>
                  <a:cubicBezTo>
                    <a:pt x="9953" y="17643"/>
                    <a:pt x="10408" y="17967"/>
                    <a:pt x="10435" y="18243"/>
                  </a:cubicBezTo>
                  <a:cubicBezTo>
                    <a:pt x="10462" y="18519"/>
                    <a:pt x="10086" y="18946"/>
                    <a:pt x="10217" y="19096"/>
                  </a:cubicBezTo>
                  <a:cubicBezTo>
                    <a:pt x="10349" y="19247"/>
                    <a:pt x="10428" y="19473"/>
                    <a:pt x="10665" y="19674"/>
                  </a:cubicBezTo>
                  <a:cubicBezTo>
                    <a:pt x="10904" y="19874"/>
                    <a:pt x="10983" y="20301"/>
                    <a:pt x="10983" y="20301"/>
                  </a:cubicBezTo>
                  <a:cubicBezTo>
                    <a:pt x="10983" y="20301"/>
                    <a:pt x="11061" y="20476"/>
                    <a:pt x="11087" y="20752"/>
                  </a:cubicBezTo>
                  <a:cubicBezTo>
                    <a:pt x="11115" y="21028"/>
                    <a:pt x="11141" y="21204"/>
                    <a:pt x="11405" y="21330"/>
                  </a:cubicBezTo>
                  <a:cubicBezTo>
                    <a:pt x="11669" y="21455"/>
                    <a:pt x="11851" y="21480"/>
                    <a:pt x="11985" y="21354"/>
                  </a:cubicBezTo>
                  <a:cubicBezTo>
                    <a:pt x="12117" y="21229"/>
                    <a:pt x="12678" y="20983"/>
                    <a:pt x="13020" y="21009"/>
                  </a:cubicBezTo>
                  <a:cubicBezTo>
                    <a:pt x="13363" y="21033"/>
                    <a:pt x="13856" y="21078"/>
                    <a:pt x="14200" y="20852"/>
                  </a:cubicBezTo>
                  <a:cubicBezTo>
                    <a:pt x="14542" y="20626"/>
                    <a:pt x="15044" y="20025"/>
                    <a:pt x="15228" y="19849"/>
                  </a:cubicBezTo>
                  <a:cubicBezTo>
                    <a:pt x="15414" y="19674"/>
                    <a:pt x="15835" y="19347"/>
                    <a:pt x="15782" y="19147"/>
                  </a:cubicBezTo>
                  <a:cubicBezTo>
                    <a:pt x="15731" y="18946"/>
                    <a:pt x="15426" y="18622"/>
                    <a:pt x="15637" y="18522"/>
                  </a:cubicBezTo>
                  <a:cubicBezTo>
                    <a:pt x="15849" y="18422"/>
                    <a:pt x="16548" y="18345"/>
                    <a:pt x="16573" y="18194"/>
                  </a:cubicBezTo>
                  <a:cubicBezTo>
                    <a:pt x="16600" y="18044"/>
                    <a:pt x="16389" y="17418"/>
                    <a:pt x="16336" y="17291"/>
                  </a:cubicBezTo>
                  <a:cubicBezTo>
                    <a:pt x="16284" y="17166"/>
                    <a:pt x="16467" y="16940"/>
                    <a:pt x="16679" y="16689"/>
                  </a:cubicBezTo>
                  <a:cubicBezTo>
                    <a:pt x="16890" y="16438"/>
                    <a:pt x="17392" y="16162"/>
                    <a:pt x="17497" y="16060"/>
                  </a:cubicBezTo>
                  <a:cubicBezTo>
                    <a:pt x="17602" y="15961"/>
                    <a:pt x="18051" y="15636"/>
                    <a:pt x="18103" y="15310"/>
                  </a:cubicBezTo>
                  <a:cubicBezTo>
                    <a:pt x="18157" y="14984"/>
                    <a:pt x="17998" y="14582"/>
                    <a:pt x="18103" y="14407"/>
                  </a:cubicBezTo>
                  <a:cubicBezTo>
                    <a:pt x="18209" y="14231"/>
                    <a:pt x="18130" y="14081"/>
                    <a:pt x="17893" y="13880"/>
                  </a:cubicBezTo>
                  <a:cubicBezTo>
                    <a:pt x="17654" y="13680"/>
                    <a:pt x="17640" y="13217"/>
                    <a:pt x="17560" y="13118"/>
                  </a:cubicBezTo>
                  <a:cubicBezTo>
                    <a:pt x="17480" y="13016"/>
                    <a:pt x="17602" y="12351"/>
                    <a:pt x="17761" y="1230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191"/>
            <p:cNvSpPr/>
            <p:nvPr/>
          </p:nvSpPr>
          <p:spPr>
            <a:xfrm>
              <a:off x="15980049" y="4464985"/>
              <a:ext cx="3310865" cy="208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60" extrusionOk="0">
                  <a:moveTo>
                    <a:pt x="17181" y="6857"/>
                  </a:moveTo>
                  <a:cubicBezTo>
                    <a:pt x="17208" y="6607"/>
                    <a:pt x="17127" y="6256"/>
                    <a:pt x="16649" y="6058"/>
                  </a:cubicBezTo>
                  <a:cubicBezTo>
                    <a:pt x="16171" y="5858"/>
                    <a:pt x="16489" y="6208"/>
                    <a:pt x="16649" y="6657"/>
                  </a:cubicBezTo>
                  <a:cubicBezTo>
                    <a:pt x="16809" y="7107"/>
                    <a:pt x="17129" y="7343"/>
                    <a:pt x="17181" y="6857"/>
                  </a:cubicBezTo>
                  <a:close/>
                  <a:moveTo>
                    <a:pt x="21275" y="3306"/>
                  </a:moveTo>
                  <a:cubicBezTo>
                    <a:pt x="21035" y="3156"/>
                    <a:pt x="20556" y="4356"/>
                    <a:pt x="20556" y="4356"/>
                  </a:cubicBezTo>
                  <a:cubicBezTo>
                    <a:pt x="20903" y="4607"/>
                    <a:pt x="21514" y="3455"/>
                    <a:pt x="21275" y="3306"/>
                  </a:cubicBezTo>
                  <a:close/>
                  <a:moveTo>
                    <a:pt x="12094" y="6031"/>
                  </a:moveTo>
                  <a:cubicBezTo>
                    <a:pt x="12120" y="5580"/>
                    <a:pt x="11199" y="5607"/>
                    <a:pt x="10960" y="5257"/>
                  </a:cubicBezTo>
                  <a:cubicBezTo>
                    <a:pt x="10722" y="4906"/>
                    <a:pt x="10696" y="3857"/>
                    <a:pt x="10561" y="3257"/>
                  </a:cubicBezTo>
                  <a:cubicBezTo>
                    <a:pt x="10429" y="2656"/>
                    <a:pt x="10164" y="2257"/>
                    <a:pt x="9897" y="1707"/>
                  </a:cubicBezTo>
                  <a:cubicBezTo>
                    <a:pt x="9632" y="1156"/>
                    <a:pt x="9500" y="-93"/>
                    <a:pt x="9421" y="6"/>
                  </a:cubicBezTo>
                  <a:cubicBezTo>
                    <a:pt x="9340" y="106"/>
                    <a:pt x="9102" y="1557"/>
                    <a:pt x="9287" y="2007"/>
                  </a:cubicBezTo>
                  <a:cubicBezTo>
                    <a:pt x="9473" y="2457"/>
                    <a:pt x="9207" y="3356"/>
                    <a:pt x="9074" y="3957"/>
                  </a:cubicBezTo>
                  <a:cubicBezTo>
                    <a:pt x="8941" y="4557"/>
                    <a:pt x="8621" y="3857"/>
                    <a:pt x="8356" y="3555"/>
                  </a:cubicBezTo>
                  <a:cubicBezTo>
                    <a:pt x="8090" y="3257"/>
                    <a:pt x="7720" y="3056"/>
                    <a:pt x="7532" y="2708"/>
                  </a:cubicBezTo>
                  <a:cubicBezTo>
                    <a:pt x="7346" y="2356"/>
                    <a:pt x="7851" y="1407"/>
                    <a:pt x="7720" y="1056"/>
                  </a:cubicBezTo>
                  <a:cubicBezTo>
                    <a:pt x="7586" y="706"/>
                    <a:pt x="6868" y="1007"/>
                    <a:pt x="6788" y="1007"/>
                  </a:cubicBezTo>
                  <a:cubicBezTo>
                    <a:pt x="6709" y="1007"/>
                    <a:pt x="6550" y="507"/>
                    <a:pt x="6389" y="507"/>
                  </a:cubicBezTo>
                  <a:cubicBezTo>
                    <a:pt x="6231" y="507"/>
                    <a:pt x="6257" y="1507"/>
                    <a:pt x="6257" y="1507"/>
                  </a:cubicBezTo>
                  <a:cubicBezTo>
                    <a:pt x="6257" y="1507"/>
                    <a:pt x="6096" y="1156"/>
                    <a:pt x="5857" y="706"/>
                  </a:cubicBezTo>
                  <a:cubicBezTo>
                    <a:pt x="5617" y="257"/>
                    <a:pt x="5884" y="1007"/>
                    <a:pt x="5644" y="1457"/>
                  </a:cubicBezTo>
                  <a:cubicBezTo>
                    <a:pt x="5405" y="1906"/>
                    <a:pt x="5485" y="1757"/>
                    <a:pt x="5378" y="2257"/>
                  </a:cubicBezTo>
                  <a:cubicBezTo>
                    <a:pt x="5273" y="2758"/>
                    <a:pt x="5034" y="2558"/>
                    <a:pt x="4795" y="2057"/>
                  </a:cubicBezTo>
                  <a:cubicBezTo>
                    <a:pt x="4555" y="1557"/>
                    <a:pt x="4423" y="1906"/>
                    <a:pt x="4262" y="2057"/>
                  </a:cubicBezTo>
                  <a:cubicBezTo>
                    <a:pt x="4103" y="2207"/>
                    <a:pt x="3970" y="3056"/>
                    <a:pt x="3891" y="3257"/>
                  </a:cubicBezTo>
                  <a:cubicBezTo>
                    <a:pt x="3811" y="3455"/>
                    <a:pt x="3045" y="2896"/>
                    <a:pt x="2912" y="3147"/>
                  </a:cubicBezTo>
                  <a:cubicBezTo>
                    <a:pt x="2779" y="3398"/>
                    <a:pt x="2934" y="5005"/>
                    <a:pt x="2934" y="5206"/>
                  </a:cubicBezTo>
                  <a:cubicBezTo>
                    <a:pt x="2934" y="5407"/>
                    <a:pt x="2376" y="5306"/>
                    <a:pt x="2189" y="5557"/>
                  </a:cubicBezTo>
                  <a:cubicBezTo>
                    <a:pt x="2003" y="5806"/>
                    <a:pt x="1711" y="5657"/>
                    <a:pt x="1525" y="5657"/>
                  </a:cubicBezTo>
                  <a:cubicBezTo>
                    <a:pt x="1339" y="5657"/>
                    <a:pt x="701" y="6607"/>
                    <a:pt x="488" y="6857"/>
                  </a:cubicBezTo>
                  <a:cubicBezTo>
                    <a:pt x="276" y="7107"/>
                    <a:pt x="-86" y="8006"/>
                    <a:pt x="19" y="8256"/>
                  </a:cubicBezTo>
                  <a:cubicBezTo>
                    <a:pt x="124" y="8506"/>
                    <a:pt x="701" y="9107"/>
                    <a:pt x="568" y="9208"/>
                  </a:cubicBezTo>
                  <a:cubicBezTo>
                    <a:pt x="435" y="9307"/>
                    <a:pt x="356" y="10006"/>
                    <a:pt x="674" y="10607"/>
                  </a:cubicBezTo>
                  <a:cubicBezTo>
                    <a:pt x="993" y="11207"/>
                    <a:pt x="886" y="11356"/>
                    <a:pt x="913" y="11656"/>
                  </a:cubicBezTo>
                  <a:cubicBezTo>
                    <a:pt x="940" y="11954"/>
                    <a:pt x="1073" y="12057"/>
                    <a:pt x="1286" y="12556"/>
                  </a:cubicBezTo>
                  <a:cubicBezTo>
                    <a:pt x="1498" y="13057"/>
                    <a:pt x="913" y="13455"/>
                    <a:pt x="834" y="13756"/>
                  </a:cubicBezTo>
                  <a:cubicBezTo>
                    <a:pt x="754" y="14058"/>
                    <a:pt x="1020" y="14506"/>
                    <a:pt x="1179" y="14757"/>
                  </a:cubicBezTo>
                  <a:cubicBezTo>
                    <a:pt x="1339" y="15006"/>
                    <a:pt x="1737" y="14854"/>
                    <a:pt x="1977" y="14707"/>
                  </a:cubicBezTo>
                  <a:cubicBezTo>
                    <a:pt x="2216" y="14557"/>
                    <a:pt x="2480" y="14158"/>
                    <a:pt x="2641" y="14107"/>
                  </a:cubicBezTo>
                  <a:cubicBezTo>
                    <a:pt x="2800" y="14058"/>
                    <a:pt x="3704" y="14528"/>
                    <a:pt x="3704" y="14528"/>
                  </a:cubicBezTo>
                  <a:cubicBezTo>
                    <a:pt x="3704" y="14528"/>
                    <a:pt x="3811" y="13257"/>
                    <a:pt x="3997" y="12857"/>
                  </a:cubicBezTo>
                  <a:cubicBezTo>
                    <a:pt x="4182" y="12456"/>
                    <a:pt x="4768" y="12806"/>
                    <a:pt x="4768" y="12806"/>
                  </a:cubicBezTo>
                  <a:cubicBezTo>
                    <a:pt x="4768" y="12806"/>
                    <a:pt x="5007" y="12507"/>
                    <a:pt x="5644" y="12257"/>
                  </a:cubicBezTo>
                  <a:cubicBezTo>
                    <a:pt x="6283" y="12008"/>
                    <a:pt x="6017" y="12507"/>
                    <a:pt x="6257" y="12656"/>
                  </a:cubicBezTo>
                  <a:cubicBezTo>
                    <a:pt x="6494" y="12806"/>
                    <a:pt x="6814" y="12906"/>
                    <a:pt x="7000" y="13157"/>
                  </a:cubicBezTo>
                  <a:cubicBezTo>
                    <a:pt x="7187" y="13407"/>
                    <a:pt x="7000" y="14006"/>
                    <a:pt x="6975" y="14258"/>
                  </a:cubicBezTo>
                  <a:cubicBezTo>
                    <a:pt x="6948" y="14506"/>
                    <a:pt x="7426" y="14407"/>
                    <a:pt x="7453" y="14158"/>
                  </a:cubicBezTo>
                  <a:cubicBezTo>
                    <a:pt x="7479" y="13907"/>
                    <a:pt x="7612" y="13657"/>
                    <a:pt x="7878" y="13357"/>
                  </a:cubicBezTo>
                  <a:cubicBezTo>
                    <a:pt x="8143" y="13057"/>
                    <a:pt x="7930" y="13807"/>
                    <a:pt x="8036" y="14258"/>
                  </a:cubicBezTo>
                  <a:cubicBezTo>
                    <a:pt x="8143" y="14707"/>
                    <a:pt x="8303" y="13647"/>
                    <a:pt x="8303" y="14158"/>
                  </a:cubicBezTo>
                  <a:cubicBezTo>
                    <a:pt x="8303" y="14308"/>
                    <a:pt x="8383" y="14458"/>
                    <a:pt x="8409" y="14606"/>
                  </a:cubicBezTo>
                  <a:cubicBezTo>
                    <a:pt x="8436" y="14757"/>
                    <a:pt x="8781" y="14809"/>
                    <a:pt x="8781" y="15305"/>
                  </a:cubicBezTo>
                  <a:cubicBezTo>
                    <a:pt x="8781" y="15806"/>
                    <a:pt x="8781" y="16107"/>
                    <a:pt x="8862" y="16208"/>
                  </a:cubicBezTo>
                  <a:cubicBezTo>
                    <a:pt x="8941" y="16307"/>
                    <a:pt x="9366" y="16208"/>
                    <a:pt x="9553" y="16806"/>
                  </a:cubicBezTo>
                  <a:cubicBezTo>
                    <a:pt x="9738" y="17405"/>
                    <a:pt x="9872" y="16857"/>
                    <a:pt x="9977" y="16606"/>
                  </a:cubicBezTo>
                  <a:cubicBezTo>
                    <a:pt x="10085" y="16357"/>
                    <a:pt x="10457" y="16708"/>
                    <a:pt x="10561" y="16907"/>
                  </a:cubicBezTo>
                  <a:cubicBezTo>
                    <a:pt x="10669" y="17105"/>
                    <a:pt x="10960" y="16505"/>
                    <a:pt x="11360" y="16307"/>
                  </a:cubicBezTo>
                  <a:cubicBezTo>
                    <a:pt x="11758" y="16107"/>
                    <a:pt x="11706" y="16157"/>
                    <a:pt x="11812" y="15857"/>
                  </a:cubicBezTo>
                  <a:cubicBezTo>
                    <a:pt x="11918" y="15556"/>
                    <a:pt x="11997" y="14757"/>
                    <a:pt x="12236" y="14158"/>
                  </a:cubicBezTo>
                  <a:cubicBezTo>
                    <a:pt x="12476" y="13557"/>
                    <a:pt x="13333" y="12648"/>
                    <a:pt x="13333" y="11849"/>
                  </a:cubicBezTo>
                  <a:cubicBezTo>
                    <a:pt x="13333" y="11048"/>
                    <a:pt x="12768" y="9058"/>
                    <a:pt x="12476" y="8208"/>
                  </a:cubicBezTo>
                  <a:cubicBezTo>
                    <a:pt x="12184" y="7356"/>
                    <a:pt x="12068" y="6480"/>
                    <a:pt x="12094" y="6031"/>
                  </a:cubicBezTo>
                  <a:close/>
                  <a:moveTo>
                    <a:pt x="10669" y="18305"/>
                  </a:moveTo>
                  <a:cubicBezTo>
                    <a:pt x="10536" y="18256"/>
                    <a:pt x="10244" y="18057"/>
                    <a:pt x="10244" y="18057"/>
                  </a:cubicBezTo>
                  <a:cubicBezTo>
                    <a:pt x="9950" y="18607"/>
                    <a:pt x="10536" y="18607"/>
                    <a:pt x="10457" y="19157"/>
                  </a:cubicBezTo>
                  <a:cubicBezTo>
                    <a:pt x="10377" y="19706"/>
                    <a:pt x="10855" y="19506"/>
                    <a:pt x="10988" y="19407"/>
                  </a:cubicBezTo>
                  <a:cubicBezTo>
                    <a:pt x="11120" y="19306"/>
                    <a:pt x="11440" y="18156"/>
                    <a:pt x="11386" y="17856"/>
                  </a:cubicBezTo>
                  <a:cubicBezTo>
                    <a:pt x="11333" y="17556"/>
                    <a:pt x="10802" y="18357"/>
                    <a:pt x="10669" y="18305"/>
                  </a:cubicBezTo>
                  <a:close/>
                  <a:moveTo>
                    <a:pt x="19121" y="17656"/>
                  </a:moveTo>
                  <a:cubicBezTo>
                    <a:pt x="19078" y="17900"/>
                    <a:pt x="18856" y="17957"/>
                    <a:pt x="18696" y="18206"/>
                  </a:cubicBezTo>
                  <a:cubicBezTo>
                    <a:pt x="18537" y="18457"/>
                    <a:pt x="18696" y="18557"/>
                    <a:pt x="18244" y="19057"/>
                  </a:cubicBezTo>
                  <a:cubicBezTo>
                    <a:pt x="17793" y="19557"/>
                    <a:pt x="17234" y="20105"/>
                    <a:pt x="17127" y="20555"/>
                  </a:cubicBezTo>
                  <a:cubicBezTo>
                    <a:pt x="17022" y="21007"/>
                    <a:pt x="17234" y="21254"/>
                    <a:pt x="17660" y="21306"/>
                  </a:cubicBezTo>
                  <a:cubicBezTo>
                    <a:pt x="18085" y="21357"/>
                    <a:pt x="17978" y="21507"/>
                    <a:pt x="18271" y="20906"/>
                  </a:cubicBezTo>
                  <a:cubicBezTo>
                    <a:pt x="18563" y="20306"/>
                    <a:pt x="18829" y="19956"/>
                    <a:pt x="19175" y="19457"/>
                  </a:cubicBezTo>
                  <a:cubicBezTo>
                    <a:pt x="19521" y="18957"/>
                    <a:pt x="19521" y="18206"/>
                    <a:pt x="19521" y="18206"/>
                  </a:cubicBezTo>
                  <a:cubicBezTo>
                    <a:pt x="19521" y="18206"/>
                    <a:pt x="19148" y="17509"/>
                    <a:pt x="19121" y="17656"/>
                  </a:cubicBezTo>
                  <a:close/>
                  <a:moveTo>
                    <a:pt x="20531" y="16007"/>
                  </a:moveTo>
                  <a:cubicBezTo>
                    <a:pt x="20424" y="16007"/>
                    <a:pt x="20371" y="16256"/>
                    <a:pt x="20133" y="16007"/>
                  </a:cubicBezTo>
                  <a:cubicBezTo>
                    <a:pt x="19892" y="15756"/>
                    <a:pt x="19945" y="15857"/>
                    <a:pt x="19786" y="15355"/>
                  </a:cubicBezTo>
                  <a:cubicBezTo>
                    <a:pt x="19626" y="14854"/>
                    <a:pt x="19600" y="14206"/>
                    <a:pt x="19334" y="14458"/>
                  </a:cubicBezTo>
                  <a:cubicBezTo>
                    <a:pt x="19227" y="14557"/>
                    <a:pt x="19334" y="15108"/>
                    <a:pt x="19441" y="15305"/>
                  </a:cubicBezTo>
                  <a:cubicBezTo>
                    <a:pt x="19547" y="15506"/>
                    <a:pt x="19600" y="16208"/>
                    <a:pt x="19573" y="16407"/>
                  </a:cubicBezTo>
                  <a:cubicBezTo>
                    <a:pt x="19547" y="16606"/>
                    <a:pt x="19095" y="16857"/>
                    <a:pt x="19308" y="17105"/>
                  </a:cubicBezTo>
                  <a:cubicBezTo>
                    <a:pt x="19521" y="17358"/>
                    <a:pt x="19918" y="17105"/>
                    <a:pt x="19866" y="17405"/>
                  </a:cubicBezTo>
                  <a:cubicBezTo>
                    <a:pt x="19813" y="17706"/>
                    <a:pt x="19600" y="18107"/>
                    <a:pt x="19840" y="18206"/>
                  </a:cubicBezTo>
                  <a:cubicBezTo>
                    <a:pt x="20078" y="18305"/>
                    <a:pt x="20157" y="17856"/>
                    <a:pt x="20264" y="17509"/>
                  </a:cubicBezTo>
                  <a:cubicBezTo>
                    <a:pt x="20371" y="17156"/>
                    <a:pt x="20451" y="16857"/>
                    <a:pt x="20637" y="16656"/>
                  </a:cubicBezTo>
                  <a:cubicBezTo>
                    <a:pt x="20822" y="16455"/>
                    <a:pt x="20637" y="16007"/>
                    <a:pt x="20531" y="1600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192"/>
            <p:cNvSpPr/>
            <p:nvPr/>
          </p:nvSpPr>
          <p:spPr>
            <a:xfrm>
              <a:off x="7422771" y="-1"/>
              <a:ext cx="9230096" cy="5080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93" extrusionOk="0">
                  <a:moveTo>
                    <a:pt x="14752" y="20862"/>
                  </a:moveTo>
                  <a:cubicBezTo>
                    <a:pt x="14789" y="20872"/>
                    <a:pt x="14823" y="20929"/>
                    <a:pt x="14819" y="21030"/>
                  </a:cubicBezTo>
                  <a:cubicBezTo>
                    <a:pt x="14808" y="21235"/>
                    <a:pt x="14642" y="21152"/>
                    <a:pt x="14664" y="20969"/>
                  </a:cubicBezTo>
                  <a:cubicBezTo>
                    <a:pt x="14674" y="20888"/>
                    <a:pt x="14715" y="20852"/>
                    <a:pt x="14752" y="20862"/>
                  </a:cubicBezTo>
                  <a:close/>
                  <a:moveTo>
                    <a:pt x="15385" y="20579"/>
                  </a:moveTo>
                  <a:cubicBezTo>
                    <a:pt x="15453" y="20568"/>
                    <a:pt x="15540" y="20698"/>
                    <a:pt x="15540" y="20806"/>
                  </a:cubicBezTo>
                  <a:cubicBezTo>
                    <a:pt x="15540" y="20948"/>
                    <a:pt x="15385" y="20989"/>
                    <a:pt x="15385" y="20989"/>
                  </a:cubicBezTo>
                  <a:cubicBezTo>
                    <a:pt x="15385" y="20989"/>
                    <a:pt x="15189" y="21336"/>
                    <a:pt x="15175" y="21112"/>
                  </a:cubicBezTo>
                  <a:cubicBezTo>
                    <a:pt x="15164" y="20969"/>
                    <a:pt x="15270" y="20806"/>
                    <a:pt x="15328" y="20642"/>
                  </a:cubicBezTo>
                  <a:cubicBezTo>
                    <a:pt x="15342" y="20601"/>
                    <a:pt x="15363" y="20582"/>
                    <a:pt x="15385" y="20579"/>
                  </a:cubicBezTo>
                  <a:close/>
                  <a:moveTo>
                    <a:pt x="13231" y="20062"/>
                  </a:moveTo>
                  <a:cubicBezTo>
                    <a:pt x="13255" y="20070"/>
                    <a:pt x="13279" y="20110"/>
                    <a:pt x="13298" y="20192"/>
                  </a:cubicBezTo>
                  <a:cubicBezTo>
                    <a:pt x="13336" y="20355"/>
                    <a:pt x="13461" y="20233"/>
                    <a:pt x="13567" y="20355"/>
                  </a:cubicBezTo>
                  <a:cubicBezTo>
                    <a:pt x="13587" y="20378"/>
                    <a:pt x="13598" y="20399"/>
                    <a:pt x="13603" y="20418"/>
                  </a:cubicBezTo>
                  <a:cubicBezTo>
                    <a:pt x="13620" y="20364"/>
                    <a:pt x="13678" y="20334"/>
                    <a:pt x="13721" y="20295"/>
                  </a:cubicBezTo>
                  <a:cubicBezTo>
                    <a:pt x="13721" y="20295"/>
                    <a:pt x="13961" y="20417"/>
                    <a:pt x="14010" y="20417"/>
                  </a:cubicBezTo>
                  <a:cubicBezTo>
                    <a:pt x="14058" y="20417"/>
                    <a:pt x="14173" y="20602"/>
                    <a:pt x="14164" y="20724"/>
                  </a:cubicBezTo>
                  <a:cubicBezTo>
                    <a:pt x="14154" y="20847"/>
                    <a:pt x="13981" y="20704"/>
                    <a:pt x="13865" y="20724"/>
                  </a:cubicBezTo>
                  <a:cubicBezTo>
                    <a:pt x="13750" y="20745"/>
                    <a:pt x="13702" y="20683"/>
                    <a:pt x="13625" y="20540"/>
                  </a:cubicBezTo>
                  <a:cubicBezTo>
                    <a:pt x="13611" y="20513"/>
                    <a:pt x="13603" y="20490"/>
                    <a:pt x="13600" y="20469"/>
                  </a:cubicBezTo>
                  <a:cubicBezTo>
                    <a:pt x="13578" y="20519"/>
                    <a:pt x="13503" y="20547"/>
                    <a:pt x="13442" y="20560"/>
                  </a:cubicBezTo>
                  <a:cubicBezTo>
                    <a:pt x="13346" y="20581"/>
                    <a:pt x="13240" y="20540"/>
                    <a:pt x="13212" y="20499"/>
                  </a:cubicBezTo>
                  <a:cubicBezTo>
                    <a:pt x="13183" y="20459"/>
                    <a:pt x="13093" y="20317"/>
                    <a:pt x="13163" y="20131"/>
                  </a:cubicBezTo>
                  <a:cubicBezTo>
                    <a:pt x="13183" y="20080"/>
                    <a:pt x="13207" y="20054"/>
                    <a:pt x="13231" y="20062"/>
                  </a:cubicBezTo>
                  <a:close/>
                  <a:moveTo>
                    <a:pt x="14750" y="18825"/>
                  </a:moveTo>
                  <a:cubicBezTo>
                    <a:pt x="14750" y="18825"/>
                    <a:pt x="14837" y="18926"/>
                    <a:pt x="14894" y="18906"/>
                  </a:cubicBezTo>
                  <a:cubicBezTo>
                    <a:pt x="14953" y="18886"/>
                    <a:pt x="15136" y="18825"/>
                    <a:pt x="15164" y="18947"/>
                  </a:cubicBezTo>
                  <a:cubicBezTo>
                    <a:pt x="15193" y="19069"/>
                    <a:pt x="15126" y="19172"/>
                    <a:pt x="15001" y="19131"/>
                  </a:cubicBezTo>
                  <a:cubicBezTo>
                    <a:pt x="14876" y="19091"/>
                    <a:pt x="14943" y="19231"/>
                    <a:pt x="15049" y="19354"/>
                  </a:cubicBezTo>
                  <a:cubicBezTo>
                    <a:pt x="15155" y="19477"/>
                    <a:pt x="15164" y="19968"/>
                    <a:pt x="15164" y="19968"/>
                  </a:cubicBezTo>
                  <a:cubicBezTo>
                    <a:pt x="15164" y="19968"/>
                    <a:pt x="15040" y="19989"/>
                    <a:pt x="14972" y="19805"/>
                  </a:cubicBezTo>
                  <a:cubicBezTo>
                    <a:pt x="14905" y="19620"/>
                    <a:pt x="14953" y="19559"/>
                    <a:pt x="14915" y="19417"/>
                  </a:cubicBezTo>
                  <a:cubicBezTo>
                    <a:pt x="14876" y="19273"/>
                    <a:pt x="14732" y="19723"/>
                    <a:pt x="14655" y="19620"/>
                  </a:cubicBezTo>
                  <a:cubicBezTo>
                    <a:pt x="14577" y="19519"/>
                    <a:pt x="14664" y="19375"/>
                    <a:pt x="14684" y="19172"/>
                  </a:cubicBezTo>
                  <a:cubicBezTo>
                    <a:pt x="14703" y="18967"/>
                    <a:pt x="14693" y="18865"/>
                    <a:pt x="14750" y="18825"/>
                  </a:cubicBezTo>
                  <a:close/>
                  <a:moveTo>
                    <a:pt x="16143" y="18681"/>
                  </a:moveTo>
                  <a:cubicBezTo>
                    <a:pt x="16175" y="18686"/>
                    <a:pt x="16199" y="18732"/>
                    <a:pt x="16213" y="18803"/>
                  </a:cubicBezTo>
                  <a:cubicBezTo>
                    <a:pt x="16243" y="18947"/>
                    <a:pt x="16329" y="18865"/>
                    <a:pt x="16443" y="18947"/>
                  </a:cubicBezTo>
                  <a:cubicBezTo>
                    <a:pt x="16560" y="19029"/>
                    <a:pt x="16550" y="19131"/>
                    <a:pt x="16560" y="19029"/>
                  </a:cubicBezTo>
                  <a:cubicBezTo>
                    <a:pt x="16569" y="18926"/>
                    <a:pt x="16915" y="18926"/>
                    <a:pt x="17069" y="19091"/>
                  </a:cubicBezTo>
                  <a:cubicBezTo>
                    <a:pt x="17224" y="19252"/>
                    <a:pt x="17262" y="19354"/>
                    <a:pt x="17406" y="19417"/>
                  </a:cubicBezTo>
                  <a:cubicBezTo>
                    <a:pt x="17550" y="19477"/>
                    <a:pt x="17598" y="19764"/>
                    <a:pt x="17656" y="19867"/>
                  </a:cubicBezTo>
                  <a:cubicBezTo>
                    <a:pt x="17714" y="19968"/>
                    <a:pt x="17829" y="20010"/>
                    <a:pt x="17829" y="20151"/>
                  </a:cubicBezTo>
                  <a:cubicBezTo>
                    <a:pt x="17829" y="20295"/>
                    <a:pt x="17963" y="20642"/>
                    <a:pt x="18041" y="20704"/>
                  </a:cubicBezTo>
                  <a:cubicBezTo>
                    <a:pt x="18118" y="20765"/>
                    <a:pt x="18185" y="21153"/>
                    <a:pt x="18176" y="21254"/>
                  </a:cubicBezTo>
                  <a:cubicBezTo>
                    <a:pt x="18166" y="21357"/>
                    <a:pt x="18032" y="21235"/>
                    <a:pt x="17916" y="21112"/>
                  </a:cubicBezTo>
                  <a:cubicBezTo>
                    <a:pt x="17801" y="20989"/>
                    <a:pt x="17742" y="20806"/>
                    <a:pt x="17723" y="20622"/>
                  </a:cubicBezTo>
                  <a:cubicBezTo>
                    <a:pt x="17704" y="20437"/>
                    <a:pt x="17512" y="20499"/>
                    <a:pt x="17464" y="20602"/>
                  </a:cubicBezTo>
                  <a:cubicBezTo>
                    <a:pt x="17416" y="20704"/>
                    <a:pt x="17358" y="21071"/>
                    <a:pt x="17262" y="21092"/>
                  </a:cubicBezTo>
                  <a:cubicBezTo>
                    <a:pt x="17166" y="21112"/>
                    <a:pt x="17069" y="20724"/>
                    <a:pt x="17060" y="20662"/>
                  </a:cubicBezTo>
                  <a:cubicBezTo>
                    <a:pt x="17050" y="20602"/>
                    <a:pt x="16877" y="20683"/>
                    <a:pt x="16819" y="20662"/>
                  </a:cubicBezTo>
                  <a:cubicBezTo>
                    <a:pt x="16761" y="20642"/>
                    <a:pt x="16848" y="20437"/>
                    <a:pt x="16925" y="20437"/>
                  </a:cubicBezTo>
                  <a:cubicBezTo>
                    <a:pt x="17003" y="20437"/>
                    <a:pt x="16886" y="20172"/>
                    <a:pt x="16848" y="20090"/>
                  </a:cubicBezTo>
                  <a:cubicBezTo>
                    <a:pt x="16809" y="20010"/>
                    <a:pt x="16771" y="19867"/>
                    <a:pt x="16579" y="19805"/>
                  </a:cubicBezTo>
                  <a:cubicBezTo>
                    <a:pt x="16386" y="19743"/>
                    <a:pt x="16443" y="19723"/>
                    <a:pt x="16425" y="19641"/>
                  </a:cubicBezTo>
                  <a:cubicBezTo>
                    <a:pt x="16405" y="19559"/>
                    <a:pt x="16232" y="19661"/>
                    <a:pt x="16175" y="19641"/>
                  </a:cubicBezTo>
                  <a:cubicBezTo>
                    <a:pt x="16117" y="19620"/>
                    <a:pt x="16165" y="19417"/>
                    <a:pt x="16232" y="19252"/>
                  </a:cubicBezTo>
                  <a:cubicBezTo>
                    <a:pt x="16300" y="19091"/>
                    <a:pt x="16251" y="19091"/>
                    <a:pt x="16088" y="19029"/>
                  </a:cubicBezTo>
                  <a:cubicBezTo>
                    <a:pt x="15925" y="18967"/>
                    <a:pt x="15958" y="18957"/>
                    <a:pt x="16031" y="18803"/>
                  </a:cubicBezTo>
                  <a:cubicBezTo>
                    <a:pt x="16074" y="18711"/>
                    <a:pt x="16112" y="18675"/>
                    <a:pt x="16143" y="18681"/>
                  </a:cubicBezTo>
                  <a:close/>
                  <a:moveTo>
                    <a:pt x="15347" y="18334"/>
                  </a:moveTo>
                  <a:cubicBezTo>
                    <a:pt x="15385" y="18334"/>
                    <a:pt x="15319" y="18599"/>
                    <a:pt x="15270" y="18599"/>
                  </a:cubicBezTo>
                  <a:cubicBezTo>
                    <a:pt x="15222" y="18599"/>
                    <a:pt x="15001" y="18660"/>
                    <a:pt x="14894" y="18681"/>
                  </a:cubicBezTo>
                  <a:cubicBezTo>
                    <a:pt x="14789" y="18700"/>
                    <a:pt x="14742" y="18558"/>
                    <a:pt x="14808" y="18415"/>
                  </a:cubicBezTo>
                  <a:cubicBezTo>
                    <a:pt x="14808" y="18415"/>
                    <a:pt x="14981" y="18476"/>
                    <a:pt x="15010" y="18456"/>
                  </a:cubicBezTo>
                  <a:cubicBezTo>
                    <a:pt x="15040" y="18435"/>
                    <a:pt x="15309" y="18334"/>
                    <a:pt x="15347" y="18334"/>
                  </a:cubicBezTo>
                  <a:close/>
                  <a:moveTo>
                    <a:pt x="15790" y="18129"/>
                  </a:moveTo>
                  <a:cubicBezTo>
                    <a:pt x="15857" y="18190"/>
                    <a:pt x="15770" y="18926"/>
                    <a:pt x="15655" y="18865"/>
                  </a:cubicBezTo>
                  <a:cubicBezTo>
                    <a:pt x="15540" y="18803"/>
                    <a:pt x="15702" y="18049"/>
                    <a:pt x="15790" y="18129"/>
                  </a:cubicBezTo>
                  <a:close/>
                  <a:moveTo>
                    <a:pt x="11980" y="17353"/>
                  </a:moveTo>
                  <a:cubicBezTo>
                    <a:pt x="12028" y="17333"/>
                    <a:pt x="12144" y="17394"/>
                    <a:pt x="12220" y="17536"/>
                  </a:cubicBezTo>
                  <a:cubicBezTo>
                    <a:pt x="12297" y="17680"/>
                    <a:pt x="12441" y="17843"/>
                    <a:pt x="12557" y="18109"/>
                  </a:cubicBezTo>
                  <a:cubicBezTo>
                    <a:pt x="12673" y="18374"/>
                    <a:pt x="12769" y="18497"/>
                    <a:pt x="12894" y="18681"/>
                  </a:cubicBezTo>
                  <a:cubicBezTo>
                    <a:pt x="13019" y="18865"/>
                    <a:pt x="13087" y="19151"/>
                    <a:pt x="13163" y="19131"/>
                  </a:cubicBezTo>
                  <a:cubicBezTo>
                    <a:pt x="13240" y="19110"/>
                    <a:pt x="13260" y="19293"/>
                    <a:pt x="13212" y="19417"/>
                  </a:cubicBezTo>
                  <a:cubicBezTo>
                    <a:pt x="13163" y="19539"/>
                    <a:pt x="13144" y="19805"/>
                    <a:pt x="13144" y="20029"/>
                  </a:cubicBezTo>
                  <a:cubicBezTo>
                    <a:pt x="13144" y="20253"/>
                    <a:pt x="13058" y="20212"/>
                    <a:pt x="13019" y="20050"/>
                  </a:cubicBezTo>
                  <a:cubicBezTo>
                    <a:pt x="12980" y="19887"/>
                    <a:pt x="12651" y="19748"/>
                    <a:pt x="12603" y="19666"/>
                  </a:cubicBezTo>
                  <a:cubicBezTo>
                    <a:pt x="12554" y="19584"/>
                    <a:pt x="12471" y="18886"/>
                    <a:pt x="12471" y="18660"/>
                  </a:cubicBezTo>
                  <a:cubicBezTo>
                    <a:pt x="12471" y="18435"/>
                    <a:pt x="12211" y="17966"/>
                    <a:pt x="12182" y="17905"/>
                  </a:cubicBezTo>
                  <a:cubicBezTo>
                    <a:pt x="12154" y="17843"/>
                    <a:pt x="11861" y="17404"/>
                    <a:pt x="11980" y="17353"/>
                  </a:cubicBezTo>
                  <a:close/>
                  <a:moveTo>
                    <a:pt x="14446" y="16994"/>
                  </a:moveTo>
                  <a:cubicBezTo>
                    <a:pt x="14461" y="16995"/>
                    <a:pt x="14471" y="17011"/>
                    <a:pt x="14472" y="17047"/>
                  </a:cubicBezTo>
                  <a:cubicBezTo>
                    <a:pt x="14491" y="17721"/>
                    <a:pt x="14655" y="17333"/>
                    <a:pt x="14655" y="17435"/>
                  </a:cubicBezTo>
                  <a:cubicBezTo>
                    <a:pt x="14655" y="17536"/>
                    <a:pt x="14577" y="17577"/>
                    <a:pt x="14511" y="17700"/>
                  </a:cubicBezTo>
                  <a:cubicBezTo>
                    <a:pt x="14442" y="17822"/>
                    <a:pt x="14539" y="17987"/>
                    <a:pt x="14587" y="18252"/>
                  </a:cubicBezTo>
                  <a:cubicBezTo>
                    <a:pt x="14635" y="18517"/>
                    <a:pt x="14539" y="18619"/>
                    <a:pt x="14442" y="18803"/>
                  </a:cubicBezTo>
                  <a:cubicBezTo>
                    <a:pt x="14347" y="18988"/>
                    <a:pt x="14366" y="19273"/>
                    <a:pt x="14376" y="19457"/>
                  </a:cubicBezTo>
                  <a:cubicBezTo>
                    <a:pt x="14385" y="19641"/>
                    <a:pt x="14164" y="19600"/>
                    <a:pt x="14096" y="19559"/>
                  </a:cubicBezTo>
                  <a:cubicBezTo>
                    <a:pt x="14029" y="19519"/>
                    <a:pt x="13933" y="19519"/>
                    <a:pt x="13885" y="19519"/>
                  </a:cubicBezTo>
                  <a:cubicBezTo>
                    <a:pt x="13837" y="19519"/>
                    <a:pt x="13664" y="19313"/>
                    <a:pt x="13596" y="18988"/>
                  </a:cubicBezTo>
                  <a:cubicBezTo>
                    <a:pt x="13529" y="18660"/>
                    <a:pt x="13500" y="18272"/>
                    <a:pt x="13539" y="18190"/>
                  </a:cubicBezTo>
                  <a:cubicBezTo>
                    <a:pt x="13577" y="18109"/>
                    <a:pt x="13712" y="18394"/>
                    <a:pt x="13730" y="18293"/>
                  </a:cubicBezTo>
                  <a:cubicBezTo>
                    <a:pt x="13750" y="18190"/>
                    <a:pt x="13769" y="18027"/>
                    <a:pt x="13846" y="17987"/>
                  </a:cubicBezTo>
                  <a:cubicBezTo>
                    <a:pt x="13923" y="17945"/>
                    <a:pt x="13961" y="17925"/>
                    <a:pt x="14000" y="17864"/>
                  </a:cubicBezTo>
                  <a:cubicBezTo>
                    <a:pt x="14039" y="17802"/>
                    <a:pt x="14048" y="17496"/>
                    <a:pt x="14231" y="17496"/>
                  </a:cubicBezTo>
                  <a:cubicBezTo>
                    <a:pt x="14414" y="17496"/>
                    <a:pt x="14299" y="17374"/>
                    <a:pt x="14308" y="17230"/>
                  </a:cubicBezTo>
                  <a:cubicBezTo>
                    <a:pt x="14315" y="17123"/>
                    <a:pt x="14401" y="16992"/>
                    <a:pt x="14446" y="16994"/>
                  </a:cubicBezTo>
                  <a:close/>
                  <a:moveTo>
                    <a:pt x="15376" y="16393"/>
                  </a:moveTo>
                  <a:cubicBezTo>
                    <a:pt x="15376" y="16393"/>
                    <a:pt x="15501" y="16597"/>
                    <a:pt x="15531" y="16740"/>
                  </a:cubicBezTo>
                  <a:cubicBezTo>
                    <a:pt x="15559" y="16883"/>
                    <a:pt x="15463" y="17169"/>
                    <a:pt x="15367" y="17210"/>
                  </a:cubicBezTo>
                  <a:cubicBezTo>
                    <a:pt x="15270" y="17251"/>
                    <a:pt x="15270" y="17230"/>
                    <a:pt x="15222" y="17047"/>
                  </a:cubicBezTo>
                  <a:cubicBezTo>
                    <a:pt x="15175" y="16863"/>
                    <a:pt x="14962" y="16985"/>
                    <a:pt x="14933" y="16883"/>
                  </a:cubicBezTo>
                  <a:cubicBezTo>
                    <a:pt x="14905" y="16781"/>
                    <a:pt x="15059" y="16516"/>
                    <a:pt x="15155" y="16597"/>
                  </a:cubicBezTo>
                  <a:cubicBezTo>
                    <a:pt x="15251" y="16679"/>
                    <a:pt x="15241" y="16761"/>
                    <a:pt x="15376" y="16393"/>
                  </a:cubicBezTo>
                  <a:close/>
                  <a:moveTo>
                    <a:pt x="10267" y="16393"/>
                  </a:moveTo>
                  <a:cubicBezTo>
                    <a:pt x="10354" y="16311"/>
                    <a:pt x="10374" y="16699"/>
                    <a:pt x="10412" y="16801"/>
                  </a:cubicBezTo>
                  <a:cubicBezTo>
                    <a:pt x="10451" y="16903"/>
                    <a:pt x="10373" y="17598"/>
                    <a:pt x="10257" y="17517"/>
                  </a:cubicBezTo>
                  <a:cubicBezTo>
                    <a:pt x="10141" y="17435"/>
                    <a:pt x="10205" y="16451"/>
                    <a:pt x="10267" y="16393"/>
                  </a:cubicBezTo>
                  <a:close/>
                  <a:moveTo>
                    <a:pt x="12354" y="16270"/>
                  </a:moveTo>
                  <a:cubicBezTo>
                    <a:pt x="12354" y="16270"/>
                    <a:pt x="12528" y="16576"/>
                    <a:pt x="12576" y="16740"/>
                  </a:cubicBezTo>
                  <a:cubicBezTo>
                    <a:pt x="12624" y="16903"/>
                    <a:pt x="12692" y="16964"/>
                    <a:pt x="12769" y="17210"/>
                  </a:cubicBezTo>
                  <a:cubicBezTo>
                    <a:pt x="12845" y="17456"/>
                    <a:pt x="12894" y="17680"/>
                    <a:pt x="12903" y="17822"/>
                  </a:cubicBezTo>
                  <a:cubicBezTo>
                    <a:pt x="12913" y="17966"/>
                    <a:pt x="12991" y="18150"/>
                    <a:pt x="13029" y="18272"/>
                  </a:cubicBezTo>
                  <a:cubicBezTo>
                    <a:pt x="13067" y="18394"/>
                    <a:pt x="12980" y="18538"/>
                    <a:pt x="12922" y="18435"/>
                  </a:cubicBezTo>
                  <a:cubicBezTo>
                    <a:pt x="12865" y="18334"/>
                    <a:pt x="12701" y="18129"/>
                    <a:pt x="12663" y="17987"/>
                  </a:cubicBezTo>
                  <a:cubicBezTo>
                    <a:pt x="12624" y="17843"/>
                    <a:pt x="12528" y="17476"/>
                    <a:pt x="12480" y="17108"/>
                  </a:cubicBezTo>
                  <a:cubicBezTo>
                    <a:pt x="12432" y="16740"/>
                    <a:pt x="12354" y="16801"/>
                    <a:pt x="12317" y="16699"/>
                  </a:cubicBezTo>
                  <a:cubicBezTo>
                    <a:pt x="12278" y="16597"/>
                    <a:pt x="12278" y="16290"/>
                    <a:pt x="12354" y="16270"/>
                  </a:cubicBezTo>
                  <a:close/>
                  <a:moveTo>
                    <a:pt x="15029" y="15943"/>
                  </a:moveTo>
                  <a:cubicBezTo>
                    <a:pt x="15136" y="15861"/>
                    <a:pt x="15232" y="16189"/>
                    <a:pt x="15270" y="16290"/>
                  </a:cubicBezTo>
                  <a:cubicBezTo>
                    <a:pt x="15309" y="16393"/>
                    <a:pt x="15126" y="16331"/>
                    <a:pt x="15020" y="16331"/>
                  </a:cubicBezTo>
                  <a:cubicBezTo>
                    <a:pt x="14915" y="16331"/>
                    <a:pt x="14997" y="15968"/>
                    <a:pt x="15029" y="15943"/>
                  </a:cubicBezTo>
                  <a:close/>
                  <a:moveTo>
                    <a:pt x="15347" y="15637"/>
                  </a:moveTo>
                  <a:cubicBezTo>
                    <a:pt x="15482" y="15657"/>
                    <a:pt x="15531" y="16025"/>
                    <a:pt x="15357" y="16045"/>
                  </a:cubicBezTo>
                  <a:cubicBezTo>
                    <a:pt x="15184" y="16066"/>
                    <a:pt x="15309" y="15632"/>
                    <a:pt x="15347" y="15637"/>
                  </a:cubicBezTo>
                  <a:close/>
                  <a:moveTo>
                    <a:pt x="14943" y="14165"/>
                  </a:moveTo>
                  <a:cubicBezTo>
                    <a:pt x="14972" y="14165"/>
                    <a:pt x="15068" y="14226"/>
                    <a:pt x="15097" y="14472"/>
                  </a:cubicBezTo>
                  <a:cubicBezTo>
                    <a:pt x="15126" y="14718"/>
                    <a:pt x="14981" y="14656"/>
                    <a:pt x="14933" y="14982"/>
                  </a:cubicBezTo>
                  <a:cubicBezTo>
                    <a:pt x="14885" y="15310"/>
                    <a:pt x="14992" y="15084"/>
                    <a:pt x="15078" y="15147"/>
                  </a:cubicBezTo>
                  <a:cubicBezTo>
                    <a:pt x="15164" y="15208"/>
                    <a:pt x="15270" y="15248"/>
                    <a:pt x="15270" y="15248"/>
                  </a:cubicBezTo>
                  <a:cubicBezTo>
                    <a:pt x="15270" y="15248"/>
                    <a:pt x="15270" y="15248"/>
                    <a:pt x="15241" y="15350"/>
                  </a:cubicBezTo>
                  <a:cubicBezTo>
                    <a:pt x="15213" y="15453"/>
                    <a:pt x="15078" y="15350"/>
                    <a:pt x="15010" y="15534"/>
                  </a:cubicBezTo>
                  <a:cubicBezTo>
                    <a:pt x="14943" y="15718"/>
                    <a:pt x="14693" y="16189"/>
                    <a:pt x="14712" y="16004"/>
                  </a:cubicBezTo>
                  <a:cubicBezTo>
                    <a:pt x="14732" y="15821"/>
                    <a:pt x="14876" y="15616"/>
                    <a:pt x="14923" y="15514"/>
                  </a:cubicBezTo>
                  <a:cubicBezTo>
                    <a:pt x="14972" y="15412"/>
                    <a:pt x="14770" y="15228"/>
                    <a:pt x="14712" y="14982"/>
                  </a:cubicBezTo>
                  <a:cubicBezTo>
                    <a:pt x="14655" y="14738"/>
                    <a:pt x="14760" y="14676"/>
                    <a:pt x="14857" y="14534"/>
                  </a:cubicBezTo>
                  <a:cubicBezTo>
                    <a:pt x="14953" y="14391"/>
                    <a:pt x="14876" y="14165"/>
                    <a:pt x="14943" y="14165"/>
                  </a:cubicBezTo>
                  <a:close/>
                  <a:moveTo>
                    <a:pt x="14933" y="12654"/>
                  </a:moveTo>
                  <a:cubicBezTo>
                    <a:pt x="15059" y="12613"/>
                    <a:pt x="14933" y="13307"/>
                    <a:pt x="14819" y="13328"/>
                  </a:cubicBezTo>
                  <a:cubicBezTo>
                    <a:pt x="14703" y="13348"/>
                    <a:pt x="14791" y="12700"/>
                    <a:pt x="14933" y="12654"/>
                  </a:cubicBezTo>
                  <a:close/>
                  <a:moveTo>
                    <a:pt x="2689" y="9424"/>
                  </a:moveTo>
                  <a:cubicBezTo>
                    <a:pt x="2730" y="9431"/>
                    <a:pt x="2768" y="9446"/>
                    <a:pt x="2783" y="9446"/>
                  </a:cubicBezTo>
                  <a:cubicBezTo>
                    <a:pt x="2812" y="9446"/>
                    <a:pt x="2898" y="9446"/>
                    <a:pt x="2937" y="9651"/>
                  </a:cubicBezTo>
                  <a:cubicBezTo>
                    <a:pt x="2975" y="9854"/>
                    <a:pt x="2850" y="9875"/>
                    <a:pt x="2812" y="9854"/>
                  </a:cubicBezTo>
                  <a:cubicBezTo>
                    <a:pt x="2773" y="9835"/>
                    <a:pt x="2734" y="9712"/>
                    <a:pt x="2686" y="9671"/>
                  </a:cubicBezTo>
                  <a:cubicBezTo>
                    <a:pt x="2638" y="9631"/>
                    <a:pt x="2545" y="9491"/>
                    <a:pt x="2581" y="9446"/>
                  </a:cubicBezTo>
                  <a:cubicBezTo>
                    <a:pt x="2605" y="9416"/>
                    <a:pt x="2648" y="9416"/>
                    <a:pt x="2689" y="9424"/>
                  </a:cubicBezTo>
                  <a:close/>
                  <a:moveTo>
                    <a:pt x="1516" y="8994"/>
                  </a:moveTo>
                  <a:cubicBezTo>
                    <a:pt x="1534" y="9017"/>
                    <a:pt x="1541" y="9079"/>
                    <a:pt x="1531" y="9120"/>
                  </a:cubicBezTo>
                  <a:cubicBezTo>
                    <a:pt x="1513" y="9202"/>
                    <a:pt x="1412" y="9176"/>
                    <a:pt x="1436" y="9098"/>
                  </a:cubicBezTo>
                  <a:cubicBezTo>
                    <a:pt x="1469" y="8986"/>
                    <a:pt x="1498" y="8971"/>
                    <a:pt x="1516" y="8994"/>
                  </a:cubicBezTo>
                  <a:close/>
                  <a:moveTo>
                    <a:pt x="2167" y="8772"/>
                  </a:moveTo>
                  <a:cubicBezTo>
                    <a:pt x="2215" y="8772"/>
                    <a:pt x="2302" y="8977"/>
                    <a:pt x="2253" y="9120"/>
                  </a:cubicBezTo>
                  <a:cubicBezTo>
                    <a:pt x="2205" y="9262"/>
                    <a:pt x="2148" y="9282"/>
                    <a:pt x="2090" y="9180"/>
                  </a:cubicBezTo>
                  <a:cubicBezTo>
                    <a:pt x="2032" y="9079"/>
                    <a:pt x="2076" y="8772"/>
                    <a:pt x="2167" y="8772"/>
                  </a:cubicBezTo>
                  <a:close/>
                  <a:moveTo>
                    <a:pt x="17107" y="8604"/>
                  </a:moveTo>
                  <a:cubicBezTo>
                    <a:pt x="17152" y="8640"/>
                    <a:pt x="17166" y="8843"/>
                    <a:pt x="17224" y="9058"/>
                  </a:cubicBezTo>
                  <a:cubicBezTo>
                    <a:pt x="17300" y="9344"/>
                    <a:pt x="17233" y="9344"/>
                    <a:pt x="17185" y="9386"/>
                  </a:cubicBezTo>
                  <a:cubicBezTo>
                    <a:pt x="17137" y="9426"/>
                    <a:pt x="17147" y="9895"/>
                    <a:pt x="17137" y="9977"/>
                  </a:cubicBezTo>
                  <a:cubicBezTo>
                    <a:pt x="17127" y="10059"/>
                    <a:pt x="16973" y="10162"/>
                    <a:pt x="16934" y="10223"/>
                  </a:cubicBezTo>
                  <a:cubicBezTo>
                    <a:pt x="16896" y="10284"/>
                    <a:pt x="16685" y="10386"/>
                    <a:pt x="16685" y="10448"/>
                  </a:cubicBezTo>
                  <a:cubicBezTo>
                    <a:pt x="16685" y="10509"/>
                    <a:pt x="16646" y="10673"/>
                    <a:pt x="16530" y="10612"/>
                  </a:cubicBezTo>
                  <a:cubicBezTo>
                    <a:pt x="16459" y="10573"/>
                    <a:pt x="16458" y="10466"/>
                    <a:pt x="16460" y="10427"/>
                  </a:cubicBezTo>
                  <a:cubicBezTo>
                    <a:pt x="16458" y="10435"/>
                    <a:pt x="16457" y="10449"/>
                    <a:pt x="16453" y="10468"/>
                  </a:cubicBezTo>
                  <a:cubicBezTo>
                    <a:pt x="16425" y="10632"/>
                    <a:pt x="16386" y="10774"/>
                    <a:pt x="16318" y="10794"/>
                  </a:cubicBezTo>
                  <a:cubicBezTo>
                    <a:pt x="16251" y="10815"/>
                    <a:pt x="16117" y="10591"/>
                    <a:pt x="16117" y="10815"/>
                  </a:cubicBezTo>
                  <a:cubicBezTo>
                    <a:pt x="16117" y="11040"/>
                    <a:pt x="16039" y="11121"/>
                    <a:pt x="15982" y="11121"/>
                  </a:cubicBezTo>
                  <a:cubicBezTo>
                    <a:pt x="15925" y="11121"/>
                    <a:pt x="15857" y="10897"/>
                    <a:pt x="15828" y="10652"/>
                  </a:cubicBezTo>
                  <a:cubicBezTo>
                    <a:pt x="15799" y="10407"/>
                    <a:pt x="15934" y="10468"/>
                    <a:pt x="15982" y="10386"/>
                  </a:cubicBezTo>
                  <a:cubicBezTo>
                    <a:pt x="16031" y="10305"/>
                    <a:pt x="16107" y="10182"/>
                    <a:pt x="16146" y="10080"/>
                  </a:cubicBezTo>
                  <a:cubicBezTo>
                    <a:pt x="16184" y="9977"/>
                    <a:pt x="16464" y="10202"/>
                    <a:pt x="16521" y="10080"/>
                  </a:cubicBezTo>
                  <a:cubicBezTo>
                    <a:pt x="16579" y="9957"/>
                    <a:pt x="16781" y="9794"/>
                    <a:pt x="16819" y="9794"/>
                  </a:cubicBezTo>
                  <a:cubicBezTo>
                    <a:pt x="16858" y="9794"/>
                    <a:pt x="16906" y="9569"/>
                    <a:pt x="16963" y="9324"/>
                  </a:cubicBezTo>
                  <a:cubicBezTo>
                    <a:pt x="17021" y="9079"/>
                    <a:pt x="16979" y="8720"/>
                    <a:pt x="17050" y="8629"/>
                  </a:cubicBezTo>
                  <a:cubicBezTo>
                    <a:pt x="17074" y="8598"/>
                    <a:pt x="17092" y="8592"/>
                    <a:pt x="17107" y="8604"/>
                  </a:cubicBezTo>
                  <a:close/>
                  <a:moveTo>
                    <a:pt x="17272" y="7832"/>
                  </a:moveTo>
                  <a:cubicBezTo>
                    <a:pt x="17348" y="7792"/>
                    <a:pt x="17416" y="8037"/>
                    <a:pt x="17454" y="8017"/>
                  </a:cubicBezTo>
                  <a:cubicBezTo>
                    <a:pt x="17493" y="7997"/>
                    <a:pt x="17704" y="8017"/>
                    <a:pt x="17733" y="8220"/>
                  </a:cubicBezTo>
                  <a:cubicBezTo>
                    <a:pt x="17762" y="8424"/>
                    <a:pt x="17560" y="8405"/>
                    <a:pt x="17560" y="8405"/>
                  </a:cubicBezTo>
                  <a:cubicBezTo>
                    <a:pt x="17560" y="8405"/>
                    <a:pt x="17435" y="8486"/>
                    <a:pt x="17300" y="8506"/>
                  </a:cubicBezTo>
                  <a:cubicBezTo>
                    <a:pt x="17166" y="8527"/>
                    <a:pt x="17079" y="8649"/>
                    <a:pt x="16992" y="8486"/>
                  </a:cubicBezTo>
                  <a:cubicBezTo>
                    <a:pt x="16906" y="8322"/>
                    <a:pt x="17176" y="8200"/>
                    <a:pt x="17176" y="8139"/>
                  </a:cubicBezTo>
                  <a:cubicBezTo>
                    <a:pt x="17176" y="8078"/>
                    <a:pt x="17200" y="7870"/>
                    <a:pt x="17272" y="7832"/>
                  </a:cubicBezTo>
                  <a:close/>
                  <a:moveTo>
                    <a:pt x="281" y="5320"/>
                  </a:moveTo>
                  <a:cubicBezTo>
                    <a:pt x="339" y="5299"/>
                    <a:pt x="407" y="5320"/>
                    <a:pt x="445" y="5401"/>
                  </a:cubicBezTo>
                  <a:cubicBezTo>
                    <a:pt x="483" y="5483"/>
                    <a:pt x="502" y="5646"/>
                    <a:pt x="502" y="5830"/>
                  </a:cubicBezTo>
                  <a:cubicBezTo>
                    <a:pt x="502" y="6015"/>
                    <a:pt x="407" y="6137"/>
                    <a:pt x="339" y="6199"/>
                  </a:cubicBezTo>
                  <a:cubicBezTo>
                    <a:pt x="272" y="6260"/>
                    <a:pt x="185" y="6383"/>
                    <a:pt x="108" y="6361"/>
                  </a:cubicBezTo>
                  <a:cubicBezTo>
                    <a:pt x="31" y="6342"/>
                    <a:pt x="-36" y="6095"/>
                    <a:pt x="21" y="6035"/>
                  </a:cubicBezTo>
                  <a:cubicBezTo>
                    <a:pt x="80" y="5974"/>
                    <a:pt x="41" y="5871"/>
                    <a:pt x="21" y="5727"/>
                  </a:cubicBezTo>
                  <a:cubicBezTo>
                    <a:pt x="2" y="5586"/>
                    <a:pt x="69" y="5545"/>
                    <a:pt x="127" y="5545"/>
                  </a:cubicBezTo>
                  <a:cubicBezTo>
                    <a:pt x="185" y="5545"/>
                    <a:pt x="194" y="5351"/>
                    <a:pt x="281" y="5320"/>
                  </a:cubicBezTo>
                  <a:close/>
                  <a:moveTo>
                    <a:pt x="636" y="4530"/>
                  </a:moveTo>
                  <a:cubicBezTo>
                    <a:pt x="669" y="4497"/>
                    <a:pt x="705" y="4492"/>
                    <a:pt x="743" y="4543"/>
                  </a:cubicBezTo>
                  <a:cubicBezTo>
                    <a:pt x="820" y="4646"/>
                    <a:pt x="1024" y="4559"/>
                    <a:pt x="1092" y="4703"/>
                  </a:cubicBezTo>
                  <a:cubicBezTo>
                    <a:pt x="1159" y="4844"/>
                    <a:pt x="888" y="5115"/>
                    <a:pt x="945" y="5197"/>
                  </a:cubicBezTo>
                  <a:cubicBezTo>
                    <a:pt x="1003" y="5278"/>
                    <a:pt x="1099" y="5646"/>
                    <a:pt x="1186" y="5727"/>
                  </a:cubicBezTo>
                  <a:cubicBezTo>
                    <a:pt x="1272" y="5810"/>
                    <a:pt x="1369" y="6035"/>
                    <a:pt x="1378" y="6178"/>
                  </a:cubicBezTo>
                  <a:cubicBezTo>
                    <a:pt x="1388" y="6321"/>
                    <a:pt x="1263" y="6545"/>
                    <a:pt x="1186" y="6545"/>
                  </a:cubicBezTo>
                  <a:cubicBezTo>
                    <a:pt x="1109" y="6545"/>
                    <a:pt x="954" y="6444"/>
                    <a:pt x="878" y="6444"/>
                  </a:cubicBezTo>
                  <a:cubicBezTo>
                    <a:pt x="801" y="6444"/>
                    <a:pt x="771" y="6626"/>
                    <a:pt x="724" y="6585"/>
                  </a:cubicBezTo>
                  <a:cubicBezTo>
                    <a:pt x="675" y="6545"/>
                    <a:pt x="733" y="6402"/>
                    <a:pt x="733" y="6402"/>
                  </a:cubicBezTo>
                  <a:cubicBezTo>
                    <a:pt x="733" y="6402"/>
                    <a:pt x="463" y="6457"/>
                    <a:pt x="482" y="6335"/>
                  </a:cubicBezTo>
                  <a:cubicBezTo>
                    <a:pt x="501" y="6213"/>
                    <a:pt x="724" y="5810"/>
                    <a:pt x="801" y="5727"/>
                  </a:cubicBezTo>
                  <a:cubicBezTo>
                    <a:pt x="878" y="5646"/>
                    <a:pt x="675" y="5566"/>
                    <a:pt x="580" y="5483"/>
                  </a:cubicBezTo>
                  <a:cubicBezTo>
                    <a:pt x="483" y="5401"/>
                    <a:pt x="416" y="5176"/>
                    <a:pt x="377" y="5074"/>
                  </a:cubicBezTo>
                  <a:cubicBezTo>
                    <a:pt x="339" y="4972"/>
                    <a:pt x="309" y="4761"/>
                    <a:pt x="387" y="4707"/>
                  </a:cubicBezTo>
                  <a:cubicBezTo>
                    <a:pt x="445" y="4666"/>
                    <a:pt x="502" y="4808"/>
                    <a:pt x="550" y="4687"/>
                  </a:cubicBezTo>
                  <a:cubicBezTo>
                    <a:pt x="575" y="4625"/>
                    <a:pt x="604" y="4564"/>
                    <a:pt x="636" y="4530"/>
                  </a:cubicBezTo>
                  <a:close/>
                  <a:moveTo>
                    <a:pt x="8821" y="74"/>
                  </a:moveTo>
                  <a:cubicBezTo>
                    <a:pt x="8900" y="40"/>
                    <a:pt x="9005" y="125"/>
                    <a:pt x="8969" y="233"/>
                  </a:cubicBezTo>
                  <a:cubicBezTo>
                    <a:pt x="8921" y="376"/>
                    <a:pt x="8747" y="702"/>
                    <a:pt x="8633" y="641"/>
                  </a:cubicBezTo>
                  <a:cubicBezTo>
                    <a:pt x="8517" y="580"/>
                    <a:pt x="8189" y="600"/>
                    <a:pt x="8045" y="641"/>
                  </a:cubicBezTo>
                  <a:cubicBezTo>
                    <a:pt x="7901" y="681"/>
                    <a:pt x="7765" y="866"/>
                    <a:pt x="7641" y="1009"/>
                  </a:cubicBezTo>
                  <a:cubicBezTo>
                    <a:pt x="7516" y="1152"/>
                    <a:pt x="7544" y="1316"/>
                    <a:pt x="7593" y="1336"/>
                  </a:cubicBezTo>
                  <a:cubicBezTo>
                    <a:pt x="7641" y="1355"/>
                    <a:pt x="7689" y="1560"/>
                    <a:pt x="7631" y="1683"/>
                  </a:cubicBezTo>
                  <a:cubicBezTo>
                    <a:pt x="7560" y="1835"/>
                    <a:pt x="7410" y="1785"/>
                    <a:pt x="7305" y="1662"/>
                  </a:cubicBezTo>
                  <a:cubicBezTo>
                    <a:pt x="7199" y="1539"/>
                    <a:pt x="7074" y="1520"/>
                    <a:pt x="7015" y="1478"/>
                  </a:cubicBezTo>
                  <a:cubicBezTo>
                    <a:pt x="6958" y="1437"/>
                    <a:pt x="7026" y="1193"/>
                    <a:pt x="7093" y="1131"/>
                  </a:cubicBezTo>
                  <a:cubicBezTo>
                    <a:pt x="7160" y="1070"/>
                    <a:pt x="7343" y="886"/>
                    <a:pt x="7478" y="763"/>
                  </a:cubicBezTo>
                  <a:cubicBezTo>
                    <a:pt x="7612" y="641"/>
                    <a:pt x="7651" y="396"/>
                    <a:pt x="7747" y="396"/>
                  </a:cubicBezTo>
                  <a:cubicBezTo>
                    <a:pt x="7843" y="396"/>
                    <a:pt x="8305" y="192"/>
                    <a:pt x="8363" y="233"/>
                  </a:cubicBezTo>
                  <a:cubicBezTo>
                    <a:pt x="8420" y="275"/>
                    <a:pt x="8699" y="314"/>
                    <a:pt x="8757" y="151"/>
                  </a:cubicBezTo>
                  <a:cubicBezTo>
                    <a:pt x="8772" y="110"/>
                    <a:pt x="8795" y="85"/>
                    <a:pt x="8821" y="74"/>
                  </a:cubicBezTo>
                  <a:close/>
                  <a:moveTo>
                    <a:pt x="12716" y="0"/>
                  </a:moveTo>
                  <a:cubicBezTo>
                    <a:pt x="12720" y="12"/>
                    <a:pt x="12725" y="27"/>
                    <a:pt x="12732" y="43"/>
                  </a:cubicBezTo>
                  <a:cubicBezTo>
                    <a:pt x="12769" y="144"/>
                    <a:pt x="12886" y="-38"/>
                    <a:pt x="13088" y="146"/>
                  </a:cubicBezTo>
                  <a:cubicBezTo>
                    <a:pt x="13290" y="331"/>
                    <a:pt x="13088" y="146"/>
                    <a:pt x="13146" y="269"/>
                  </a:cubicBezTo>
                  <a:cubicBezTo>
                    <a:pt x="13203" y="391"/>
                    <a:pt x="13232" y="248"/>
                    <a:pt x="13367" y="207"/>
                  </a:cubicBezTo>
                  <a:cubicBezTo>
                    <a:pt x="13502" y="167"/>
                    <a:pt x="13589" y="207"/>
                    <a:pt x="13674" y="228"/>
                  </a:cubicBezTo>
                  <a:cubicBezTo>
                    <a:pt x="13761" y="248"/>
                    <a:pt x="13954" y="248"/>
                    <a:pt x="14040" y="370"/>
                  </a:cubicBezTo>
                  <a:cubicBezTo>
                    <a:pt x="14127" y="493"/>
                    <a:pt x="13983" y="758"/>
                    <a:pt x="13934" y="841"/>
                  </a:cubicBezTo>
                  <a:cubicBezTo>
                    <a:pt x="13886" y="923"/>
                    <a:pt x="14011" y="984"/>
                    <a:pt x="14050" y="963"/>
                  </a:cubicBezTo>
                  <a:cubicBezTo>
                    <a:pt x="14088" y="942"/>
                    <a:pt x="14406" y="963"/>
                    <a:pt x="14551" y="1003"/>
                  </a:cubicBezTo>
                  <a:cubicBezTo>
                    <a:pt x="14695" y="1045"/>
                    <a:pt x="14752" y="1187"/>
                    <a:pt x="14819" y="1187"/>
                  </a:cubicBezTo>
                  <a:cubicBezTo>
                    <a:pt x="14887" y="1187"/>
                    <a:pt x="14993" y="1127"/>
                    <a:pt x="15031" y="1045"/>
                  </a:cubicBezTo>
                  <a:cubicBezTo>
                    <a:pt x="15070" y="963"/>
                    <a:pt x="15310" y="923"/>
                    <a:pt x="15387" y="902"/>
                  </a:cubicBezTo>
                  <a:cubicBezTo>
                    <a:pt x="15464" y="882"/>
                    <a:pt x="15677" y="902"/>
                    <a:pt x="15706" y="942"/>
                  </a:cubicBezTo>
                  <a:cubicBezTo>
                    <a:pt x="15733" y="984"/>
                    <a:pt x="15762" y="1187"/>
                    <a:pt x="15762" y="1351"/>
                  </a:cubicBezTo>
                  <a:cubicBezTo>
                    <a:pt x="15762" y="1515"/>
                    <a:pt x="15849" y="1658"/>
                    <a:pt x="15916" y="1678"/>
                  </a:cubicBezTo>
                  <a:cubicBezTo>
                    <a:pt x="15984" y="1699"/>
                    <a:pt x="16109" y="1434"/>
                    <a:pt x="16157" y="1393"/>
                  </a:cubicBezTo>
                  <a:cubicBezTo>
                    <a:pt x="16205" y="1351"/>
                    <a:pt x="16263" y="1577"/>
                    <a:pt x="16292" y="1515"/>
                  </a:cubicBezTo>
                  <a:cubicBezTo>
                    <a:pt x="16321" y="1454"/>
                    <a:pt x="16562" y="1534"/>
                    <a:pt x="16658" y="1434"/>
                  </a:cubicBezTo>
                  <a:cubicBezTo>
                    <a:pt x="16754" y="1331"/>
                    <a:pt x="16810" y="1434"/>
                    <a:pt x="16859" y="1393"/>
                  </a:cubicBezTo>
                  <a:cubicBezTo>
                    <a:pt x="16907" y="1351"/>
                    <a:pt x="16984" y="1127"/>
                    <a:pt x="16984" y="1045"/>
                  </a:cubicBezTo>
                  <a:cubicBezTo>
                    <a:pt x="16984" y="963"/>
                    <a:pt x="17022" y="902"/>
                    <a:pt x="16984" y="779"/>
                  </a:cubicBezTo>
                  <a:cubicBezTo>
                    <a:pt x="16945" y="657"/>
                    <a:pt x="16810" y="738"/>
                    <a:pt x="16667" y="657"/>
                  </a:cubicBezTo>
                  <a:cubicBezTo>
                    <a:pt x="16523" y="576"/>
                    <a:pt x="16673" y="149"/>
                    <a:pt x="16715" y="370"/>
                  </a:cubicBezTo>
                  <a:cubicBezTo>
                    <a:pt x="16739" y="495"/>
                    <a:pt x="16868" y="370"/>
                    <a:pt x="16964" y="412"/>
                  </a:cubicBezTo>
                  <a:cubicBezTo>
                    <a:pt x="17061" y="452"/>
                    <a:pt x="17022" y="350"/>
                    <a:pt x="17070" y="350"/>
                  </a:cubicBezTo>
                  <a:cubicBezTo>
                    <a:pt x="17119" y="350"/>
                    <a:pt x="17292" y="452"/>
                    <a:pt x="17388" y="452"/>
                  </a:cubicBezTo>
                  <a:cubicBezTo>
                    <a:pt x="17484" y="452"/>
                    <a:pt x="17562" y="676"/>
                    <a:pt x="17562" y="676"/>
                  </a:cubicBezTo>
                  <a:cubicBezTo>
                    <a:pt x="17562" y="676"/>
                    <a:pt x="17292" y="841"/>
                    <a:pt x="17235" y="841"/>
                  </a:cubicBezTo>
                  <a:cubicBezTo>
                    <a:pt x="17177" y="841"/>
                    <a:pt x="17215" y="1003"/>
                    <a:pt x="17263" y="1003"/>
                  </a:cubicBezTo>
                  <a:cubicBezTo>
                    <a:pt x="17311" y="1003"/>
                    <a:pt x="17379" y="1065"/>
                    <a:pt x="17446" y="1168"/>
                  </a:cubicBezTo>
                  <a:cubicBezTo>
                    <a:pt x="17514" y="1270"/>
                    <a:pt x="17812" y="1168"/>
                    <a:pt x="17849" y="1168"/>
                  </a:cubicBezTo>
                  <a:cubicBezTo>
                    <a:pt x="17888" y="1168"/>
                    <a:pt x="18004" y="1270"/>
                    <a:pt x="18119" y="1413"/>
                  </a:cubicBezTo>
                  <a:cubicBezTo>
                    <a:pt x="18235" y="1555"/>
                    <a:pt x="18312" y="1616"/>
                    <a:pt x="18312" y="1616"/>
                  </a:cubicBezTo>
                  <a:cubicBezTo>
                    <a:pt x="18312" y="1616"/>
                    <a:pt x="18475" y="1616"/>
                    <a:pt x="18639" y="1577"/>
                  </a:cubicBezTo>
                  <a:cubicBezTo>
                    <a:pt x="18803" y="1534"/>
                    <a:pt x="19014" y="1534"/>
                    <a:pt x="19052" y="1596"/>
                  </a:cubicBezTo>
                  <a:cubicBezTo>
                    <a:pt x="19091" y="1658"/>
                    <a:pt x="19197" y="1719"/>
                    <a:pt x="19274" y="1862"/>
                  </a:cubicBezTo>
                  <a:cubicBezTo>
                    <a:pt x="19351" y="2006"/>
                    <a:pt x="19408" y="1944"/>
                    <a:pt x="19514" y="1923"/>
                  </a:cubicBezTo>
                  <a:cubicBezTo>
                    <a:pt x="19621" y="1902"/>
                    <a:pt x="19727" y="1862"/>
                    <a:pt x="19823" y="1862"/>
                  </a:cubicBezTo>
                  <a:cubicBezTo>
                    <a:pt x="19919" y="1862"/>
                    <a:pt x="20236" y="1841"/>
                    <a:pt x="20294" y="2025"/>
                  </a:cubicBezTo>
                  <a:cubicBezTo>
                    <a:pt x="20351" y="2209"/>
                    <a:pt x="20419" y="2168"/>
                    <a:pt x="20419" y="2168"/>
                  </a:cubicBezTo>
                  <a:cubicBezTo>
                    <a:pt x="20419" y="2168"/>
                    <a:pt x="20506" y="1841"/>
                    <a:pt x="20544" y="1780"/>
                  </a:cubicBezTo>
                  <a:cubicBezTo>
                    <a:pt x="20583" y="1719"/>
                    <a:pt x="20708" y="1822"/>
                    <a:pt x="20785" y="1902"/>
                  </a:cubicBezTo>
                  <a:cubicBezTo>
                    <a:pt x="20862" y="1984"/>
                    <a:pt x="21236" y="1902"/>
                    <a:pt x="21332" y="1944"/>
                  </a:cubicBezTo>
                  <a:cubicBezTo>
                    <a:pt x="21429" y="1984"/>
                    <a:pt x="21564" y="2189"/>
                    <a:pt x="21487" y="2353"/>
                  </a:cubicBezTo>
                  <a:cubicBezTo>
                    <a:pt x="21410" y="2516"/>
                    <a:pt x="21545" y="2802"/>
                    <a:pt x="21516" y="2965"/>
                  </a:cubicBezTo>
                  <a:cubicBezTo>
                    <a:pt x="21487" y="3129"/>
                    <a:pt x="21410" y="3149"/>
                    <a:pt x="21332" y="3190"/>
                  </a:cubicBezTo>
                  <a:cubicBezTo>
                    <a:pt x="21256" y="3231"/>
                    <a:pt x="21410" y="3436"/>
                    <a:pt x="21477" y="3578"/>
                  </a:cubicBezTo>
                  <a:cubicBezTo>
                    <a:pt x="21545" y="3722"/>
                    <a:pt x="21438" y="3762"/>
                    <a:pt x="21371" y="3701"/>
                  </a:cubicBezTo>
                  <a:cubicBezTo>
                    <a:pt x="21303" y="3640"/>
                    <a:pt x="21130" y="3722"/>
                    <a:pt x="20910" y="3844"/>
                  </a:cubicBezTo>
                  <a:cubicBezTo>
                    <a:pt x="20688" y="3967"/>
                    <a:pt x="20602" y="4212"/>
                    <a:pt x="20371" y="4232"/>
                  </a:cubicBezTo>
                  <a:cubicBezTo>
                    <a:pt x="20139" y="4253"/>
                    <a:pt x="20236" y="4212"/>
                    <a:pt x="19948" y="4212"/>
                  </a:cubicBezTo>
                  <a:cubicBezTo>
                    <a:pt x="19659" y="4212"/>
                    <a:pt x="19669" y="4375"/>
                    <a:pt x="19611" y="4579"/>
                  </a:cubicBezTo>
                  <a:cubicBezTo>
                    <a:pt x="19553" y="4784"/>
                    <a:pt x="19640" y="4743"/>
                    <a:pt x="19611" y="4906"/>
                  </a:cubicBezTo>
                  <a:cubicBezTo>
                    <a:pt x="19582" y="5070"/>
                    <a:pt x="19534" y="5253"/>
                    <a:pt x="19534" y="5397"/>
                  </a:cubicBezTo>
                  <a:cubicBezTo>
                    <a:pt x="19534" y="5540"/>
                    <a:pt x="19360" y="5560"/>
                    <a:pt x="19303" y="5683"/>
                  </a:cubicBezTo>
                  <a:cubicBezTo>
                    <a:pt x="19245" y="5805"/>
                    <a:pt x="19148" y="6112"/>
                    <a:pt x="18985" y="6336"/>
                  </a:cubicBezTo>
                  <a:cubicBezTo>
                    <a:pt x="18822" y="6561"/>
                    <a:pt x="18707" y="6909"/>
                    <a:pt x="18707" y="6909"/>
                  </a:cubicBezTo>
                  <a:cubicBezTo>
                    <a:pt x="18707" y="6909"/>
                    <a:pt x="18736" y="6561"/>
                    <a:pt x="18812" y="6316"/>
                  </a:cubicBezTo>
                  <a:cubicBezTo>
                    <a:pt x="18889" y="6071"/>
                    <a:pt x="18726" y="5724"/>
                    <a:pt x="18716" y="5458"/>
                  </a:cubicBezTo>
                  <a:cubicBezTo>
                    <a:pt x="18707" y="5193"/>
                    <a:pt x="18765" y="5110"/>
                    <a:pt x="18861" y="4865"/>
                  </a:cubicBezTo>
                  <a:cubicBezTo>
                    <a:pt x="18956" y="4620"/>
                    <a:pt x="19187" y="4539"/>
                    <a:pt x="19283" y="4416"/>
                  </a:cubicBezTo>
                  <a:cubicBezTo>
                    <a:pt x="19380" y="4293"/>
                    <a:pt x="19774" y="3722"/>
                    <a:pt x="19774" y="3722"/>
                  </a:cubicBezTo>
                  <a:cubicBezTo>
                    <a:pt x="19774" y="3722"/>
                    <a:pt x="19697" y="3823"/>
                    <a:pt x="19602" y="3905"/>
                  </a:cubicBezTo>
                  <a:cubicBezTo>
                    <a:pt x="19505" y="3986"/>
                    <a:pt x="19389" y="4150"/>
                    <a:pt x="19312" y="4150"/>
                  </a:cubicBezTo>
                  <a:cubicBezTo>
                    <a:pt x="19235" y="4150"/>
                    <a:pt x="19264" y="3986"/>
                    <a:pt x="19255" y="3823"/>
                  </a:cubicBezTo>
                  <a:cubicBezTo>
                    <a:pt x="19245" y="3660"/>
                    <a:pt x="19062" y="3783"/>
                    <a:pt x="18994" y="3946"/>
                  </a:cubicBezTo>
                  <a:cubicBezTo>
                    <a:pt x="18927" y="4109"/>
                    <a:pt x="18803" y="4212"/>
                    <a:pt x="18669" y="4416"/>
                  </a:cubicBezTo>
                  <a:cubicBezTo>
                    <a:pt x="18533" y="4620"/>
                    <a:pt x="18572" y="4600"/>
                    <a:pt x="18485" y="4620"/>
                  </a:cubicBezTo>
                  <a:cubicBezTo>
                    <a:pt x="18398" y="4640"/>
                    <a:pt x="18254" y="4518"/>
                    <a:pt x="18187" y="4416"/>
                  </a:cubicBezTo>
                  <a:cubicBezTo>
                    <a:pt x="18119" y="4314"/>
                    <a:pt x="18052" y="4498"/>
                    <a:pt x="17841" y="4518"/>
                  </a:cubicBezTo>
                  <a:cubicBezTo>
                    <a:pt x="17629" y="4539"/>
                    <a:pt x="17388" y="4477"/>
                    <a:pt x="17292" y="4498"/>
                  </a:cubicBezTo>
                  <a:cubicBezTo>
                    <a:pt x="17196" y="4518"/>
                    <a:pt x="16955" y="5110"/>
                    <a:pt x="16810" y="5213"/>
                  </a:cubicBezTo>
                  <a:cubicBezTo>
                    <a:pt x="16667" y="5315"/>
                    <a:pt x="16484" y="5499"/>
                    <a:pt x="16532" y="5642"/>
                  </a:cubicBezTo>
                  <a:cubicBezTo>
                    <a:pt x="16581" y="5784"/>
                    <a:pt x="16667" y="5519"/>
                    <a:pt x="16706" y="5519"/>
                  </a:cubicBezTo>
                  <a:cubicBezTo>
                    <a:pt x="16744" y="5519"/>
                    <a:pt x="16677" y="5805"/>
                    <a:pt x="16763" y="5805"/>
                  </a:cubicBezTo>
                  <a:cubicBezTo>
                    <a:pt x="16849" y="5805"/>
                    <a:pt x="16897" y="5703"/>
                    <a:pt x="16984" y="5683"/>
                  </a:cubicBezTo>
                  <a:cubicBezTo>
                    <a:pt x="17058" y="5665"/>
                    <a:pt x="17117" y="5781"/>
                    <a:pt x="17145" y="5954"/>
                  </a:cubicBezTo>
                  <a:cubicBezTo>
                    <a:pt x="17142" y="5783"/>
                    <a:pt x="17273" y="5835"/>
                    <a:pt x="17321" y="5805"/>
                  </a:cubicBezTo>
                  <a:cubicBezTo>
                    <a:pt x="17388" y="5764"/>
                    <a:pt x="17369" y="5907"/>
                    <a:pt x="17398" y="5948"/>
                  </a:cubicBezTo>
                  <a:cubicBezTo>
                    <a:pt x="17426" y="5990"/>
                    <a:pt x="17379" y="6152"/>
                    <a:pt x="17340" y="6173"/>
                  </a:cubicBezTo>
                  <a:cubicBezTo>
                    <a:pt x="17302" y="6193"/>
                    <a:pt x="17369" y="6275"/>
                    <a:pt x="17417" y="6417"/>
                  </a:cubicBezTo>
                  <a:cubicBezTo>
                    <a:pt x="17466" y="6561"/>
                    <a:pt x="17504" y="6909"/>
                    <a:pt x="17466" y="6930"/>
                  </a:cubicBezTo>
                  <a:cubicBezTo>
                    <a:pt x="17426" y="6949"/>
                    <a:pt x="17359" y="7072"/>
                    <a:pt x="17359" y="7154"/>
                  </a:cubicBezTo>
                  <a:cubicBezTo>
                    <a:pt x="17359" y="7236"/>
                    <a:pt x="17426" y="7644"/>
                    <a:pt x="17379" y="7685"/>
                  </a:cubicBezTo>
                  <a:cubicBezTo>
                    <a:pt x="17331" y="7726"/>
                    <a:pt x="17254" y="7583"/>
                    <a:pt x="17235" y="7521"/>
                  </a:cubicBezTo>
                  <a:cubicBezTo>
                    <a:pt x="17215" y="7460"/>
                    <a:pt x="17206" y="6991"/>
                    <a:pt x="17215" y="6765"/>
                  </a:cubicBezTo>
                  <a:cubicBezTo>
                    <a:pt x="17225" y="6541"/>
                    <a:pt x="17215" y="6336"/>
                    <a:pt x="17157" y="6051"/>
                  </a:cubicBezTo>
                  <a:cubicBezTo>
                    <a:pt x="17177" y="6275"/>
                    <a:pt x="17119" y="6459"/>
                    <a:pt x="17080" y="6745"/>
                  </a:cubicBezTo>
                  <a:cubicBezTo>
                    <a:pt x="17042" y="7032"/>
                    <a:pt x="16984" y="7317"/>
                    <a:pt x="16830" y="7562"/>
                  </a:cubicBezTo>
                  <a:cubicBezTo>
                    <a:pt x="16677" y="7808"/>
                    <a:pt x="16426" y="8257"/>
                    <a:pt x="16378" y="8379"/>
                  </a:cubicBezTo>
                  <a:cubicBezTo>
                    <a:pt x="16330" y="8503"/>
                    <a:pt x="16157" y="8400"/>
                    <a:pt x="16128" y="8319"/>
                  </a:cubicBezTo>
                  <a:cubicBezTo>
                    <a:pt x="16099" y="8236"/>
                    <a:pt x="16013" y="8503"/>
                    <a:pt x="15945" y="8563"/>
                  </a:cubicBezTo>
                  <a:cubicBezTo>
                    <a:pt x="15877" y="8624"/>
                    <a:pt x="15810" y="8747"/>
                    <a:pt x="15810" y="8911"/>
                  </a:cubicBezTo>
                  <a:cubicBezTo>
                    <a:pt x="15810" y="9075"/>
                    <a:pt x="15619" y="9075"/>
                    <a:pt x="15619" y="9177"/>
                  </a:cubicBezTo>
                  <a:cubicBezTo>
                    <a:pt x="15619" y="9278"/>
                    <a:pt x="15733" y="9564"/>
                    <a:pt x="15781" y="9708"/>
                  </a:cubicBezTo>
                  <a:cubicBezTo>
                    <a:pt x="15829" y="9850"/>
                    <a:pt x="15771" y="10300"/>
                    <a:pt x="15686" y="10402"/>
                  </a:cubicBezTo>
                  <a:cubicBezTo>
                    <a:pt x="15599" y="10505"/>
                    <a:pt x="15561" y="10627"/>
                    <a:pt x="15445" y="10484"/>
                  </a:cubicBezTo>
                  <a:cubicBezTo>
                    <a:pt x="15330" y="10341"/>
                    <a:pt x="15426" y="10259"/>
                    <a:pt x="15474" y="10034"/>
                  </a:cubicBezTo>
                  <a:cubicBezTo>
                    <a:pt x="15522" y="9809"/>
                    <a:pt x="15426" y="9687"/>
                    <a:pt x="15407" y="9626"/>
                  </a:cubicBezTo>
                  <a:cubicBezTo>
                    <a:pt x="15387" y="9564"/>
                    <a:pt x="15310" y="9749"/>
                    <a:pt x="15272" y="9768"/>
                  </a:cubicBezTo>
                  <a:cubicBezTo>
                    <a:pt x="15234" y="9790"/>
                    <a:pt x="15234" y="9585"/>
                    <a:pt x="15262" y="9462"/>
                  </a:cubicBezTo>
                  <a:cubicBezTo>
                    <a:pt x="15291" y="9340"/>
                    <a:pt x="15243" y="9075"/>
                    <a:pt x="15214" y="9054"/>
                  </a:cubicBezTo>
                  <a:cubicBezTo>
                    <a:pt x="15185" y="9033"/>
                    <a:pt x="15002" y="9361"/>
                    <a:pt x="14925" y="9340"/>
                  </a:cubicBezTo>
                  <a:cubicBezTo>
                    <a:pt x="14848" y="9319"/>
                    <a:pt x="14916" y="8952"/>
                    <a:pt x="14944" y="8849"/>
                  </a:cubicBezTo>
                  <a:cubicBezTo>
                    <a:pt x="14973" y="8747"/>
                    <a:pt x="14887" y="8829"/>
                    <a:pt x="14829" y="8931"/>
                  </a:cubicBezTo>
                  <a:cubicBezTo>
                    <a:pt x="14771" y="9033"/>
                    <a:pt x="14647" y="9259"/>
                    <a:pt x="14599" y="9237"/>
                  </a:cubicBezTo>
                  <a:cubicBezTo>
                    <a:pt x="14551" y="9217"/>
                    <a:pt x="14454" y="9401"/>
                    <a:pt x="14531" y="9523"/>
                  </a:cubicBezTo>
                  <a:cubicBezTo>
                    <a:pt x="14609" y="9647"/>
                    <a:pt x="14637" y="9749"/>
                    <a:pt x="14685" y="9768"/>
                  </a:cubicBezTo>
                  <a:cubicBezTo>
                    <a:pt x="14732" y="9790"/>
                    <a:pt x="14858" y="9728"/>
                    <a:pt x="14906" y="9708"/>
                  </a:cubicBezTo>
                  <a:cubicBezTo>
                    <a:pt x="14954" y="9687"/>
                    <a:pt x="15051" y="9850"/>
                    <a:pt x="14954" y="10034"/>
                  </a:cubicBezTo>
                  <a:cubicBezTo>
                    <a:pt x="14858" y="10219"/>
                    <a:pt x="14656" y="10240"/>
                    <a:pt x="14695" y="10362"/>
                  </a:cubicBezTo>
                  <a:cubicBezTo>
                    <a:pt x="14732" y="10484"/>
                    <a:pt x="14829" y="10669"/>
                    <a:pt x="14906" y="10954"/>
                  </a:cubicBezTo>
                  <a:cubicBezTo>
                    <a:pt x="14983" y="11239"/>
                    <a:pt x="14954" y="11546"/>
                    <a:pt x="14973" y="11772"/>
                  </a:cubicBezTo>
                  <a:cubicBezTo>
                    <a:pt x="14993" y="11996"/>
                    <a:pt x="14695" y="12466"/>
                    <a:pt x="14609" y="12609"/>
                  </a:cubicBezTo>
                  <a:cubicBezTo>
                    <a:pt x="14522" y="12752"/>
                    <a:pt x="14435" y="13100"/>
                    <a:pt x="14291" y="13262"/>
                  </a:cubicBezTo>
                  <a:cubicBezTo>
                    <a:pt x="14146" y="13427"/>
                    <a:pt x="13838" y="13569"/>
                    <a:pt x="13790" y="13507"/>
                  </a:cubicBezTo>
                  <a:cubicBezTo>
                    <a:pt x="13741" y="13446"/>
                    <a:pt x="13607" y="13610"/>
                    <a:pt x="13616" y="13834"/>
                  </a:cubicBezTo>
                  <a:cubicBezTo>
                    <a:pt x="13626" y="14059"/>
                    <a:pt x="13694" y="14039"/>
                    <a:pt x="13694" y="14100"/>
                  </a:cubicBezTo>
                  <a:cubicBezTo>
                    <a:pt x="13694" y="14162"/>
                    <a:pt x="13597" y="14407"/>
                    <a:pt x="13560" y="14509"/>
                  </a:cubicBezTo>
                  <a:cubicBezTo>
                    <a:pt x="13521" y="14610"/>
                    <a:pt x="13387" y="14509"/>
                    <a:pt x="13406" y="14202"/>
                  </a:cubicBezTo>
                  <a:cubicBezTo>
                    <a:pt x="13425" y="13896"/>
                    <a:pt x="13521" y="13773"/>
                    <a:pt x="13511" y="13631"/>
                  </a:cubicBezTo>
                  <a:cubicBezTo>
                    <a:pt x="13502" y="13487"/>
                    <a:pt x="13415" y="13406"/>
                    <a:pt x="13357" y="13527"/>
                  </a:cubicBezTo>
                  <a:cubicBezTo>
                    <a:pt x="13300" y="13650"/>
                    <a:pt x="13117" y="13998"/>
                    <a:pt x="13117" y="13998"/>
                  </a:cubicBezTo>
                  <a:cubicBezTo>
                    <a:pt x="13117" y="13998"/>
                    <a:pt x="13184" y="14366"/>
                    <a:pt x="13271" y="14509"/>
                  </a:cubicBezTo>
                  <a:cubicBezTo>
                    <a:pt x="13357" y="14652"/>
                    <a:pt x="13415" y="14856"/>
                    <a:pt x="13531" y="15163"/>
                  </a:cubicBezTo>
                  <a:cubicBezTo>
                    <a:pt x="13645" y="15469"/>
                    <a:pt x="13560" y="15735"/>
                    <a:pt x="13531" y="15960"/>
                  </a:cubicBezTo>
                  <a:cubicBezTo>
                    <a:pt x="13502" y="16184"/>
                    <a:pt x="13406" y="16184"/>
                    <a:pt x="13329" y="16225"/>
                  </a:cubicBezTo>
                  <a:cubicBezTo>
                    <a:pt x="13251" y="16265"/>
                    <a:pt x="13232" y="16327"/>
                    <a:pt x="13203" y="16450"/>
                  </a:cubicBezTo>
                  <a:cubicBezTo>
                    <a:pt x="13174" y="16573"/>
                    <a:pt x="13035" y="17159"/>
                    <a:pt x="13016" y="17056"/>
                  </a:cubicBezTo>
                  <a:cubicBezTo>
                    <a:pt x="12997" y="16955"/>
                    <a:pt x="12876" y="16265"/>
                    <a:pt x="12876" y="16265"/>
                  </a:cubicBezTo>
                  <a:cubicBezTo>
                    <a:pt x="12876" y="16265"/>
                    <a:pt x="12789" y="15898"/>
                    <a:pt x="12664" y="15714"/>
                  </a:cubicBezTo>
                  <a:cubicBezTo>
                    <a:pt x="12539" y="15531"/>
                    <a:pt x="12492" y="15449"/>
                    <a:pt x="12492" y="15633"/>
                  </a:cubicBezTo>
                  <a:cubicBezTo>
                    <a:pt x="12492" y="15816"/>
                    <a:pt x="12415" y="16164"/>
                    <a:pt x="12415" y="16286"/>
                  </a:cubicBezTo>
                  <a:cubicBezTo>
                    <a:pt x="12415" y="16409"/>
                    <a:pt x="12241" y="15919"/>
                    <a:pt x="12241" y="15714"/>
                  </a:cubicBezTo>
                  <a:cubicBezTo>
                    <a:pt x="12241" y="15510"/>
                    <a:pt x="12212" y="15163"/>
                    <a:pt x="12222" y="14836"/>
                  </a:cubicBezTo>
                  <a:cubicBezTo>
                    <a:pt x="12232" y="14509"/>
                    <a:pt x="12020" y="14815"/>
                    <a:pt x="12020" y="14815"/>
                  </a:cubicBezTo>
                  <a:cubicBezTo>
                    <a:pt x="12020" y="14815"/>
                    <a:pt x="11856" y="15548"/>
                    <a:pt x="11808" y="15548"/>
                  </a:cubicBezTo>
                  <a:cubicBezTo>
                    <a:pt x="11760" y="15548"/>
                    <a:pt x="11808" y="14876"/>
                    <a:pt x="11818" y="14631"/>
                  </a:cubicBezTo>
                  <a:cubicBezTo>
                    <a:pt x="11827" y="14385"/>
                    <a:pt x="11770" y="14162"/>
                    <a:pt x="11741" y="14080"/>
                  </a:cubicBezTo>
                  <a:cubicBezTo>
                    <a:pt x="11712" y="13998"/>
                    <a:pt x="11548" y="13671"/>
                    <a:pt x="11519" y="13446"/>
                  </a:cubicBezTo>
                  <a:cubicBezTo>
                    <a:pt x="11490" y="13221"/>
                    <a:pt x="11433" y="13303"/>
                    <a:pt x="11376" y="13427"/>
                  </a:cubicBezTo>
                  <a:cubicBezTo>
                    <a:pt x="11318" y="13549"/>
                    <a:pt x="11337" y="13549"/>
                    <a:pt x="11106" y="13549"/>
                  </a:cubicBezTo>
                  <a:cubicBezTo>
                    <a:pt x="10875" y="13549"/>
                    <a:pt x="10885" y="13855"/>
                    <a:pt x="10769" y="14039"/>
                  </a:cubicBezTo>
                  <a:cubicBezTo>
                    <a:pt x="10654" y="14223"/>
                    <a:pt x="10557" y="14570"/>
                    <a:pt x="10423" y="14692"/>
                  </a:cubicBezTo>
                  <a:cubicBezTo>
                    <a:pt x="10289" y="14815"/>
                    <a:pt x="10231" y="14937"/>
                    <a:pt x="10231" y="15081"/>
                  </a:cubicBezTo>
                  <a:cubicBezTo>
                    <a:pt x="10231" y="15223"/>
                    <a:pt x="10285" y="15696"/>
                    <a:pt x="10256" y="15899"/>
                  </a:cubicBezTo>
                  <a:cubicBezTo>
                    <a:pt x="10227" y="16104"/>
                    <a:pt x="10154" y="16286"/>
                    <a:pt x="10086" y="16491"/>
                  </a:cubicBezTo>
                  <a:cubicBezTo>
                    <a:pt x="10019" y="16695"/>
                    <a:pt x="9961" y="17022"/>
                    <a:pt x="9903" y="17022"/>
                  </a:cubicBezTo>
                  <a:cubicBezTo>
                    <a:pt x="9846" y="17022"/>
                    <a:pt x="9826" y="16736"/>
                    <a:pt x="9826" y="16553"/>
                  </a:cubicBezTo>
                  <a:cubicBezTo>
                    <a:pt x="9826" y="16368"/>
                    <a:pt x="9663" y="15939"/>
                    <a:pt x="9624" y="15796"/>
                  </a:cubicBezTo>
                  <a:cubicBezTo>
                    <a:pt x="9586" y="15653"/>
                    <a:pt x="9441" y="15020"/>
                    <a:pt x="9441" y="15020"/>
                  </a:cubicBezTo>
                  <a:cubicBezTo>
                    <a:pt x="9441" y="15020"/>
                    <a:pt x="9327" y="14345"/>
                    <a:pt x="9336" y="14162"/>
                  </a:cubicBezTo>
                  <a:cubicBezTo>
                    <a:pt x="9345" y="13978"/>
                    <a:pt x="9345" y="13467"/>
                    <a:pt x="9345" y="13467"/>
                  </a:cubicBezTo>
                  <a:cubicBezTo>
                    <a:pt x="9345" y="13467"/>
                    <a:pt x="9192" y="13793"/>
                    <a:pt x="9124" y="13773"/>
                  </a:cubicBezTo>
                  <a:cubicBezTo>
                    <a:pt x="9057" y="13752"/>
                    <a:pt x="8990" y="13527"/>
                    <a:pt x="8999" y="13262"/>
                  </a:cubicBezTo>
                  <a:cubicBezTo>
                    <a:pt x="9009" y="12997"/>
                    <a:pt x="8884" y="13017"/>
                    <a:pt x="8816" y="12976"/>
                  </a:cubicBezTo>
                  <a:cubicBezTo>
                    <a:pt x="8748" y="12935"/>
                    <a:pt x="8662" y="12568"/>
                    <a:pt x="8615" y="12568"/>
                  </a:cubicBezTo>
                  <a:cubicBezTo>
                    <a:pt x="8566" y="12568"/>
                    <a:pt x="8537" y="12568"/>
                    <a:pt x="8498" y="12690"/>
                  </a:cubicBezTo>
                  <a:cubicBezTo>
                    <a:pt x="8460" y="12813"/>
                    <a:pt x="8259" y="12792"/>
                    <a:pt x="8211" y="12792"/>
                  </a:cubicBezTo>
                  <a:cubicBezTo>
                    <a:pt x="8162" y="12792"/>
                    <a:pt x="7874" y="12772"/>
                    <a:pt x="7787" y="12711"/>
                  </a:cubicBezTo>
                  <a:cubicBezTo>
                    <a:pt x="7700" y="12649"/>
                    <a:pt x="7604" y="12282"/>
                    <a:pt x="7555" y="12241"/>
                  </a:cubicBezTo>
                  <a:cubicBezTo>
                    <a:pt x="7507" y="12201"/>
                    <a:pt x="7363" y="12466"/>
                    <a:pt x="7305" y="12425"/>
                  </a:cubicBezTo>
                  <a:cubicBezTo>
                    <a:pt x="7248" y="12384"/>
                    <a:pt x="7133" y="12180"/>
                    <a:pt x="7007" y="12057"/>
                  </a:cubicBezTo>
                  <a:cubicBezTo>
                    <a:pt x="6883" y="11935"/>
                    <a:pt x="6844" y="11648"/>
                    <a:pt x="6796" y="11465"/>
                  </a:cubicBezTo>
                  <a:cubicBezTo>
                    <a:pt x="6748" y="11281"/>
                    <a:pt x="6584" y="11566"/>
                    <a:pt x="6603" y="11772"/>
                  </a:cubicBezTo>
                  <a:cubicBezTo>
                    <a:pt x="6623" y="11975"/>
                    <a:pt x="6835" y="12241"/>
                    <a:pt x="6835" y="12384"/>
                  </a:cubicBezTo>
                  <a:cubicBezTo>
                    <a:pt x="6835" y="12527"/>
                    <a:pt x="6873" y="12568"/>
                    <a:pt x="6979" y="12752"/>
                  </a:cubicBezTo>
                  <a:cubicBezTo>
                    <a:pt x="7085" y="12935"/>
                    <a:pt x="6999" y="13038"/>
                    <a:pt x="7066" y="13079"/>
                  </a:cubicBezTo>
                  <a:cubicBezTo>
                    <a:pt x="7133" y="13119"/>
                    <a:pt x="7228" y="12915"/>
                    <a:pt x="7325" y="12813"/>
                  </a:cubicBezTo>
                  <a:cubicBezTo>
                    <a:pt x="7421" y="12711"/>
                    <a:pt x="7411" y="12568"/>
                    <a:pt x="7459" y="12568"/>
                  </a:cubicBezTo>
                  <a:cubicBezTo>
                    <a:pt x="7507" y="12568"/>
                    <a:pt x="7498" y="12834"/>
                    <a:pt x="7575" y="12853"/>
                  </a:cubicBezTo>
                  <a:cubicBezTo>
                    <a:pt x="7652" y="12874"/>
                    <a:pt x="7854" y="13119"/>
                    <a:pt x="7902" y="13284"/>
                  </a:cubicBezTo>
                  <a:cubicBezTo>
                    <a:pt x="7951" y="13446"/>
                    <a:pt x="7854" y="13549"/>
                    <a:pt x="7816" y="13691"/>
                  </a:cubicBezTo>
                  <a:cubicBezTo>
                    <a:pt x="7777" y="13834"/>
                    <a:pt x="7662" y="14243"/>
                    <a:pt x="7565" y="14407"/>
                  </a:cubicBezTo>
                  <a:cubicBezTo>
                    <a:pt x="7469" y="14570"/>
                    <a:pt x="7363" y="14795"/>
                    <a:pt x="7218" y="14856"/>
                  </a:cubicBezTo>
                  <a:cubicBezTo>
                    <a:pt x="7075" y="14917"/>
                    <a:pt x="7056" y="15081"/>
                    <a:pt x="6941" y="15101"/>
                  </a:cubicBezTo>
                  <a:cubicBezTo>
                    <a:pt x="6825" y="15122"/>
                    <a:pt x="6507" y="15449"/>
                    <a:pt x="6459" y="15510"/>
                  </a:cubicBezTo>
                  <a:cubicBezTo>
                    <a:pt x="6411" y="15571"/>
                    <a:pt x="6151" y="15735"/>
                    <a:pt x="6075" y="15673"/>
                  </a:cubicBezTo>
                  <a:cubicBezTo>
                    <a:pt x="5998" y="15613"/>
                    <a:pt x="5969" y="15204"/>
                    <a:pt x="5940" y="14897"/>
                  </a:cubicBezTo>
                  <a:cubicBezTo>
                    <a:pt x="5911" y="14591"/>
                    <a:pt x="5873" y="14427"/>
                    <a:pt x="5844" y="14305"/>
                  </a:cubicBezTo>
                  <a:cubicBezTo>
                    <a:pt x="5815" y="14182"/>
                    <a:pt x="5641" y="13855"/>
                    <a:pt x="5603" y="13793"/>
                  </a:cubicBezTo>
                  <a:cubicBezTo>
                    <a:pt x="5564" y="13732"/>
                    <a:pt x="5468" y="13242"/>
                    <a:pt x="5459" y="13038"/>
                  </a:cubicBezTo>
                  <a:cubicBezTo>
                    <a:pt x="5449" y="12834"/>
                    <a:pt x="5343" y="12915"/>
                    <a:pt x="5324" y="12690"/>
                  </a:cubicBezTo>
                  <a:cubicBezTo>
                    <a:pt x="5304" y="12466"/>
                    <a:pt x="5198" y="12159"/>
                    <a:pt x="5179" y="12016"/>
                  </a:cubicBezTo>
                  <a:cubicBezTo>
                    <a:pt x="5160" y="11873"/>
                    <a:pt x="4968" y="12037"/>
                    <a:pt x="4892" y="12057"/>
                  </a:cubicBezTo>
                  <a:cubicBezTo>
                    <a:pt x="4814" y="12078"/>
                    <a:pt x="4670" y="11935"/>
                    <a:pt x="4689" y="11607"/>
                  </a:cubicBezTo>
                  <a:cubicBezTo>
                    <a:pt x="4708" y="11281"/>
                    <a:pt x="4785" y="11281"/>
                    <a:pt x="4882" y="11281"/>
                  </a:cubicBezTo>
                  <a:cubicBezTo>
                    <a:pt x="4978" y="11281"/>
                    <a:pt x="4940" y="11178"/>
                    <a:pt x="5036" y="10973"/>
                  </a:cubicBezTo>
                  <a:cubicBezTo>
                    <a:pt x="5131" y="10770"/>
                    <a:pt x="5160" y="10362"/>
                    <a:pt x="5169" y="10096"/>
                  </a:cubicBezTo>
                  <a:cubicBezTo>
                    <a:pt x="5179" y="9830"/>
                    <a:pt x="5102" y="9953"/>
                    <a:pt x="5026" y="9994"/>
                  </a:cubicBezTo>
                  <a:cubicBezTo>
                    <a:pt x="4949" y="10034"/>
                    <a:pt x="4834" y="10096"/>
                    <a:pt x="4795" y="10075"/>
                  </a:cubicBezTo>
                  <a:cubicBezTo>
                    <a:pt x="4757" y="10054"/>
                    <a:pt x="4603" y="9953"/>
                    <a:pt x="4574" y="10015"/>
                  </a:cubicBezTo>
                  <a:cubicBezTo>
                    <a:pt x="4544" y="10075"/>
                    <a:pt x="4381" y="10034"/>
                    <a:pt x="4343" y="9932"/>
                  </a:cubicBezTo>
                  <a:cubicBezTo>
                    <a:pt x="4304" y="9830"/>
                    <a:pt x="4111" y="9708"/>
                    <a:pt x="4092" y="9626"/>
                  </a:cubicBezTo>
                  <a:cubicBezTo>
                    <a:pt x="4073" y="9544"/>
                    <a:pt x="4092" y="9054"/>
                    <a:pt x="4053" y="8931"/>
                  </a:cubicBezTo>
                  <a:cubicBezTo>
                    <a:pt x="4016" y="8809"/>
                    <a:pt x="3929" y="8952"/>
                    <a:pt x="3881" y="9033"/>
                  </a:cubicBezTo>
                  <a:cubicBezTo>
                    <a:pt x="3833" y="9115"/>
                    <a:pt x="3698" y="9177"/>
                    <a:pt x="3737" y="9237"/>
                  </a:cubicBezTo>
                  <a:cubicBezTo>
                    <a:pt x="3775" y="9299"/>
                    <a:pt x="3901" y="9421"/>
                    <a:pt x="3891" y="9585"/>
                  </a:cubicBezTo>
                  <a:cubicBezTo>
                    <a:pt x="3881" y="9749"/>
                    <a:pt x="3794" y="9790"/>
                    <a:pt x="3746" y="9871"/>
                  </a:cubicBezTo>
                  <a:cubicBezTo>
                    <a:pt x="3698" y="9953"/>
                    <a:pt x="3523" y="10276"/>
                    <a:pt x="3494" y="10174"/>
                  </a:cubicBezTo>
                  <a:cubicBezTo>
                    <a:pt x="3465" y="10071"/>
                    <a:pt x="3447" y="9421"/>
                    <a:pt x="3419" y="9340"/>
                  </a:cubicBezTo>
                  <a:cubicBezTo>
                    <a:pt x="3390" y="9259"/>
                    <a:pt x="3303" y="9054"/>
                    <a:pt x="3275" y="8870"/>
                  </a:cubicBezTo>
                  <a:cubicBezTo>
                    <a:pt x="3246" y="8686"/>
                    <a:pt x="3140" y="8624"/>
                    <a:pt x="3072" y="8482"/>
                  </a:cubicBezTo>
                  <a:cubicBezTo>
                    <a:pt x="3005" y="8339"/>
                    <a:pt x="2813" y="8113"/>
                    <a:pt x="2736" y="7950"/>
                  </a:cubicBezTo>
                  <a:cubicBezTo>
                    <a:pt x="2659" y="7788"/>
                    <a:pt x="2524" y="7665"/>
                    <a:pt x="2515" y="7869"/>
                  </a:cubicBezTo>
                  <a:cubicBezTo>
                    <a:pt x="2505" y="8073"/>
                    <a:pt x="2650" y="8113"/>
                    <a:pt x="2708" y="8319"/>
                  </a:cubicBezTo>
                  <a:cubicBezTo>
                    <a:pt x="2765" y="8523"/>
                    <a:pt x="2890" y="8645"/>
                    <a:pt x="2957" y="8706"/>
                  </a:cubicBezTo>
                  <a:cubicBezTo>
                    <a:pt x="3024" y="8768"/>
                    <a:pt x="3207" y="9033"/>
                    <a:pt x="3207" y="9033"/>
                  </a:cubicBezTo>
                  <a:cubicBezTo>
                    <a:pt x="3207" y="9033"/>
                    <a:pt x="3130" y="9095"/>
                    <a:pt x="3063" y="9075"/>
                  </a:cubicBezTo>
                  <a:cubicBezTo>
                    <a:pt x="2995" y="9054"/>
                    <a:pt x="3101" y="9514"/>
                    <a:pt x="3091" y="9657"/>
                  </a:cubicBezTo>
                  <a:cubicBezTo>
                    <a:pt x="3082" y="9800"/>
                    <a:pt x="2966" y="9605"/>
                    <a:pt x="2948" y="9443"/>
                  </a:cubicBezTo>
                  <a:cubicBezTo>
                    <a:pt x="2929" y="9278"/>
                    <a:pt x="2871" y="9095"/>
                    <a:pt x="2832" y="9033"/>
                  </a:cubicBezTo>
                  <a:cubicBezTo>
                    <a:pt x="2794" y="8972"/>
                    <a:pt x="2544" y="8809"/>
                    <a:pt x="2505" y="8768"/>
                  </a:cubicBezTo>
                  <a:cubicBezTo>
                    <a:pt x="2466" y="8726"/>
                    <a:pt x="2303" y="8503"/>
                    <a:pt x="2284" y="8319"/>
                  </a:cubicBezTo>
                  <a:cubicBezTo>
                    <a:pt x="2264" y="8134"/>
                    <a:pt x="2120" y="8113"/>
                    <a:pt x="2082" y="8155"/>
                  </a:cubicBezTo>
                  <a:cubicBezTo>
                    <a:pt x="2043" y="8196"/>
                    <a:pt x="1898" y="8420"/>
                    <a:pt x="1832" y="8420"/>
                  </a:cubicBezTo>
                  <a:cubicBezTo>
                    <a:pt x="1765" y="8420"/>
                    <a:pt x="1659" y="8319"/>
                    <a:pt x="1581" y="8297"/>
                  </a:cubicBezTo>
                  <a:cubicBezTo>
                    <a:pt x="1505" y="8278"/>
                    <a:pt x="1495" y="8563"/>
                    <a:pt x="1466" y="8726"/>
                  </a:cubicBezTo>
                  <a:cubicBezTo>
                    <a:pt x="1437" y="8891"/>
                    <a:pt x="1312" y="8768"/>
                    <a:pt x="1245" y="8911"/>
                  </a:cubicBezTo>
                  <a:cubicBezTo>
                    <a:pt x="1177" y="9054"/>
                    <a:pt x="1062" y="9197"/>
                    <a:pt x="1090" y="9319"/>
                  </a:cubicBezTo>
                  <a:cubicBezTo>
                    <a:pt x="1120" y="9443"/>
                    <a:pt x="1168" y="9443"/>
                    <a:pt x="1081" y="9544"/>
                  </a:cubicBezTo>
                  <a:cubicBezTo>
                    <a:pt x="994" y="9647"/>
                    <a:pt x="946" y="9850"/>
                    <a:pt x="859" y="9871"/>
                  </a:cubicBezTo>
                  <a:cubicBezTo>
                    <a:pt x="774" y="9891"/>
                    <a:pt x="658" y="9973"/>
                    <a:pt x="610" y="9912"/>
                  </a:cubicBezTo>
                  <a:cubicBezTo>
                    <a:pt x="562" y="9850"/>
                    <a:pt x="524" y="10116"/>
                    <a:pt x="494" y="10177"/>
                  </a:cubicBezTo>
                  <a:cubicBezTo>
                    <a:pt x="466" y="10240"/>
                    <a:pt x="417" y="9994"/>
                    <a:pt x="369" y="9891"/>
                  </a:cubicBezTo>
                  <a:cubicBezTo>
                    <a:pt x="321" y="9790"/>
                    <a:pt x="196" y="9871"/>
                    <a:pt x="157" y="9850"/>
                  </a:cubicBezTo>
                  <a:cubicBezTo>
                    <a:pt x="119" y="9830"/>
                    <a:pt x="80" y="9647"/>
                    <a:pt x="32" y="9564"/>
                  </a:cubicBezTo>
                  <a:cubicBezTo>
                    <a:pt x="-16" y="9482"/>
                    <a:pt x="-6" y="9299"/>
                    <a:pt x="32" y="9237"/>
                  </a:cubicBezTo>
                  <a:cubicBezTo>
                    <a:pt x="71" y="9177"/>
                    <a:pt x="109" y="9075"/>
                    <a:pt x="80" y="8891"/>
                  </a:cubicBezTo>
                  <a:cubicBezTo>
                    <a:pt x="51" y="8706"/>
                    <a:pt x="32" y="8297"/>
                    <a:pt x="129" y="8217"/>
                  </a:cubicBezTo>
                  <a:cubicBezTo>
                    <a:pt x="225" y="8134"/>
                    <a:pt x="456" y="8217"/>
                    <a:pt x="571" y="8217"/>
                  </a:cubicBezTo>
                  <a:cubicBezTo>
                    <a:pt x="687" y="8217"/>
                    <a:pt x="884" y="8301"/>
                    <a:pt x="917" y="8175"/>
                  </a:cubicBezTo>
                  <a:cubicBezTo>
                    <a:pt x="965" y="7991"/>
                    <a:pt x="985" y="7788"/>
                    <a:pt x="975" y="7603"/>
                  </a:cubicBezTo>
                  <a:cubicBezTo>
                    <a:pt x="965" y="7420"/>
                    <a:pt x="774" y="7255"/>
                    <a:pt x="649" y="7215"/>
                  </a:cubicBezTo>
                  <a:cubicBezTo>
                    <a:pt x="524" y="7174"/>
                    <a:pt x="542" y="7052"/>
                    <a:pt x="678" y="7032"/>
                  </a:cubicBezTo>
                  <a:cubicBezTo>
                    <a:pt x="812" y="7010"/>
                    <a:pt x="803" y="6909"/>
                    <a:pt x="917" y="6868"/>
                  </a:cubicBezTo>
                  <a:cubicBezTo>
                    <a:pt x="1033" y="6827"/>
                    <a:pt x="1149" y="6765"/>
                    <a:pt x="1235" y="6745"/>
                  </a:cubicBezTo>
                  <a:cubicBezTo>
                    <a:pt x="1321" y="6724"/>
                    <a:pt x="1321" y="6561"/>
                    <a:pt x="1321" y="6439"/>
                  </a:cubicBezTo>
                  <a:cubicBezTo>
                    <a:pt x="1321" y="6316"/>
                    <a:pt x="1562" y="6275"/>
                    <a:pt x="1562" y="6275"/>
                  </a:cubicBezTo>
                  <a:cubicBezTo>
                    <a:pt x="1562" y="6275"/>
                    <a:pt x="1697" y="6010"/>
                    <a:pt x="1774" y="5887"/>
                  </a:cubicBezTo>
                  <a:cubicBezTo>
                    <a:pt x="1852" y="5764"/>
                    <a:pt x="1985" y="5784"/>
                    <a:pt x="2091" y="5846"/>
                  </a:cubicBezTo>
                  <a:cubicBezTo>
                    <a:pt x="2197" y="5907"/>
                    <a:pt x="2082" y="5703"/>
                    <a:pt x="2043" y="5601"/>
                  </a:cubicBezTo>
                  <a:cubicBezTo>
                    <a:pt x="2004" y="5499"/>
                    <a:pt x="2034" y="5273"/>
                    <a:pt x="2062" y="5152"/>
                  </a:cubicBezTo>
                  <a:cubicBezTo>
                    <a:pt x="2091" y="5028"/>
                    <a:pt x="2264" y="4967"/>
                    <a:pt x="2313" y="5008"/>
                  </a:cubicBezTo>
                  <a:cubicBezTo>
                    <a:pt x="2361" y="5049"/>
                    <a:pt x="2313" y="5232"/>
                    <a:pt x="2322" y="5397"/>
                  </a:cubicBezTo>
                  <a:cubicBezTo>
                    <a:pt x="2332" y="5560"/>
                    <a:pt x="2408" y="5663"/>
                    <a:pt x="2408" y="5663"/>
                  </a:cubicBezTo>
                  <a:lnTo>
                    <a:pt x="2486" y="5642"/>
                  </a:lnTo>
                  <a:cubicBezTo>
                    <a:pt x="2486" y="5642"/>
                    <a:pt x="2486" y="5642"/>
                    <a:pt x="2611" y="5642"/>
                  </a:cubicBezTo>
                  <a:cubicBezTo>
                    <a:pt x="2736" y="5642"/>
                    <a:pt x="2743" y="5647"/>
                    <a:pt x="2839" y="5586"/>
                  </a:cubicBezTo>
                  <a:cubicBezTo>
                    <a:pt x="2935" y="5524"/>
                    <a:pt x="3005" y="5601"/>
                    <a:pt x="3044" y="5560"/>
                  </a:cubicBezTo>
                  <a:cubicBezTo>
                    <a:pt x="3082" y="5519"/>
                    <a:pt x="3188" y="5519"/>
                    <a:pt x="3332" y="5622"/>
                  </a:cubicBezTo>
                  <a:cubicBezTo>
                    <a:pt x="3477" y="5724"/>
                    <a:pt x="3400" y="5438"/>
                    <a:pt x="3428" y="5273"/>
                  </a:cubicBezTo>
                  <a:cubicBezTo>
                    <a:pt x="3458" y="5110"/>
                    <a:pt x="3515" y="4825"/>
                    <a:pt x="3611" y="4845"/>
                  </a:cubicBezTo>
                  <a:cubicBezTo>
                    <a:pt x="3708" y="4865"/>
                    <a:pt x="3785" y="4988"/>
                    <a:pt x="3862" y="4886"/>
                  </a:cubicBezTo>
                  <a:cubicBezTo>
                    <a:pt x="3939" y="4784"/>
                    <a:pt x="3717" y="4640"/>
                    <a:pt x="3717" y="4579"/>
                  </a:cubicBezTo>
                  <a:cubicBezTo>
                    <a:pt x="3717" y="4518"/>
                    <a:pt x="3901" y="4518"/>
                    <a:pt x="4063" y="4498"/>
                  </a:cubicBezTo>
                  <a:cubicBezTo>
                    <a:pt x="4227" y="4477"/>
                    <a:pt x="4323" y="4498"/>
                    <a:pt x="4401" y="4458"/>
                  </a:cubicBezTo>
                  <a:cubicBezTo>
                    <a:pt x="4477" y="4416"/>
                    <a:pt x="4343" y="4129"/>
                    <a:pt x="4313" y="4129"/>
                  </a:cubicBezTo>
                  <a:cubicBezTo>
                    <a:pt x="4285" y="4129"/>
                    <a:pt x="4092" y="4170"/>
                    <a:pt x="3997" y="4150"/>
                  </a:cubicBezTo>
                  <a:cubicBezTo>
                    <a:pt x="3901" y="4129"/>
                    <a:pt x="3794" y="4274"/>
                    <a:pt x="3708" y="4314"/>
                  </a:cubicBezTo>
                  <a:cubicBezTo>
                    <a:pt x="3621" y="4355"/>
                    <a:pt x="3602" y="4068"/>
                    <a:pt x="3554" y="3946"/>
                  </a:cubicBezTo>
                  <a:cubicBezTo>
                    <a:pt x="3505" y="3823"/>
                    <a:pt x="3486" y="3599"/>
                    <a:pt x="3611" y="3477"/>
                  </a:cubicBezTo>
                  <a:cubicBezTo>
                    <a:pt x="3737" y="3353"/>
                    <a:pt x="3959" y="3088"/>
                    <a:pt x="3997" y="2965"/>
                  </a:cubicBezTo>
                  <a:cubicBezTo>
                    <a:pt x="4034" y="2842"/>
                    <a:pt x="3843" y="2863"/>
                    <a:pt x="3660" y="2884"/>
                  </a:cubicBezTo>
                  <a:cubicBezTo>
                    <a:pt x="3477" y="2904"/>
                    <a:pt x="3689" y="3006"/>
                    <a:pt x="3515" y="3374"/>
                  </a:cubicBezTo>
                  <a:cubicBezTo>
                    <a:pt x="3342" y="3741"/>
                    <a:pt x="3255" y="3496"/>
                    <a:pt x="3120" y="3741"/>
                  </a:cubicBezTo>
                  <a:cubicBezTo>
                    <a:pt x="2986" y="3986"/>
                    <a:pt x="3082" y="4008"/>
                    <a:pt x="3207" y="4089"/>
                  </a:cubicBezTo>
                  <a:cubicBezTo>
                    <a:pt x="3332" y="4170"/>
                    <a:pt x="3226" y="4416"/>
                    <a:pt x="3197" y="4477"/>
                  </a:cubicBezTo>
                  <a:cubicBezTo>
                    <a:pt x="3168" y="4539"/>
                    <a:pt x="3024" y="4763"/>
                    <a:pt x="3044" y="4926"/>
                  </a:cubicBezTo>
                  <a:cubicBezTo>
                    <a:pt x="3063" y="5090"/>
                    <a:pt x="2948" y="5193"/>
                    <a:pt x="2948" y="5193"/>
                  </a:cubicBezTo>
                  <a:cubicBezTo>
                    <a:pt x="2948" y="5193"/>
                    <a:pt x="2592" y="5356"/>
                    <a:pt x="2524" y="5377"/>
                  </a:cubicBezTo>
                  <a:cubicBezTo>
                    <a:pt x="2457" y="5397"/>
                    <a:pt x="2438" y="5273"/>
                    <a:pt x="2457" y="5152"/>
                  </a:cubicBezTo>
                  <a:cubicBezTo>
                    <a:pt x="2476" y="5028"/>
                    <a:pt x="2380" y="4743"/>
                    <a:pt x="2371" y="4560"/>
                  </a:cubicBezTo>
                  <a:cubicBezTo>
                    <a:pt x="2361" y="4375"/>
                    <a:pt x="2216" y="4640"/>
                    <a:pt x="2207" y="4763"/>
                  </a:cubicBezTo>
                  <a:cubicBezTo>
                    <a:pt x="2197" y="4886"/>
                    <a:pt x="2014" y="4906"/>
                    <a:pt x="1909" y="4825"/>
                  </a:cubicBezTo>
                  <a:cubicBezTo>
                    <a:pt x="1803" y="4743"/>
                    <a:pt x="1746" y="4436"/>
                    <a:pt x="1765" y="4375"/>
                  </a:cubicBezTo>
                  <a:cubicBezTo>
                    <a:pt x="1784" y="4314"/>
                    <a:pt x="1707" y="4008"/>
                    <a:pt x="1707" y="3926"/>
                  </a:cubicBezTo>
                  <a:cubicBezTo>
                    <a:pt x="1707" y="3844"/>
                    <a:pt x="1931" y="3249"/>
                    <a:pt x="2114" y="3167"/>
                  </a:cubicBezTo>
                  <a:cubicBezTo>
                    <a:pt x="2297" y="3085"/>
                    <a:pt x="2515" y="2884"/>
                    <a:pt x="2640" y="2680"/>
                  </a:cubicBezTo>
                  <a:cubicBezTo>
                    <a:pt x="2765" y="2475"/>
                    <a:pt x="2823" y="2230"/>
                    <a:pt x="2861" y="2168"/>
                  </a:cubicBezTo>
                  <a:cubicBezTo>
                    <a:pt x="2900" y="2107"/>
                    <a:pt x="3565" y="1430"/>
                    <a:pt x="3805" y="1348"/>
                  </a:cubicBezTo>
                  <a:cubicBezTo>
                    <a:pt x="4045" y="1267"/>
                    <a:pt x="4574" y="1760"/>
                    <a:pt x="4660" y="1800"/>
                  </a:cubicBezTo>
                  <a:cubicBezTo>
                    <a:pt x="4747" y="1841"/>
                    <a:pt x="4795" y="1902"/>
                    <a:pt x="5007" y="2066"/>
                  </a:cubicBezTo>
                  <a:cubicBezTo>
                    <a:pt x="5218" y="2230"/>
                    <a:pt x="5418" y="2052"/>
                    <a:pt x="5553" y="2092"/>
                  </a:cubicBezTo>
                  <a:cubicBezTo>
                    <a:pt x="5688" y="2133"/>
                    <a:pt x="5757" y="2393"/>
                    <a:pt x="5844" y="2475"/>
                  </a:cubicBezTo>
                  <a:cubicBezTo>
                    <a:pt x="5930" y="2558"/>
                    <a:pt x="5844" y="2619"/>
                    <a:pt x="5632" y="2761"/>
                  </a:cubicBezTo>
                  <a:cubicBezTo>
                    <a:pt x="5420" y="2904"/>
                    <a:pt x="5275" y="2863"/>
                    <a:pt x="5160" y="2781"/>
                  </a:cubicBezTo>
                  <a:cubicBezTo>
                    <a:pt x="5045" y="2699"/>
                    <a:pt x="4978" y="2699"/>
                    <a:pt x="5065" y="2822"/>
                  </a:cubicBezTo>
                  <a:cubicBezTo>
                    <a:pt x="5150" y="2945"/>
                    <a:pt x="5122" y="3006"/>
                    <a:pt x="5131" y="3190"/>
                  </a:cubicBezTo>
                  <a:cubicBezTo>
                    <a:pt x="5140" y="3374"/>
                    <a:pt x="5275" y="3210"/>
                    <a:pt x="5304" y="3170"/>
                  </a:cubicBezTo>
                  <a:cubicBezTo>
                    <a:pt x="5333" y="3129"/>
                    <a:pt x="5333" y="3047"/>
                    <a:pt x="5439" y="3190"/>
                  </a:cubicBezTo>
                  <a:cubicBezTo>
                    <a:pt x="5545" y="3333"/>
                    <a:pt x="5584" y="3251"/>
                    <a:pt x="5632" y="3231"/>
                  </a:cubicBezTo>
                  <a:cubicBezTo>
                    <a:pt x="5680" y="3210"/>
                    <a:pt x="5641" y="2986"/>
                    <a:pt x="5670" y="2904"/>
                  </a:cubicBezTo>
                  <a:cubicBezTo>
                    <a:pt x="5699" y="2822"/>
                    <a:pt x="5815" y="2822"/>
                    <a:pt x="5844" y="2781"/>
                  </a:cubicBezTo>
                  <a:cubicBezTo>
                    <a:pt x="5873" y="2741"/>
                    <a:pt x="5940" y="2680"/>
                    <a:pt x="5998" y="2659"/>
                  </a:cubicBezTo>
                  <a:cubicBezTo>
                    <a:pt x="6055" y="2638"/>
                    <a:pt x="6046" y="2842"/>
                    <a:pt x="6104" y="2904"/>
                  </a:cubicBezTo>
                  <a:cubicBezTo>
                    <a:pt x="6160" y="2965"/>
                    <a:pt x="6133" y="2638"/>
                    <a:pt x="6113" y="2558"/>
                  </a:cubicBezTo>
                  <a:cubicBezTo>
                    <a:pt x="6094" y="2475"/>
                    <a:pt x="6075" y="2251"/>
                    <a:pt x="6104" y="2189"/>
                  </a:cubicBezTo>
                  <a:cubicBezTo>
                    <a:pt x="6133" y="2127"/>
                    <a:pt x="6334" y="2086"/>
                    <a:pt x="6382" y="2168"/>
                  </a:cubicBezTo>
                  <a:cubicBezTo>
                    <a:pt x="6430" y="2251"/>
                    <a:pt x="6305" y="2495"/>
                    <a:pt x="6334" y="2638"/>
                  </a:cubicBezTo>
                  <a:cubicBezTo>
                    <a:pt x="6363" y="2781"/>
                    <a:pt x="6430" y="2558"/>
                    <a:pt x="6478" y="2434"/>
                  </a:cubicBezTo>
                  <a:cubicBezTo>
                    <a:pt x="6527" y="2313"/>
                    <a:pt x="6632" y="2434"/>
                    <a:pt x="6806" y="2373"/>
                  </a:cubicBezTo>
                  <a:cubicBezTo>
                    <a:pt x="6979" y="2313"/>
                    <a:pt x="6941" y="2107"/>
                    <a:pt x="7123" y="2230"/>
                  </a:cubicBezTo>
                  <a:cubicBezTo>
                    <a:pt x="7305" y="2353"/>
                    <a:pt x="7257" y="2353"/>
                    <a:pt x="7315" y="2230"/>
                  </a:cubicBezTo>
                  <a:cubicBezTo>
                    <a:pt x="7373" y="2107"/>
                    <a:pt x="7479" y="2251"/>
                    <a:pt x="7584" y="2168"/>
                  </a:cubicBezTo>
                  <a:cubicBezTo>
                    <a:pt x="7690" y="2086"/>
                    <a:pt x="7690" y="2168"/>
                    <a:pt x="7768" y="2251"/>
                  </a:cubicBezTo>
                  <a:cubicBezTo>
                    <a:pt x="7845" y="2333"/>
                    <a:pt x="7941" y="2086"/>
                    <a:pt x="7980" y="2006"/>
                  </a:cubicBezTo>
                  <a:cubicBezTo>
                    <a:pt x="8018" y="1923"/>
                    <a:pt x="8172" y="1923"/>
                    <a:pt x="8250" y="1944"/>
                  </a:cubicBezTo>
                  <a:cubicBezTo>
                    <a:pt x="8325" y="1965"/>
                    <a:pt x="8421" y="2066"/>
                    <a:pt x="8498" y="2066"/>
                  </a:cubicBezTo>
                  <a:cubicBezTo>
                    <a:pt x="8575" y="2066"/>
                    <a:pt x="8701" y="2189"/>
                    <a:pt x="8701" y="2189"/>
                  </a:cubicBezTo>
                  <a:cubicBezTo>
                    <a:pt x="8701" y="2189"/>
                    <a:pt x="8865" y="2313"/>
                    <a:pt x="8903" y="2230"/>
                  </a:cubicBezTo>
                  <a:cubicBezTo>
                    <a:pt x="8941" y="2148"/>
                    <a:pt x="8894" y="2046"/>
                    <a:pt x="8748" y="1902"/>
                  </a:cubicBezTo>
                  <a:cubicBezTo>
                    <a:pt x="8604" y="1760"/>
                    <a:pt x="8662" y="1515"/>
                    <a:pt x="8748" y="1494"/>
                  </a:cubicBezTo>
                  <a:cubicBezTo>
                    <a:pt x="8836" y="1474"/>
                    <a:pt x="8826" y="1372"/>
                    <a:pt x="8894" y="1290"/>
                  </a:cubicBezTo>
                  <a:cubicBezTo>
                    <a:pt x="8961" y="1209"/>
                    <a:pt x="9047" y="902"/>
                    <a:pt x="9124" y="963"/>
                  </a:cubicBezTo>
                  <a:cubicBezTo>
                    <a:pt x="9202" y="1024"/>
                    <a:pt x="9269" y="1147"/>
                    <a:pt x="9364" y="1249"/>
                  </a:cubicBezTo>
                  <a:cubicBezTo>
                    <a:pt x="9461" y="1351"/>
                    <a:pt x="9374" y="1494"/>
                    <a:pt x="9355" y="1596"/>
                  </a:cubicBezTo>
                  <a:cubicBezTo>
                    <a:pt x="9336" y="1699"/>
                    <a:pt x="9374" y="2086"/>
                    <a:pt x="9403" y="2148"/>
                  </a:cubicBezTo>
                  <a:cubicBezTo>
                    <a:pt x="9432" y="2209"/>
                    <a:pt x="9374" y="2434"/>
                    <a:pt x="9298" y="2537"/>
                  </a:cubicBezTo>
                  <a:cubicBezTo>
                    <a:pt x="9221" y="2638"/>
                    <a:pt x="9115" y="2863"/>
                    <a:pt x="9144" y="2904"/>
                  </a:cubicBezTo>
                  <a:cubicBezTo>
                    <a:pt x="9172" y="2945"/>
                    <a:pt x="9403" y="2720"/>
                    <a:pt x="9403" y="2720"/>
                  </a:cubicBezTo>
                  <a:cubicBezTo>
                    <a:pt x="9403" y="2720"/>
                    <a:pt x="9547" y="2353"/>
                    <a:pt x="9614" y="2251"/>
                  </a:cubicBezTo>
                  <a:cubicBezTo>
                    <a:pt x="9682" y="2148"/>
                    <a:pt x="9749" y="2148"/>
                    <a:pt x="9769" y="2271"/>
                  </a:cubicBezTo>
                  <a:cubicBezTo>
                    <a:pt x="9788" y="2393"/>
                    <a:pt x="9894" y="2434"/>
                    <a:pt x="9990" y="2353"/>
                  </a:cubicBezTo>
                  <a:cubicBezTo>
                    <a:pt x="10086" y="2271"/>
                    <a:pt x="9990" y="2209"/>
                    <a:pt x="9981" y="2025"/>
                  </a:cubicBezTo>
                  <a:cubicBezTo>
                    <a:pt x="9971" y="1841"/>
                    <a:pt x="9817" y="1944"/>
                    <a:pt x="9730" y="1984"/>
                  </a:cubicBezTo>
                  <a:cubicBezTo>
                    <a:pt x="9643" y="2025"/>
                    <a:pt x="9576" y="2209"/>
                    <a:pt x="9547" y="2209"/>
                  </a:cubicBezTo>
                  <a:cubicBezTo>
                    <a:pt x="9518" y="2209"/>
                    <a:pt x="9518" y="2086"/>
                    <a:pt x="9537" y="1902"/>
                  </a:cubicBezTo>
                  <a:cubicBezTo>
                    <a:pt x="9557" y="1719"/>
                    <a:pt x="9499" y="1616"/>
                    <a:pt x="9499" y="1515"/>
                  </a:cubicBezTo>
                  <a:cubicBezTo>
                    <a:pt x="9499" y="1413"/>
                    <a:pt x="9528" y="1413"/>
                    <a:pt x="9595" y="1209"/>
                  </a:cubicBezTo>
                  <a:cubicBezTo>
                    <a:pt x="9663" y="1003"/>
                    <a:pt x="9663" y="1351"/>
                    <a:pt x="9672" y="1534"/>
                  </a:cubicBezTo>
                  <a:cubicBezTo>
                    <a:pt x="9682" y="1719"/>
                    <a:pt x="9749" y="1637"/>
                    <a:pt x="9807" y="1616"/>
                  </a:cubicBezTo>
                  <a:cubicBezTo>
                    <a:pt x="9865" y="1596"/>
                    <a:pt x="9836" y="1351"/>
                    <a:pt x="9885" y="1229"/>
                  </a:cubicBezTo>
                  <a:cubicBezTo>
                    <a:pt x="9932" y="1106"/>
                    <a:pt x="10039" y="1086"/>
                    <a:pt x="10134" y="1270"/>
                  </a:cubicBezTo>
                  <a:cubicBezTo>
                    <a:pt x="10231" y="1454"/>
                    <a:pt x="10221" y="1393"/>
                    <a:pt x="10337" y="1474"/>
                  </a:cubicBezTo>
                  <a:cubicBezTo>
                    <a:pt x="10451" y="1555"/>
                    <a:pt x="10461" y="1577"/>
                    <a:pt x="10471" y="1760"/>
                  </a:cubicBezTo>
                  <a:cubicBezTo>
                    <a:pt x="10480" y="1944"/>
                    <a:pt x="10557" y="1965"/>
                    <a:pt x="10605" y="1902"/>
                  </a:cubicBezTo>
                  <a:cubicBezTo>
                    <a:pt x="10654" y="1841"/>
                    <a:pt x="10615" y="1596"/>
                    <a:pt x="10586" y="1515"/>
                  </a:cubicBezTo>
                  <a:cubicBezTo>
                    <a:pt x="10557" y="1434"/>
                    <a:pt x="10327" y="1290"/>
                    <a:pt x="10250" y="1147"/>
                  </a:cubicBezTo>
                  <a:cubicBezTo>
                    <a:pt x="10173" y="1003"/>
                    <a:pt x="10289" y="1003"/>
                    <a:pt x="10376" y="1003"/>
                  </a:cubicBezTo>
                  <a:cubicBezTo>
                    <a:pt x="10461" y="1003"/>
                    <a:pt x="10625" y="1024"/>
                    <a:pt x="10625" y="1024"/>
                  </a:cubicBezTo>
                  <a:cubicBezTo>
                    <a:pt x="10625" y="1024"/>
                    <a:pt x="10808" y="942"/>
                    <a:pt x="10904" y="800"/>
                  </a:cubicBezTo>
                  <a:cubicBezTo>
                    <a:pt x="11001" y="657"/>
                    <a:pt x="11067" y="657"/>
                    <a:pt x="11164" y="576"/>
                  </a:cubicBezTo>
                  <a:cubicBezTo>
                    <a:pt x="11260" y="493"/>
                    <a:pt x="11414" y="493"/>
                    <a:pt x="11510" y="534"/>
                  </a:cubicBezTo>
                  <a:cubicBezTo>
                    <a:pt x="11606" y="576"/>
                    <a:pt x="11673" y="452"/>
                    <a:pt x="11770" y="370"/>
                  </a:cubicBezTo>
                  <a:cubicBezTo>
                    <a:pt x="11866" y="289"/>
                    <a:pt x="11992" y="-243"/>
                    <a:pt x="12001" y="269"/>
                  </a:cubicBezTo>
                  <a:cubicBezTo>
                    <a:pt x="12002" y="335"/>
                    <a:pt x="12270" y="431"/>
                    <a:pt x="12309" y="412"/>
                  </a:cubicBezTo>
                  <a:cubicBezTo>
                    <a:pt x="12347" y="391"/>
                    <a:pt x="12444" y="364"/>
                    <a:pt x="12587" y="207"/>
                  </a:cubicBezTo>
                  <a:cubicBezTo>
                    <a:pt x="12663" y="124"/>
                    <a:pt x="12700" y="53"/>
                    <a:pt x="1271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8572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21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 baseline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799" y="908850"/>
            <a:ext cx="4825857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subtitle</a:t>
            </a:r>
            <a:endParaRPr lang="es-ES"/>
          </a:p>
        </p:txBody>
      </p:sp>
      <p:sp>
        <p:nvSpPr>
          <p:cNvPr id="21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7" name="2 Marcador de contenido"/>
          <p:cNvSpPr>
            <a:spLocks noGrp="1"/>
          </p:cNvSpPr>
          <p:nvPr>
            <p:ph idx="18" hasCustomPrompt="1"/>
          </p:nvPr>
        </p:nvSpPr>
        <p:spPr>
          <a:xfrm>
            <a:off x="486031" y="1848051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2 Marcador de contenido"/>
          <p:cNvSpPr>
            <a:spLocks noGrp="1"/>
          </p:cNvSpPr>
          <p:nvPr>
            <p:ph idx="19" hasCustomPrompt="1"/>
          </p:nvPr>
        </p:nvSpPr>
        <p:spPr>
          <a:xfrm>
            <a:off x="6174865" y="1848050"/>
            <a:ext cx="5544065" cy="43493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◦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rebuchet MS" pitchFamily="34" charset="0"/>
              <a:buChar char="‐"/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Shape 870"/>
          <p:cNvSpPr/>
          <p:nvPr userDrawn="1"/>
        </p:nvSpPr>
        <p:spPr>
          <a:xfrm>
            <a:off x="313812" y="543654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832497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</p:spTree>
    <p:extLst>
      <p:ext uri="{BB962C8B-B14F-4D97-AF65-F5344CB8AC3E}">
        <p14:creationId xmlns:p14="http://schemas.microsoft.com/office/powerpoint/2010/main" val="3987107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A 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22460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5736656" y="1922461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863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B 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55344" y="1910244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0" y="1910243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127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SHEET C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rgbClr val="00266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E1E1E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text style</a:t>
            </a:r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55344" y="1910244"/>
            <a:ext cx="5736656" cy="3891197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0" y="1910243"/>
            <a:ext cx="4263992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20"/>
          </p:nvPr>
        </p:nvSpPr>
        <p:spPr>
          <a:xfrm>
            <a:off x="4264025" y="1909764"/>
            <a:ext cx="2190750" cy="1969216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sz="quarter" idx="21"/>
          </p:nvPr>
        </p:nvSpPr>
        <p:spPr>
          <a:xfrm>
            <a:off x="4263456" y="3878981"/>
            <a:ext cx="2190750" cy="192246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90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HEET_UEN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159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 Logo 50 y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5967907" y="6500813"/>
            <a:ext cx="247257" cy="2555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1E1E1E"/>
                </a:solidFill>
              </a:rPr>
              <a:pPr/>
              <a:t>‹Nº›</a:t>
            </a:fld>
            <a:endParaRPr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950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27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28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5" name="Shape 870"/>
          <p:cNvSpPr/>
          <p:nvPr userDrawn="1"/>
        </p:nvSpPr>
        <p:spPr>
          <a:xfrm>
            <a:off x="313812" y="543654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5255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5" name="Shape 870"/>
          <p:cNvSpPr/>
          <p:nvPr userDrawn="1"/>
        </p:nvSpPr>
        <p:spPr>
          <a:xfrm>
            <a:off x="313812" y="543654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78038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922460"/>
            <a:ext cx="5736656" cy="3891197"/>
          </a:xfrm>
          <a:prstGeom prst="rect">
            <a:avLst/>
          </a:prstGeom>
          <a:solidFill>
            <a:schemeClr val="accent6"/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aseline="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5736656" y="1922461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hape 870"/>
          <p:cNvSpPr/>
          <p:nvPr userDrawn="1"/>
        </p:nvSpPr>
        <p:spPr>
          <a:xfrm>
            <a:off x="313812" y="543654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06961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910799" y="442800"/>
            <a:ext cx="4825857" cy="50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err="1"/>
              <a:t>Clic</a:t>
            </a:r>
            <a:r>
              <a:rPr lang="en-US"/>
              <a:t> to edit title</a:t>
            </a:r>
            <a:endParaRPr lang="es-ES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0800" y="908850"/>
            <a:ext cx="4825856" cy="6667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err="1"/>
              <a:t>Clic</a:t>
            </a:r>
            <a:r>
              <a:rPr lang="en-US"/>
              <a:t> to modify the subtitle</a:t>
            </a:r>
            <a:endParaRPr lang="es-ES"/>
          </a:p>
        </p:txBody>
      </p:sp>
      <p:sp>
        <p:nvSpPr>
          <p:cNvPr id="17" name="Marcador de texto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12475" y="442800"/>
            <a:ext cx="5668847" cy="75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</p:txBody>
      </p:sp>
      <p:sp>
        <p:nvSpPr>
          <p:cNvPr id="5" name="Marcador de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55344" y="1910244"/>
            <a:ext cx="5736656" cy="3891197"/>
          </a:xfrm>
          <a:prstGeom prst="rect">
            <a:avLst/>
          </a:prstGeom>
          <a:solidFill>
            <a:schemeClr val="accent6"/>
          </a:solidFill>
        </p:spPr>
        <p:txBody>
          <a:bodyPr lIns="468000" tIns="180000" rIns="180000" bIns="18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E1E1E"/>
                </a:solidFill>
              </a:defRPr>
            </a:lvl5pPr>
          </a:lstStyle>
          <a:p>
            <a:pPr lvl="0"/>
            <a:r>
              <a:rPr lang="es-ES"/>
              <a:t>Clic to </a:t>
            </a:r>
            <a:r>
              <a:rPr lang="es-ES" err="1"/>
              <a:t>modify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imagen 21"/>
          <p:cNvSpPr>
            <a:spLocks noGrp="1"/>
          </p:cNvSpPr>
          <p:nvPr>
            <p:ph type="pic" sz="quarter" idx="19"/>
          </p:nvPr>
        </p:nvSpPr>
        <p:spPr>
          <a:xfrm>
            <a:off x="0" y="1910243"/>
            <a:ext cx="6455344" cy="389119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hape 870"/>
          <p:cNvSpPr/>
          <p:nvPr userDrawn="1"/>
        </p:nvSpPr>
        <p:spPr>
          <a:xfrm>
            <a:off x="313812" y="543654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42583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HEET_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0"/>
          <p:cNvSpPr/>
          <p:nvPr userDrawn="1"/>
        </p:nvSpPr>
        <p:spPr>
          <a:xfrm>
            <a:off x="313812" y="543654"/>
            <a:ext cx="499609" cy="50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8" h="21600" extrusionOk="0">
                <a:moveTo>
                  <a:pt x="10753" y="10845"/>
                </a:moveTo>
                <a:lnTo>
                  <a:pt x="14636" y="6894"/>
                </a:lnTo>
                <a:lnTo>
                  <a:pt x="18504" y="10860"/>
                </a:lnTo>
                <a:cubicBezTo>
                  <a:pt x="17442" y="11841"/>
                  <a:pt x="16079" y="12378"/>
                  <a:pt x="14637" y="12378"/>
                </a:cubicBezTo>
                <a:cubicBezTo>
                  <a:pt x="13186" y="12378"/>
                  <a:pt x="11818" y="11836"/>
                  <a:pt x="10753" y="10845"/>
                </a:cubicBezTo>
                <a:close/>
                <a:moveTo>
                  <a:pt x="10365" y="2514"/>
                </a:moveTo>
                <a:lnTo>
                  <a:pt x="14233" y="6480"/>
                </a:lnTo>
                <a:lnTo>
                  <a:pt x="10351" y="10432"/>
                </a:lnTo>
                <a:cubicBezTo>
                  <a:pt x="8367" y="8188"/>
                  <a:pt x="8373" y="4751"/>
                  <a:pt x="10365" y="2514"/>
                </a:cubicBezTo>
                <a:close/>
                <a:moveTo>
                  <a:pt x="18727" y="2319"/>
                </a:moveTo>
                <a:cubicBezTo>
                  <a:pt x="20906" y="4553"/>
                  <a:pt x="20964" y="8140"/>
                  <a:pt x="18908" y="10448"/>
                </a:cubicBezTo>
                <a:lnTo>
                  <a:pt x="10769" y="2102"/>
                </a:lnTo>
                <a:cubicBezTo>
                  <a:pt x="11832" y="1121"/>
                  <a:pt x="13194" y="583"/>
                  <a:pt x="14637" y="583"/>
                </a:cubicBezTo>
                <a:cubicBezTo>
                  <a:pt x="16183" y="583"/>
                  <a:pt x="17635" y="1200"/>
                  <a:pt x="18727" y="2319"/>
                </a:cubicBezTo>
                <a:close/>
                <a:moveTo>
                  <a:pt x="19131" y="1907"/>
                </a:moveTo>
                <a:cubicBezTo>
                  <a:pt x="17932" y="677"/>
                  <a:pt x="16336" y="0"/>
                  <a:pt x="14637" y="0"/>
                </a:cubicBezTo>
                <a:cubicBezTo>
                  <a:pt x="12947" y="0"/>
                  <a:pt x="11356" y="671"/>
                  <a:pt x="10159" y="1890"/>
                </a:cubicBezTo>
                <a:cubicBezTo>
                  <a:pt x="10157" y="1892"/>
                  <a:pt x="10154" y="1895"/>
                  <a:pt x="10152" y="1897"/>
                </a:cubicBezTo>
                <a:lnTo>
                  <a:pt x="0" y="10051"/>
                </a:lnTo>
                <a:lnTo>
                  <a:pt x="353" y="10510"/>
                </a:lnTo>
                <a:lnTo>
                  <a:pt x="8955" y="3601"/>
                </a:lnTo>
                <a:cubicBezTo>
                  <a:pt x="7823" y="5937"/>
                  <a:pt x="8151" y="8832"/>
                  <a:pt x="9946" y="10843"/>
                </a:cubicBezTo>
                <a:lnTo>
                  <a:pt x="3413" y="17492"/>
                </a:lnTo>
                <a:lnTo>
                  <a:pt x="3816" y="17906"/>
                </a:lnTo>
                <a:lnTo>
                  <a:pt x="10349" y="11257"/>
                </a:lnTo>
                <a:cubicBezTo>
                  <a:pt x="11522" y="12358"/>
                  <a:pt x="13033" y="12962"/>
                  <a:pt x="14637" y="12962"/>
                </a:cubicBezTo>
                <a:cubicBezTo>
                  <a:pt x="15618" y="12962"/>
                  <a:pt x="16565" y="12734"/>
                  <a:pt x="17422" y="12306"/>
                </a:cubicBezTo>
                <a:lnTo>
                  <a:pt x="10463" y="21237"/>
                </a:lnTo>
                <a:lnTo>
                  <a:pt x="10910" y="21600"/>
                </a:lnTo>
                <a:lnTo>
                  <a:pt x="19107" y="11079"/>
                </a:lnTo>
                <a:cubicBezTo>
                  <a:pt x="19110" y="11077"/>
                  <a:pt x="19112" y="11075"/>
                  <a:pt x="19114" y="11073"/>
                </a:cubicBezTo>
                <a:cubicBezTo>
                  <a:pt x="21592" y="8550"/>
                  <a:pt x="21600" y="4439"/>
                  <a:pt x="19131" y="1907"/>
                </a:cubicBezTo>
                <a:close/>
              </a:path>
            </a:pathLst>
          </a:custGeom>
          <a:solidFill>
            <a:srgbClr val="899F99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401407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group.sen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www.group.sener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hyperlink" Target="https://www.group.sener/" TargetMode="Externa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-1" y="24848"/>
            <a:ext cx="12192001" cy="165652"/>
            <a:chOff x="-152301" y="63500"/>
            <a:chExt cx="12390192" cy="0"/>
          </a:xfrm>
        </p:grpSpPr>
        <p:sp>
          <p:nvSpPr>
            <p:cNvPr id="5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9C97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7" name="Shape 192"/>
          <p:cNvSpPr/>
          <p:nvPr userDrawn="1"/>
        </p:nvSpPr>
        <p:spPr>
          <a:xfrm>
            <a:off x="332856" y="6524313"/>
            <a:ext cx="5502679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">
              <a:defRPr sz="1400" cap="all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ES" sz="900" baseline="0" dirty="0">
                <a:solidFill>
                  <a:srgbClr val="3C3C3B"/>
                </a:solidFill>
              </a:rPr>
              <a:t>ISEE-RD Final </a:t>
            </a:r>
            <a:r>
              <a:rPr lang="es-ES" sz="900" baseline="0" dirty="0" err="1">
                <a:solidFill>
                  <a:srgbClr val="3C3C3B"/>
                </a:solidFill>
              </a:rPr>
              <a:t>Presentation</a:t>
            </a:r>
            <a:endParaRPr lang="es-ES" sz="900" dirty="0">
              <a:solidFill>
                <a:srgbClr val="3C3C3B"/>
              </a:solidFill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5599164" y="6512771"/>
            <a:ext cx="99455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3267D7B-7210-4B3F-B7A8-543293330DAB}" type="slidenum">
              <a:rPr lang="es-ES" sz="1000" smtClean="0">
                <a:solidFill>
                  <a:srgbClr val="3C3C3B"/>
                </a:solidFill>
                <a:latin typeface="Trebuchet MS" panose="020B0603020202020204" pitchFamily="34" charset="0"/>
              </a:rPr>
              <a:pPr algn="ctr"/>
              <a:t>‹Nº›</a:t>
            </a:fld>
            <a:endParaRPr lang="es-ES" sz="1000">
              <a:solidFill>
                <a:srgbClr val="3C3C3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hape 193"/>
          <p:cNvSpPr/>
          <p:nvPr userDrawn="1"/>
        </p:nvSpPr>
        <p:spPr>
          <a:xfrm>
            <a:off x="9008944" y="6520466"/>
            <a:ext cx="127278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40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r"/>
            <a:r>
              <a:rPr sz="900" kern="1200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www.</a:t>
            </a:r>
            <a:r>
              <a:rPr lang="es-ES" sz="900" kern="1200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aeroespacial</a:t>
            </a:r>
            <a:r>
              <a:rPr sz="900" kern="1200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sz="900" kern="1200" err="1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sener</a:t>
            </a:r>
            <a:endParaRPr sz="900" kern="1200">
              <a:solidFill>
                <a:srgbClr val="3C3C3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Imagen 1" descr="Logotipo&#10;&#10;Descripción generada automáticamente">
            <a:hlinkClick r:id="rId12"/>
            <a:extLst>
              <a:ext uri="{FF2B5EF4-FFF2-40B4-BE49-F238E27FC236}">
                <a16:creationId xmlns:a16="http://schemas.microsoft.com/office/drawing/2014/main" id="{A18E34C2-1C1C-5FB1-1611-47B100F5B2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99" y="6457115"/>
            <a:ext cx="1387648" cy="274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96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700" r:id="rId5"/>
    <p:sldLayoutId id="2147483701" r:id="rId6"/>
    <p:sldLayoutId id="2147483797" r:id="rId7"/>
    <p:sldLayoutId id="2147483798" r:id="rId8"/>
    <p:sldLayoutId id="2147483702" r:id="rId9"/>
    <p:sldLayoutId id="214748384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-1" y="24848"/>
            <a:ext cx="12192001" cy="165652"/>
            <a:chOff x="-152301" y="63500"/>
            <a:chExt cx="12390192" cy="0"/>
          </a:xfrm>
        </p:grpSpPr>
        <p:sp>
          <p:nvSpPr>
            <p:cNvPr id="11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9C979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pic>
        <p:nvPicPr>
          <p:cNvPr id="2" name="Imagen 1" descr="Logotipo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6A848803-EC63-B329-7571-C200405E21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" y="293030"/>
            <a:ext cx="2018981" cy="39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19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-1" y="24848"/>
            <a:ext cx="12192001" cy="184702"/>
            <a:chOff x="-152301" y="63500"/>
            <a:chExt cx="12390192" cy="0"/>
          </a:xfrm>
        </p:grpSpPr>
        <p:sp>
          <p:nvSpPr>
            <p:cNvPr id="5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8" name="CuadroTexto 7"/>
          <p:cNvSpPr txBox="1"/>
          <p:nvPr userDrawn="1"/>
        </p:nvSpPr>
        <p:spPr>
          <a:xfrm>
            <a:off x="5599164" y="6512771"/>
            <a:ext cx="99455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3267D7B-7210-4B3F-B7A8-543293330DAB}" type="slidenum">
              <a:rPr lang="es-ES" sz="1000" smtClean="0">
                <a:solidFill>
                  <a:srgbClr val="3C3C3B"/>
                </a:solidFill>
                <a:latin typeface="Trebuchet MS" panose="020B0603020202020204" pitchFamily="34" charset="0"/>
              </a:rPr>
              <a:pPr algn="ctr"/>
              <a:t>‹Nº›</a:t>
            </a:fld>
            <a:endParaRPr lang="es-ES" sz="1000">
              <a:solidFill>
                <a:srgbClr val="3C3C3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hape 193"/>
          <p:cNvSpPr/>
          <p:nvPr userDrawn="1"/>
        </p:nvSpPr>
        <p:spPr>
          <a:xfrm>
            <a:off x="9137183" y="6520466"/>
            <a:ext cx="1144545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40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r"/>
            <a:r>
              <a:rPr sz="900" kern="1200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www.</a:t>
            </a:r>
            <a:r>
              <a:rPr lang="es-ES_tradnl" sz="900" kern="1200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aerospace</a:t>
            </a:r>
            <a:r>
              <a:rPr sz="900" kern="1200">
                <a:solidFill>
                  <a:srgbClr val="3C3C3B"/>
                </a:solidFill>
                <a:latin typeface="Trebuchet MS"/>
                <a:ea typeface="Trebuchet MS"/>
                <a:cs typeface="Trebuchet MS"/>
                <a:sym typeface="Trebuchet MS"/>
              </a:rPr>
              <a:t>.sener</a:t>
            </a:r>
          </a:p>
        </p:txBody>
      </p:sp>
      <p:pic>
        <p:nvPicPr>
          <p:cNvPr id="2" name="Imagen 1" descr="Logotipo&#10;&#10;Descripción generada automáticamente">
            <a:hlinkClick r:id="rId12"/>
            <a:extLst>
              <a:ext uri="{FF2B5EF4-FFF2-40B4-BE49-F238E27FC236}">
                <a16:creationId xmlns:a16="http://schemas.microsoft.com/office/drawing/2014/main" id="{C5DFE2D5-8492-A80E-6DF0-6215227C7F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22" y="6436050"/>
            <a:ext cx="1553478" cy="307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19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5" r:id="rId5"/>
    <p:sldLayoutId id="2147483756" r:id="rId6"/>
    <p:sldLayoutId id="2147483758" r:id="rId7"/>
    <p:sldLayoutId id="2147483759" r:id="rId8"/>
    <p:sldLayoutId id="2147483760" r:id="rId9"/>
    <p:sldLayoutId id="21474837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1" y="24848"/>
            <a:ext cx="12192001" cy="146602"/>
            <a:chOff x="-152301" y="63500"/>
            <a:chExt cx="12390192" cy="0"/>
          </a:xfrm>
        </p:grpSpPr>
        <p:sp>
          <p:nvSpPr>
            <p:cNvPr id="8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9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89" y="472256"/>
            <a:ext cx="2664000" cy="5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-1" y="24848"/>
            <a:ext cx="12192001" cy="184702"/>
            <a:chOff x="-152301" y="63500"/>
            <a:chExt cx="12390192" cy="0"/>
          </a:xfrm>
        </p:grpSpPr>
        <p:sp>
          <p:nvSpPr>
            <p:cNvPr id="5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srgbClr val="1E1E1E"/>
                </a:solidFill>
              </a:endParaRPr>
            </a:p>
          </p:txBody>
        </p:sp>
        <p:sp>
          <p:nvSpPr>
            <p:cNvPr id="6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srgbClr val="1E1E1E"/>
                </a:solidFill>
              </a:endParaRPr>
            </a:p>
          </p:txBody>
        </p:sp>
      </p:grpSp>
      <p:sp>
        <p:nvSpPr>
          <p:cNvPr id="8" name="CuadroTexto 7"/>
          <p:cNvSpPr txBox="1"/>
          <p:nvPr userDrawn="1"/>
        </p:nvSpPr>
        <p:spPr>
          <a:xfrm>
            <a:off x="5599164" y="6512771"/>
            <a:ext cx="99455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3267D7B-7210-4B3F-B7A8-543293330DAB}" type="slidenum">
              <a:rPr lang="es-ES" sz="1000" smtClean="0">
                <a:solidFill>
                  <a:srgbClr val="3C3C3B"/>
                </a:solidFill>
              </a:rPr>
              <a:pPr algn="ctr"/>
              <a:t>‹Nº›</a:t>
            </a:fld>
            <a:endParaRPr lang="es-ES" sz="1000">
              <a:solidFill>
                <a:srgbClr val="3C3C3B"/>
              </a:solidFill>
            </a:endParaRPr>
          </a:p>
        </p:txBody>
      </p:sp>
      <p:sp>
        <p:nvSpPr>
          <p:cNvPr id="9" name="Shape 193"/>
          <p:cNvSpPr/>
          <p:nvPr userDrawn="1"/>
        </p:nvSpPr>
        <p:spPr>
          <a:xfrm>
            <a:off x="9137183" y="6520466"/>
            <a:ext cx="1144545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40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r"/>
            <a:r>
              <a:rPr sz="900">
                <a:solidFill>
                  <a:srgbClr val="3C3C3B"/>
                </a:solidFill>
              </a:rPr>
              <a:t>www.</a:t>
            </a:r>
            <a:r>
              <a:rPr lang="es-ES_tradnl" sz="900">
                <a:solidFill>
                  <a:srgbClr val="3C3C3B"/>
                </a:solidFill>
              </a:rPr>
              <a:t>aerospace</a:t>
            </a:r>
            <a:r>
              <a:rPr sz="900">
                <a:solidFill>
                  <a:srgbClr val="3C3C3B"/>
                </a:solidFill>
              </a:rPr>
              <a:t>.sener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081" y="6370706"/>
            <a:ext cx="1440000" cy="299520"/>
          </a:xfrm>
          <a:prstGeom prst="rect">
            <a:avLst/>
          </a:prstGeom>
        </p:spPr>
      </p:pic>
      <p:sp>
        <p:nvSpPr>
          <p:cNvPr id="10" name="Shape 192"/>
          <p:cNvSpPr/>
          <p:nvPr userDrawn="1"/>
        </p:nvSpPr>
        <p:spPr>
          <a:xfrm>
            <a:off x="332856" y="6524313"/>
            <a:ext cx="361730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">
              <a:defRPr sz="1400" cap="all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ES" sz="900">
                <a:solidFill>
                  <a:srgbClr val="3C3C3B"/>
                </a:solidFill>
              </a:rPr>
              <a:t>SATELLITE 2019</a:t>
            </a:r>
            <a:endParaRPr sz="90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-1" y="24848"/>
            <a:ext cx="12192001" cy="184702"/>
            <a:chOff x="-152301" y="63500"/>
            <a:chExt cx="12390192" cy="0"/>
          </a:xfrm>
        </p:grpSpPr>
        <p:sp>
          <p:nvSpPr>
            <p:cNvPr id="5" name="Shape 189"/>
            <p:cNvSpPr/>
            <p:nvPr/>
          </p:nvSpPr>
          <p:spPr>
            <a:xfrm>
              <a:off x="-15230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rgbClr val="002664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srgbClr val="1E1E1E"/>
                </a:solidFill>
              </a:endParaRPr>
            </a:p>
          </p:txBody>
        </p:sp>
        <p:sp>
          <p:nvSpPr>
            <p:cNvPr id="6" name="Shape 190"/>
            <p:cNvSpPr/>
            <p:nvPr/>
          </p:nvSpPr>
          <p:spPr>
            <a:xfrm>
              <a:off x="6038691" y="63500"/>
              <a:ext cx="6199200" cy="0"/>
            </a:xfrm>
            <a:prstGeom prst="line">
              <a:avLst/>
            </a:prstGeom>
            <a:noFill/>
            <a:ln w="6985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 sz="3200">
                <a:solidFill>
                  <a:srgbClr val="1E1E1E"/>
                </a:solidFill>
              </a:endParaRPr>
            </a:p>
          </p:txBody>
        </p:sp>
      </p:grpSp>
      <p:sp>
        <p:nvSpPr>
          <p:cNvPr id="8" name="CuadroTexto 7"/>
          <p:cNvSpPr txBox="1"/>
          <p:nvPr userDrawn="1"/>
        </p:nvSpPr>
        <p:spPr>
          <a:xfrm>
            <a:off x="5599164" y="6512771"/>
            <a:ext cx="99455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3267D7B-7210-4B3F-B7A8-543293330DAB}" type="slidenum">
              <a:rPr lang="es-ES" sz="1000" smtClean="0">
                <a:solidFill>
                  <a:srgbClr val="3C3C3B"/>
                </a:solidFill>
              </a:rPr>
              <a:pPr algn="ctr"/>
              <a:t>‹Nº›</a:t>
            </a:fld>
            <a:endParaRPr lang="es-ES" sz="1000">
              <a:solidFill>
                <a:srgbClr val="3C3C3B"/>
              </a:solidFill>
            </a:endParaRPr>
          </a:p>
        </p:txBody>
      </p:sp>
      <p:sp>
        <p:nvSpPr>
          <p:cNvPr id="9" name="Shape 193"/>
          <p:cNvSpPr/>
          <p:nvPr userDrawn="1"/>
        </p:nvSpPr>
        <p:spPr>
          <a:xfrm>
            <a:off x="9137183" y="6520466"/>
            <a:ext cx="1144545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40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r"/>
            <a:r>
              <a:rPr sz="900">
                <a:solidFill>
                  <a:srgbClr val="3C3C3B"/>
                </a:solidFill>
              </a:rPr>
              <a:t>www.</a:t>
            </a:r>
            <a:r>
              <a:rPr lang="es-ES_tradnl" sz="900">
                <a:solidFill>
                  <a:srgbClr val="3C3C3B"/>
                </a:solidFill>
              </a:rPr>
              <a:t>aerospace</a:t>
            </a:r>
            <a:r>
              <a:rPr sz="900">
                <a:solidFill>
                  <a:srgbClr val="3C3C3B"/>
                </a:solidFill>
              </a:rPr>
              <a:t>.sener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081" y="6370706"/>
            <a:ext cx="1440000" cy="299520"/>
          </a:xfrm>
          <a:prstGeom prst="rect">
            <a:avLst/>
          </a:prstGeom>
        </p:spPr>
      </p:pic>
      <p:sp>
        <p:nvSpPr>
          <p:cNvPr id="10" name="Shape 192"/>
          <p:cNvSpPr/>
          <p:nvPr userDrawn="1"/>
        </p:nvSpPr>
        <p:spPr>
          <a:xfrm>
            <a:off x="332856" y="6524313"/>
            <a:ext cx="361730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 defTabSz="457200">
              <a:defRPr sz="1400" cap="all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s-ES" sz="900">
                <a:solidFill>
                  <a:srgbClr val="3C3C3B"/>
                </a:solidFill>
              </a:rPr>
              <a:t>SATELLITE 2019</a:t>
            </a:r>
            <a:endParaRPr sz="90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5.xml"/><Relationship Id="rId5" Type="http://schemas.openxmlformats.org/officeDocument/2006/relationships/image" Target="../media/image21.jpeg"/><Relationship Id="rId10" Type="http://schemas.microsoft.com/office/2007/relationships/diagramDrawing" Target="../diagrams/drawing5.xml"/><Relationship Id="rId4" Type="http://schemas.openxmlformats.org/officeDocument/2006/relationships/image" Target="../media/image20.jpe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1308683" y="5688531"/>
            <a:ext cx="10521068" cy="9047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Integrated approach for SEE robust design </a:t>
            </a:r>
          </a:p>
          <a:p>
            <a:r>
              <a:rPr lang="en-US" dirty="0">
                <a:solidFill>
                  <a:srgbClr val="002664"/>
                </a:solidFill>
              </a:rPr>
              <a:t>TEC-QEC Final Presentation Days, ESTEC</a:t>
            </a:r>
            <a:endParaRPr lang="en-US" i="1" dirty="0">
              <a:solidFill>
                <a:srgbClr val="002664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28-30 June 2023</a:t>
            </a:r>
          </a:p>
        </p:txBody>
      </p:sp>
    </p:spTree>
    <p:extLst>
      <p:ext uri="{BB962C8B-B14F-4D97-AF65-F5344CB8AC3E}">
        <p14:creationId xmlns:p14="http://schemas.microsoft.com/office/powerpoint/2010/main" val="66784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>
          <a:xfrm>
            <a:off x="910800" y="442800"/>
            <a:ext cx="6460384" cy="504000"/>
          </a:xfrm>
        </p:spPr>
        <p:txBody>
          <a:bodyPr/>
          <a:lstStyle/>
          <a:p>
            <a:r>
              <a:rPr lang="es-ES" dirty="0" err="1"/>
              <a:t>Functional</a:t>
            </a:r>
            <a:r>
              <a:rPr lang="es-ES" dirty="0"/>
              <a:t> </a:t>
            </a:r>
            <a:r>
              <a:rPr lang="es-ES" dirty="0" err="1"/>
              <a:t>tests</a:t>
            </a:r>
            <a:r>
              <a:rPr lang="es-ES" dirty="0"/>
              <a:t> (SEE </a:t>
            </a:r>
            <a:r>
              <a:rPr lang="es-ES" dirty="0" err="1"/>
              <a:t>emulation</a:t>
            </a:r>
            <a:r>
              <a:rPr lang="es-ES" dirty="0"/>
              <a:t>)</a:t>
            </a:r>
            <a:endParaRPr lang="en-GB" dirty="0"/>
          </a:p>
        </p:txBody>
      </p:sp>
      <p:pic>
        <p:nvPicPr>
          <p:cNvPr id="3" name="Imagen 2" descr="Un escritorio con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1F02BFF1-0338-485B-A1AC-F76CEC207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40" y="442800"/>
            <a:ext cx="3840000" cy="2880000"/>
          </a:xfrm>
          <a:prstGeom prst="rect">
            <a:avLst/>
          </a:prstGeom>
        </p:spPr>
      </p:pic>
      <p:graphicFrame>
        <p:nvGraphicFramePr>
          <p:cNvPr id="23" name="Marcador de texto 12">
            <a:extLst>
              <a:ext uri="{FF2B5EF4-FFF2-40B4-BE49-F238E27FC236}">
                <a16:creationId xmlns:a16="http://schemas.microsoft.com/office/drawing/2014/main" id="{653C2D61-B8E6-6E84-6A00-1BE7626980AF}"/>
              </a:ext>
            </a:extLst>
          </p:cNvPr>
          <p:cNvGraphicFramePr/>
          <p:nvPr/>
        </p:nvGraphicFramePr>
        <p:xfrm>
          <a:off x="756783" y="1255239"/>
          <a:ext cx="5996355" cy="434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circuito electrónico&#10;&#10;Descripción generada automáticamente con confianza baja">
            <a:extLst>
              <a:ext uri="{FF2B5EF4-FFF2-40B4-BE49-F238E27FC236}">
                <a16:creationId xmlns:a16="http://schemas.microsoft.com/office/drawing/2014/main" id="{A9C520B6-2CF2-182F-07F9-E749CB3F7C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40" y="3429000"/>
            <a:ext cx="384917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6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>
          <a:xfrm>
            <a:off x="1136428" y="480426"/>
            <a:ext cx="9080592" cy="6153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Functional tests (SEE emulation)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AC97B2-FD84-4A15-B9EB-09AAE5B56656}"/>
              </a:ext>
            </a:extLst>
          </p:cNvPr>
          <p:cNvSpPr txBox="1"/>
          <p:nvPr/>
        </p:nvSpPr>
        <p:spPr>
          <a:xfrm>
            <a:off x="1136427" y="2275192"/>
            <a:ext cx="7687062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Single nominal microcontroller (N/R)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nERROR</a:t>
            </a:r>
            <a:r>
              <a:rPr lang="en-US" sz="2200" dirty="0"/>
              <a:t> (N/R)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3V3 Error (N/R)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2V5 Error (N/R)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WD Error (N/R)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LCL Error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Event when some data frame can be missed during toggling, protocol is robust, and application goes on correctly.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2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Web Design">
            <a:extLst>
              <a:ext uri="{FF2B5EF4-FFF2-40B4-BE49-F238E27FC236}">
                <a16:creationId xmlns:a16="http://schemas.microsoft.com/office/drawing/2014/main" id="{9AA88880-C4BF-6EF8-1ECA-59C2C857A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4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>
          <a:xfrm>
            <a:off x="910800" y="442800"/>
            <a:ext cx="6060451" cy="504000"/>
          </a:xfrm>
        </p:spPr>
        <p:txBody>
          <a:bodyPr/>
          <a:lstStyle/>
          <a:p>
            <a:r>
              <a:rPr lang="es-ES" err="1"/>
              <a:t>Options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improvement</a:t>
            </a:r>
            <a:endParaRPr lang="en-GB"/>
          </a:p>
        </p:txBody>
      </p:sp>
      <p:graphicFrame>
        <p:nvGraphicFramePr>
          <p:cNvPr id="23" name="Marcador de texto 12">
            <a:extLst>
              <a:ext uri="{FF2B5EF4-FFF2-40B4-BE49-F238E27FC236}">
                <a16:creationId xmlns:a16="http://schemas.microsoft.com/office/drawing/2014/main" id="{9DF7B3A6-A56B-B404-B2DC-D06FDAB4E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745892"/>
              </p:ext>
            </p:extLst>
          </p:nvPr>
        </p:nvGraphicFramePr>
        <p:xfrm>
          <a:off x="756783" y="1255239"/>
          <a:ext cx="10088001" cy="434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92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>
          <a:xfrm>
            <a:off x="910800" y="442800"/>
            <a:ext cx="6060451" cy="504000"/>
          </a:xfrm>
        </p:spPr>
        <p:txBody>
          <a:bodyPr/>
          <a:lstStyle/>
          <a:p>
            <a:r>
              <a:rPr lang="es-ES" dirty="0" err="1"/>
              <a:t>Conclusions</a:t>
            </a:r>
            <a:endParaRPr lang="en-GB" dirty="0"/>
          </a:p>
        </p:txBody>
      </p:sp>
      <p:graphicFrame>
        <p:nvGraphicFramePr>
          <p:cNvPr id="47" name="Marcador de texto 12">
            <a:extLst>
              <a:ext uri="{FF2B5EF4-FFF2-40B4-BE49-F238E27FC236}">
                <a16:creationId xmlns:a16="http://schemas.microsoft.com/office/drawing/2014/main" id="{9AF2DE97-1608-1BED-A33A-D00EF5FB0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756054"/>
              </p:ext>
            </p:extLst>
          </p:nvPr>
        </p:nvGraphicFramePr>
        <p:xfrm>
          <a:off x="756783" y="1255238"/>
          <a:ext cx="10362321" cy="5159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64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3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Contents</a:t>
            </a:r>
            <a:endParaRPr lang="en-GB"/>
          </a:p>
        </p:txBody>
      </p:sp>
      <p:graphicFrame>
        <p:nvGraphicFramePr>
          <p:cNvPr id="26" name="Marcador de texto 12">
            <a:extLst>
              <a:ext uri="{FF2B5EF4-FFF2-40B4-BE49-F238E27FC236}">
                <a16:creationId xmlns:a16="http://schemas.microsoft.com/office/drawing/2014/main" id="{3B16B200-CE3B-8DF9-AA22-EA596183B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183258"/>
              </p:ext>
            </p:extLst>
          </p:nvPr>
        </p:nvGraphicFramePr>
        <p:xfrm>
          <a:off x="756782" y="1255239"/>
          <a:ext cx="7307448" cy="498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03CFDD0A-7D7A-8E65-6FD9-FE9AE1B3F9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/>
          <a:stretch/>
        </p:blipFill>
        <p:spPr bwMode="auto">
          <a:xfrm>
            <a:off x="6984945" y="315799"/>
            <a:ext cx="4836149" cy="3302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592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Context</a:t>
            </a:r>
            <a:r>
              <a:rPr lang="es-ES"/>
              <a:t> and </a:t>
            </a:r>
            <a:r>
              <a:rPr lang="es-ES" err="1"/>
              <a:t>background</a:t>
            </a:r>
            <a:endParaRPr lang="en-GB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6243440-92DC-4597-B0FB-F4D6A3605F06}"/>
              </a:ext>
            </a:extLst>
          </p:cNvPr>
          <p:cNvGrpSpPr/>
          <p:nvPr/>
        </p:nvGrpSpPr>
        <p:grpSpPr>
          <a:xfrm>
            <a:off x="2465539" y="2640727"/>
            <a:ext cx="5112993" cy="2520176"/>
            <a:chOff x="640079" y="1090440"/>
            <a:chExt cx="5112993" cy="2520176"/>
          </a:xfrm>
        </p:grpSpPr>
        <p:pic>
          <p:nvPicPr>
            <p:cNvPr id="7" name="Imagen 6" descr="Dibujo de una persona con una raqueta de tenis en una cancha&#10;&#10;Descripción generada automáticamente con confianza media">
              <a:extLst>
                <a:ext uri="{FF2B5EF4-FFF2-40B4-BE49-F238E27FC236}">
                  <a16:creationId xmlns:a16="http://schemas.microsoft.com/office/drawing/2014/main" id="{E692FB2C-8AF9-4CC2-A750-452E3E274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" y="1090440"/>
              <a:ext cx="3753054" cy="2520176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99329A9-DBD3-4C46-A65B-1CABC27C7E87}"/>
                </a:ext>
              </a:extLst>
            </p:cNvPr>
            <p:cNvSpPr txBox="1"/>
            <p:nvPr/>
          </p:nvSpPr>
          <p:spPr>
            <a:xfrm>
              <a:off x="4409548" y="2883053"/>
              <a:ext cx="1343524" cy="40011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sz="20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dirty="0" err="1"/>
                <a:t>Reliability</a:t>
              </a:r>
              <a:endParaRPr lang="es-ES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332FDEE-C023-4276-B2B4-21249AD1E093}"/>
                </a:ext>
              </a:extLst>
            </p:cNvPr>
            <p:cNvSpPr txBox="1"/>
            <p:nvPr/>
          </p:nvSpPr>
          <p:spPr>
            <a:xfrm>
              <a:off x="733110" y="1090440"/>
              <a:ext cx="1385316" cy="40011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000" dirty="0" err="1"/>
                <a:t>Innovation</a:t>
              </a:r>
              <a:endParaRPr lang="es-ES" sz="2000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982702D-895C-4064-84D3-003C5B81D59F}"/>
                </a:ext>
              </a:extLst>
            </p:cNvPr>
            <p:cNvSpPr txBox="1"/>
            <p:nvPr/>
          </p:nvSpPr>
          <p:spPr>
            <a:xfrm>
              <a:off x="1614583" y="2733325"/>
              <a:ext cx="1636987" cy="40011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sz="20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dirty="0"/>
                <a:t>Space sector</a:t>
              </a:r>
            </a:p>
          </p:txBody>
        </p:sp>
      </p:grpSp>
      <p:sp>
        <p:nvSpPr>
          <p:cNvPr id="16" name="Elipse 15">
            <a:extLst>
              <a:ext uri="{FF2B5EF4-FFF2-40B4-BE49-F238E27FC236}">
                <a16:creationId xmlns:a16="http://schemas.microsoft.com/office/drawing/2014/main" id="{36BF0F58-A86C-40DB-AC92-DAADC2BD4F21}"/>
              </a:ext>
            </a:extLst>
          </p:cNvPr>
          <p:cNvSpPr/>
          <p:nvPr/>
        </p:nvSpPr>
        <p:spPr>
          <a:xfrm>
            <a:off x="98788" y="3018682"/>
            <a:ext cx="2785368" cy="81914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COTS </a:t>
            </a:r>
            <a:r>
              <a:rPr lang="es-ES" sz="2000" dirty="0" err="1">
                <a:solidFill>
                  <a:schemeClr val="tx1"/>
                </a:solidFill>
              </a:rPr>
              <a:t>Microcontroller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B85A18-3C65-4638-8217-7A8EEBA135C1}"/>
              </a:ext>
            </a:extLst>
          </p:cNvPr>
          <p:cNvSpPr/>
          <p:nvPr/>
        </p:nvSpPr>
        <p:spPr>
          <a:xfrm>
            <a:off x="5511666" y="5273731"/>
            <a:ext cx="2594199" cy="81410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err="1">
                <a:solidFill>
                  <a:schemeClr val="tx1"/>
                </a:solidFill>
              </a:rPr>
              <a:t>Radiation</a:t>
            </a:r>
            <a:r>
              <a:rPr lang="es-ES" sz="2000">
                <a:solidFill>
                  <a:schemeClr val="tx1"/>
                </a:solidFill>
              </a:rPr>
              <a:t> (SEE)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9506FE-00DA-9698-A2D2-59045769A0B5}"/>
              </a:ext>
            </a:extLst>
          </p:cNvPr>
          <p:cNvSpPr/>
          <p:nvPr/>
        </p:nvSpPr>
        <p:spPr>
          <a:xfrm>
            <a:off x="6455345" y="251804"/>
            <a:ext cx="2567788" cy="23099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48" t="21084" r="-2104" b="402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A0FFA6-8343-6BEB-EB6A-CDBDDE2951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55" y="345611"/>
            <a:ext cx="3523653" cy="583048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763837B-5468-9F20-D01D-E32C268CF487}"/>
              </a:ext>
            </a:extLst>
          </p:cNvPr>
          <p:cNvSpPr/>
          <p:nvPr/>
        </p:nvSpPr>
        <p:spPr>
          <a:xfrm>
            <a:off x="8323713" y="946800"/>
            <a:ext cx="3111504" cy="3039233"/>
          </a:xfrm>
          <a:prstGeom prst="rect">
            <a:avLst/>
          </a:prstGeom>
          <a:blipFill rotWithShape="1">
            <a:blip r:embed="rId5"/>
            <a:srcRect/>
            <a:stretch>
              <a:fillRect t="-5000" b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8436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Context and background</a:t>
            </a:r>
            <a:endParaRPr lang="en-GB"/>
          </a:p>
        </p:txBody>
      </p:sp>
      <p:graphicFrame>
        <p:nvGraphicFramePr>
          <p:cNvPr id="1030" name="Marcador de texto 12">
            <a:extLst>
              <a:ext uri="{FF2B5EF4-FFF2-40B4-BE49-F238E27FC236}">
                <a16:creationId xmlns:a16="http://schemas.microsoft.com/office/drawing/2014/main" id="{25D37B90-5FEA-57F1-A636-8113A92B2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956393"/>
              </p:ext>
            </p:extLst>
          </p:nvPr>
        </p:nvGraphicFramePr>
        <p:xfrm>
          <a:off x="756783" y="1255239"/>
          <a:ext cx="5859204" cy="434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FE570BF-5B32-BB92-124D-DAACCD088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48" y="3472644"/>
            <a:ext cx="3563098" cy="252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38">
            <a:extLst>
              <a:ext uri="{FF2B5EF4-FFF2-40B4-BE49-F238E27FC236}">
                <a16:creationId xmlns:a16="http://schemas.microsoft.com/office/drawing/2014/main" id="{30115D07-F843-2631-A1F5-BC22CA1E3741}"/>
              </a:ext>
            </a:extLst>
          </p:cNvPr>
          <p:cNvSpPr/>
          <p:nvPr/>
        </p:nvSpPr>
        <p:spPr>
          <a:xfrm>
            <a:off x="8960689" y="1030123"/>
            <a:ext cx="2706580" cy="252017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s-ES" b="1" i="1">
              <a:solidFill>
                <a:schemeClr val="tx1"/>
              </a:solidFill>
            </a:endParaRPr>
          </a:p>
          <a:p>
            <a:pPr algn="ctr"/>
            <a:endParaRPr lang="es-ES" b="1" i="1">
              <a:solidFill>
                <a:schemeClr val="tx1"/>
              </a:solidFill>
            </a:endParaRPr>
          </a:p>
          <a:p>
            <a:pPr algn="ctr"/>
            <a:endParaRPr lang="es-ES" b="1" i="1">
              <a:solidFill>
                <a:schemeClr val="tx1"/>
              </a:solidFill>
            </a:endParaRPr>
          </a:p>
          <a:p>
            <a:pPr algn="ctr"/>
            <a:endParaRPr lang="es-ES" b="1" i="1">
              <a:solidFill>
                <a:schemeClr val="tx1"/>
              </a:solidFill>
            </a:endParaRPr>
          </a:p>
          <a:p>
            <a:pPr algn="ctr"/>
            <a:endParaRPr lang="es-ES" b="1" i="1">
              <a:solidFill>
                <a:schemeClr val="tx1"/>
              </a:solidFill>
            </a:endParaRPr>
          </a:p>
          <a:p>
            <a:pPr algn="ctr"/>
            <a:endParaRPr lang="es-ES" b="1" i="1">
              <a:solidFill>
                <a:schemeClr val="tx1"/>
              </a:solidFill>
            </a:endParaRPr>
          </a:p>
          <a:p>
            <a:pPr algn="ctr"/>
            <a:r>
              <a:rPr lang="es-ES" sz="2400" b="1" i="1">
                <a:solidFill>
                  <a:schemeClr val="tx1"/>
                </a:solidFill>
              </a:rPr>
              <a:t>NAVIGA</a:t>
            </a:r>
            <a:endParaRPr lang="en-GB" sz="2400" b="1" i="1">
              <a:solidFill>
                <a:schemeClr val="tx1"/>
              </a:solidFill>
            </a:endParaRPr>
          </a:p>
        </p:txBody>
      </p:sp>
      <p:pic>
        <p:nvPicPr>
          <p:cNvPr id="8" name="Imagen 7" descr="Caja de cartón&#10;&#10;Descripción generada automáticamente con confianza media">
            <a:extLst>
              <a:ext uri="{FF2B5EF4-FFF2-40B4-BE49-F238E27FC236}">
                <a16:creationId xmlns:a16="http://schemas.microsoft.com/office/drawing/2014/main" id="{22C4757E-A659-FEED-AB93-FABB8269A2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32" y="-347919"/>
            <a:ext cx="2706580" cy="36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Architecture</a:t>
            </a:r>
            <a:r>
              <a:rPr lang="es-ES"/>
              <a:t> </a:t>
            </a:r>
            <a:r>
              <a:rPr lang="es-ES" err="1"/>
              <a:t>description</a:t>
            </a:r>
            <a:endParaRPr lang="en-GB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7CBB9C64-1F08-4493-93D8-7D7952F2E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98" y="1282761"/>
            <a:ext cx="6626799" cy="4320000"/>
          </a:xfrm>
          <a:prstGeom prst="rect">
            <a:avLst/>
          </a:prstGeom>
        </p:spPr>
      </p:pic>
      <p:graphicFrame>
        <p:nvGraphicFramePr>
          <p:cNvPr id="29" name="Marcador de texto 12">
            <a:extLst>
              <a:ext uri="{FF2B5EF4-FFF2-40B4-BE49-F238E27FC236}">
                <a16:creationId xmlns:a16="http://schemas.microsoft.com/office/drawing/2014/main" id="{C80303F2-986D-793C-85CD-734A89F11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462297"/>
              </p:ext>
            </p:extLst>
          </p:nvPr>
        </p:nvGraphicFramePr>
        <p:xfrm>
          <a:off x="756784" y="1255239"/>
          <a:ext cx="4825856" cy="502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11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Architecture description</a:t>
            </a:r>
            <a:endParaRPr lang="en-GB"/>
          </a:p>
        </p:txBody>
      </p:sp>
      <p:graphicFrame>
        <p:nvGraphicFramePr>
          <p:cNvPr id="24" name="Marcador de texto 12">
            <a:extLst>
              <a:ext uri="{FF2B5EF4-FFF2-40B4-BE49-F238E27FC236}">
                <a16:creationId xmlns:a16="http://schemas.microsoft.com/office/drawing/2014/main" id="{D352ED34-3DCD-4A32-350B-59B42AE1D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224558"/>
              </p:ext>
            </p:extLst>
          </p:nvPr>
        </p:nvGraphicFramePr>
        <p:xfrm>
          <a:off x="756782" y="1255238"/>
          <a:ext cx="11278199" cy="5159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26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6BF65568-5B54-4683-B725-8667BB3B1387}"/>
              </a:ext>
            </a:extLst>
          </p:cNvPr>
          <p:cNvGrpSpPr/>
          <p:nvPr/>
        </p:nvGrpSpPr>
        <p:grpSpPr>
          <a:xfrm>
            <a:off x="7953883" y="3338262"/>
            <a:ext cx="3781188" cy="2341229"/>
            <a:chOff x="5620456" y="3850442"/>
            <a:chExt cx="3781188" cy="2341229"/>
          </a:xfrm>
        </p:grpSpPr>
        <p:pic>
          <p:nvPicPr>
            <p:cNvPr id="10" name="Imagen 9" descr="Diagrama&#10;&#10;Descripción generada automáticamente">
              <a:extLst>
                <a:ext uri="{FF2B5EF4-FFF2-40B4-BE49-F238E27FC236}">
                  <a16:creationId xmlns:a16="http://schemas.microsoft.com/office/drawing/2014/main" id="{B60DC43B-35F3-4DC2-9DD4-546EA163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456" y="3850442"/>
              <a:ext cx="3781188" cy="2341229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FF8775F-BAF2-40F7-9141-A868EF7CB11A}"/>
                </a:ext>
              </a:extLst>
            </p:cNvPr>
            <p:cNvSpPr txBox="1"/>
            <p:nvPr/>
          </p:nvSpPr>
          <p:spPr>
            <a:xfrm>
              <a:off x="6664757" y="391777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/>
                <a:t>4</a:t>
              </a:r>
            </a:p>
          </p:txBody>
        </p:sp>
      </p:grpSp>
      <p:sp>
        <p:nvSpPr>
          <p:cNvPr id="21" name="Título 20"/>
          <p:cNvSpPr>
            <a:spLocks noGrp="1"/>
          </p:cNvSpPr>
          <p:nvPr>
            <p:ph type="title"/>
          </p:nvPr>
        </p:nvSpPr>
        <p:spPr>
          <a:xfrm>
            <a:off x="910800" y="442800"/>
            <a:ext cx="6060451" cy="504000"/>
          </a:xfrm>
        </p:spPr>
        <p:txBody>
          <a:bodyPr/>
          <a:lstStyle/>
          <a:p>
            <a:r>
              <a:rPr lang="es-ES" dirty="0" err="1"/>
              <a:t>Reliability</a:t>
            </a:r>
            <a:r>
              <a:rPr lang="es-ES" dirty="0"/>
              <a:t> </a:t>
            </a:r>
            <a:r>
              <a:rPr lang="es-ES" dirty="0" err="1"/>
              <a:t>Analysis</a:t>
            </a:r>
            <a:endParaRPr lang="en-GB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4BA225A-C5B0-4815-B09C-70E9E1AD7E97}"/>
              </a:ext>
            </a:extLst>
          </p:cNvPr>
          <p:cNvGrpSpPr/>
          <p:nvPr/>
        </p:nvGrpSpPr>
        <p:grpSpPr>
          <a:xfrm>
            <a:off x="6146397" y="1294138"/>
            <a:ext cx="1456685" cy="1080000"/>
            <a:chOff x="7792829" y="456560"/>
            <a:chExt cx="1456685" cy="1080000"/>
          </a:xfrm>
        </p:grpSpPr>
        <p:pic>
          <p:nvPicPr>
            <p:cNvPr id="6" name="Imagen 5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6E0B7CDB-FDBC-4B36-B648-8CE11EFCC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114" y="456560"/>
              <a:ext cx="1166400" cy="1080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332DCBF-9A8D-4EEF-8186-42A1E1AACDCC}"/>
                </a:ext>
              </a:extLst>
            </p:cNvPr>
            <p:cNvSpPr txBox="1"/>
            <p:nvPr/>
          </p:nvSpPr>
          <p:spPr>
            <a:xfrm>
              <a:off x="7792829" y="5101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/>
                <a:t>1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387AB37-B045-4BE0-8377-3F91DF779EDD}"/>
              </a:ext>
            </a:extLst>
          </p:cNvPr>
          <p:cNvGrpSpPr/>
          <p:nvPr/>
        </p:nvGrpSpPr>
        <p:grpSpPr>
          <a:xfrm>
            <a:off x="7647389" y="1269124"/>
            <a:ext cx="1437488" cy="1080000"/>
            <a:chOff x="9843712" y="442800"/>
            <a:chExt cx="1437488" cy="1080000"/>
          </a:xfrm>
        </p:grpSpPr>
        <p:pic>
          <p:nvPicPr>
            <p:cNvPr id="3" name="Imagen 2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1B00B429-A3AC-4A1E-ABEF-CB33835FD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800" y="442800"/>
              <a:ext cx="1166400" cy="1080000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B2C2C69-608D-48DA-9A32-D3848A3C0ACE}"/>
                </a:ext>
              </a:extLst>
            </p:cNvPr>
            <p:cNvSpPr txBox="1"/>
            <p:nvPr/>
          </p:nvSpPr>
          <p:spPr>
            <a:xfrm>
              <a:off x="9843712" y="51360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/>
                <a:t>2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5A440E8-81C4-40E2-ADB1-F32978BE89FD}"/>
              </a:ext>
            </a:extLst>
          </p:cNvPr>
          <p:cNvGrpSpPr/>
          <p:nvPr/>
        </p:nvGrpSpPr>
        <p:grpSpPr>
          <a:xfrm>
            <a:off x="9387392" y="694800"/>
            <a:ext cx="2635088" cy="2340000"/>
            <a:chOff x="8526168" y="1703890"/>
            <a:chExt cx="2635088" cy="2340000"/>
          </a:xfrm>
        </p:grpSpPr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C096E918-0625-42EF-8526-D11FE3CB0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168" y="1703890"/>
              <a:ext cx="2635088" cy="2340000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4B04142-3CC1-4390-9B61-57F0EDCFE469}"/>
                </a:ext>
              </a:extLst>
            </p:cNvPr>
            <p:cNvSpPr txBox="1"/>
            <p:nvPr/>
          </p:nvSpPr>
          <p:spPr>
            <a:xfrm>
              <a:off x="9690465" y="19088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/>
                <a:t>3</a:t>
              </a:r>
            </a:p>
          </p:txBody>
        </p:sp>
      </p:grpSp>
      <p:graphicFrame>
        <p:nvGraphicFramePr>
          <p:cNvPr id="23" name="Marcador de texto 12">
            <a:extLst>
              <a:ext uri="{FF2B5EF4-FFF2-40B4-BE49-F238E27FC236}">
                <a16:creationId xmlns:a16="http://schemas.microsoft.com/office/drawing/2014/main" id="{12B7DD94-5518-0A8F-F278-C6B16C9F8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58109"/>
              </p:ext>
            </p:extLst>
          </p:nvPr>
        </p:nvGraphicFramePr>
        <p:xfrm>
          <a:off x="472402" y="1294361"/>
          <a:ext cx="5996355" cy="225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49F74BE-DC22-6E49-D5E7-DD615D6CE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69215"/>
              </p:ext>
            </p:extLst>
          </p:nvPr>
        </p:nvGraphicFramePr>
        <p:xfrm>
          <a:off x="456929" y="3243421"/>
          <a:ext cx="5903450" cy="2709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959">
                  <a:extLst>
                    <a:ext uri="{9D8B030D-6E8A-4147-A177-3AD203B41FA5}">
                      <a16:colId xmlns:a16="http://schemas.microsoft.com/office/drawing/2014/main" val="2590943442"/>
                    </a:ext>
                  </a:extLst>
                </a:gridCol>
                <a:gridCol w="3458491">
                  <a:extLst>
                    <a:ext uri="{9D8B030D-6E8A-4147-A177-3AD203B41FA5}">
                      <a16:colId xmlns:a16="http://schemas.microsoft.com/office/drawing/2014/main" val="467931973"/>
                    </a:ext>
                  </a:extLst>
                </a:gridCol>
              </a:tblGrid>
              <a:tr h="526420">
                <a:tc>
                  <a:txBody>
                    <a:bodyPr/>
                    <a:lstStyle/>
                    <a:p>
                      <a:pPr indent="180340" algn="l"/>
                      <a:r>
                        <a:rPr lang="en-GB" sz="2400">
                          <a:effectLst/>
                          <a:latin typeface="+mn-lt"/>
                        </a:rPr>
                        <a:t>Configuration</a:t>
                      </a:r>
                      <a:endParaRPr lang="es-ES" sz="24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/>
                      <a:r>
                        <a:rPr lang="en-GB" sz="2400" dirty="0">
                          <a:effectLst/>
                          <a:latin typeface="+mn-lt"/>
                        </a:rPr>
                        <a:t>Reliability</a:t>
                      </a:r>
                      <a:endParaRPr lang="es-ES" sz="24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534265"/>
                  </a:ext>
                </a:extLst>
              </a:tr>
              <a:tr h="526420">
                <a:tc>
                  <a:txBody>
                    <a:bodyPr/>
                    <a:lstStyle/>
                    <a:p>
                      <a:pPr indent="180340" algn="l"/>
                      <a:r>
                        <a:rPr lang="en-GB" sz="2400">
                          <a:effectLst/>
                          <a:latin typeface="+mn-lt"/>
                        </a:rPr>
                        <a:t>1</a:t>
                      </a:r>
                      <a:endParaRPr lang="es-ES" sz="24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/>
                      <a:r>
                        <a:rPr lang="en-GB" sz="2400">
                          <a:effectLst/>
                          <a:latin typeface="+mn-lt"/>
                        </a:rPr>
                        <a:t>0,999648</a:t>
                      </a:r>
                      <a:endParaRPr lang="es-ES" sz="24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560622"/>
                  </a:ext>
                </a:extLst>
              </a:tr>
              <a:tr h="526420">
                <a:tc>
                  <a:txBody>
                    <a:bodyPr/>
                    <a:lstStyle/>
                    <a:p>
                      <a:pPr indent="180340" algn="l"/>
                      <a:r>
                        <a:rPr lang="en-GB" sz="2400">
                          <a:effectLst/>
                          <a:latin typeface="+mn-lt"/>
                        </a:rPr>
                        <a:t>2</a:t>
                      </a:r>
                      <a:endParaRPr lang="es-ES" sz="24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/>
                      <a:r>
                        <a:rPr lang="en-GB" sz="2400">
                          <a:effectLst/>
                          <a:latin typeface="+mn-lt"/>
                        </a:rPr>
                        <a:t>0,999657</a:t>
                      </a:r>
                      <a:endParaRPr lang="es-ES" sz="24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644966"/>
                  </a:ext>
                </a:extLst>
              </a:tr>
              <a:tr h="526420">
                <a:tc>
                  <a:txBody>
                    <a:bodyPr/>
                    <a:lstStyle/>
                    <a:p>
                      <a:pPr indent="180340" algn="l"/>
                      <a:r>
                        <a:rPr lang="en-GB" sz="2400">
                          <a:effectLst/>
                          <a:latin typeface="+mn-lt"/>
                        </a:rPr>
                        <a:t>3</a:t>
                      </a:r>
                      <a:endParaRPr lang="es-ES" sz="24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/>
                      <a:r>
                        <a:rPr lang="en-GB" sz="2400">
                          <a:effectLst/>
                          <a:latin typeface="+mn-lt"/>
                        </a:rPr>
                        <a:t>0,999816</a:t>
                      </a:r>
                      <a:endParaRPr lang="es-ES" sz="240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959613"/>
                  </a:ext>
                </a:extLst>
              </a:tr>
              <a:tr h="603326">
                <a:tc>
                  <a:txBody>
                    <a:bodyPr/>
                    <a:lstStyle/>
                    <a:p>
                      <a:pPr indent="180340" algn="l"/>
                      <a:r>
                        <a:rPr lang="es-ES" sz="240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/>
                      <a:r>
                        <a:rPr lang="en-GB" sz="2400" dirty="0">
                          <a:effectLst/>
                          <a:latin typeface="+mn-lt"/>
                        </a:rPr>
                        <a:t>0,999678</a:t>
                      </a:r>
                      <a:endParaRPr lang="es-ES" sz="24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03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5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Radiation tests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730011-ECFE-6CFE-F056-90A25151C9F1}"/>
              </a:ext>
            </a:extLst>
          </p:cNvPr>
          <p:cNvSpPr txBox="1"/>
          <p:nvPr/>
        </p:nvSpPr>
        <p:spPr>
          <a:xfrm>
            <a:off x="740919" y="2647004"/>
            <a:ext cx="7294128" cy="308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SEL &amp; SEU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3 samples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Ambient temperature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 HIF – UCL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Complemented by previous test by manufacturer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25">
            <a:extLst>
              <a:ext uri="{FF2B5EF4-FFF2-40B4-BE49-F238E27FC236}">
                <a16:creationId xmlns:a16="http://schemas.microsoft.com/office/drawing/2014/main" id="{547E4389-FD1F-EA54-A783-7906AE04D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r="379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10E46F-337F-6D04-99DD-9E4FA03BC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5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19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Radiation</a:t>
            </a:r>
            <a:r>
              <a:rPr lang="es-ES" dirty="0"/>
              <a:t> </a:t>
            </a:r>
            <a:r>
              <a:rPr lang="es-ES" dirty="0" err="1"/>
              <a:t>tests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F08420-5863-C532-6F2C-94DC2E09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59" y="1940113"/>
            <a:ext cx="5890152" cy="40081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EA61488-5AEA-34F9-9248-EE7040A43F8F}"/>
              </a:ext>
            </a:extLst>
          </p:cNvPr>
          <p:cNvSpPr txBox="1"/>
          <p:nvPr/>
        </p:nvSpPr>
        <p:spPr>
          <a:xfrm>
            <a:off x="910800" y="1313894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/>
              <a:t>SEL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5D1899-5B73-E42D-0230-2FECA6918E36}"/>
              </a:ext>
            </a:extLst>
          </p:cNvPr>
          <p:cNvSpPr txBox="1"/>
          <p:nvPr/>
        </p:nvSpPr>
        <p:spPr>
          <a:xfrm>
            <a:off x="7004115" y="1351508"/>
            <a:ext cx="44365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/>
              <a:t>SEU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RAM / Flash / PRG Flash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CAN / EMIF / GPIO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PWM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ADC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- </a:t>
            </a:r>
            <a:r>
              <a:rPr lang="es-ES" sz="2400" dirty="0" err="1"/>
              <a:t>Recoverable</a:t>
            </a:r>
            <a:r>
              <a:rPr lang="es-ES" sz="2400" dirty="0"/>
              <a:t> </a:t>
            </a:r>
            <a:r>
              <a:rPr lang="es-ES" sz="2400" dirty="0" err="1"/>
              <a:t>errors</a:t>
            </a:r>
            <a:endParaRPr lang="es-ES" sz="2400" dirty="0"/>
          </a:p>
          <a:p>
            <a:r>
              <a:rPr lang="es-ES" sz="2400" dirty="0"/>
              <a:t>- </a:t>
            </a:r>
            <a:r>
              <a:rPr lang="es-ES" sz="2400" dirty="0" err="1"/>
              <a:t>One</a:t>
            </a:r>
            <a:r>
              <a:rPr lang="es-ES" sz="2400" dirty="0"/>
              <a:t> </a:t>
            </a:r>
            <a:r>
              <a:rPr lang="es-ES" sz="2400" dirty="0" err="1"/>
              <a:t>event</a:t>
            </a:r>
            <a:r>
              <a:rPr lang="es-ES" sz="2400" dirty="0"/>
              <a:t> </a:t>
            </a:r>
            <a:r>
              <a:rPr lang="es-ES" sz="2400" dirty="0" err="1"/>
              <a:t>every</a:t>
            </a:r>
            <a:r>
              <a:rPr lang="es-ES" sz="2400" dirty="0"/>
              <a:t> 3 </a:t>
            </a:r>
            <a:r>
              <a:rPr lang="es-ES" sz="2400" dirty="0" err="1"/>
              <a:t>hours</a:t>
            </a:r>
            <a:r>
              <a:rPr lang="es-ES" sz="2400" dirty="0"/>
              <a:t> in Vega-C </a:t>
            </a:r>
            <a:r>
              <a:rPr lang="es-ES" sz="2400" dirty="0" err="1"/>
              <a:t>environment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37869379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IVO">
  <a:themeElements>
    <a:clrScheme name="SENER Corporativo azul">
      <a:dk1>
        <a:srgbClr val="1E1E1E"/>
      </a:dk1>
      <a:lt1>
        <a:srgbClr val="F4F6F6"/>
      </a:lt1>
      <a:dk2>
        <a:srgbClr val="1E1E1E"/>
      </a:dk2>
      <a:lt2>
        <a:srgbClr val="F4F6F6"/>
      </a:lt2>
      <a:accent1>
        <a:srgbClr val="002664"/>
      </a:accent1>
      <a:accent2>
        <a:srgbClr val="335183"/>
      </a:accent2>
      <a:accent3>
        <a:srgbClr val="667DA2"/>
      </a:accent3>
      <a:accent4>
        <a:srgbClr val="98A8C1"/>
      </a:accent4>
      <a:accent5>
        <a:srgbClr val="CCD4E0"/>
      </a:accent5>
      <a:accent6>
        <a:srgbClr val="F4F6F6"/>
      </a:accent6>
      <a:hlink>
        <a:srgbClr val="0563C1"/>
      </a:hlink>
      <a:folHlink>
        <a:srgbClr val="997FA1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ENAE_Portada y cierre">
  <a:themeElements>
    <a:clrScheme name="SENER UENAE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899F99"/>
      </a:accent1>
      <a:accent2>
        <a:srgbClr val="A1B2AD"/>
      </a:accent2>
      <a:accent3>
        <a:srgbClr val="B8C5C2"/>
      </a:accent3>
      <a:accent4>
        <a:srgbClr val="D0D9D6"/>
      </a:accent4>
      <a:accent5>
        <a:srgbClr val="E7ECEB"/>
      </a:accent5>
      <a:accent6>
        <a:srgbClr val="FFFFFF"/>
      </a:accent6>
      <a:hlink>
        <a:srgbClr val="0563C1"/>
      </a:hlink>
      <a:folHlink>
        <a:srgbClr val="997FA1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ENAE">
  <a:themeElements>
    <a:clrScheme name="SENER UENAE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899F99"/>
      </a:accent1>
      <a:accent2>
        <a:srgbClr val="A1B2AD"/>
      </a:accent2>
      <a:accent3>
        <a:srgbClr val="B8C5C2"/>
      </a:accent3>
      <a:accent4>
        <a:srgbClr val="D0D9D6"/>
      </a:accent4>
      <a:accent5>
        <a:srgbClr val="E7ECEB"/>
      </a:accent5>
      <a:accent6>
        <a:srgbClr val="FFFFFF"/>
      </a:accent6>
      <a:hlink>
        <a:srgbClr val="0563C1"/>
      </a:hlink>
      <a:folHlink>
        <a:srgbClr val="997FA1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ENIT_Portada y cierre">
  <a:themeElements>
    <a:clrScheme name="SENER UENIT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6A7F10"/>
      </a:accent1>
      <a:accent2>
        <a:srgbClr val="879940"/>
      </a:accent2>
      <a:accent3>
        <a:srgbClr val="A6B270"/>
      </a:accent3>
      <a:accent4>
        <a:srgbClr val="C3CC9F"/>
      </a:accent4>
      <a:accent5>
        <a:srgbClr val="E1E5CF"/>
      </a:accent5>
      <a:accent6>
        <a:srgbClr val="FFFFFF"/>
      </a:accent6>
      <a:hlink>
        <a:srgbClr val="0563C1"/>
      </a:hlink>
      <a:folHlink>
        <a:srgbClr val="997FA1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UENAE">
  <a:themeElements>
    <a:clrScheme name="SENER UENAE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899F99"/>
      </a:accent1>
      <a:accent2>
        <a:srgbClr val="A1B2AD"/>
      </a:accent2>
      <a:accent3>
        <a:srgbClr val="B8C5C2"/>
      </a:accent3>
      <a:accent4>
        <a:srgbClr val="D0D9D6"/>
      </a:accent4>
      <a:accent5>
        <a:srgbClr val="E7ECEB"/>
      </a:accent5>
      <a:accent6>
        <a:srgbClr val="FFFFFF"/>
      </a:accent6>
      <a:hlink>
        <a:srgbClr val="0563C1"/>
      </a:hlink>
      <a:folHlink>
        <a:srgbClr val="997FA1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UENAE">
  <a:themeElements>
    <a:clrScheme name="SENER UENAE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899F99"/>
      </a:accent1>
      <a:accent2>
        <a:srgbClr val="A1B2AD"/>
      </a:accent2>
      <a:accent3>
        <a:srgbClr val="B8C5C2"/>
      </a:accent3>
      <a:accent4>
        <a:srgbClr val="D0D9D6"/>
      </a:accent4>
      <a:accent5>
        <a:srgbClr val="E7ECEB"/>
      </a:accent5>
      <a:accent6>
        <a:srgbClr val="FFFFFF"/>
      </a:accent6>
      <a:hlink>
        <a:srgbClr val="0563C1"/>
      </a:hlink>
      <a:folHlink>
        <a:srgbClr val="997FA1"/>
      </a:folHlink>
    </a:clrScheme>
    <a:fontScheme name="SEN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8d5a20-9cab-4e95-afd8-48c7ffd48e86" xsi:nil="true"/>
    <lcf76f155ced4ddcb4097134ff3c332f xmlns="500a2174-1c1b-4f07-a384-a4904edd5d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B1C1D2961FC4280C473D797720240" ma:contentTypeVersion="16" ma:contentTypeDescription="Create a new document." ma:contentTypeScope="" ma:versionID="082124651b11300aeeb89148eac930ef">
  <xsd:schema xmlns:xsd="http://www.w3.org/2001/XMLSchema" xmlns:xs="http://www.w3.org/2001/XMLSchema" xmlns:p="http://schemas.microsoft.com/office/2006/metadata/properties" xmlns:ns2="500a2174-1c1b-4f07-a384-a4904edd5d98" xmlns:ns3="dd8d5a20-9cab-4e95-afd8-48c7ffd48e86" targetNamespace="http://schemas.microsoft.com/office/2006/metadata/properties" ma:root="true" ma:fieldsID="e21deab656c6d5a01b00fe0903776acd" ns2:_="" ns3:_="">
    <xsd:import namespace="500a2174-1c1b-4f07-a384-a4904edd5d98"/>
    <xsd:import namespace="dd8d5a20-9cab-4e95-afd8-48c7ffd48e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a2174-1c1b-4f07-a384-a4904edd5d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652610-4861-4837-9570-54bbeb0df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d5a20-9cab-4e95-afd8-48c7ffd48e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dd98b1-6960-4248-ac69-947fd4403f0d}" ma:internalName="TaxCatchAll" ma:showField="CatchAllData" ma:web="dd8d5a20-9cab-4e95-afd8-48c7ffd48e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CB5942-A049-428E-9EB6-B64FBB961AD9}">
  <ds:schemaRefs>
    <ds:schemaRef ds:uri="500a2174-1c1b-4f07-a384-a4904edd5d98"/>
    <ds:schemaRef ds:uri="dc919e83-6121-4e86-a615-819247c073ad"/>
    <ds:schemaRef ds:uri="dd8d5a20-9cab-4e95-afd8-48c7ffd48e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C93DC2-AC26-4AFB-A1E4-0691FD2DD6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EE237A-CCD5-4BBD-B674-02459911C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a2174-1c1b-4f07-a384-a4904edd5d98"/>
    <ds:schemaRef ds:uri="dd8d5a20-9cab-4e95-afd8-48c7ffd48e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379</Words>
  <Application>Microsoft Office PowerPoint</Application>
  <PresentationFormat>Panorámica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Calibri</vt:lpstr>
      <vt:lpstr>Gill Sans</vt:lpstr>
      <vt:lpstr>Trebuchet MS</vt:lpstr>
      <vt:lpstr>Wingdings</vt:lpstr>
      <vt:lpstr>CORPORATIVO</vt:lpstr>
      <vt:lpstr>UENAE_Portada y cierre</vt:lpstr>
      <vt:lpstr>UENAE</vt:lpstr>
      <vt:lpstr>UENIT_Portada y cierre</vt:lpstr>
      <vt:lpstr>1_UENAE</vt:lpstr>
      <vt:lpstr>2_UENAE</vt:lpstr>
      <vt:lpstr>Presentación de PowerPoint</vt:lpstr>
      <vt:lpstr>Contents</vt:lpstr>
      <vt:lpstr>Context and background</vt:lpstr>
      <vt:lpstr>Context and background</vt:lpstr>
      <vt:lpstr>Architecture description</vt:lpstr>
      <vt:lpstr>Architecture description</vt:lpstr>
      <vt:lpstr>Reliability Analysis</vt:lpstr>
      <vt:lpstr>Radiation tests</vt:lpstr>
      <vt:lpstr>Radiation tests</vt:lpstr>
      <vt:lpstr>Functional tests (SEE emulation)</vt:lpstr>
      <vt:lpstr>Functional tests (SEE emulation)</vt:lpstr>
      <vt:lpstr>Options for improvement</vt:lpstr>
      <vt:lpstr>Conclusions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</dc:title>
  <dc:creator>gilles vincent</dc:creator>
  <cp:lastModifiedBy>Cesar Pablo Fernandez</cp:lastModifiedBy>
  <cp:revision>4</cp:revision>
  <cp:lastPrinted>2018-02-13T09:23:30Z</cp:lastPrinted>
  <dcterms:created xsi:type="dcterms:W3CDTF">2017-12-26T10:03:26Z</dcterms:created>
  <dcterms:modified xsi:type="dcterms:W3CDTF">2023-06-26T16:13:27Z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Area negocio">
    <vt:lpwstr/>
  </property>
  <property fmtid="{D5CDD505-2E9C-101B-9397-08002B2CF9AE}" pid="4" name="ContentTypeId">
    <vt:lpwstr>0x0101007C9B1C1D2961FC4280C473D797720240</vt:lpwstr>
  </property>
  <property fmtid="{D5CDD505-2E9C-101B-9397-08002B2CF9AE}" pid="5" name="Ambito geografico">
    <vt:lpwstr/>
  </property>
  <property fmtid="{D5CDD505-2E9C-101B-9397-08002B2CF9AE}" pid="6" name="IdiomaSENER">
    <vt:lpwstr>110;#Inglés|0fddb474-5f0f-42bb-a14b-5d14d7278dc8</vt:lpwstr>
  </property>
  <property fmtid="{D5CDD505-2E9C-101B-9397-08002B2CF9AE}" pid="7" name="TaxKeywordTaxHTField">
    <vt:lpwstr/>
  </property>
  <property fmtid="{D5CDD505-2E9C-101B-9397-08002B2CF9AE}" pid="8" name="Empresas grupo SENER">
    <vt:lpwstr/>
  </property>
  <property fmtid="{D5CDD505-2E9C-101B-9397-08002B2CF9AE}" pid="9" name="Temática del documento">
    <vt:lpwstr>88;#Presentaciones|3eaa3171-1c97-4c78-966d-d7eb42a854cf</vt:lpwstr>
  </property>
  <property fmtid="{D5CDD505-2E9C-101B-9397-08002B2CF9AE}" pid="10" name="Tipo documento">
    <vt:lpwstr>155;#Presentación|34ba7240-e8a3-43fe-ab67-75c41f1d914a</vt:lpwstr>
  </property>
  <property fmtid="{D5CDD505-2E9C-101B-9397-08002B2CF9AE}" pid="11" name="MediaServiceImageTags">
    <vt:lpwstr/>
  </property>
</Properties>
</file>