
<file path=[Content_Types].xml><?xml version="1.0" encoding="utf-8"?>
<Types xmlns="http://schemas.openxmlformats.org/package/2006/content-types">
  <Default Extension="5m2" ContentType="image/x-emf"/>
  <Default Extension="5no" ContentType="image/x-emf"/>
  <Default Extension="cx1" ContentType="image/x-emf"/>
  <Default Extension="h1g" ContentType="image/x-emf"/>
  <Default Extension="JPEG" ContentType="image/jpeg"/>
  <Default Extension="jpg" ContentType="image/jpeg"/>
  <Default Extension="pia"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2"/>
  </p:sldMasterIdLst>
  <p:notesMasterIdLst>
    <p:notesMasterId r:id="rId48"/>
  </p:notesMasterIdLst>
  <p:handoutMasterIdLst>
    <p:handoutMasterId r:id="rId49"/>
  </p:handoutMasterIdLst>
  <p:sldIdLst>
    <p:sldId id="263" r:id="rId33"/>
    <p:sldId id="266" r:id="rId34"/>
    <p:sldId id="283" r:id="rId35"/>
    <p:sldId id="278" r:id="rId36"/>
    <p:sldId id="280" r:id="rId37"/>
    <p:sldId id="285" r:id="rId38"/>
    <p:sldId id="298" r:id="rId39"/>
    <p:sldId id="291" r:id="rId40"/>
    <p:sldId id="293" r:id="rId41"/>
    <p:sldId id="299" r:id="rId42"/>
    <p:sldId id="297" r:id="rId43"/>
    <p:sldId id="296" r:id="rId44"/>
    <p:sldId id="273" r:id="rId45"/>
    <p:sldId id="286" r:id="rId46"/>
    <p:sldId id="295" r:id="rId47"/>
  </p:sldIdLst>
  <p:sldSz cx="12192000" cy="6858000"/>
  <p:notesSz cx="6858000" cy="9144000"/>
  <p:custDataLst>
    <p:tags r:id="rId50"/>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46363"/>
    <a:srgbClr val="9D9D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4" autoAdjust="0"/>
    <p:restoredTop sz="79336" autoAdjust="0"/>
  </p:normalViewPr>
  <p:slideViewPr>
    <p:cSldViewPr snapToGrid="0">
      <p:cViewPr varScale="1">
        <p:scale>
          <a:sx n="129" d="100"/>
          <a:sy n="129" d="100"/>
        </p:scale>
        <p:origin x="3672" y="11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5" d="100"/>
          <a:sy n="65" d="100"/>
        </p:scale>
        <p:origin x="2179"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7.xml"/><Relationship Id="rId21" Type="http://schemas.openxmlformats.org/officeDocument/2006/relationships/customXml" Target="../customXml/item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tags" Target="tags/tag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Master" Target="slideMasters/slideMaster1.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customXml" Target="../customXml/item31.xml"/><Relationship Id="rId44" Type="http://schemas.openxmlformats.org/officeDocument/2006/relationships/slide" Target="slides/slide12.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20" Type="http://schemas.openxmlformats.org/officeDocument/2006/relationships/customXml" Target="../customXml/item20.xml"/><Relationship Id="rId41" Type="http://schemas.openxmlformats.org/officeDocument/2006/relationships/slide" Target="slides/slide9.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EC8DEC0-8A32-43A1-BA05-112829F09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140AC7E2-1702-4EAF-9FCB-9AFA32F16E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D7C6C8-3B48-40FE-AE07-9A7B4FBEEFA7}" type="datetimeFigureOut">
              <a:rPr lang="nl-NL" smtClean="0"/>
              <a:t>2-11-2023</a:t>
            </a:fld>
            <a:endParaRPr lang="nl-NL" dirty="0"/>
          </a:p>
        </p:txBody>
      </p:sp>
      <p:sp>
        <p:nvSpPr>
          <p:cNvPr id="4" name="Tijdelijke aanduiding voor voettekst 3">
            <a:extLst>
              <a:ext uri="{FF2B5EF4-FFF2-40B4-BE49-F238E27FC236}">
                <a16:creationId xmlns:a16="http://schemas.microsoft.com/office/drawing/2014/main" id="{1EA187C2-C673-4EE6-8B86-D62E0CEF78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E4EF8C50-A5BE-499F-8B46-B35D42DB69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88AC2B-DEEC-4141-AEC2-D6E517075CCA}" type="slidenum">
              <a:rPr lang="nl-NL" smtClean="0"/>
              <a:t>‹#›</a:t>
            </a:fld>
            <a:endParaRPr lang="nl-NL" dirty="0"/>
          </a:p>
        </p:txBody>
      </p:sp>
    </p:spTree>
    <p:extLst>
      <p:ext uri="{BB962C8B-B14F-4D97-AF65-F5344CB8AC3E}">
        <p14:creationId xmlns:p14="http://schemas.microsoft.com/office/powerpoint/2010/main" val="1339634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46EE4-0423-44AC-AE13-05F4902F744A}" type="datetimeFigureOut">
              <a:rPr lang="nl-NL" smtClean="0"/>
              <a:t>2-11-2023</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08F672-13E3-4BCD-A65F-F9D66C29D58F}" type="slidenum">
              <a:rPr lang="nl-NL" smtClean="0"/>
              <a:t>‹#›</a:t>
            </a:fld>
            <a:endParaRPr lang="nl-NL" dirty="0"/>
          </a:p>
        </p:txBody>
      </p:sp>
    </p:spTree>
    <p:extLst>
      <p:ext uri="{BB962C8B-B14F-4D97-AF65-F5344CB8AC3E}">
        <p14:creationId xmlns:p14="http://schemas.microsoft.com/office/powerpoint/2010/main" val="3752858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08F672-13E3-4BCD-A65F-F9D66C29D58F}" type="slidenum">
              <a:rPr lang="nl-NL" smtClean="0"/>
              <a:t>1</a:t>
            </a:fld>
            <a:endParaRPr lang="nl-NL" dirty="0"/>
          </a:p>
        </p:txBody>
      </p:sp>
    </p:spTree>
    <p:extLst>
      <p:ext uri="{BB962C8B-B14F-4D97-AF65-F5344CB8AC3E}">
        <p14:creationId xmlns:p14="http://schemas.microsoft.com/office/powerpoint/2010/main" val="3036663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08F672-13E3-4BCD-A65F-F9D66C29D58F}" type="slidenum">
              <a:rPr lang="nl-NL" smtClean="0"/>
              <a:t>12</a:t>
            </a:fld>
            <a:endParaRPr lang="nl-NL" dirty="0"/>
          </a:p>
        </p:txBody>
      </p:sp>
    </p:spTree>
    <p:extLst>
      <p:ext uri="{BB962C8B-B14F-4D97-AF65-F5344CB8AC3E}">
        <p14:creationId xmlns:p14="http://schemas.microsoft.com/office/powerpoint/2010/main" val="282945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Mechanical Thermal flight like representation, but Electronics in STM quality.</a:t>
            </a:r>
          </a:p>
        </p:txBody>
      </p:sp>
      <p:sp>
        <p:nvSpPr>
          <p:cNvPr id="4" name="Slide Number Placeholder 3"/>
          <p:cNvSpPr>
            <a:spLocks noGrp="1"/>
          </p:cNvSpPr>
          <p:nvPr>
            <p:ph type="sldNum" sz="quarter" idx="5"/>
          </p:nvPr>
        </p:nvSpPr>
        <p:spPr/>
        <p:txBody>
          <a:bodyPr/>
          <a:lstStyle/>
          <a:p>
            <a:fld id="{8C08F672-13E3-4BCD-A65F-F9D66C29D58F}" type="slidenum">
              <a:rPr lang="nl-NL" smtClean="0"/>
              <a:t>13</a:t>
            </a:fld>
            <a:endParaRPr lang="nl-NL" dirty="0"/>
          </a:p>
        </p:txBody>
      </p:sp>
    </p:spTree>
    <p:extLst>
      <p:ext uri="{BB962C8B-B14F-4D97-AF65-F5344CB8AC3E}">
        <p14:creationId xmlns:p14="http://schemas.microsoft.com/office/powerpoint/2010/main" val="280834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08F672-13E3-4BCD-A65F-F9D66C29D58F}" type="slidenum">
              <a:rPr lang="nl-NL" smtClean="0"/>
              <a:t>2</a:t>
            </a:fld>
            <a:endParaRPr lang="nl-NL" dirty="0"/>
          </a:p>
        </p:txBody>
      </p:sp>
    </p:spTree>
    <p:extLst>
      <p:ext uri="{BB962C8B-B14F-4D97-AF65-F5344CB8AC3E}">
        <p14:creationId xmlns:p14="http://schemas.microsoft.com/office/powerpoint/2010/main" val="2283476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08F672-13E3-4BCD-A65F-F9D66C29D58F}" type="slidenum">
              <a:rPr lang="nl-NL" smtClean="0"/>
              <a:t>3</a:t>
            </a:fld>
            <a:endParaRPr lang="nl-NL" dirty="0"/>
          </a:p>
        </p:txBody>
      </p:sp>
    </p:spTree>
    <p:extLst>
      <p:ext uri="{BB962C8B-B14F-4D97-AF65-F5344CB8AC3E}">
        <p14:creationId xmlns:p14="http://schemas.microsoft.com/office/powerpoint/2010/main" val="636977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zoom in a bit </a:t>
            </a:r>
          </a:p>
          <a:p>
            <a:endParaRPr lang="en-GB" dirty="0"/>
          </a:p>
          <a:p>
            <a:r>
              <a:rPr lang="en-GB" dirty="0" err="1"/>
              <a:t>CoCa</a:t>
            </a:r>
            <a:r>
              <a:rPr lang="en-GB" dirty="0"/>
              <a:t> </a:t>
            </a:r>
            <a:r>
              <a:rPr lang="en-GB" dirty="0" err="1"/>
              <a:t>consits</a:t>
            </a:r>
            <a:r>
              <a:rPr lang="en-GB" dirty="0"/>
              <a:t> of the </a:t>
            </a:r>
            <a:r>
              <a:rPr lang="en-GB" dirty="0" err="1"/>
              <a:t>Telecope</a:t>
            </a:r>
            <a:r>
              <a:rPr lang="en-GB" dirty="0"/>
              <a:t> and two Electronic Boxes</a:t>
            </a:r>
          </a:p>
          <a:p>
            <a:endParaRPr lang="en-GB" dirty="0"/>
          </a:p>
          <a:p>
            <a:r>
              <a:rPr lang="en-GB" dirty="0"/>
              <a:t>-PEU</a:t>
            </a:r>
            <a:r>
              <a:rPr lang="en-US" sz="1800" b="0" i="0" u="none" strike="noStrike" baseline="0" dirty="0">
                <a:solidFill>
                  <a:srgbClr val="000000"/>
                </a:solidFill>
                <a:latin typeface="Arial" panose="020B0604020202020204" pitchFamily="34" charset="0"/>
              </a:rPr>
              <a:t> performs the analog signal conditioning and driving the detector. It is mounted separately from the CSU on the S/C. The unit however is needed to be in close range to the detector for EMC mitigation. </a:t>
            </a:r>
          </a:p>
          <a:p>
            <a:r>
              <a:rPr lang="en-US" sz="1800" b="0" i="0" u="none" strike="noStrike" baseline="0" dirty="0">
                <a:solidFill>
                  <a:srgbClr val="000000"/>
                </a:solidFill>
                <a:latin typeface="Arial" panose="020B0604020202020204" pitchFamily="34" charset="0"/>
              </a:rPr>
              <a:t>-ELU drives the various elements of the instrument. The filter wheel and thermal control will be operated by a dedicated control board (FTC). The digital communications within the instrument and to the spacecraft will be performed by the digital processing module (DPM). The power conditioning for the instrument is performed by the power converter module (PCM).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Times New Roman" panose="02020603050405020304" pitchFamily="18" charset="0"/>
              </a:rPr>
              <a:t>The objective of the RMA is to rotate the </a:t>
            </a:r>
            <a:r>
              <a:rPr lang="en-US" sz="1800" b="0" i="0" u="none" strike="noStrike" baseline="0" dirty="0" err="1">
                <a:solidFill>
                  <a:srgbClr val="000000"/>
                </a:solidFill>
                <a:latin typeface="Times New Roman" panose="02020603050405020304" pitchFamily="18" charset="0"/>
              </a:rPr>
              <a:t>CoCa</a:t>
            </a:r>
            <a:r>
              <a:rPr lang="en-US" sz="1800" b="0" i="0" u="none" strike="noStrike" baseline="0" dirty="0">
                <a:solidFill>
                  <a:srgbClr val="000000"/>
                </a:solidFill>
                <a:latin typeface="Times New Roman" panose="02020603050405020304" pitchFamily="18" charset="0"/>
              </a:rPr>
              <a:t> Field of View (</a:t>
            </a:r>
            <a:r>
              <a:rPr lang="en-US" sz="1800" b="0" i="0" u="none" strike="noStrike" baseline="0" dirty="0" err="1">
                <a:solidFill>
                  <a:srgbClr val="000000"/>
                </a:solidFill>
                <a:latin typeface="Times New Roman" panose="02020603050405020304" pitchFamily="18" charset="0"/>
              </a:rPr>
              <a:t>FoV</a:t>
            </a:r>
            <a:r>
              <a:rPr lang="en-US" sz="1800" b="0" i="0" u="none" strike="noStrike" baseline="0" dirty="0">
                <a:solidFill>
                  <a:srgbClr val="000000"/>
                </a:solidFill>
                <a:latin typeface="Times New Roman" panose="02020603050405020304" pitchFamily="18" charset="0"/>
              </a:rPr>
              <a:t>) in order to follow the object during fly-by without requiring moving the spacecraft. </a:t>
            </a:r>
          </a:p>
          <a:p>
            <a:r>
              <a:rPr lang="en-US" sz="1800" b="0" i="0" u="none" strike="noStrike" baseline="0" dirty="0">
                <a:solidFill>
                  <a:srgbClr val="000000"/>
                </a:solidFill>
                <a:latin typeface="Times New Roman" panose="02020603050405020304" pitchFamily="18" charset="0"/>
              </a:rPr>
              <a:t>During initial approach, while the object is angularly close to the relative velocity vector, the scan mirror is orienting the </a:t>
            </a:r>
            <a:r>
              <a:rPr lang="en-US" sz="1800" b="0" i="0" u="none" strike="noStrike" baseline="0" dirty="0" err="1">
                <a:solidFill>
                  <a:srgbClr val="000000"/>
                </a:solidFill>
                <a:latin typeface="Times New Roman" panose="02020603050405020304" pitchFamily="18" charset="0"/>
              </a:rPr>
              <a:t>FoV</a:t>
            </a:r>
            <a:r>
              <a:rPr lang="en-US" sz="1800" b="0" i="0" u="none" strike="noStrike" baseline="0" dirty="0">
                <a:solidFill>
                  <a:srgbClr val="000000"/>
                </a:solidFill>
                <a:latin typeface="Times New Roman" panose="02020603050405020304" pitchFamily="18" charset="0"/>
              </a:rPr>
              <a:t> along this velocity vector. The optics will be designed in such a way to minimize its optical degradation during this period. </a:t>
            </a:r>
          </a:p>
          <a:p>
            <a:r>
              <a:rPr lang="en-US" sz="1800" b="0" i="0" u="none" strike="noStrike" baseline="0" dirty="0">
                <a:solidFill>
                  <a:srgbClr val="000000"/>
                </a:solidFill>
                <a:latin typeface="Times New Roman" panose="02020603050405020304" pitchFamily="18" charset="0"/>
              </a:rPr>
              <a:t>When the spacecraft will be flying-by the object (meaning the object will be angularly going away from the velocity vector up to 180 degrees), the scan mirror will rotate the </a:t>
            </a:r>
            <a:r>
              <a:rPr lang="en-US" sz="1800" b="0" i="0" u="none" strike="noStrike" baseline="0" dirty="0" err="1">
                <a:solidFill>
                  <a:srgbClr val="000000"/>
                </a:solidFill>
                <a:latin typeface="Times New Roman" panose="02020603050405020304" pitchFamily="18" charset="0"/>
              </a:rPr>
              <a:t>CoCa</a:t>
            </a:r>
            <a:r>
              <a:rPr lang="en-US" sz="1800" b="0" i="0" u="none" strike="noStrike" baseline="0" dirty="0">
                <a:solidFill>
                  <a:srgbClr val="000000"/>
                </a:solidFill>
                <a:latin typeface="Times New Roman" panose="02020603050405020304" pitchFamily="18" charset="0"/>
              </a:rPr>
              <a:t> field of view in order to follow the object. The Dust Protection System will protect the SMA optics from damages due to dust environment as far as possible.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Sun illumination possible, </a:t>
            </a:r>
          </a:p>
          <a:p>
            <a:endParaRPr lang="en-GB" dirty="0"/>
          </a:p>
        </p:txBody>
      </p:sp>
      <p:sp>
        <p:nvSpPr>
          <p:cNvPr id="4" name="Slide Number Placeholder 3"/>
          <p:cNvSpPr>
            <a:spLocks noGrp="1"/>
          </p:cNvSpPr>
          <p:nvPr>
            <p:ph type="sldNum" sz="quarter" idx="5"/>
          </p:nvPr>
        </p:nvSpPr>
        <p:spPr/>
        <p:txBody>
          <a:bodyPr/>
          <a:lstStyle/>
          <a:p>
            <a:fld id="{8C08F672-13E3-4BCD-A65F-F9D66C29D58F}" type="slidenum">
              <a:rPr lang="nl-NL" smtClean="0"/>
              <a:t>4</a:t>
            </a:fld>
            <a:endParaRPr lang="nl-NL" dirty="0"/>
          </a:p>
        </p:txBody>
      </p:sp>
    </p:spTree>
    <p:extLst>
      <p:ext uri="{BB962C8B-B14F-4D97-AF65-F5344CB8AC3E}">
        <p14:creationId xmlns:p14="http://schemas.microsoft.com/office/powerpoint/2010/main" val="3055321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The optical system consists of a four mirror off-axis telescope with a nominal aperture of 135 mm, a focal length of 880 mm and a focal-ration of f/6.5. The telescope is based on the </a:t>
            </a:r>
            <a:r>
              <a:rPr lang="en-US" sz="1800" b="0" i="0" u="none" strike="noStrike" baseline="0" dirty="0" err="1">
                <a:solidFill>
                  <a:srgbClr val="000000"/>
                </a:solidFill>
                <a:latin typeface="Arial" panose="020B0604020202020204" pitchFamily="34" charset="0"/>
              </a:rPr>
              <a:t>CaSSIS</a:t>
            </a:r>
            <a:r>
              <a:rPr lang="en-US" sz="1800" b="0" i="0" u="none" strike="noStrike" baseline="0" dirty="0">
                <a:solidFill>
                  <a:srgbClr val="000000"/>
                </a:solidFill>
                <a:latin typeface="Arial" panose="020B0604020202020204" pitchFamily="34" charset="0"/>
              </a:rPr>
              <a:t> TGO design. The collected light from the target object passes through one of four optical filters on a four-position filter wheel before reaching the detector (Figure 2) in the focal plane assembly (FPA). The filters cover the wavelength range of 400-1050 nm with a nominal bandwidth of 100 to 150 nm.  </a:t>
            </a:r>
          </a:p>
          <a:p>
            <a:r>
              <a:rPr lang="en-US" sz="1800" b="0" i="0" u="none" strike="noStrike" baseline="0" dirty="0">
                <a:solidFill>
                  <a:srgbClr val="000000"/>
                </a:solidFill>
                <a:latin typeface="Arial" panose="020B0604020202020204" pitchFamily="34" charset="0"/>
              </a:rPr>
              <a:t>The detector is a backside illuminated CMOS device from e2v, based on the system currently under development for the JANUS instrument. A cold finger with a subsequent emitter will be used to reduce the detector operational temperature and with it, the dark current. </a:t>
            </a:r>
          </a:p>
          <a:p>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Arial" panose="020B0604020202020204" pitchFamily="34" charset="0"/>
              </a:rPr>
              <a:t>The CSU, being an optical device with strict stability requirements, must be thermally and mechanically decoupled from the S/C. In fact, thermo-elastic stresses and parasitic heat fluxes generated by the S/C must be minimized. For this reason, the whole unit is suspended on three titanium bipods and is completely wrapped in MLI.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Arial" panose="020B0604020202020204" pitchFamily="34" charset="0"/>
              </a:rPr>
              <a:t>Want to go deeper to FPA thermal design now</a:t>
            </a:r>
            <a:endParaRPr lang="en-GB" dirty="0"/>
          </a:p>
          <a:p>
            <a:endParaRPr lang="en-GB" dirty="0"/>
          </a:p>
        </p:txBody>
      </p:sp>
      <p:sp>
        <p:nvSpPr>
          <p:cNvPr id="4" name="Slide Number Placeholder 3"/>
          <p:cNvSpPr>
            <a:spLocks noGrp="1"/>
          </p:cNvSpPr>
          <p:nvPr>
            <p:ph type="sldNum" sz="quarter" idx="5"/>
          </p:nvPr>
        </p:nvSpPr>
        <p:spPr/>
        <p:txBody>
          <a:bodyPr/>
          <a:lstStyle/>
          <a:p>
            <a:fld id="{8C08F672-13E3-4BCD-A65F-F9D66C29D58F}" type="slidenum">
              <a:rPr lang="nl-NL" smtClean="0"/>
              <a:t>5</a:t>
            </a:fld>
            <a:endParaRPr lang="nl-NL" dirty="0"/>
          </a:p>
        </p:txBody>
      </p:sp>
    </p:spTree>
    <p:extLst>
      <p:ext uri="{BB962C8B-B14F-4D97-AF65-F5344CB8AC3E}">
        <p14:creationId xmlns:p14="http://schemas.microsoft.com/office/powerpoint/2010/main" val="856018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 criteria: in hot operation 15K of control margin are needed.</a:t>
            </a:r>
          </a:p>
          <a:p>
            <a:r>
              <a:rPr lang="en-GB" dirty="0"/>
              <a:t>-No I/F thermal fillers are used</a:t>
            </a:r>
          </a:p>
          <a:p>
            <a:endParaRPr lang="en-GB" dirty="0"/>
          </a:p>
          <a:p>
            <a:r>
              <a:rPr lang="en-GB" dirty="0"/>
              <a:t>-Detector design with these 3 springs are heritage from DLR Berlin Janus /Juice</a:t>
            </a:r>
          </a:p>
        </p:txBody>
      </p:sp>
      <p:sp>
        <p:nvSpPr>
          <p:cNvPr id="4" name="Slide Number Placeholder 3"/>
          <p:cNvSpPr>
            <a:spLocks noGrp="1"/>
          </p:cNvSpPr>
          <p:nvPr>
            <p:ph type="sldNum" sz="quarter" idx="5"/>
          </p:nvPr>
        </p:nvSpPr>
        <p:spPr/>
        <p:txBody>
          <a:bodyPr/>
          <a:lstStyle/>
          <a:p>
            <a:fld id="{8C08F672-13E3-4BCD-A65F-F9D66C29D58F}" type="slidenum">
              <a:rPr lang="nl-NL" smtClean="0"/>
              <a:t>6</a:t>
            </a:fld>
            <a:endParaRPr lang="nl-NL" dirty="0"/>
          </a:p>
        </p:txBody>
      </p:sp>
    </p:spTree>
    <p:extLst>
      <p:ext uri="{BB962C8B-B14F-4D97-AF65-F5344CB8AC3E}">
        <p14:creationId xmlns:p14="http://schemas.microsoft.com/office/powerpoint/2010/main" val="358334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08F672-13E3-4BCD-A65F-F9D66C29D58F}" type="slidenum">
              <a:rPr lang="nl-NL" smtClean="0"/>
              <a:t>8</a:t>
            </a:fld>
            <a:endParaRPr lang="nl-NL" dirty="0"/>
          </a:p>
        </p:txBody>
      </p:sp>
    </p:spTree>
    <p:extLst>
      <p:ext uri="{BB962C8B-B14F-4D97-AF65-F5344CB8AC3E}">
        <p14:creationId xmlns:p14="http://schemas.microsoft.com/office/powerpoint/2010/main" val="423735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see here:</a:t>
            </a:r>
          </a:p>
          <a:p>
            <a:r>
              <a:rPr lang="en-GB" dirty="0"/>
              <a:t>MLI is hidden</a:t>
            </a:r>
          </a:p>
          <a:p>
            <a:r>
              <a:rPr lang="en-GB" dirty="0"/>
              <a:t>-Cold radiator</a:t>
            </a:r>
          </a:p>
          <a:p>
            <a:r>
              <a:rPr lang="en-GB" dirty="0"/>
              <a:t>-Cold entrance baffle, sees cold RMA</a:t>
            </a:r>
          </a:p>
          <a:p>
            <a:r>
              <a:rPr lang="en-GB" dirty="0"/>
              <a:t>-Telescope heater that are comparatively warm (50°C) to keep the telescope at 20°C. </a:t>
            </a:r>
          </a:p>
          <a:p>
            <a:r>
              <a:rPr lang="en-GB" dirty="0"/>
              <a:t>But that is quite expensive in terms of heater power demand.</a:t>
            </a:r>
          </a:p>
          <a:p>
            <a:endParaRPr lang="en-GB" dirty="0"/>
          </a:p>
          <a:p>
            <a:r>
              <a:rPr lang="en-GB" dirty="0"/>
              <a:t>Losing quite a lot to RMA and cavity in Cold conditions</a:t>
            </a:r>
          </a:p>
          <a:p>
            <a:endParaRPr lang="en-GB" dirty="0"/>
          </a:p>
          <a:p>
            <a:r>
              <a:rPr lang="en-GB" dirty="0"/>
              <a:t>Overall, up to 17.4 W of heater power demand. </a:t>
            </a:r>
          </a:p>
          <a:p>
            <a:r>
              <a:rPr lang="en-GB" dirty="0"/>
              <a:t>Loosing 3W to RMA.</a:t>
            </a:r>
          </a:p>
          <a:p>
            <a:r>
              <a:rPr lang="en-GB" dirty="0"/>
              <a:t>5W to a cold cavity</a:t>
            </a:r>
          </a:p>
          <a:p>
            <a:r>
              <a:rPr lang="en-GB" dirty="0"/>
              <a:t>Residual heat flux through harness to Proximity Electronic Unit</a:t>
            </a:r>
          </a:p>
          <a:p>
            <a:endParaRPr lang="en-GB" dirty="0"/>
          </a:p>
        </p:txBody>
      </p:sp>
      <p:sp>
        <p:nvSpPr>
          <p:cNvPr id="4" name="Slide Number Placeholder 3"/>
          <p:cNvSpPr>
            <a:spLocks noGrp="1"/>
          </p:cNvSpPr>
          <p:nvPr>
            <p:ph type="sldNum" sz="quarter" idx="5"/>
          </p:nvPr>
        </p:nvSpPr>
        <p:spPr/>
        <p:txBody>
          <a:bodyPr/>
          <a:lstStyle/>
          <a:p>
            <a:fld id="{8C08F672-13E3-4BCD-A65F-F9D66C29D58F}" type="slidenum">
              <a:rPr lang="nl-NL" smtClean="0"/>
              <a:t>9</a:t>
            </a:fld>
            <a:endParaRPr lang="nl-NL" dirty="0"/>
          </a:p>
        </p:txBody>
      </p:sp>
    </p:spTree>
    <p:extLst>
      <p:ext uri="{BB962C8B-B14F-4D97-AF65-F5344CB8AC3E}">
        <p14:creationId xmlns:p14="http://schemas.microsoft.com/office/powerpoint/2010/main" val="538459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08F672-13E3-4BCD-A65F-F9D66C29D58F}" type="slidenum">
              <a:rPr lang="nl-NL" smtClean="0"/>
              <a:t>10</a:t>
            </a:fld>
            <a:endParaRPr lang="nl-NL" dirty="0"/>
          </a:p>
        </p:txBody>
      </p:sp>
    </p:spTree>
    <p:extLst>
      <p:ext uri="{BB962C8B-B14F-4D97-AF65-F5344CB8AC3E}">
        <p14:creationId xmlns:p14="http://schemas.microsoft.com/office/powerpoint/2010/main" val="4239193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h1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5no"/><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5no"/><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ia"/><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5m2"/><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cx1"/><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h1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Titelfolie mit Bild">
    <p:spTree>
      <p:nvGrpSpPr>
        <p:cNvPr id="1" name=""/>
        <p:cNvGrpSpPr/>
        <p:nvPr/>
      </p:nvGrpSpPr>
      <p:grpSpPr>
        <a:xfrm>
          <a:off x="0" y="0"/>
          <a:ext cx="0" cy="0"/>
          <a:chOff x="0" y="0"/>
          <a:chExt cx="0" cy="0"/>
        </a:xfrm>
      </p:grpSpPr>
      <p:pic>
        <p:nvPicPr>
          <p:cNvPr id="5" name="Picture">
            <a:extLst>
              <a:ext uri="{FF2B5EF4-FFF2-40B4-BE49-F238E27FC236}">
                <a16:creationId xmlns:a16="http://schemas.microsoft.com/office/drawing/2014/main" id="{195C482B-EA63-470A-960E-FCCFB69273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10" b="1615"/>
          <a:stretch/>
        </p:blipFill>
        <p:spPr>
          <a:xfrm>
            <a:off x="0" y="-1"/>
            <a:ext cx="12192000" cy="6858001"/>
          </a:xfrm>
          <a:prstGeom prst="rect">
            <a:avLst/>
          </a:prstGeom>
        </p:spPr>
      </p:pic>
      <p:pic>
        <p:nvPicPr>
          <p:cNvPr id="7" name="Logo" descr="{&quot;templafy&quot;:{&quot;id&quot;:&quot;42aefef0-7769-4e85-aad9-eed8e7a48c88&quot;}}">
            <a:extLst>
              <a:ext uri="{FF2B5EF4-FFF2-40B4-BE49-F238E27FC236}">
                <a16:creationId xmlns:a16="http://schemas.microsoft.com/office/drawing/2014/main" id="{857FDF9B-6E95-E6C4-F001-88BD8098927F}"/>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899600" y="2451602"/>
            <a:ext cx="2401500" cy="2423103"/>
          </a:xfrm>
          <a:prstGeom prst="rect">
            <a:avLst/>
          </a:prstGeom>
        </p:spPr>
      </p:pic>
      <p:sp>
        <p:nvSpPr>
          <p:cNvPr id="4" name="Titel 1">
            <a:extLst>
              <a:ext uri="{FF2B5EF4-FFF2-40B4-BE49-F238E27FC236}">
                <a16:creationId xmlns:a16="http://schemas.microsoft.com/office/drawing/2014/main" id="{55E4BFCD-CFCF-1CAA-E2C8-13C57AFBE2E9}"/>
              </a:ext>
            </a:extLst>
          </p:cNvPr>
          <p:cNvSpPr txBox="1">
            <a:spLocks/>
          </p:cNvSpPr>
          <p:nvPr userDrawn="1"/>
        </p:nvSpPr>
        <p:spPr>
          <a:xfrm>
            <a:off x="320040" y="-484229"/>
            <a:ext cx="2068135"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rPr>
              <a:t>Titelfolie mit Bild</a:t>
            </a:r>
            <a:endParaRPr lang="de-DE" sz="800" dirty="0">
              <a:solidFill>
                <a:schemeClr val="tx1"/>
              </a:solidFill>
            </a:endParaRPr>
          </a:p>
        </p:txBody>
      </p:sp>
    </p:spTree>
    <p:extLst>
      <p:ext uri="{BB962C8B-B14F-4D97-AF65-F5344CB8AC3E}">
        <p14:creationId xmlns:p14="http://schemas.microsoft.com/office/powerpoint/2010/main" val="198050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seiten (Rot)">
    <p:bg>
      <p:bgPr>
        <a:solidFill>
          <a:schemeClr val="accent6"/>
        </a:solidFill>
        <a:effectLst/>
      </p:bgPr>
    </p:bg>
    <p:spTree>
      <p:nvGrpSpPr>
        <p:cNvPr id="1" name=""/>
        <p:cNvGrpSpPr/>
        <p:nvPr/>
      </p:nvGrpSpPr>
      <p:grpSpPr>
        <a:xfrm>
          <a:off x="0" y="0"/>
          <a:ext cx="0" cy="0"/>
          <a:chOff x="0" y="0"/>
          <a:chExt cx="0" cy="0"/>
        </a:xfrm>
      </p:grpSpPr>
      <p:sp>
        <p:nvSpPr>
          <p:cNvPr id="20" name="Footer 2" descr="{&quot;templafy&quot;:{&quot;id&quot;:&quot;832ad2da-8657-4226-8462-9599dc957a61&quot;}}">
            <a:extLst>
              <a:ext uri="{FF2B5EF4-FFF2-40B4-BE49-F238E27FC236}">
                <a16:creationId xmlns:a16="http://schemas.microsoft.com/office/drawing/2014/main" id="{F6D0C6A7-A5A2-4320-B715-8C80A812796A}"/>
              </a:ext>
            </a:extLst>
          </p:cNvPr>
          <p:cNvSpPr/>
          <p:nvPr userDrawn="1"/>
        </p:nvSpPr>
        <p:spPr>
          <a:xfrm>
            <a:off x="3797201" y="6445305"/>
            <a:ext cx="7781135" cy="3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CH" sz="1200" noProof="0">
                <a:solidFill>
                  <a:schemeClr val="bg1"/>
                </a:solidFill>
                <a:latin typeface="+mn-lt"/>
              </a:rPr>
              <a:t>Universität Bern, Vetsuisse-Fakultät</a:t>
            </a:r>
            <a:endParaRPr lang="de-CH" sz="1200" noProof="0" dirty="0">
              <a:solidFill>
                <a:schemeClr val="bg1"/>
              </a:solidFill>
              <a:latin typeface="+mn-lt"/>
            </a:endParaRPr>
          </a:p>
        </p:txBody>
      </p:sp>
      <p:sp>
        <p:nvSpPr>
          <p:cNvPr id="9" name="Slide number">
            <a:extLst>
              <a:ext uri="{FF2B5EF4-FFF2-40B4-BE49-F238E27FC236}">
                <a16:creationId xmlns:a16="http://schemas.microsoft.com/office/drawing/2014/main" id="{7DF98CDE-7C24-47C1-80C5-DB5BE2482741}"/>
              </a:ext>
            </a:extLst>
          </p:cNvPr>
          <p:cNvSpPr>
            <a:spLocks noGrp="1"/>
          </p:cNvSpPr>
          <p:nvPr>
            <p:ph type="sldNum" sz="quarter" idx="17"/>
          </p:nvPr>
        </p:nvSpPr>
        <p:spPr/>
        <p:txBody>
          <a:bodyPr/>
          <a:lstStyle>
            <a:lvl1pPr>
              <a:defRPr>
                <a:solidFill>
                  <a:schemeClr val="bg1"/>
                </a:solidFill>
              </a:defRPr>
            </a:lvl1pPr>
          </a:lstStyle>
          <a:p>
            <a:fld id="{9C819A1E-7CFD-44ED-A7EE-35C8DB5FAD42}" type="slidenum">
              <a:rPr lang="de-CH" noProof="0" smtClean="0"/>
              <a:pPr/>
              <a:t>‹#›</a:t>
            </a:fld>
            <a:endParaRPr lang="de-CH" noProof="0"/>
          </a:p>
        </p:txBody>
      </p:sp>
      <p:sp>
        <p:nvSpPr>
          <p:cNvPr id="14" name="Subtitle">
            <a:extLst>
              <a:ext uri="{FF2B5EF4-FFF2-40B4-BE49-F238E27FC236}">
                <a16:creationId xmlns:a16="http://schemas.microsoft.com/office/drawing/2014/main" id="{C3C78D30-CB41-448E-A7F4-1813E9935399}"/>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chemeClr val="bg1"/>
                </a:solidFill>
                <a:latin typeface="+mj-lt"/>
                <a:cs typeface="Arial" panose="020B0604020202020204" pitchFamily="34" charset="0"/>
              </a:defRPr>
            </a:lvl1pPr>
          </a:lstStyle>
          <a:p>
            <a:pPr lvl="0"/>
            <a:r>
              <a:rPr lang="de-CH" noProof="0" dirty="0"/>
              <a:t>Kapiteluntertitel (fakultativ)</a:t>
            </a:r>
          </a:p>
        </p:txBody>
      </p:sp>
      <p:sp>
        <p:nvSpPr>
          <p:cNvPr id="4" name="Title">
            <a:extLst>
              <a:ext uri="{FF2B5EF4-FFF2-40B4-BE49-F238E27FC236}">
                <a16:creationId xmlns:a16="http://schemas.microsoft.com/office/drawing/2014/main" id="{D2DEF6E4-9B52-4411-97B0-12DE3213D2BA}"/>
              </a:ext>
            </a:extLst>
          </p:cNvPr>
          <p:cNvSpPr>
            <a:spLocks noGrp="1"/>
          </p:cNvSpPr>
          <p:nvPr>
            <p:ph type="title" hasCustomPrompt="1"/>
          </p:nvPr>
        </p:nvSpPr>
        <p:spPr/>
        <p:txBody>
          <a:bodyPr/>
          <a:lstStyle>
            <a:lvl1pPr>
              <a:defRPr>
                <a:solidFill>
                  <a:schemeClr val="bg1"/>
                </a:solidFill>
              </a:defRPr>
            </a:lvl1pPr>
          </a:lstStyle>
          <a:p>
            <a:r>
              <a:rPr lang="de-CH" noProof="0" dirty="0"/>
              <a:t>Kapiteltitel</a:t>
            </a:r>
          </a:p>
        </p:txBody>
      </p:sp>
      <p:pic>
        <p:nvPicPr>
          <p:cNvPr id="8" name="Logo" descr="{&quot;templafy&quot;:{&quot;id&quot;:&quot;398872da-cf19-42b0-b507-1c988ffb1dd9&quot;}}">
            <a:extLst>
              <a:ext uri="{FF2B5EF4-FFF2-40B4-BE49-F238E27FC236}">
                <a16:creationId xmlns:a16="http://schemas.microsoft.com/office/drawing/2014/main" id="{0A84912D-4F4F-D0F9-9871-1260A4FB509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3600" y="306002"/>
            <a:ext cx="1148544" cy="720090"/>
          </a:xfrm>
          <a:prstGeom prst="rect">
            <a:avLst/>
          </a:prstGeom>
        </p:spPr>
      </p:pic>
      <p:sp>
        <p:nvSpPr>
          <p:cNvPr id="5" name="Tijdelijke aanduiding voor datum 4">
            <a:extLst>
              <a:ext uri="{FF2B5EF4-FFF2-40B4-BE49-F238E27FC236}">
                <a16:creationId xmlns:a16="http://schemas.microsoft.com/office/drawing/2014/main" id="{A1F930C3-9F37-79C9-D0A5-DBEBFF9BB5A0}"/>
              </a:ext>
            </a:extLst>
          </p:cNvPr>
          <p:cNvSpPr>
            <a:spLocks noGrp="1"/>
          </p:cNvSpPr>
          <p:nvPr>
            <p:ph type="dt" sz="half" idx="31"/>
          </p:nvPr>
        </p:nvSpPr>
        <p:spPr/>
        <p:txBody>
          <a:bodyPr/>
          <a:lstStyle>
            <a:lvl1pPr>
              <a:defRPr>
                <a:solidFill>
                  <a:schemeClr val="bg1"/>
                </a:solidFill>
              </a:defRPr>
            </a:lvl1pPr>
          </a:lstStyle>
          <a:p>
            <a:r>
              <a:rPr lang="de-CH"/>
              <a:t>18. Januar 2023, Bern</a:t>
            </a:r>
            <a:endParaRPr lang="de-CH" dirty="0"/>
          </a:p>
        </p:txBody>
      </p:sp>
      <p:sp>
        <p:nvSpPr>
          <p:cNvPr id="7" name="Tijdelijke aanduiding voor voettekst 6">
            <a:extLst>
              <a:ext uri="{FF2B5EF4-FFF2-40B4-BE49-F238E27FC236}">
                <a16:creationId xmlns:a16="http://schemas.microsoft.com/office/drawing/2014/main" id="{720ACCDB-C0B3-0A21-4302-5F35D0980035}"/>
              </a:ext>
            </a:extLst>
          </p:cNvPr>
          <p:cNvSpPr>
            <a:spLocks noGrp="1"/>
          </p:cNvSpPr>
          <p:nvPr>
            <p:ph type="ftr" sz="quarter" idx="32"/>
          </p:nvPr>
        </p:nvSpPr>
        <p:spPr/>
        <p:txBody>
          <a:bodyPr/>
          <a:lstStyle>
            <a:lvl1pPr>
              <a:defRPr>
                <a:solidFill>
                  <a:schemeClr val="bg1"/>
                </a:solidFill>
              </a:defRPr>
            </a:lvl1pPr>
          </a:lstStyle>
          <a:p>
            <a:r>
              <a:rPr lang="de-CH"/>
              <a:t>Organisationseinheit</a:t>
            </a:r>
            <a:endParaRPr lang="de-CH" dirty="0"/>
          </a:p>
        </p:txBody>
      </p:sp>
    </p:spTree>
    <p:extLst>
      <p:ext uri="{BB962C8B-B14F-4D97-AF65-F5344CB8AC3E}">
        <p14:creationId xmlns:p14="http://schemas.microsoft.com/office/powerpoint/2010/main" val="234088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seiten (Grau)">
    <p:bg>
      <p:bgPr>
        <a:solidFill>
          <a:srgbClr val="646363"/>
        </a:solidFill>
        <a:effectLst/>
      </p:bgPr>
    </p:bg>
    <p:spTree>
      <p:nvGrpSpPr>
        <p:cNvPr id="1" name=""/>
        <p:cNvGrpSpPr/>
        <p:nvPr/>
      </p:nvGrpSpPr>
      <p:grpSpPr>
        <a:xfrm>
          <a:off x="0" y="0"/>
          <a:ext cx="0" cy="0"/>
          <a:chOff x="0" y="0"/>
          <a:chExt cx="0" cy="0"/>
        </a:xfrm>
      </p:grpSpPr>
      <p:sp>
        <p:nvSpPr>
          <p:cNvPr id="17" name="Footer 3" descr="{&quot;templafy&quot;:{&quot;id&quot;:&quot;3d523958-de0a-44fc-b7d2-6d3b3ac91690&quot;}}">
            <a:extLst>
              <a:ext uri="{FF2B5EF4-FFF2-40B4-BE49-F238E27FC236}">
                <a16:creationId xmlns:a16="http://schemas.microsoft.com/office/drawing/2014/main" id="{8F57D3E5-66CA-4A6F-A22A-C1427F8D62EA}"/>
              </a:ext>
            </a:extLst>
          </p:cNvPr>
          <p:cNvSpPr/>
          <p:nvPr userDrawn="1"/>
        </p:nvSpPr>
        <p:spPr>
          <a:xfrm>
            <a:off x="3797201" y="6436427"/>
            <a:ext cx="7781135" cy="3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CH" sz="1200" noProof="0">
                <a:solidFill>
                  <a:schemeClr val="bg1"/>
                </a:solidFill>
                <a:latin typeface="+mn-lt"/>
              </a:rPr>
              <a:t>Universität Bern, Vetsuisse-Fakultät</a:t>
            </a:r>
            <a:endParaRPr lang="de-CH" sz="1200" noProof="0" dirty="0">
              <a:solidFill>
                <a:schemeClr val="bg1"/>
              </a:solidFill>
              <a:latin typeface="+mn-lt"/>
            </a:endParaRPr>
          </a:p>
        </p:txBody>
      </p:sp>
      <p:sp>
        <p:nvSpPr>
          <p:cNvPr id="2" name="Slide number">
            <a:extLst>
              <a:ext uri="{FF2B5EF4-FFF2-40B4-BE49-F238E27FC236}">
                <a16:creationId xmlns:a16="http://schemas.microsoft.com/office/drawing/2014/main" id="{6B217D56-9F23-4A1F-A948-17905D6B6D6F}"/>
              </a:ext>
            </a:extLst>
          </p:cNvPr>
          <p:cNvSpPr>
            <a:spLocks noGrp="1"/>
          </p:cNvSpPr>
          <p:nvPr>
            <p:ph type="sldNum" sz="quarter" idx="15"/>
          </p:nvPr>
        </p:nvSpPr>
        <p:spPr/>
        <p:txBody>
          <a:bodyPr/>
          <a:lstStyle>
            <a:lvl1pPr>
              <a:defRPr>
                <a:solidFill>
                  <a:schemeClr val="bg1"/>
                </a:solidFill>
              </a:defRPr>
            </a:lvl1pPr>
          </a:lstStyle>
          <a:p>
            <a:fld id="{9C819A1E-7CFD-44ED-A7EE-35C8DB5FAD42}" type="slidenum">
              <a:rPr lang="de-CH" noProof="0" smtClean="0"/>
              <a:pPr/>
              <a:t>‹#›</a:t>
            </a:fld>
            <a:endParaRPr lang="de-CH" noProof="0" dirty="0"/>
          </a:p>
        </p:txBody>
      </p:sp>
      <p:sp>
        <p:nvSpPr>
          <p:cNvPr id="14" name="Subtitle">
            <a:extLst>
              <a:ext uri="{FF2B5EF4-FFF2-40B4-BE49-F238E27FC236}">
                <a16:creationId xmlns:a16="http://schemas.microsoft.com/office/drawing/2014/main" id="{C3C78D30-CB41-448E-A7F4-1813E9935399}"/>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chemeClr val="bg1"/>
                </a:solidFill>
                <a:latin typeface="+mj-lt"/>
                <a:cs typeface="Arial" panose="020B0604020202020204" pitchFamily="34" charset="0"/>
              </a:defRPr>
            </a:lvl1pPr>
          </a:lstStyle>
          <a:p>
            <a:pPr lvl="0"/>
            <a:r>
              <a:rPr lang="de-CH" noProof="0" dirty="0"/>
              <a:t>Kapiteluntertitel (fakultativ)</a:t>
            </a:r>
          </a:p>
        </p:txBody>
      </p:sp>
      <p:sp>
        <p:nvSpPr>
          <p:cNvPr id="4" name="Title">
            <a:extLst>
              <a:ext uri="{FF2B5EF4-FFF2-40B4-BE49-F238E27FC236}">
                <a16:creationId xmlns:a16="http://schemas.microsoft.com/office/drawing/2014/main" id="{D2DEF6E4-9B52-4411-97B0-12DE3213D2BA}"/>
              </a:ext>
            </a:extLst>
          </p:cNvPr>
          <p:cNvSpPr>
            <a:spLocks noGrp="1"/>
          </p:cNvSpPr>
          <p:nvPr>
            <p:ph type="title" hasCustomPrompt="1"/>
          </p:nvPr>
        </p:nvSpPr>
        <p:spPr/>
        <p:txBody>
          <a:bodyPr/>
          <a:lstStyle>
            <a:lvl1pPr>
              <a:defRPr>
                <a:solidFill>
                  <a:schemeClr val="bg1"/>
                </a:solidFill>
              </a:defRPr>
            </a:lvl1pPr>
          </a:lstStyle>
          <a:p>
            <a:r>
              <a:rPr lang="de-CH" noProof="0" dirty="0"/>
              <a:t>Kapiteltitel</a:t>
            </a:r>
          </a:p>
        </p:txBody>
      </p:sp>
      <p:pic>
        <p:nvPicPr>
          <p:cNvPr id="7" name="Logo" descr="{&quot;templafy&quot;:{&quot;id&quot;:&quot;7b76217b-6df5-497f-86fd-a37bffefde7c&quot;}}">
            <a:extLst>
              <a:ext uri="{FF2B5EF4-FFF2-40B4-BE49-F238E27FC236}">
                <a16:creationId xmlns:a16="http://schemas.microsoft.com/office/drawing/2014/main" id="{269A8BB7-AC36-3F31-601F-7B5DC41F822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3600" y="306002"/>
            <a:ext cx="1148544" cy="720090"/>
          </a:xfrm>
          <a:prstGeom prst="rect">
            <a:avLst/>
          </a:prstGeom>
        </p:spPr>
      </p:pic>
      <p:sp>
        <p:nvSpPr>
          <p:cNvPr id="12" name="Tijdelijke aanduiding voor datum 11">
            <a:extLst>
              <a:ext uri="{FF2B5EF4-FFF2-40B4-BE49-F238E27FC236}">
                <a16:creationId xmlns:a16="http://schemas.microsoft.com/office/drawing/2014/main" id="{109FFC90-7363-F59E-9D01-3AABA8EE338E}"/>
              </a:ext>
            </a:extLst>
          </p:cNvPr>
          <p:cNvSpPr>
            <a:spLocks noGrp="1"/>
          </p:cNvSpPr>
          <p:nvPr>
            <p:ph type="dt" sz="half" idx="31"/>
          </p:nvPr>
        </p:nvSpPr>
        <p:spPr/>
        <p:txBody>
          <a:bodyPr/>
          <a:lstStyle>
            <a:lvl1pPr>
              <a:defRPr>
                <a:solidFill>
                  <a:schemeClr val="bg1"/>
                </a:solidFill>
              </a:defRPr>
            </a:lvl1pPr>
          </a:lstStyle>
          <a:p>
            <a:r>
              <a:rPr lang="de-CH"/>
              <a:t>18. Januar 2023, Bern</a:t>
            </a:r>
            <a:endParaRPr lang="de-CH" dirty="0"/>
          </a:p>
        </p:txBody>
      </p:sp>
      <p:sp>
        <p:nvSpPr>
          <p:cNvPr id="13" name="Tijdelijke aanduiding voor voettekst 12">
            <a:extLst>
              <a:ext uri="{FF2B5EF4-FFF2-40B4-BE49-F238E27FC236}">
                <a16:creationId xmlns:a16="http://schemas.microsoft.com/office/drawing/2014/main" id="{2CA55905-23AB-8FF5-A7C9-6E846DE6EB7E}"/>
              </a:ext>
            </a:extLst>
          </p:cNvPr>
          <p:cNvSpPr>
            <a:spLocks noGrp="1"/>
          </p:cNvSpPr>
          <p:nvPr>
            <p:ph type="ftr" sz="quarter" idx="32"/>
          </p:nvPr>
        </p:nvSpPr>
        <p:spPr/>
        <p:txBody>
          <a:bodyPr/>
          <a:lstStyle>
            <a:lvl1pPr>
              <a:defRPr>
                <a:solidFill>
                  <a:schemeClr val="bg1"/>
                </a:solidFill>
              </a:defRPr>
            </a:lvl1pPr>
          </a:lstStyle>
          <a:p>
            <a:r>
              <a:rPr lang="de-CH"/>
              <a:t>Organisationseinheit</a:t>
            </a:r>
            <a:endParaRPr lang="de-CH" dirty="0"/>
          </a:p>
        </p:txBody>
      </p:sp>
    </p:spTree>
    <p:extLst>
      <p:ext uri="{BB962C8B-B14F-4D97-AF65-F5344CB8AC3E}">
        <p14:creationId xmlns:p14="http://schemas.microsoft.com/office/powerpoint/2010/main" val="4260844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Text">
            <a:extLst>
              <a:ext uri="{FF2B5EF4-FFF2-40B4-BE49-F238E27FC236}">
                <a16:creationId xmlns:a16="http://schemas.microsoft.com/office/drawing/2014/main" id="{D8E2A40A-BBB1-4118-AFA7-75CE56FDBD7A}"/>
              </a:ext>
            </a:extLst>
          </p:cNvPr>
          <p:cNvSpPr>
            <a:spLocks noGrp="1"/>
          </p:cNvSpPr>
          <p:nvPr>
            <p:ph idx="1" hasCustomPrompt="1"/>
          </p:nvPr>
        </p:nvSpPr>
        <p:spPr>
          <a:xfrm>
            <a:off x="1062736" y="2042635"/>
            <a:ext cx="10515600" cy="4351338"/>
          </a:xfrm>
          <a:prstGeom prst="rect">
            <a:avLst/>
          </a:prstGeom>
        </p:spPr>
        <p:txBody>
          <a:bodyPr vert="horz" lIns="91440" tIns="45720" rIns="91440" bIns="45720" rtlCol="0">
            <a:noAutofit/>
          </a:bodyPr>
          <a:lstStyle>
            <a:lvl1pPr>
              <a:spcAft>
                <a:spcPts val="600"/>
              </a:spcAft>
              <a:defRPr sz="2600">
                <a:latin typeface="+mn-lt"/>
              </a:defRPr>
            </a:lvl1pPr>
            <a:lvl2pPr marL="324000">
              <a:spcAft>
                <a:spcPts val="600"/>
              </a:spcAft>
              <a:defRPr sz="2600">
                <a:latin typeface="+mn-lt"/>
              </a:defRPr>
            </a:lvl2pPr>
            <a:lvl3pPr marL="684000">
              <a:spcAft>
                <a:spcPts val="600"/>
              </a:spcAft>
              <a:defRPr sz="2600"/>
            </a:lvl3pPr>
            <a:lvl4pPr marL="1008000">
              <a:spcAft>
                <a:spcPts val="600"/>
              </a:spcAft>
              <a:defRPr sz="2600"/>
            </a:lvl4pPr>
            <a:lvl5pPr marL="1332000">
              <a:spcAft>
                <a:spcPts val="600"/>
              </a:spcAft>
              <a:defRPr sz="2600"/>
            </a:lvl5pPr>
          </a:lstStyle>
          <a:p>
            <a:pPr lvl="0"/>
            <a:r>
              <a:rPr lang="de-CH" noProof="0" dirty="0"/>
              <a:t>Inhalt hinzufügen</a:t>
            </a:r>
          </a:p>
        </p:txBody>
      </p:sp>
      <p:sp>
        <p:nvSpPr>
          <p:cNvPr id="16" name="Subtitle">
            <a:extLst>
              <a:ext uri="{FF2B5EF4-FFF2-40B4-BE49-F238E27FC236}">
                <a16:creationId xmlns:a16="http://schemas.microsoft.com/office/drawing/2014/main" id="{C920BAB7-1FB4-4BAB-8FD4-CB13A5B44986}"/>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rgbClr val="9D9D9C"/>
                </a:solidFill>
                <a:latin typeface="+mn-lt"/>
                <a:cs typeface="Arial" panose="020B0604020202020204" pitchFamily="34" charset="0"/>
              </a:defRPr>
            </a:lvl1pPr>
          </a:lstStyle>
          <a:p>
            <a:pPr lvl="0"/>
            <a:r>
              <a:rPr lang="de-CH" noProof="0" dirty="0"/>
              <a:t>Untertitel (fakultativ)</a:t>
            </a:r>
          </a:p>
        </p:txBody>
      </p:sp>
      <p:sp>
        <p:nvSpPr>
          <p:cNvPr id="2" name="Title">
            <a:extLst>
              <a:ext uri="{FF2B5EF4-FFF2-40B4-BE49-F238E27FC236}">
                <a16:creationId xmlns:a16="http://schemas.microsoft.com/office/drawing/2014/main" id="{04ABA236-C13C-45D6-A4EB-05DE88EE2D20}"/>
              </a:ext>
            </a:extLst>
          </p:cNvPr>
          <p:cNvSpPr>
            <a:spLocks noGrp="1"/>
          </p:cNvSpPr>
          <p:nvPr>
            <p:ph type="title" hasCustomPrompt="1"/>
          </p:nvPr>
        </p:nvSpPr>
        <p:spPr/>
        <p:txBody>
          <a:bodyPr/>
          <a:lstStyle>
            <a:lvl1pPr>
              <a:defRPr>
                <a:solidFill>
                  <a:schemeClr val="tx1"/>
                </a:solidFill>
              </a:defRPr>
            </a:lvl1pPr>
          </a:lstStyle>
          <a:p>
            <a:r>
              <a:rPr lang="de-CH" noProof="0" dirty="0"/>
              <a:t>Titel hinzufügen</a:t>
            </a:r>
          </a:p>
        </p:txBody>
      </p:sp>
      <p:sp>
        <p:nvSpPr>
          <p:cNvPr id="10" name="Tijdelijke aanduiding voor datum 9">
            <a:extLst>
              <a:ext uri="{FF2B5EF4-FFF2-40B4-BE49-F238E27FC236}">
                <a16:creationId xmlns:a16="http://schemas.microsoft.com/office/drawing/2014/main" id="{87CFF00B-D37B-FAF5-A9E7-ED64F5E3E0D7}"/>
              </a:ext>
            </a:extLst>
          </p:cNvPr>
          <p:cNvSpPr>
            <a:spLocks noGrp="1"/>
          </p:cNvSpPr>
          <p:nvPr>
            <p:ph type="dt" sz="half" idx="31"/>
          </p:nvPr>
        </p:nvSpPr>
        <p:spPr/>
        <p:txBody>
          <a:bodyPr/>
          <a:lstStyle/>
          <a:p>
            <a:r>
              <a:rPr lang="de-CH"/>
              <a:t>18. Januar 2023, Bern</a:t>
            </a:r>
            <a:endParaRPr lang="de-CH" dirty="0"/>
          </a:p>
        </p:txBody>
      </p:sp>
      <p:sp>
        <p:nvSpPr>
          <p:cNvPr id="11" name="Tijdelijke aanduiding voor voettekst 10">
            <a:extLst>
              <a:ext uri="{FF2B5EF4-FFF2-40B4-BE49-F238E27FC236}">
                <a16:creationId xmlns:a16="http://schemas.microsoft.com/office/drawing/2014/main" id="{4FA7217C-1F27-BB73-A400-0FEEA4F3E031}"/>
              </a:ext>
            </a:extLst>
          </p:cNvPr>
          <p:cNvSpPr>
            <a:spLocks noGrp="1"/>
          </p:cNvSpPr>
          <p:nvPr>
            <p:ph type="ftr" sz="quarter" idx="32"/>
          </p:nvPr>
        </p:nvSpPr>
        <p:spPr/>
        <p:txBody>
          <a:bodyPr/>
          <a:lstStyle/>
          <a:p>
            <a:r>
              <a:rPr lang="de-CH"/>
              <a:t>Organisationseinheit</a:t>
            </a:r>
            <a:endParaRPr lang="de-CH" dirty="0"/>
          </a:p>
        </p:txBody>
      </p:sp>
      <p:sp>
        <p:nvSpPr>
          <p:cNvPr id="12" name="Tijdelijke aanduiding voor dianummer 11">
            <a:extLst>
              <a:ext uri="{FF2B5EF4-FFF2-40B4-BE49-F238E27FC236}">
                <a16:creationId xmlns:a16="http://schemas.microsoft.com/office/drawing/2014/main" id="{D31504D9-AF38-3FBE-652D-3643D1FC483C}"/>
              </a:ext>
            </a:extLst>
          </p:cNvPr>
          <p:cNvSpPr>
            <a:spLocks noGrp="1"/>
          </p:cNvSpPr>
          <p:nvPr>
            <p:ph type="sldNum" sz="quarter" idx="33"/>
          </p:nvPr>
        </p:nvSpPr>
        <p:spPr/>
        <p:txBody>
          <a:bodyPr/>
          <a:lstStyle/>
          <a:p>
            <a:fld id="{9C819A1E-7CFD-44ED-A7EE-35C8DB5FAD42}" type="slidenum">
              <a:rPr lang="de-CH" smtClean="0"/>
              <a:pPr/>
              <a:t>‹#›</a:t>
            </a:fld>
            <a:endParaRPr lang="de-CH" dirty="0"/>
          </a:p>
        </p:txBody>
      </p:sp>
    </p:spTree>
    <p:extLst>
      <p:ext uri="{BB962C8B-B14F-4D97-AF65-F5344CB8AC3E}">
        <p14:creationId xmlns:p14="http://schemas.microsoft.com/office/powerpoint/2010/main" val="379148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ohne Untertitel)">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E14406F-DC93-4A53-9C07-EC77106573C1}"/>
              </a:ext>
            </a:extLst>
          </p:cNvPr>
          <p:cNvSpPr>
            <a:spLocks noGrp="1"/>
          </p:cNvSpPr>
          <p:nvPr>
            <p:ph type="sldNum" sz="quarter" idx="10"/>
          </p:nvPr>
        </p:nvSpPr>
        <p:spPr/>
        <p:txBody>
          <a:bodyPr/>
          <a:lstStyle/>
          <a:p>
            <a:fld id="{9C819A1E-7CFD-44ED-A7EE-35C8DB5FAD42}" type="slidenum">
              <a:rPr lang="de-CH" noProof="0" smtClean="0"/>
              <a:pPr/>
              <a:t>‹#›</a:t>
            </a:fld>
            <a:endParaRPr lang="de-CH" noProof="0" dirty="0"/>
          </a:p>
        </p:txBody>
      </p:sp>
      <p:sp>
        <p:nvSpPr>
          <p:cNvPr id="8" name="Text">
            <a:extLst>
              <a:ext uri="{FF2B5EF4-FFF2-40B4-BE49-F238E27FC236}">
                <a16:creationId xmlns:a16="http://schemas.microsoft.com/office/drawing/2014/main" id="{D8E2A40A-BBB1-4118-AFA7-75CE56FDBD7A}"/>
              </a:ext>
            </a:extLst>
          </p:cNvPr>
          <p:cNvSpPr>
            <a:spLocks noGrp="1"/>
          </p:cNvSpPr>
          <p:nvPr>
            <p:ph idx="1" hasCustomPrompt="1"/>
          </p:nvPr>
        </p:nvSpPr>
        <p:spPr>
          <a:xfrm>
            <a:off x="1062736" y="1422875"/>
            <a:ext cx="10515600" cy="4351338"/>
          </a:xfrm>
          <a:prstGeom prst="rect">
            <a:avLst/>
          </a:prstGeom>
        </p:spPr>
        <p:txBody>
          <a:bodyPr vert="horz" lIns="91440" tIns="45720" rIns="91440" bIns="45720" rtlCol="0">
            <a:noAutofit/>
          </a:bodyPr>
          <a:lstStyle>
            <a:lvl1pPr>
              <a:spcAft>
                <a:spcPts val="600"/>
              </a:spcAft>
              <a:defRPr sz="2600">
                <a:latin typeface="+mn-lt"/>
              </a:defRPr>
            </a:lvl1pPr>
            <a:lvl2pPr marL="324000">
              <a:spcAft>
                <a:spcPts val="600"/>
              </a:spcAft>
              <a:defRPr sz="2600">
                <a:latin typeface="+mn-lt"/>
              </a:defRPr>
            </a:lvl2pPr>
            <a:lvl3pPr marL="684000">
              <a:spcAft>
                <a:spcPts val="600"/>
              </a:spcAft>
              <a:defRPr sz="2600"/>
            </a:lvl3pPr>
            <a:lvl4pPr marL="1008000">
              <a:spcAft>
                <a:spcPts val="600"/>
              </a:spcAft>
              <a:defRPr sz="2600"/>
            </a:lvl4pPr>
            <a:lvl5pPr marL="1332000">
              <a:spcAft>
                <a:spcPts val="600"/>
              </a:spcAft>
              <a:defRPr sz="2600"/>
            </a:lvl5pPr>
          </a:lstStyle>
          <a:p>
            <a:pPr lvl="0"/>
            <a:r>
              <a:rPr lang="de-CH" noProof="0" dirty="0"/>
              <a:t>Inhalt hinzufügen</a:t>
            </a:r>
          </a:p>
        </p:txBody>
      </p:sp>
      <p:sp>
        <p:nvSpPr>
          <p:cNvPr id="2" name="Title">
            <a:extLst>
              <a:ext uri="{FF2B5EF4-FFF2-40B4-BE49-F238E27FC236}">
                <a16:creationId xmlns:a16="http://schemas.microsoft.com/office/drawing/2014/main" id="{04ABA236-C13C-45D6-A4EB-05DE88EE2D20}"/>
              </a:ext>
            </a:extLst>
          </p:cNvPr>
          <p:cNvSpPr>
            <a:spLocks noGrp="1"/>
          </p:cNvSpPr>
          <p:nvPr>
            <p:ph type="title" hasCustomPrompt="1"/>
          </p:nvPr>
        </p:nvSpPr>
        <p:spPr/>
        <p:txBody>
          <a:bodyPr/>
          <a:lstStyle>
            <a:lvl1pPr>
              <a:defRPr>
                <a:solidFill>
                  <a:schemeClr val="tx1"/>
                </a:solidFill>
              </a:defRPr>
            </a:lvl1pPr>
          </a:lstStyle>
          <a:p>
            <a:r>
              <a:rPr lang="de-CH" noProof="0" dirty="0"/>
              <a:t>Titel hinzufügen</a:t>
            </a:r>
          </a:p>
        </p:txBody>
      </p:sp>
      <p:sp>
        <p:nvSpPr>
          <p:cNvPr id="6" name="Tijdelijke aanduiding voor datum 5">
            <a:extLst>
              <a:ext uri="{FF2B5EF4-FFF2-40B4-BE49-F238E27FC236}">
                <a16:creationId xmlns:a16="http://schemas.microsoft.com/office/drawing/2014/main" id="{A295BA5C-4DFE-D8B6-F8B3-87DCAA1410A5}"/>
              </a:ext>
            </a:extLst>
          </p:cNvPr>
          <p:cNvSpPr>
            <a:spLocks noGrp="1"/>
          </p:cNvSpPr>
          <p:nvPr>
            <p:ph type="dt" sz="half" idx="31"/>
          </p:nvPr>
        </p:nvSpPr>
        <p:spPr/>
        <p:txBody>
          <a:bodyPr/>
          <a:lstStyle/>
          <a:p>
            <a:r>
              <a:rPr lang="de-CH"/>
              <a:t>18. Januar 2023, Bern</a:t>
            </a:r>
            <a:endParaRPr lang="de-CH" dirty="0"/>
          </a:p>
        </p:txBody>
      </p:sp>
      <p:sp>
        <p:nvSpPr>
          <p:cNvPr id="7" name="Tijdelijke aanduiding voor voettekst 6">
            <a:extLst>
              <a:ext uri="{FF2B5EF4-FFF2-40B4-BE49-F238E27FC236}">
                <a16:creationId xmlns:a16="http://schemas.microsoft.com/office/drawing/2014/main" id="{71083AF6-6C4D-28F9-7BC0-AC8E4F08CAD0}"/>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218262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Spalten">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F192B501-1AD2-4D7C-9442-2A5BE5F07D28}"/>
              </a:ext>
            </a:extLst>
          </p:cNvPr>
          <p:cNvSpPr>
            <a:spLocks noGrp="1"/>
          </p:cNvSpPr>
          <p:nvPr>
            <p:ph type="sldNum" sz="quarter" idx="15"/>
          </p:nvPr>
        </p:nvSpPr>
        <p:spPr/>
        <p:txBody>
          <a:bodyPr/>
          <a:lstStyle/>
          <a:p>
            <a:fld id="{9C819A1E-7CFD-44ED-A7EE-35C8DB5FAD42}" type="slidenum">
              <a:rPr lang="de-CH" noProof="0" smtClean="0"/>
              <a:pPr/>
              <a:t>‹#›</a:t>
            </a:fld>
            <a:endParaRPr lang="de-CH" noProof="0"/>
          </a:p>
        </p:txBody>
      </p:sp>
      <p:sp>
        <p:nvSpPr>
          <p:cNvPr id="4" name="Text right">
            <a:extLst>
              <a:ext uri="{FF2B5EF4-FFF2-40B4-BE49-F238E27FC236}">
                <a16:creationId xmlns:a16="http://schemas.microsoft.com/office/drawing/2014/main" id="{06CD3D0C-D4D1-4875-BB7B-BDA878B42894}"/>
              </a:ext>
            </a:extLst>
          </p:cNvPr>
          <p:cNvSpPr>
            <a:spLocks noGrp="1"/>
          </p:cNvSpPr>
          <p:nvPr>
            <p:ph sz="half" idx="2" hasCustomPrompt="1"/>
          </p:nvPr>
        </p:nvSpPr>
        <p:spPr>
          <a:xfrm>
            <a:off x="6527800" y="2038985"/>
            <a:ext cx="5057480" cy="4351338"/>
          </a:xfrm>
        </p:spPr>
        <p:txBody>
          <a:bodyPr>
            <a:noAutofit/>
          </a:bodyPr>
          <a:lstStyle>
            <a:lvl1pPr marL="0" indent="0" algn="l">
              <a:lnSpc>
                <a:spcPts val="3200"/>
              </a:lnSpc>
              <a:buFont typeface="Arial" panose="020B0604020202020204" pitchFamily="34" charset="0"/>
              <a:buNone/>
              <a:defRPr sz="2600" spc="20" baseline="0"/>
            </a:lvl1pPr>
          </a:lstStyle>
          <a:p>
            <a:pPr lvl="0"/>
            <a:r>
              <a:rPr lang="de-CH" noProof="0" dirty="0"/>
              <a:t>Inhalt hinzufügen</a:t>
            </a:r>
          </a:p>
          <a:p>
            <a:pPr algn="l"/>
            <a:endParaRPr lang="de-CH" noProof="0" dirty="0"/>
          </a:p>
        </p:txBody>
      </p:sp>
      <p:sp>
        <p:nvSpPr>
          <p:cNvPr id="3" name="Text left">
            <a:extLst>
              <a:ext uri="{FF2B5EF4-FFF2-40B4-BE49-F238E27FC236}">
                <a16:creationId xmlns:a16="http://schemas.microsoft.com/office/drawing/2014/main" id="{AC0B7127-FA76-4553-9FAF-1E1BE6C7AC0A}"/>
              </a:ext>
            </a:extLst>
          </p:cNvPr>
          <p:cNvSpPr>
            <a:spLocks noGrp="1"/>
          </p:cNvSpPr>
          <p:nvPr>
            <p:ph sz="half" idx="1" hasCustomPrompt="1"/>
          </p:nvPr>
        </p:nvSpPr>
        <p:spPr>
          <a:xfrm>
            <a:off x="1071880" y="2038985"/>
            <a:ext cx="5181600" cy="4351338"/>
          </a:xfrm>
        </p:spPr>
        <p:txBody>
          <a:bodyPr>
            <a:noAutofit/>
          </a:bodyPr>
          <a:lstStyle>
            <a:lvl1pPr algn="l">
              <a:lnSpc>
                <a:spcPts val="3200"/>
              </a:lnSpc>
              <a:defRPr sz="2600" spc="20" baseline="0"/>
            </a:lvl1pPr>
          </a:lstStyle>
          <a:p>
            <a:pPr lvl="0"/>
            <a:r>
              <a:rPr lang="de-CH" noProof="0" dirty="0"/>
              <a:t>Inhalt hinzufügen</a:t>
            </a:r>
          </a:p>
        </p:txBody>
      </p:sp>
      <p:sp>
        <p:nvSpPr>
          <p:cNvPr id="11" name="Subtitle">
            <a:extLst>
              <a:ext uri="{FF2B5EF4-FFF2-40B4-BE49-F238E27FC236}">
                <a16:creationId xmlns:a16="http://schemas.microsoft.com/office/drawing/2014/main" id="{243EB6CE-14F4-412E-8770-2B868A8B9B37}"/>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rgbClr val="9D9D9C"/>
                </a:solidFill>
                <a:latin typeface="+mn-lt"/>
                <a:cs typeface="Arial" panose="020B0604020202020204" pitchFamily="34" charset="0"/>
              </a:defRPr>
            </a:lvl1pPr>
          </a:lstStyle>
          <a:p>
            <a:pPr lvl="0"/>
            <a:r>
              <a:rPr lang="de-CH" noProof="0" dirty="0"/>
              <a:t>Untertitel (fakultativ)</a:t>
            </a:r>
          </a:p>
        </p:txBody>
      </p:sp>
      <p:sp>
        <p:nvSpPr>
          <p:cNvPr id="2" name="Title">
            <a:extLst>
              <a:ext uri="{FF2B5EF4-FFF2-40B4-BE49-F238E27FC236}">
                <a16:creationId xmlns:a16="http://schemas.microsoft.com/office/drawing/2014/main" id="{5214DED6-35DF-4092-8EEE-D8D0D6936D38}"/>
              </a:ext>
            </a:extLst>
          </p:cNvPr>
          <p:cNvSpPr>
            <a:spLocks noGrp="1"/>
          </p:cNvSpPr>
          <p:nvPr>
            <p:ph type="title" hasCustomPrompt="1"/>
          </p:nvPr>
        </p:nvSpPr>
        <p:spPr/>
        <p:txBody>
          <a:bodyPr/>
          <a:lstStyle>
            <a:lvl1pPr>
              <a:defRPr>
                <a:solidFill>
                  <a:schemeClr val="tx1"/>
                </a:solidFill>
              </a:defRPr>
            </a:lvl1pPr>
          </a:lstStyle>
          <a:p>
            <a:r>
              <a:rPr lang="de-CH" noProof="0" dirty="0"/>
              <a:t>Titel hinzufügen</a:t>
            </a:r>
          </a:p>
        </p:txBody>
      </p:sp>
      <p:sp>
        <p:nvSpPr>
          <p:cNvPr id="8" name="Tijdelijke aanduiding voor datum 7">
            <a:extLst>
              <a:ext uri="{FF2B5EF4-FFF2-40B4-BE49-F238E27FC236}">
                <a16:creationId xmlns:a16="http://schemas.microsoft.com/office/drawing/2014/main" id="{8B07A3C1-B521-B505-717C-E9D9380868FF}"/>
              </a:ext>
            </a:extLst>
          </p:cNvPr>
          <p:cNvSpPr>
            <a:spLocks noGrp="1"/>
          </p:cNvSpPr>
          <p:nvPr>
            <p:ph type="dt" sz="half" idx="31"/>
          </p:nvPr>
        </p:nvSpPr>
        <p:spPr/>
        <p:txBody>
          <a:bodyPr/>
          <a:lstStyle/>
          <a:p>
            <a:r>
              <a:rPr lang="de-CH"/>
              <a:t>18. Januar 2023, Bern</a:t>
            </a:r>
            <a:endParaRPr lang="de-CH" dirty="0"/>
          </a:p>
        </p:txBody>
      </p:sp>
      <p:sp>
        <p:nvSpPr>
          <p:cNvPr id="9" name="Tijdelijke aanduiding voor voettekst 8">
            <a:extLst>
              <a:ext uri="{FF2B5EF4-FFF2-40B4-BE49-F238E27FC236}">
                <a16:creationId xmlns:a16="http://schemas.microsoft.com/office/drawing/2014/main" id="{74B095D2-BCCB-B492-12DC-19820FC1A7BB}"/>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2044417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Objekt">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B1591914-F48E-4047-B3A6-F5F93D8F9E69}"/>
              </a:ext>
            </a:extLst>
          </p:cNvPr>
          <p:cNvSpPr>
            <a:spLocks noGrp="1"/>
          </p:cNvSpPr>
          <p:nvPr>
            <p:ph type="sldNum" sz="quarter" idx="10"/>
          </p:nvPr>
        </p:nvSpPr>
        <p:spPr/>
        <p:txBody>
          <a:bodyPr/>
          <a:lstStyle/>
          <a:p>
            <a:fld id="{9C819A1E-7CFD-44ED-A7EE-35C8DB5FAD42}" type="slidenum">
              <a:rPr lang="de-CH" noProof="0" smtClean="0"/>
              <a:pPr/>
              <a:t>‹#›</a:t>
            </a:fld>
            <a:endParaRPr lang="de-CH" noProof="0" dirty="0"/>
          </a:p>
        </p:txBody>
      </p:sp>
      <p:sp>
        <p:nvSpPr>
          <p:cNvPr id="3" name="Content">
            <a:extLst>
              <a:ext uri="{FF2B5EF4-FFF2-40B4-BE49-F238E27FC236}">
                <a16:creationId xmlns:a16="http://schemas.microsoft.com/office/drawing/2014/main" id="{CBDA5DC1-D9CA-4B37-B284-FDA1A1DA7DC2}"/>
              </a:ext>
            </a:extLst>
          </p:cNvPr>
          <p:cNvSpPr>
            <a:spLocks noGrp="1"/>
          </p:cNvSpPr>
          <p:nvPr>
            <p:ph idx="1" hasCustomPrompt="1"/>
          </p:nvPr>
        </p:nvSpPr>
        <p:spPr>
          <a:xfrm>
            <a:off x="1071881" y="1293060"/>
            <a:ext cx="10515600" cy="4995980"/>
          </a:xfrm>
          <a:solidFill>
            <a:schemeClr val="bg2"/>
          </a:solidFill>
        </p:spPr>
        <p:txBody>
          <a:bodyPr anchor="ctr">
            <a:noAutofit/>
          </a:bodyPr>
          <a:lstStyle>
            <a:lvl1pPr algn="ctr">
              <a:defRPr sz="1200" b="1"/>
            </a:lvl1pPr>
          </a:lstStyle>
          <a:p>
            <a:pPr lvl="0"/>
            <a:r>
              <a:rPr lang="de-CH" noProof="0" dirty="0"/>
              <a:t>((Bild, Grafik))</a:t>
            </a:r>
          </a:p>
        </p:txBody>
      </p:sp>
      <p:sp>
        <p:nvSpPr>
          <p:cNvPr id="2" name="Title">
            <a:extLst>
              <a:ext uri="{FF2B5EF4-FFF2-40B4-BE49-F238E27FC236}">
                <a16:creationId xmlns:a16="http://schemas.microsoft.com/office/drawing/2014/main" id="{1A93C6CF-9644-457B-BFCB-28FD390E4624}"/>
              </a:ext>
            </a:extLst>
          </p:cNvPr>
          <p:cNvSpPr>
            <a:spLocks noGrp="1"/>
          </p:cNvSpPr>
          <p:nvPr>
            <p:ph type="title" hasCustomPrompt="1"/>
          </p:nvPr>
        </p:nvSpPr>
        <p:spPr/>
        <p:txBody>
          <a:bodyPr/>
          <a:lstStyle>
            <a:lvl1pPr>
              <a:defRPr>
                <a:solidFill>
                  <a:schemeClr val="tx1"/>
                </a:solidFill>
              </a:defRPr>
            </a:lvl1pPr>
          </a:lstStyle>
          <a:p>
            <a:r>
              <a:rPr lang="de-CH" noProof="0" dirty="0"/>
              <a:t>Titel hinzufügen</a:t>
            </a:r>
          </a:p>
        </p:txBody>
      </p:sp>
      <p:sp>
        <p:nvSpPr>
          <p:cNvPr id="7" name="Tijdelijke aanduiding voor datum 6">
            <a:extLst>
              <a:ext uri="{FF2B5EF4-FFF2-40B4-BE49-F238E27FC236}">
                <a16:creationId xmlns:a16="http://schemas.microsoft.com/office/drawing/2014/main" id="{0D6FE230-28D5-BBEB-2902-578E7C54E693}"/>
              </a:ext>
            </a:extLst>
          </p:cNvPr>
          <p:cNvSpPr>
            <a:spLocks noGrp="1"/>
          </p:cNvSpPr>
          <p:nvPr>
            <p:ph type="dt" sz="half" idx="31"/>
          </p:nvPr>
        </p:nvSpPr>
        <p:spPr/>
        <p:txBody>
          <a:bodyPr/>
          <a:lstStyle/>
          <a:p>
            <a:r>
              <a:rPr lang="de-CH"/>
              <a:t>18. Januar 2023, Bern</a:t>
            </a:r>
            <a:endParaRPr lang="de-CH" dirty="0"/>
          </a:p>
        </p:txBody>
      </p:sp>
      <p:sp>
        <p:nvSpPr>
          <p:cNvPr id="8" name="Tijdelijke aanduiding voor voettekst 7">
            <a:extLst>
              <a:ext uri="{FF2B5EF4-FFF2-40B4-BE49-F238E27FC236}">
                <a16:creationId xmlns:a16="http://schemas.microsoft.com/office/drawing/2014/main" id="{FF78E98C-F768-5D86-B490-A2BDBD345AD7}"/>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1492207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Inhalt und Objekt">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436E527F-C7AF-47DB-A851-E001347166D1}"/>
              </a:ext>
            </a:extLst>
          </p:cNvPr>
          <p:cNvSpPr>
            <a:spLocks noGrp="1"/>
          </p:cNvSpPr>
          <p:nvPr>
            <p:ph type="sldNum" sz="quarter" idx="15"/>
          </p:nvPr>
        </p:nvSpPr>
        <p:spPr/>
        <p:txBody>
          <a:bodyPr/>
          <a:lstStyle/>
          <a:p>
            <a:fld id="{9C819A1E-7CFD-44ED-A7EE-35C8DB5FAD42}" type="slidenum">
              <a:rPr lang="de-CH" noProof="0" smtClean="0"/>
              <a:pPr/>
              <a:t>‹#›</a:t>
            </a:fld>
            <a:endParaRPr lang="de-CH" noProof="0" dirty="0"/>
          </a:p>
        </p:txBody>
      </p:sp>
      <p:sp>
        <p:nvSpPr>
          <p:cNvPr id="12" name="Content right">
            <a:extLst>
              <a:ext uri="{FF2B5EF4-FFF2-40B4-BE49-F238E27FC236}">
                <a16:creationId xmlns:a16="http://schemas.microsoft.com/office/drawing/2014/main" id="{7B630F5E-F778-4C6B-BBDF-88319CFE6234}"/>
              </a:ext>
            </a:extLst>
          </p:cNvPr>
          <p:cNvSpPr>
            <a:spLocks noGrp="1"/>
          </p:cNvSpPr>
          <p:nvPr>
            <p:ph sz="quarter" idx="4" hasCustomPrompt="1"/>
          </p:nvPr>
        </p:nvSpPr>
        <p:spPr>
          <a:xfrm>
            <a:off x="6621780" y="2153920"/>
            <a:ext cx="5092700" cy="4137660"/>
          </a:xfrm>
          <a:solidFill>
            <a:schemeClr val="bg2"/>
          </a:solidFill>
        </p:spPr>
        <p:txBody>
          <a:bodyPr anchor="ctr">
            <a:noAutofit/>
          </a:bodyPr>
          <a:lstStyle>
            <a:lvl1pPr algn="ctr">
              <a:defRPr sz="1200" b="1"/>
            </a:lvl1pPr>
          </a:lstStyle>
          <a:p>
            <a:pPr lvl="0"/>
            <a:r>
              <a:rPr lang="de-CH" noProof="0" dirty="0"/>
              <a:t>((Bild, </a:t>
            </a:r>
            <a:r>
              <a:rPr lang="de-CH" noProof="0" dirty="0" err="1"/>
              <a:t>Grafiek</a:t>
            </a:r>
            <a:r>
              <a:rPr lang="de-CH" noProof="0" dirty="0"/>
              <a:t>))</a:t>
            </a:r>
          </a:p>
        </p:txBody>
      </p:sp>
      <p:sp>
        <p:nvSpPr>
          <p:cNvPr id="3" name="Text left">
            <a:extLst>
              <a:ext uri="{FF2B5EF4-FFF2-40B4-BE49-F238E27FC236}">
                <a16:creationId xmlns:a16="http://schemas.microsoft.com/office/drawing/2014/main" id="{AC0B7127-FA76-4553-9FAF-1E1BE6C7AC0A}"/>
              </a:ext>
            </a:extLst>
          </p:cNvPr>
          <p:cNvSpPr>
            <a:spLocks noGrp="1"/>
          </p:cNvSpPr>
          <p:nvPr>
            <p:ph sz="half" idx="1" hasCustomPrompt="1"/>
          </p:nvPr>
        </p:nvSpPr>
        <p:spPr>
          <a:xfrm>
            <a:off x="1071880" y="2038985"/>
            <a:ext cx="5181600" cy="4351338"/>
          </a:xfrm>
        </p:spPr>
        <p:txBody>
          <a:bodyPr>
            <a:noAutofit/>
          </a:bodyPr>
          <a:lstStyle>
            <a:lvl1pPr algn="l">
              <a:lnSpc>
                <a:spcPts val="3200"/>
              </a:lnSpc>
              <a:spcAft>
                <a:spcPts val="600"/>
              </a:spcAft>
              <a:defRPr sz="2600" spc="20" baseline="0"/>
            </a:lvl1pPr>
          </a:lstStyle>
          <a:p>
            <a:pPr lvl="0"/>
            <a:r>
              <a:rPr lang="de-CH" noProof="0" dirty="0"/>
              <a:t>Inhalt hinzufügen</a:t>
            </a:r>
          </a:p>
        </p:txBody>
      </p:sp>
      <p:sp>
        <p:nvSpPr>
          <p:cNvPr id="11" name="Sutbitle">
            <a:extLst>
              <a:ext uri="{FF2B5EF4-FFF2-40B4-BE49-F238E27FC236}">
                <a16:creationId xmlns:a16="http://schemas.microsoft.com/office/drawing/2014/main" id="{243EB6CE-14F4-412E-8770-2B868A8B9B37}"/>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rgbClr val="9D9D9C"/>
                </a:solidFill>
                <a:latin typeface="+mj-lt"/>
                <a:cs typeface="Arial" panose="020B0604020202020204" pitchFamily="34" charset="0"/>
              </a:defRPr>
            </a:lvl1pPr>
          </a:lstStyle>
          <a:p>
            <a:pPr lvl="0"/>
            <a:r>
              <a:rPr lang="de-CH" noProof="0" dirty="0"/>
              <a:t>Untertitel (fakultativ)</a:t>
            </a:r>
          </a:p>
        </p:txBody>
      </p:sp>
      <p:sp>
        <p:nvSpPr>
          <p:cNvPr id="2" name="Title">
            <a:extLst>
              <a:ext uri="{FF2B5EF4-FFF2-40B4-BE49-F238E27FC236}">
                <a16:creationId xmlns:a16="http://schemas.microsoft.com/office/drawing/2014/main" id="{5214DED6-35DF-4092-8EEE-D8D0D6936D38}"/>
              </a:ext>
            </a:extLst>
          </p:cNvPr>
          <p:cNvSpPr>
            <a:spLocks noGrp="1"/>
          </p:cNvSpPr>
          <p:nvPr>
            <p:ph type="title" hasCustomPrompt="1"/>
          </p:nvPr>
        </p:nvSpPr>
        <p:spPr/>
        <p:txBody>
          <a:bodyPr/>
          <a:lstStyle>
            <a:lvl1pPr>
              <a:defRPr>
                <a:solidFill>
                  <a:schemeClr val="tx1"/>
                </a:solidFill>
              </a:defRPr>
            </a:lvl1pPr>
          </a:lstStyle>
          <a:p>
            <a:r>
              <a:rPr lang="de-CH" noProof="0" dirty="0"/>
              <a:t>Titel hinzufügen</a:t>
            </a:r>
          </a:p>
        </p:txBody>
      </p:sp>
      <p:sp>
        <p:nvSpPr>
          <p:cNvPr id="7" name="Tijdelijke aanduiding voor datum 6">
            <a:extLst>
              <a:ext uri="{FF2B5EF4-FFF2-40B4-BE49-F238E27FC236}">
                <a16:creationId xmlns:a16="http://schemas.microsoft.com/office/drawing/2014/main" id="{BBE3F2B9-1B4F-313D-5E10-D676550AAB00}"/>
              </a:ext>
            </a:extLst>
          </p:cNvPr>
          <p:cNvSpPr>
            <a:spLocks noGrp="1"/>
          </p:cNvSpPr>
          <p:nvPr>
            <p:ph type="dt" sz="half" idx="31"/>
          </p:nvPr>
        </p:nvSpPr>
        <p:spPr/>
        <p:txBody>
          <a:bodyPr/>
          <a:lstStyle/>
          <a:p>
            <a:r>
              <a:rPr lang="de-CH"/>
              <a:t>18. Januar 2023, Bern</a:t>
            </a:r>
            <a:endParaRPr lang="de-CH" dirty="0"/>
          </a:p>
        </p:txBody>
      </p:sp>
      <p:sp>
        <p:nvSpPr>
          <p:cNvPr id="8" name="Tijdelijke aanduiding voor voettekst 7">
            <a:extLst>
              <a:ext uri="{FF2B5EF4-FFF2-40B4-BE49-F238E27FC236}">
                <a16:creationId xmlns:a16="http://schemas.microsoft.com/office/drawing/2014/main" id="{B321371C-BBF8-8E8B-F708-650D3991E751}"/>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127962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bjekt Rechts (ohne Fußzeile)">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AA5D19F9-7CF0-4074-B09D-1653AF25D7F4}"/>
              </a:ext>
            </a:extLst>
          </p:cNvPr>
          <p:cNvSpPr>
            <a:spLocks noGrp="1"/>
          </p:cNvSpPr>
          <p:nvPr>
            <p:ph idx="1" hasCustomPrompt="1"/>
          </p:nvPr>
        </p:nvSpPr>
        <p:spPr>
          <a:xfrm>
            <a:off x="1154174" y="0"/>
            <a:ext cx="11037600" cy="6858000"/>
          </a:xfrm>
          <a:solidFill>
            <a:schemeClr val="bg2"/>
          </a:solidFill>
        </p:spPr>
        <p:txBody>
          <a:bodyPr anchor="ctr">
            <a:noAutofit/>
          </a:bodyPr>
          <a:lstStyle>
            <a:lvl1pPr algn="ctr">
              <a:defRPr sz="1200" b="1"/>
            </a:lvl1pPr>
          </a:lstStyle>
          <a:p>
            <a:pPr lvl="0"/>
            <a:r>
              <a:rPr lang="de-CH" noProof="0"/>
              <a:t>((Bild, Grafik))</a:t>
            </a:r>
          </a:p>
        </p:txBody>
      </p:sp>
      <p:sp>
        <p:nvSpPr>
          <p:cNvPr id="4" name="Titel 1">
            <a:extLst>
              <a:ext uri="{FF2B5EF4-FFF2-40B4-BE49-F238E27FC236}">
                <a16:creationId xmlns:a16="http://schemas.microsoft.com/office/drawing/2014/main" id="{345AF8F6-313A-6244-658F-104E11BC8386}"/>
              </a:ext>
            </a:extLst>
          </p:cNvPr>
          <p:cNvSpPr txBox="1">
            <a:spLocks/>
          </p:cNvSpPr>
          <p:nvPr userDrawn="1"/>
        </p:nvSpPr>
        <p:spPr>
          <a:xfrm>
            <a:off x="320040" y="-484229"/>
            <a:ext cx="2068135"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latin typeface="+mj-lt"/>
              </a:rPr>
              <a:t>Folie mit Grafik oder Bild</a:t>
            </a:r>
            <a:endParaRPr lang="de-DE" sz="800" dirty="0">
              <a:solidFill>
                <a:schemeClr val="tx1"/>
              </a:solidFill>
              <a:latin typeface="+mj-lt"/>
            </a:endParaRPr>
          </a:p>
        </p:txBody>
      </p:sp>
      <p:pic>
        <p:nvPicPr>
          <p:cNvPr id="7" name="Logo" descr="{&quot;templafy&quot;:{&quot;id&quot;:&quot;1488416e-ae60-42da-a602-950dacebc615&quot;}}">
            <a:extLst>
              <a:ext uri="{FF2B5EF4-FFF2-40B4-BE49-F238E27FC236}">
                <a16:creationId xmlns:a16="http://schemas.microsoft.com/office/drawing/2014/main" id="{44622EFA-75BD-7C63-B146-B6C2BC34DC5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3600" y="306000"/>
            <a:ext cx="1148544" cy="720090"/>
          </a:xfrm>
          <a:prstGeom prst="rect">
            <a:avLst/>
          </a:prstGeom>
        </p:spPr>
      </p:pic>
    </p:spTree>
    <p:extLst>
      <p:ext uri="{BB962C8B-B14F-4D97-AF65-F5344CB8AC3E}">
        <p14:creationId xmlns:p14="http://schemas.microsoft.com/office/powerpoint/2010/main" val="2402868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kt Rechts (mit Fußzeile)">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E66BE32-5F6B-46DA-A973-531B5712FFCC}"/>
              </a:ext>
            </a:extLst>
          </p:cNvPr>
          <p:cNvSpPr>
            <a:spLocks noGrp="1"/>
          </p:cNvSpPr>
          <p:nvPr>
            <p:ph type="sldNum" sz="quarter" idx="10"/>
          </p:nvPr>
        </p:nvSpPr>
        <p:spPr/>
        <p:txBody>
          <a:bodyPr/>
          <a:lstStyle/>
          <a:p>
            <a:fld id="{9C819A1E-7CFD-44ED-A7EE-35C8DB5FAD42}" type="slidenum">
              <a:rPr lang="de-CH" noProof="0" smtClean="0"/>
              <a:pPr/>
              <a:t>‹#›</a:t>
            </a:fld>
            <a:endParaRPr lang="de-CH" noProof="0" dirty="0"/>
          </a:p>
        </p:txBody>
      </p:sp>
      <p:sp>
        <p:nvSpPr>
          <p:cNvPr id="6" name="Content">
            <a:extLst>
              <a:ext uri="{FF2B5EF4-FFF2-40B4-BE49-F238E27FC236}">
                <a16:creationId xmlns:a16="http://schemas.microsoft.com/office/drawing/2014/main" id="{AA5D19F9-7CF0-4074-B09D-1653AF25D7F4}"/>
              </a:ext>
            </a:extLst>
          </p:cNvPr>
          <p:cNvSpPr>
            <a:spLocks noGrp="1"/>
          </p:cNvSpPr>
          <p:nvPr>
            <p:ph idx="1" hasCustomPrompt="1"/>
          </p:nvPr>
        </p:nvSpPr>
        <p:spPr>
          <a:xfrm>
            <a:off x="1143001" y="0"/>
            <a:ext cx="11038170" cy="6275070"/>
          </a:xfrm>
          <a:solidFill>
            <a:schemeClr val="bg2"/>
          </a:solidFill>
        </p:spPr>
        <p:txBody>
          <a:bodyPr anchor="ctr">
            <a:noAutofit/>
          </a:bodyPr>
          <a:lstStyle>
            <a:lvl1pPr algn="ctr">
              <a:defRPr sz="1200" b="1"/>
            </a:lvl1pPr>
          </a:lstStyle>
          <a:p>
            <a:pPr lvl="0"/>
            <a:r>
              <a:rPr lang="de-CH" noProof="0"/>
              <a:t>((Bild, Grafik))</a:t>
            </a:r>
          </a:p>
        </p:txBody>
      </p:sp>
      <p:sp>
        <p:nvSpPr>
          <p:cNvPr id="5" name="Titel 1">
            <a:extLst>
              <a:ext uri="{FF2B5EF4-FFF2-40B4-BE49-F238E27FC236}">
                <a16:creationId xmlns:a16="http://schemas.microsoft.com/office/drawing/2014/main" id="{8442B7E7-60B0-122A-B432-C4C54D2E2056}"/>
              </a:ext>
            </a:extLst>
          </p:cNvPr>
          <p:cNvSpPr txBox="1">
            <a:spLocks/>
          </p:cNvSpPr>
          <p:nvPr userDrawn="1"/>
        </p:nvSpPr>
        <p:spPr>
          <a:xfrm>
            <a:off x="320040" y="-484229"/>
            <a:ext cx="2575560"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latin typeface="+mj-lt"/>
              </a:rPr>
              <a:t>Folie mit Grafik oder Bild mit </a:t>
            </a:r>
            <a:r>
              <a:rPr lang="de-CH" sz="800" dirty="0" err="1">
                <a:solidFill>
                  <a:schemeClr val="tx1"/>
                </a:solidFill>
                <a:latin typeface="+mj-lt"/>
              </a:rPr>
              <a:t>Rahem</a:t>
            </a:r>
            <a:endParaRPr lang="de-DE" sz="800" dirty="0">
              <a:solidFill>
                <a:schemeClr val="tx1"/>
              </a:solidFill>
              <a:latin typeface="+mj-lt"/>
            </a:endParaRPr>
          </a:p>
        </p:txBody>
      </p:sp>
      <p:sp>
        <p:nvSpPr>
          <p:cNvPr id="7" name="Tijdelijke aanduiding voor datum 6">
            <a:extLst>
              <a:ext uri="{FF2B5EF4-FFF2-40B4-BE49-F238E27FC236}">
                <a16:creationId xmlns:a16="http://schemas.microsoft.com/office/drawing/2014/main" id="{6FC195BE-72B0-3FD5-54FD-C755AE75B051}"/>
              </a:ext>
            </a:extLst>
          </p:cNvPr>
          <p:cNvSpPr>
            <a:spLocks noGrp="1"/>
          </p:cNvSpPr>
          <p:nvPr>
            <p:ph type="dt" sz="half" idx="31"/>
          </p:nvPr>
        </p:nvSpPr>
        <p:spPr/>
        <p:txBody>
          <a:bodyPr/>
          <a:lstStyle/>
          <a:p>
            <a:r>
              <a:rPr lang="de-CH"/>
              <a:t>18. Januar 2023, Bern</a:t>
            </a:r>
            <a:endParaRPr lang="de-CH" dirty="0"/>
          </a:p>
        </p:txBody>
      </p:sp>
      <p:sp>
        <p:nvSpPr>
          <p:cNvPr id="8" name="Tijdelijke aanduiding voor voettekst 7">
            <a:extLst>
              <a:ext uri="{FF2B5EF4-FFF2-40B4-BE49-F238E27FC236}">
                <a16:creationId xmlns:a16="http://schemas.microsoft.com/office/drawing/2014/main" id="{2403FC7E-FC6F-5D63-BA6D-14A67DCB47E4}"/>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3262202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nke für Ihre Aufmerksamkeit">
    <p:spTree>
      <p:nvGrpSpPr>
        <p:cNvPr id="1" name=""/>
        <p:cNvGrpSpPr/>
        <p:nvPr/>
      </p:nvGrpSpPr>
      <p:grpSpPr>
        <a:xfrm>
          <a:off x="0" y="0"/>
          <a:ext cx="0" cy="0"/>
          <a:chOff x="0" y="0"/>
          <a:chExt cx="0" cy="0"/>
        </a:xfrm>
      </p:grpSpPr>
      <p:sp>
        <p:nvSpPr>
          <p:cNvPr id="2" name="Slide mumber">
            <a:extLst>
              <a:ext uri="{FF2B5EF4-FFF2-40B4-BE49-F238E27FC236}">
                <a16:creationId xmlns:a16="http://schemas.microsoft.com/office/drawing/2014/main" id="{47D22171-88C2-458B-A31E-4A83A9A84607}"/>
              </a:ext>
            </a:extLst>
          </p:cNvPr>
          <p:cNvSpPr>
            <a:spLocks noGrp="1"/>
          </p:cNvSpPr>
          <p:nvPr>
            <p:ph type="sldNum" sz="quarter" idx="15"/>
          </p:nvPr>
        </p:nvSpPr>
        <p:spPr/>
        <p:txBody>
          <a:bodyPr/>
          <a:lstStyle/>
          <a:p>
            <a:fld id="{9C819A1E-7CFD-44ED-A7EE-35C8DB5FAD42}" type="slidenum">
              <a:rPr lang="de-DE" noProof="0" smtClean="0"/>
              <a:pPr/>
              <a:t>‹#›</a:t>
            </a:fld>
            <a:endParaRPr lang="de-DE" noProof="0" dirty="0"/>
          </a:p>
        </p:txBody>
      </p:sp>
      <p:sp>
        <p:nvSpPr>
          <p:cNvPr id="14" name="Subtitle">
            <a:extLst>
              <a:ext uri="{FF2B5EF4-FFF2-40B4-BE49-F238E27FC236}">
                <a16:creationId xmlns:a16="http://schemas.microsoft.com/office/drawing/2014/main" id="{C3C78D30-CB41-448E-A7F4-1813E9935399}"/>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chemeClr val="tx1"/>
                </a:solidFill>
                <a:latin typeface="+mj-lt"/>
                <a:cs typeface="Arial" panose="020B0604020202020204" pitchFamily="34" charset="0"/>
              </a:defRPr>
            </a:lvl1pPr>
          </a:lstStyle>
          <a:p>
            <a:pPr lvl="0"/>
            <a:r>
              <a:rPr lang="de-CH" noProof="0" dirty="0"/>
              <a:t>Fragen?</a:t>
            </a:r>
          </a:p>
        </p:txBody>
      </p:sp>
      <p:sp>
        <p:nvSpPr>
          <p:cNvPr id="4" name="Title">
            <a:extLst>
              <a:ext uri="{FF2B5EF4-FFF2-40B4-BE49-F238E27FC236}">
                <a16:creationId xmlns:a16="http://schemas.microsoft.com/office/drawing/2014/main" id="{D2DEF6E4-9B52-4411-97B0-12DE3213D2BA}"/>
              </a:ext>
            </a:extLst>
          </p:cNvPr>
          <p:cNvSpPr>
            <a:spLocks noGrp="1"/>
          </p:cNvSpPr>
          <p:nvPr>
            <p:ph type="title" hasCustomPrompt="1"/>
          </p:nvPr>
        </p:nvSpPr>
        <p:spPr/>
        <p:txBody>
          <a:bodyPr/>
          <a:lstStyle>
            <a:lvl1pPr>
              <a:defRPr>
                <a:solidFill>
                  <a:schemeClr val="accent6"/>
                </a:solidFill>
              </a:defRPr>
            </a:lvl1pPr>
          </a:lstStyle>
          <a:p>
            <a:r>
              <a:rPr lang="de-CH" noProof="0" dirty="0"/>
              <a:t>Danke für Ihre Aufmerksamkeit </a:t>
            </a:r>
          </a:p>
        </p:txBody>
      </p:sp>
      <p:sp>
        <p:nvSpPr>
          <p:cNvPr id="6" name="Tijdelijke aanduiding voor datum 5">
            <a:extLst>
              <a:ext uri="{FF2B5EF4-FFF2-40B4-BE49-F238E27FC236}">
                <a16:creationId xmlns:a16="http://schemas.microsoft.com/office/drawing/2014/main" id="{207A0653-ADA8-7047-E423-D7C15F97CD2B}"/>
              </a:ext>
            </a:extLst>
          </p:cNvPr>
          <p:cNvSpPr>
            <a:spLocks noGrp="1"/>
          </p:cNvSpPr>
          <p:nvPr>
            <p:ph type="dt" sz="half" idx="31"/>
          </p:nvPr>
        </p:nvSpPr>
        <p:spPr/>
        <p:txBody>
          <a:bodyPr/>
          <a:lstStyle/>
          <a:p>
            <a:r>
              <a:rPr lang="de-CH"/>
              <a:t>18. Januar 2023, Bern</a:t>
            </a:r>
            <a:endParaRPr lang="de-CH" dirty="0"/>
          </a:p>
        </p:txBody>
      </p:sp>
      <p:sp>
        <p:nvSpPr>
          <p:cNvPr id="7" name="Tijdelijke aanduiding voor voettekst 6">
            <a:extLst>
              <a:ext uri="{FF2B5EF4-FFF2-40B4-BE49-F238E27FC236}">
                <a16:creationId xmlns:a16="http://schemas.microsoft.com/office/drawing/2014/main" id="{570DCD73-2110-A76D-424D-0D0E7FA4EC87}"/>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2497914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Titelfolie">
    <p:bg>
      <p:bgPr>
        <a:solidFill>
          <a:schemeClr val="bg1"/>
        </a:solidFill>
        <a:effectLst/>
      </p:bgPr>
    </p:bg>
    <p:spTree>
      <p:nvGrpSpPr>
        <p:cNvPr id="1" name=""/>
        <p:cNvGrpSpPr/>
        <p:nvPr/>
      </p:nvGrpSpPr>
      <p:grpSpPr>
        <a:xfrm>
          <a:off x="0" y="0"/>
          <a:ext cx="0" cy="0"/>
          <a:chOff x="0" y="0"/>
          <a:chExt cx="0" cy="0"/>
        </a:xfrm>
      </p:grpSpPr>
      <p:pic>
        <p:nvPicPr>
          <p:cNvPr id="6" name="Logo" descr="{&quot;templafy&quot;:{&quot;id&quot;:&quot;a65efe70-ae45-4799-b756-848d443dbf44&quot;}}">
            <a:extLst>
              <a:ext uri="{FF2B5EF4-FFF2-40B4-BE49-F238E27FC236}">
                <a16:creationId xmlns:a16="http://schemas.microsoft.com/office/drawing/2014/main" id="{A7D99F43-8B88-2D77-ABC2-5C55FB983A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0000" y="1576800"/>
            <a:ext cx="4795799" cy="3703798"/>
          </a:xfrm>
          <a:prstGeom prst="rect">
            <a:avLst/>
          </a:prstGeom>
        </p:spPr>
      </p:pic>
      <p:sp>
        <p:nvSpPr>
          <p:cNvPr id="3" name="Titel 1">
            <a:extLst>
              <a:ext uri="{FF2B5EF4-FFF2-40B4-BE49-F238E27FC236}">
                <a16:creationId xmlns:a16="http://schemas.microsoft.com/office/drawing/2014/main" id="{833B1C99-94D5-3D66-665D-E961A1713857}"/>
              </a:ext>
            </a:extLst>
          </p:cNvPr>
          <p:cNvSpPr txBox="1">
            <a:spLocks/>
          </p:cNvSpPr>
          <p:nvPr userDrawn="1"/>
        </p:nvSpPr>
        <p:spPr>
          <a:xfrm>
            <a:off x="320040" y="-484229"/>
            <a:ext cx="2068135"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rPr>
              <a:t>Titelfolie mit Logo</a:t>
            </a:r>
            <a:endParaRPr lang="de-DE" sz="800" dirty="0">
              <a:solidFill>
                <a:schemeClr val="tx1"/>
              </a:solidFill>
            </a:endParaRPr>
          </a:p>
        </p:txBody>
      </p:sp>
    </p:spTree>
    <p:extLst>
      <p:ext uri="{BB962C8B-B14F-4D97-AF65-F5344CB8AC3E}">
        <p14:creationId xmlns:p14="http://schemas.microsoft.com/office/powerpoint/2010/main" val="2465352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9726F9F3-81CB-4170-8972-2C6824CD8E59}"/>
              </a:ext>
            </a:extLst>
          </p:cNvPr>
          <p:cNvSpPr>
            <a:spLocks noGrp="1"/>
          </p:cNvSpPr>
          <p:nvPr>
            <p:ph type="sldNum" sz="quarter" idx="26"/>
          </p:nvPr>
        </p:nvSpPr>
        <p:spPr/>
        <p:txBody>
          <a:bodyPr/>
          <a:lstStyle/>
          <a:p>
            <a:fld id="{9C819A1E-7CFD-44ED-A7EE-35C8DB5FAD42}" type="slidenum">
              <a:rPr lang="de-CH" noProof="0" smtClean="0"/>
              <a:pPr/>
              <a:t>‹#›</a:t>
            </a:fld>
            <a:endParaRPr lang="de-CH" noProof="0"/>
          </a:p>
        </p:txBody>
      </p:sp>
      <p:sp>
        <p:nvSpPr>
          <p:cNvPr id="4" name="Title">
            <a:extLst>
              <a:ext uri="{FF2B5EF4-FFF2-40B4-BE49-F238E27FC236}">
                <a16:creationId xmlns:a16="http://schemas.microsoft.com/office/drawing/2014/main" id="{D2DEF6E4-9B52-4411-97B0-12DE3213D2BA}"/>
              </a:ext>
            </a:extLst>
          </p:cNvPr>
          <p:cNvSpPr>
            <a:spLocks noGrp="1"/>
          </p:cNvSpPr>
          <p:nvPr>
            <p:ph type="title" hasCustomPrompt="1"/>
          </p:nvPr>
        </p:nvSpPr>
        <p:spPr/>
        <p:txBody>
          <a:bodyPr/>
          <a:lstStyle>
            <a:lvl1pPr>
              <a:defRPr>
                <a:solidFill>
                  <a:schemeClr val="accent6"/>
                </a:solidFill>
              </a:defRPr>
            </a:lvl1pPr>
          </a:lstStyle>
          <a:p>
            <a:r>
              <a:rPr lang="de-CH" noProof="0" dirty="0"/>
              <a:t>Kontakt</a:t>
            </a:r>
          </a:p>
        </p:txBody>
      </p:sp>
      <p:sp>
        <p:nvSpPr>
          <p:cNvPr id="2" name="Name">
            <a:extLst>
              <a:ext uri="{FF2B5EF4-FFF2-40B4-BE49-F238E27FC236}">
                <a16:creationId xmlns:a16="http://schemas.microsoft.com/office/drawing/2014/main" id="{BF8C5F6D-DBA3-ABE1-B9C7-7837F474C028}"/>
              </a:ext>
            </a:extLst>
          </p:cNvPr>
          <p:cNvSpPr>
            <a:spLocks noGrp="1"/>
          </p:cNvSpPr>
          <p:nvPr>
            <p:ph type="body" sz="quarter" idx="19" hasCustomPrompt="1"/>
          </p:nvPr>
        </p:nvSpPr>
        <p:spPr>
          <a:xfrm>
            <a:off x="1072800" y="1897199"/>
            <a:ext cx="10515600" cy="5256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2600" b="1" noProof="0" dirty="0">
                <a:solidFill>
                  <a:schemeClr val="tx1"/>
                </a:solidFill>
              </a:defRPr>
            </a:lvl1pPr>
          </a:lstStyle>
          <a:p>
            <a:pPr lvl="0"/>
            <a:r>
              <a:rPr lang="de-CH" noProof="0" dirty="0"/>
              <a:t>Name</a:t>
            </a:r>
          </a:p>
        </p:txBody>
      </p:sp>
      <p:sp>
        <p:nvSpPr>
          <p:cNvPr id="3" name="Funktion">
            <a:extLst>
              <a:ext uri="{FF2B5EF4-FFF2-40B4-BE49-F238E27FC236}">
                <a16:creationId xmlns:a16="http://schemas.microsoft.com/office/drawing/2014/main" id="{15AEF63E-20CB-600C-D260-A832495E57DE}"/>
              </a:ext>
            </a:extLst>
          </p:cNvPr>
          <p:cNvSpPr>
            <a:spLocks noGrp="1"/>
          </p:cNvSpPr>
          <p:nvPr>
            <p:ph type="body" sz="quarter" idx="27" hasCustomPrompt="1"/>
          </p:nvPr>
        </p:nvSpPr>
        <p:spPr>
          <a:xfrm>
            <a:off x="1071880" y="2397600"/>
            <a:ext cx="10515600" cy="5256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2600" b="0" noProof="0" dirty="0">
                <a:solidFill>
                  <a:schemeClr val="tx1"/>
                </a:solidFill>
              </a:defRPr>
            </a:lvl1pPr>
          </a:lstStyle>
          <a:p>
            <a:pPr lvl="0"/>
            <a:r>
              <a:rPr lang="de-CH" noProof="0" dirty="0"/>
              <a:t>Funktion</a:t>
            </a:r>
          </a:p>
        </p:txBody>
      </p:sp>
      <p:sp>
        <p:nvSpPr>
          <p:cNvPr id="5" name="Email">
            <a:extLst>
              <a:ext uri="{FF2B5EF4-FFF2-40B4-BE49-F238E27FC236}">
                <a16:creationId xmlns:a16="http://schemas.microsoft.com/office/drawing/2014/main" id="{1C8AB37B-0E64-1147-A465-64B25BC02770}"/>
              </a:ext>
            </a:extLst>
          </p:cNvPr>
          <p:cNvSpPr>
            <a:spLocks noGrp="1"/>
          </p:cNvSpPr>
          <p:nvPr>
            <p:ph type="body" sz="quarter" idx="28" hasCustomPrompt="1"/>
          </p:nvPr>
        </p:nvSpPr>
        <p:spPr>
          <a:xfrm>
            <a:off x="1072800" y="2833200"/>
            <a:ext cx="10515600" cy="5256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2600" b="0" u="sng" noProof="0" dirty="0">
                <a:solidFill>
                  <a:schemeClr val="tx1"/>
                </a:solidFill>
              </a:defRPr>
            </a:lvl1pPr>
          </a:lstStyle>
          <a:p>
            <a:pPr lvl="0"/>
            <a:r>
              <a:rPr lang="de-CH" noProof="0" dirty="0"/>
              <a:t>Email</a:t>
            </a:r>
          </a:p>
        </p:txBody>
      </p:sp>
      <p:sp>
        <p:nvSpPr>
          <p:cNvPr id="7" name="Telefon">
            <a:extLst>
              <a:ext uri="{FF2B5EF4-FFF2-40B4-BE49-F238E27FC236}">
                <a16:creationId xmlns:a16="http://schemas.microsoft.com/office/drawing/2014/main" id="{C561FCD8-3346-82A5-2F93-BF3E3EFF1E85}"/>
              </a:ext>
            </a:extLst>
          </p:cNvPr>
          <p:cNvSpPr>
            <a:spLocks noGrp="1"/>
          </p:cNvSpPr>
          <p:nvPr>
            <p:ph type="body" sz="quarter" idx="29" hasCustomPrompt="1"/>
          </p:nvPr>
        </p:nvSpPr>
        <p:spPr>
          <a:xfrm>
            <a:off x="1072800" y="3279600"/>
            <a:ext cx="10515600" cy="5256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2600" b="0" noProof="0" dirty="0">
                <a:solidFill>
                  <a:schemeClr val="tx1"/>
                </a:solidFill>
              </a:defRPr>
            </a:lvl1pPr>
          </a:lstStyle>
          <a:p>
            <a:pPr lvl="0"/>
            <a:r>
              <a:rPr lang="de-CH" noProof="0" dirty="0"/>
              <a:t>Telefon</a:t>
            </a:r>
          </a:p>
        </p:txBody>
      </p:sp>
      <p:cxnSp>
        <p:nvCxnSpPr>
          <p:cNvPr id="18" name="Red line">
            <a:extLst>
              <a:ext uri="{FF2B5EF4-FFF2-40B4-BE49-F238E27FC236}">
                <a16:creationId xmlns:a16="http://schemas.microsoft.com/office/drawing/2014/main" id="{F6CCF09E-A8C5-53C6-1CCB-67CD81A40609}"/>
              </a:ext>
            </a:extLst>
          </p:cNvPr>
          <p:cNvCxnSpPr>
            <a:cxnSpLocks/>
          </p:cNvCxnSpPr>
          <p:nvPr userDrawn="1"/>
        </p:nvCxnSpPr>
        <p:spPr>
          <a:xfrm>
            <a:off x="1147445" y="47458"/>
            <a:ext cx="10569674" cy="0"/>
          </a:xfrm>
          <a:prstGeom prst="line">
            <a:avLst/>
          </a:prstGeom>
          <a:ln w="952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jdelijke aanduiding voor datum 9">
            <a:extLst>
              <a:ext uri="{FF2B5EF4-FFF2-40B4-BE49-F238E27FC236}">
                <a16:creationId xmlns:a16="http://schemas.microsoft.com/office/drawing/2014/main" id="{40B22D83-D4CA-131D-E5E9-5EAF745E254D}"/>
              </a:ext>
            </a:extLst>
          </p:cNvPr>
          <p:cNvSpPr>
            <a:spLocks noGrp="1"/>
          </p:cNvSpPr>
          <p:nvPr>
            <p:ph type="dt" sz="half" idx="31"/>
          </p:nvPr>
        </p:nvSpPr>
        <p:spPr/>
        <p:txBody>
          <a:bodyPr/>
          <a:lstStyle/>
          <a:p>
            <a:r>
              <a:rPr lang="de-CH"/>
              <a:t>18. Januar 2023, Bern</a:t>
            </a:r>
            <a:endParaRPr lang="de-CH" dirty="0"/>
          </a:p>
        </p:txBody>
      </p:sp>
      <p:sp>
        <p:nvSpPr>
          <p:cNvPr id="11" name="Tijdelijke aanduiding voor voettekst 10">
            <a:extLst>
              <a:ext uri="{FF2B5EF4-FFF2-40B4-BE49-F238E27FC236}">
                <a16:creationId xmlns:a16="http://schemas.microsoft.com/office/drawing/2014/main" id="{9D329714-3879-EE4B-ED3F-21EA268FBCF0}"/>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1477525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 TOC">
    <p:bg>
      <p:bgPr>
        <a:solidFill>
          <a:schemeClr val="bg1"/>
        </a:solidFill>
        <a:effectLst/>
      </p:bgPr>
    </p:bg>
    <p:spTree>
      <p:nvGrpSpPr>
        <p:cNvPr id="1" name=""/>
        <p:cNvGrpSpPr/>
        <p:nvPr/>
      </p:nvGrpSpPr>
      <p:grpSpPr>
        <a:xfrm>
          <a:off x="0" y="0"/>
          <a:ext cx="0" cy="0"/>
          <a:chOff x="0" y="0"/>
          <a:chExt cx="0" cy="0"/>
        </a:xfrm>
      </p:grpSpPr>
      <p:grpSp>
        <p:nvGrpSpPr>
          <p:cNvPr id="9" name="SP Agenda Subsection Highlight" hidden="1"/>
          <p:cNvGrpSpPr>
            <a:grpSpLocks/>
          </p:cNvGrpSpPr>
          <p:nvPr userDrawn="1"/>
        </p:nvGrpSpPr>
        <p:grpSpPr>
          <a:xfrm>
            <a:off x="1677600" y="2443073"/>
            <a:ext cx="10047600" cy="369332"/>
            <a:chOff x="2744570" y="3694411"/>
            <a:chExt cx="9504278" cy="369332"/>
          </a:xfrm>
          <a:noFill/>
        </p:grpSpPr>
        <p:sp>
          <p:nvSpPr>
            <p:cNvPr id="46" name="Section Title"/>
            <p:cNvSpPr txBox="1">
              <a:spLocks/>
            </p:cNvSpPr>
            <p:nvPr userDrawn="1"/>
          </p:nvSpPr>
          <p:spPr>
            <a:xfrm>
              <a:off x="3507364" y="3694411"/>
              <a:ext cx="4853277" cy="369332"/>
            </a:xfrm>
            <a:prstGeom prst="rect">
              <a:avLst/>
            </a:prstGeom>
            <a:grpFill/>
            <a:ln>
              <a:noFill/>
            </a:ln>
          </p:spPr>
          <p:txBody>
            <a:bodyPr wrap="square" lIns="0" tIns="0" rIns="0" bIns="0" rtlCol="0" anchor="t">
              <a:noAutofit/>
            </a:bodyPr>
            <a:lstStyle/>
            <a:p>
              <a:pPr algn="l" defTabSz="9332388">
                <a:tabLst>
                  <a:tab pos="9510147" algn="l"/>
                </a:tabLst>
              </a:pPr>
              <a:r>
                <a:rPr lang="de-CH" sz="2600" b="1" noProof="0">
                  <a:solidFill>
                    <a:schemeClr val="tx1"/>
                  </a:solidFill>
                  <a:latin typeface="+mn-lt"/>
                </a:rPr>
                <a:t>&lt;TEXT&gt;</a:t>
              </a:r>
            </a:p>
          </p:txBody>
        </p:sp>
        <p:sp>
          <p:nvSpPr>
            <p:cNvPr id="47" name="Section Number"/>
            <p:cNvSpPr txBox="1">
              <a:spLocks/>
            </p:cNvSpPr>
            <p:nvPr userDrawn="1"/>
          </p:nvSpPr>
          <p:spPr>
            <a:xfrm>
              <a:off x="2744570" y="3694411"/>
              <a:ext cx="379556" cy="369332"/>
            </a:xfrm>
            <a:prstGeom prst="rect">
              <a:avLst/>
            </a:prstGeom>
            <a:grpFill/>
            <a:ln>
              <a:noFill/>
            </a:ln>
          </p:spPr>
          <p:txBody>
            <a:bodyPr wrap="none" lIns="0" tIns="0" rIns="0" bIns="0" rtlCol="0" anchor="t">
              <a:noAutofit/>
            </a:bodyPr>
            <a:lstStyle/>
            <a:p>
              <a:pPr algn="l"/>
              <a:r>
                <a:rPr lang="de-CH" sz="2600" b="1" noProof="0">
                  <a:solidFill>
                    <a:schemeClr val="tx1"/>
                  </a:solidFill>
                  <a:latin typeface="+mn-lt"/>
                </a:rPr>
                <a:t>&lt;N&gt;</a:t>
              </a:r>
            </a:p>
          </p:txBody>
        </p:sp>
        <p:sp>
          <p:nvSpPr>
            <p:cNvPr id="48" name="Slide Number"/>
            <p:cNvSpPr txBox="1">
              <a:spLocks/>
            </p:cNvSpPr>
            <p:nvPr userDrawn="1"/>
          </p:nvSpPr>
          <p:spPr>
            <a:xfrm>
              <a:off x="11646104" y="3694411"/>
              <a:ext cx="602744" cy="369332"/>
            </a:xfrm>
            <a:prstGeom prst="rect">
              <a:avLst/>
            </a:prstGeom>
            <a:grpFill/>
            <a:ln>
              <a:noFill/>
            </a:ln>
          </p:spPr>
          <p:txBody>
            <a:bodyPr wrap="none" lIns="0" tIns="0" rIns="0" bIns="0" rtlCol="0" anchor="t">
              <a:noAutofit/>
            </a:bodyPr>
            <a:lstStyle/>
            <a:p>
              <a:pPr algn="r"/>
              <a:r>
                <a:rPr lang="de-CH" sz="2600" b="1" noProof="0">
                  <a:solidFill>
                    <a:schemeClr val="tx1"/>
                  </a:solidFill>
                  <a:latin typeface="+mn-lt"/>
                </a:rPr>
                <a:t>&lt;P&gt;</a:t>
              </a:r>
            </a:p>
          </p:txBody>
        </p:sp>
        <p:sp>
          <p:nvSpPr>
            <p:cNvPr id="49" name="Timeslot"/>
            <p:cNvSpPr txBox="1">
              <a:spLocks/>
            </p:cNvSpPr>
            <p:nvPr userDrawn="1"/>
          </p:nvSpPr>
          <p:spPr>
            <a:xfrm>
              <a:off x="8908219" y="3694411"/>
              <a:ext cx="1257061" cy="369332"/>
            </a:xfrm>
            <a:prstGeom prst="rect">
              <a:avLst/>
            </a:prstGeom>
            <a:grpFill/>
            <a:ln>
              <a:noFill/>
            </a:ln>
          </p:spPr>
          <p:txBody>
            <a:bodyPr wrap="none" lIns="0" tIns="0" rIns="0" bIns="0" rtlCol="0" anchor="t">
              <a:noAutofit/>
            </a:bodyPr>
            <a:lstStyle/>
            <a:p>
              <a:pPr algn="l"/>
              <a:r>
                <a:rPr lang="de-CH" sz="2600" b="1" noProof="0">
                  <a:solidFill>
                    <a:schemeClr val="tx1"/>
                  </a:solidFill>
                  <a:latin typeface="+mn-lt"/>
                </a:rPr>
                <a:t>&lt;TIMESLOT&gt;</a:t>
              </a:r>
            </a:p>
          </p:txBody>
        </p:sp>
        <p:sp>
          <p:nvSpPr>
            <p:cNvPr id="50" name="Responsible"/>
            <p:cNvSpPr txBox="1">
              <a:spLocks/>
            </p:cNvSpPr>
            <p:nvPr userDrawn="1"/>
          </p:nvSpPr>
          <p:spPr>
            <a:xfrm>
              <a:off x="7450737" y="3694411"/>
              <a:ext cx="1314458" cy="369332"/>
            </a:xfrm>
            <a:prstGeom prst="rect">
              <a:avLst/>
            </a:prstGeom>
            <a:grpFill/>
            <a:ln>
              <a:noFill/>
            </a:ln>
          </p:spPr>
          <p:txBody>
            <a:bodyPr wrap="none" lIns="0" tIns="0" rIns="0" bIns="0" rtlCol="0" anchor="t">
              <a:noAutofit/>
            </a:bodyPr>
            <a:lstStyle/>
            <a:p>
              <a:pPr algn="r"/>
              <a:r>
                <a:rPr lang="de-CH" sz="2600" b="1" noProof="0">
                  <a:solidFill>
                    <a:schemeClr val="tx1"/>
                  </a:solidFill>
                  <a:latin typeface="+mn-lt"/>
                </a:rPr>
                <a:t>&lt;RESPONSIBLE&gt;</a:t>
              </a:r>
            </a:p>
          </p:txBody>
        </p:sp>
        <p:sp>
          <p:nvSpPr>
            <p:cNvPr id="51" name="Duration"/>
            <p:cNvSpPr txBox="1">
              <a:spLocks/>
            </p:cNvSpPr>
            <p:nvPr userDrawn="1"/>
          </p:nvSpPr>
          <p:spPr>
            <a:xfrm>
              <a:off x="10839041" y="3694411"/>
              <a:ext cx="684723" cy="369332"/>
            </a:xfrm>
            <a:prstGeom prst="rect">
              <a:avLst/>
            </a:prstGeom>
            <a:grpFill/>
            <a:ln>
              <a:noFill/>
            </a:ln>
          </p:spPr>
          <p:txBody>
            <a:bodyPr wrap="none" lIns="0" tIns="0" rIns="0" bIns="0" rtlCol="0" anchor="t">
              <a:noAutofit/>
            </a:bodyPr>
            <a:lstStyle/>
            <a:p>
              <a:pPr algn="l"/>
              <a:r>
                <a:rPr lang="de-CH" sz="2600" b="1" noProof="0">
                  <a:solidFill>
                    <a:schemeClr val="tx1"/>
                  </a:solidFill>
                  <a:latin typeface="+mn-lt"/>
                </a:rPr>
                <a:t>&lt;DURATION&gt;</a:t>
              </a:r>
            </a:p>
          </p:txBody>
        </p:sp>
      </p:grpSp>
      <p:grpSp>
        <p:nvGrpSpPr>
          <p:cNvPr id="8" name="SP Agenda Subsection" hidden="1"/>
          <p:cNvGrpSpPr>
            <a:grpSpLocks/>
          </p:cNvGrpSpPr>
          <p:nvPr userDrawn="1"/>
        </p:nvGrpSpPr>
        <p:grpSpPr>
          <a:xfrm>
            <a:off x="1677601" y="2067608"/>
            <a:ext cx="10047600" cy="369332"/>
            <a:chOff x="2744554" y="3155687"/>
            <a:chExt cx="9504263" cy="369332"/>
          </a:xfrm>
        </p:grpSpPr>
        <p:sp>
          <p:nvSpPr>
            <p:cNvPr id="39" name="Section Title"/>
            <p:cNvSpPr txBox="1">
              <a:spLocks/>
            </p:cNvSpPr>
            <p:nvPr userDrawn="1"/>
          </p:nvSpPr>
          <p:spPr>
            <a:xfrm>
              <a:off x="3507346" y="3155687"/>
              <a:ext cx="4853276" cy="369332"/>
            </a:xfrm>
            <a:prstGeom prst="rect">
              <a:avLst/>
            </a:prstGeom>
            <a:noFill/>
          </p:spPr>
          <p:txBody>
            <a:bodyPr wrap="square" lIns="0" tIns="0" rIns="0" bIns="0" rtlCol="0" anchor="t">
              <a:noAutofit/>
            </a:bodyPr>
            <a:lstStyle/>
            <a:p>
              <a:pPr algn="l" defTabSz="9332388">
                <a:tabLst>
                  <a:tab pos="9510147" algn="l"/>
                </a:tabLst>
              </a:pPr>
              <a:r>
                <a:rPr lang="de-CH" sz="2600" noProof="0">
                  <a:solidFill>
                    <a:schemeClr val="tx1"/>
                  </a:solidFill>
                  <a:latin typeface="+mn-lt"/>
                </a:rPr>
                <a:t>&lt;TEXT&gt;</a:t>
              </a:r>
            </a:p>
          </p:txBody>
        </p:sp>
        <p:sp>
          <p:nvSpPr>
            <p:cNvPr id="40" name="Section Number"/>
            <p:cNvSpPr txBox="1">
              <a:spLocks/>
            </p:cNvSpPr>
            <p:nvPr userDrawn="1"/>
          </p:nvSpPr>
          <p:spPr>
            <a:xfrm>
              <a:off x="2744554" y="3155687"/>
              <a:ext cx="379556" cy="369332"/>
            </a:xfrm>
            <a:prstGeom prst="rect">
              <a:avLst/>
            </a:prstGeom>
            <a:noFill/>
          </p:spPr>
          <p:txBody>
            <a:bodyPr wrap="none" lIns="0" tIns="0" rIns="0" bIns="0" rtlCol="0" anchor="t">
              <a:noAutofit/>
            </a:bodyPr>
            <a:lstStyle/>
            <a:p>
              <a:pPr algn="l"/>
              <a:r>
                <a:rPr lang="de-CH" sz="2600" noProof="0">
                  <a:solidFill>
                    <a:schemeClr val="tx1"/>
                  </a:solidFill>
                  <a:latin typeface="+mn-lt"/>
                </a:rPr>
                <a:t>&lt;N&gt;</a:t>
              </a:r>
            </a:p>
          </p:txBody>
        </p:sp>
        <p:sp>
          <p:nvSpPr>
            <p:cNvPr id="41" name="Slide Number"/>
            <p:cNvSpPr txBox="1">
              <a:spLocks/>
            </p:cNvSpPr>
            <p:nvPr userDrawn="1"/>
          </p:nvSpPr>
          <p:spPr>
            <a:xfrm>
              <a:off x="11646074" y="3155687"/>
              <a:ext cx="602743" cy="369332"/>
            </a:xfrm>
            <a:prstGeom prst="rect">
              <a:avLst/>
            </a:prstGeom>
            <a:noFill/>
          </p:spPr>
          <p:txBody>
            <a:bodyPr wrap="none" lIns="0" tIns="0" rIns="0" bIns="0" rtlCol="0" anchor="t">
              <a:noAutofit/>
            </a:bodyPr>
            <a:lstStyle/>
            <a:p>
              <a:pPr algn="r"/>
              <a:r>
                <a:rPr lang="de-CH" sz="2600" noProof="0">
                  <a:solidFill>
                    <a:schemeClr val="tx1"/>
                  </a:solidFill>
                  <a:latin typeface="+mn-lt"/>
                </a:rPr>
                <a:t>&lt;P&gt;</a:t>
              </a:r>
            </a:p>
          </p:txBody>
        </p:sp>
        <p:sp>
          <p:nvSpPr>
            <p:cNvPr id="42" name="Timeslot"/>
            <p:cNvSpPr txBox="1">
              <a:spLocks/>
            </p:cNvSpPr>
            <p:nvPr userDrawn="1"/>
          </p:nvSpPr>
          <p:spPr>
            <a:xfrm>
              <a:off x="8908192" y="3155687"/>
              <a:ext cx="1257061" cy="369332"/>
            </a:xfrm>
            <a:prstGeom prst="rect">
              <a:avLst/>
            </a:prstGeom>
            <a:noFill/>
          </p:spPr>
          <p:txBody>
            <a:bodyPr wrap="none" lIns="0" tIns="0" rIns="0" bIns="0" rtlCol="0" anchor="t">
              <a:noAutofit/>
            </a:bodyPr>
            <a:lstStyle/>
            <a:p>
              <a:pPr algn="l"/>
              <a:r>
                <a:rPr lang="de-CH" sz="2600" noProof="0">
                  <a:solidFill>
                    <a:schemeClr val="tx1"/>
                  </a:solidFill>
                  <a:latin typeface="+mn-lt"/>
                </a:rPr>
                <a:t>&lt;TIMESLOT&gt;</a:t>
              </a:r>
            </a:p>
          </p:txBody>
        </p:sp>
        <p:sp>
          <p:nvSpPr>
            <p:cNvPr id="43" name="Responsible"/>
            <p:cNvSpPr txBox="1">
              <a:spLocks/>
            </p:cNvSpPr>
            <p:nvPr userDrawn="1"/>
          </p:nvSpPr>
          <p:spPr>
            <a:xfrm>
              <a:off x="7450713" y="3155687"/>
              <a:ext cx="1314456" cy="369332"/>
            </a:xfrm>
            <a:prstGeom prst="rect">
              <a:avLst/>
            </a:prstGeom>
            <a:noFill/>
          </p:spPr>
          <p:txBody>
            <a:bodyPr wrap="none" lIns="0" tIns="0" rIns="0" bIns="0" rtlCol="0" anchor="t">
              <a:noAutofit/>
            </a:bodyPr>
            <a:lstStyle/>
            <a:p>
              <a:pPr algn="r"/>
              <a:r>
                <a:rPr lang="de-CH" sz="2600" noProof="0">
                  <a:solidFill>
                    <a:schemeClr val="tx1"/>
                  </a:solidFill>
                  <a:latin typeface="+mn-lt"/>
                </a:rPr>
                <a:t>&lt;RESPONSIBLE&gt;</a:t>
              </a:r>
            </a:p>
          </p:txBody>
        </p:sp>
        <p:sp>
          <p:nvSpPr>
            <p:cNvPr id="44" name="Duration"/>
            <p:cNvSpPr txBox="1">
              <a:spLocks/>
            </p:cNvSpPr>
            <p:nvPr userDrawn="1"/>
          </p:nvSpPr>
          <p:spPr>
            <a:xfrm>
              <a:off x="10842417" y="3155687"/>
              <a:ext cx="684723" cy="369332"/>
            </a:xfrm>
            <a:prstGeom prst="rect">
              <a:avLst/>
            </a:prstGeom>
            <a:noFill/>
          </p:spPr>
          <p:txBody>
            <a:bodyPr wrap="none" lIns="0" tIns="0" rIns="0" bIns="0" rtlCol="0" anchor="t">
              <a:noAutofit/>
            </a:bodyPr>
            <a:lstStyle/>
            <a:p>
              <a:pPr algn="l"/>
              <a:r>
                <a:rPr lang="de-CH" sz="2600" noProof="0">
                  <a:solidFill>
                    <a:schemeClr val="tx1"/>
                  </a:solidFill>
                  <a:latin typeface="+mn-lt"/>
                </a:rPr>
                <a:t>&lt;DURATION&gt;</a:t>
              </a:r>
            </a:p>
          </p:txBody>
        </p:sp>
      </p:grpSp>
      <p:grpSp>
        <p:nvGrpSpPr>
          <p:cNvPr id="4" name="SP Agenda Section Highlight" hidden="1"/>
          <p:cNvGrpSpPr>
            <a:grpSpLocks/>
          </p:cNvGrpSpPr>
          <p:nvPr userDrawn="1"/>
        </p:nvGrpSpPr>
        <p:grpSpPr>
          <a:xfrm>
            <a:off x="1171466" y="1972984"/>
            <a:ext cx="10552805" cy="369332"/>
            <a:chOff x="1797665" y="2616963"/>
            <a:chExt cx="10552804" cy="369332"/>
          </a:xfrm>
          <a:noFill/>
        </p:grpSpPr>
        <p:sp>
          <p:nvSpPr>
            <p:cNvPr id="32" name="Section Title"/>
            <p:cNvSpPr txBox="1">
              <a:spLocks/>
            </p:cNvSpPr>
            <p:nvPr userDrawn="1"/>
          </p:nvSpPr>
          <p:spPr>
            <a:xfrm>
              <a:off x="2296690" y="2616963"/>
              <a:ext cx="5384711" cy="369332"/>
            </a:xfrm>
            <a:prstGeom prst="rect">
              <a:avLst/>
            </a:prstGeom>
            <a:grpFill/>
          </p:spPr>
          <p:txBody>
            <a:bodyPr wrap="square" lIns="0" tIns="0" rIns="0" bIns="0" rtlCol="0" anchor="t">
              <a:noAutofit/>
            </a:bodyPr>
            <a:lstStyle/>
            <a:p>
              <a:pPr algn="l" defTabSz="9332388">
                <a:tabLst>
                  <a:tab pos="9510147" algn="l"/>
                </a:tabLst>
              </a:pPr>
              <a:r>
                <a:rPr lang="de-CH" sz="2600" b="1" noProof="0">
                  <a:solidFill>
                    <a:schemeClr val="accent6"/>
                  </a:solidFill>
                  <a:latin typeface="+mn-lt"/>
                </a:rPr>
                <a:t>&lt;TEXT&gt;</a:t>
              </a:r>
            </a:p>
          </p:txBody>
        </p:sp>
        <p:sp>
          <p:nvSpPr>
            <p:cNvPr id="33" name="Section Number"/>
            <p:cNvSpPr txBox="1">
              <a:spLocks/>
            </p:cNvSpPr>
            <p:nvPr userDrawn="1"/>
          </p:nvSpPr>
          <p:spPr>
            <a:xfrm>
              <a:off x="1797665" y="2616963"/>
              <a:ext cx="379556" cy="369332"/>
            </a:xfrm>
            <a:prstGeom prst="rect">
              <a:avLst/>
            </a:prstGeom>
            <a:grpFill/>
          </p:spPr>
          <p:txBody>
            <a:bodyPr wrap="none" lIns="0" tIns="0" rIns="0" bIns="0" rtlCol="0" anchor="t">
              <a:noAutofit/>
            </a:bodyPr>
            <a:lstStyle/>
            <a:p>
              <a:pPr algn="l"/>
              <a:r>
                <a:rPr lang="de-CH" sz="2600" b="1" noProof="0">
                  <a:solidFill>
                    <a:schemeClr val="accent6"/>
                  </a:solidFill>
                  <a:latin typeface="+mn-lt"/>
                </a:rPr>
                <a:t>&lt;N&gt;</a:t>
              </a:r>
            </a:p>
          </p:txBody>
        </p:sp>
        <p:sp>
          <p:nvSpPr>
            <p:cNvPr id="34" name="Slide Number"/>
            <p:cNvSpPr txBox="1">
              <a:spLocks/>
            </p:cNvSpPr>
            <p:nvPr userDrawn="1"/>
          </p:nvSpPr>
          <p:spPr>
            <a:xfrm>
              <a:off x="11713475" y="2616963"/>
              <a:ext cx="636994" cy="369332"/>
            </a:xfrm>
            <a:prstGeom prst="rect">
              <a:avLst/>
            </a:prstGeom>
            <a:grpFill/>
          </p:spPr>
          <p:txBody>
            <a:bodyPr wrap="none" lIns="0" tIns="0" rIns="0" bIns="0" rtlCol="0" anchor="t">
              <a:noAutofit/>
            </a:bodyPr>
            <a:lstStyle/>
            <a:p>
              <a:pPr algn="r"/>
              <a:r>
                <a:rPr lang="de-CH" sz="2600" b="1" noProof="0">
                  <a:solidFill>
                    <a:schemeClr val="accent6"/>
                  </a:solidFill>
                  <a:latin typeface="+mn-lt"/>
                </a:rPr>
                <a:t>&lt;P&gt;</a:t>
              </a:r>
            </a:p>
          </p:txBody>
        </p:sp>
        <p:sp>
          <p:nvSpPr>
            <p:cNvPr id="35" name="Timeslot"/>
            <p:cNvSpPr txBox="1">
              <a:spLocks/>
            </p:cNvSpPr>
            <p:nvPr userDrawn="1"/>
          </p:nvSpPr>
          <p:spPr>
            <a:xfrm>
              <a:off x="8819798" y="2616963"/>
              <a:ext cx="1257061" cy="369332"/>
            </a:xfrm>
            <a:prstGeom prst="rect">
              <a:avLst/>
            </a:prstGeom>
            <a:grpFill/>
          </p:spPr>
          <p:txBody>
            <a:bodyPr wrap="none" lIns="0" tIns="0" rIns="0" bIns="0" rtlCol="0" anchor="t">
              <a:noAutofit/>
            </a:bodyPr>
            <a:lstStyle/>
            <a:p>
              <a:pPr algn="l"/>
              <a:r>
                <a:rPr lang="de-CH" sz="2600" b="1" noProof="0">
                  <a:solidFill>
                    <a:schemeClr val="accent6"/>
                  </a:solidFill>
                  <a:latin typeface="+mn-lt"/>
                </a:rPr>
                <a:t>&lt;TIMESLOT&gt;</a:t>
              </a:r>
            </a:p>
          </p:txBody>
        </p:sp>
        <p:sp>
          <p:nvSpPr>
            <p:cNvPr id="36" name="Responsible"/>
            <p:cNvSpPr txBox="1">
              <a:spLocks/>
            </p:cNvSpPr>
            <p:nvPr userDrawn="1"/>
          </p:nvSpPr>
          <p:spPr>
            <a:xfrm>
              <a:off x="7278998" y="2616963"/>
              <a:ext cx="1388067" cy="369332"/>
            </a:xfrm>
            <a:prstGeom prst="rect">
              <a:avLst/>
            </a:prstGeom>
            <a:grpFill/>
          </p:spPr>
          <p:txBody>
            <a:bodyPr wrap="none" lIns="0" tIns="0" rIns="0" bIns="0" rtlCol="0" anchor="t">
              <a:noAutofit/>
            </a:bodyPr>
            <a:lstStyle/>
            <a:p>
              <a:pPr algn="r"/>
              <a:r>
                <a:rPr lang="de-CH" sz="2600" b="1" noProof="0">
                  <a:solidFill>
                    <a:schemeClr val="accent6"/>
                  </a:solidFill>
                  <a:latin typeface="+mn-lt"/>
                </a:rPr>
                <a:t>&lt;RESPONSIBLE&gt;</a:t>
              </a:r>
            </a:p>
          </p:txBody>
        </p:sp>
        <p:sp>
          <p:nvSpPr>
            <p:cNvPr id="37" name="Duration"/>
            <p:cNvSpPr txBox="1">
              <a:spLocks/>
            </p:cNvSpPr>
            <p:nvPr userDrawn="1"/>
          </p:nvSpPr>
          <p:spPr>
            <a:xfrm>
              <a:off x="10862033" y="2616963"/>
              <a:ext cx="684723" cy="369332"/>
            </a:xfrm>
            <a:prstGeom prst="rect">
              <a:avLst/>
            </a:prstGeom>
            <a:grpFill/>
          </p:spPr>
          <p:txBody>
            <a:bodyPr wrap="none" lIns="0" tIns="0" rIns="0" bIns="0" rtlCol="0" anchor="t">
              <a:noAutofit/>
            </a:bodyPr>
            <a:lstStyle/>
            <a:p>
              <a:pPr algn="l"/>
              <a:r>
                <a:rPr lang="de-CH" sz="2600" b="1" noProof="0">
                  <a:solidFill>
                    <a:schemeClr val="accent6"/>
                  </a:solidFill>
                  <a:latin typeface="+mn-lt"/>
                </a:rPr>
                <a:t>&lt;DURATION&gt;</a:t>
              </a:r>
            </a:p>
          </p:txBody>
        </p:sp>
      </p:grpSp>
      <p:grpSp>
        <p:nvGrpSpPr>
          <p:cNvPr id="3" name="SP Agenda Section" hidden="1"/>
          <p:cNvGrpSpPr/>
          <p:nvPr userDrawn="1"/>
        </p:nvGrpSpPr>
        <p:grpSpPr>
          <a:xfrm>
            <a:off x="1171466" y="1472532"/>
            <a:ext cx="10552806" cy="378568"/>
            <a:chOff x="1797664" y="2076395"/>
            <a:chExt cx="10552803" cy="378568"/>
          </a:xfrm>
        </p:grpSpPr>
        <p:sp>
          <p:nvSpPr>
            <p:cNvPr id="20" name="Section Title"/>
            <p:cNvSpPr txBox="1">
              <a:spLocks/>
            </p:cNvSpPr>
            <p:nvPr userDrawn="1"/>
          </p:nvSpPr>
          <p:spPr>
            <a:xfrm>
              <a:off x="2303327" y="2085631"/>
              <a:ext cx="5378072" cy="369332"/>
            </a:xfrm>
            <a:prstGeom prst="rect">
              <a:avLst/>
            </a:prstGeom>
            <a:noFill/>
          </p:spPr>
          <p:txBody>
            <a:bodyPr wrap="square" lIns="0" tIns="0" rIns="0" bIns="0" rtlCol="0" anchor="t">
              <a:noAutofit/>
            </a:bodyPr>
            <a:lstStyle/>
            <a:p>
              <a:pPr algn="l" defTabSz="9332388">
                <a:tabLst>
                  <a:tab pos="9510147" algn="l"/>
                </a:tabLst>
              </a:pPr>
              <a:r>
                <a:rPr lang="de-CH" sz="2600" b="0" noProof="0" dirty="0">
                  <a:solidFill>
                    <a:schemeClr val="tx1"/>
                  </a:solidFill>
                  <a:latin typeface="+mn-lt"/>
                </a:rPr>
                <a:t>&lt;TEXT&gt;</a:t>
              </a:r>
            </a:p>
          </p:txBody>
        </p:sp>
        <p:sp>
          <p:nvSpPr>
            <p:cNvPr id="21" name="Section Number"/>
            <p:cNvSpPr txBox="1">
              <a:spLocks/>
            </p:cNvSpPr>
            <p:nvPr userDrawn="1"/>
          </p:nvSpPr>
          <p:spPr>
            <a:xfrm>
              <a:off x="1797664" y="2085631"/>
              <a:ext cx="379556" cy="369332"/>
            </a:xfrm>
            <a:prstGeom prst="rect">
              <a:avLst/>
            </a:prstGeom>
            <a:noFill/>
          </p:spPr>
          <p:txBody>
            <a:bodyPr wrap="none" lIns="0" tIns="0" rIns="0" bIns="0" rtlCol="0" anchor="t">
              <a:noAutofit/>
            </a:bodyPr>
            <a:lstStyle/>
            <a:p>
              <a:pPr algn="l"/>
              <a:r>
                <a:rPr lang="de-CH" sz="2600" b="0" noProof="0">
                  <a:solidFill>
                    <a:schemeClr val="tx1"/>
                  </a:solidFill>
                  <a:latin typeface="+mn-lt"/>
                </a:rPr>
                <a:t>&lt;N&gt;</a:t>
              </a:r>
            </a:p>
          </p:txBody>
        </p:sp>
        <p:sp>
          <p:nvSpPr>
            <p:cNvPr id="22" name="Slide Number"/>
            <p:cNvSpPr txBox="1">
              <a:spLocks/>
            </p:cNvSpPr>
            <p:nvPr userDrawn="1"/>
          </p:nvSpPr>
          <p:spPr>
            <a:xfrm>
              <a:off x="11713473" y="2085631"/>
              <a:ext cx="636994" cy="369332"/>
            </a:xfrm>
            <a:prstGeom prst="rect">
              <a:avLst/>
            </a:prstGeom>
            <a:noFill/>
          </p:spPr>
          <p:txBody>
            <a:bodyPr wrap="none" lIns="0" tIns="0" rIns="0" bIns="0" rtlCol="0" anchor="t">
              <a:noAutofit/>
            </a:bodyPr>
            <a:lstStyle/>
            <a:p>
              <a:pPr algn="r"/>
              <a:r>
                <a:rPr lang="de-CH" sz="2600" b="0" noProof="0">
                  <a:solidFill>
                    <a:schemeClr val="tx1"/>
                  </a:solidFill>
                  <a:latin typeface="+mn-lt"/>
                </a:rPr>
                <a:t>&lt;P&gt;</a:t>
              </a:r>
            </a:p>
          </p:txBody>
        </p:sp>
        <p:sp>
          <p:nvSpPr>
            <p:cNvPr id="24" name="Timeslot"/>
            <p:cNvSpPr txBox="1">
              <a:spLocks/>
            </p:cNvSpPr>
            <p:nvPr userDrawn="1"/>
          </p:nvSpPr>
          <p:spPr>
            <a:xfrm>
              <a:off x="8819889" y="2085631"/>
              <a:ext cx="1257061" cy="369332"/>
            </a:xfrm>
            <a:prstGeom prst="rect">
              <a:avLst/>
            </a:prstGeom>
            <a:noFill/>
          </p:spPr>
          <p:txBody>
            <a:bodyPr wrap="none" lIns="0" tIns="0" rIns="0" bIns="0" rtlCol="0" anchor="t">
              <a:noAutofit/>
            </a:bodyPr>
            <a:lstStyle/>
            <a:p>
              <a:pPr algn="l"/>
              <a:r>
                <a:rPr lang="de-CH" sz="2600" b="0" noProof="0">
                  <a:solidFill>
                    <a:schemeClr val="tx1"/>
                  </a:solidFill>
                  <a:latin typeface="+mn-lt"/>
                </a:rPr>
                <a:t>&lt;TIMESLOT&gt;</a:t>
              </a:r>
            </a:p>
          </p:txBody>
        </p:sp>
        <p:sp>
          <p:nvSpPr>
            <p:cNvPr id="28" name="Responsible"/>
            <p:cNvSpPr txBox="1">
              <a:spLocks/>
            </p:cNvSpPr>
            <p:nvPr userDrawn="1"/>
          </p:nvSpPr>
          <p:spPr>
            <a:xfrm>
              <a:off x="7280427" y="2085631"/>
              <a:ext cx="1388067" cy="369332"/>
            </a:xfrm>
            <a:prstGeom prst="rect">
              <a:avLst/>
            </a:prstGeom>
            <a:noFill/>
          </p:spPr>
          <p:txBody>
            <a:bodyPr wrap="none" lIns="0" tIns="0" rIns="0" bIns="0" rtlCol="0" anchor="t">
              <a:noAutofit/>
            </a:bodyPr>
            <a:lstStyle/>
            <a:p>
              <a:pPr algn="r"/>
              <a:r>
                <a:rPr lang="de-CH" sz="2600" b="0" noProof="0">
                  <a:solidFill>
                    <a:schemeClr val="tx1"/>
                  </a:solidFill>
                  <a:latin typeface="+mn-lt"/>
                </a:rPr>
                <a:t>&lt;RESPONSIBLE&gt;</a:t>
              </a:r>
            </a:p>
          </p:txBody>
        </p:sp>
        <p:sp>
          <p:nvSpPr>
            <p:cNvPr id="29" name="Duration"/>
            <p:cNvSpPr txBox="1">
              <a:spLocks/>
            </p:cNvSpPr>
            <p:nvPr userDrawn="1"/>
          </p:nvSpPr>
          <p:spPr>
            <a:xfrm>
              <a:off x="10866017" y="2076395"/>
              <a:ext cx="684723" cy="369332"/>
            </a:xfrm>
            <a:prstGeom prst="rect">
              <a:avLst/>
            </a:prstGeom>
            <a:noFill/>
          </p:spPr>
          <p:txBody>
            <a:bodyPr wrap="none" lIns="0" tIns="0" rIns="0" bIns="0" rtlCol="0" anchor="t">
              <a:noAutofit/>
            </a:bodyPr>
            <a:lstStyle/>
            <a:p>
              <a:pPr algn="l"/>
              <a:r>
                <a:rPr lang="de-CH" sz="2600" b="0" noProof="0">
                  <a:solidFill>
                    <a:schemeClr val="tx1"/>
                  </a:solidFill>
                  <a:latin typeface="+mn-lt"/>
                </a:rPr>
                <a:t>&lt;DURATION&gt;</a:t>
              </a:r>
            </a:p>
          </p:txBody>
        </p:sp>
      </p:grpSp>
      <p:sp>
        <p:nvSpPr>
          <p:cNvPr id="6" name="Slide Number">
            <a:extLst>
              <a:ext uri="{FF2B5EF4-FFF2-40B4-BE49-F238E27FC236}">
                <a16:creationId xmlns:a16="http://schemas.microsoft.com/office/drawing/2014/main" id="{4214ED27-A09D-C4A9-4CE3-D4F74DF5D185}"/>
              </a:ext>
            </a:extLst>
          </p:cNvPr>
          <p:cNvSpPr>
            <a:spLocks noGrp="1"/>
          </p:cNvSpPr>
          <p:nvPr>
            <p:ph type="sldNum" sz="quarter" idx="10"/>
          </p:nvPr>
        </p:nvSpPr>
        <p:spPr/>
        <p:txBody>
          <a:bodyPr/>
          <a:lstStyle/>
          <a:p>
            <a:fld id="{9C819A1E-7CFD-44ED-A7EE-35C8DB5FAD42}" type="slidenum">
              <a:rPr lang="de-CH" noProof="0" smtClean="0"/>
              <a:pPr/>
              <a:t>‹#›</a:t>
            </a:fld>
            <a:endParaRPr lang="de-CH" noProof="0"/>
          </a:p>
        </p:txBody>
      </p:sp>
      <p:sp>
        <p:nvSpPr>
          <p:cNvPr id="7" name="Title">
            <a:extLst>
              <a:ext uri="{FF2B5EF4-FFF2-40B4-BE49-F238E27FC236}">
                <a16:creationId xmlns:a16="http://schemas.microsoft.com/office/drawing/2014/main" id="{795FC4AF-5939-9FD0-775D-D61C6E5AC253}"/>
              </a:ext>
            </a:extLst>
          </p:cNvPr>
          <p:cNvSpPr>
            <a:spLocks noGrp="1"/>
          </p:cNvSpPr>
          <p:nvPr>
            <p:ph type="title" hasCustomPrompt="1"/>
          </p:nvPr>
        </p:nvSpPr>
        <p:spPr/>
        <p:txBody>
          <a:bodyPr/>
          <a:lstStyle>
            <a:lvl1pPr>
              <a:defRPr/>
            </a:lvl1pPr>
          </a:lstStyle>
          <a:p>
            <a:r>
              <a:rPr lang="de-CH" noProof="0" dirty="0"/>
              <a:t>Agenda</a:t>
            </a:r>
          </a:p>
        </p:txBody>
      </p:sp>
      <p:sp>
        <p:nvSpPr>
          <p:cNvPr id="10" name="Tijdelijke aanduiding voor datum 9">
            <a:extLst>
              <a:ext uri="{FF2B5EF4-FFF2-40B4-BE49-F238E27FC236}">
                <a16:creationId xmlns:a16="http://schemas.microsoft.com/office/drawing/2014/main" id="{5CAC19EA-6E2F-6C17-5190-86F2BC3EB110}"/>
              </a:ext>
            </a:extLst>
          </p:cNvPr>
          <p:cNvSpPr>
            <a:spLocks noGrp="1"/>
          </p:cNvSpPr>
          <p:nvPr>
            <p:ph type="dt" sz="half" idx="31"/>
          </p:nvPr>
        </p:nvSpPr>
        <p:spPr/>
        <p:txBody>
          <a:bodyPr/>
          <a:lstStyle/>
          <a:p>
            <a:r>
              <a:rPr lang="de-CH"/>
              <a:t>18. Januar 2023, Bern</a:t>
            </a:r>
            <a:endParaRPr lang="de-CH" dirty="0"/>
          </a:p>
        </p:txBody>
      </p:sp>
      <p:sp>
        <p:nvSpPr>
          <p:cNvPr id="11" name="Tijdelijke aanduiding voor voettekst 10">
            <a:extLst>
              <a:ext uri="{FF2B5EF4-FFF2-40B4-BE49-F238E27FC236}">
                <a16:creationId xmlns:a16="http://schemas.microsoft.com/office/drawing/2014/main" id="{C6E297A4-F825-9CDA-5FE6-A6CC86FF3F66}"/>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9096010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Titelfolie (Weiß)">
    <p:spTree>
      <p:nvGrpSpPr>
        <p:cNvPr id="1" name=""/>
        <p:cNvGrpSpPr/>
        <p:nvPr/>
      </p:nvGrpSpPr>
      <p:grpSpPr>
        <a:xfrm>
          <a:off x="0" y="0"/>
          <a:ext cx="0" cy="0"/>
          <a:chOff x="0" y="0"/>
          <a:chExt cx="0" cy="0"/>
        </a:xfrm>
      </p:grpSpPr>
      <p:pic>
        <p:nvPicPr>
          <p:cNvPr id="6" name="Logo" descr="{&quot;templafy&quot;:{&quot;id&quot;:&quot;79c93b02-7f22-4704-a7ef-98caacef48f5&quot;}}">
            <a:extLst>
              <a:ext uri="{FF2B5EF4-FFF2-40B4-BE49-F238E27FC236}">
                <a16:creationId xmlns:a16="http://schemas.microsoft.com/office/drawing/2014/main" id="{23C285E6-7814-4F84-8EA2-9411BA3F7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899600" y="2451602"/>
            <a:ext cx="2401500" cy="2423103"/>
          </a:xfrm>
          <a:prstGeom prst="rect">
            <a:avLst/>
          </a:prstGeom>
        </p:spPr>
      </p:pic>
      <p:sp>
        <p:nvSpPr>
          <p:cNvPr id="3" name="Titel 1">
            <a:extLst>
              <a:ext uri="{FF2B5EF4-FFF2-40B4-BE49-F238E27FC236}">
                <a16:creationId xmlns:a16="http://schemas.microsoft.com/office/drawing/2014/main" id="{89F61AC9-3E02-B55B-9C0E-D8A64DDAD36D}"/>
              </a:ext>
            </a:extLst>
          </p:cNvPr>
          <p:cNvSpPr txBox="1">
            <a:spLocks/>
          </p:cNvSpPr>
          <p:nvPr userDrawn="1"/>
        </p:nvSpPr>
        <p:spPr>
          <a:xfrm>
            <a:off x="320040" y="-484229"/>
            <a:ext cx="2068135"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latin typeface="+mj-lt"/>
              </a:rPr>
              <a:t>Titelfolie mit Logo reduziert</a:t>
            </a:r>
            <a:endParaRPr lang="de-DE" sz="800" dirty="0">
              <a:solidFill>
                <a:schemeClr val="tx1"/>
              </a:solidFill>
              <a:latin typeface="+mj-lt"/>
            </a:endParaRPr>
          </a:p>
        </p:txBody>
      </p:sp>
    </p:spTree>
    <p:extLst>
      <p:ext uri="{BB962C8B-B14F-4D97-AF65-F5344CB8AC3E}">
        <p14:creationId xmlns:p14="http://schemas.microsoft.com/office/powerpoint/2010/main" val="374304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Titelfolie (Rot)">
    <p:bg>
      <p:bgPr>
        <a:solidFill>
          <a:schemeClr val="accent6"/>
        </a:solidFill>
        <a:effectLst/>
      </p:bgPr>
    </p:bg>
    <p:spTree>
      <p:nvGrpSpPr>
        <p:cNvPr id="1" name=""/>
        <p:cNvGrpSpPr/>
        <p:nvPr/>
      </p:nvGrpSpPr>
      <p:grpSpPr>
        <a:xfrm>
          <a:off x="0" y="0"/>
          <a:ext cx="0" cy="0"/>
          <a:chOff x="0" y="0"/>
          <a:chExt cx="0" cy="0"/>
        </a:xfrm>
      </p:grpSpPr>
      <p:pic>
        <p:nvPicPr>
          <p:cNvPr id="6" name="Logo" descr="{&quot;templafy&quot;:{&quot;id&quot;:&quot;53851b6a-bdf9-46cc-b2fb-8980b21c9bb5&quot;}}">
            <a:extLst>
              <a:ext uri="{FF2B5EF4-FFF2-40B4-BE49-F238E27FC236}">
                <a16:creationId xmlns:a16="http://schemas.microsoft.com/office/drawing/2014/main" id="{DF8EA35C-F165-9DAD-1991-B5FC5C2340F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899600" y="2451602"/>
            <a:ext cx="2401500" cy="2423103"/>
          </a:xfrm>
          <a:prstGeom prst="rect">
            <a:avLst/>
          </a:prstGeom>
        </p:spPr>
      </p:pic>
      <p:sp>
        <p:nvSpPr>
          <p:cNvPr id="4" name="Titel 1">
            <a:extLst>
              <a:ext uri="{FF2B5EF4-FFF2-40B4-BE49-F238E27FC236}">
                <a16:creationId xmlns:a16="http://schemas.microsoft.com/office/drawing/2014/main" id="{E0E20164-2ACA-C670-627C-5105965EA4F7}"/>
              </a:ext>
            </a:extLst>
          </p:cNvPr>
          <p:cNvSpPr txBox="1">
            <a:spLocks/>
          </p:cNvSpPr>
          <p:nvPr userDrawn="1"/>
        </p:nvSpPr>
        <p:spPr>
          <a:xfrm>
            <a:off x="320040" y="-484229"/>
            <a:ext cx="2068135"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latin typeface="+mj-lt"/>
              </a:rPr>
              <a:t>Titelfolie rot mit Logo</a:t>
            </a:r>
            <a:endParaRPr lang="de-DE" sz="800" dirty="0">
              <a:solidFill>
                <a:schemeClr val="tx1"/>
              </a:solidFill>
              <a:latin typeface="+mj-lt"/>
            </a:endParaRPr>
          </a:p>
        </p:txBody>
      </p:sp>
    </p:spTree>
    <p:extLst>
      <p:ext uri="{BB962C8B-B14F-4D97-AF65-F5344CB8AC3E}">
        <p14:creationId xmlns:p14="http://schemas.microsoft.com/office/powerpoint/2010/main" val="4111216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mit Text">
    <p:spTree>
      <p:nvGrpSpPr>
        <p:cNvPr id="1" name=""/>
        <p:cNvGrpSpPr/>
        <p:nvPr/>
      </p:nvGrpSpPr>
      <p:grpSpPr>
        <a:xfrm>
          <a:off x="0" y="0"/>
          <a:ext cx="0" cy="0"/>
          <a:chOff x="0" y="0"/>
          <a:chExt cx="0" cy="0"/>
        </a:xfrm>
      </p:grpSpPr>
      <p:sp>
        <p:nvSpPr>
          <p:cNvPr id="24" name="Thema and date">
            <a:extLst>
              <a:ext uri="{FF2B5EF4-FFF2-40B4-BE49-F238E27FC236}">
                <a16:creationId xmlns:a16="http://schemas.microsoft.com/office/drawing/2014/main" id="{94831998-42DA-45E3-9D77-62123369D346}"/>
              </a:ext>
            </a:extLst>
          </p:cNvPr>
          <p:cNvSpPr>
            <a:spLocks noGrp="1"/>
          </p:cNvSpPr>
          <p:nvPr>
            <p:ph type="body" sz="quarter" idx="17" hasCustomPrompt="1"/>
          </p:nvPr>
        </p:nvSpPr>
        <p:spPr>
          <a:xfrm>
            <a:off x="1077278" y="3191275"/>
            <a:ext cx="10510202" cy="376413"/>
          </a:xfrm>
        </p:spPr>
        <p:txBody>
          <a:bodyPr>
            <a:noAutofit/>
          </a:bodyPr>
          <a:lstStyle>
            <a:lvl1pPr marL="0" indent="0">
              <a:lnSpc>
                <a:spcPct val="100000"/>
              </a:lnSpc>
              <a:spcBef>
                <a:spcPts val="0"/>
              </a:spcBef>
              <a:buNone/>
              <a:defRPr sz="1900" b="0" spc="-20" baseline="0">
                <a:latin typeface="+mn-lt"/>
              </a:defRPr>
            </a:lvl1pPr>
          </a:lstStyle>
          <a:p>
            <a:pPr lvl="0"/>
            <a:r>
              <a:rPr lang="de-CH" noProof="0" dirty="0"/>
              <a:t>Thema/Anlass, Tag.Monat.2021</a:t>
            </a:r>
          </a:p>
        </p:txBody>
      </p:sp>
      <p:sp>
        <p:nvSpPr>
          <p:cNvPr id="25" name="Subtitle">
            <a:extLst>
              <a:ext uri="{FF2B5EF4-FFF2-40B4-BE49-F238E27FC236}">
                <a16:creationId xmlns:a16="http://schemas.microsoft.com/office/drawing/2014/main" id="{334DAC06-C0CC-40CA-AFC3-16063BE4CD25}"/>
              </a:ext>
            </a:extLst>
          </p:cNvPr>
          <p:cNvSpPr>
            <a:spLocks noGrp="1"/>
          </p:cNvSpPr>
          <p:nvPr>
            <p:ph type="subTitle" idx="1" hasCustomPrompt="1"/>
          </p:nvPr>
        </p:nvSpPr>
        <p:spPr>
          <a:xfrm>
            <a:off x="1076960" y="1473201"/>
            <a:ext cx="10515600" cy="1508760"/>
          </a:xfrm>
        </p:spPr>
        <p:txBody>
          <a:bodyPr tIns="108000">
            <a:noAutofit/>
          </a:bodyPr>
          <a:lstStyle>
            <a:lvl1pPr marL="0" indent="0" algn="l">
              <a:lnSpc>
                <a:spcPct val="90000"/>
              </a:lnSpc>
              <a:buNone/>
              <a:defRPr sz="4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CH" noProof="0" dirty="0"/>
              <a:t>Untertitel</a:t>
            </a:r>
          </a:p>
        </p:txBody>
      </p:sp>
      <p:sp>
        <p:nvSpPr>
          <p:cNvPr id="2" name="Title">
            <a:extLst>
              <a:ext uri="{FF2B5EF4-FFF2-40B4-BE49-F238E27FC236}">
                <a16:creationId xmlns:a16="http://schemas.microsoft.com/office/drawing/2014/main" id="{48135589-86E2-4710-BA06-A9C3BB9B5F78}"/>
              </a:ext>
            </a:extLst>
          </p:cNvPr>
          <p:cNvSpPr>
            <a:spLocks noGrp="1"/>
          </p:cNvSpPr>
          <p:nvPr>
            <p:ph type="title" hasCustomPrompt="1"/>
          </p:nvPr>
        </p:nvSpPr>
        <p:spPr>
          <a:xfrm>
            <a:off x="1071880" y="290873"/>
            <a:ext cx="10515600" cy="1182328"/>
          </a:xfrm>
        </p:spPr>
        <p:txBody>
          <a:bodyPr>
            <a:noAutofit/>
          </a:bodyPr>
          <a:lstStyle>
            <a:lvl1pPr>
              <a:defRPr/>
            </a:lvl1pPr>
          </a:lstStyle>
          <a:p>
            <a:r>
              <a:rPr lang="de-CH" noProof="0" dirty="0"/>
              <a:t>Titel hinzufügen</a:t>
            </a:r>
            <a:br>
              <a:rPr lang="de-CH" noProof="0" dirty="0"/>
            </a:br>
            <a:endParaRPr lang="de-CH" noProof="0" dirty="0"/>
          </a:p>
        </p:txBody>
      </p:sp>
      <p:sp>
        <p:nvSpPr>
          <p:cNvPr id="4" name="Name">
            <a:extLst>
              <a:ext uri="{FF2B5EF4-FFF2-40B4-BE49-F238E27FC236}">
                <a16:creationId xmlns:a16="http://schemas.microsoft.com/office/drawing/2014/main" id="{F7BBEF40-94F7-ABCA-E772-7C4B83D4B733}"/>
              </a:ext>
            </a:extLst>
          </p:cNvPr>
          <p:cNvSpPr>
            <a:spLocks noGrp="1"/>
          </p:cNvSpPr>
          <p:nvPr>
            <p:ph type="body" sz="quarter" idx="19" hasCustomPrompt="1"/>
          </p:nvPr>
        </p:nvSpPr>
        <p:spPr>
          <a:xfrm>
            <a:off x="1076400" y="2916000"/>
            <a:ext cx="10510202" cy="376413"/>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1800" b="1" noProof="0" dirty="0">
                <a:solidFill>
                  <a:schemeClr val="tx1"/>
                </a:solidFill>
              </a:defRPr>
            </a:lvl1pPr>
          </a:lstStyle>
          <a:p>
            <a:pPr lvl="0"/>
            <a:r>
              <a:rPr lang="de-CH" noProof="0" dirty="0"/>
              <a:t>Name und Titel</a:t>
            </a:r>
          </a:p>
        </p:txBody>
      </p:sp>
      <p:cxnSp>
        <p:nvCxnSpPr>
          <p:cNvPr id="3" name="Red line">
            <a:extLst>
              <a:ext uri="{FF2B5EF4-FFF2-40B4-BE49-F238E27FC236}">
                <a16:creationId xmlns:a16="http://schemas.microsoft.com/office/drawing/2014/main" id="{F0624B72-CA48-123B-C362-137C9DC268E3}"/>
              </a:ext>
            </a:extLst>
          </p:cNvPr>
          <p:cNvCxnSpPr>
            <a:cxnSpLocks/>
          </p:cNvCxnSpPr>
          <p:nvPr userDrawn="1"/>
        </p:nvCxnSpPr>
        <p:spPr>
          <a:xfrm>
            <a:off x="1147445" y="47458"/>
            <a:ext cx="10569674" cy="0"/>
          </a:xfrm>
          <a:prstGeom prst="line">
            <a:avLst/>
          </a:prstGeom>
          <a:ln w="952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ijdelijke aanduiding voor voettekst 14">
            <a:extLst>
              <a:ext uri="{FF2B5EF4-FFF2-40B4-BE49-F238E27FC236}">
                <a16:creationId xmlns:a16="http://schemas.microsoft.com/office/drawing/2014/main" id="{619E6025-9DA3-5803-A58F-7F9F131075B2}"/>
              </a:ext>
            </a:extLst>
          </p:cNvPr>
          <p:cNvSpPr>
            <a:spLocks noGrp="1"/>
          </p:cNvSpPr>
          <p:nvPr>
            <p:ph type="ftr" sz="quarter" idx="32"/>
          </p:nvPr>
        </p:nvSpPr>
        <p:spPr/>
        <p:txBody>
          <a:bodyPr/>
          <a:lstStyle/>
          <a:p>
            <a:r>
              <a:rPr lang="de-CH"/>
              <a:t>Organisationseinheit</a:t>
            </a:r>
            <a:endParaRPr lang="de-CH" dirty="0"/>
          </a:p>
        </p:txBody>
      </p:sp>
      <p:sp>
        <p:nvSpPr>
          <p:cNvPr id="16" name="Tijdelijke aanduiding voor dianummer 15">
            <a:extLst>
              <a:ext uri="{FF2B5EF4-FFF2-40B4-BE49-F238E27FC236}">
                <a16:creationId xmlns:a16="http://schemas.microsoft.com/office/drawing/2014/main" id="{5AF00A88-7C6B-5079-7EE1-1A35C516C88D}"/>
              </a:ext>
            </a:extLst>
          </p:cNvPr>
          <p:cNvSpPr>
            <a:spLocks noGrp="1"/>
          </p:cNvSpPr>
          <p:nvPr>
            <p:ph type="sldNum" sz="quarter" idx="33"/>
          </p:nvPr>
        </p:nvSpPr>
        <p:spPr/>
        <p:txBody>
          <a:bodyPr/>
          <a:lstStyle/>
          <a:p>
            <a:fld id="{9C819A1E-7CFD-44ED-A7EE-35C8DB5FAD42}" type="slidenum">
              <a:rPr lang="de-CH" smtClean="0"/>
              <a:pPr/>
              <a:t>‹#›</a:t>
            </a:fld>
            <a:endParaRPr lang="de-CH" dirty="0"/>
          </a:p>
        </p:txBody>
      </p:sp>
      <p:sp>
        <p:nvSpPr>
          <p:cNvPr id="5" name="Tijdelijke aanduiding voor datum 4">
            <a:extLst>
              <a:ext uri="{FF2B5EF4-FFF2-40B4-BE49-F238E27FC236}">
                <a16:creationId xmlns:a16="http://schemas.microsoft.com/office/drawing/2014/main" id="{BCA1140B-B088-1643-C6FB-DBF8E5575422}"/>
              </a:ext>
            </a:extLst>
          </p:cNvPr>
          <p:cNvSpPr>
            <a:spLocks noGrp="1"/>
          </p:cNvSpPr>
          <p:nvPr>
            <p:ph type="dt" sz="half" idx="34"/>
          </p:nvPr>
        </p:nvSpPr>
        <p:spPr/>
        <p:txBody>
          <a:bodyPr/>
          <a:lstStyle/>
          <a:p>
            <a:r>
              <a:rPr lang="de-CH"/>
              <a:t>18. Januar 2023, Bern</a:t>
            </a:r>
            <a:endParaRPr lang="de-CH" dirty="0"/>
          </a:p>
        </p:txBody>
      </p:sp>
    </p:spTree>
    <p:extLst>
      <p:ext uri="{BB962C8B-B14F-4D97-AF65-F5344CB8AC3E}">
        <p14:creationId xmlns:p14="http://schemas.microsoft.com/office/powerpoint/2010/main" val="302112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mit Text (Kurz) ">
    <p:spTree>
      <p:nvGrpSpPr>
        <p:cNvPr id="1" name=""/>
        <p:cNvGrpSpPr/>
        <p:nvPr/>
      </p:nvGrpSpPr>
      <p:grpSpPr>
        <a:xfrm>
          <a:off x="0" y="0"/>
          <a:ext cx="0" cy="0"/>
          <a:chOff x="0" y="0"/>
          <a:chExt cx="0" cy="0"/>
        </a:xfrm>
      </p:grpSpPr>
      <p:sp>
        <p:nvSpPr>
          <p:cNvPr id="10" name="Thema and date">
            <a:extLst>
              <a:ext uri="{FF2B5EF4-FFF2-40B4-BE49-F238E27FC236}">
                <a16:creationId xmlns:a16="http://schemas.microsoft.com/office/drawing/2014/main" id="{F69B26A7-791A-43AE-AC82-956FBB9884F4}"/>
              </a:ext>
            </a:extLst>
          </p:cNvPr>
          <p:cNvSpPr>
            <a:spLocks noGrp="1"/>
          </p:cNvSpPr>
          <p:nvPr>
            <p:ph type="body" sz="quarter" idx="18" hasCustomPrompt="1"/>
          </p:nvPr>
        </p:nvSpPr>
        <p:spPr>
          <a:xfrm>
            <a:off x="1069679" y="1980152"/>
            <a:ext cx="10515601" cy="376413"/>
          </a:xfrm>
        </p:spPr>
        <p:txBody>
          <a:bodyPr>
            <a:noAutofit/>
          </a:bodyPr>
          <a:lstStyle>
            <a:lvl1pPr marL="0" indent="0">
              <a:lnSpc>
                <a:spcPct val="100000"/>
              </a:lnSpc>
              <a:spcBef>
                <a:spcPts val="0"/>
              </a:spcBef>
              <a:buNone/>
              <a:defRPr sz="1900" b="0" spc="-20" baseline="0">
                <a:latin typeface="+mn-lt"/>
              </a:defRPr>
            </a:lvl1pPr>
          </a:lstStyle>
          <a:p>
            <a:pPr lvl="0"/>
            <a:r>
              <a:rPr lang="de-CH" noProof="0" dirty="0"/>
              <a:t>Thema/Anlass, Tag.Monat.2021</a:t>
            </a:r>
          </a:p>
        </p:txBody>
      </p:sp>
      <p:sp>
        <p:nvSpPr>
          <p:cNvPr id="14" name="Subtitle">
            <a:extLst>
              <a:ext uri="{FF2B5EF4-FFF2-40B4-BE49-F238E27FC236}">
                <a16:creationId xmlns:a16="http://schemas.microsoft.com/office/drawing/2014/main" id="{C3C78D30-CB41-448E-A7F4-1813E9935399}"/>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chemeClr val="tx1"/>
                </a:solidFill>
                <a:latin typeface="+mj-lt"/>
                <a:cs typeface="Arial" panose="020B0604020202020204" pitchFamily="34" charset="0"/>
              </a:defRPr>
            </a:lvl1pPr>
          </a:lstStyle>
          <a:p>
            <a:pPr lvl="0"/>
            <a:r>
              <a:rPr lang="de-CH" noProof="0" dirty="0"/>
              <a:t>Untertitel</a:t>
            </a:r>
          </a:p>
        </p:txBody>
      </p:sp>
      <p:sp>
        <p:nvSpPr>
          <p:cNvPr id="2" name="Title">
            <a:extLst>
              <a:ext uri="{FF2B5EF4-FFF2-40B4-BE49-F238E27FC236}">
                <a16:creationId xmlns:a16="http://schemas.microsoft.com/office/drawing/2014/main" id="{23FDBE87-0C00-448F-8952-0CDABC88091A}"/>
              </a:ext>
            </a:extLst>
          </p:cNvPr>
          <p:cNvSpPr>
            <a:spLocks noGrp="1"/>
          </p:cNvSpPr>
          <p:nvPr>
            <p:ph type="title" hasCustomPrompt="1"/>
          </p:nvPr>
        </p:nvSpPr>
        <p:spPr/>
        <p:txBody>
          <a:bodyPr/>
          <a:lstStyle>
            <a:lvl1pPr>
              <a:defRPr/>
            </a:lvl1pPr>
          </a:lstStyle>
          <a:p>
            <a:r>
              <a:rPr lang="de-CH" noProof="0" dirty="0"/>
              <a:t>Titel hinzufügen</a:t>
            </a:r>
          </a:p>
        </p:txBody>
      </p:sp>
      <p:sp>
        <p:nvSpPr>
          <p:cNvPr id="4" name="Name">
            <a:extLst>
              <a:ext uri="{FF2B5EF4-FFF2-40B4-BE49-F238E27FC236}">
                <a16:creationId xmlns:a16="http://schemas.microsoft.com/office/drawing/2014/main" id="{AB8391A8-67CD-1481-00B5-2E607FA9D4B3}"/>
              </a:ext>
            </a:extLst>
          </p:cNvPr>
          <p:cNvSpPr>
            <a:spLocks noGrp="1"/>
          </p:cNvSpPr>
          <p:nvPr>
            <p:ph type="body" sz="quarter" idx="19" hasCustomPrompt="1"/>
          </p:nvPr>
        </p:nvSpPr>
        <p:spPr>
          <a:xfrm>
            <a:off x="1069200" y="1674000"/>
            <a:ext cx="10510202" cy="376413"/>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1800" b="1" noProof="0" dirty="0">
                <a:solidFill>
                  <a:schemeClr val="tx1"/>
                </a:solidFill>
              </a:defRPr>
            </a:lvl1pPr>
          </a:lstStyle>
          <a:p>
            <a:pPr lvl="0"/>
            <a:r>
              <a:rPr lang="de-CH" noProof="0" dirty="0"/>
              <a:t>Name und Titel</a:t>
            </a:r>
          </a:p>
        </p:txBody>
      </p:sp>
      <p:cxnSp>
        <p:nvCxnSpPr>
          <p:cNvPr id="5" name="Red line">
            <a:extLst>
              <a:ext uri="{FF2B5EF4-FFF2-40B4-BE49-F238E27FC236}">
                <a16:creationId xmlns:a16="http://schemas.microsoft.com/office/drawing/2014/main" id="{FF981C3A-5B7C-8A11-E2D1-8DFC1237EA09}"/>
              </a:ext>
            </a:extLst>
          </p:cNvPr>
          <p:cNvCxnSpPr>
            <a:cxnSpLocks/>
          </p:cNvCxnSpPr>
          <p:nvPr userDrawn="1"/>
        </p:nvCxnSpPr>
        <p:spPr>
          <a:xfrm>
            <a:off x="1147445" y="47458"/>
            <a:ext cx="10569674" cy="0"/>
          </a:xfrm>
          <a:prstGeom prst="line">
            <a:avLst/>
          </a:prstGeom>
          <a:ln w="952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ijdelijke aanduiding voor datum 14">
            <a:extLst>
              <a:ext uri="{FF2B5EF4-FFF2-40B4-BE49-F238E27FC236}">
                <a16:creationId xmlns:a16="http://schemas.microsoft.com/office/drawing/2014/main" id="{5210C7DA-E626-4138-41C4-FFE5363DB1EA}"/>
              </a:ext>
            </a:extLst>
          </p:cNvPr>
          <p:cNvSpPr>
            <a:spLocks noGrp="1"/>
          </p:cNvSpPr>
          <p:nvPr>
            <p:ph type="dt" sz="half" idx="31"/>
          </p:nvPr>
        </p:nvSpPr>
        <p:spPr/>
        <p:txBody>
          <a:bodyPr/>
          <a:lstStyle/>
          <a:p>
            <a:r>
              <a:rPr lang="de-CH"/>
              <a:t>18. Januar 2023, Bern</a:t>
            </a:r>
            <a:endParaRPr lang="de-CH" dirty="0"/>
          </a:p>
        </p:txBody>
      </p:sp>
      <p:sp>
        <p:nvSpPr>
          <p:cNvPr id="16" name="Tijdelijke aanduiding voor voettekst 15">
            <a:extLst>
              <a:ext uri="{FF2B5EF4-FFF2-40B4-BE49-F238E27FC236}">
                <a16:creationId xmlns:a16="http://schemas.microsoft.com/office/drawing/2014/main" id="{3332C726-23BC-5621-87CD-3AE9B7B686ED}"/>
              </a:ext>
            </a:extLst>
          </p:cNvPr>
          <p:cNvSpPr>
            <a:spLocks noGrp="1"/>
          </p:cNvSpPr>
          <p:nvPr>
            <p:ph type="ftr" sz="quarter" idx="32"/>
          </p:nvPr>
        </p:nvSpPr>
        <p:spPr/>
        <p:txBody>
          <a:bodyPr/>
          <a:lstStyle/>
          <a:p>
            <a:r>
              <a:rPr lang="de-CH"/>
              <a:t>Organisationseinheit</a:t>
            </a:r>
            <a:endParaRPr lang="de-CH" dirty="0"/>
          </a:p>
        </p:txBody>
      </p:sp>
      <p:sp>
        <p:nvSpPr>
          <p:cNvPr id="17" name="Tijdelijke aanduiding voor dianummer 16">
            <a:extLst>
              <a:ext uri="{FF2B5EF4-FFF2-40B4-BE49-F238E27FC236}">
                <a16:creationId xmlns:a16="http://schemas.microsoft.com/office/drawing/2014/main" id="{04FC643D-FB4C-B07E-897A-355CB5CFF00D}"/>
              </a:ext>
            </a:extLst>
          </p:cNvPr>
          <p:cNvSpPr>
            <a:spLocks noGrp="1"/>
          </p:cNvSpPr>
          <p:nvPr>
            <p:ph type="sldNum" sz="quarter" idx="33"/>
          </p:nvPr>
        </p:nvSpPr>
        <p:spPr/>
        <p:txBody>
          <a:bodyPr/>
          <a:lstStyle/>
          <a:p>
            <a:fld id="{9C819A1E-7CFD-44ED-A7EE-35C8DB5FAD42}" type="slidenum">
              <a:rPr lang="de-CH" smtClean="0"/>
              <a:pPr/>
              <a:t>‹#›</a:t>
            </a:fld>
            <a:endParaRPr lang="de-CH" dirty="0"/>
          </a:p>
        </p:txBody>
      </p:sp>
    </p:spTree>
    <p:extLst>
      <p:ext uri="{BB962C8B-B14F-4D97-AF65-F5344CB8AC3E}">
        <p14:creationId xmlns:p14="http://schemas.microsoft.com/office/powerpoint/2010/main" val="1008023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mit Text (ohne Untertitel) ">
    <p:spTree>
      <p:nvGrpSpPr>
        <p:cNvPr id="1" name=""/>
        <p:cNvGrpSpPr/>
        <p:nvPr/>
      </p:nvGrpSpPr>
      <p:grpSpPr>
        <a:xfrm>
          <a:off x="0" y="0"/>
          <a:ext cx="0" cy="0"/>
          <a:chOff x="0" y="0"/>
          <a:chExt cx="0" cy="0"/>
        </a:xfrm>
      </p:grpSpPr>
      <p:sp>
        <p:nvSpPr>
          <p:cNvPr id="19" name="Thema and date">
            <a:extLst>
              <a:ext uri="{FF2B5EF4-FFF2-40B4-BE49-F238E27FC236}">
                <a16:creationId xmlns:a16="http://schemas.microsoft.com/office/drawing/2014/main" id="{823AF8E3-CDEF-412C-B0B7-1B570B843EF0}"/>
              </a:ext>
            </a:extLst>
          </p:cNvPr>
          <p:cNvSpPr>
            <a:spLocks noGrp="1"/>
          </p:cNvSpPr>
          <p:nvPr>
            <p:ph type="body" sz="quarter" idx="18" hasCustomPrompt="1"/>
          </p:nvPr>
        </p:nvSpPr>
        <p:spPr>
          <a:xfrm>
            <a:off x="1069679" y="1980152"/>
            <a:ext cx="10515601" cy="376413"/>
          </a:xfrm>
        </p:spPr>
        <p:txBody>
          <a:bodyPr>
            <a:noAutofit/>
          </a:bodyPr>
          <a:lstStyle>
            <a:lvl1pPr marL="0" indent="0">
              <a:lnSpc>
                <a:spcPct val="100000"/>
              </a:lnSpc>
              <a:spcBef>
                <a:spcPts val="0"/>
              </a:spcBef>
              <a:buNone/>
              <a:defRPr sz="1900" b="0" spc="-20" baseline="0">
                <a:latin typeface="+mn-lt"/>
              </a:defRPr>
            </a:lvl1pPr>
          </a:lstStyle>
          <a:p>
            <a:pPr lvl="0"/>
            <a:r>
              <a:rPr lang="de-CH" noProof="0" dirty="0"/>
              <a:t>Thema/Anlass, Tag.Monat.2021</a:t>
            </a:r>
          </a:p>
        </p:txBody>
      </p:sp>
      <p:sp>
        <p:nvSpPr>
          <p:cNvPr id="2" name="Title">
            <a:extLst>
              <a:ext uri="{FF2B5EF4-FFF2-40B4-BE49-F238E27FC236}">
                <a16:creationId xmlns:a16="http://schemas.microsoft.com/office/drawing/2014/main" id="{9CF2C0D7-D0D8-4995-8605-AA1EACB1EBB8}"/>
              </a:ext>
            </a:extLst>
          </p:cNvPr>
          <p:cNvSpPr>
            <a:spLocks noGrp="1"/>
          </p:cNvSpPr>
          <p:nvPr>
            <p:ph type="title" hasCustomPrompt="1"/>
          </p:nvPr>
        </p:nvSpPr>
        <p:spPr>
          <a:xfrm>
            <a:off x="1071880" y="290873"/>
            <a:ext cx="10515600" cy="1383450"/>
          </a:xfrm>
        </p:spPr>
        <p:txBody>
          <a:bodyPr>
            <a:noAutofit/>
          </a:bodyPr>
          <a:lstStyle>
            <a:lvl1pPr>
              <a:defRPr/>
            </a:lvl1pPr>
          </a:lstStyle>
          <a:p>
            <a:r>
              <a:rPr lang="de-CH" noProof="0" dirty="0"/>
              <a:t>Titel 2. Zeile</a:t>
            </a:r>
            <a:br>
              <a:rPr lang="de-CH" noProof="0" dirty="0"/>
            </a:br>
            <a:r>
              <a:rPr lang="de-CH" noProof="0" dirty="0"/>
              <a:t>Titel</a:t>
            </a:r>
          </a:p>
        </p:txBody>
      </p:sp>
      <p:sp>
        <p:nvSpPr>
          <p:cNvPr id="5" name="Name">
            <a:extLst>
              <a:ext uri="{FF2B5EF4-FFF2-40B4-BE49-F238E27FC236}">
                <a16:creationId xmlns:a16="http://schemas.microsoft.com/office/drawing/2014/main" id="{7D18F409-58AF-0F68-C4B1-B8D5C083BAA0}"/>
              </a:ext>
            </a:extLst>
          </p:cNvPr>
          <p:cNvSpPr>
            <a:spLocks noGrp="1"/>
          </p:cNvSpPr>
          <p:nvPr>
            <p:ph type="body" sz="quarter" idx="20" hasCustomPrompt="1"/>
          </p:nvPr>
        </p:nvSpPr>
        <p:spPr>
          <a:xfrm>
            <a:off x="1069200" y="1674000"/>
            <a:ext cx="10510202" cy="376413"/>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1800" b="1" noProof="0" dirty="0">
                <a:solidFill>
                  <a:schemeClr val="tx1"/>
                </a:solidFill>
              </a:defRPr>
            </a:lvl1pPr>
          </a:lstStyle>
          <a:p>
            <a:pPr lvl="0"/>
            <a:r>
              <a:rPr lang="de-CH" noProof="0" dirty="0"/>
              <a:t>Name und Titel</a:t>
            </a:r>
          </a:p>
        </p:txBody>
      </p:sp>
      <p:cxnSp>
        <p:nvCxnSpPr>
          <p:cNvPr id="6" name="Red line">
            <a:extLst>
              <a:ext uri="{FF2B5EF4-FFF2-40B4-BE49-F238E27FC236}">
                <a16:creationId xmlns:a16="http://schemas.microsoft.com/office/drawing/2014/main" id="{DC7F4AE9-6319-47FD-40D9-9A051DE24054}"/>
              </a:ext>
            </a:extLst>
          </p:cNvPr>
          <p:cNvCxnSpPr>
            <a:cxnSpLocks/>
          </p:cNvCxnSpPr>
          <p:nvPr userDrawn="1"/>
        </p:nvCxnSpPr>
        <p:spPr>
          <a:xfrm>
            <a:off x="1147445" y="47458"/>
            <a:ext cx="10569674" cy="0"/>
          </a:xfrm>
          <a:prstGeom prst="line">
            <a:avLst/>
          </a:prstGeom>
          <a:ln w="952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ijdelijke aanduiding voor datum 10">
            <a:extLst>
              <a:ext uri="{FF2B5EF4-FFF2-40B4-BE49-F238E27FC236}">
                <a16:creationId xmlns:a16="http://schemas.microsoft.com/office/drawing/2014/main" id="{8FA3A926-BFFE-9187-974F-D2E791763870}"/>
              </a:ext>
            </a:extLst>
          </p:cNvPr>
          <p:cNvSpPr>
            <a:spLocks noGrp="1"/>
          </p:cNvSpPr>
          <p:nvPr>
            <p:ph type="dt" sz="half" idx="31"/>
          </p:nvPr>
        </p:nvSpPr>
        <p:spPr/>
        <p:txBody>
          <a:bodyPr/>
          <a:lstStyle/>
          <a:p>
            <a:r>
              <a:rPr lang="de-CH"/>
              <a:t>18. Januar 2023, Bern</a:t>
            </a:r>
            <a:endParaRPr lang="de-CH" dirty="0"/>
          </a:p>
        </p:txBody>
      </p:sp>
      <p:sp>
        <p:nvSpPr>
          <p:cNvPr id="12" name="Tijdelijke aanduiding voor voettekst 11">
            <a:extLst>
              <a:ext uri="{FF2B5EF4-FFF2-40B4-BE49-F238E27FC236}">
                <a16:creationId xmlns:a16="http://schemas.microsoft.com/office/drawing/2014/main" id="{993B69D6-B6BE-5B43-F9DF-685E2874B509}"/>
              </a:ext>
            </a:extLst>
          </p:cNvPr>
          <p:cNvSpPr>
            <a:spLocks noGrp="1"/>
          </p:cNvSpPr>
          <p:nvPr>
            <p:ph type="ftr" sz="quarter" idx="32"/>
          </p:nvPr>
        </p:nvSpPr>
        <p:spPr/>
        <p:txBody>
          <a:bodyPr/>
          <a:lstStyle/>
          <a:p>
            <a:r>
              <a:rPr lang="de-CH"/>
              <a:t>Organisationseinheit</a:t>
            </a:r>
            <a:endParaRPr lang="de-CH" dirty="0"/>
          </a:p>
        </p:txBody>
      </p:sp>
      <p:sp>
        <p:nvSpPr>
          <p:cNvPr id="13" name="Tijdelijke aanduiding voor dianummer 12">
            <a:extLst>
              <a:ext uri="{FF2B5EF4-FFF2-40B4-BE49-F238E27FC236}">
                <a16:creationId xmlns:a16="http://schemas.microsoft.com/office/drawing/2014/main" id="{E34CE106-8765-98EE-732F-2D52F97F2FDC}"/>
              </a:ext>
            </a:extLst>
          </p:cNvPr>
          <p:cNvSpPr>
            <a:spLocks noGrp="1"/>
          </p:cNvSpPr>
          <p:nvPr>
            <p:ph type="sldNum" sz="quarter" idx="33"/>
          </p:nvPr>
        </p:nvSpPr>
        <p:spPr/>
        <p:txBody>
          <a:bodyPr/>
          <a:lstStyle/>
          <a:p>
            <a:fld id="{9C819A1E-7CFD-44ED-A7EE-35C8DB5FAD42}" type="slidenum">
              <a:rPr lang="de-CH" smtClean="0"/>
              <a:pPr/>
              <a:t>‹#›</a:t>
            </a:fld>
            <a:endParaRPr lang="de-CH" dirty="0"/>
          </a:p>
        </p:txBody>
      </p:sp>
    </p:spTree>
    <p:extLst>
      <p:ext uri="{BB962C8B-B14F-4D97-AF65-F5344CB8AC3E}">
        <p14:creationId xmlns:p14="http://schemas.microsoft.com/office/powerpoint/2010/main" val="2002723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3" name="Table of content">
            <a:extLst>
              <a:ext uri="{FF2B5EF4-FFF2-40B4-BE49-F238E27FC236}">
                <a16:creationId xmlns:a16="http://schemas.microsoft.com/office/drawing/2014/main" id="{CBDA5DC1-D9CA-4B37-B284-FDA1A1DA7DC2}"/>
              </a:ext>
            </a:extLst>
          </p:cNvPr>
          <p:cNvSpPr>
            <a:spLocks noGrp="1"/>
          </p:cNvSpPr>
          <p:nvPr>
            <p:ph idx="1" hasCustomPrompt="1"/>
          </p:nvPr>
        </p:nvSpPr>
        <p:spPr>
          <a:xfrm>
            <a:off x="1071880" y="1447800"/>
            <a:ext cx="10515600" cy="4351338"/>
          </a:xfrm>
        </p:spPr>
        <p:txBody>
          <a:bodyPr>
            <a:noAutofit/>
          </a:bodyPr>
          <a:lstStyle>
            <a:lvl1pPr marL="514350" indent="-514350">
              <a:spcAft>
                <a:spcPts val="0"/>
              </a:spcAft>
              <a:buAutoNum type="arabicPeriod"/>
              <a:defRPr sz="2600"/>
            </a:lvl1pPr>
          </a:lstStyle>
          <a:p>
            <a:pPr lvl="0"/>
            <a:r>
              <a:rPr lang="de-CH" noProof="0" dirty="0"/>
              <a:t>Inhalt hinzufügen</a:t>
            </a:r>
          </a:p>
        </p:txBody>
      </p:sp>
      <p:sp>
        <p:nvSpPr>
          <p:cNvPr id="5" name="Title">
            <a:extLst>
              <a:ext uri="{FF2B5EF4-FFF2-40B4-BE49-F238E27FC236}">
                <a16:creationId xmlns:a16="http://schemas.microsoft.com/office/drawing/2014/main" id="{40C031B9-4B32-44CE-A145-BFDB01675591}"/>
              </a:ext>
            </a:extLst>
          </p:cNvPr>
          <p:cNvSpPr>
            <a:spLocks noGrp="1"/>
          </p:cNvSpPr>
          <p:nvPr>
            <p:ph type="title" hasCustomPrompt="1"/>
          </p:nvPr>
        </p:nvSpPr>
        <p:spPr/>
        <p:txBody>
          <a:bodyPr/>
          <a:lstStyle>
            <a:lvl1pPr>
              <a:defRPr/>
            </a:lvl1pPr>
          </a:lstStyle>
          <a:p>
            <a:r>
              <a:rPr lang="de-CH" noProof="0" dirty="0"/>
              <a:t>Titel hinzufügen</a:t>
            </a:r>
          </a:p>
        </p:txBody>
      </p:sp>
      <p:sp>
        <p:nvSpPr>
          <p:cNvPr id="2" name="Tijdelijke aanduiding voor datum 1">
            <a:extLst>
              <a:ext uri="{FF2B5EF4-FFF2-40B4-BE49-F238E27FC236}">
                <a16:creationId xmlns:a16="http://schemas.microsoft.com/office/drawing/2014/main" id="{2178C11D-E829-F832-F4AE-5BA0716968E9}"/>
              </a:ext>
            </a:extLst>
          </p:cNvPr>
          <p:cNvSpPr>
            <a:spLocks noGrp="1"/>
          </p:cNvSpPr>
          <p:nvPr>
            <p:ph type="dt" sz="half" idx="10"/>
          </p:nvPr>
        </p:nvSpPr>
        <p:spPr/>
        <p:txBody>
          <a:bodyPr/>
          <a:lstStyle/>
          <a:p>
            <a:r>
              <a:rPr lang="de-CH"/>
              <a:t>18. Januar 2023, Bern</a:t>
            </a:r>
            <a:endParaRPr lang="de-CH" dirty="0"/>
          </a:p>
        </p:txBody>
      </p:sp>
      <p:sp>
        <p:nvSpPr>
          <p:cNvPr id="4" name="Tijdelijke aanduiding voor voettekst 3">
            <a:extLst>
              <a:ext uri="{FF2B5EF4-FFF2-40B4-BE49-F238E27FC236}">
                <a16:creationId xmlns:a16="http://schemas.microsoft.com/office/drawing/2014/main" id="{61729411-F309-D7D3-71A1-6D1033C8FACD}"/>
              </a:ext>
            </a:extLst>
          </p:cNvPr>
          <p:cNvSpPr>
            <a:spLocks noGrp="1"/>
          </p:cNvSpPr>
          <p:nvPr>
            <p:ph type="ftr" sz="quarter" idx="11"/>
          </p:nvPr>
        </p:nvSpPr>
        <p:spPr/>
        <p:txBody>
          <a:bodyPr/>
          <a:lstStyle/>
          <a:p>
            <a:r>
              <a:rPr lang="de-CH"/>
              <a:t>Organisationseinheit</a:t>
            </a:r>
            <a:endParaRPr lang="de-CH" dirty="0"/>
          </a:p>
        </p:txBody>
      </p:sp>
      <p:sp>
        <p:nvSpPr>
          <p:cNvPr id="6" name="Tijdelijke aanduiding voor dianummer 5">
            <a:extLst>
              <a:ext uri="{FF2B5EF4-FFF2-40B4-BE49-F238E27FC236}">
                <a16:creationId xmlns:a16="http://schemas.microsoft.com/office/drawing/2014/main" id="{816941EC-A47A-CA11-5DDA-C8D42532D5B9}"/>
              </a:ext>
            </a:extLst>
          </p:cNvPr>
          <p:cNvSpPr>
            <a:spLocks noGrp="1"/>
          </p:cNvSpPr>
          <p:nvPr>
            <p:ph type="sldNum" sz="quarter" idx="12"/>
          </p:nvPr>
        </p:nvSpPr>
        <p:spPr/>
        <p:txBody>
          <a:bodyPr/>
          <a:lstStyle/>
          <a:p>
            <a:fld id="{9C819A1E-7CFD-44ED-A7EE-35C8DB5FAD42}" type="slidenum">
              <a:rPr lang="de-CH" smtClean="0"/>
              <a:pPr/>
              <a:t>‹#›</a:t>
            </a:fld>
            <a:endParaRPr lang="de-CH" dirty="0"/>
          </a:p>
        </p:txBody>
      </p:sp>
    </p:spTree>
    <p:extLst>
      <p:ext uri="{BB962C8B-B14F-4D97-AF65-F5344CB8AC3E}">
        <p14:creationId xmlns:p14="http://schemas.microsoft.com/office/powerpoint/2010/main" val="410762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eiten (Weiß)">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AF6088A9-5259-4AAF-A028-C07F0D5BFD39}"/>
              </a:ext>
            </a:extLst>
          </p:cNvPr>
          <p:cNvSpPr>
            <a:spLocks noGrp="1"/>
          </p:cNvSpPr>
          <p:nvPr>
            <p:ph type="sldNum" sz="quarter" idx="15"/>
          </p:nvPr>
        </p:nvSpPr>
        <p:spPr/>
        <p:txBody>
          <a:bodyPr/>
          <a:lstStyle/>
          <a:p>
            <a:fld id="{9C819A1E-7CFD-44ED-A7EE-35C8DB5FAD42}" type="slidenum">
              <a:rPr lang="de-CH" noProof="0" smtClean="0"/>
              <a:pPr/>
              <a:t>‹#›</a:t>
            </a:fld>
            <a:endParaRPr lang="de-CH" noProof="0"/>
          </a:p>
        </p:txBody>
      </p:sp>
      <p:sp>
        <p:nvSpPr>
          <p:cNvPr id="14" name="Subtitle">
            <a:extLst>
              <a:ext uri="{FF2B5EF4-FFF2-40B4-BE49-F238E27FC236}">
                <a16:creationId xmlns:a16="http://schemas.microsoft.com/office/drawing/2014/main" id="{C3C78D30-CB41-448E-A7F4-1813E9935399}"/>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chemeClr val="tx1"/>
                </a:solidFill>
                <a:latin typeface="+mj-lt"/>
                <a:cs typeface="Arial" panose="020B0604020202020204" pitchFamily="34" charset="0"/>
              </a:defRPr>
            </a:lvl1pPr>
          </a:lstStyle>
          <a:p>
            <a:pPr lvl="0"/>
            <a:r>
              <a:rPr lang="de-CH" noProof="0" dirty="0"/>
              <a:t>Kapiteluntertitel (fakultativ)</a:t>
            </a:r>
          </a:p>
        </p:txBody>
      </p:sp>
      <p:sp>
        <p:nvSpPr>
          <p:cNvPr id="2" name="Title">
            <a:extLst>
              <a:ext uri="{FF2B5EF4-FFF2-40B4-BE49-F238E27FC236}">
                <a16:creationId xmlns:a16="http://schemas.microsoft.com/office/drawing/2014/main" id="{54E48C17-AA22-48E0-9072-4A51F911B45D}"/>
              </a:ext>
            </a:extLst>
          </p:cNvPr>
          <p:cNvSpPr>
            <a:spLocks noGrp="1"/>
          </p:cNvSpPr>
          <p:nvPr>
            <p:ph type="title" hasCustomPrompt="1"/>
          </p:nvPr>
        </p:nvSpPr>
        <p:spPr/>
        <p:txBody>
          <a:bodyPr/>
          <a:lstStyle>
            <a:lvl1pPr>
              <a:defRPr/>
            </a:lvl1pPr>
          </a:lstStyle>
          <a:p>
            <a:r>
              <a:rPr lang="de-CH" noProof="0" dirty="0"/>
              <a:t>Kapiteltitel</a:t>
            </a:r>
          </a:p>
        </p:txBody>
      </p:sp>
      <p:sp>
        <p:nvSpPr>
          <p:cNvPr id="6" name="Tijdelijke aanduiding voor datum 5">
            <a:extLst>
              <a:ext uri="{FF2B5EF4-FFF2-40B4-BE49-F238E27FC236}">
                <a16:creationId xmlns:a16="http://schemas.microsoft.com/office/drawing/2014/main" id="{1A2851D3-4989-A190-D373-5DA1297BF81D}"/>
              </a:ext>
            </a:extLst>
          </p:cNvPr>
          <p:cNvSpPr>
            <a:spLocks noGrp="1"/>
          </p:cNvSpPr>
          <p:nvPr>
            <p:ph type="dt" sz="half" idx="31"/>
          </p:nvPr>
        </p:nvSpPr>
        <p:spPr/>
        <p:txBody>
          <a:bodyPr/>
          <a:lstStyle/>
          <a:p>
            <a:r>
              <a:rPr lang="de-CH"/>
              <a:t>18. Januar 2023, Bern</a:t>
            </a:r>
            <a:endParaRPr lang="de-CH" dirty="0"/>
          </a:p>
        </p:txBody>
      </p:sp>
      <p:sp>
        <p:nvSpPr>
          <p:cNvPr id="7" name="Tijdelijke aanduiding voor voettekst 6">
            <a:extLst>
              <a:ext uri="{FF2B5EF4-FFF2-40B4-BE49-F238E27FC236}">
                <a16:creationId xmlns:a16="http://schemas.microsoft.com/office/drawing/2014/main" id="{4061AEA7-6602-E4A2-DD82-9E4AAC839078}"/>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1203629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ia"/><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Date" descr="{&quot;templafy&quot;:{&quot;id&quot;:&quot;6ccc20fb-1703-4256-864c-0bc18538870f&quot;}}">
            <a:extLst>
              <a:ext uri="{FF2B5EF4-FFF2-40B4-BE49-F238E27FC236}">
                <a16:creationId xmlns:a16="http://schemas.microsoft.com/office/drawing/2014/main" id="{C8A7B36A-B3BC-45C2-A59F-40A3507CDE25}"/>
              </a:ext>
            </a:extLst>
          </p:cNvPr>
          <p:cNvSpPr/>
          <p:nvPr userDrawn="1"/>
        </p:nvSpPr>
        <p:spPr>
          <a:xfrm>
            <a:off x="1342800" y="6444000"/>
            <a:ext cx="1615873" cy="3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e-CH" sz="1200" noProof="0" dirty="0">
              <a:solidFill>
                <a:schemeClr val="tx1"/>
              </a:solidFill>
              <a:latin typeface="+mn-lt"/>
            </a:endParaRPr>
          </a:p>
        </p:txBody>
      </p:sp>
      <p:sp>
        <p:nvSpPr>
          <p:cNvPr id="4" name="Slide number">
            <a:extLst>
              <a:ext uri="{FF2B5EF4-FFF2-40B4-BE49-F238E27FC236}">
                <a16:creationId xmlns:a16="http://schemas.microsoft.com/office/drawing/2014/main" id="{187A60C8-28BE-4B3A-BCC2-C1EB91D5B068}"/>
              </a:ext>
            </a:extLst>
          </p:cNvPr>
          <p:cNvSpPr>
            <a:spLocks noGrp="1"/>
          </p:cNvSpPr>
          <p:nvPr>
            <p:ph type="sldNum" sz="quarter" idx="4"/>
          </p:nvPr>
        </p:nvSpPr>
        <p:spPr>
          <a:xfrm>
            <a:off x="910654" y="6444000"/>
            <a:ext cx="371162" cy="365125"/>
          </a:xfrm>
          <a:prstGeom prst="rect">
            <a:avLst/>
          </a:prstGeom>
        </p:spPr>
        <p:txBody>
          <a:bodyPr vert="horz" lIns="36000" tIns="36000" rIns="36000" bIns="36000" rtlCol="0" anchor="ctr"/>
          <a:lstStyle>
            <a:lvl1pPr algn="r">
              <a:defRPr lang="en-GB" sz="1200" kern="1200" smtClean="0">
                <a:solidFill>
                  <a:schemeClr val="tx1"/>
                </a:solidFill>
                <a:latin typeface="+mn-lt"/>
                <a:ea typeface="+mn-ea"/>
                <a:cs typeface="Arial" panose="020B0604020202020204" pitchFamily="34" charset="0"/>
              </a:defRPr>
            </a:lvl1pPr>
          </a:lstStyle>
          <a:p>
            <a:fld id="{9C819A1E-7CFD-44ED-A7EE-35C8DB5FAD42}" type="slidenum">
              <a:rPr lang="de-CH" smtClean="0"/>
              <a:pPr/>
              <a:t>‹#›</a:t>
            </a:fld>
            <a:endParaRPr lang="de-CH" dirty="0"/>
          </a:p>
        </p:txBody>
      </p:sp>
      <p:sp>
        <p:nvSpPr>
          <p:cNvPr id="3" name="Text">
            <a:extLst>
              <a:ext uri="{FF2B5EF4-FFF2-40B4-BE49-F238E27FC236}">
                <a16:creationId xmlns:a16="http://schemas.microsoft.com/office/drawing/2014/main" id="{9B41C1E1-CEB7-486D-9162-CFFACABF07BF}"/>
              </a:ext>
            </a:extLst>
          </p:cNvPr>
          <p:cNvSpPr>
            <a:spLocks noGrp="1"/>
          </p:cNvSpPr>
          <p:nvPr>
            <p:ph type="body" idx="1"/>
          </p:nvPr>
        </p:nvSpPr>
        <p:spPr>
          <a:xfrm>
            <a:off x="1062736" y="2042635"/>
            <a:ext cx="10515600" cy="4351338"/>
          </a:xfrm>
          <a:prstGeom prst="rect">
            <a:avLst/>
          </a:prstGeom>
        </p:spPr>
        <p:txBody>
          <a:bodyPr vert="horz" lIns="91440" tIns="45720" rIns="91440" bIns="45720" rtlCol="0">
            <a:noAutofit/>
          </a:bodyPr>
          <a:lstStyle/>
          <a:p>
            <a:pPr lvl="0"/>
            <a:r>
              <a:rPr lang="de-CH" noProof="0" dirty="0"/>
              <a:t>Inhalt hinzufügen</a:t>
            </a:r>
          </a:p>
        </p:txBody>
      </p:sp>
      <p:sp>
        <p:nvSpPr>
          <p:cNvPr id="2" name="Titel">
            <a:extLst>
              <a:ext uri="{FF2B5EF4-FFF2-40B4-BE49-F238E27FC236}">
                <a16:creationId xmlns:a16="http://schemas.microsoft.com/office/drawing/2014/main" id="{789BBD91-FA68-409D-B381-32B864E6929E}"/>
              </a:ext>
            </a:extLst>
          </p:cNvPr>
          <p:cNvSpPr>
            <a:spLocks noGrp="1"/>
          </p:cNvSpPr>
          <p:nvPr>
            <p:ph type="title"/>
          </p:nvPr>
        </p:nvSpPr>
        <p:spPr>
          <a:xfrm>
            <a:off x="1071880" y="290873"/>
            <a:ext cx="10515600" cy="749575"/>
          </a:xfrm>
          <a:prstGeom prst="rect">
            <a:avLst/>
          </a:prstGeom>
        </p:spPr>
        <p:txBody>
          <a:bodyPr vert="horz" lIns="91440" tIns="90000" rIns="91440" bIns="45720" rtlCol="0" anchor="t">
            <a:noAutofit/>
          </a:bodyPr>
          <a:lstStyle/>
          <a:p>
            <a:r>
              <a:rPr lang="de-CH" noProof="0" dirty="0"/>
              <a:t>Titel </a:t>
            </a:r>
          </a:p>
        </p:txBody>
      </p:sp>
      <p:pic>
        <p:nvPicPr>
          <p:cNvPr id="10" name="Logo" descr="{&quot;templafy&quot;:{&quot;id&quot;:&quot;bb099368-b179-467f-a5e9-0045b28e465d&quot;}}">
            <a:extLst>
              <a:ext uri="{FF2B5EF4-FFF2-40B4-BE49-F238E27FC236}">
                <a16:creationId xmlns:a16="http://schemas.microsoft.com/office/drawing/2014/main" id="{3319A8BA-12BE-91FF-1B34-96DE3C5722E7}"/>
              </a:ext>
            </a:extLst>
          </p:cNvPr>
          <p:cNvPicPr>
            <a:picLocks/>
          </p:cNvPicPr>
          <p:nvPr userDrawn="1"/>
        </p:nvPicPr>
        <p:blipFill>
          <a:blip r:embed="rId23">
            <a:extLst>
              <a:ext uri="{28A0092B-C50C-407E-A947-70E740481C1C}">
                <a14:useLocalDpi xmlns:a14="http://schemas.microsoft.com/office/drawing/2010/main" val="0"/>
              </a:ext>
            </a:extLst>
          </a:blip>
          <a:stretch>
            <a:fillRect/>
          </a:stretch>
        </p:blipFill>
        <p:spPr>
          <a:xfrm>
            <a:off x="93600" y="306000"/>
            <a:ext cx="1148544" cy="720090"/>
          </a:xfrm>
          <a:prstGeom prst="rect">
            <a:avLst/>
          </a:prstGeom>
        </p:spPr>
      </p:pic>
      <p:cxnSp>
        <p:nvCxnSpPr>
          <p:cNvPr id="13" name="Red line">
            <a:extLst>
              <a:ext uri="{FF2B5EF4-FFF2-40B4-BE49-F238E27FC236}">
                <a16:creationId xmlns:a16="http://schemas.microsoft.com/office/drawing/2014/main" id="{ADA05145-5711-4522-8D2E-644F05000567}"/>
              </a:ext>
            </a:extLst>
          </p:cNvPr>
          <p:cNvCxnSpPr>
            <a:cxnSpLocks/>
          </p:cNvCxnSpPr>
          <p:nvPr userDrawn="1"/>
        </p:nvCxnSpPr>
        <p:spPr>
          <a:xfrm>
            <a:off x="1147445" y="47458"/>
            <a:ext cx="10569674" cy="0"/>
          </a:xfrm>
          <a:prstGeom prst="line">
            <a:avLst/>
          </a:prstGeom>
          <a:ln w="9525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ijdelijke aanduiding voor datum 4">
            <a:extLst>
              <a:ext uri="{FF2B5EF4-FFF2-40B4-BE49-F238E27FC236}">
                <a16:creationId xmlns:a16="http://schemas.microsoft.com/office/drawing/2014/main" id="{ED9B5B7B-E577-A2EE-84D3-AEBFB27134DF}"/>
              </a:ext>
            </a:extLst>
          </p:cNvPr>
          <p:cNvSpPr>
            <a:spLocks noGrp="1"/>
          </p:cNvSpPr>
          <p:nvPr>
            <p:ph type="dt" sz="half" idx="2"/>
          </p:nvPr>
        </p:nvSpPr>
        <p:spPr>
          <a:xfrm>
            <a:off x="1411548" y="6444000"/>
            <a:ext cx="2254930" cy="365125"/>
          </a:xfrm>
          <a:prstGeom prst="rect">
            <a:avLst/>
          </a:prstGeom>
        </p:spPr>
        <p:txBody>
          <a:bodyPr vert="horz" wrap="none" lIns="91440" tIns="45720" rIns="91440" bIns="45720" rtlCol="0" anchor="ctr"/>
          <a:lstStyle>
            <a:lvl1pPr algn="l">
              <a:defRPr sz="1200">
                <a:solidFill>
                  <a:schemeClr val="tx1"/>
                </a:solidFill>
              </a:defRPr>
            </a:lvl1pPr>
          </a:lstStyle>
          <a:p>
            <a:r>
              <a:rPr lang="de-CH" dirty="0"/>
              <a:t>18. Januar 2023, Bern</a:t>
            </a:r>
          </a:p>
        </p:txBody>
      </p:sp>
      <p:sp>
        <p:nvSpPr>
          <p:cNvPr id="7" name="Tijdelijke aanduiding voor voettekst 6">
            <a:extLst>
              <a:ext uri="{FF2B5EF4-FFF2-40B4-BE49-F238E27FC236}">
                <a16:creationId xmlns:a16="http://schemas.microsoft.com/office/drawing/2014/main" id="{7509D695-BB18-932A-040D-5F6D0EDE94DC}"/>
              </a:ext>
            </a:extLst>
          </p:cNvPr>
          <p:cNvSpPr>
            <a:spLocks noGrp="1"/>
          </p:cNvSpPr>
          <p:nvPr>
            <p:ph type="ftr" sz="quarter" idx="3"/>
          </p:nvPr>
        </p:nvSpPr>
        <p:spPr>
          <a:xfrm>
            <a:off x="3798000" y="6444000"/>
            <a:ext cx="7779600" cy="365125"/>
          </a:xfrm>
          <a:prstGeom prst="rect">
            <a:avLst/>
          </a:prstGeom>
        </p:spPr>
        <p:txBody>
          <a:bodyPr vert="horz" lIns="91440" tIns="45720" rIns="91440" bIns="45720" rtlCol="0" anchor="ctr"/>
          <a:lstStyle>
            <a:lvl1pPr algn="l">
              <a:defRPr sz="1200">
                <a:solidFill>
                  <a:schemeClr val="tx1"/>
                </a:solidFill>
              </a:defRPr>
            </a:lvl1pPr>
          </a:lstStyle>
          <a:p>
            <a:r>
              <a:rPr lang="de-CH"/>
              <a:t>Organisationseinheit</a:t>
            </a:r>
            <a:endParaRPr lang="de-CH" dirty="0"/>
          </a:p>
        </p:txBody>
      </p:sp>
    </p:spTree>
    <p:extLst>
      <p:ext uri="{BB962C8B-B14F-4D97-AF65-F5344CB8AC3E}">
        <p14:creationId xmlns:p14="http://schemas.microsoft.com/office/powerpoint/2010/main" val="3042465952"/>
      </p:ext>
    </p:extLst>
  </p:cSld>
  <p:clrMap bg1="lt1" tx1="dk1" bg2="lt2" tx2="dk2" accent1="accent1" accent2="accent2" accent3="accent3" accent4="accent4" accent5="accent5" accent6="accent6" hlink="hlink" folHlink="folHlink"/>
  <p:sldLayoutIdLst>
    <p:sldLayoutId id="2147483673" r:id="rId1"/>
    <p:sldLayoutId id="2147483714" r:id="rId2"/>
    <p:sldLayoutId id="2147483675" r:id="rId3"/>
    <p:sldLayoutId id="2147483715" r:id="rId4"/>
    <p:sldLayoutId id="2147483717" r:id="rId5"/>
    <p:sldLayoutId id="2147483719" r:id="rId6"/>
    <p:sldLayoutId id="2147483720" r:id="rId7"/>
    <p:sldLayoutId id="2147483690" r:id="rId8"/>
    <p:sldLayoutId id="2147483703" r:id="rId9"/>
    <p:sldLayoutId id="2147483704" r:id="rId10"/>
    <p:sldLayoutId id="2147483705" r:id="rId11"/>
    <p:sldLayoutId id="2147483654" r:id="rId12"/>
    <p:sldLayoutId id="2147483706" r:id="rId13"/>
    <p:sldLayoutId id="2147483680" r:id="rId14"/>
    <p:sldLayoutId id="2147483678" r:id="rId15"/>
    <p:sldLayoutId id="2147483709" r:id="rId16"/>
    <p:sldLayoutId id="2147483710" r:id="rId17"/>
    <p:sldLayoutId id="2147483711" r:id="rId18"/>
    <p:sldLayoutId id="2147483712" r:id="rId19"/>
    <p:sldLayoutId id="2147483718" r:id="rId20"/>
    <p:sldLayoutId id="2147483716" r:id="rId21"/>
  </p:sldLayoutIdLst>
  <p:hf hdr="0"/>
  <p:txStyles>
    <p:titleStyle>
      <a:lvl1pPr algn="l" defTabSz="914400" rtl="0" eaLnBrk="1" latinLnBrk="0" hangingPunct="1">
        <a:lnSpc>
          <a:spcPct val="90000"/>
        </a:lnSpc>
        <a:spcBef>
          <a:spcPct val="0"/>
        </a:spcBef>
        <a:buNone/>
        <a:defRPr sz="4200"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1000"/>
        </a:spcBef>
        <a:spcAft>
          <a:spcPts val="600"/>
        </a:spcAft>
        <a:buFont typeface="Courier New" panose="02070309020205020404" pitchFamily="49" charset="0"/>
        <a:buNone/>
        <a:defRPr sz="2600" kern="1200">
          <a:solidFill>
            <a:schemeClr val="tx1"/>
          </a:solidFill>
          <a:latin typeface="+mn-lt"/>
          <a:ea typeface="+mn-ea"/>
          <a:cs typeface="+mn-cs"/>
        </a:defRPr>
      </a:lvl1pPr>
      <a:lvl2pPr marL="324000" indent="-324000" algn="l" defTabSz="914400" rtl="0" eaLnBrk="1" latinLnBrk="0" hangingPunct="1">
        <a:lnSpc>
          <a:spcPct val="100000"/>
        </a:lnSpc>
        <a:spcBef>
          <a:spcPts val="500"/>
        </a:spcBef>
        <a:spcAft>
          <a:spcPts val="600"/>
        </a:spcAft>
        <a:buClr>
          <a:srgbClr val="FF0000"/>
        </a:buClr>
        <a:buFontTx/>
        <a:buChar char="‒"/>
        <a:defRPr sz="2600" kern="1200">
          <a:solidFill>
            <a:schemeClr val="tx1"/>
          </a:solidFill>
          <a:latin typeface="+mn-lt"/>
          <a:ea typeface="+mn-ea"/>
          <a:cs typeface="+mn-cs"/>
        </a:defRPr>
      </a:lvl2pPr>
      <a:lvl3pPr marL="684000" indent="-324000" algn="l" defTabSz="914400" rtl="0" eaLnBrk="1" latinLnBrk="0" hangingPunct="1">
        <a:lnSpc>
          <a:spcPct val="100000"/>
        </a:lnSpc>
        <a:spcBef>
          <a:spcPts val="500"/>
        </a:spcBef>
        <a:spcAft>
          <a:spcPts val="600"/>
        </a:spcAft>
        <a:buFontTx/>
        <a:buChar char="‒"/>
        <a:defRPr sz="2600" kern="1200">
          <a:solidFill>
            <a:schemeClr val="tx1"/>
          </a:solidFill>
          <a:latin typeface="ArialMT"/>
          <a:ea typeface="+mn-ea"/>
          <a:cs typeface="+mn-cs"/>
        </a:defRPr>
      </a:lvl3pPr>
      <a:lvl4pPr marL="1008000" indent="-324000" algn="l" defTabSz="914400" rtl="0" eaLnBrk="1" latinLnBrk="0" hangingPunct="1">
        <a:lnSpc>
          <a:spcPct val="100000"/>
        </a:lnSpc>
        <a:spcBef>
          <a:spcPts val="500"/>
        </a:spcBef>
        <a:spcAft>
          <a:spcPts val="600"/>
        </a:spcAft>
        <a:buFontTx/>
        <a:buChar char="‒"/>
        <a:defRPr sz="2600" kern="1200">
          <a:solidFill>
            <a:schemeClr val="tx1"/>
          </a:solidFill>
          <a:latin typeface="ArialMT"/>
          <a:ea typeface="+mn-ea"/>
          <a:cs typeface="+mn-cs"/>
        </a:defRPr>
      </a:lvl4pPr>
      <a:lvl5pPr marL="1332000" indent="-324000" algn="l" defTabSz="914400" rtl="0" eaLnBrk="1" latinLnBrk="0" hangingPunct="1">
        <a:lnSpc>
          <a:spcPct val="100000"/>
        </a:lnSpc>
        <a:spcBef>
          <a:spcPts val="500"/>
        </a:spcBef>
        <a:spcAft>
          <a:spcPts val="600"/>
        </a:spcAft>
        <a:buFontTx/>
        <a:buChar char="‒"/>
        <a:defRPr sz="2600" kern="1200">
          <a:solidFill>
            <a:schemeClr val="tx1"/>
          </a:solidFill>
          <a:latin typeface="ArialM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customXml" Target="../../customXml/item13.xml"/><Relationship Id="rId1" Type="http://schemas.openxmlformats.org/officeDocument/2006/relationships/customXml" Target="../../customXml/item1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cosmos.esa.int/web/comet-interceptor/home" TargetMode="External"/><Relationship Id="rId2" Type="http://schemas.openxmlformats.org/officeDocument/2006/relationships/hyperlink" Target="https://www.cometinterceptor.space/"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1</a:t>
            </a:fld>
            <a:endParaRPr lang="de-CH" dirty="0"/>
          </a:p>
        </p:txBody>
      </p:sp>
      <p:cxnSp>
        <p:nvCxnSpPr>
          <p:cNvPr id="8" name="Straight Arrow Connector 7">
            <a:extLst>
              <a:ext uri="{FF2B5EF4-FFF2-40B4-BE49-F238E27FC236}">
                <a16:creationId xmlns:a16="http://schemas.microsoft.com/office/drawing/2014/main" id="{8735A5C4-E0D5-BFF4-F071-D9F2450DD2A8}"/>
              </a:ext>
            </a:extLst>
          </p:cNvPr>
          <p:cNvCxnSpPr>
            <a:cxnSpLocks/>
          </p:cNvCxnSpPr>
          <p:nvPr/>
        </p:nvCxnSpPr>
        <p:spPr>
          <a:xfrm flipH="1">
            <a:off x="6828183" y="3671684"/>
            <a:ext cx="506895" cy="63914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9CD8923-785B-5662-E133-CCF1DCF6BEBB}"/>
              </a:ext>
            </a:extLst>
          </p:cNvPr>
          <p:cNvCxnSpPr>
            <a:cxnSpLocks/>
          </p:cNvCxnSpPr>
          <p:nvPr/>
        </p:nvCxnSpPr>
        <p:spPr>
          <a:xfrm flipH="1">
            <a:off x="6329680" y="4356384"/>
            <a:ext cx="498503" cy="53196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FCBDFDC-5E5A-99B5-3411-FD8C7CA4736F}"/>
              </a:ext>
            </a:extLst>
          </p:cNvPr>
          <p:cNvSpPr>
            <a:spLocks noGrp="1"/>
          </p:cNvSpPr>
          <p:nvPr>
            <p:ph type="title"/>
          </p:nvPr>
        </p:nvSpPr>
        <p:spPr>
          <a:xfrm>
            <a:off x="422566" y="4475646"/>
            <a:ext cx="11198587" cy="749575"/>
          </a:xfrm>
        </p:spPr>
        <p:txBody>
          <a:bodyPr/>
          <a:lstStyle/>
          <a:p>
            <a:r>
              <a:rPr lang="en-US" sz="3600" dirty="0">
                <a:solidFill>
                  <a:schemeClr val="tx1"/>
                </a:solidFill>
              </a:rPr>
              <a:t>Thermal Design and Analysis of the Comet Camera</a:t>
            </a:r>
            <a:br>
              <a:rPr lang="en-US" dirty="0">
                <a:solidFill>
                  <a:schemeClr val="tx1"/>
                </a:solidFill>
              </a:rPr>
            </a:br>
            <a:r>
              <a:rPr lang="en-US" sz="2400" dirty="0">
                <a:solidFill>
                  <a:schemeClr val="tx1"/>
                </a:solidFill>
              </a:rPr>
              <a:t>ESTEW 2023</a:t>
            </a:r>
            <a:br>
              <a:rPr lang="en-US" sz="2400" dirty="0">
                <a:solidFill>
                  <a:schemeClr val="tx1"/>
                </a:solidFill>
              </a:rPr>
            </a:br>
            <a:br>
              <a:rPr lang="en-US" sz="2400" dirty="0">
                <a:solidFill>
                  <a:schemeClr val="tx1"/>
                </a:solidFill>
              </a:rPr>
            </a:br>
            <a:r>
              <a:rPr lang="en-US" sz="1600" dirty="0">
                <a:solidFill>
                  <a:schemeClr val="tx1"/>
                </a:solidFill>
              </a:rPr>
              <a:t>University of Bern</a:t>
            </a:r>
            <a:br>
              <a:rPr lang="en-US" sz="2400" dirty="0">
                <a:solidFill>
                  <a:schemeClr val="tx1"/>
                </a:solidFill>
              </a:rPr>
            </a:br>
            <a:r>
              <a:rPr lang="en-US" sz="1200" dirty="0">
                <a:solidFill>
                  <a:schemeClr val="tx1"/>
                </a:solidFill>
              </a:rPr>
              <a:t>Sebastian Wolf</a:t>
            </a:r>
            <a:br>
              <a:rPr lang="en-US" sz="1200" dirty="0">
                <a:solidFill>
                  <a:schemeClr val="tx1"/>
                </a:solidFill>
              </a:rPr>
            </a:br>
            <a:r>
              <a:rPr lang="en-US" sz="1200" dirty="0">
                <a:solidFill>
                  <a:schemeClr val="tx1"/>
                </a:solidFill>
              </a:rPr>
              <a:t>10.10.2023</a:t>
            </a:r>
            <a:endParaRPr lang="en-GB" dirty="0">
              <a:solidFill>
                <a:schemeClr val="tx1"/>
              </a:solidFill>
            </a:endParaRPr>
          </a:p>
        </p:txBody>
      </p:sp>
      <p:pic>
        <p:nvPicPr>
          <p:cNvPr id="5" name="Picture 4" descr="A logo of a space station&#10;&#10;Description automatically generated">
            <a:extLst>
              <a:ext uri="{FF2B5EF4-FFF2-40B4-BE49-F238E27FC236}">
                <a16:creationId xmlns:a16="http://schemas.microsoft.com/office/drawing/2014/main" id="{DCC6E3C5-8753-97F0-9504-E7B0CF498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1111" y="129024"/>
            <a:ext cx="3429722" cy="3429722"/>
          </a:xfrm>
          <a:prstGeom prst="rect">
            <a:avLst/>
          </a:prstGeom>
        </p:spPr>
      </p:pic>
      <p:pic>
        <p:nvPicPr>
          <p:cNvPr id="12" name="Picture 11" descr="A red logo with a white background&#10;&#10;Description automatically generated">
            <a:extLst>
              <a:ext uri="{FF2B5EF4-FFF2-40B4-BE49-F238E27FC236}">
                <a16:creationId xmlns:a16="http://schemas.microsoft.com/office/drawing/2014/main" id="{357D6108-8BF7-7733-B246-0245F9EA35DB}"/>
              </a:ext>
            </a:extLst>
          </p:cNvPr>
          <p:cNvPicPr>
            <a:picLocks noChangeAspect="1"/>
          </p:cNvPicPr>
          <p:nvPr/>
        </p:nvPicPr>
        <p:blipFill rotWithShape="1">
          <a:blip r:embed="rId6">
            <a:extLst>
              <a:ext uri="{28A0092B-C50C-407E-A947-70E740481C1C}">
                <a14:useLocalDpi xmlns:a14="http://schemas.microsoft.com/office/drawing/2010/main" val="0"/>
              </a:ext>
            </a:extLst>
          </a:blip>
          <a:srcRect t="22623" r="53064" b="23441"/>
          <a:stretch/>
        </p:blipFill>
        <p:spPr>
          <a:xfrm>
            <a:off x="361765" y="3558746"/>
            <a:ext cx="1468939" cy="949510"/>
          </a:xfrm>
          <a:prstGeom prst="rect">
            <a:avLst/>
          </a:prstGeom>
        </p:spPr>
      </p:pic>
      <p:pic>
        <p:nvPicPr>
          <p:cNvPr id="4" name="Picture 3">
            <a:extLst>
              <a:ext uri="{FF2B5EF4-FFF2-40B4-BE49-F238E27FC236}">
                <a16:creationId xmlns:a16="http://schemas.microsoft.com/office/drawing/2014/main" id="{ED59E5DB-490F-9017-23C2-D9461991546C}"/>
              </a:ext>
            </a:extLst>
          </p:cNvPr>
          <p:cNvPicPr>
            <a:picLocks noChangeAspect="1"/>
          </p:cNvPicPr>
          <p:nvPr/>
        </p:nvPicPr>
        <p:blipFill>
          <a:blip r:embed="rId7"/>
          <a:stretch>
            <a:fillRect/>
          </a:stretch>
        </p:blipFill>
        <p:spPr>
          <a:xfrm>
            <a:off x="191784" y="349775"/>
            <a:ext cx="1276528" cy="1181265"/>
          </a:xfrm>
          <a:prstGeom prst="rect">
            <a:avLst/>
          </a:prstGeom>
        </p:spPr>
      </p:pic>
    </p:spTree>
    <p:custDataLst>
      <p:custData r:id="rId1"/>
      <p:custData r:id="rId2"/>
    </p:custDataLst>
    <p:extLst>
      <p:ext uri="{BB962C8B-B14F-4D97-AF65-F5344CB8AC3E}">
        <p14:creationId xmlns:p14="http://schemas.microsoft.com/office/powerpoint/2010/main" val="2161600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0743E-DD53-D1B8-77E6-9912EE9A8F11}"/>
              </a:ext>
            </a:extLst>
          </p:cNvPr>
          <p:cNvSpPr>
            <a:spLocks noGrp="1"/>
          </p:cNvSpPr>
          <p:nvPr>
            <p:ph type="title"/>
          </p:nvPr>
        </p:nvSpPr>
        <p:spPr>
          <a:xfrm>
            <a:off x="1071880" y="290873"/>
            <a:ext cx="10961370" cy="749575"/>
          </a:xfrm>
        </p:spPr>
        <p:txBody>
          <a:bodyPr/>
          <a:lstStyle/>
          <a:p>
            <a:r>
              <a:rPr lang="en-GB" dirty="0"/>
              <a:t>Problems / Design improvements</a:t>
            </a:r>
          </a:p>
        </p:txBody>
      </p:sp>
      <p:sp>
        <p:nvSpPr>
          <p:cNvPr id="7" name="Slide Number Placeholder 6">
            <a:extLst>
              <a:ext uri="{FF2B5EF4-FFF2-40B4-BE49-F238E27FC236}">
                <a16:creationId xmlns:a16="http://schemas.microsoft.com/office/drawing/2014/main" id="{726287CB-7724-BA10-ECAB-A5C3873D0B59}"/>
              </a:ext>
            </a:extLst>
          </p:cNvPr>
          <p:cNvSpPr>
            <a:spLocks noGrp="1"/>
          </p:cNvSpPr>
          <p:nvPr>
            <p:ph type="sldNum" sz="quarter" idx="33"/>
          </p:nvPr>
        </p:nvSpPr>
        <p:spPr/>
        <p:txBody>
          <a:bodyPr/>
          <a:lstStyle/>
          <a:p>
            <a:fld id="{9C819A1E-7CFD-44ED-A7EE-35C8DB5FAD42}" type="slidenum">
              <a:rPr lang="de-CH" smtClean="0"/>
              <a:pPr/>
              <a:t>10</a:t>
            </a:fld>
            <a:endParaRPr lang="de-CH" dirty="0"/>
          </a:p>
        </p:txBody>
      </p:sp>
      <p:pic>
        <p:nvPicPr>
          <p:cNvPr id="10" name="Picture 9">
            <a:extLst>
              <a:ext uri="{FF2B5EF4-FFF2-40B4-BE49-F238E27FC236}">
                <a16:creationId xmlns:a16="http://schemas.microsoft.com/office/drawing/2014/main" id="{181E6F1E-C426-33A8-6301-69887E8C060D}"/>
              </a:ext>
            </a:extLst>
          </p:cNvPr>
          <p:cNvPicPr>
            <a:picLocks noChangeAspect="1"/>
          </p:cNvPicPr>
          <p:nvPr/>
        </p:nvPicPr>
        <p:blipFill>
          <a:blip r:embed="rId3"/>
          <a:stretch>
            <a:fillRect/>
          </a:stretch>
        </p:blipFill>
        <p:spPr>
          <a:xfrm>
            <a:off x="7969426" y="2337152"/>
            <a:ext cx="4157488" cy="3282796"/>
          </a:xfrm>
          <a:prstGeom prst="rect">
            <a:avLst/>
          </a:prstGeom>
        </p:spPr>
      </p:pic>
      <p:sp>
        <p:nvSpPr>
          <p:cNvPr id="6" name="TextBox 5">
            <a:extLst>
              <a:ext uri="{FF2B5EF4-FFF2-40B4-BE49-F238E27FC236}">
                <a16:creationId xmlns:a16="http://schemas.microsoft.com/office/drawing/2014/main" id="{56EB61AC-1D5E-B5E3-023B-D8CC5BBC5EF7}"/>
              </a:ext>
            </a:extLst>
          </p:cNvPr>
          <p:cNvSpPr txBox="1"/>
          <p:nvPr/>
        </p:nvSpPr>
        <p:spPr>
          <a:xfrm>
            <a:off x="429374" y="3099971"/>
            <a:ext cx="7315797" cy="1200329"/>
          </a:xfrm>
          <a:prstGeom prst="rect">
            <a:avLst/>
          </a:prstGeom>
          <a:noFill/>
        </p:spPr>
        <p:txBody>
          <a:bodyPr wrap="square" rtlCol="0">
            <a:spAutoFit/>
          </a:bodyPr>
          <a:lstStyle/>
          <a:p>
            <a:r>
              <a:rPr lang="en-GB" b="1" dirty="0"/>
              <a:t>Heat exchange with S/C cavity</a:t>
            </a:r>
          </a:p>
          <a:p>
            <a:pPr marL="742950" lvl="1" indent="-285750">
              <a:buFont typeface="Wingdings" panose="05000000000000000000" pitchFamily="2" charset="2"/>
              <a:buChar char="Ø"/>
            </a:pPr>
            <a:r>
              <a:rPr lang="en-GB" dirty="0"/>
              <a:t>Changed from a black S/C cavity to one covered with VDA</a:t>
            </a:r>
          </a:p>
          <a:p>
            <a:pPr marL="742950" lvl="1" indent="-285750">
              <a:buFont typeface="Wingdings" panose="05000000000000000000" pitchFamily="2" charset="2"/>
              <a:buChar char="Ø"/>
            </a:pPr>
            <a:r>
              <a:rPr lang="en-GB" dirty="0"/>
              <a:t>Gold coating of radiator rear side</a:t>
            </a:r>
          </a:p>
          <a:p>
            <a:pPr marL="742950" lvl="1" indent="-285750">
              <a:buFont typeface="Wingdings" panose="05000000000000000000" pitchFamily="2" charset="2"/>
              <a:buChar char="Ø"/>
            </a:pPr>
            <a:r>
              <a:rPr lang="en-GB" dirty="0"/>
              <a:t>Helps a in Hot non op. phases as well!</a:t>
            </a:r>
          </a:p>
        </p:txBody>
      </p:sp>
      <p:sp>
        <p:nvSpPr>
          <p:cNvPr id="8" name="TextBox 7">
            <a:extLst>
              <a:ext uri="{FF2B5EF4-FFF2-40B4-BE49-F238E27FC236}">
                <a16:creationId xmlns:a16="http://schemas.microsoft.com/office/drawing/2014/main" id="{BEDE6224-6373-49E9-5FD0-2F8EE0BB8691}"/>
              </a:ext>
            </a:extLst>
          </p:cNvPr>
          <p:cNvSpPr txBox="1"/>
          <p:nvPr/>
        </p:nvSpPr>
        <p:spPr>
          <a:xfrm>
            <a:off x="429374" y="1752803"/>
            <a:ext cx="10312092" cy="646331"/>
          </a:xfrm>
          <a:prstGeom prst="rect">
            <a:avLst/>
          </a:prstGeom>
          <a:noFill/>
        </p:spPr>
        <p:txBody>
          <a:bodyPr wrap="square" rtlCol="0">
            <a:spAutoFit/>
          </a:bodyPr>
          <a:lstStyle/>
          <a:p>
            <a:r>
              <a:rPr lang="en-GB" b="1" dirty="0"/>
              <a:t>Strong harness link to the Proximity Electronic Unit and large temperature gradients to it</a:t>
            </a:r>
          </a:p>
          <a:p>
            <a:pPr marL="742950" lvl="1" indent="-285750">
              <a:buFont typeface="Wingdings" panose="05000000000000000000" pitchFamily="2" charset="2"/>
              <a:buChar char="Ø"/>
            </a:pPr>
            <a:r>
              <a:rPr lang="en-GB" dirty="0"/>
              <a:t>increased Radiator area</a:t>
            </a:r>
          </a:p>
        </p:txBody>
      </p:sp>
      <p:pic>
        <p:nvPicPr>
          <p:cNvPr id="12" name="Picture 11">
            <a:extLst>
              <a:ext uri="{FF2B5EF4-FFF2-40B4-BE49-F238E27FC236}">
                <a16:creationId xmlns:a16="http://schemas.microsoft.com/office/drawing/2014/main" id="{708F45BF-2BC0-27FF-ADF7-A632F5E6168D}"/>
              </a:ext>
            </a:extLst>
          </p:cNvPr>
          <p:cNvPicPr>
            <a:picLocks noChangeAspect="1"/>
          </p:cNvPicPr>
          <p:nvPr/>
        </p:nvPicPr>
        <p:blipFill>
          <a:blip r:embed="rId4"/>
          <a:stretch>
            <a:fillRect/>
          </a:stretch>
        </p:blipFill>
        <p:spPr>
          <a:xfrm>
            <a:off x="8041167" y="5535678"/>
            <a:ext cx="1935263" cy="1273447"/>
          </a:xfrm>
          <a:prstGeom prst="rect">
            <a:avLst/>
          </a:prstGeom>
        </p:spPr>
      </p:pic>
      <p:cxnSp>
        <p:nvCxnSpPr>
          <p:cNvPr id="3" name="Straight Arrow Connector 2">
            <a:extLst>
              <a:ext uri="{FF2B5EF4-FFF2-40B4-BE49-F238E27FC236}">
                <a16:creationId xmlns:a16="http://schemas.microsoft.com/office/drawing/2014/main" id="{1F9E466C-ECBB-910E-86FE-24358A93E05B}"/>
              </a:ext>
            </a:extLst>
          </p:cNvPr>
          <p:cNvCxnSpPr>
            <a:cxnSpLocks/>
          </p:cNvCxnSpPr>
          <p:nvPr/>
        </p:nvCxnSpPr>
        <p:spPr>
          <a:xfrm flipV="1">
            <a:off x="9738732" y="5382667"/>
            <a:ext cx="866024" cy="413747"/>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2253040-D3C0-0A00-6338-0A82946AA020}"/>
              </a:ext>
            </a:extLst>
          </p:cNvPr>
          <p:cNvSpPr txBox="1"/>
          <p:nvPr/>
        </p:nvSpPr>
        <p:spPr>
          <a:xfrm>
            <a:off x="367469" y="4762148"/>
            <a:ext cx="7315797" cy="646331"/>
          </a:xfrm>
          <a:prstGeom prst="rect">
            <a:avLst/>
          </a:prstGeom>
          <a:noFill/>
        </p:spPr>
        <p:txBody>
          <a:bodyPr wrap="square" rtlCol="0">
            <a:spAutoFit/>
          </a:bodyPr>
          <a:lstStyle/>
          <a:p>
            <a:r>
              <a:rPr lang="en-GB" b="1" dirty="0"/>
              <a:t>Sun intrusion, hotspots on CFRP structure</a:t>
            </a:r>
          </a:p>
          <a:p>
            <a:pPr marL="742950" lvl="1" indent="-285750">
              <a:buFont typeface="Wingdings" panose="05000000000000000000" pitchFamily="2" charset="2"/>
              <a:buChar char="Ø"/>
            </a:pPr>
            <a:r>
              <a:rPr lang="en-GB" dirty="0"/>
              <a:t>To be checked </a:t>
            </a:r>
          </a:p>
        </p:txBody>
      </p:sp>
    </p:spTree>
    <p:extLst>
      <p:ext uri="{BB962C8B-B14F-4D97-AF65-F5344CB8AC3E}">
        <p14:creationId xmlns:p14="http://schemas.microsoft.com/office/powerpoint/2010/main" val="336726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490931-6CDD-47CC-8C45-990EC8A895D2}"/>
              </a:ext>
            </a:extLst>
          </p:cNvPr>
          <p:cNvSpPr>
            <a:spLocks noGrp="1"/>
          </p:cNvSpPr>
          <p:nvPr>
            <p:ph type="title"/>
          </p:nvPr>
        </p:nvSpPr>
        <p:spPr>
          <a:xfrm>
            <a:off x="838200" y="1436779"/>
            <a:ext cx="10515600" cy="749575"/>
          </a:xfrm>
        </p:spPr>
        <p:txBody>
          <a:bodyPr/>
          <a:lstStyle/>
          <a:p>
            <a:r>
              <a:rPr lang="en-GB" dirty="0"/>
              <a:t>Validation</a:t>
            </a:r>
          </a:p>
        </p:txBody>
      </p:sp>
      <p:sp>
        <p:nvSpPr>
          <p:cNvPr id="7" name="Slide Number Placeholder 6">
            <a:extLst>
              <a:ext uri="{FF2B5EF4-FFF2-40B4-BE49-F238E27FC236}">
                <a16:creationId xmlns:a16="http://schemas.microsoft.com/office/drawing/2014/main" id="{D45F48AD-DBD8-38ED-67CF-9D23D94BBC7D}"/>
              </a:ext>
            </a:extLst>
          </p:cNvPr>
          <p:cNvSpPr>
            <a:spLocks noGrp="1"/>
          </p:cNvSpPr>
          <p:nvPr>
            <p:ph type="sldNum" sz="quarter" idx="33"/>
          </p:nvPr>
        </p:nvSpPr>
        <p:spPr/>
        <p:txBody>
          <a:bodyPr/>
          <a:lstStyle/>
          <a:p>
            <a:fld id="{9C819A1E-7CFD-44ED-A7EE-35C8DB5FAD42}" type="slidenum">
              <a:rPr lang="de-CH" smtClean="0"/>
              <a:pPr/>
              <a:t>11</a:t>
            </a:fld>
            <a:endParaRPr lang="de-CH" dirty="0"/>
          </a:p>
        </p:txBody>
      </p:sp>
    </p:spTree>
    <p:extLst>
      <p:ext uri="{BB962C8B-B14F-4D97-AF65-F5344CB8AC3E}">
        <p14:creationId xmlns:p14="http://schemas.microsoft.com/office/powerpoint/2010/main" val="306495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0743E-DD53-D1B8-77E6-9912EE9A8F11}"/>
              </a:ext>
            </a:extLst>
          </p:cNvPr>
          <p:cNvSpPr>
            <a:spLocks noGrp="1"/>
          </p:cNvSpPr>
          <p:nvPr>
            <p:ph type="title"/>
          </p:nvPr>
        </p:nvSpPr>
        <p:spPr/>
        <p:txBody>
          <a:bodyPr/>
          <a:lstStyle/>
          <a:p>
            <a:r>
              <a:rPr lang="en-GB" dirty="0"/>
              <a:t>Thermal Hardware Balance Test - </a:t>
            </a:r>
            <a:r>
              <a:rPr lang="en-GB" dirty="0" err="1"/>
              <a:t>Admatis</a:t>
            </a:r>
            <a:endParaRPr lang="en-GB" dirty="0"/>
          </a:p>
        </p:txBody>
      </p:sp>
      <p:sp>
        <p:nvSpPr>
          <p:cNvPr id="7" name="Slide Number Placeholder 6">
            <a:extLst>
              <a:ext uri="{FF2B5EF4-FFF2-40B4-BE49-F238E27FC236}">
                <a16:creationId xmlns:a16="http://schemas.microsoft.com/office/drawing/2014/main" id="{726287CB-7724-BA10-ECAB-A5C3873D0B59}"/>
              </a:ext>
            </a:extLst>
          </p:cNvPr>
          <p:cNvSpPr>
            <a:spLocks noGrp="1"/>
          </p:cNvSpPr>
          <p:nvPr>
            <p:ph type="sldNum" sz="quarter" idx="33"/>
          </p:nvPr>
        </p:nvSpPr>
        <p:spPr/>
        <p:txBody>
          <a:bodyPr/>
          <a:lstStyle/>
          <a:p>
            <a:fld id="{9C819A1E-7CFD-44ED-A7EE-35C8DB5FAD42}" type="slidenum">
              <a:rPr lang="de-CH" smtClean="0"/>
              <a:pPr/>
              <a:t>12</a:t>
            </a:fld>
            <a:endParaRPr lang="de-CH" dirty="0"/>
          </a:p>
        </p:txBody>
      </p:sp>
      <p:pic>
        <p:nvPicPr>
          <p:cNvPr id="8" name="Picture 7">
            <a:extLst>
              <a:ext uri="{FF2B5EF4-FFF2-40B4-BE49-F238E27FC236}">
                <a16:creationId xmlns:a16="http://schemas.microsoft.com/office/drawing/2014/main" id="{6A7B1A0E-7A79-9A2A-9CE0-3F4DA0BA0146}"/>
              </a:ext>
            </a:extLst>
          </p:cNvPr>
          <p:cNvPicPr>
            <a:picLocks noChangeAspect="1"/>
          </p:cNvPicPr>
          <p:nvPr/>
        </p:nvPicPr>
        <p:blipFill>
          <a:blip r:embed="rId3"/>
          <a:stretch>
            <a:fillRect/>
          </a:stretch>
        </p:blipFill>
        <p:spPr>
          <a:xfrm>
            <a:off x="1602340" y="1445308"/>
            <a:ext cx="4397016" cy="4717123"/>
          </a:xfrm>
          <a:prstGeom prst="rect">
            <a:avLst/>
          </a:prstGeom>
        </p:spPr>
      </p:pic>
      <p:pic>
        <p:nvPicPr>
          <p:cNvPr id="10" name="Picture 9">
            <a:extLst>
              <a:ext uri="{FF2B5EF4-FFF2-40B4-BE49-F238E27FC236}">
                <a16:creationId xmlns:a16="http://schemas.microsoft.com/office/drawing/2014/main" id="{93D75B98-4F5A-CD1A-1BF5-BC80994E6203}"/>
              </a:ext>
            </a:extLst>
          </p:cNvPr>
          <p:cNvPicPr>
            <a:picLocks noChangeAspect="1"/>
          </p:cNvPicPr>
          <p:nvPr/>
        </p:nvPicPr>
        <p:blipFill>
          <a:blip r:embed="rId4"/>
          <a:stretch>
            <a:fillRect/>
          </a:stretch>
        </p:blipFill>
        <p:spPr>
          <a:xfrm>
            <a:off x="6415669" y="1445308"/>
            <a:ext cx="4254198" cy="4750142"/>
          </a:xfrm>
          <a:prstGeom prst="rect">
            <a:avLst/>
          </a:prstGeom>
        </p:spPr>
      </p:pic>
    </p:spTree>
    <p:extLst>
      <p:ext uri="{BB962C8B-B14F-4D97-AF65-F5344CB8AC3E}">
        <p14:creationId xmlns:p14="http://schemas.microsoft.com/office/powerpoint/2010/main" val="1077065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0743E-DD53-D1B8-77E6-9912EE9A8F11}"/>
              </a:ext>
            </a:extLst>
          </p:cNvPr>
          <p:cNvSpPr>
            <a:spLocks noGrp="1"/>
          </p:cNvSpPr>
          <p:nvPr>
            <p:ph type="title"/>
          </p:nvPr>
        </p:nvSpPr>
        <p:spPr/>
        <p:txBody>
          <a:bodyPr/>
          <a:lstStyle/>
          <a:p>
            <a:r>
              <a:rPr lang="en-GB" dirty="0"/>
              <a:t>FPA MT-EQM</a:t>
            </a:r>
          </a:p>
        </p:txBody>
      </p:sp>
      <p:sp>
        <p:nvSpPr>
          <p:cNvPr id="7" name="Slide Number Placeholder 6">
            <a:extLst>
              <a:ext uri="{FF2B5EF4-FFF2-40B4-BE49-F238E27FC236}">
                <a16:creationId xmlns:a16="http://schemas.microsoft.com/office/drawing/2014/main" id="{726287CB-7724-BA10-ECAB-A5C3873D0B59}"/>
              </a:ext>
            </a:extLst>
          </p:cNvPr>
          <p:cNvSpPr>
            <a:spLocks noGrp="1"/>
          </p:cNvSpPr>
          <p:nvPr>
            <p:ph type="sldNum" sz="quarter" idx="33"/>
          </p:nvPr>
        </p:nvSpPr>
        <p:spPr/>
        <p:txBody>
          <a:bodyPr/>
          <a:lstStyle/>
          <a:p>
            <a:fld id="{9C819A1E-7CFD-44ED-A7EE-35C8DB5FAD42}" type="slidenum">
              <a:rPr lang="de-CH" smtClean="0"/>
              <a:pPr/>
              <a:t>13</a:t>
            </a:fld>
            <a:endParaRPr lang="de-CH" dirty="0"/>
          </a:p>
        </p:txBody>
      </p:sp>
      <p:pic>
        <p:nvPicPr>
          <p:cNvPr id="6" name="Picture 5" descr="A machine with wires and a gold object&#10;&#10;Description automatically generated with medium confidence">
            <a:extLst>
              <a:ext uri="{FF2B5EF4-FFF2-40B4-BE49-F238E27FC236}">
                <a16:creationId xmlns:a16="http://schemas.microsoft.com/office/drawing/2014/main" id="{421C4959-6C90-7128-71F2-190E6EBAF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450" y="1703425"/>
            <a:ext cx="4904745" cy="3678559"/>
          </a:xfrm>
          <a:prstGeom prst="rect">
            <a:avLst/>
          </a:prstGeom>
        </p:spPr>
      </p:pic>
      <p:pic>
        <p:nvPicPr>
          <p:cNvPr id="3" name="Picture 2">
            <a:extLst>
              <a:ext uri="{FF2B5EF4-FFF2-40B4-BE49-F238E27FC236}">
                <a16:creationId xmlns:a16="http://schemas.microsoft.com/office/drawing/2014/main" id="{DF184CB7-7E33-7B6A-0FFF-C22479B67611}"/>
              </a:ext>
            </a:extLst>
          </p:cNvPr>
          <p:cNvPicPr>
            <a:picLocks noChangeAspect="1"/>
          </p:cNvPicPr>
          <p:nvPr/>
        </p:nvPicPr>
        <p:blipFill>
          <a:blip r:embed="rId4"/>
          <a:stretch>
            <a:fillRect/>
          </a:stretch>
        </p:blipFill>
        <p:spPr>
          <a:xfrm>
            <a:off x="6329680" y="1596128"/>
            <a:ext cx="4051995" cy="3665744"/>
          </a:xfrm>
          <a:prstGeom prst="rect">
            <a:avLst/>
          </a:prstGeom>
        </p:spPr>
      </p:pic>
      <p:sp>
        <p:nvSpPr>
          <p:cNvPr id="5" name="TextBox 4">
            <a:extLst>
              <a:ext uri="{FF2B5EF4-FFF2-40B4-BE49-F238E27FC236}">
                <a16:creationId xmlns:a16="http://schemas.microsoft.com/office/drawing/2014/main" id="{A4375D4E-C6B7-477B-4C21-1825D030FFED}"/>
              </a:ext>
            </a:extLst>
          </p:cNvPr>
          <p:cNvSpPr txBox="1"/>
          <p:nvPr/>
        </p:nvSpPr>
        <p:spPr>
          <a:xfrm>
            <a:off x="3867495" y="5517416"/>
            <a:ext cx="5628464" cy="923330"/>
          </a:xfrm>
          <a:prstGeom prst="rect">
            <a:avLst/>
          </a:prstGeom>
          <a:noFill/>
        </p:spPr>
        <p:txBody>
          <a:bodyPr wrap="none" rtlCol="0">
            <a:spAutoFit/>
          </a:bodyPr>
          <a:lstStyle/>
          <a:p>
            <a:r>
              <a:rPr lang="en-GB" b="1" u="sng" dirty="0" err="1"/>
              <a:t>ToDo</a:t>
            </a:r>
            <a:endParaRPr lang="en-GB" b="1" u="sng" dirty="0"/>
          </a:p>
          <a:p>
            <a:pPr marL="285750" indent="-285750">
              <a:buFont typeface="Arial" panose="020B0604020202020204" pitchFamily="34" charset="0"/>
              <a:buChar char="•"/>
            </a:pPr>
            <a:r>
              <a:rPr lang="en-GB" dirty="0"/>
              <a:t>FPA EQM correlation </a:t>
            </a:r>
          </a:p>
          <a:p>
            <a:pPr marL="285750" indent="-285750">
              <a:buFont typeface="Arial" panose="020B0604020202020204" pitchFamily="34" charset="0"/>
              <a:buChar char="•"/>
            </a:pPr>
            <a:r>
              <a:rPr lang="en-GB" dirty="0"/>
              <a:t>STM thermal balance test of both Electronic boxes</a:t>
            </a:r>
          </a:p>
        </p:txBody>
      </p:sp>
    </p:spTree>
    <p:extLst>
      <p:ext uri="{BB962C8B-B14F-4D97-AF65-F5344CB8AC3E}">
        <p14:creationId xmlns:p14="http://schemas.microsoft.com/office/powerpoint/2010/main" val="31907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3E957A-07B9-5432-3051-98B1C82CE2A6}"/>
              </a:ext>
            </a:extLst>
          </p:cNvPr>
          <p:cNvSpPr>
            <a:spLocks noGrp="1"/>
          </p:cNvSpPr>
          <p:nvPr>
            <p:ph type="sldNum" sz="quarter" idx="12"/>
          </p:nvPr>
        </p:nvSpPr>
        <p:spPr/>
        <p:txBody>
          <a:bodyPr/>
          <a:lstStyle/>
          <a:p>
            <a:fld id="{9C819A1E-7CFD-44ED-A7EE-35C8DB5FAD42}" type="slidenum">
              <a:rPr lang="de-CH" smtClean="0"/>
              <a:pPr/>
              <a:t>14</a:t>
            </a:fld>
            <a:endParaRPr lang="de-CH" dirty="0"/>
          </a:p>
        </p:txBody>
      </p:sp>
      <p:sp>
        <p:nvSpPr>
          <p:cNvPr id="2" name="TextBox 1">
            <a:extLst>
              <a:ext uri="{FF2B5EF4-FFF2-40B4-BE49-F238E27FC236}">
                <a16:creationId xmlns:a16="http://schemas.microsoft.com/office/drawing/2014/main" id="{BBB90A0C-A10B-21D6-4D79-BF85620E55C6}"/>
              </a:ext>
            </a:extLst>
          </p:cNvPr>
          <p:cNvSpPr txBox="1"/>
          <p:nvPr/>
        </p:nvSpPr>
        <p:spPr>
          <a:xfrm>
            <a:off x="985716" y="3105834"/>
            <a:ext cx="7081879" cy="923330"/>
          </a:xfrm>
          <a:prstGeom prst="rect">
            <a:avLst/>
          </a:prstGeom>
          <a:noFill/>
        </p:spPr>
        <p:txBody>
          <a:bodyPr wrap="square" rtlCol="0">
            <a:spAutoFit/>
          </a:bodyPr>
          <a:lstStyle/>
          <a:p>
            <a:r>
              <a:rPr lang="en-GB" dirty="0"/>
              <a:t>Thank you!</a:t>
            </a:r>
          </a:p>
          <a:p>
            <a:endParaRPr lang="en-GB" dirty="0"/>
          </a:p>
          <a:p>
            <a:r>
              <a:rPr lang="en-GB" dirty="0"/>
              <a:t>Special thanks to Airbus for providing us Thermica!</a:t>
            </a:r>
          </a:p>
        </p:txBody>
      </p:sp>
    </p:spTree>
    <p:extLst>
      <p:ext uri="{BB962C8B-B14F-4D97-AF65-F5344CB8AC3E}">
        <p14:creationId xmlns:p14="http://schemas.microsoft.com/office/powerpoint/2010/main" val="1469173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3E957A-07B9-5432-3051-98B1C82CE2A6}"/>
              </a:ext>
            </a:extLst>
          </p:cNvPr>
          <p:cNvSpPr>
            <a:spLocks noGrp="1"/>
          </p:cNvSpPr>
          <p:nvPr>
            <p:ph type="sldNum" sz="quarter" idx="12"/>
          </p:nvPr>
        </p:nvSpPr>
        <p:spPr/>
        <p:txBody>
          <a:bodyPr/>
          <a:lstStyle/>
          <a:p>
            <a:fld id="{9C819A1E-7CFD-44ED-A7EE-35C8DB5FAD42}" type="slidenum">
              <a:rPr lang="de-CH" smtClean="0"/>
              <a:pPr/>
              <a:t>15</a:t>
            </a:fld>
            <a:endParaRPr lang="de-CH" dirty="0"/>
          </a:p>
        </p:txBody>
      </p:sp>
      <p:sp>
        <p:nvSpPr>
          <p:cNvPr id="2" name="TextBox 1">
            <a:extLst>
              <a:ext uri="{FF2B5EF4-FFF2-40B4-BE49-F238E27FC236}">
                <a16:creationId xmlns:a16="http://schemas.microsoft.com/office/drawing/2014/main" id="{BBB90A0C-A10B-21D6-4D79-BF85620E55C6}"/>
              </a:ext>
            </a:extLst>
          </p:cNvPr>
          <p:cNvSpPr txBox="1"/>
          <p:nvPr/>
        </p:nvSpPr>
        <p:spPr>
          <a:xfrm>
            <a:off x="910654" y="1024466"/>
            <a:ext cx="7081879" cy="1754326"/>
          </a:xfrm>
          <a:prstGeom prst="rect">
            <a:avLst/>
          </a:prstGeom>
          <a:noFill/>
        </p:spPr>
        <p:txBody>
          <a:bodyPr wrap="square" rtlCol="0">
            <a:spAutoFit/>
          </a:bodyPr>
          <a:lstStyle/>
          <a:p>
            <a:r>
              <a:rPr lang="en-GB" u="sng" dirty="0"/>
              <a:t>Links to project websites</a:t>
            </a:r>
          </a:p>
          <a:p>
            <a:endParaRPr lang="en-GB" u="sng" dirty="0"/>
          </a:p>
          <a:p>
            <a:r>
              <a:rPr lang="en-GB" dirty="0">
                <a:hlinkClick r:id="rId2"/>
              </a:rPr>
              <a:t>https://www.cometinterceptor.space/</a:t>
            </a:r>
            <a:endParaRPr lang="en-GB" dirty="0"/>
          </a:p>
          <a:p>
            <a:r>
              <a:rPr lang="en-GB" dirty="0">
                <a:hlinkClick r:id="rId3"/>
              </a:rPr>
              <a:t>https://www.cosmos.esa.int/web/comet-interceptor/home</a:t>
            </a:r>
            <a:endParaRPr lang="en-GB" dirty="0"/>
          </a:p>
          <a:p>
            <a:endParaRPr lang="en-GB" dirty="0"/>
          </a:p>
          <a:p>
            <a:r>
              <a:rPr lang="en-GB" dirty="0"/>
              <a:t>https://www.space.unibe.ch/</a:t>
            </a:r>
          </a:p>
        </p:txBody>
      </p:sp>
    </p:spTree>
    <p:extLst>
      <p:ext uri="{BB962C8B-B14F-4D97-AF65-F5344CB8AC3E}">
        <p14:creationId xmlns:p14="http://schemas.microsoft.com/office/powerpoint/2010/main" val="4084802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EC7DCE-43B4-F107-B2F6-B99426A84ABF}"/>
              </a:ext>
            </a:extLst>
          </p:cNvPr>
          <p:cNvSpPr>
            <a:spLocks noGrp="1"/>
          </p:cNvSpPr>
          <p:nvPr>
            <p:ph idx="1"/>
          </p:nvPr>
        </p:nvSpPr>
        <p:spPr>
          <a:xfrm>
            <a:off x="-158157" y="1399166"/>
            <a:ext cx="10938934" cy="749575"/>
          </a:xfrm>
        </p:spPr>
        <p:txBody>
          <a:bodyPr/>
          <a:lstStyle/>
          <a:p>
            <a:pPr marL="457200" indent="-457200" algn="ctr">
              <a:buFont typeface="Arial" panose="020B0604020202020204" pitchFamily="34" charset="0"/>
              <a:buChar char="→"/>
            </a:pPr>
            <a:r>
              <a:rPr lang="en-US" b="1" u="sng" dirty="0">
                <a:solidFill>
                  <a:srgbClr val="2D2D2D"/>
                </a:solidFill>
                <a:latin typeface="Arial" panose="020B0604020202020204" pitchFamily="34" charset="0"/>
              </a:rPr>
              <a:t>E</a:t>
            </a:r>
            <a:r>
              <a:rPr lang="en-US" b="1" i="0" u="sng" dirty="0">
                <a:solidFill>
                  <a:srgbClr val="2D2D2D"/>
                </a:solidFill>
                <a:effectLst/>
                <a:latin typeface="Arial" panose="020B0604020202020204" pitchFamily="34" charset="0"/>
              </a:rPr>
              <a:t>xplore a comet, which has rarely approached the Sun before</a:t>
            </a:r>
          </a:p>
        </p:txBody>
      </p:sp>
      <p:sp>
        <p:nvSpPr>
          <p:cNvPr id="4" name="Title 3">
            <a:extLst>
              <a:ext uri="{FF2B5EF4-FFF2-40B4-BE49-F238E27FC236}">
                <a16:creationId xmlns:a16="http://schemas.microsoft.com/office/drawing/2014/main" id="{5C00743E-DD53-D1B8-77E6-9912EE9A8F11}"/>
              </a:ext>
            </a:extLst>
          </p:cNvPr>
          <p:cNvSpPr>
            <a:spLocks noGrp="1"/>
          </p:cNvSpPr>
          <p:nvPr>
            <p:ph type="title"/>
          </p:nvPr>
        </p:nvSpPr>
        <p:spPr/>
        <p:txBody>
          <a:bodyPr/>
          <a:lstStyle/>
          <a:p>
            <a:r>
              <a:rPr lang="en-GB" dirty="0"/>
              <a:t>Comet Interceptor Mission Concept</a:t>
            </a:r>
          </a:p>
        </p:txBody>
      </p:sp>
      <p:sp>
        <p:nvSpPr>
          <p:cNvPr id="7" name="Slide Number Placeholder 6">
            <a:extLst>
              <a:ext uri="{FF2B5EF4-FFF2-40B4-BE49-F238E27FC236}">
                <a16:creationId xmlns:a16="http://schemas.microsoft.com/office/drawing/2014/main" id="{726287CB-7724-BA10-ECAB-A5C3873D0B59}"/>
              </a:ext>
            </a:extLst>
          </p:cNvPr>
          <p:cNvSpPr>
            <a:spLocks noGrp="1"/>
          </p:cNvSpPr>
          <p:nvPr>
            <p:ph type="sldNum" sz="quarter" idx="33"/>
          </p:nvPr>
        </p:nvSpPr>
        <p:spPr/>
        <p:txBody>
          <a:bodyPr/>
          <a:lstStyle/>
          <a:p>
            <a:fld id="{9C819A1E-7CFD-44ED-A7EE-35C8DB5FAD42}" type="slidenum">
              <a:rPr lang="de-CH" smtClean="0"/>
              <a:pPr/>
              <a:t>2</a:t>
            </a:fld>
            <a:endParaRPr lang="de-CH" dirty="0"/>
          </a:p>
        </p:txBody>
      </p:sp>
      <p:pic>
        <p:nvPicPr>
          <p:cNvPr id="8" name="Picture 7" descr="A large asteroid in space&#10;&#10;Description automatically generated">
            <a:extLst>
              <a:ext uri="{FF2B5EF4-FFF2-40B4-BE49-F238E27FC236}">
                <a16:creationId xmlns:a16="http://schemas.microsoft.com/office/drawing/2014/main" id="{70AD07C1-6924-3BC2-332F-D5F94E2F2D90}"/>
              </a:ext>
            </a:extLst>
          </p:cNvPr>
          <p:cNvPicPr>
            <a:picLocks noChangeAspect="1"/>
          </p:cNvPicPr>
          <p:nvPr/>
        </p:nvPicPr>
        <p:blipFill rotWithShape="1">
          <a:blip r:embed="rId3">
            <a:extLst>
              <a:ext uri="{28A0092B-C50C-407E-A947-70E740481C1C}">
                <a14:useLocalDpi xmlns:a14="http://schemas.microsoft.com/office/drawing/2010/main" val="0"/>
              </a:ext>
            </a:extLst>
          </a:blip>
          <a:srcRect r="14135" b="9304"/>
          <a:stretch/>
        </p:blipFill>
        <p:spPr>
          <a:xfrm>
            <a:off x="8224227" y="2667000"/>
            <a:ext cx="3967773" cy="4191000"/>
          </a:xfrm>
          <a:prstGeom prst="rect">
            <a:avLst/>
          </a:prstGeom>
        </p:spPr>
      </p:pic>
      <p:sp>
        <p:nvSpPr>
          <p:cNvPr id="5" name="TextBox 4">
            <a:extLst>
              <a:ext uri="{FF2B5EF4-FFF2-40B4-BE49-F238E27FC236}">
                <a16:creationId xmlns:a16="http://schemas.microsoft.com/office/drawing/2014/main" id="{9351508F-A27B-B0B4-D503-4549A77FB2B1}"/>
              </a:ext>
            </a:extLst>
          </p:cNvPr>
          <p:cNvSpPr txBox="1"/>
          <p:nvPr/>
        </p:nvSpPr>
        <p:spPr>
          <a:xfrm>
            <a:off x="0" y="1895415"/>
            <a:ext cx="8761046" cy="1292662"/>
          </a:xfrm>
          <a:prstGeom prst="rect">
            <a:avLst/>
          </a:prstGeom>
          <a:noFill/>
        </p:spPr>
        <p:txBody>
          <a:bodyPr wrap="square">
            <a:spAutoFit/>
          </a:bodyPr>
          <a:lstStyle/>
          <a:p>
            <a:pPr marL="1141200" lvl="2" indent="-457200">
              <a:buFont typeface="Wingdings" panose="05000000000000000000" pitchFamily="2" charset="2"/>
              <a:buChar char="Ø"/>
            </a:pPr>
            <a:r>
              <a:rPr lang="en-GB" sz="2600" dirty="0"/>
              <a:t>Fast track mission</a:t>
            </a:r>
          </a:p>
          <a:p>
            <a:pPr marL="1141200" lvl="2" indent="-457200">
              <a:buFont typeface="Wingdings" panose="05000000000000000000" pitchFamily="2" charset="2"/>
              <a:buChar char="Ø"/>
            </a:pPr>
            <a:r>
              <a:rPr lang="en-GB" sz="2600" dirty="0"/>
              <a:t>Dual launch with ARIEL in 2029</a:t>
            </a:r>
          </a:p>
          <a:p>
            <a:pPr marL="1141200" lvl="2" indent="-457200">
              <a:buFont typeface="Wingdings" panose="05000000000000000000" pitchFamily="2" charset="2"/>
              <a:buChar char="Ø"/>
            </a:pPr>
            <a:r>
              <a:rPr lang="en-GB" sz="2600" dirty="0"/>
              <a:t>Stand-by parking at L2 until target is identified</a:t>
            </a:r>
          </a:p>
        </p:txBody>
      </p:sp>
    </p:spTree>
    <p:extLst>
      <p:ext uri="{BB962C8B-B14F-4D97-AF65-F5344CB8AC3E}">
        <p14:creationId xmlns:p14="http://schemas.microsoft.com/office/powerpoint/2010/main" val="4030652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0743E-DD53-D1B8-77E6-9912EE9A8F11}"/>
              </a:ext>
            </a:extLst>
          </p:cNvPr>
          <p:cNvSpPr>
            <a:spLocks noGrp="1"/>
          </p:cNvSpPr>
          <p:nvPr>
            <p:ph type="title"/>
          </p:nvPr>
        </p:nvSpPr>
        <p:spPr/>
        <p:txBody>
          <a:bodyPr/>
          <a:lstStyle/>
          <a:p>
            <a:r>
              <a:rPr lang="en-GB" dirty="0"/>
              <a:t>Comet Interceptor Satellite overview</a:t>
            </a:r>
          </a:p>
        </p:txBody>
      </p:sp>
      <p:sp>
        <p:nvSpPr>
          <p:cNvPr id="7" name="Slide Number Placeholder 6">
            <a:extLst>
              <a:ext uri="{FF2B5EF4-FFF2-40B4-BE49-F238E27FC236}">
                <a16:creationId xmlns:a16="http://schemas.microsoft.com/office/drawing/2014/main" id="{726287CB-7724-BA10-ECAB-A5C3873D0B59}"/>
              </a:ext>
            </a:extLst>
          </p:cNvPr>
          <p:cNvSpPr>
            <a:spLocks noGrp="1"/>
          </p:cNvSpPr>
          <p:nvPr>
            <p:ph type="sldNum" sz="quarter" idx="33"/>
          </p:nvPr>
        </p:nvSpPr>
        <p:spPr/>
        <p:txBody>
          <a:bodyPr/>
          <a:lstStyle/>
          <a:p>
            <a:fld id="{9C819A1E-7CFD-44ED-A7EE-35C8DB5FAD42}" type="slidenum">
              <a:rPr lang="de-CH" smtClean="0"/>
              <a:pPr/>
              <a:t>3</a:t>
            </a:fld>
            <a:endParaRPr lang="de-CH" dirty="0"/>
          </a:p>
        </p:txBody>
      </p:sp>
      <p:pic>
        <p:nvPicPr>
          <p:cNvPr id="11" name="Picture 10" descr="A satellite in space with two black panels&#10;&#10;Description automatically generated">
            <a:extLst>
              <a:ext uri="{FF2B5EF4-FFF2-40B4-BE49-F238E27FC236}">
                <a16:creationId xmlns:a16="http://schemas.microsoft.com/office/drawing/2014/main" id="{5872B290-9615-D851-C9C0-8F692B6A8F76}"/>
              </a:ext>
            </a:extLst>
          </p:cNvPr>
          <p:cNvPicPr>
            <a:picLocks noChangeAspect="1"/>
          </p:cNvPicPr>
          <p:nvPr/>
        </p:nvPicPr>
        <p:blipFill rotWithShape="1">
          <a:blip r:embed="rId3">
            <a:extLst>
              <a:ext uri="{28A0092B-C50C-407E-A947-70E740481C1C}">
                <a14:useLocalDpi xmlns:a14="http://schemas.microsoft.com/office/drawing/2010/main" val="0"/>
              </a:ext>
            </a:extLst>
          </a:blip>
          <a:srcRect r="2843"/>
          <a:stretch/>
        </p:blipFill>
        <p:spPr>
          <a:xfrm>
            <a:off x="1366270" y="1002490"/>
            <a:ext cx="9926820" cy="5546105"/>
          </a:xfrm>
          <a:prstGeom prst="rect">
            <a:avLst/>
          </a:prstGeom>
        </p:spPr>
      </p:pic>
      <p:sp>
        <p:nvSpPr>
          <p:cNvPr id="12" name="Date Placeholder 4">
            <a:extLst>
              <a:ext uri="{FF2B5EF4-FFF2-40B4-BE49-F238E27FC236}">
                <a16:creationId xmlns:a16="http://schemas.microsoft.com/office/drawing/2014/main" id="{C325FFB8-4FBF-111C-031F-1AB442EB1D60}"/>
              </a:ext>
            </a:extLst>
          </p:cNvPr>
          <p:cNvSpPr txBox="1">
            <a:spLocks/>
          </p:cNvSpPr>
          <p:nvPr/>
        </p:nvSpPr>
        <p:spPr>
          <a:xfrm>
            <a:off x="9452752" y="6229147"/>
            <a:ext cx="2254930" cy="365125"/>
          </a:xfrm>
          <a:prstGeom prst="rect">
            <a:avLst/>
          </a:prstGeom>
        </p:spPr>
        <p:txBody>
          <a:bodyPr vert="horz" wrap="none" lIns="91440" tIns="45720" rIns="91440" bIns="45720" rtlCol="0" anchor="ctr"/>
          <a:lstStyle>
            <a:defPPr>
              <a:defRPr lang="nl-NL"/>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dirty="0">
                <a:solidFill>
                  <a:schemeClr val="bg1"/>
                </a:solidFill>
              </a:rPr>
              <a:t>OHB Italia</a:t>
            </a:r>
          </a:p>
        </p:txBody>
      </p:sp>
      <p:sp>
        <p:nvSpPr>
          <p:cNvPr id="18" name="Date Placeholder 4">
            <a:extLst>
              <a:ext uri="{FF2B5EF4-FFF2-40B4-BE49-F238E27FC236}">
                <a16:creationId xmlns:a16="http://schemas.microsoft.com/office/drawing/2014/main" id="{E93EC186-ECC5-8DCC-064B-3C9290F666F9}"/>
              </a:ext>
            </a:extLst>
          </p:cNvPr>
          <p:cNvSpPr txBox="1">
            <a:spLocks/>
          </p:cNvSpPr>
          <p:nvPr/>
        </p:nvSpPr>
        <p:spPr>
          <a:xfrm>
            <a:off x="5442404" y="1358591"/>
            <a:ext cx="2254930" cy="365125"/>
          </a:xfrm>
          <a:prstGeom prst="rect">
            <a:avLst/>
          </a:prstGeom>
        </p:spPr>
        <p:txBody>
          <a:bodyPr vert="horz" wrap="none" lIns="91440" tIns="45720" rIns="91440" bIns="45720" rtlCol="0" anchor="ctr"/>
          <a:lstStyle>
            <a:defPPr>
              <a:defRPr lang="nl-NL"/>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2000" dirty="0">
                <a:solidFill>
                  <a:schemeClr val="bg1"/>
                </a:solidFill>
              </a:rPr>
              <a:t>Probe B1 / B2</a:t>
            </a:r>
          </a:p>
        </p:txBody>
      </p:sp>
      <p:cxnSp>
        <p:nvCxnSpPr>
          <p:cNvPr id="6" name="Straight Connector 5">
            <a:extLst>
              <a:ext uri="{FF2B5EF4-FFF2-40B4-BE49-F238E27FC236}">
                <a16:creationId xmlns:a16="http://schemas.microsoft.com/office/drawing/2014/main" id="{D491AB8A-D7FC-9203-78FE-AEE204912B75}"/>
              </a:ext>
            </a:extLst>
          </p:cNvPr>
          <p:cNvCxnSpPr>
            <a:cxnSpLocks/>
          </p:cNvCxnSpPr>
          <p:nvPr/>
        </p:nvCxnSpPr>
        <p:spPr>
          <a:xfrm flipH="1">
            <a:off x="6119813" y="3150394"/>
            <a:ext cx="78581" cy="109537"/>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696145FA-B730-CB01-0A93-D5B67E5523B8}"/>
              </a:ext>
            </a:extLst>
          </p:cNvPr>
          <p:cNvCxnSpPr>
            <a:cxnSpLocks/>
          </p:cNvCxnSpPr>
          <p:nvPr/>
        </p:nvCxnSpPr>
        <p:spPr>
          <a:xfrm>
            <a:off x="6119813" y="3250045"/>
            <a:ext cx="159461" cy="2283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1124636B-2854-D95C-4778-38D6BC1B3C59}"/>
              </a:ext>
            </a:extLst>
          </p:cNvPr>
          <p:cNvCxnSpPr>
            <a:cxnSpLocks/>
          </p:cNvCxnSpPr>
          <p:nvPr/>
        </p:nvCxnSpPr>
        <p:spPr>
          <a:xfrm flipV="1">
            <a:off x="6198394" y="2562226"/>
            <a:ext cx="16669" cy="58816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00C4693D-86B9-9422-C84D-3189EA784699}"/>
              </a:ext>
            </a:extLst>
          </p:cNvPr>
          <p:cNvCxnSpPr>
            <a:cxnSpLocks/>
          </p:cNvCxnSpPr>
          <p:nvPr/>
        </p:nvCxnSpPr>
        <p:spPr>
          <a:xfrm>
            <a:off x="5953125" y="2518003"/>
            <a:ext cx="261936" cy="44223"/>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10F3DA72-F892-33C3-280D-C77C78CE3060}"/>
              </a:ext>
            </a:extLst>
          </p:cNvPr>
          <p:cNvCxnSpPr>
            <a:cxnSpLocks/>
          </p:cNvCxnSpPr>
          <p:nvPr/>
        </p:nvCxnSpPr>
        <p:spPr>
          <a:xfrm flipH="1">
            <a:off x="5871832" y="2512400"/>
            <a:ext cx="88106" cy="99651"/>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E1CCFEC9-7134-6543-4885-5FD672DE66CA}"/>
              </a:ext>
            </a:extLst>
          </p:cNvPr>
          <p:cNvCxnSpPr>
            <a:cxnSpLocks/>
          </p:cNvCxnSpPr>
          <p:nvPr/>
        </p:nvCxnSpPr>
        <p:spPr>
          <a:xfrm flipH="1">
            <a:off x="5362575" y="2577714"/>
            <a:ext cx="277945" cy="315505"/>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36" name="Straight Connector 35">
            <a:extLst>
              <a:ext uri="{FF2B5EF4-FFF2-40B4-BE49-F238E27FC236}">
                <a16:creationId xmlns:a16="http://schemas.microsoft.com/office/drawing/2014/main" id="{4894466D-B148-72FE-8195-D3C4479082F3}"/>
              </a:ext>
            </a:extLst>
          </p:cNvPr>
          <p:cNvCxnSpPr>
            <a:cxnSpLocks/>
          </p:cNvCxnSpPr>
          <p:nvPr/>
        </p:nvCxnSpPr>
        <p:spPr>
          <a:xfrm flipH="1" flipV="1">
            <a:off x="5640520" y="2577714"/>
            <a:ext cx="231312" cy="34337"/>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40" name="Straight Connector 39">
            <a:extLst>
              <a:ext uri="{FF2B5EF4-FFF2-40B4-BE49-F238E27FC236}">
                <a16:creationId xmlns:a16="http://schemas.microsoft.com/office/drawing/2014/main" id="{14BC8DF3-40BB-4041-DCFF-927DEE869D18}"/>
              </a:ext>
            </a:extLst>
          </p:cNvPr>
          <p:cNvCxnSpPr>
            <a:cxnSpLocks/>
          </p:cNvCxnSpPr>
          <p:nvPr/>
        </p:nvCxnSpPr>
        <p:spPr>
          <a:xfrm flipV="1">
            <a:off x="5362575" y="2893219"/>
            <a:ext cx="0" cy="257175"/>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43" name="Straight Connector 42">
            <a:extLst>
              <a:ext uri="{FF2B5EF4-FFF2-40B4-BE49-F238E27FC236}">
                <a16:creationId xmlns:a16="http://schemas.microsoft.com/office/drawing/2014/main" id="{7D75A685-9D4B-DDA0-6642-59DFF6D9F361}"/>
              </a:ext>
            </a:extLst>
          </p:cNvPr>
          <p:cNvCxnSpPr>
            <a:cxnSpLocks/>
          </p:cNvCxnSpPr>
          <p:nvPr/>
        </p:nvCxnSpPr>
        <p:spPr>
          <a:xfrm flipH="1" flipV="1">
            <a:off x="5156873" y="3127771"/>
            <a:ext cx="205702" cy="22623"/>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46" name="Straight Connector 45">
            <a:extLst>
              <a:ext uri="{FF2B5EF4-FFF2-40B4-BE49-F238E27FC236}">
                <a16:creationId xmlns:a16="http://schemas.microsoft.com/office/drawing/2014/main" id="{4F4DE078-028C-BC32-EF1A-B7D09F086A57}"/>
              </a:ext>
            </a:extLst>
          </p:cNvPr>
          <p:cNvCxnSpPr>
            <a:cxnSpLocks/>
          </p:cNvCxnSpPr>
          <p:nvPr/>
        </p:nvCxnSpPr>
        <p:spPr>
          <a:xfrm flipH="1" flipV="1">
            <a:off x="5362575" y="3385963"/>
            <a:ext cx="867883" cy="147812"/>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48" name="Straight Connector 47">
            <a:extLst>
              <a:ext uri="{FF2B5EF4-FFF2-40B4-BE49-F238E27FC236}">
                <a16:creationId xmlns:a16="http://schemas.microsoft.com/office/drawing/2014/main" id="{D0E44750-2657-9B69-BE41-36D84F42C480}"/>
              </a:ext>
            </a:extLst>
          </p:cNvPr>
          <p:cNvCxnSpPr>
            <a:cxnSpLocks/>
          </p:cNvCxnSpPr>
          <p:nvPr/>
        </p:nvCxnSpPr>
        <p:spPr>
          <a:xfrm flipV="1">
            <a:off x="6230458" y="3273843"/>
            <a:ext cx="48816" cy="259932"/>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53" name="Straight Connector 52">
            <a:extLst>
              <a:ext uri="{FF2B5EF4-FFF2-40B4-BE49-F238E27FC236}">
                <a16:creationId xmlns:a16="http://schemas.microsoft.com/office/drawing/2014/main" id="{B777AC26-64DF-F3D3-FB66-94C77AC635E3}"/>
              </a:ext>
            </a:extLst>
          </p:cNvPr>
          <p:cNvCxnSpPr>
            <a:cxnSpLocks/>
          </p:cNvCxnSpPr>
          <p:nvPr/>
        </p:nvCxnSpPr>
        <p:spPr>
          <a:xfrm flipV="1">
            <a:off x="5156872" y="3127771"/>
            <a:ext cx="4209" cy="167879"/>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59" name="Straight Connector 58">
            <a:extLst>
              <a:ext uri="{FF2B5EF4-FFF2-40B4-BE49-F238E27FC236}">
                <a16:creationId xmlns:a16="http://schemas.microsoft.com/office/drawing/2014/main" id="{9139A7A3-68CB-7DE0-3CBA-761C751EFBBE}"/>
              </a:ext>
            </a:extLst>
          </p:cNvPr>
          <p:cNvCxnSpPr>
            <a:cxnSpLocks/>
          </p:cNvCxnSpPr>
          <p:nvPr/>
        </p:nvCxnSpPr>
        <p:spPr>
          <a:xfrm flipH="1" flipV="1">
            <a:off x="5156871" y="3295650"/>
            <a:ext cx="205704" cy="2482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62" name="Straight Connector 61">
            <a:extLst>
              <a:ext uri="{FF2B5EF4-FFF2-40B4-BE49-F238E27FC236}">
                <a16:creationId xmlns:a16="http://schemas.microsoft.com/office/drawing/2014/main" id="{AEF6D961-B386-DFA6-0D46-937AE9E5B946}"/>
              </a:ext>
            </a:extLst>
          </p:cNvPr>
          <p:cNvCxnSpPr>
            <a:cxnSpLocks/>
          </p:cNvCxnSpPr>
          <p:nvPr/>
        </p:nvCxnSpPr>
        <p:spPr>
          <a:xfrm flipV="1">
            <a:off x="5362575" y="3317009"/>
            <a:ext cx="0" cy="67937"/>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65" name="Straight Connector 64">
            <a:extLst>
              <a:ext uri="{FF2B5EF4-FFF2-40B4-BE49-F238E27FC236}">
                <a16:creationId xmlns:a16="http://schemas.microsoft.com/office/drawing/2014/main" id="{0239A6A9-428F-37DB-4BAD-7ECA3DCD7490}"/>
              </a:ext>
            </a:extLst>
          </p:cNvPr>
          <p:cNvCxnSpPr>
            <a:cxnSpLocks/>
          </p:cNvCxnSpPr>
          <p:nvPr/>
        </p:nvCxnSpPr>
        <p:spPr>
          <a:xfrm flipV="1">
            <a:off x="6202493" y="2893219"/>
            <a:ext cx="367376" cy="67709"/>
          </a:xfrm>
          <a:prstGeom prst="line">
            <a:avLst/>
          </a:prstGeom>
          <a:ln w="19050">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68" name="Straight Connector 67">
            <a:extLst>
              <a:ext uri="{FF2B5EF4-FFF2-40B4-BE49-F238E27FC236}">
                <a16:creationId xmlns:a16="http://schemas.microsoft.com/office/drawing/2014/main" id="{ABC16738-DDB8-FFC1-569A-3F29CFBFF343}"/>
              </a:ext>
            </a:extLst>
          </p:cNvPr>
          <p:cNvCxnSpPr>
            <a:cxnSpLocks/>
          </p:cNvCxnSpPr>
          <p:nvPr/>
        </p:nvCxnSpPr>
        <p:spPr>
          <a:xfrm flipV="1">
            <a:off x="6569869" y="2700338"/>
            <a:ext cx="125143" cy="192881"/>
          </a:xfrm>
          <a:prstGeom prst="line">
            <a:avLst/>
          </a:prstGeom>
          <a:ln w="19050">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70" name="Straight Connector 69">
            <a:extLst>
              <a:ext uri="{FF2B5EF4-FFF2-40B4-BE49-F238E27FC236}">
                <a16:creationId xmlns:a16="http://schemas.microsoft.com/office/drawing/2014/main" id="{1BB65195-54CE-CBD7-B822-8CBE4B84203E}"/>
              </a:ext>
            </a:extLst>
          </p:cNvPr>
          <p:cNvCxnSpPr>
            <a:cxnSpLocks/>
          </p:cNvCxnSpPr>
          <p:nvPr/>
        </p:nvCxnSpPr>
        <p:spPr>
          <a:xfrm>
            <a:off x="6691924" y="2344370"/>
            <a:ext cx="0" cy="355968"/>
          </a:xfrm>
          <a:prstGeom prst="line">
            <a:avLst/>
          </a:prstGeom>
          <a:ln w="19050">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75" name="Straight Connector 74">
            <a:extLst>
              <a:ext uri="{FF2B5EF4-FFF2-40B4-BE49-F238E27FC236}">
                <a16:creationId xmlns:a16="http://schemas.microsoft.com/office/drawing/2014/main" id="{56BA81E9-A8BB-D2AC-6959-22C83067EDCB}"/>
              </a:ext>
            </a:extLst>
          </p:cNvPr>
          <p:cNvCxnSpPr>
            <a:cxnSpLocks/>
          </p:cNvCxnSpPr>
          <p:nvPr/>
        </p:nvCxnSpPr>
        <p:spPr>
          <a:xfrm flipH="1" flipV="1">
            <a:off x="6346157" y="1969294"/>
            <a:ext cx="345767" cy="375076"/>
          </a:xfrm>
          <a:prstGeom prst="line">
            <a:avLst/>
          </a:prstGeom>
          <a:ln w="19050">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78" name="Straight Connector 77">
            <a:extLst>
              <a:ext uri="{FF2B5EF4-FFF2-40B4-BE49-F238E27FC236}">
                <a16:creationId xmlns:a16="http://schemas.microsoft.com/office/drawing/2014/main" id="{5DD62257-05AB-BEFA-3830-2797C47268F1}"/>
              </a:ext>
            </a:extLst>
          </p:cNvPr>
          <p:cNvCxnSpPr>
            <a:cxnSpLocks/>
          </p:cNvCxnSpPr>
          <p:nvPr/>
        </p:nvCxnSpPr>
        <p:spPr>
          <a:xfrm>
            <a:off x="6346156" y="1783556"/>
            <a:ext cx="0" cy="188119"/>
          </a:xfrm>
          <a:prstGeom prst="line">
            <a:avLst/>
          </a:prstGeom>
          <a:ln w="19050">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81" name="Straight Connector 80">
            <a:extLst>
              <a:ext uri="{FF2B5EF4-FFF2-40B4-BE49-F238E27FC236}">
                <a16:creationId xmlns:a16="http://schemas.microsoft.com/office/drawing/2014/main" id="{E9CD4C7F-506B-5FC9-7F07-65A3FC538A3E}"/>
              </a:ext>
            </a:extLst>
          </p:cNvPr>
          <p:cNvCxnSpPr>
            <a:cxnSpLocks/>
          </p:cNvCxnSpPr>
          <p:nvPr/>
        </p:nvCxnSpPr>
        <p:spPr>
          <a:xfrm>
            <a:off x="6119813" y="1781175"/>
            <a:ext cx="125" cy="188119"/>
          </a:xfrm>
          <a:prstGeom prst="line">
            <a:avLst/>
          </a:prstGeom>
          <a:ln w="19050">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84" name="Straight Connector 83">
            <a:extLst>
              <a:ext uri="{FF2B5EF4-FFF2-40B4-BE49-F238E27FC236}">
                <a16:creationId xmlns:a16="http://schemas.microsoft.com/office/drawing/2014/main" id="{414DECD2-1138-6FDC-7E01-1A617E1157C6}"/>
              </a:ext>
            </a:extLst>
          </p:cNvPr>
          <p:cNvCxnSpPr>
            <a:cxnSpLocks/>
          </p:cNvCxnSpPr>
          <p:nvPr/>
        </p:nvCxnSpPr>
        <p:spPr>
          <a:xfrm>
            <a:off x="6110289" y="1781175"/>
            <a:ext cx="245268" cy="0"/>
          </a:xfrm>
          <a:prstGeom prst="line">
            <a:avLst/>
          </a:prstGeom>
          <a:ln w="19050">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87" name="Straight Connector 86">
            <a:extLst>
              <a:ext uri="{FF2B5EF4-FFF2-40B4-BE49-F238E27FC236}">
                <a16:creationId xmlns:a16="http://schemas.microsoft.com/office/drawing/2014/main" id="{AD4AE40D-2767-FB6D-C5A8-66D7EF78C8D9}"/>
              </a:ext>
            </a:extLst>
          </p:cNvPr>
          <p:cNvCxnSpPr>
            <a:cxnSpLocks/>
          </p:cNvCxnSpPr>
          <p:nvPr/>
        </p:nvCxnSpPr>
        <p:spPr>
          <a:xfrm flipV="1">
            <a:off x="5779294" y="1969294"/>
            <a:ext cx="340519" cy="476250"/>
          </a:xfrm>
          <a:prstGeom prst="line">
            <a:avLst/>
          </a:prstGeom>
          <a:ln w="19050">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89" name="Straight Connector 88">
            <a:extLst>
              <a:ext uri="{FF2B5EF4-FFF2-40B4-BE49-F238E27FC236}">
                <a16:creationId xmlns:a16="http://schemas.microsoft.com/office/drawing/2014/main" id="{2B62917F-56C3-41C7-DDE3-EC2E14E90C96}"/>
              </a:ext>
            </a:extLst>
          </p:cNvPr>
          <p:cNvCxnSpPr>
            <a:cxnSpLocks/>
          </p:cNvCxnSpPr>
          <p:nvPr/>
        </p:nvCxnSpPr>
        <p:spPr>
          <a:xfrm flipV="1">
            <a:off x="5764120" y="2443334"/>
            <a:ext cx="16122" cy="149338"/>
          </a:xfrm>
          <a:prstGeom prst="line">
            <a:avLst/>
          </a:prstGeom>
          <a:ln w="19050">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95" name="Straight Connector 94">
            <a:extLst>
              <a:ext uri="{FF2B5EF4-FFF2-40B4-BE49-F238E27FC236}">
                <a16:creationId xmlns:a16="http://schemas.microsoft.com/office/drawing/2014/main" id="{AA1C40EF-10CD-CB49-3B0C-DE7AC3EA4452}"/>
              </a:ext>
            </a:extLst>
          </p:cNvPr>
          <p:cNvCxnSpPr>
            <a:cxnSpLocks/>
          </p:cNvCxnSpPr>
          <p:nvPr/>
        </p:nvCxnSpPr>
        <p:spPr>
          <a:xfrm flipH="1" flipV="1">
            <a:off x="5701986" y="4159875"/>
            <a:ext cx="1074127" cy="186579"/>
          </a:xfrm>
          <a:prstGeom prst="line">
            <a:avLst/>
          </a:prstGeom>
          <a:ln w="1905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97" name="Straight Connector 96">
            <a:extLst>
              <a:ext uri="{FF2B5EF4-FFF2-40B4-BE49-F238E27FC236}">
                <a16:creationId xmlns:a16="http://schemas.microsoft.com/office/drawing/2014/main" id="{77E9DED2-8518-0C99-7FEE-2DBF41361EAC}"/>
              </a:ext>
            </a:extLst>
          </p:cNvPr>
          <p:cNvCxnSpPr>
            <a:cxnSpLocks/>
          </p:cNvCxnSpPr>
          <p:nvPr/>
        </p:nvCxnSpPr>
        <p:spPr>
          <a:xfrm flipH="1">
            <a:off x="6772937" y="2927593"/>
            <a:ext cx="838994" cy="1425222"/>
          </a:xfrm>
          <a:prstGeom prst="line">
            <a:avLst/>
          </a:prstGeom>
          <a:ln w="1905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100" name="Straight Connector 99">
            <a:extLst>
              <a:ext uri="{FF2B5EF4-FFF2-40B4-BE49-F238E27FC236}">
                <a16:creationId xmlns:a16="http://schemas.microsoft.com/office/drawing/2014/main" id="{A7DF25BF-8175-66EE-F7BC-31299E13A234}"/>
              </a:ext>
            </a:extLst>
          </p:cNvPr>
          <p:cNvCxnSpPr>
            <a:cxnSpLocks/>
          </p:cNvCxnSpPr>
          <p:nvPr/>
        </p:nvCxnSpPr>
        <p:spPr>
          <a:xfrm flipH="1">
            <a:off x="5362575" y="4163530"/>
            <a:ext cx="344316" cy="236853"/>
          </a:xfrm>
          <a:prstGeom prst="line">
            <a:avLst/>
          </a:prstGeom>
          <a:ln w="1905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102" name="Straight Connector 101">
            <a:extLst>
              <a:ext uri="{FF2B5EF4-FFF2-40B4-BE49-F238E27FC236}">
                <a16:creationId xmlns:a16="http://schemas.microsoft.com/office/drawing/2014/main" id="{03B07830-080A-08B6-7CED-93E081ACED0F}"/>
              </a:ext>
            </a:extLst>
          </p:cNvPr>
          <p:cNvCxnSpPr>
            <a:cxnSpLocks/>
          </p:cNvCxnSpPr>
          <p:nvPr/>
        </p:nvCxnSpPr>
        <p:spPr>
          <a:xfrm flipH="1" flipV="1">
            <a:off x="4148919" y="4146953"/>
            <a:ext cx="1213656" cy="255811"/>
          </a:xfrm>
          <a:prstGeom prst="line">
            <a:avLst/>
          </a:prstGeom>
          <a:ln w="1905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104" name="Straight Connector 103">
            <a:extLst>
              <a:ext uri="{FF2B5EF4-FFF2-40B4-BE49-F238E27FC236}">
                <a16:creationId xmlns:a16="http://schemas.microsoft.com/office/drawing/2014/main" id="{CA6797B4-F994-D8AC-C6DE-EEA6043EFD98}"/>
              </a:ext>
            </a:extLst>
          </p:cNvPr>
          <p:cNvCxnSpPr>
            <a:cxnSpLocks/>
          </p:cNvCxnSpPr>
          <p:nvPr/>
        </p:nvCxnSpPr>
        <p:spPr>
          <a:xfrm flipV="1">
            <a:off x="4148919" y="3614137"/>
            <a:ext cx="30956" cy="532816"/>
          </a:xfrm>
          <a:prstGeom prst="line">
            <a:avLst/>
          </a:prstGeom>
          <a:ln w="1905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106" name="Straight Connector 105">
            <a:extLst>
              <a:ext uri="{FF2B5EF4-FFF2-40B4-BE49-F238E27FC236}">
                <a16:creationId xmlns:a16="http://schemas.microsoft.com/office/drawing/2014/main" id="{5B28A1B6-2F25-DD75-A2AE-524C427D97C9}"/>
              </a:ext>
            </a:extLst>
          </p:cNvPr>
          <p:cNvCxnSpPr>
            <a:cxnSpLocks/>
          </p:cNvCxnSpPr>
          <p:nvPr/>
        </p:nvCxnSpPr>
        <p:spPr>
          <a:xfrm flipV="1">
            <a:off x="4183191" y="2381250"/>
            <a:ext cx="1121679" cy="1236135"/>
          </a:xfrm>
          <a:prstGeom prst="line">
            <a:avLst/>
          </a:prstGeom>
          <a:ln w="1905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108" name="Straight Connector 107">
            <a:extLst>
              <a:ext uri="{FF2B5EF4-FFF2-40B4-BE49-F238E27FC236}">
                <a16:creationId xmlns:a16="http://schemas.microsoft.com/office/drawing/2014/main" id="{F799310F-3C70-7373-E4AC-0570E5C25725}"/>
              </a:ext>
            </a:extLst>
          </p:cNvPr>
          <p:cNvCxnSpPr>
            <a:cxnSpLocks/>
          </p:cNvCxnSpPr>
          <p:nvPr/>
        </p:nvCxnSpPr>
        <p:spPr>
          <a:xfrm flipH="1">
            <a:off x="5310993" y="2276475"/>
            <a:ext cx="576013" cy="102394"/>
          </a:xfrm>
          <a:prstGeom prst="line">
            <a:avLst/>
          </a:prstGeom>
          <a:ln w="1905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111" name="Straight Connector 110">
            <a:extLst>
              <a:ext uri="{FF2B5EF4-FFF2-40B4-BE49-F238E27FC236}">
                <a16:creationId xmlns:a16="http://schemas.microsoft.com/office/drawing/2014/main" id="{3AA4BE1A-E6C0-9840-282B-A3ADADBAC0B2}"/>
              </a:ext>
            </a:extLst>
          </p:cNvPr>
          <p:cNvCxnSpPr>
            <a:cxnSpLocks/>
          </p:cNvCxnSpPr>
          <p:nvPr/>
        </p:nvCxnSpPr>
        <p:spPr>
          <a:xfrm flipH="1" flipV="1">
            <a:off x="7437043" y="2802361"/>
            <a:ext cx="174888" cy="124712"/>
          </a:xfrm>
          <a:prstGeom prst="line">
            <a:avLst/>
          </a:prstGeom>
          <a:ln w="1905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113" name="Straight Connector 112">
            <a:extLst>
              <a:ext uri="{FF2B5EF4-FFF2-40B4-BE49-F238E27FC236}">
                <a16:creationId xmlns:a16="http://schemas.microsoft.com/office/drawing/2014/main" id="{D708AA63-002D-529E-D862-163214E8C69B}"/>
              </a:ext>
            </a:extLst>
          </p:cNvPr>
          <p:cNvCxnSpPr>
            <a:cxnSpLocks/>
          </p:cNvCxnSpPr>
          <p:nvPr/>
        </p:nvCxnSpPr>
        <p:spPr>
          <a:xfrm>
            <a:off x="7440218" y="2618401"/>
            <a:ext cx="0" cy="184727"/>
          </a:xfrm>
          <a:prstGeom prst="line">
            <a:avLst/>
          </a:prstGeom>
          <a:ln w="1905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116" name="Straight Connector 115">
            <a:extLst>
              <a:ext uri="{FF2B5EF4-FFF2-40B4-BE49-F238E27FC236}">
                <a16:creationId xmlns:a16="http://schemas.microsoft.com/office/drawing/2014/main" id="{8A4A7C4C-044E-1C97-D291-9F95667FCC7D}"/>
              </a:ext>
            </a:extLst>
          </p:cNvPr>
          <p:cNvCxnSpPr>
            <a:cxnSpLocks/>
          </p:cNvCxnSpPr>
          <p:nvPr/>
        </p:nvCxnSpPr>
        <p:spPr>
          <a:xfrm flipH="1" flipV="1">
            <a:off x="6715232" y="2378869"/>
            <a:ext cx="721811" cy="239532"/>
          </a:xfrm>
          <a:prstGeom prst="line">
            <a:avLst/>
          </a:prstGeom>
          <a:ln w="19050">
            <a:solidFill>
              <a:srgbClr val="92D050"/>
            </a:solidFill>
          </a:ln>
        </p:spPr>
        <p:style>
          <a:lnRef idx="1">
            <a:schemeClr val="accent6"/>
          </a:lnRef>
          <a:fillRef idx="0">
            <a:schemeClr val="accent6"/>
          </a:fillRef>
          <a:effectRef idx="0">
            <a:schemeClr val="accent6"/>
          </a:effectRef>
          <a:fontRef idx="minor">
            <a:schemeClr val="tx1"/>
          </a:fontRef>
        </p:style>
      </p:cxnSp>
      <p:sp>
        <p:nvSpPr>
          <p:cNvPr id="119" name="Date Placeholder 4">
            <a:extLst>
              <a:ext uri="{FF2B5EF4-FFF2-40B4-BE49-F238E27FC236}">
                <a16:creationId xmlns:a16="http://schemas.microsoft.com/office/drawing/2014/main" id="{9A365227-1520-9C1F-B7FD-966233E48229}"/>
              </a:ext>
            </a:extLst>
          </p:cNvPr>
          <p:cNvSpPr txBox="1">
            <a:spLocks/>
          </p:cNvSpPr>
          <p:nvPr/>
        </p:nvSpPr>
        <p:spPr>
          <a:xfrm>
            <a:off x="7655059" y="2852943"/>
            <a:ext cx="2254930" cy="365125"/>
          </a:xfrm>
          <a:prstGeom prst="rect">
            <a:avLst/>
          </a:prstGeom>
        </p:spPr>
        <p:txBody>
          <a:bodyPr vert="horz" wrap="none" lIns="91440" tIns="45720" rIns="91440" bIns="45720" rtlCol="0" anchor="ctr"/>
          <a:lstStyle>
            <a:defPPr>
              <a:defRPr lang="nl-NL"/>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2000" dirty="0">
                <a:solidFill>
                  <a:schemeClr val="bg1"/>
                </a:solidFill>
              </a:rPr>
              <a:t>Dust Protection</a:t>
            </a:r>
          </a:p>
        </p:txBody>
      </p:sp>
      <p:sp>
        <p:nvSpPr>
          <p:cNvPr id="120" name="Arrow: Curved Right 119">
            <a:extLst>
              <a:ext uri="{FF2B5EF4-FFF2-40B4-BE49-F238E27FC236}">
                <a16:creationId xmlns:a16="http://schemas.microsoft.com/office/drawing/2014/main" id="{FF9A1C76-EDC1-8681-67F2-3A6EA981AC12}"/>
              </a:ext>
            </a:extLst>
          </p:cNvPr>
          <p:cNvSpPr/>
          <p:nvPr/>
        </p:nvSpPr>
        <p:spPr>
          <a:xfrm>
            <a:off x="5183915" y="4504377"/>
            <a:ext cx="518071" cy="1713892"/>
          </a:xfrm>
          <a:prstGeom prst="curvedRightArrow">
            <a:avLst>
              <a:gd name="adj1" fmla="val 25000"/>
              <a:gd name="adj2" fmla="val 96492"/>
              <a:gd name="adj3" fmla="val 3164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solidFill>
                <a:schemeClr val="tx1"/>
              </a:solidFill>
            </a:endParaRPr>
          </a:p>
        </p:txBody>
      </p:sp>
      <p:cxnSp>
        <p:nvCxnSpPr>
          <p:cNvPr id="122" name="Straight Connector 121">
            <a:extLst>
              <a:ext uri="{FF2B5EF4-FFF2-40B4-BE49-F238E27FC236}">
                <a16:creationId xmlns:a16="http://schemas.microsoft.com/office/drawing/2014/main" id="{AC43B777-62BC-C89F-BBBB-5B4185438566}"/>
              </a:ext>
            </a:extLst>
          </p:cNvPr>
          <p:cNvCxnSpPr/>
          <p:nvPr/>
        </p:nvCxnSpPr>
        <p:spPr>
          <a:xfrm>
            <a:off x="5983058" y="5380280"/>
            <a:ext cx="1088562" cy="195618"/>
          </a:xfrm>
          <a:prstGeom prst="line">
            <a:avLst/>
          </a:prstGeom>
          <a:ln w="28575">
            <a:solidFill>
              <a:schemeClr val="accent6">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3" name="Date Placeholder 4">
            <a:extLst>
              <a:ext uri="{FF2B5EF4-FFF2-40B4-BE49-F238E27FC236}">
                <a16:creationId xmlns:a16="http://schemas.microsoft.com/office/drawing/2014/main" id="{3E2BAD13-B5F1-EC80-1902-AA25EC6E6A10}"/>
              </a:ext>
            </a:extLst>
          </p:cNvPr>
          <p:cNvSpPr txBox="1">
            <a:spLocks/>
          </p:cNvSpPr>
          <p:nvPr/>
        </p:nvSpPr>
        <p:spPr>
          <a:xfrm>
            <a:off x="1566202" y="5842201"/>
            <a:ext cx="3122479" cy="556200"/>
          </a:xfrm>
          <a:prstGeom prst="rect">
            <a:avLst/>
          </a:prstGeom>
        </p:spPr>
        <p:txBody>
          <a:bodyPr vert="horz" wrap="none" lIns="91440" tIns="45720" rIns="91440" bIns="45720" rtlCol="0" anchor="ctr"/>
          <a:lstStyle>
            <a:defPPr>
              <a:defRPr lang="nl-NL"/>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chemeClr val="bg1"/>
                </a:solidFill>
              </a:rPr>
              <a:t>Rotating Mirror Assembly </a:t>
            </a:r>
          </a:p>
          <a:p>
            <a:r>
              <a:rPr lang="en-GB" sz="2000" dirty="0">
                <a:solidFill>
                  <a:schemeClr val="bg1"/>
                </a:solidFill>
              </a:rPr>
              <a:t>and Comet Camera</a:t>
            </a:r>
          </a:p>
        </p:txBody>
      </p:sp>
      <p:cxnSp>
        <p:nvCxnSpPr>
          <p:cNvPr id="125" name="Straight Connector 124">
            <a:extLst>
              <a:ext uri="{FF2B5EF4-FFF2-40B4-BE49-F238E27FC236}">
                <a16:creationId xmlns:a16="http://schemas.microsoft.com/office/drawing/2014/main" id="{D63F13AC-2A14-7FF0-0BD2-20A5BD5E83C8}"/>
              </a:ext>
            </a:extLst>
          </p:cNvPr>
          <p:cNvCxnSpPr>
            <a:cxnSpLocks/>
          </p:cNvCxnSpPr>
          <p:nvPr/>
        </p:nvCxnSpPr>
        <p:spPr>
          <a:xfrm>
            <a:off x="5598999" y="4670661"/>
            <a:ext cx="380321" cy="82829"/>
          </a:xfrm>
          <a:prstGeom prst="line">
            <a:avLst/>
          </a:prstGeom>
          <a:ln w="285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8ACA388-DE7D-BE23-19A8-3CBBEEE9F9F7}"/>
              </a:ext>
            </a:extLst>
          </p:cNvPr>
          <p:cNvCxnSpPr>
            <a:cxnSpLocks/>
          </p:cNvCxnSpPr>
          <p:nvPr/>
        </p:nvCxnSpPr>
        <p:spPr>
          <a:xfrm>
            <a:off x="5979320" y="4753490"/>
            <a:ext cx="0" cy="558030"/>
          </a:xfrm>
          <a:prstGeom prst="line">
            <a:avLst/>
          </a:prstGeom>
          <a:ln w="285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4E69F5D-5A67-A8EC-62A1-000D8883FB65}"/>
              </a:ext>
            </a:extLst>
          </p:cNvPr>
          <p:cNvCxnSpPr>
            <a:cxnSpLocks/>
          </p:cNvCxnSpPr>
          <p:nvPr/>
        </p:nvCxnSpPr>
        <p:spPr>
          <a:xfrm flipH="1">
            <a:off x="5412581" y="4670661"/>
            <a:ext cx="186418" cy="468077"/>
          </a:xfrm>
          <a:prstGeom prst="line">
            <a:avLst/>
          </a:prstGeom>
          <a:ln w="285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87504B9-A1AD-9BDC-1C30-0D4DD03DA84D}"/>
              </a:ext>
            </a:extLst>
          </p:cNvPr>
          <p:cNvCxnSpPr>
            <a:cxnSpLocks/>
          </p:cNvCxnSpPr>
          <p:nvPr/>
        </p:nvCxnSpPr>
        <p:spPr>
          <a:xfrm>
            <a:off x="5403407" y="5503986"/>
            <a:ext cx="430656" cy="74750"/>
          </a:xfrm>
          <a:prstGeom prst="line">
            <a:avLst/>
          </a:prstGeom>
          <a:ln w="285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C2EBE3C-4C02-125D-2AE5-0BC197BA5964}"/>
              </a:ext>
            </a:extLst>
          </p:cNvPr>
          <p:cNvCxnSpPr>
            <a:cxnSpLocks/>
          </p:cNvCxnSpPr>
          <p:nvPr/>
        </p:nvCxnSpPr>
        <p:spPr>
          <a:xfrm flipV="1">
            <a:off x="5834063" y="5307255"/>
            <a:ext cx="153446" cy="271481"/>
          </a:xfrm>
          <a:prstGeom prst="line">
            <a:avLst/>
          </a:prstGeom>
          <a:ln w="285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23FE9F8-FCA7-653A-48BD-F0E142A08A8E}"/>
              </a:ext>
            </a:extLst>
          </p:cNvPr>
          <p:cNvCxnSpPr>
            <a:cxnSpLocks/>
          </p:cNvCxnSpPr>
          <p:nvPr/>
        </p:nvCxnSpPr>
        <p:spPr>
          <a:xfrm flipH="1">
            <a:off x="5403407" y="5138738"/>
            <a:ext cx="9174" cy="365248"/>
          </a:xfrm>
          <a:prstGeom prst="line">
            <a:avLst/>
          </a:prstGeom>
          <a:ln w="285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6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2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2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9" grpId="0"/>
      <p:bldP spid="120" grpId="0" animBg="1"/>
      <p:bldP spid="1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26287CB-7724-BA10-ECAB-A5C3873D0B59}"/>
              </a:ext>
            </a:extLst>
          </p:cNvPr>
          <p:cNvSpPr>
            <a:spLocks noGrp="1"/>
          </p:cNvSpPr>
          <p:nvPr>
            <p:ph type="sldNum" sz="quarter" idx="33"/>
          </p:nvPr>
        </p:nvSpPr>
        <p:spPr/>
        <p:txBody>
          <a:bodyPr/>
          <a:lstStyle/>
          <a:p>
            <a:fld id="{9C819A1E-7CFD-44ED-A7EE-35C8DB5FAD42}" type="slidenum">
              <a:rPr lang="de-CH" smtClean="0"/>
              <a:pPr/>
              <a:t>4</a:t>
            </a:fld>
            <a:endParaRPr lang="de-CH" dirty="0"/>
          </a:p>
        </p:txBody>
      </p:sp>
      <p:sp>
        <p:nvSpPr>
          <p:cNvPr id="18" name="Title 17">
            <a:extLst>
              <a:ext uri="{FF2B5EF4-FFF2-40B4-BE49-F238E27FC236}">
                <a16:creationId xmlns:a16="http://schemas.microsoft.com/office/drawing/2014/main" id="{1D369315-9FE6-3C64-480C-18B880A62460}"/>
              </a:ext>
            </a:extLst>
          </p:cNvPr>
          <p:cNvSpPr>
            <a:spLocks noGrp="1"/>
          </p:cNvSpPr>
          <p:nvPr>
            <p:ph type="title"/>
          </p:nvPr>
        </p:nvSpPr>
        <p:spPr>
          <a:xfrm>
            <a:off x="3101063" y="284594"/>
            <a:ext cx="8945225" cy="749575"/>
          </a:xfrm>
        </p:spPr>
        <p:txBody>
          <a:bodyPr/>
          <a:lstStyle/>
          <a:p>
            <a:r>
              <a:rPr lang="en-GB" dirty="0"/>
              <a:t>Comet Camera</a:t>
            </a:r>
          </a:p>
        </p:txBody>
      </p:sp>
      <p:pic>
        <p:nvPicPr>
          <p:cNvPr id="11" name="Picture 10" descr="A satellite with a black background&#10;&#10;Description automatically generated">
            <a:extLst>
              <a:ext uri="{FF2B5EF4-FFF2-40B4-BE49-F238E27FC236}">
                <a16:creationId xmlns:a16="http://schemas.microsoft.com/office/drawing/2014/main" id="{A6B62F29-9B4A-6E98-878E-48CD2A0D2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806069">
            <a:off x="-2861489" y="663617"/>
            <a:ext cx="8316226" cy="4514145"/>
          </a:xfrm>
          <a:prstGeom prst="rect">
            <a:avLst/>
          </a:prstGeom>
        </p:spPr>
      </p:pic>
      <p:pic>
        <p:nvPicPr>
          <p:cNvPr id="17" name="Picture 16" descr="A colorful machine with a black background&#10;&#10;Description automatically generated">
            <a:extLst>
              <a:ext uri="{FF2B5EF4-FFF2-40B4-BE49-F238E27FC236}">
                <a16:creationId xmlns:a16="http://schemas.microsoft.com/office/drawing/2014/main" id="{62C698BD-8D0E-2B48-8ED9-93851A8A4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5405">
            <a:off x="3805240" y="2079772"/>
            <a:ext cx="3017331" cy="4113425"/>
          </a:xfrm>
          <a:prstGeom prst="rect">
            <a:avLst/>
          </a:prstGeom>
        </p:spPr>
      </p:pic>
      <p:cxnSp>
        <p:nvCxnSpPr>
          <p:cNvPr id="28" name="Straight Connector 27">
            <a:extLst>
              <a:ext uri="{FF2B5EF4-FFF2-40B4-BE49-F238E27FC236}">
                <a16:creationId xmlns:a16="http://schemas.microsoft.com/office/drawing/2014/main" id="{62D6EDE7-F23E-2A26-84BA-776E063E76E4}"/>
              </a:ext>
            </a:extLst>
          </p:cNvPr>
          <p:cNvCxnSpPr>
            <a:cxnSpLocks/>
          </p:cNvCxnSpPr>
          <p:nvPr/>
        </p:nvCxnSpPr>
        <p:spPr>
          <a:xfrm flipH="1" flipV="1">
            <a:off x="2427996" y="4549254"/>
            <a:ext cx="1604829" cy="840919"/>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5571E4F-3A7F-13D0-73B6-54A7EB6492D3}"/>
              </a:ext>
            </a:extLst>
          </p:cNvPr>
          <p:cNvPicPr>
            <a:picLocks noChangeAspect="1"/>
          </p:cNvPicPr>
          <p:nvPr/>
        </p:nvPicPr>
        <p:blipFill>
          <a:blip r:embed="rId5"/>
          <a:stretch>
            <a:fillRect/>
          </a:stretch>
        </p:blipFill>
        <p:spPr>
          <a:xfrm>
            <a:off x="7772267" y="3081428"/>
            <a:ext cx="4274021" cy="3776569"/>
          </a:xfrm>
          <a:prstGeom prst="rect">
            <a:avLst/>
          </a:prstGeom>
        </p:spPr>
      </p:pic>
      <p:cxnSp>
        <p:nvCxnSpPr>
          <p:cNvPr id="30" name="Straight Connector 29">
            <a:extLst>
              <a:ext uri="{FF2B5EF4-FFF2-40B4-BE49-F238E27FC236}">
                <a16:creationId xmlns:a16="http://schemas.microsoft.com/office/drawing/2014/main" id="{88DAE9F5-E18F-2D08-4C5B-E37EAFC26307}"/>
              </a:ext>
            </a:extLst>
          </p:cNvPr>
          <p:cNvCxnSpPr>
            <a:cxnSpLocks/>
          </p:cNvCxnSpPr>
          <p:nvPr/>
        </p:nvCxnSpPr>
        <p:spPr>
          <a:xfrm flipH="1">
            <a:off x="3140738" y="2629822"/>
            <a:ext cx="1328904" cy="290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3E69DF-D3BF-2B22-8BB8-64E7D56118C6}"/>
              </a:ext>
            </a:extLst>
          </p:cNvPr>
          <p:cNvCxnSpPr>
            <a:cxnSpLocks/>
          </p:cNvCxnSpPr>
          <p:nvPr/>
        </p:nvCxnSpPr>
        <p:spPr>
          <a:xfrm flipH="1">
            <a:off x="6335259" y="3081428"/>
            <a:ext cx="2597201" cy="555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CD137B-430D-3F05-3689-70FF79EC1B3B}"/>
              </a:ext>
            </a:extLst>
          </p:cNvPr>
          <p:cNvCxnSpPr>
            <a:cxnSpLocks/>
          </p:cNvCxnSpPr>
          <p:nvPr/>
        </p:nvCxnSpPr>
        <p:spPr>
          <a:xfrm flipH="1" flipV="1">
            <a:off x="5179199" y="5940874"/>
            <a:ext cx="2503333" cy="50312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E99F616-6A1A-BD8B-6E00-2074F02FEBB4}"/>
              </a:ext>
            </a:extLst>
          </p:cNvPr>
          <p:cNvSpPr txBox="1"/>
          <p:nvPr/>
        </p:nvSpPr>
        <p:spPr>
          <a:xfrm>
            <a:off x="7633859" y="1925320"/>
            <a:ext cx="4989598" cy="1200329"/>
          </a:xfrm>
          <a:prstGeom prst="rect">
            <a:avLst/>
          </a:prstGeom>
          <a:noFill/>
        </p:spPr>
        <p:txBody>
          <a:bodyPr wrap="square" rtlCol="0">
            <a:spAutoFit/>
          </a:bodyPr>
          <a:lstStyle/>
          <a:p>
            <a:r>
              <a:rPr lang="en-GB" u="sng" dirty="0"/>
              <a:t>2 Electronic boxes:</a:t>
            </a:r>
            <a:r>
              <a:rPr lang="en-GB" dirty="0"/>
              <a:t> </a:t>
            </a:r>
          </a:p>
          <a:p>
            <a:r>
              <a:rPr lang="en-GB" dirty="0"/>
              <a:t>PEU -&gt; Detector signal reading </a:t>
            </a:r>
          </a:p>
          <a:p>
            <a:r>
              <a:rPr lang="en-GB" dirty="0"/>
              <a:t>ELU -&gt; Power conversion, filter wheel drive, temperature control and data processing</a:t>
            </a:r>
          </a:p>
        </p:txBody>
      </p:sp>
      <p:sp>
        <p:nvSpPr>
          <p:cNvPr id="21" name="TextBox 20">
            <a:extLst>
              <a:ext uri="{FF2B5EF4-FFF2-40B4-BE49-F238E27FC236}">
                <a16:creationId xmlns:a16="http://schemas.microsoft.com/office/drawing/2014/main" id="{57AAE809-F136-BF28-3AF7-CF6DCDDCC6D7}"/>
              </a:ext>
            </a:extLst>
          </p:cNvPr>
          <p:cNvSpPr txBox="1"/>
          <p:nvPr/>
        </p:nvSpPr>
        <p:spPr>
          <a:xfrm>
            <a:off x="3230410" y="1424301"/>
            <a:ext cx="5395708" cy="369332"/>
          </a:xfrm>
          <a:prstGeom prst="rect">
            <a:avLst/>
          </a:prstGeom>
          <a:noFill/>
        </p:spPr>
        <p:txBody>
          <a:bodyPr wrap="none" rtlCol="0">
            <a:spAutoFit/>
          </a:bodyPr>
          <a:lstStyle/>
          <a:p>
            <a:r>
              <a:rPr lang="en-GB" u="sng" dirty="0"/>
              <a:t>RMA:</a:t>
            </a:r>
            <a:r>
              <a:rPr lang="en-GB" dirty="0"/>
              <a:t> rotates </a:t>
            </a:r>
            <a:r>
              <a:rPr lang="en-GB" dirty="0" err="1"/>
              <a:t>CoCa’s</a:t>
            </a:r>
            <a:r>
              <a:rPr lang="en-GB" dirty="0"/>
              <a:t> Field of View to follow comet </a:t>
            </a:r>
          </a:p>
        </p:txBody>
      </p:sp>
      <p:sp>
        <p:nvSpPr>
          <p:cNvPr id="33" name="Date Placeholder 4">
            <a:extLst>
              <a:ext uri="{FF2B5EF4-FFF2-40B4-BE49-F238E27FC236}">
                <a16:creationId xmlns:a16="http://schemas.microsoft.com/office/drawing/2014/main" id="{AC5D891F-C005-551C-3A95-6B0A2660F8FE}"/>
              </a:ext>
            </a:extLst>
          </p:cNvPr>
          <p:cNvSpPr txBox="1">
            <a:spLocks/>
          </p:cNvSpPr>
          <p:nvPr/>
        </p:nvSpPr>
        <p:spPr>
          <a:xfrm rot="20596031">
            <a:off x="1358773" y="6253212"/>
            <a:ext cx="2254930" cy="365125"/>
          </a:xfrm>
          <a:prstGeom prst="rect">
            <a:avLst/>
          </a:prstGeom>
        </p:spPr>
        <p:txBody>
          <a:bodyPr vert="horz" wrap="none" lIns="91440" tIns="45720" rIns="91440" bIns="45720" rtlCol="0" anchor="ctr"/>
          <a:lstStyle>
            <a:defPPr>
              <a:defRPr lang="nl-NL"/>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dirty="0">
                <a:solidFill>
                  <a:schemeClr val="bg1"/>
                </a:solidFill>
              </a:rPr>
              <a:t>OHB Italia</a:t>
            </a:r>
          </a:p>
        </p:txBody>
      </p:sp>
    </p:spTree>
    <p:extLst>
      <p:ext uri="{BB962C8B-B14F-4D97-AF65-F5344CB8AC3E}">
        <p14:creationId xmlns:p14="http://schemas.microsoft.com/office/powerpoint/2010/main" val="230196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0743E-DD53-D1B8-77E6-9912EE9A8F11}"/>
              </a:ext>
            </a:extLst>
          </p:cNvPr>
          <p:cNvSpPr>
            <a:spLocks noGrp="1"/>
          </p:cNvSpPr>
          <p:nvPr>
            <p:ph type="title"/>
          </p:nvPr>
        </p:nvSpPr>
        <p:spPr>
          <a:xfrm>
            <a:off x="1071880" y="290873"/>
            <a:ext cx="10961370" cy="749575"/>
          </a:xfrm>
        </p:spPr>
        <p:txBody>
          <a:bodyPr/>
          <a:lstStyle/>
          <a:p>
            <a:r>
              <a:rPr lang="en-GB" dirty="0"/>
              <a:t>Telescope and Thermal Requirements</a:t>
            </a:r>
          </a:p>
        </p:txBody>
      </p:sp>
      <p:sp>
        <p:nvSpPr>
          <p:cNvPr id="7" name="Slide Number Placeholder 6">
            <a:extLst>
              <a:ext uri="{FF2B5EF4-FFF2-40B4-BE49-F238E27FC236}">
                <a16:creationId xmlns:a16="http://schemas.microsoft.com/office/drawing/2014/main" id="{726287CB-7724-BA10-ECAB-A5C3873D0B59}"/>
              </a:ext>
            </a:extLst>
          </p:cNvPr>
          <p:cNvSpPr>
            <a:spLocks noGrp="1"/>
          </p:cNvSpPr>
          <p:nvPr>
            <p:ph type="sldNum" sz="quarter" idx="33"/>
          </p:nvPr>
        </p:nvSpPr>
        <p:spPr/>
        <p:txBody>
          <a:bodyPr/>
          <a:lstStyle/>
          <a:p>
            <a:fld id="{9C819A1E-7CFD-44ED-A7EE-35C8DB5FAD42}" type="slidenum">
              <a:rPr lang="de-CH" smtClean="0"/>
              <a:pPr/>
              <a:t>5</a:t>
            </a:fld>
            <a:endParaRPr lang="de-CH" dirty="0"/>
          </a:p>
        </p:txBody>
      </p:sp>
      <p:sp>
        <p:nvSpPr>
          <p:cNvPr id="2" name="TextBox 1">
            <a:extLst>
              <a:ext uri="{FF2B5EF4-FFF2-40B4-BE49-F238E27FC236}">
                <a16:creationId xmlns:a16="http://schemas.microsoft.com/office/drawing/2014/main" id="{841C9C47-CD4C-B058-48EE-A11C125FD749}"/>
              </a:ext>
            </a:extLst>
          </p:cNvPr>
          <p:cNvSpPr txBox="1"/>
          <p:nvPr/>
        </p:nvSpPr>
        <p:spPr>
          <a:xfrm>
            <a:off x="381826" y="1123565"/>
            <a:ext cx="10171050" cy="369332"/>
          </a:xfrm>
          <a:prstGeom prst="rect">
            <a:avLst/>
          </a:prstGeom>
          <a:noFill/>
        </p:spPr>
        <p:txBody>
          <a:bodyPr wrap="square" rtlCol="0">
            <a:spAutoFit/>
          </a:bodyPr>
          <a:lstStyle/>
          <a:p>
            <a:pPr marL="285750" indent="-285750">
              <a:buFont typeface="Wingdings" panose="05000000000000000000" pitchFamily="2" charset="2"/>
              <a:buChar char="Ø"/>
            </a:pPr>
            <a:r>
              <a:rPr lang="en-GB" dirty="0"/>
              <a:t>Four mirror telescope and an imaging detector sensitive to optical light (</a:t>
            </a:r>
            <a:r>
              <a:rPr lang="en-GB" dirty="0" err="1"/>
              <a:t>CaSSIS</a:t>
            </a:r>
            <a:r>
              <a:rPr lang="en-GB" dirty="0"/>
              <a:t> TGO design)</a:t>
            </a:r>
          </a:p>
        </p:txBody>
      </p:sp>
      <p:pic>
        <p:nvPicPr>
          <p:cNvPr id="8" name="Picture 7" descr="A drawing of a machine&#10;&#10;Description automatically generated">
            <a:extLst>
              <a:ext uri="{FF2B5EF4-FFF2-40B4-BE49-F238E27FC236}">
                <a16:creationId xmlns:a16="http://schemas.microsoft.com/office/drawing/2014/main" id="{CF8D9758-1347-6E0D-82E2-7D4788A39019}"/>
              </a:ext>
            </a:extLst>
          </p:cNvPr>
          <p:cNvPicPr>
            <a:picLocks noChangeAspect="1"/>
          </p:cNvPicPr>
          <p:nvPr/>
        </p:nvPicPr>
        <p:blipFill rotWithShape="1">
          <a:blip r:embed="rId3">
            <a:extLst>
              <a:ext uri="{28A0092B-C50C-407E-A947-70E740481C1C}">
                <a14:useLocalDpi xmlns:a14="http://schemas.microsoft.com/office/drawing/2010/main" val="0"/>
              </a:ext>
            </a:extLst>
          </a:blip>
          <a:srcRect b="1316"/>
          <a:stretch/>
        </p:blipFill>
        <p:spPr bwMode="auto">
          <a:xfrm>
            <a:off x="7740131" y="1634168"/>
            <a:ext cx="3089881" cy="4173678"/>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181E6F1E-C426-33A8-6301-69887E8C060D}"/>
              </a:ext>
            </a:extLst>
          </p:cNvPr>
          <p:cNvPicPr>
            <a:picLocks noChangeAspect="1"/>
          </p:cNvPicPr>
          <p:nvPr/>
        </p:nvPicPr>
        <p:blipFill>
          <a:blip r:embed="rId4"/>
          <a:stretch>
            <a:fillRect/>
          </a:stretch>
        </p:blipFill>
        <p:spPr>
          <a:xfrm>
            <a:off x="2270450" y="2402701"/>
            <a:ext cx="4157488" cy="3282796"/>
          </a:xfrm>
          <a:prstGeom prst="rect">
            <a:avLst/>
          </a:prstGeom>
        </p:spPr>
      </p:pic>
      <p:sp>
        <p:nvSpPr>
          <p:cNvPr id="11" name="TextBox 10">
            <a:extLst>
              <a:ext uri="{FF2B5EF4-FFF2-40B4-BE49-F238E27FC236}">
                <a16:creationId xmlns:a16="http://schemas.microsoft.com/office/drawing/2014/main" id="{654768A1-ADDA-9F96-D375-86AD81FB8E84}"/>
              </a:ext>
            </a:extLst>
          </p:cNvPr>
          <p:cNvSpPr txBox="1"/>
          <p:nvPr/>
        </p:nvSpPr>
        <p:spPr>
          <a:xfrm>
            <a:off x="6971410" y="5927475"/>
            <a:ext cx="4242572" cy="646331"/>
          </a:xfrm>
          <a:prstGeom prst="rect">
            <a:avLst/>
          </a:prstGeom>
          <a:noFill/>
        </p:spPr>
        <p:txBody>
          <a:bodyPr wrap="none" rtlCol="0">
            <a:spAutoFit/>
          </a:bodyPr>
          <a:lstStyle/>
          <a:p>
            <a:pPr marL="285750" indent="-285750">
              <a:buFont typeface="Wingdings" panose="05000000000000000000" pitchFamily="2" charset="2"/>
              <a:buChar char="Ø"/>
            </a:pPr>
            <a:r>
              <a:rPr lang="en-GB" dirty="0"/>
              <a:t>Stabilize Telescope structure at 20°C</a:t>
            </a:r>
          </a:p>
          <a:p>
            <a:r>
              <a:rPr lang="en-GB" dirty="0"/>
              <a:t>(Mirror alignment)</a:t>
            </a:r>
          </a:p>
        </p:txBody>
      </p:sp>
      <p:sp>
        <p:nvSpPr>
          <p:cNvPr id="12" name="Parallelogram 11">
            <a:extLst>
              <a:ext uri="{FF2B5EF4-FFF2-40B4-BE49-F238E27FC236}">
                <a16:creationId xmlns:a16="http://schemas.microsoft.com/office/drawing/2014/main" id="{5E0E35D0-9BE5-0B2D-6151-6D2ACA553976}"/>
              </a:ext>
            </a:extLst>
          </p:cNvPr>
          <p:cNvSpPr/>
          <p:nvPr/>
        </p:nvSpPr>
        <p:spPr>
          <a:xfrm rot="1451806">
            <a:off x="5080482" y="4993013"/>
            <a:ext cx="565106" cy="146743"/>
          </a:xfrm>
          <a:prstGeom prst="parallelogram">
            <a:avLst>
              <a:gd name="adj" fmla="val 56608"/>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a:extLst>
              <a:ext uri="{FF2B5EF4-FFF2-40B4-BE49-F238E27FC236}">
                <a16:creationId xmlns:a16="http://schemas.microsoft.com/office/drawing/2014/main" id="{1DD187BE-8F71-1E8A-DDFF-0C2D28B03C3D}"/>
              </a:ext>
            </a:extLst>
          </p:cNvPr>
          <p:cNvSpPr/>
          <p:nvPr/>
        </p:nvSpPr>
        <p:spPr>
          <a:xfrm rot="1451806">
            <a:off x="5240969" y="4771125"/>
            <a:ext cx="194466" cy="197416"/>
          </a:xfrm>
          <a:prstGeom prst="parallelogram">
            <a:avLst>
              <a:gd name="adj" fmla="val 56608"/>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88B57371-2465-C444-58F0-B668DF074FFF}"/>
              </a:ext>
            </a:extLst>
          </p:cNvPr>
          <p:cNvSpPr/>
          <p:nvPr/>
        </p:nvSpPr>
        <p:spPr>
          <a:xfrm rot="3364732">
            <a:off x="5565966" y="5024541"/>
            <a:ext cx="97632" cy="121444"/>
          </a:xfrm>
          <a:prstGeom prst="triangle">
            <a:avLst>
              <a:gd name="adj" fmla="val 10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a:extLst>
              <a:ext uri="{FF2B5EF4-FFF2-40B4-BE49-F238E27FC236}">
                <a16:creationId xmlns:a16="http://schemas.microsoft.com/office/drawing/2014/main" id="{B1555B93-425D-4F2E-ACAE-5E7904FCD071}"/>
              </a:ext>
            </a:extLst>
          </p:cNvPr>
          <p:cNvSpPr/>
          <p:nvPr/>
        </p:nvSpPr>
        <p:spPr>
          <a:xfrm rot="8462226">
            <a:off x="5268105" y="4887022"/>
            <a:ext cx="97632" cy="121444"/>
          </a:xfrm>
          <a:prstGeom prst="triangle">
            <a:avLst>
              <a:gd name="adj" fmla="val 10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3CF38E-DCA9-F8B1-89BF-727552EB7BC3}"/>
              </a:ext>
            </a:extLst>
          </p:cNvPr>
          <p:cNvSpPr txBox="1"/>
          <p:nvPr/>
        </p:nvSpPr>
        <p:spPr>
          <a:xfrm>
            <a:off x="1427065" y="5624615"/>
            <a:ext cx="4886979" cy="923330"/>
          </a:xfrm>
          <a:prstGeom prst="rect">
            <a:avLst/>
          </a:prstGeom>
          <a:noFill/>
        </p:spPr>
        <p:txBody>
          <a:bodyPr wrap="none" rtlCol="0">
            <a:spAutoFit/>
          </a:bodyPr>
          <a:lstStyle/>
          <a:p>
            <a:pPr marL="285750" indent="-285750">
              <a:buFont typeface="Wingdings" panose="05000000000000000000" pitchFamily="2" charset="2"/>
              <a:buChar char="Ø"/>
            </a:pPr>
            <a:r>
              <a:rPr lang="en-GB" dirty="0"/>
              <a:t>Stabilize detector at 0°C</a:t>
            </a:r>
          </a:p>
          <a:p>
            <a:r>
              <a:rPr lang="en-GB" dirty="0"/>
              <a:t>(Trade off dark current vs. qualification efforts)</a:t>
            </a:r>
          </a:p>
          <a:p>
            <a:pPr marL="285750" indent="-285750">
              <a:buFont typeface="Wingdings" panose="05000000000000000000" pitchFamily="2" charset="2"/>
              <a:buChar char="Ø"/>
            </a:pPr>
            <a:r>
              <a:rPr lang="en-GB" dirty="0"/>
              <a:t>Prevent motor from overheating</a:t>
            </a:r>
          </a:p>
        </p:txBody>
      </p:sp>
      <p:sp>
        <p:nvSpPr>
          <p:cNvPr id="19" name="Flowchart: Data 18">
            <a:extLst>
              <a:ext uri="{FF2B5EF4-FFF2-40B4-BE49-F238E27FC236}">
                <a16:creationId xmlns:a16="http://schemas.microsoft.com/office/drawing/2014/main" id="{980D60C8-1403-52E6-FC68-0A0B8454F94E}"/>
              </a:ext>
            </a:extLst>
          </p:cNvPr>
          <p:cNvSpPr/>
          <p:nvPr/>
        </p:nvSpPr>
        <p:spPr>
          <a:xfrm rot="20372454">
            <a:off x="8068022" y="2253609"/>
            <a:ext cx="2004127" cy="227267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950 h 10950"/>
              <a:gd name="connsiteX1" fmla="*/ 1243 w 10000"/>
              <a:gd name="connsiteY1" fmla="*/ 0 h 10950"/>
              <a:gd name="connsiteX2" fmla="*/ 10000 w 10000"/>
              <a:gd name="connsiteY2" fmla="*/ 950 h 10950"/>
              <a:gd name="connsiteX3" fmla="*/ 8000 w 10000"/>
              <a:gd name="connsiteY3" fmla="*/ 10950 h 10950"/>
              <a:gd name="connsiteX4" fmla="*/ 0 w 10000"/>
              <a:gd name="connsiteY4" fmla="*/ 10950 h 10950"/>
              <a:gd name="connsiteX0" fmla="*/ 0 w 10000"/>
              <a:gd name="connsiteY0" fmla="*/ 10950 h 10950"/>
              <a:gd name="connsiteX1" fmla="*/ 1243 w 10000"/>
              <a:gd name="connsiteY1" fmla="*/ 0 h 10950"/>
              <a:gd name="connsiteX2" fmla="*/ 10000 w 10000"/>
              <a:gd name="connsiteY2" fmla="*/ 950 h 10950"/>
              <a:gd name="connsiteX3" fmla="*/ 8000 w 10000"/>
              <a:gd name="connsiteY3" fmla="*/ 10950 h 10950"/>
              <a:gd name="connsiteX4" fmla="*/ 0 w 10000"/>
              <a:gd name="connsiteY4" fmla="*/ 10950 h 10950"/>
              <a:gd name="connsiteX0" fmla="*/ 0 w 10000"/>
              <a:gd name="connsiteY0" fmla="*/ 12022 h 12022"/>
              <a:gd name="connsiteX1" fmla="*/ 1243 w 10000"/>
              <a:gd name="connsiteY1" fmla="*/ 1072 h 12022"/>
              <a:gd name="connsiteX2" fmla="*/ 10000 w 10000"/>
              <a:gd name="connsiteY2" fmla="*/ 2022 h 12022"/>
              <a:gd name="connsiteX3" fmla="*/ 8000 w 10000"/>
              <a:gd name="connsiteY3" fmla="*/ 12022 h 12022"/>
              <a:gd name="connsiteX4" fmla="*/ 0 w 10000"/>
              <a:gd name="connsiteY4" fmla="*/ 12022 h 12022"/>
              <a:gd name="connsiteX0" fmla="*/ 0 w 9072"/>
              <a:gd name="connsiteY0" fmla="*/ 11805 h 11805"/>
              <a:gd name="connsiteX1" fmla="*/ 1243 w 9072"/>
              <a:gd name="connsiteY1" fmla="*/ 855 h 11805"/>
              <a:gd name="connsiteX2" fmla="*/ 9072 w 9072"/>
              <a:gd name="connsiteY2" fmla="*/ 3187 h 11805"/>
              <a:gd name="connsiteX3" fmla="*/ 8000 w 9072"/>
              <a:gd name="connsiteY3" fmla="*/ 11805 h 11805"/>
              <a:gd name="connsiteX4" fmla="*/ 0 w 9072"/>
              <a:gd name="connsiteY4" fmla="*/ 11805 h 11805"/>
              <a:gd name="connsiteX0" fmla="*/ 0 w 9529"/>
              <a:gd name="connsiteY0" fmla="*/ 9802 h 9802"/>
              <a:gd name="connsiteX1" fmla="*/ 1370 w 9529"/>
              <a:gd name="connsiteY1" fmla="*/ 526 h 9802"/>
              <a:gd name="connsiteX2" fmla="*/ 9529 w 9529"/>
              <a:gd name="connsiteY2" fmla="*/ 4648 h 9802"/>
              <a:gd name="connsiteX3" fmla="*/ 8818 w 9529"/>
              <a:gd name="connsiteY3" fmla="*/ 9802 h 9802"/>
              <a:gd name="connsiteX4" fmla="*/ 0 w 9529"/>
              <a:gd name="connsiteY4" fmla="*/ 9802 h 9802"/>
              <a:gd name="connsiteX0" fmla="*/ 0 w 10000"/>
              <a:gd name="connsiteY0" fmla="*/ 10113 h 10113"/>
              <a:gd name="connsiteX1" fmla="*/ 1438 w 10000"/>
              <a:gd name="connsiteY1" fmla="*/ 650 h 10113"/>
              <a:gd name="connsiteX2" fmla="*/ 10000 w 10000"/>
              <a:gd name="connsiteY2" fmla="*/ 4855 h 10113"/>
              <a:gd name="connsiteX3" fmla="*/ 9254 w 10000"/>
              <a:gd name="connsiteY3" fmla="*/ 10113 h 10113"/>
              <a:gd name="connsiteX4" fmla="*/ 0 w 10000"/>
              <a:gd name="connsiteY4" fmla="*/ 10113 h 10113"/>
              <a:gd name="connsiteX0" fmla="*/ 0 w 11605"/>
              <a:gd name="connsiteY0" fmla="*/ 7355 h 10113"/>
              <a:gd name="connsiteX1" fmla="*/ 3043 w 11605"/>
              <a:gd name="connsiteY1" fmla="*/ 650 h 10113"/>
              <a:gd name="connsiteX2" fmla="*/ 11605 w 11605"/>
              <a:gd name="connsiteY2" fmla="*/ 4855 h 10113"/>
              <a:gd name="connsiteX3" fmla="*/ 10859 w 11605"/>
              <a:gd name="connsiteY3" fmla="*/ 10113 h 10113"/>
              <a:gd name="connsiteX4" fmla="*/ 0 w 11605"/>
              <a:gd name="connsiteY4" fmla="*/ 7355 h 10113"/>
              <a:gd name="connsiteX0" fmla="*/ 0 w 11605"/>
              <a:gd name="connsiteY0" fmla="*/ 7355 h 10113"/>
              <a:gd name="connsiteX1" fmla="*/ 3043 w 11605"/>
              <a:gd name="connsiteY1" fmla="*/ 650 h 10113"/>
              <a:gd name="connsiteX2" fmla="*/ 11605 w 11605"/>
              <a:gd name="connsiteY2" fmla="*/ 4855 h 10113"/>
              <a:gd name="connsiteX3" fmla="*/ 10859 w 11605"/>
              <a:gd name="connsiteY3" fmla="*/ 10113 h 10113"/>
              <a:gd name="connsiteX4" fmla="*/ 0 w 11605"/>
              <a:gd name="connsiteY4" fmla="*/ 7355 h 10113"/>
              <a:gd name="connsiteX0" fmla="*/ 0 w 11435"/>
              <a:gd name="connsiteY0" fmla="*/ 6893 h 10113"/>
              <a:gd name="connsiteX1" fmla="*/ 2873 w 11435"/>
              <a:gd name="connsiteY1" fmla="*/ 650 h 10113"/>
              <a:gd name="connsiteX2" fmla="*/ 11435 w 11435"/>
              <a:gd name="connsiteY2" fmla="*/ 4855 h 10113"/>
              <a:gd name="connsiteX3" fmla="*/ 10689 w 11435"/>
              <a:gd name="connsiteY3" fmla="*/ 10113 h 10113"/>
              <a:gd name="connsiteX4" fmla="*/ 0 w 11435"/>
              <a:gd name="connsiteY4" fmla="*/ 6893 h 10113"/>
              <a:gd name="connsiteX0" fmla="*/ 0 w 11435"/>
              <a:gd name="connsiteY0" fmla="*/ 6893 h 10500"/>
              <a:gd name="connsiteX1" fmla="*/ 2873 w 11435"/>
              <a:gd name="connsiteY1" fmla="*/ 650 h 10500"/>
              <a:gd name="connsiteX2" fmla="*/ 11435 w 11435"/>
              <a:gd name="connsiteY2" fmla="*/ 4855 h 10500"/>
              <a:gd name="connsiteX3" fmla="*/ 10689 w 11435"/>
              <a:gd name="connsiteY3" fmla="*/ 10113 h 10500"/>
              <a:gd name="connsiteX4" fmla="*/ 3573 w 11435"/>
              <a:gd name="connsiteY4" fmla="*/ 9885 h 10500"/>
              <a:gd name="connsiteX5" fmla="*/ 0 w 11435"/>
              <a:gd name="connsiteY5" fmla="*/ 6893 h 10500"/>
              <a:gd name="connsiteX0" fmla="*/ 0 w 11435"/>
              <a:gd name="connsiteY0" fmla="*/ 6893 h 10685"/>
              <a:gd name="connsiteX1" fmla="*/ 2873 w 11435"/>
              <a:gd name="connsiteY1" fmla="*/ 650 h 10685"/>
              <a:gd name="connsiteX2" fmla="*/ 11435 w 11435"/>
              <a:gd name="connsiteY2" fmla="*/ 4855 h 10685"/>
              <a:gd name="connsiteX3" fmla="*/ 10689 w 11435"/>
              <a:gd name="connsiteY3" fmla="*/ 10113 h 10685"/>
              <a:gd name="connsiteX4" fmla="*/ 3573 w 11435"/>
              <a:gd name="connsiteY4" fmla="*/ 9885 h 10685"/>
              <a:gd name="connsiteX5" fmla="*/ 0 w 11435"/>
              <a:gd name="connsiteY5" fmla="*/ 6893 h 10685"/>
              <a:gd name="connsiteX0" fmla="*/ 0 w 11435"/>
              <a:gd name="connsiteY0" fmla="*/ 6893 h 10557"/>
              <a:gd name="connsiteX1" fmla="*/ 2873 w 11435"/>
              <a:gd name="connsiteY1" fmla="*/ 650 h 10557"/>
              <a:gd name="connsiteX2" fmla="*/ 11435 w 11435"/>
              <a:gd name="connsiteY2" fmla="*/ 4855 h 10557"/>
              <a:gd name="connsiteX3" fmla="*/ 10689 w 11435"/>
              <a:gd name="connsiteY3" fmla="*/ 10113 h 10557"/>
              <a:gd name="connsiteX4" fmla="*/ 3507 w 11435"/>
              <a:gd name="connsiteY4" fmla="*/ 9582 h 10557"/>
              <a:gd name="connsiteX5" fmla="*/ 0 w 11435"/>
              <a:gd name="connsiteY5" fmla="*/ 6893 h 10557"/>
              <a:gd name="connsiteX0" fmla="*/ 0 w 11724"/>
              <a:gd name="connsiteY0" fmla="*/ 7256 h 10557"/>
              <a:gd name="connsiteX1" fmla="*/ 3162 w 11724"/>
              <a:gd name="connsiteY1" fmla="*/ 650 h 10557"/>
              <a:gd name="connsiteX2" fmla="*/ 11724 w 11724"/>
              <a:gd name="connsiteY2" fmla="*/ 4855 h 10557"/>
              <a:gd name="connsiteX3" fmla="*/ 10978 w 11724"/>
              <a:gd name="connsiteY3" fmla="*/ 10113 h 10557"/>
              <a:gd name="connsiteX4" fmla="*/ 3796 w 11724"/>
              <a:gd name="connsiteY4" fmla="*/ 9582 h 10557"/>
              <a:gd name="connsiteX5" fmla="*/ 0 w 11724"/>
              <a:gd name="connsiteY5" fmla="*/ 7256 h 1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24" h="10557">
                <a:moveTo>
                  <a:pt x="0" y="7256"/>
                </a:moveTo>
                <a:lnTo>
                  <a:pt x="3162" y="650"/>
                </a:lnTo>
                <a:cubicBezTo>
                  <a:pt x="7620" y="-1733"/>
                  <a:pt x="8714" y="3064"/>
                  <a:pt x="11724" y="4855"/>
                </a:cubicBezTo>
                <a:lnTo>
                  <a:pt x="10978" y="10113"/>
                </a:lnTo>
                <a:cubicBezTo>
                  <a:pt x="9717" y="10836"/>
                  <a:pt x="4150" y="10688"/>
                  <a:pt x="3796" y="9582"/>
                </a:cubicBezTo>
                <a:cubicBezTo>
                  <a:pt x="2015" y="9045"/>
                  <a:pt x="166" y="8680"/>
                  <a:pt x="0" y="7256"/>
                </a:cubicBezTo>
                <a:close/>
              </a:path>
            </a:pathLst>
          </a:custGeom>
          <a:solidFill>
            <a:srgbClr val="FFFF00">
              <a:alpha val="3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C162C4E2-7730-C9EE-B0B3-F7C7149298F7}"/>
              </a:ext>
            </a:extLst>
          </p:cNvPr>
          <p:cNvSpPr/>
          <p:nvPr/>
        </p:nvSpPr>
        <p:spPr>
          <a:xfrm rot="2024675" flipH="1">
            <a:off x="8530306" y="2771771"/>
            <a:ext cx="889054" cy="341700"/>
          </a:xfrm>
          <a:prstGeom prst="parallelogram">
            <a:avLst>
              <a:gd name="adj" fmla="val 76470"/>
            </a:avLst>
          </a:prstGeom>
          <a:no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Parallelogram 20">
            <a:extLst>
              <a:ext uri="{FF2B5EF4-FFF2-40B4-BE49-F238E27FC236}">
                <a16:creationId xmlns:a16="http://schemas.microsoft.com/office/drawing/2014/main" id="{72862E62-4B66-1FFA-835F-3479DCF8D5BA}"/>
              </a:ext>
            </a:extLst>
          </p:cNvPr>
          <p:cNvSpPr/>
          <p:nvPr/>
        </p:nvSpPr>
        <p:spPr>
          <a:xfrm rot="2024675" flipH="1">
            <a:off x="8625558" y="3591212"/>
            <a:ext cx="889054" cy="341700"/>
          </a:xfrm>
          <a:prstGeom prst="parallelogram">
            <a:avLst>
              <a:gd name="adj" fmla="val 76470"/>
            </a:avLst>
          </a:prstGeom>
          <a:no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7A7C6E18-BBD2-F249-53EA-CC7B39D7654D}"/>
              </a:ext>
            </a:extLst>
          </p:cNvPr>
          <p:cNvSpPr txBox="1"/>
          <p:nvPr/>
        </p:nvSpPr>
        <p:spPr>
          <a:xfrm>
            <a:off x="10243654" y="2868049"/>
            <a:ext cx="954107" cy="646331"/>
          </a:xfrm>
          <a:prstGeom prst="rect">
            <a:avLst/>
          </a:prstGeom>
          <a:noFill/>
        </p:spPr>
        <p:txBody>
          <a:bodyPr wrap="none" rtlCol="0">
            <a:spAutoFit/>
          </a:bodyPr>
          <a:lstStyle/>
          <a:p>
            <a:r>
              <a:rPr lang="en-GB" dirty="0"/>
              <a:t>Pad </a:t>
            </a:r>
          </a:p>
          <a:p>
            <a:r>
              <a:rPr lang="en-GB" dirty="0"/>
              <a:t>heaters</a:t>
            </a:r>
          </a:p>
        </p:txBody>
      </p:sp>
      <p:cxnSp>
        <p:nvCxnSpPr>
          <p:cNvPr id="24" name="Straight Arrow Connector 23">
            <a:extLst>
              <a:ext uri="{FF2B5EF4-FFF2-40B4-BE49-F238E27FC236}">
                <a16:creationId xmlns:a16="http://schemas.microsoft.com/office/drawing/2014/main" id="{A4527A1B-1A77-72B1-D552-4AC6CED7E573}"/>
              </a:ext>
            </a:extLst>
          </p:cNvPr>
          <p:cNvCxnSpPr>
            <a:cxnSpLocks/>
          </p:cNvCxnSpPr>
          <p:nvPr/>
        </p:nvCxnSpPr>
        <p:spPr>
          <a:xfrm flipH="1">
            <a:off x="9228709" y="3052715"/>
            <a:ext cx="1014945" cy="4824"/>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0E6F108-87F4-7C00-0630-75D59C4CB46F}"/>
              </a:ext>
            </a:extLst>
          </p:cNvPr>
          <p:cNvCxnSpPr>
            <a:cxnSpLocks/>
            <a:stCxn id="22" idx="1"/>
            <a:endCxn id="21" idx="5"/>
          </p:cNvCxnSpPr>
          <p:nvPr/>
        </p:nvCxnSpPr>
        <p:spPr>
          <a:xfrm flipH="1">
            <a:off x="9331082" y="3191215"/>
            <a:ext cx="912572" cy="745204"/>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302CDE6-BC4D-1578-1555-A79A0D3BFFF4}"/>
              </a:ext>
            </a:extLst>
          </p:cNvPr>
          <p:cNvSpPr txBox="1"/>
          <p:nvPr/>
        </p:nvSpPr>
        <p:spPr>
          <a:xfrm>
            <a:off x="4917170" y="3571681"/>
            <a:ext cx="1428596" cy="369332"/>
          </a:xfrm>
          <a:prstGeom prst="rect">
            <a:avLst/>
          </a:prstGeom>
          <a:noFill/>
        </p:spPr>
        <p:txBody>
          <a:bodyPr wrap="none" rtlCol="0">
            <a:spAutoFit/>
          </a:bodyPr>
          <a:lstStyle/>
          <a:p>
            <a:r>
              <a:rPr lang="en-GB" dirty="0"/>
              <a:t>Pad heaters</a:t>
            </a:r>
          </a:p>
        </p:txBody>
      </p:sp>
      <p:sp>
        <p:nvSpPr>
          <p:cNvPr id="30" name="Parallelogram 29">
            <a:extLst>
              <a:ext uri="{FF2B5EF4-FFF2-40B4-BE49-F238E27FC236}">
                <a16:creationId xmlns:a16="http://schemas.microsoft.com/office/drawing/2014/main" id="{4305C54F-F28D-251F-2E9F-C1C750FAF127}"/>
              </a:ext>
            </a:extLst>
          </p:cNvPr>
          <p:cNvSpPr/>
          <p:nvPr/>
        </p:nvSpPr>
        <p:spPr>
          <a:xfrm rot="1412130" flipH="1">
            <a:off x="4450510" y="4494232"/>
            <a:ext cx="538750" cy="294081"/>
          </a:xfrm>
          <a:prstGeom prst="parallelogram">
            <a:avLst>
              <a:gd name="adj" fmla="val 47686"/>
            </a:avLst>
          </a:prstGeom>
          <a:no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arallelogram 30">
            <a:extLst>
              <a:ext uri="{FF2B5EF4-FFF2-40B4-BE49-F238E27FC236}">
                <a16:creationId xmlns:a16="http://schemas.microsoft.com/office/drawing/2014/main" id="{4BB3831E-2E77-E175-3B10-CAF1F0C0EF1A}"/>
              </a:ext>
            </a:extLst>
          </p:cNvPr>
          <p:cNvSpPr/>
          <p:nvPr/>
        </p:nvSpPr>
        <p:spPr>
          <a:xfrm rot="1412130" flipH="1">
            <a:off x="4777406" y="4334160"/>
            <a:ext cx="460723" cy="274619"/>
          </a:xfrm>
          <a:prstGeom prst="parallelogram">
            <a:avLst>
              <a:gd name="adj" fmla="val 47686"/>
            </a:avLst>
          </a:prstGeom>
          <a:no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Arrow Connector 31">
            <a:extLst>
              <a:ext uri="{FF2B5EF4-FFF2-40B4-BE49-F238E27FC236}">
                <a16:creationId xmlns:a16="http://schemas.microsoft.com/office/drawing/2014/main" id="{361ABC3A-B7DA-FBFB-EBEE-21F9FBA8D742}"/>
              </a:ext>
            </a:extLst>
          </p:cNvPr>
          <p:cNvCxnSpPr>
            <a:cxnSpLocks/>
          </p:cNvCxnSpPr>
          <p:nvPr/>
        </p:nvCxnSpPr>
        <p:spPr>
          <a:xfrm flipH="1">
            <a:off x="4567760" y="3873057"/>
            <a:ext cx="349410" cy="518933"/>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11DB31E-C817-848F-B457-765C74474A8F}"/>
              </a:ext>
            </a:extLst>
          </p:cNvPr>
          <p:cNvCxnSpPr>
            <a:cxnSpLocks/>
          </p:cNvCxnSpPr>
          <p:nvPr/>
        </p:nvCxnSpPr>
        <p:spPr>
          <a:xfrm>
            <a:off x="5007767" y="3896977"/>
            <a:ext cx="79959" cy="433391"/>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97E422D-DB04-E3AE-E627-27C283FD128C}"/>
              </a:ext>
            </a:extLst>
          </p:cNvPr>
          <p:cNvPicPr>
            <a:picLocks noChangeAspect="1"/>
          </p:cNvPicPr>
          <p:nvPr/>
        </p:nvPicPr>
        <p:blipFill>
          <a:blip r:embed="rId5"/>
          <a:stretch>
            <a:fillRect/>
          </a:stretch>
        </p:blipFill>
        <p:spPr>
          <a:xfrm>
            <a:off x="7796275" y="1432547"/>
            <a:ext cx="3318888" cy="4576920"/>
          </a:xfrm>
          <a:prstGeom prst="rect">
            <a:avLst/>
          </a:prstGeom>
        </p:spPr>
      </p:pic>
      <p:sp>
        <p:nvSpPr>
          <p:cNvPr id="43" name="TextBox 42">
            <a:extLst>
              <a:ext uri="{FF2B5EF4-FFF2-40B4-BE49-F238E27FC236}">
                <a16:creationId xmlns:a16="http://schemas.microsoft.com/office/drawing/2014/main" id="{51EB7001-84C3-622C-5687-02DDA5C168BC}"/>
              </a:ext>
            </a:extLst>
          </p:cNvPr>
          <p:cNvSpPr txBox="1"/>
          <p:nvPr/>
        </p:nvSpPr>
        <p:spPr>
          <a:xfrm>
            <a:off x="394963" y="1811270"/>
            <a:ext cx="5426062" cy="923330"/>
          </a:xfrm>
          <a:prstGeom prst="rect">
            <a:avLst/>
          </a:prstGeom>
          <a:noFill/>
        </p:spPr>
        <p:txBody>
          <a:bodyPr wrap="square" rtlCol="0">
            <a:spAutoFit/>
          </a:bodyPr>
          <a:lstStyle/>
          <a:p>
            <a:r>
              <a:rPr lang="en-GB" u="sng" dirty="0"/>
              <a:t>Radiative / conductive decoupling from S/C:</a:t>
            </a:r>
          </a:p>
          <a:p>
            <a:pPr marL="285750" indent="-285750">
              <a:buFont typeface="Arial" panose="020B0604020202020204" pitchFamily="34" charset="0"/>
              <a:buChar char="•"/>
            </a:pPr>
            <a:r>
              <a:rPr lang="en-GB" dirty="0"/>
              <a:t>MLI</a:t>
            </a:r>
          </a:p>
          <a:p>
            <a:pPr marL="285750" indent="-285750">
              <a:buFont typeface="Arial" panose="020B0604020202020204" pitchFamily="34" charset="0"/>
              <a:buChar char="•"/>
            </a:pPr>
            <a:r>
              <a:rPr lang="en-GB" dirty="0"/>
              <a:t>Ti bipods</a:t>
            </a:r>
          </a:p>
        </p:txBody>
      </p:sp>
      <p:sp>
        <p:nvSpPr>
          <p:cNvPr id="5" name="TextBox 4">
            <a:extLst>
              <a:ext uri="{FF2B5EF4-FFF2-40B4-BE49-F238E27FC236}">
                <a16:creationId xmlns:a16="http://schemas.microsoft.com/office/drawing/2014/main" id="{13D5942C-6CD6-7483-FDD8-F8CF41DFD1A2}"/>
              </a:ext>
            </a:extLst>
          </p:cNvPr>
          <p:cNvSpPr txBox="1"/>
          <p:nvPr/>
        </p:nvSpPr>
        <p:spPr>
          <a:xfrm>
            <a:off x="381826" y="1467160"/>
            <a:ext cx="6097136" cy="369332"/>
          </a:xfrm>
          <a:prstGeom prst="rect">
            <a:avLst/>
          </a:prstGeom>
          <a:noFill/>
        </p:spPr>
        <p:txBody>
          <a:bodyPr wrap="square">
            <a:spAutoFit/>
          </a:bodyPr>
          <a:lstStyle/>
          <a:p>
            <a:pPr marL="285750" indent="-285750">
              <a:buFont typeface="Wingdings" panose="05000000000000000000" pitchFamily="2" charset="2"/>
              <a:buChar char="Ø"/>
            </a:pPr>
            <a:r>
              <a:rPr lang="en-GB" dirty="0"/>
              <a:t>Four optical filters (400-1050nm) on a drive wheel</a:t>
            </a:r>
          </a:p>
        </p:txBody>
      </p:sp>
    </p:spTree>
    <p:extLst>
      <p:ext uri="{BB962C8B-B14F-4D97-AF65-F5344CB8AC3E}">
        <p14:creationId xmlns:p14="http://schemas.microsoft.com/office/powerpoint/2010/main" val="92481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animBg="1"/>
      <p:bldP spid="16" grpId="0" animBg="1"/>
      <p:bldP spid="18" grpId="0"/>
      <p:bldP spid="19" grpId="0" animBg="1"/>
      <p:bldP spid="20" grpId="0" animBg="1"/>
      <p:bldP spid="21" grpId="0" animBg="1"/>
      <p:bldP spid="22" grpId="0"/>
      <p:bldP spid="29" grpId="0"/>
      <p:bldP spid="30" grpId="0" animBg="1"/>
      <p:bldP spid="31" grpId="0" animBg="1"/>
      <p:bldP spid="4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0743E-DD53-D1B8-77E6-9912EE9A8F11}"/>
              </a:ext>
            </a:extLst>
          </p:cNvPr>
          <p:cNvSpPr>
            <a:spLocks noGrp="1"/>
          </p:cNvSpPr>
          <p:nvPr>
            <p:ph type="title"/>
          </p:nvPr>
        </p:nvSpPr>
        <p:spPr/>
        <p:txBody>
          <a:bodyPr/>
          <a:lstStyle/>
          <a:p>
            <a:r>
              <a:rPr lang="en-GB" dirty="0"/>
              <a:t>Focal Plane Assembly – Thermal Design</a:t>
            </a:r>
            <a:br>
              <a:rPr lang="en-GB" dirty="0"/>
            </a:br>
            <a:r>
              <a:rPr lang="en-GB" sz="2400" dirty="0"/>
              <a:t>Thermal HW is designed and provided by Admatis</a:t>
            </a:r>
            <a:br>
              <a:rPr lang="en-GB" dirty="0"/>
            </a:br>
            <a:br>
              <a:rPr lang="en-GB" dirty="0"/>
            </a:br>
            <a:endParaRPr lang="en-GB" dirty="0"/>
          </a:p>
        </p:txBody>
      </p:sp>
      <p:sp>
        <p:nvSpPr>
          <p:cNvPr id="7" name="Slide Number Placeholder 6">
            <a:extLst>
              <a:ext uri="{FF2B5EF4-FFF2-40B4-BE49-F238E27FC236}">
                <a16:creationId xmlns:a16="http://schemas.microsoft.com/office/drawing/2014/main" id="{726287CB-7724-BA10-ECAB-A5C3873D0B59}"/>
              </a:ext>
            </a:extLst>
          </p:cNvPr>
          <p:cNvSpPr>
            <a:spLocks noGrp="1"/>
          </p:cNvSpPr>
          <p:nvPr>
            <p:ph type="sldNum" sz="quarter" idx="33"/>
          </p:nvPr>
        </p:nvSpPr>
        <p:spPr/>
        <p:txBody>
          <a:bodyPr/>
          <a:lstStyle/>
          <a:p>
            <a:fld id="{9C819A1E-7CFD-44ED-A7EE-35C8DB5FAD42}" type="slidenum">
              <a:rPr lang="de-CH" smtClean="0"/>
              <a:pPr/>
              <a:t>6</a:t>
            </a:fld>
            <a:endParaRPr lang="de-CH" dirty="0"/>
          </a:p>
        </p:txBody>
      </p:sp>
      <p:pic>
        <p:nvPicPr>
          <p:cNvPr id="13" name="Picture 12">
            <a:extLst>
              <a:ext uri="{FF2B5EF4-FFF2-40B4-BE49-F238E27FC236}">
                <a16:creationId xmlns:a16="http://schemas.microsoft.com/office/drawing/2014/main" id="{A63C623B-BEF8-E06F-DADD-C89DD76EC5D6}"/>
              </a:ext>
            </a:extLst>
          </p:cNvPr>
          <p:cNvPicPr>
            <a:picLocks noChangeAspect="1"/>
          </p:cNvPicPr>
          <p:nvPr/>
        </p:nvPicPr>
        <p:blipFill>
          <a:blip r:embed="rId3"/>
          <a:stretch>
            <a:fillRect/>
          </a:stretch>
        </p:blipFill>
        <p:spPr>
          <a:xfrm>
            <a:off x="1982709" y="1363105"/>
            <a:ext cx="8605698" cy="5378561"/>
          </a:xfrm>
          <a:prstGeom prst="rect">
            <a:avLst/>
          </a:prstGeom>
        </p:spPr>
      </p:pic>
      <p:sp>
        <p:nvSpPr>
          <p:cNvPr id="14" name="TextBox 13">
            <a:extLst>
              <a:ext uri="{FF2B5EF4-FFF2-40B4-BE49-F238E27FC236}">
                <a16:creationId xmlns:a16="http://schemas.microsoft.com/office/drawing/2014/main" id="{3D38713C-BC26-51F6-BF12-A6532FFDCEFA}"/>
              </a:ext>
            </a:extLst>
          </p:cNvPr>
          <p:cNvSpPr txBox="1"/>
          <p:nvPr/>
        </p:nvSpPr>
        <p:spPr>
          <a:xfrm>
            <a:off x="8860203" y="3709194"/>
            <a:ext cx="2698175" cy="923330"/>
          </a:xfrm>
          <a:prstGeom prst="rect">
            <a:avLst/>
          </a:prstGeom>
          <a:noFill/>
        </p:spPr>
        <p:txBody>
          <a:bodyPr wrap="none" rtlCol="0">
            <a:spAutoFit/>
          </a:bodyPr>
          <a:lstStyle/>
          <a:p>
            <a:r>
              <a:rPr lang="en-GB" dirty="0"/>
              <a:t>3 Springs press </a:t>
            </a:r>
          </a:p>
          <a:p>
            <a:r>
              <a:rPr lang="en-GB" dirty="0"/>
              <a:t>Detector/ PCB assembly</a:t>
            </a:r>
          </a:p>
          <a:p>
            <a:r>
              <a:rPr lang="en-GB" dirty="0"/>
              <a:t>onto heat sink </a:t>
            </a:r>
          </a:p>
        </p:txBody>
      </p:sp>
      <p:sp>
        <p:nvSpPr>
          <p:cNvPr id="15" name="TextBox 14">
            <a:extLst>
              <a:ext uri="{FF2B5EF4-FFF2-40B4-BE49-F238E27FC236}">
                <a16:creationId xmlns:a16="http://schemas.microsoft.com/office/drawing/2014/main" id="{A0B2F069-FD1A-6B94-36EE-826662DE6640}"/>
              </a:ext>
            </a:extLst>
          </p:cNvPr>
          <p:cNvSpPr txBox="1"/>
          <p:nvPr/>
        </p:nvSpPr>
        <p:spPr>
          <a:xfrm>
            <a:off x="4797090" y="2363666"/>
            <a:ext cx="1518364" cy="830997"/>
          </a:xfrm>
          <a:prstGeom prst="rect">
            <a:avLst/>
          </a:prstGeom>
          <a:noFill/>
        </p:spPr>
        <p:txBody>
          <a:bodyPr wrap="none" rtlCol="0">
            <a:spAutoFit/>
          </a:bodyPr>
          <a:lstStyle/>
          <a:p>
            <a:r>
              <a:rPr lang="en-GB" dirty="0"/>
              <a:t>Graphite / </a:t>
            </a:r>
          </a:p>
          <a:p>
            <a:r>
              <a:rPr lang="en-GB" dirty="0"/>
              <a:t>Copper strap</a:t>
            </a:r>
          </a:p>
          <a:p>
            <a:r>
              <a:rPr lang="en-GB" sz="1200" dirty="0"/>
              <a:t>(both 0.1W/K) </a:t>
            </a:r>
          </a:p>
        </p:txBody>
      </p:sp>
      <p:sp>
        <p:nvSpPr>
          <p:cNvPr id="16" name="TextBox 15">
            <a:extLst>
              <a:ext uri="{FF2B5EF4-FFF2-40B4-BE49-F238E27FC236}">
                <a16:creationId xmlns:a16="http://schemas.microsoft.com/office/drawing/2014/main" id="{5A8E2C97-6B23-DFE0-BDF0-ACBE2DF1BB7F}"/>
              </a:ext>
            </a:extLst>
          </p:cNvPr>
          <p:cNvSpPr txBox="1"/>
          <p:nvPr/>
        </p:nvSpPr>
        <p:spPr>
          <a:xfrm>
            <a:off x="3087103" y="5154245"/>
            <a:ext cx="2505814" cy="646331"/>
          </a:xfrm>
          <a:prstGeom prst="rect">
            <a:avLst/>
          </a:prstGeom>
          <a:noFill/>
        </p:spPr>
        <p:txBody>
          <a:bodyPr wrap="none" rtlCol="0">
            <a:spAutoFit/>
          </a:bodyPr>
          <a:lstStyle/>
          <a:p>
            <a:r>
              <a:rPr lang="en-GB" dirty="0"/>
              <a:t>Heated radiator I/F for </a:t>
            </a:r>
          </a:p>
          <a:p>
            <a:r>
              <a:rPr lang="en-GB" dirty="0"/>
              <a:t>Detector and Motor</a:t>
            </a:r>
          </a:p>
        </p:txBody>
      </p:sp>
      <p:cxnSp>
        <p:nvCxnSpPr>
          <p:cNvPr id="22" name="Straight Arrow Connector 21">
            <a:extLst>
              <a:ext uri="{FF2B5EF4-FFF2-40B4-BE49-F238E27FC236}">
                <a16:creationId xmlns:a16="http://schemas.microsoft.com/office/drawing/2014/main" id="{952F83CB-ED8E-CAE1-D309-A6C5995908A0}"/>
              </a:ext>
            </a:extLst>
          </p:cNvPr>
          <p:cNvCxnSpPr>
            <a:cxnSpLocks/>
          </p:cNvCxnSpPr>
          <p:nvPr/>
        </p:nvCxnSpPr>
        <p:spPr>
          <a:xfrm flipH="1">
            <a:off x="8634660" y="4565851"/>
            <a:ext cx="292100" cy="450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49A8AD-40A2-5F77-F5A7-F66257D584E3}"/>
              </a:ext>
            </a:extLst>
          </p:cNvPr>
          <p:cNvCxnSpPr>
            <a:cxnSpLocks/>
          </p:cNvCxnSpPr>
          <p:nvPr/>
        </p:nvCxnSpPr>
        <p:spPr>
          <a:xfrm>
            <a:off x="6106199" y="3069184"/>
            <a:ext cx="702624" cy="3598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0F609F7-4104-EA6D-A06C-77A96340C8E6}"/>
              </a:ext>
            </a:extLst>
          </p:cNvPr>
          <p:cNvCxnSpPr>
            <a:cxnSpLocks/>
          </p:cNvCxnSpPr>
          <p:nvPr/>
        </p:nvCxnSpPr>
        <p:spPr>
          <a:xfrm flipH="1">
            <a:off x="4346422" y="3056024"/>
            <a:ext cx="433415" cy="12349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5BF7F96-5437-A20A-5B4B-16D9C1864C11}"/>
              </a:ext>
            </a:extLst>
          </p:cNvPr>
          <p:cNvCxnSpPr>
            <a:cxnSpLocks/>
          </p:cNvCxnSpPr>
          <p:nvPr/>
        </p:nvCxnSpPr>
        <p:spPr>
          <a:xfrm flipV="1">
            <a:off x="5246295" y="4684698"/>
            <a:ext cx="444500" cy="4919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2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490931-6CDD-47CC-8C45-990EC8A895D2}"/>
              </a:ext>
            </a:extLst>
          </p:cNvPr>
          <p:cNvSpPr>
            <a:spLocks noGrp="1"/>
          </p:cNvSpPr>
          <p:nvPr>
            <p:ph type="title"/>
          </p:nvPr>
        </p:nvSpPr>
        <p:spPr>
          <a:xfrm>
            <a:off x="838200" y="1436779"/>
            <a:ext cx="10515600" cy="749575"/>
          </a:xfrm>
        </p:spPr>
        <p:txBody>
          <a:bodyPr/>
          <a:lstStyle/>
          <a:p>
            <a:r>
              <a:rPr lang="en-GB" dirty="0"/>
              <a:t>Thermal Analysis</a:t>
            </a:r>
          </a:p>
        </p:txBody>
      </p:sp>
      <p:sp>
        <p:nvSpPr>
          <p:cNvPr id="7" name="Slide Number Placeholder 6">
            <a:extLst>
              <a:ext uri="{FF2B5EF4-FFF2-40B4-BE49-F238E27FC236}">
                <a16:creationId xmlns:a16="http://schemas.microsoft.com/office/drawing/2014/main" id="{D45F48AD-DBD8-38ED-67CF-9D23D94BBC7D}"/>
              </a:ext>
            </a:extLst>
          </p:cNvPr>
          <p:cNvSpPr>
            <a:spLocks noGrp="1"/>
          </p:cNvSpPr>
          <p:nvPr>
            <p:ph type="sldNum" sz="quarter" idx="33"/>
          </p:nvPr>
        </p:nvSpPr>
        <p:spPr/>
        <p:txBody>
          <a:bodyPr/>
          <a:lstStyle/>
          <a:p>
            <a:fld id="{9C819A1E-7CFD-44ED-A7EE-35C8DB5FAD42}" type="slidenum">
              <a:rPr lang="de-CH" smtClean="0"/>
              <a:pPr/>
              <a:t>7</a:t>
            </a:fld>
            <a:endParaRPr lang="de-CH" dirty="0"/>
          </a:p>
        </p:txBody>
      </p:sp>
    </p:spTree>
    <p:extLst>
      <p:ext uri="{BB962C8B-B14F-4D97-AF65-F5344CB8AC3E}">
        <p14:creationId xmlns:p14="http://schemas.microsoft.com/office/powerpoint/2010/main" val="977485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0743E-DD53-D1B8-77E6-9912EE9A8F11}"/>
              </a:ext>
            </a:extLst>
          </p:cNvPr>
          <p:cNvSpPr>
            <a:spLocks noGrp="1"/>
          </p:cNvSpPr>
          <p:nvPr>
            <p:ph type="title"/>
          </p:nvPr>
        </p:nvSpPr>
        <p:spPr/>
        <p:txBody>
          <a:bodyPr/>
          <a:lstStyle/>
          <a:p>
            <a:r>
              <a:rPr lang="en-GB" dirty="0"/>
              <a:t>Thermal Analysis - Environment</a:t>
            </a:r>
          </a:p>
        </p:txBody>
      </p:sp>
      <p:sp>
        <p:nvSpPr>
          <p:cNvPr id="7" name="Slide Number Placeholder 6">
            <a:extLst>
              <a:ext uri="{FF2B5EF4-FFF2-40B4-BE49-F238E27FC236}">
                <a16:creationId xmlns:a16="http://schemas.microsoft.com/office/drawing/2014/main" id="{726287CB-7724-BA10-ECAB-A5C3873D0B59}"/>
              </a:ext>
            </a:extLst>
          </p:cNvPr>
          <p:cNvSpPr>
            <a:spLocks noGrp="1"/>
          </p:cNvSpPr>
          <p:nvPr>
            <p:ph type="sldNum" sz="quarter" idx="33"/>
          </p:nvPr>
        </p:nvSpPr>
        <p:spPr/>
        <p:txBody>
          <a:bodyPr/>
          <a:lstStyle/>
          <a:p>
            <a:fld id="{9C819A1E-7CFD-44ED-A7EE-35C8DB5FAD42}" type="slidenum">
              <a:rPr lang="de-CH" smtClean="0"/>
              <a:pPr/>
              <a:t>8</a:t>
            </a:fld>
            <a:endParaRPr lang="de-CH" dirty="0"/>
          </a:p>
        </p:txBody>
      </p:sp>
      <p:pic>
        <p:nvPicPr>
          <p:cNvPr id="5" name="Picture 4">
            <a:extLst>
              <a:ext uri="{FF2B5EF4-FFF2-40B4-BE49-F238E27FC236}">
                <a16:creationId xmlns:a16="http://schemas.microsoft.com/office/drawing/2014/main" id="{D086B779-E1E5-3BCD-6894-E3FAE7F6BC41}"/>
              </a:ext>
            </a:extLst>
          </p:cNvPr>
          <p:cNvPicPr>
            <a:picLocks noChangeAspect="1"/>
          </p:cNvPicPr>
          <p:nvPr/>
        </p:nvPicPr>
        <p:blipFill>
          <a:blip r:embed="rId3"/>
          <a:stretch>
            <a:fillRect/>
          </a:stretch>
        </p:blipFill>
        <p:spPr>
          <a:xfrm>
            <a:off x="7879080" y="1205011"/>
            <a:ext cx="4312920" cy="5485867"/>
          </a:xfrm>
          <a:prstGeom prst="rect">
            <a:avLst/>
          </a:prstGeom>
        </p:spPr>
      </p:pic>
      <p:sp>
        <p:nvSpPr>
          <p:cNvPr id="3" name="TextBox 2">
            <a:extLst>
              <a:ext uri="{FF2B5EF4-FFF2-40B4-BE49-F238E27FC236}">
                <a16:creationId xmlns:a16="http://schemas.microsoft.com/office/drawing/2014/main" id="{F17920C5-A296-93B4-F9C5-4B5CE996CA40}"/>
              </a:ext>
            </a:extLst>
          </p:cNvPr>
          <p:cNvSpPr txBox="1"/>
          <p:nvPr/>
        </p:nvSpPr>
        <p:spPr>
          <a:xfrm>
            <a:off x="707454" y="1205011"/>
            <a:ext cx="6857005" cy="830997"/>
          </a:xfrm>
          <a:prstGeom prst="rect">
            <a:avLst/>
          </a:prstGeom>
          <a:noFill/>
        </p:spPr>
        <p:txBody>
          <a:bodyPr wrap="none" rtlCol="0">
            <a:spAutoFit/>
          </a:bodyPr>
          <a:lstStyle/>
          <a:p>
            <a:pPr marL="285750" indent="-285750">
              <a:buFont typeface="Arial" panose="020B0604020202020204" pitchFamily="34" charset="0"/>
              <a:buChar char="•"/>
            </a:pPr>
            <a:r>
              <a:rPr lang="en-GB" sz="2400" dirty="0"/>
              <a:t>Simplified S/C GMM</a:t>
            </a:r>
          </a:p>
          <a:p>
            <a:pPr marL="285750" indent="-285750">
              <a:buFont typeface="Arial" panose="020B0604020202020204" pitchFamily="34" charset="0"/>
              <a:buChar char="•"/>
            </a:pPr>
            <a:r>
              <a:rPr lang="en-GB" sz="2400" dirty="0"/>
              <a:t>Detailed Rotation Mirror Assembly GMM (CSL)</a:t>
            </a:r>
          </a:p>
        </p:txBody>
      </p:sp>
      <p:graphicFrame>
        <p:nvGraphicFramePr>
          <p:cNvPr id="6" name="Table 5">
            <a:extLst>
              <a:ext uri="{FF2B5EF4-FFF2-40B4-BE49-F238E27FC236}">
                <a16:creationId xmlns:a16="http://schemas.microsoft.com/office/drawing/2014/main" id="{E38556B9-6F7D-3AFB-6260-E9827CC42400}"/>
              </a:ext>
            </a:extLst>
          </p:cNvPr>
          <p:cNvGraphicFramePr>
            <a:graphicFrameLocks noGrp="1"/>
          </p:cNvGraphicFramePr>
          <p:nvPr>
            <p:extLst>
              <p:ext uri="{D42A27DB-BD31-4B8C-83A1-F6EECF244321}">
                <p14:modId xmlns:p14="http://schemas.microsoft.com/office/powerpoint/2010/main" val="170890630"/>
              </p:ext>
            </p:extLst>
          </p:nvPr>
        </p:nvGraphicFramePr>
        <p:xfrm>
          <a:off x="1107884" y="2498106"/>
          <a:ext cx="6056143" cy="1097280"/>
        </p:xfrm>
        <a:graphic>
          <a:graphicData uri="http://schemas.openxmlformats.org/drawingml/2006/table">
            <a:tbl>
              <a:tblPr firstRow="1" firstCol="1" bandRow="1">
                <a:tableStyleId>{8799B23B-EC83-4686-B30A-512413B5E67A}</a:tableStyleId>
              </a:tblPr>
              <a:tblGrid>
                <a:gridCol w="3328580">
                  <a:extLst>
                    <a:ext uri="{9D8B030D-6E8A-4147-A177-3AD203B41FA5}">
                      <a16:colId xmlns:a16="http://schemas.microsoft.com/office/drawing/2014/main" val="66196253"/>
                    </a:ext>
                  </a:extLst>
                </a:gridCol>
                <a:gridCol w="2727563">
                  <a:extLst>
                    <a:ext uri="{9D8B030D-6E8A-4147-A177-3AD203B41FA5}">
                      <a16:colId xmlns:a16="http://schemas.microsoft.com/office/drawing/2014/main" val="3702824395"/>
                    </a:ext>
                  </a:extLst>
                </a:gridCol>
              </a:tblGrid>
              <a:tr h="0">
                <a:tc>
                  <a:txBody>
                    <a:bodyPr/>
                    <a:lstStyle/>
                    <a:p>
                      <a:pPr algn="just">
                        <a:spcAft>
                          <a:spcPts val="600"/>
                        </a:spcAft>
                      </a:pPr>
                      <a:r>
                        <a:rPr lang="en-GB" sz="2400" b="0" dirty="0">
                          <a:solidFill>
                            <a:schemeClr val="tx1"/>
                          </a:solidFill>
                          <a:effectLst/>
                        </a:rPr>
                        <a:t>Comet IR / albedo</a:t>
                      </a:r>
                      <a:endParaRPr lang="de-CH" sz="2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GB" sz="2400" b="0" dirty="0">
                          <a:effectLst/>
                        </a:rPr>
                        <a:t>neglected</a:t>
                      </a:r>
                      <a:endParaRPr lang="de-CH" sz="2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99011959"/>
                  </a:ext>
                </a:extLst>
              </a:tr>
              <a:tr h="0">
                <a:tc>
                  <a:txBody>
                    <a:bodyPr/>
                    <a:lstStyle/>
                    <a:p>
                      <a:pPr algn="just">
                        <a:spcAft>
                          <a:spcPts val="600"/>
                        </a:spcAft>
                      </a:pPr>
                      <a:r>
                        <a:rPr lang="en-GB" sz="2400" b="0" dirty="0">
                          <a:solidFill>
                            <a:schemeClr val="tx1"/>
                          </a:solidFill>
                          <a:effectLst/>
                        </a:rPr>
                        <a:t>Earth IR / albedo</a:t>
                      </a:r>
                      <a:endParaRPr lang="de-CH" sz="2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2400" dirty="0">
                          <a:effectLst/>
                        </a:rPr>
                        <a:t>neglected</a:t>
                      </a:r>
                      <a:endParaRPr lang="de-CH"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4983121"/>
                  </a:ext>
                </a:extLst>
              </a:tr>
              <a:tr h="0">
                <a:tc>
                  <a:txBody>
                    <a:bodyPr/>
                    <a:lstStyle/>
                    <a:p>
                      <a:pPr algn="just">
                        <a:spcAft>
                          <a:spcPts val="600"/>
                        </a:spcAft>
                      </a:pPr>
                      <a:r>
                        <a:rPr lang="de-CH" sz="2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Sun </a:t>
                      </a:r>
                    </a:p>
                  </a:txBody>
                  <a:tcPr marL="68580" marR="68580" marT="0" marB="0"/>
                </a:tc>
                <a:tc>
                  <a:txBody>
                    <a:bodyPr/>
                    <a:lstStyle/>
                    <a:p>
                      <a:pPr algn="ctr">
                        <a:spcAft>
                          <a:spcPts val="600"/>
                        </a:spcAft>
                      </a:pPr>
                      <a:r>
                        <a:rPr lang="de-CH" sz="2400" dirty="0">
                          <a:effectLst/>
                          <a:latin typeface="Arial" panose="020B0604020202020204" pitchFamily="34" charset="0"/>
                          <a:ea typeface="Times New Roman" panose="02020603050405020304" pitchFamily="18" charset="0"/>
                          <a:cs typeface="Times New Roman" panose="02020603050405020304" pitchFamily="18" charset="0"/>
                        </a:rPr>
                        <a:t>0.85 AU </a:t>
                      </a:r>
                      <a:r>
                        <a:rPr lang="de-CH" sz="2400" dirty="0" err="1">
                          <a:effectLst/>
                          <a:latin typeface="Arial" panose="020B0604020202020204" pitchFamily="34" charset="0"/>
                          <a:ea typeface="Times New Roman" panose="02020603050405020304" pitchFamily="18" charset="0"/>
                          <a:cs typeface="Times New Roman" panose="02020603050405020304" pitchFamily="18" charset="0"/>
                        </a:rPr>
                        <a:t>to</a:t>
                      </a:r>
                      <a:r>
                        <a:rPr lang="de-CH" sz="2400" dirty="0">
                          <a:effectLst/>
                          <a:latin typeface="Arial" panose="020B0604020202020204" pitchFamily="34" charset="0"/>
                          <a:ea typeface="Times New Roman" panose="02020603050405020304" pitchFamily="18" charset="0"/>
                          <a:cs typeface="Times New Roman" panose="02020603050405020304" pitchFamily="18" charset="0"/>
                        </a:rPr>
                        <a:t> 1.2AU</a:t>
                      </a:r>
                    </a:p>
                  </a:txBody>
                  <a:tcPr marL="68580" marR="68580" marT="0" marB="0" anchor="ctr"/>
                </a:tc>
                <a:extLst>
                  <a:ext uri="{0D108BD9-81ED-4DB2-BD59-A6C34878D82A}">
                    <a16:rowId xmlns:a16="http://schemas.microsoft.com/office/drawing/2014/main" val="2457974234"/>
                  </a:ext>
                </a:extLst>
              </a:tr>
            </a:tbl>
          </a:graphicData>
        </a:graphic>
      </p:graphicFrame>
      <p:sp>
        <p:nvSpPr>
          <p:cNvPr id="9" name="TextBox 8">
            <a:extLst>
              <a:ext uri="{FF2B5EF4-FFF2-40B4-BE49-F238E27FC236}">
                <a16:creationId xmlns:a16="http://schemas.microsoft.com/office/drawing/2014/main" id="{E5F12D7B-4A46-801A-A5CB-C80DD5CF40DD}"/>
              </a:ext>
            </a:extLst>
          </p:cNvPr>
          <p:cNvSpPr txBox="1"/>
          <p:nvPr/>
        </p:nvSpPr>
        <p:spPr>
          <a:xfrm>
            <a:off x="707454" y="1969738"/>
            <a:ext cx="4071815" cy="461665"/>
          </a:xfrm>
          <a:prstGeom prst="rect">
            <a:avLst/>
          </a:prstGeom>
          <a:noFill/>
        </p:spPr>
        <p:txBody>
          <a:bodyPr wrap="square">
            <a:spAutoFit/>
          </a:bodyPr>
          <a:lstStyle/>
          <a:p>
            <a:pPr marL="285750" indent="-285750">
              <a:buFont typeface="Arial" panose="020B0604020202020204" pitchFamily="34" charset="0"/>
              <a:buChar char="•"/>
            </a:pPr>
            <a:r>
              <a:rPr lang="en-GB" sz="2400" dirty="0"/>
              <a:t>Environmental fluxes:</a:t>
            </a:r>
          </a:p>
        </p:txBody>
      </p:sp>
    </p:spTree>
    <p:extLst>
      <p:ext uri="{BB962C8B-B14F-4D97-AF65-F5344CB8AC3E}">
        <p14:creationId xmlns:p14="http://schemas.microsoft.com/office/powerpoint/2010/main" val="219383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0743E-DD53-D1B8-77E6-9912EE9A8F11}"/>
              </a:ext>
            </a:extLst>
          </p:cNvPr>
          <p:cNvSpPr>
            <a:spLocks noGrp="1"/>
          </p:cNvSpPr>
          <p:nvPr>
            <p:ph type="title"/>
          </p:nvPr>
        </p:nvSpPr>
        <p:spPr/>
        <p:txBody>
          <a:bodyPr/>
          <a:lstStyle/>
          <a:p>
            <a:r>
              <a:rPr lang="en-GB" dirty="0"/>
              <a:t>Thermal Analysis Results</a:t>
            </a:r>
          </a:p>
        </p:txBody>
      </p:sp>
      <p:sp>
        <p:nvSpPr>
          <p:cNvPr id="7" name="Slide Number Placeholder 6">
            <a:extLst>
              <a:ext uri="{FF2B5EF4-FFF2-40B4-BE49-F238E27FC236}">
                <a16:creationId xmlns:a16="http://schemas.microsoft.com/office/drawing/2014/main" id="{726287CB-7724-BA10-ECAB-A5C3873D0B59}"/>
              </a:ext>
            </a:extLst>
          </p:cNvPr>
          <p:cNvSpPr>
            <a:spLocks noGrp="1"/>
          </p:cNvSpPr>
          <p:nvPr>
            <p:ph type="sldNum" sz="quarter" idx="33"/>
          </p:nvPr>
        </p:nvSpPr>
        <p:spPr/>
        <p:txBody>
          <a:bodyPr/>
          <a:lstStyle/>
          <a:p>
            <a:fld id="{9C819A1E-7CFD-44ED-A7EE-35C8DB5FAD42}" type="slidenum">
              <a:rPr lang="de-CH" smtClean="0"/>
              <a:pPr/>
              <a:t>9</a:t>
            </a:fld>
            <a:endParaRPr lang="de-CH" dirty="0"/>
          </a:p>
        </p:txBody>
      </p:sp>
      <p:graphicFrame>
        <p:nvGraphicFramePr>
          <p:cNvPr id="6" name="Table 5">
            <a:extLst>
              <a:ext uri="{FF2B5EF4-FFF2-40B4-BE49-F238E27FC236}">
                <a16:creationId xmlns:a16="http://schemas.microsoft.com/office/drawing/2014/main" id="{DEF6AF5E-7E54-0955-A4A8-A1802115ED61}"/>
              </a:ext>
            </a:extLst>
          </p:cNvPr>
          <p:cNvGraphicFramePr>
            <a:graphicFrameLocks noGrp="1"/>
          </p:cNvGraphicFramePr>
          <p:nvPr>
            <p:extLst>
              <p:ext uri="{D42A27DB-BD31-4B8C-83A1-F6EECF244321}">
                <p14:modId xmlns:p14="http://schemas.microsoft.com/office/powerpoint/2010/main" val="2641523373"/>
              </p:ext>
            </p:extLst>
          </p:nvPr>
        </p:nvGraphicFramePr>
        <p:xfrm>
          <a:off x="4359961" y="1171848"/>
          <a:ext cx="7729440" cy="3992880"/>
        </p:xfrm>
        <a:graphic>
          <a:graphicData uri="http://schemas.openxmlformats.org/drawingml/2006/table">
            <a:tbl>
              <a:tblPr firstRow="1" firstCol="1" bandRow="1">
                <a:tableStyleId>{8799B23B-EC83-4686-B30A-512413B5E67A}</a:tableStyleId>
              </a:tblPr>
              <a:tblGrid>
                <a:gridCol w="3988815">
                  <a:extLst>
                    <a:ext uri="{9D8B030D-6E8A-4147-A177-3AD203B41FA5}">
                      <a16:colId xmlns:a16="http://schemas.microsoft.com/office/drawing/2014/main" val="66196253"/>
                    </a:ext>
                  </a:extLst>
                </a:gridCol>
                <a:gridCol w="1063166">
                  <a:extLst>
                    <a:ext uri="{9D8B030D-6E8A-4147-A177-3AD203B41FA5}">
                      <a16:colId xmlns:a16="http://schemas.microsoft.com/office/drawing/2014/main" val="787646283"/>
                    </a:ext>
                  </a:extLst>
                </a:gridCol>
                <a:gridCol w="1420032">
                  <a:extLst>
                    <a:ext uri="{9D8B030D-6E8A-4147-A177-3AD203B41FA5}">
                      <a16:colId xmlns:a16="http://schemas.microsoft.com/office/drawing/2014/main" val="972099738"/>
                    </a:ext>
                  </a:extLst>
                </a:gridCol>
                <a:gridCol w="1257427">
                  <a:extLst>
                    <a:ext uri="{9D8B030D-6E8A-4147-A177-3AD203B41FA5}">
                      <a16:colId xmlns:a16="http://schemas.microsoft.com/office/drawing/2014/main" val="3702824395"/>
                    </a:ext>
                  </a:extLst>
                </a:gridCol>
              </a:tblGrid>
              <a:tr h="0">
                <a:tc rowSpan="2">
                  <a:txBody>
                    <a:bodyPr/>
                    <a:lstStyle/>
                    <a:p>
                      <a:pPr algn="just">
                        <a:spcAft>
                          <a:spcPts val="600"/>
                        </a:spcAft>
                      </a:pPr>
                      <a:r>
                        <a:rPr lang="en-GB" sz="1800" b="1" dirty="0">
                          <a:solidFill>
                            <a:schemeClr val="tx1"/>
                          </a:solidFill>
                          <a:effectLst/>
                        </a:rPr>
                        <a:t> </a:t>
                      </a:r>
                      <a:endParaRPr lang="de-CH"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spcAft>
                          <a:spcPts val="600"/>
                        </a:spcAft>
                      </a:pPr>
                      <a:r>
                        <a:rPr lang="en-GB" sz="1800" b="1" dirty="0">
                          <a:solidFill>
                            <a:schemeClr val="tx1"/>
                          </a:solidFill>
                          <a:effectLst/>
                        </a:rPr>
                        <a:t>Operational</a:t>
                      </a:r>
                      <a:endParaRPr lang="de-CH"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tc rowSpan="2">
                  <a:txBody>
                    <a:bodyPr/>
                    <a:lstStyle/>
                    <a:p>
                      <a:pPr algn="ctr">
                        <a:spcAft>
                          <a:spcPts val="600"/>
                        </a:spcAft>
                      </a:pPr>
                      <a:r>
                        <a:rPr lang="en-GB" sz="1800" b="1" dirty="0">
                          <a:solidFill>
                            <a:schemeClr val="tx1"/>
                          </a:solidFill>
                          <a:effectLst/>
                        </a:rPr>
                        <a:t>Survival</a:t>
                      </a:r>
                      <a:endParaRPr lang="de-CH"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16008012"/>
                  </a:ext>
                </a:extLst>
              </a:tr>
              <a:tr h="0">
                <a:tc vMerge="1">
                  <a:txBody>
                    <a:bodyPr/>
                    <a:lstStyle/>
                    <a:p>
                      <a:endParaRPr lang="en-GB"/>
                    </a:p>
                  </a:txBody>
                  <a:tcPr/>
                </a:tc>
                <a:tc>
                  <a:txBody>
                    <a:bodyPr/>
                    <a:lstStyle/>
                    <a:p>
                      <a:pPr algn="ctr">
                        <a:spcAft>
                          <a:spcPts val="600"/>
                        </a:spcAft>
                      </a:pPr>
                      <a:r>
                        <a:rPr lang="en-GB" sz="1800" b="1" dirty="0">
                          <a:solidFill>
                            <a:schemeClr val="tx1"/>
                          </a:solidFill>
                          <a:effectLst/>
                        </a:rPr>
                        <a:t>Cold</a:t>
                      </a:r>
                      <a:endParaRPr lang="de-CH"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1800" b="1" dirty="0">
                          <a:solidFill>
                            <a:schemeClr val="tx1"/>
                          </a:solidFill>
                          <a:effectLst/>
                        </a:rPr>
                        <a:t>Hot</a:t>
                      </a:r>
                      <a:endParaRPr lang="de-CH"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n-GB"/>
                    </a:p>
                  </a:txBody>
                  <a:tcPr/>
                </a:tc>
                <a:extLst>
                  <a:ext uri="{0D108BD9-81ED-4DB2-BD59-A6C34878D82A}">
                    <a16:rowId xmlns:a16="http://schemas.microsoft.com/office/drawing/2014/main" val="1777535838"/>
                  </a:ext>
                </a:extLst>
              </a:tr>
              <a:tr h="0">
                <a:tc gridSpan="4">
                  <a:txBody>
                    <a:bodyPr/>
                    <a:lstStyle/>
                    <a:p>
                      <a:pPr algn="ctr">
                        <a:spcAft>
                          <a:spcPts val="600"/>
                        </a:spcAft>
                      </a:pPr>
                      <a:r>
                        <a:rPr lang="de-CH"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Input</a:t>
                      </a:r>
                    </a:p>
                  </a:txBody>
                  <a:tcPr marL="68580" marR="68580" marT="0" marB="0">
                    <a:solidFill>
                      <a:schemeClr val="bg2">
                        <a:lumMod val="90000"/>
                      </a:schemeClr>
                    </a:solidFill>
                  </a:tcPr>
                </a:tc>
                <a:tc hMerge="1">
                  <a:txBody>
                    <a:bodyPr/>
                    <a:lstStyle/>
                    <a:p>
                      <a:pPr algn="ctr">
                        <a:spcAft>
                          <a:spcPts val="600"/>
                        </a:spcAft>
                      </a:pP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spcAft>
                          <a:spcPts val="600"/>
                        </a:spcAft>
                      </a:pP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spcAft>
                          <a:spcPts val="600"/>
                        </a:spcAft>
                      </a:pP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91643129"/>
                  </a:ext>
                </a:extLst>
              </a:tr>
              <a:tr h="0">
                <a:tc>
                  <a:txBody>
                    <a:bodyPr/>
                    <a:lstStyle/>
                    <a:p>
                      <a:pPr algn="just">
                        <a:spcAft>
                          <a:spcPts val="600"/>
                        </a:spcAft>
                      </a:pPr>
                      <a:r>
                        <a:rPr lang="en-GB" sz="1800" b="0" dirty="0">
                          <a:solidFill>
                            <a:schemeClr val="tx1"/>
                          </a:solidFill>
                          <a:effectLst/>
                        </a:rPr>
                        <a:t>Total Dissipation</a:t>
                      </a:r>
                      <a:endParaRPr lang="de-CH"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GB" sz="1800" dirty="0">
                          <a:effectLst/>
                        </a:rPr>
                        <a:t>0.6 W</a:t>
                      </a: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GB" sz="1800" dirty="0">
                          <a:effectLst/>
                        </a:rPr>
                        <a:t>1.75 W</a:t>
                      </a: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GB" sz="1800" dirty="0">
                          <a:effectLst/>
                        </a:rPr>
                        <a:t>-</a:t>
                      </a: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99011959"/>
                  </a:ext>
                </a:extLst>
              </a:tr>
              <a:tr h="0">
                <a:tc>
                  <a:txBody>
                    <a:bodyPr/>
                    <a:lstStyle/>
                    <a:p>
                      <a:pPr algn="just">
                        <a:spcAft>
                          <a:spcPts val="600"/>
                        </a:spcAft>
                      </a:pPr>
                      <a:r>
                        <a:rPr lang="en-GB" sz="1800" b="0" dirty="0">
                          <a:solidFill>
                            <a:schemeClr val="tx1"/>
                          </a:solidFill>
                          <a:effectLst/>
                        </a:rPr>
                        <a:t>S/C Cavity Sink temperature</a:t>
                      </a:r>
                      <a:endParaRPr lang="de-CH"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GB" sz="1800" dirty="0">
                          <a:effectLst/>
                        </a:rPr>
                        <a:t>-47 °C</a:t>
                      </a: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n-GB" sz="1800" dirty="0">
                          <a:effectLst/>
                        </a:rPr>
                        <a:t>5 °C</a:t>
                      </a: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n-GB" sz="1800">
                          <a:effectLst/>
                        </a:rPr>
                        <a:t>-47 °C</a:t>
                      </a:r>
                      <a:endParaRPr lang="de-CH"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4983121"/>
                  </a:ext>
                </a:extLst>
              </a:tr>
              <a:tr h="0">
                <a:tc>
                  <a:txBody>
                    <a:bodyPr/>
                    <a:lstStyle/>
                    <a:p>
                      <a:pPr algn="just">
                        <a:spcAft>
                          <a:spcPts val="600"/>
                        </a:spcAft>
                      </a:pPr>
                      <a:r>
                        <a:rPr lang="en-GB" sz="1800" b="0" dirty="0">
                          <a:solidFill>
                            <a:schemeClr val="tx1"/>
                          </a:solidFill>
                          <a:effectLst/>
                        </a:rPr>
                        <a:t>Conductive S/C Interface temperature</a:t>
                      </a:r>
                      <a:endParaRPr lang="de-CH"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spcAft>
                          <a:spcPts val="600"/>
                        </a:spcAft>
                      </a:pPr>
                      <a:r>
                        <a:rPr lang="en-GB" sz="1800" dirty="0">
                          <a:effectLst/>
                        </a:rPr>
                        <a:t>-40 °C</a:t>
                      </a: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600"/>
                        </a:spcAft>
                      </a:pPr>
                      <a:r>
                        <a:rPr lang="en-GB" sz="1800" dirty="0">
                          <a:effectLst/>
                        </a:rPr>
                        <a:t>20 °C</a:t>
                      </a: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600"/>
                        </a:spcAft>
                      </a:pPr>
                      <a:r>
                        <a:rPr lang="en-GB" sz="1800" dirty="0">
                          <a:effectLst/>
                        </a:rPr>
                        <a:t>-40 °C</a:t>
                      </a: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291794"/>
                  </a:ext>
                </a:extLst>
              </a:tr>
              <a:tr h="0">
                <a:tc gridSpan="4">
                  <a:txBody>
                    <a:bodyPr/>
                    <a:lstStyle/>
                    <a:p>
                      <a:pPr algn="ctr">
                        <a:spcAft>
                          <a:spcPts val="600"/>
                        </a:spcAft>
                      </a:pPr>
                      <a:r>
                        <a:rPr lang="en-GB" sz="1400" b="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Results</a:t>
                      </a: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spcAft>
                          <a:spcPts val="600"/>
                        </a:spcAft>
                      </a:pP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spcAft>
                          <a:spcPts val="600"/>
                        </a:spcAft>
                      </a:pP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spcAft>
                          <a:spcPts val="600"/>
                        </a:spcAft>
                      </a:pP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094297"/>
                  </a:ext>
                </a:extLst>
              </a:tr>
              <a:tr h="0">
                <a:tc>
                  <a:txBody>
                    <a:bodyPr/>
                    <a:lstStyle/>
                    <a:p>
                      <a:pPr algn="just">
                        <a:spcAft>
                          <a:spcPts val="600"/>
                        </a:spcAft>
                      </a:pPr>
                      <a:r>
                        <a:rPr lang="en-GB" sz="1800" b="0" dirty="0">
                          <a:solidFill>
                            <a:schemeClr val="tx1"/>
                          </a:solidFill>
                          <a:effectLst/>
                        </a:rPr>
                        <a:t>Telescope Heater Power</a:t>
                      </a:r>
                      <a:endParaRPr lang="de-CH"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spcAft>
                          <a:spcPts val="600"/>
                        </a:spcAft>
                      </a:pPr>
                      <a:r>
                        <a:rPr lang="en-GB" sz="1800" b="1" dirty="0">
                          <a:effectLst/>
                        </a:rPr>
                        <a:t>12.8 W</a:t>
                      </a: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600"/>
                        </a:spcAft>
                      </a:pPr>
                      <a:r>
                        <a:rPr lang="en-GB" sz="1800" b="0" dirty="0">
                          <a:effectLst/>
                        </a:rPr>
                        <a:t>4.4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600"/>
                        </a:spcAft>
                      </a:pPr>
                      <a:r>
                        <a:rPr lang="en-GB" sz="1800" b="0" dirty="0">
                          <a:effectLst/>
                        </a:rPr>
                        <a:t>3.8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29954520"/>
                  </a:ext>
                </a:extLst>
              </a:tr>
              <a:tr h="0">
                <a:tc>
                  <a:txBody>
                    <a:bodyPr/>
                    <a:lstStyle/>
                    <a:p>
                      <a:pPr algn="just">
                        <a:spcAft>
                          <a:spcPts val="600"/>
                        </a:spcAft>
                      </a:pPr>
                      <a:r>
                        <a:rPr lang="en-GB" sz="1800" b="0" dirty="0">
                          <a:solidFill>
                            <a:schemeClr val="tx1"/>
                          </a:solidFill>
                          <a:effectLst/>
                        </a:rPr>
                        <a:t>FPA Heater Power</a:t>
                      </a:r>
                      <a:endParaRPr lang="de-CH"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spcAft>
                          <a:spcPts val="600"/>
                        </a:spcAft>
                      </a:pPr>
                      <a:r>
                        <a:rPr lang="en-GB" sz="1800" b="1" dirty="0">
                          <a:effectLst/>
                        </a:rPr>
                        <a:t>4.6 W</a:t>
                      </a: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600"/>
                        </a:spcAft>
                      </a:pPr>
                      <a:r>
                        <a:rPr lang="en-GB" sz="1800" b="0" dirty="0">
                          <a:effectLst/>
                        </a:rPr>
                        <a:t>1.4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600"/>
                        </a:spcAft>
                      </a:pPr>
                      <a:r>
                        <a:rPr lang="en-GB" sz="1800" b="0" dirty="0">
                          <a:effectLst/>
                        </a:rPr>
                        <a:t>4.4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1535130"/>
                  </a:ext>
                </a:extLst>
              </a:tr>
              <a:tr h="0">
                <a:tc gridSpan="4">
                  <a:txBody>
                    <a:bodyPr/>
                    <a:lstStyle/>
                    <a:p>
                      <a:pPr algn="just">
                        <a:spcAft>
                          <a:spcPts val="600"/>
                        </a:spcAft>
                      </a:pPr>
                      <a:r>
                        <a:rPr lang="de-CH"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Heat Balance</a:t>
                      </a:r>
                    </a:p>
                  </a:txBody>
                  <a:tcPr marL="68580" marR="68580" marT="0" marB="0">
                    <a:lnT w="12700" cap="flat" cmpd="sng" algn="ctr">
                      <a:solidFill>
                        <a:schemeClr val="tx1"/>
                      </a:solidFill>
                      <a:prstDash val="solid"/>
                      <a:round/>
                      <a:headEnd type="none" w="med" len="med"/>
                      <a:tailEnd type="none" w="med" len="med"/>
                    </a:lnT>
                  </a:tcPr>
                </a:tc>
                <a:tc hMerge="1">
                  <a:txBody>
                    <a:bodyPr/>
                    <a:lstStyle/>
                    <a:p>
                      <a:pPr algn="ctr">
                        <a:spcAft>
                          <a:spcPts val="600"/>
                        </a:spcAft>
                      </a:pP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tcPr>
                </a:tc>
                <a:tc hMerge="1">
                  <a:txBody>
                    <a:bodyPr/>
                    <a:lstStyle/>
                    <a:p>
                      <a:pPr algn="ctr">
                        <a:spcAft>
                          <a:spcPts val="600"/>
                        </a:spcAft>
                      </a:pP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hMerge="1">
                  <a:txBody>
                    <a:bodyPr/>
                    <a:lstStyle/>
                    <a:p>
                      <a:pPr algn="ctr">
                        <a:spcAft>
                          <a:spcPts val="600"/>
                        </a:spcAft>
                      </a:pP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75715612"/>
                  </a:ext>
                </a:extLst>
              </a:tr>
              <a:tr h="0">
                <a:tc>
                  <a:txBody>
                    <a:bodyPr/>
                    <a:lstStyle/>
                    <a:p>
                      <a:pPr algn="l">
                        <a:spcAft>
                          <a:spcPts val="600"/>
                        </a:spcAft>
                      </a:pPr>
                      <a:r>
                        <a:rPr lang="en-GB" sz="1800" b="0" dirty="0">
                          <a:effectLst/>
                          <a:latin typeface="Arial" panose="020B0604020202020204" pitchFamily="34" charset="0"/>
                          <a:ea typeface="Times New Roman" panose="02020603050405020304" pitchFamily="18" charset="0"/>
                          <a:cs typeface="Times New Roman" panose="02020603050405020304" pitchFamily="18" charset="0"/>
                        </a:rPr>
                        <a:t>   Radiative flux to RMA</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 W</a:t>
                      </a: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600"/>
                        </a:spcAft>
                      </a:pP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600"/>
                        </a:spcAft>
                      </a:pPr>
                      <a:r>
                        <a:rPr lang="en-GB" sz="1800" b="0" dirty="0">
                          <a:effectLst/>
                          <a:latin typeface="Arial" panose="020B0604020202020204" pitchFamily="34" charset="0"/>
                          <a:ea typeface="Times New Roman" panose="02020603050405020304" pitchFamily="18" charset="0"/>
                          <a:cs typeface="Arial" panose="020B0604020202020204" pitchFamily="34" charset="0"/>
                        </a:rPr>
                        <a:t>-0.9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97507660"/>
                  </a:ext>
                </a:extLst>
              </a:tr>
              <a:tr h="0">
                <a:tc>
                  <a:txBody>
                    <a:bodyPr/>
                    <a:lstStyle/>
                    <a:p>
                      <a:pPr algn="l">
                        <a:spcAft>
                          <a:spcPts val="600"/>
                        </a:spcAft>
                      </a:pPr>
                      <a:r>
                        <a:rPr lang="en-GB" sz="1800" b="0" dirty="0">
                          <a:effectLst/>
                          <a:latin typeface="Arial" panose="020B0604020202020204" pitchFamily="34" charset="0"/>
                          <a:ea typeface="Times New Roman" panose="02020603050405020304" pitchFamily="18" charset="0"/>
                          <a:cs typeface="Times New Roman" panose="02020603050405020304" pitchFamily="18" charset="0"/>
                        </a:rPr>
                        <a:t>   Radiative flux Radiator to space  </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 W</a:t>
                      </a: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600"/>
                        </a:spcAft>
                      </a:pP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600"/>
                        </a:spcAft>
                      </a:pPr>
                      <a:r>
                        <a:rPr lang="en-GB" sz="1800" b="0" dirty="0">
                          <a:effectLst/>
                          <a:latin typeface="Arial" panose="020B0604020202020204" pitchFamily="34" charset="0"/>
                          <a:ea typeface="Times New Roman" panose="02020603050405020304" pitchFamily="18" charset="0"/>
                          <a:cs typeface="Arial" panose="020B0604020202020204" pitchFamily="34" charset="0"/>
                        </a:rPr>
                        <a:t>-4.3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15180107"/>
                  </a:ext>
                </a:extLst>
              </a:tr>
              <a:tr h="0">
                <a:tc>
                  <a:txBody>
                    <a:bodyPr/>
                    <a:lstStyle/>
                    <a:p>
                      <a:pPr algn="l">
                        <a:spcAft>
                          <a:spcPts val="600"/>
                        </a:spcAft>
                      </a:pPr>
                      <a:r>
                        <a:rPr lang="en-GB" sz="1800" b="0" dirty="0">
                          <a:effectLst/>
                          <a:latin typeface="Arial" panose="020B0604020202020204" pitchFamily="34" charset="0"/>
                          <a:ea typeface="Times New Roman" panose="02020603050405020304" pitchFamily="18" charset="0"/>
                          <a:cs typeface="Times New Roman" panose="02020603050405020304" pitchFamily="18" charset="0"/>
                        </a:rPr>
                        <a:t>   Radiative flux to S/C cavity </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 W</a:t>
                      </a: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600"/>
                        </a:spcAft>
                      </a:pP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-0.3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600"/>
                        </a:spcAft>
                      </a:pP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131718811"/>
                  </a:ext>
                </a:extLst>
              </a:tr>
              <a:tr h="0">
                <a:tc>
                  <a:txBody>
                    <a:bodyPr/>
                    <a:lstStyle/>
                    <a:p>
                      <a:pPr algn="l">
                        <a:spcAft>
                          <a:spcPts val="600"/>
                        </a:spcAft>
                      </a:pPr>
                      <a:r>
                        <a:rPr lang="en-GB" sz="1800" b="0" dirty="0">
                          <a:effectLst/>
                          <a:latin typeface="Arial" panose="020B0604020202020204" pitchFamily="34" charset="0"/>
                          <a:ea typeface="Times New Roman" panose="02020603050405020304" pitchFamily="18" charset="0"/>
                          <a:cs typeface="Times New Roman" panose="02020603050405020304" pitchFamily="18" charset="0"/>
                        </a:rPr>
                        <a:t>   to Cond. S/C I/F</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 W</a:t>
                      </a:r>
                      <a:endParaRPr lang="de-CH"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600"/>
                        </a:spcAft>
                      </a:pP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600"/>
                        </a:spcAft>
                      </a:pP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695519226"/>
                  </a:ext>
                </a:extLst>
              </a:tr>
              <a:tr h="0">
                <a:tc>
                  <a:txBody>
                    <a:bodyPr/>
                    <a:lstStyle/>
                    <a:p>
                      <a:pPr algn="l">
                        <a:spcAft>
                          <a:spcPts val="600"/>
                        </a:spcAft>
                      </a:pPr>
                      <a:r>
                        <a:rPr lang="en-GB" sz="1800" b="0" dirty="0">
                          <a:effectLst/>
                          <a:latin typeface="Arial" panose="020B0604020202020204" pitchFamily="34" charset="0"/>
                          <a:ea typeface="Times New Roman" panose="02020603050405020304" pitchFamily="18" charset="0"/>
                          <a:cs typeface="Times New Roman" panose="02020603050405020304" pitchFamily="18" charset="0"/>
                        </a:rPr>
                        <a:t>   to Cond. harness I/F (ELU/PEU)</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-0.5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600"/>
                        </a:spcAft>
                      </a:pP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600"/>
                        </a:spcAft>
                      </a:pP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-0.2 W</a:t>
                      </a:r>
                      <a:endParaRPr lang="de-CH"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187785527"/>
                  </a:ext>
                </a:extLst>
              </a:tr>
            </a:tbl>
          </a:graphicData>
        </a:graphic>
      </p:graphicFrame>
      <p:pic>
        <p:nvPicPr>
          <p:cNvPr id="11" name="Picture 10">
            <a:extLst>
              <a:ext uri="{FF2B5EF4-FFF2-40B4-BE49-F238E27FC236}">
                <a16:creationId xmlns:a16="http://schemas.microsoft.com/office/drawing/2014/main" id="{AD69D3FC-5780-2931-993B-6779939BB6DF}"/>
              </a:ext>
            </a:extLst>
          </p:cNvPr>
          <p:cNvPicPr>
            <a:picLocks noChangeAspect="1"/>
          </p:cNvPicPr>
          <p:nvPr/>
        </p:nvPicPr>
        <p:blipFill>
          <a:blip r:embed="rId3"/>
          <a:stretch>
            <a:fillRect/>
          </a:stretch>
        </p:blipFill>
        <p:spPr>
          <a:xfrm>
            <a:off x="350429" y="1535905"/>
            <a:ext cx="3910564" cy="4085338"/>
          </a:xfrm>
          <a:prstGeom prst="rect">
            <a:avLst/>
          </a:prstGeom>
        </p:spPr>
      </p:pic>
      <p:sp>
        <p:nvSpPr>
          <p:cNvPr id="12" name="TextBox 11">
            <a:extLst>
              <a:ext uri="{FF2B5EF4-FFF2-40B4-BE49-F238E27FC236}">
                <a16:creationId xmlns:a16="http://schemas.microsoft.com/office/drawing/2014/main" id="{B0A6011D-860C-D012-C2C9-F74863F8FBB1}"/>
              </a:ext>
            </a:extLst>
          </p:cNvPr>
          <p:cNvSpPr txBox="1"/>
          <p:nvPr/>
        </p:nvSpPr>
        <p:spPr>
          <a:xfrm>
            <a:off x="910654" y="5621243"/>
            <a:ext cx="3288080" cy="369332"/>
          </a:xfrm>
          <a:prstGeom prst="rect">
            <a:avLst/>
          </a:prstGeom>
          <a:noFill/>
        </p:spPr>
        <p:txBody>
          <a:bodyPr wrap="none" rtlCol="0">
            <a:spAutoFit/>
          </a:bodyPr>
          <a:lstStyle/>
          <a:p>
            <a:r>
              <a:rPr lang="en-GB" dirty="0"/>
              <a:t>Cold operational temperatures</a:t>
            </a:r>
          </a:p>
        </p:txBody>
      </p:sp>
    </p:spTree>
    <p:extLst>
      <p:ext uri="{BB962C8B-B14F-4D97-AF65-F5344CB8AC3E}">
        <p14:creationId xmlns:p14="http://schemas.microsoft.com/office/powerpoint/2010/main" val="60275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P_AGENDA" val="TOC Dividers SectionNumber Responsible TimeSlot Duration SlideNumber"/>
</p:tagLst>
</file>

<file path=ppt/theme/theme1.xml><?xml version="1.0" encoding="utf-8"?>
<a:theme xmlns:a="http://schemas.openxmlformats.org/drawingml/2006/main" name="Universität Bern">
  <a:themeElements>
    <a:clrScheme name="Farben Universitat Bern">
      <a:dk1>
        <a:sysClr val="windowText" lastClr="000000"/>
      </a:dk1>
      <a:lt1>
        <a:sysClr val="window" lastClr="FFFFFF"/>
      </a:lt1>
      <a:dk2>
        <a:srgbClr val="000000"/>
      </a:dk2>
      <a:lt2>
        <a:srgbClr val="EDEDED"/>
      </a:lt2>
      <a:accent1>
        <a:srgbClr val="668271"/>
      </a:accent1>
      <a:accent2>
        <a:srgbClr val="CFC43C"/>
      </a:accent2>
      <a:accent3>
        <a:srgbClr val="5294B4"/>
      </a:accent3>
      <a:accent4>
        <a:srgbClr val="75C4C5"/>
      </a:accent4>
      <a:accent5>
        <a:srgbClr val="9B3841"/>
      </a:accent5>
      <a:accent6>
        <a:srgbClr val="E4003C"/>
      </a:accent6>
      <a:hlink>
        <a:srgbClr val="0563C1"/>
      </a:hlink>
      <a:folHlink>
        <a:srgbClr val="954F72"/>
      </a:folHlink>
    </a:clrScheme>
    <a:fontScheme name="University of B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D3B59A8A-40C0-4946-8A63-1B2D5B580487}" vid="{FA648562-4C65-4577-A9C3-232759C151F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FormConfiguration><![CDATA[{"formFields":[],"formDataEntries":[]}]]></TemplafySlideFormConfiguration>
</file>

<file path=customXml/item11.xml><?xml version="1.0" encoding="utf-8"?>
<TemplafySlideTemplateConfiguration><![CDATA[{"slideVersion":0,"isValidatorEnabled":false,"isLocked":false,"elementsMetadata":[],"slideId":"638097205772835147","enableDocumentContentUpdater":true,"version":"1.13"}]]></TemplafySlideTemplate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TemplateConfiguration><![CDATA[{"slideVersion":0,"isValidatorEnabled":false,"isLocked":false,"elementsMetadata":[],"slideId":"638065154102748986","enableDocumentContentUpdater":true,"version":"1.13"}]]></TemplafySlideTemplateConfiguration>
</file>

<file path=customXml/item15.xml><?xml version="1.0" encoding="utf-8"?>
<TemplafySlideTemplateConfiguration><![CDATA[{"slideVersion":0,"isValidatorEnabled":false,"isLocked":false,"elementsMetadata":[],"slideId":"638065154102749068","enableDocumentContentUpdater":true,"version":"1.13"}]]></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0,"isValidatorEnabled":false,"isLocked":false,"elementsMetadata":[],"slideId":"637910471548197205","enableDocumentContentUpdater":true,"version":"1.13"}]]></TemplafySlideTemplateConfiguration>
</file>

<file path=customXml/item18.xml><?xml version="1.0" encoding="utf-8"?>
<TemplafySlideTemplateConfiguration><![CDATA[{"slideVersion":0,"isValidatorEnabled":false,"isLocked":false,"elementsMetadata":[],"slideId":"638065154102592755","enableDocumentContentUpdater":true,"version":"1.13"}]]></TemplafySlideTemplateConfiguration>
</file>

<file path=customXml/item19.xml><?xml version="1.0" encoding="utf-8"?>
<TemplafySlideTemplateConfiguration><![CDATA[{"slideVersion":0,"isValidatorEnabled":false,"isLocked":false,"elementsMetadata":[],"slideId":"638096330520987952","enableDocumentContentUpdater":true,"version":"1.13"}]]></TemplafySlideTemplateConfiguration>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al xmlns="aacb7df8-672f-46f2-977f-893ce5cef86b" xsi:nil="true"/>
    <_ip_UnifiedCompliancePolicyProperties xmlns="http://schemas.microsoft.com/sharepoint/v3" xsi:nil="true"/>
    <Bedrijf xmlns="aacb7df8-672f-46f2-977f-893ce5cef86b" xsi:nil="true"/>
  </documentManagement>
</p:properties>
</file>

<file path=customXml/item20.xml><?xml version="1.0" encoding="utf-8"?>
<TemplafySlideFormConfiguration><![CDATA[{"formFields":[],"formDataEntries":[]}]]></TemplafySlideFormConfiguration>
</file>

<file path=customXml/item21.xml><?xml version="1.0" encoding="utf-8"?>
<?mso-contentType ?>
<FormTemplates xmlns="http://schemas.microsoft.com/sharepoint/v3/contenttype/forms">
  <Display>DocumentLibraryForm</Display>
  <Edit>DocumentLibraryForm</Edit>
  <New>DocumentLibraryForm</New>
</FormTemplates>
</file>

<file path=customXml/item22.xml><?xml version="1.0" encoding="utf-8"?>
<TemplafyTemplateConfiguration><![CDATA[{"elementsMetadata":[{"type":"shape","id":"6ccc20fb-1703-4256-864c-0bc18538870f","elementConfiguration":{"format":"{{DateFormats.CustomA}}","binding":"Form.Date","disableUpdates":false,"type":"date"}},{"type":"shape","id":"bb099368-b179-467f-a5e9-0045b28e465d","elementConfiguration":{"inheritDimensions":"inheritNone","width":"{{Form.Logo.LogoPPTSmallWidth}}","height":"{{Form.Logo.LogoPPTSmallHeight}}","binding":"Form.Logo.LogoPPTSmall","disableUpdates":false,"type":"image"}},{"type":"shape","id":"79c93b02-7f22-4704-a7ef-98caacef48f5","elementConfiguration":{"inheritDimensions":"inheritNone","width":"{{Form.Logo.LogoPPT_Width2}}","height":"{{Form.Logo.LogoPPT_Height2}}","binding":"Form.Logo.LogoPPTBlack","disableUpdates":false,"type":"image"}},{"type":"shape","id":"1488416e-ae60-42da-a602-950dacebc615","elementConfiguration":{"inheritDimensions":"inheritNone","width":"{{Form.Logo.LogoPPTSmallWidth}}","height":"{{Form.Logo.LogoPPTSmallHeight}}","binding":"Form.Logo.LogoPPTSmall","disableUpdates":false,"type":"image"}},{"type":"shape","id":"a65efe70-ae45-4799-b756-848d443dbf44","elementConfiguration":{"inheritDimensions":"inheritNone","width":"{{Form.Logo.LogoPPTWidth}}","height":"{{Form.Logo.LogoPPTHeight}}","binding":"Form.Logo.LogoPPT","disableUpdates":false,"type":"image"}},{"type":"shape","id":"42aefef0-7769-4e85-aad9-eed8e7a48c88","elementConfiguration":{"inheritDimensions":"inheritNone","width":"{{Form.Logo.LogoPPT_Width2}}","height":"{{Form.Logo.LogoPPT_Height2}}","binding":"Form.Logo.LogoPPT_White","disableUpdates":false,"type":"image"}},{"type":"shape","id":"3d523958-de0a-44fc-b7d2-6d3b3ac91690","elementConfiguration":{"templateBinding":"Universität Bern, {{UserProfile.Institution.Shortname}}","disableUpdates":false,"type":"text"}},{"type":"shape","id":"7b76217b-6df5-497f-86fd-a37bffefde7c","elementConfiguration":{"inheritDimensions":"inheritNone","width":"{{Form.Logo.LogoPPTSmallWidth}}","height":"{{Form.Logo.LogoPPTSmallHeight}}","binding":"Form.Logo.LogoPPTSmallWhite","disableUpdates":false,"type":"image"}},{"type":"shape","id":"832ad2da-8657-4226-8462-9599dc957a61","elementConfiguration":{"templateBinding":"Universität Bern, {{UserProfile.Institution.Shortname}}","disableUpdates":false,"type":"text"}},{"type":"shape","id":"398872da-cf19-42b0-b507-1c988ffb1dd9","elementConfiguration":{"inheritDimensions":"inheritNone","width":"{{Form.Logo.LogoPPTSmallWidth}}","height":"{{Form.Logo.LogoPPTSmallHeight}}","binding":"Form.Logo.LogoPPTSmallWhite","disableUpdates":false,"type":"image"}},{"type":"shape","id":"53851b6a-bdf9-46cc-b2fb-8980b21c9bb5","elementConfiguration":{"inheritDimensions":"inheritNone","width":"{{Form.Logo.LogoPPT_Width2}}","height":"{{Form.Logo.LogoPPT_Height2}}","binding":"Form.Logo.LogoPPT_White","disableUpdates":false,"type":"image"}}],"transformationConfigurations":[],"templateName":"","templateDescription":"","enableDocumentContentUpdater":true,"version":"1.13"}]]></TemplafyTemplateConfiguration>
</file>

<file path=customXml/item23.xml><?xml version="1.0" encoding="utf-8"?>
<TemplafySlideFormConfiguration><![CDATA[{"formFields":[],"formDataEntries":[]}]]></TemplafySlideFormConfiguration>
</file>

<file path=customXml/item24.xml><?xml version="1.0" encoding="utf-8"?>
<ct:contentTypeSchema xmlns:ct="http://schemas.microsoft.com/office/2006/metadata/contentType" xmlns:ma="http://schemas.microsoft.com/office/2006/metadata/properties/metaAttributes" ct:_="" ma:_="" ma:contentTypeName="Document" ma:contentTypeID="0x0101009C3CCF29AC71D4428C978BA42A6A441C" ma:contentTypeVersion="31" ma:contentTypeDescription="Een nieuw document maken." ma:contentTypeScope="" ma:versionID="08fcdbeb2871c85628b191b60714f011">
  <xsd:schema xmlns:xsd="http://www.w3.org/2001/XMLSchema" xmlns:xs="http://www.w3.org/2001/XMLSchema" xmlns:p="http://schemas.microsoft.com/office/2006/metadata/properties" xmlns:ns1="http://schemas.microsoft.com/sharepoint/v3" xmlns:ns2="aacb7df8-672f-46f2-977f-893ce5cef86b" xmlns:ns3="22a3f1e7-1ad8-4567-967d-700183da1d1b" targetNamespace="http://schemas.microsoft.com/office/2006/metadata/properties" ma:root="true" ma:fieldsID="24d34939b9d8ca4ebc6c79201e24bdec" ns1:_="" ns2:_="" ns3:_="">
    <xsd:import namespace="http://schemas.microsoft.com/sharepoint/v3"/>
    <xsd:import namespace="aacb7df8-672f-46f2-977f-893ce5cef86b"/>
    <xsd:import namespace="22a3f1e7-1ad8-4567-967d-700183da1d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1:_ip_UnifiedCompliancePolicyProperties" minOccurs="0"/>
                <xsd:element ref="ns1:_ip_UnifiedCompliancePolicyUIAction" minOccurs="0"/>
                <xsd:element ref="ns2:Bedrijf" minOccurs="0"/>
                <xsd:element ref="ns2:Taal"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Eigenschappen van het geïntegreerd beleid voor naleving" ma:hidden="true" ma:internalName="_ip_UnifiedCompliancePolicyProperties">
      <xsd:simpleType>
        <xsd:restriction base="dms:Note"/>
      </xsd:simpleType>
    </xsd:element>
    <xsd:element name="_ip_UnifiedCompliancePolicyUIAction" ma:index="19"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cb7df8-672f-46f2-977f-893ce5cef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Bedrijf" ma:index="20" nillable="true" ma:displayName="Bedrijf" ma:internalName="Bedrijf">
      <xsd:simpleType>
        <xsd:restriction base="dms:Text">
          <xsd:maxLength value="255"/>
        </xsd:restriction>
      </xsd:simpleType>
    </xsd:element>
    <xsd:element name="Taal" ma:index="21" nillable="true" ma:displayName="Taal" ma:format="Dropdown" ma:internalName="Taal">
      <xsd:simpleType>
        <xsd:restriction base="dms:Text">
          <xsd:maxLength value="255"/>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a3f1e7-1ad8-4567-967d-700183da1d1b"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5.xml><?xml version="1.0" encoding="utf-8"?>
<TemplafySlideTemplateConfiguration><![CDATA[{"slideVersion":0,"isValidatorEnabled":false,"isLocked":false,"elementsMetadata":[],"slideId":"637910471548509700","enableDocumentContentUpdater":true,"version":"1.13"}]]></TemplafySlideTemplateConfiguration>
</file>

<file path=customXml/item26.xml><?xml version="1.0" encoding="utf-8"?>
<TemplafySlideTemplateConfiguration><![CDATA[{"slideVersion":0,"isValidatorEnabled":false,"isLocked":false,"elementsMetadata":[],"slideId":"637914799455398208","enableDocumentContentUpdater":true,"version":"1.13"}]]></TemplafySlideTemplateConfiguration>
</file>

<file path=customXml/item27.xml><?xml version="1.0" encoding="utf-8"?>
<TemplafySlideFormConfiguration><![CDATA[{"formFields":[],"formDataEntries":[]}]]></TemplafySlideFormConfiguration>
</file>

<file path=customXml/item28.xml><?xml version="1.0" encoding="utf-8"?>
<TemplafySlideTemplateConfiguration><![CDATA[{"slideVersion":0,"isValidatorEnabled":false,"isLocked":false,"elementsMetadata":[],"slideId":"637914799455241930","enableDocumentContentUpdater":true,"version":"1.13"}]]></TemplafySlideTemplateConfiguration>
</file>

<file path=customXml/item29.xml><?xml version="1.0" encoding="utf-8"?>
<TemplafySlideTemplateConfiguration><![CDATA[{"slideVersion":0,"isValidatorEnabled":false,"isLocked":false,"elementsMetadata":[],"slideId":"637910471548040951","enableDocumentContentUpdater":true,"version":"1.13"}]]></TemplafySlideTemplateConfiguration>
</file>

<file path=customXml/item3.xml><?xml version="1.0" encoding="utf-8"?>
<TemplafySlideTemplateConfiguration><![CDATA[{"slideVersion":0,"isValidatorEnabled":false,"isLocked":false,"elementsMetadata":[],"slideId":"638097205772835149","enableDocumentContentUpdater":true,"version":"1.13"}]]></TemplafySlideTemplateConfiguration>
</file>

<file path=customXml/item30.xml><?xml version="1.0" encoding="utf-8"?>
<TemplafySlideFormConfiguration><![CDATA[{"formFields":[],"formDataEntries":[]}]]></TemplafySlideFormConfiguration>
</file>

<file path=customXml/item31.xml><?xml version="1.0" encoding="utf-8"?>
<TemplafySlideTemplateConfiguration><![CDATA[{"slideVersion":0,"isValidatorEnabled":false,"isLocked":false,"elementsMetadata":[],"slideId":"637914799454929334","enableDocumentContentUpdater":true,"version":"1.13"}]]></TemplafySlideTemplateConfiguration>
</file>

<file path=customXml/item4.xml><?xml version="1.0" encoding="utf-8"?>
<TemplafySlideTemplateConfiguration><![CDATA[{"slideVersion":0,"isValidatorEnabled":false,"isLocked":false,"elementsMetadata":[],"slideId":"638096330520987953","enableDocumentContentUpdater":true,"version":"1.13"}]]></TemplafySlideTemplate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FormConfiguration><![CDATA[{"formFields":[{"dataSource":"LogoPowerPoint","displayColumn":"id","hideIfNoUserInteractionRequired":true,"distinct":true,"required":false,"autoSelectFirstOption":true,"helpTexts":{"prefix":"","postfix":""},"spacing":{},"type":"dropDown","name":"Logo","label":"Logo","fullyQualifiedName":"Logo"}],"formDataEntries":[{"name":"Logo","value":"Z2eF3iymXGQicZCtNG1OaA=="}]}]]></Templafy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E62EA67E-193E-47B5-B597-2071FBFE882B}">
  <ds:schemaRefs/>
</ds:datastoreItem>
</file>

<file path=customXml/itemProps10.xml><?xml version="1.0" encoding="utf-8"?>
<ds:datastoreItem xmlns:ds="http://schemas.openxmlformats.org/officeDocument/2006/customXml" ds:itemID="{7CC91636-283F-42BF-85C1-F81A94A4B112}">
  <ds:schemaRefs/>
</ds:datastoreItem>
</file>

<file path=customXml/itemProps11.xml><?xml version="1.0" encoding="utf-8"?>
<ds:datastoreItem xmlns:ds="http://schemas.openxmlformats.org/officeDocument/2006/customXml" ds:itemID="{8199B1AF-2236-40D6-8A29-7682F7445C8E}">
  <ds:schemaRefs/>
</ds:datastoreItem>
</file>

<file path=customXml/itemProps12.xml><?xml version="1.0" encoding="utf-8"?>
<ds:datastoreItem xmlns:ds="http://schemas.openxmlformats.org/officeDocument/2006/customXml" ds:itemID="{07FFDB42-EB20-4CC7-97A5-3E45069361FF}">
  <ds:schemaRefs/>
</ds:datastoreItem>
</file>

<file path=customXml/itemProps13.xml><?xml version="1.0" encoding="utf-8"?>
<ds:datastoreItem xmlns:ds="http://schemas.openxmlformats.org/officeDocument/2006/customXml" ds:itemID="{9372348B-D924-4A15-B7DE-C52A1EC43A9D}">
  <ds:schemaRefs/>
</ds:datastoreItem>
</file>

<file path=customXml/itemProps14.xml><?xml version="1.0" encoding="utf-8"?>
<ds:datastoreItem xmlns:ds="http://schemas.openxmlformats.org/officeDocument/2006/customXml" ds:itemID="{69EF89B5-D419-4AC3-9124-5C347603C8C3}">
  <ds:schemaRefs/>
</ds:datastoreItem>
</file>

<file path=customXml/itemProps15.xml><?xml version="1.0" encoding="utf-8"?>
<ds:datastoreItem xmlns:ds="http://schemas.openxmlformats.org/officeDocument/2006/customXml" ds:itemID="{52C78FF4-00BC-4DC1-9F0F-207CF5CB158F}">
  <ds:schemaRefs/>
</ds:datastoreItem>
</file>

<file path=customXml/itemProps16.xml><?xml version="1.0" encoding="utf-8"?>
<ds:datastoreItem xmlns:ds="http://schemas.openxmlformats.org/officeDocument/2006/customXml" ds:itemID="{0A848CE1-37C1-4AFE-93DF-8CF156D4FC8E}">
  <ds:schemaRefs/>
</ds:datastoreItem>
</file>

<file path=customXml/itemProps17.xml><?xml version="1.0" encoding="utf-8"?>
<ds:datastoreItem xmlns:ds="http://schemas.openxmlformats.org/officeDocument/2006/customXml" ds:itemID="{D3CCB4CD-9FBA-4673-82C4-1275D7A40D99}">
  <ds:schemaRefs/>
</ds:datastoreItem>
</file>

<file path=customXml/itemProps18.xml><?xml version="1.0" encoding="utf-8"?>
<ds:datastoreItem xmlns:ds="http://schemas.openxmlformats.org/officeDocument/2006/customXml" ds:itemID="{E7CA2743-AFB0-47C1-AB6C-7BB684732457}">
  <ds:schemaRefs/>
</ds:datastoreItem>
</file>

<file path=customXml/itemProps19.xml><?xml version="1.0" encoding="utf-8"?>
<ds:datastoreItem xmlns:ds="http://schemas.openxmlformats.org/officeDocument/2006/customXml" ds:itemID="{A40A83B0-393E-404D-A2E6-74AF0A2B55ED}">
  <ds:schemaRefs/>
</ds:datastoreItem>
</file>

<file path=customXml/itemProps2.xml><?xml version="1.0" encoding="utf-8"?>
<ds:datastoreItem xmlns:ds="http://schemas.openxmlformats.org/officeDocument/2006/customXml" ds:itemID="{A6C44B17-4605-4067-96ED-FF226EBEF076}">
  <ds:schemaRefs>
    <ds:schemaRef ds:uri="http://purl.org/dc/dcmitype/"/>
    <ds:schemaRef ds:uri="http://schemas.openxmlformats.org/package/2006/metadata/core-properties"/>
    <ds:schemaRef ds:uri="http://schemas.microsoft.com/sharepoint/v3"/>
    <ds:schemaRef ds:uri="http://schemas.microsoft.com/office/2006/documentManagement/types"/>
    <ds:schemaRef ds:uri="22a3f1e7-1ad8-4567-967d-700183da1d1b"/>
    <ds:schemaRef ds:uri="http://www.w3.org/XML/1998/namespace"/>
    <ds:schemaRef ds:uri="http://purl.org/dc/elements/1.1/"/>
    <ds:schemaRef ds:uri="http://purl.org/dc/terms/"/>
    <ds:schemaRef ds:uri="http://schemas.microsoft.com/office/infopath/2007/PartnerControls"/>
    <ds:schemaRef ds:uri="aacb7df8-672f-46f2-977f-893ce5cef86b"/>
    <ds:schemaRef ds:uri="http://schemas.microsoft.com/office/2006/metadata/properties"/>
  </ds:schemaRefs>
</ds:datastoreItem>
</file>

<file path=customXml/itemProps20.xml><?xml version="1.0" encoding="utf-8"?>
<ds:datastoreItem xmlns:ds="http://schemas.openxmlformats.org/officeDocument/2006/customXml" ds:itemID="{43038F1A-B00B-4E6D-8FA1-D4E3B8C52E9F}">
  <ds:schemaRefs/>
</ds:datastoreItem>
</file>

<file path=customXml/itemProps21.xml><?xml version="1.0" encoding="utf-8"?>
<ds:datastoreItem xmlns:ds="http://schemas.openxmlformats.org/officeDocument/2006/customXml" ds:itemID="{CA0C02DB-13BD-4C70-A36C-4E0C1B4A713E}">
  <ds:schemaRefs>
    <ds:schemaRef ds:uri="http://schemas.microsoft.com/sharepoint/v3/contenttype/forms"/>
  </ds:schemaRefs>
</ds:datastoreItem>
</file>

<file path=customXml/itemProps22.xml><?xml version="1.0" encoding="utf-8"?>
<ds:datastoreItem xmlns:ds="http://schemas.openxmlformats.org/officeDocument/2006/customXml" ds:itemID="{DE2D74B5-7003-498A-9B48-261A6C907E88}">
  <ds:schemaRefs/>
</ds:datastoreItem>
</file>

<file path=customXml/itemProps23.xml><?xml version="1.0" encoding="utf-8"?>
<ds:datastoreItem xmlns:ds="http://schemas.openxmlformats.org/officeDocument/2006/customXml" ds:itemID="{2511B040-502F-4087-AE33-8BF5F823DAAC}">
  <ds:schemaRefs/>
</ds:datastoreItem>
</file>

<file path=customXml/itemProps24.xml><?xml version="1.0" encoding="utf-8"?>
<ds:datastoreItem xmlns:ds="http://schemas.openxmlformats.org/officeDocument/2006/customXml" ds:itemID="{8CEB7C51-0AC8-4F8C-854B-B56658AD5F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acb7df8-672f-46f2-977f-893ce5cef86b"/>
    <ds:schemaRef ds:uri="22a3f1e7-1ad8-4567-967d-700183da1d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5.xml><?xml version="1.0" encoding="utf-8"?>
<ds:datastoreItem xmlns:ds="http://schemas.openxmlformats.org/officeDocument/2006/customXml" ds:itemID="{7120D989-3C83-431F-A31F-A844B2206163}">
  <ds:schemaRefs/>
</ds:datastoreItem>
</file>

<file path=customXml/itemProps26.xml><?xml version="1.0" encoding="utf-8"?>
<ds:datastoreItem xmlns:ds="http://schemas.openxmlformats.org/officeDocument/2006/customXml" ds:itemID="{963A5401-B5BA-4BF8-A30E-6E2A6E9297A7}">
  <ds:schemaRefs/>
</ds:datastoreItem>
</file>

<file path=customXml/itemProps27.xml><?xml version="1.0" encoding="utf-8"?>
<ds:datastoreItem xmlns:ds="http://schemas.openxmlformats.org/officeDocument/2006/customXml" ds:itemID="{C55A3786-629D-45CE-A3C4-535933DC9870}">
  <ds:schemaRefs/>
</ds:datastoreItem>
</file>

<file path=customXml/itemProps28.xml><?xml version="1.0" encoding="utf-8"?>
<ds:datastoreItem xmlns:ds="http://schemas.openxmlformats.org/officeDocument/2006/customXml" ds:itemID="{B8F3DA6E-92E6-4653-A966-21B1D6F1BC03}">
  <ds:schemaRefs/>
</ds:datastoreItem>
</file>

<file path=customXml/itemProps29.xml><?xml version="1.0" encoding="utf-8"?>
<ds:datastoreItem xmlns:ds="http://schemas.openxmlformats.org/officeDocument/2006/customXml" ds:itemID="{EBCC1A41-2D6D-4E11-856A-CDE480C49392}">
  <ds:schemaRefs/>
</ds:datastoreItem>
</file>

<file path=customXml/itemProps3.xml><?xml version="1.0" encoding="utf-8"?>
<ds:datastoreItem xmlns:ds="http://schemas.openxmlformats.org/officeDocument/2006/customXml" ds:itemID="{3196E058-6831-46CE-AD95-4B3E5AD234B6}">
  <ds:schemaRefs/>
</ds:datastoreItem>
</file>

<file path=customXml/itemProps30.xml><?xml version="1.0" encoding="utf-8"?>
<ds:datastoreItem xmlns:ds="http://schemas.openxmlformats.org/officeDocument/2006/customXml" ds:itemID="{04723C16-F864-456D-9504-001C0D4533D4}">
  <ds:schemaRefs/>
</ds:datastoreItem>
</file>

<file path=customXml/itemProps31.xml><?xml version="1.0" encoding="utf-8"?>
<ds:datastoreItem xmlns:ds="http://schemas.openxmlformats.org/officeDocument/2006/customXml" ds:itemID="{84E839F1-E1D2-4A6A-8B5B-76E87D8BC3DE}">
  <ds:schemaRefs/>
</ds:datastoreItem>
</file>

<file path=customXml/itemProps4.xml><?xml version="1.0" encoding="utf-8"?>
<ds:datastoreItem xmlns:ds="http://schemas.openxmlformats.org/officeDocument/2006/customXml" ds:itemID="{DD4A4436-2489-4947-982C-E5326A5D4E82}">
  <ds:schemaRefs/>
</ds:datastoreItem>
</file>

<file path=customXml/itemProps5.xml><?xml version="1.0" encoding="utf-8"?>
<ds:datastoreItem xmlns:ds="http://schemas.openxmlformats.org/officeDocument/2006/customXml" ds:itemID="{5ABB183D-B2F2-415E-9024-FE8FC3691196}">
  <ds:schemaRefs/>
</ds:datastoreItem>
</file>

<file path=customXml/itemProps6.xml><?xml version="1.0" encoding="utf-8"?>
<ds:datastoreItem xmlns:ds="http://schemas.openxmlformats.org/officeDocument/2006/customXml" ds:itemID="{FB678EB9-5519-4DFC-AC78-E5650D9830DE}">
  <ds:schemaRefs/>
</ds:datastoreItem>
</file>

<file path=customXml/itemProps7.xml><?xml version="1.0" encoding="utf-8"?>
<ds:datastoreItem xmlns:ds="http://schemas.openxmlformats.org/officeDocument/2006/customXml" ds:itemID="{47ADF2E6-B50F-4DE1-A131-96CA45901A5A}">
  <ds:schemaRefs/>
</ds:datastoreItem>
</file>

<file path=customXml/itemProps8.xml><?xml version="1.0" encoding="utf-8"?>
<ds:datastoreItem xmlns:ds="http://schemas.openxmlformats.org/officeDocument/2006/customXml" ds:itemID="{F6F60DA4-B48E-4AC5-BEB5-DA3265DA113C}">
  <ds:schemaRefs/>
</ds:datastoreItem>
</file>

<file path=customXml/itemProps9.xml><?xml version="1.0" encoding="utf-8"?>
<ds:datastoreItem xmlns:ds="http://schemas.openxmlformats.org/officeDocument/2006/customXml" ds:itemID="{ADBC14B6-AB9C-4EE4-AA9E-7471A9B89909}">
  <ds:schemaRefs/>
</ds:datastoreItem>
</file>

<file path=docProps/app.xml><?xml version="1.0" encoding="utf-8"?>
<Properties xmlns="http://schemas.openxmlformats.org/officeDocument/2006/extended-properties" xmlns:vt="http://schemas.openxmlformats.org/officeDocument/2006/docPropsVTypes">
  <Template/>
  <TotalTime>0</TotalTime>
  <Words>1211</Words>
  <Application>Microsoft Office PowerPoint</Application>
  <PresentationFormat>Widescreen</PresentationFormat>
  <Paragraphs>188</Paragraphs>
  <Slides>15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ArialMT</vt:lpstr>
      <vt:lpstr>Calibri</vt:lpstr>
      <vt:lpstr>Courier New</vt:lpstr>
      <vt:lpstr>Times New Roman</vt:lpstr>
      <vt:lpstr>Wingdings</vt:lpstr>
      <vt:lpstr>Universität Bern</vt:lpstr>
      <vt:lpstr>Thermal Design and Analysis of the Comet Camera ESTEW 2023  University of Bern Sebastian Wolf 10.10.2023</vt:lpstr>
      <vt:lpstr>Comet Interceptor Mission Concept</vt:lpstr>
      <vt:lpstr>Comet Interceptor Satellite overview</vt:lpstr>
      <vt:lpstr>Comet Camera</vt:lpstr>
      <vt:lpstr>Telescope and Thermal Requirements</vt:lpstr>
      <vt:lpstr>Focal Plane Assembly – Thermal Design Thermal HW is designed and provided by Admatis  </vt:lpstr>
      <vt:lpstr>Thermal Analysis</vt:lpstr>
      <vt:lpstr>Thermal Analysis - Environment</vt:lpstr>
      <vt:lpstr>Thermal Analysis Results</vt:lpstr>
      <vt:lpstr>Problems / Design improvements</vt:lpstr>
      <vt:lpstr>Validation</vt:lpstr>
      <vt:lpstr>Thermal Hardware Balance Test - Admatis</vt:lpstr>
      <vt:lpstr>FPA MT-EQM</vt:lpstr>
      <vt:lpstr>PowerPoint Presentation</vt:lpstr>
      <vt:lpstr>PowerPoint Presentation</vt:lpstr>
    </vt:vector>
  </TitlesOfParts>
  <Company>Universitaet Bern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Wolf, Sebastian (SPACE)</dc:creator>
  <cp:lastModifiedBy>Wolf, Sebastian (SPACE)</cp:lastModifiedBy>
  <cp:revision>341</cp:revision>
  <dcterms:created xsi:type="dcterms:W3CDTF">2023-03-28T11:23:11Z</dcterms:created>
  <dcterms:modified xsi:type="dcterms:W3CDTF">2023-11-02T16:36:20Z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0x0101009C3CCF29AC71D4428C978BA42A6A441C</vt:lpwstr>
  </property>
  <property fmtid="{D5CDD505-2E9C-101B-9397-08002B2CF9AE}" pid="3" name="TemplafyTimeStamp">
    <vt:lpwstr>2023-01-18T10:04:11.5958463</vt:lpwstr>
  </property>
  <property fmtid="{D5CDD505-2E9C-101B-9397-08002B2CF9AE}" pid="4" name="TemplafyTenantId">
    <vt:lpwstr>unibern</vt:lpwstr>
  </property>
  <property fmtid="{D5CDD505-2E9C-101B-9397-08002B2CF9AE}" pid="5" name="TemplafyTemplateId">
    <vt:lpwstr>638065154097135400</vt:lpwstr>
  </property>
  <property fmtid="{D5CDD505-2E9C-101B-9397-08002B2CF9AE}" pid="6" name="TemplafyUserProfileId">
    <vt:lpwstr>638035914347822947</vt:lpwstr>
  </property>
  <property fmtid="{D5CDD505-2E9C-101B-9397-08002B2CF9AE}" pid="7" name="TemplafyLanguageCode">
    <vt:lpwstr>de-DE</vt:lpwstr>
  </property>
</Properties>
</file>