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5"/>
    <p:sldMasterId id="2147483744" r:id="rId6"/>
    <p:sldMasterId id="2147483746" r:id="rId7"/>
    <p:sldMasterId id="2147483771" r:id="rId8"/>
    <p:sldMasterId id="2147483758" r:id="rId9"/>
    <p:sldMasterId id="2147483789" r:id="rId10"/>
    <p:sldMasterId id="2147483806" r:id="rId11"/>
    <p:sldMasterId id="2147483845" r:id="rId12"/>
  </p:sldMasterIdLst>
  <p:notesMasterIdLst>
    <p:notesMasterId r:id="rId23"/>
  </p:notesMasterIdLst>
  <p:sldIdLst>
    <p:sldId id="257" r:id="rId13"/>
    <p:sldId id="672" r:id="rId14"/>
    <p:sldId id="680" r:id="rId15"/>
    <p:sldId id="272" r:id="rId16"/>
    <p:sldId id="674" r:id="rId17"/>
    <p:sldId id="675" r:id="rId18"/>
    <p:sldId id="676" r:id="rId19"/>
    <p:sldId id="679" r:id="rId20"/>
    <p:sldId id="677" r:id="rId21"/>
    <p:sldId id="678" r:id="rId22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byl-Anna De Courson" initials="SDC" lastIdx="67" clrIdx="0">
    <p:extLst>
      <p:ext uri="{19B8F6BF-5375-455C-9EA6-DF929625EA0E}">
        <p15:presenceInfo xmlns:p15="http://schemas.microsoft.com/office/powerpoint/2012/main" userId="S::Sibyl-Anna.deCourson@esa.int::1ce3ec76-0c54-48e0-9d7b-137e62cee1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00A08B"/>
    <a:srgbClr val="000000"/>
    <a:srgbClr val="F6A42B"/>
    <a:srgbClr val="138FC4"/>
    <a:srgbClr val="FCC552"/>
    <a:srgbClr val="ED742C"/>
    <a:srgbClr val="ED752D"/>
    <a:srgbClr val="81C19E"/>
    <a:srgbClr val="EB6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21" autoAdjust="0"/>
  </p:normalViewPr>
  <p:slideViewPr>
    <p:cSldViewPr snapToGrid="0" snapToObjects="1">
      <p:cViewPr varScale="1">
        <p:scale>
          <a:sx n="97" d="100"/>
          <a:sy n="97" d="100"/>
        </p:scale>
        <p:origin x="45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Michailidis" userId="77bc71ea-7e2f-45ca-b0a0-95abcf55eaef" providerId="ADAL" clId="{516D0629-BDDE-4EED-A750-79AC4BAB5A87}"/>
    <pc:docChg chg="delSld modSld">
      <pc:chgData name="Nicole Michailidis" userId="77bc71ea-7e2f-45ca-b0a0-95abcf55eaef" providerId="ADAL" clId="{516D0629-BDDE-4EED-A750-79AC4BAB5A87}" dt="2023-03-29T14:08:39.977" v="45" actId="1076"/>
      <pc:docMkLst>
        <pc:docMk/>
      </pc:docMkLst>
      <pc:sldChg chg="addSp delSp modSp mod">
        <pc:chgData name="Nicole Michailidis" userId="77bc71ea-7e2f-45ca-b0a0-95abcf55eaef" providerId="ADAL" clId="{516D0629-BDDE-4EED-A750-79AC4BAB5A87}" dt="2023-03-29T14:08:39.977" v="45" actId="1076"/>
        <pc:sldMkLst>
          <pc:docMk/>
          <pc:sldMk cId="1434894818" sldId="677"/>
        </pc:sldMkLst>
        <pc:spChg chg="mod">
          <ac:chgData name="Nicole Michailidis" userId="77bc71ea-7e2f-45ca-b0a0-95abcf55eaef" providerId="ADAL" clId="{516D0629-BDDE-4EED-A750-79AC4BAB5A87}" dt="2023-03-29T14:08:39.977" v="45" actId="1076"/>
          <ac:spMkLst>
            <pc:docMk/>
            <pc:sldMk cId="1434894818" sldId="677"/>
            <ac:spMk id="3" creationId="{00000000-0000-0000-0000-000000000000}"/>
          </ac:spMkLst>
        </pc:spChg>
        <pc:spChg chg="mod">
          <ac:chgData name="Nicole Michailidis" userId="77bc71ea-7e2f-45ca-b0a0-95abcf55eaef" providerId="ADAL" clId="{516D0629-BDDE-4EED-A750-79AC4BAB5A87}" dt="2023-03-29T14:05:47.189" v="34"/>
          <ac:spMkLst>
            <pc:docMk/>
            <pc:sldMk cId="1434894818" sldId="677"/>
            <ac:spMk id="6" creationId="{00000000-0000-0000-0000-000000000000}"/>
          </ac:spMkLst>
        </pc:spChg>
        <pc:picChg chg="add mod">
          <ac:chgData name="Nicole Michailidis" userId="77bc71ea-7e2f-45ca-b0a0-95abcf55eaef" providerId="ADAL" clId="{516D0629-BDDE-4EED-A750-79AC4BAB5A87}" dt="2023-03-29T14:07:24.943" v="42" actId="1076"/>
          <ac:picMkLst>
            <pc:docMk/>
            <pc:sldMk cId="1434894818" sldId="677"/>
            <ac:picMk id="4" creationId="{D08C2BB4-6041-F831-ADB7-931084F27076}"/>
          </ac:picMkLst>
        </pc:picChg>
        <pc:picChg chg="del">
          <ac:chgData name="Nicole Michailidis" userId="77bc71ea-7e2f-45ca-b0a0-95abcf55eaef" providerId="ADAL" clId="{516D0629-BDDE-4EED-A750-79AC4BAB5A87}" dt="2023-03-29T14:07:01.173" v="35" actId="478"/>
          <ac:picMkLst>
            <pc:docMk/>
            <pc:sldMk cId="1434894818" sldId="677"/>
            <ac:picMk id="1026" creationId="{65ABC7CE-0136-4247-9C67-AA8036454B61}"/>
          </ac:picMkLst>
        </pc:picChg>
        <pc:picChg chg="del">
          <ac:chgData name="Nicole Michailidis" userId="77bc71ea-7e2f-45ca-b0a0-95abcf55eaef" providerId="ADAL" clId="{516D0629-BDDE-4EED-A750-79AC4BAB5A87}" dt="2023-03-29T14:07:02.688" v="36" actId="478"/>
          <ac:picMkLst>
            <pc:docMk/>
            <pc:sldMk cId="1434894818" sldId="677"/>
            <ac:picMk id="4098" creationId="{1DA91C73-CEC1-4AEE-A603-52012296392E}"/>
          </ac:picMkLst>
        </pc:picChg>
      </pc:sldChg>
      <pc:sldChg chg="modSp del mod">
        <pc:chgData name="Nicole Michailidis" userId="77bc71ea-7e2f-45ca-b0a0-95abcf55eaef" providerId="ADAL" clId="{516D0629-BDDE-4EED-A750-79AC4BAB5A87}" dt="2023-03-29T14:08:32.907" v="44" actId="47"/>
        <pc:sldMkLst>
          <pc:docMk/>
          <pc:sldMk cId="345133032" sldId="681"/>
        </pc:sldMkLst>
        <pc:spChg chg="mod">
          <ac:chgData name="Nicole Michailidis" userId="77bc71ea-7e2f-45ca-b0a0-95abcf55eaef" providerId="ADAL" clId="{516D0629-BDDE-4EED-A750-79AC4BAB5A87}" dt="2023-03-29T14:05:39.038" v="33" actId="20577"/>
          <ac:spMkLst>
            <pc:docMk/>
            <pc:sldMk cId="345133032" sldId="681"/>
            <ac:spMk id="12" creationId="{385A32FC-69E3-4049-8EB8-3B5DC09D1F8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4EF3A-40CB-C54C-BB1B-729D062DDFF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D44A-E2CE-B74A-A198-765B57D70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5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BA8C-D396-E74F-9541-BD26106F31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2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3.emf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28.pn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75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75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76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5.png"/><Relationship Id="rId20" Type="http://schemas.openxmlformats.org/officeDocument/2006/relationships/image" Target="../media/image43.png"/><Relationship Id="rId29" Type="http://schemas.openxmlformats.org/officeDocument/2006/relationships/image" Target="../media/image4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44.png"/><Relationship Id="rId3" Type="http://schemas.openxmlformats.org/officeDocument/2006/relationships/chart" Target="../charts/chart5.xml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45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5.png"/><Relationship Id="rId20" Type="http://schemas.openxmlformats.org/officeDocument/2006/relationships/image" Target="../media/image43.png"/><Relationship Id="rId29" Type="http://schemas.openxmlformats.org/officeDocument/2006/relationships/image" Target="../media/image4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5.png"/><Relationship Id="rId20" Type="http://schemas.openxmlformats.org/officeDocument/2006/relationships/image" Target="../media/image43.png"/><Relationship Id="rId29" Type="http://schemas.openxmlformats.org/officeDocument/2006/relationships/image" Target="../media/image4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emf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7.png"/><Relationship Id="rId3" Type="http://schemas.openxmlformats.org/officeDocument/2006/relationships/image" Target="../media/image42.png"/><Relationship Id="rId21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43.png"/><Relationship Id="rId27" Type="http://schemas.openxmlformats.org/officeDocument/2006/relationships/image" Target="../media/image25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7.png"/><Relationship Id="rId3" Type="http://schemas.openxmlformats.org/officeDocument/2006/relationships/image" Target="../media/image42.png"/><Relationship Id="rId21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43.png"/><Relationship Id="rId27" Type="http://schemas.openxmlformats.org/officeDocument/2006/relationships/image" Target="../media/image25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7.png"/><Relationship Id="rId3" Type="http://schemas.openxmlformats.org/officeDocument/2006/relationships/image" Target="../media/image42.png"/><Relationship Id="rId21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43.png"/><Relationship Id="rId27" Type="http://schemas.openxmlformats.org/officeDocument/2006/relationships/image" Target="../media/image25.pn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7.png"/><Relationship Id="rId3" Type="http://schemas.openxmlformats.org/officeDocument/2006/relationships/image" Target="../media/image42.png"/><Relationship Id="rId21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43.png"/><Relationship Id="rId27" Type="http://schemas.openxmlformats.org/officeDocument/2006/relationships/image" Target="../media/image25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7.png"/><Relationship Id="rId3" Type="http://schemas.openxmlformats.org/officeDocument/2006/relationships/image" Target="../media/image42.png"/><Relationship Id="rId21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43.png"/><Relationship Id="rId27" Type="http://schemas.openxmlformats.org/officeDocument/2006/relationships/image" Target="../media/image25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7.png"/><Relationship Id="rId3" Type="http://schemas.openxmlformats.org/officeDocument/2006/relationships/image" Target="../media/image42.png"/><Relationship Id="rId21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43.png"/><Relationship Id="rId27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421831"/>
            <a:ext cx="10596033" cy="567399"/>
          </a:xfrm>
          <a:prstGeom prst="rect">
            <a:avLst/>
          </a:prstGeom>
        </p:spPr>
        <p:txBody>
          <a:bodyPr/>
          <a:lstStyle>
            <a:lvl1pPr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1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2" y="1674000"/>
            <a:ext cx="577301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885" y="1674000"/>
            <a:ext cx="576224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990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4" y="1673225"/>
            <a:ext cx="5788844" cy="4318000"/>
          </a:xfrm>
        </p:spPr>
        <p:txBody>
          <a:bodyPr/>
          <a:lstStyle>
            <a:lvl1pPr>
              <a:defRPr sz="1790"/>
            </a:lvl1pPr>
            <a:lvl2pPr>
              <a:defRPr sz="1790"/>
            </a:lvl2pPr>
            <a:lvl3pPr>
              <a:defRPr sz="1790"/>
            </a:lvl3pPr>
            <a:lvl4pPr>
              <a:defRPr sz="1790"/>
            </a:lvl4pPr>
            <a:lvl5pPr>
              <a:defRPr sz="1790"/>
            </a:lvl5pPr>
            <a:lvl6pPr>
              <a:defRPr sz="1294"/>
            </a:lvl6pPr>
            <a:lvl7pPr>
              <a:defRPr sz="1294"/>
            </a:lvl7pPr>
            <a:lvl8pPr>
              <a:defRPr sz="1294"/>
            </a:lvl8pPr>
            <a:lvl9pPr>
              <a:defRPr sz="1294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0"/>
            </a:lvl1pPr>
            <a:lvl2pPr>
              <a:defRPr sz="1790"/>
            </a:lvl2pPr>
            <a:lvl3pPr>
              <a:defRPr sz="1790"/>
            </a:lvl3pPr>
            <a:lvl4pPr>
              <a:defRPr sz="1790"/>
            </a:lvl4pPr>
            <a:lvl5pPr>
              <a:defRPr sz="1790"/>
            </a:lvl5pPr>
            <a:lvl6pPr>
              <a:defRPr sz="1294"/>
            </a:lvl6pPr>
            <a:lvl7pPr>
              <a:defRPr sz="1294"/>
            </a:lvl7pPr>
            <a:lvl8pPr>
              <a:defRPr sz="1294"/>
            </a:lvl8pPr>
            <a:lvl9pPr>
              <a:defRPr sz="1294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89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/>
            </a:lvl1pPr>
            <a:lvl2pPr>
              <a:defRPr sz="1790"/>
            </a:lvl2pPr>
            <a:lvl3pPr>
              <a:defRPr sz="1790"/>
            </a:lvl3pPr>
            <a:lvl4pPr>
              <a:defRPr sz="1790"/>
            </a:lvl4pPr>
            <a:lvl5pPr>
              <a:defRPr sz="179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76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>
                <a:solidFill>
                  <a:srgbClr val="006762"/>
                </a:solidFill>
              </a:defRPr>
            </a:lvl1pPr>
            <a:lvl2pPr>
              <a:defRPr sz="1790">
                <a:solidFill>
                  <a:srgbClr val="006762"/>
                </a:solidFill>
              </a:defRPr>
            </a:lvl2pPr>
            <a:lvl3pPr>
              <a:defRPr sz="1790">
                <a:solidFill>
                  <a:srgbClr val="006762"/>
                </a:solidFill>
              </a:defRPr>
            </a:lvl3pPr>
            <a:lvl4pPr>
              <a:defRPr sz="1790">
                <a:solidFill>
                  <a:srgbClr val="006762"/>
                </a:solidFill>
              </a:defRPr>
            </a:lvl4pPr>
            <a:lvl5pPr>
              <a:defRPr sz="179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629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>
                <a:solidFill>
                  <a:srgbClr val="960136"/>
                </a:solidFill>
              </a:defRPr>
            </a:lvl1pPr>
            <a:lvl2pPr>
              <a:defRPr sz="1790">
                <a:solidFill>
                  <a:srgbClr val="960136"/>
                </a:solidFill>
              </a:defRPr>
            </a:lvl2pPr>
            <a:lvl3pPr>
              <a:defRPr sz="1790">
                <a:solidFill>
                  <a:srgbClr val="960136"/>
                </a:solidFill>
              </a:defRPr>
            </a:lvl3pPr>
            <a:lvl4pPr>
              <a:defRPr sz="1790">
                <a:solidFill>
                  <a:srgbClr val="960136"/>
                </a:solidFill>
              </a:defRPr>
            </a:lvl4pPr>
            <a:lvl5pPr>
              <a:defRPr sz="179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116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>
                <a:solidFill>
                  <a:srgbClr val="A75534"/>
                </a:solidFill>
              </a:defRPr>
            </a:lvl1pPr>
            <a:lvl2pPr>
              <a:defRPr sz="1790">
                <a:solidFill>
                  <a:srgbClr val="A75534"/>
                </a:solidFill>
              </a:defRPr>
            </a:lvl2pPr>
            <a:lvl3pPr>
              <a:defRPr sz="1790">
                <a:solidFill>
                  <a:srgbClr val="A75534"/>
                </a:solidFill>
              </a:defRPr>
            </a:lvl3pPr>
            <a:lvl4pPr>
              <a:defRPr sz="1790">
                <a:solidFill>
                  <a:srgbClr val="A75534"/>
                </a:solidFill>
              </a:defRPr>
            </a:lvl4pPr>
            <a:lvl5pPr>
              <a:defRPr sz="179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1480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>
                <a:solidFill>
                  <a:srgbClr val="1E3378"/>
                </a:solidFill>
              </a:defRPr>
            </a:lvl1pPr>
            <a:lvl2pPr>
              <a:defRPr sz="1790">
                <a:solidFill>
                  <a:srgbClr val="1E3378"/>
                </a:solidFill>
              </a:defRPr>
            </a:lvl2pPr>
            <a:lvl3pPr>
              <a:defRPr sz="1790">
                <a:solidFill>
                  <a:srgbClr val="1E3378"/>
                </a:solidFill>
              </a:defRPr>
            </a:lvl3pPr>
            <a:lvl4pPr>
              <a:defRPr sz="1790">
                <a:solidFill>
                  <a:srgbClr val="1E3378"/>
                </a:solidFill>
              </a:defRPr>
            </a:lvl4pPr>
            <a:lvl5pPr>
              <a:defRPr sz="179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91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8656" y="0"/>
            <a:ext cx="1256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2" y="2011307"/>
            <a:ext cx="2819400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10"/>
            <a:ext cx="2812780" cy="314495"/>
          </a:xfrm>
          <a:prstGeom prst="rect">
            <a:avLst/>
          </a:prstGeom>
        </p:spPr>
        <p:txBody>
          <a:bodyPr vert="horz" lIns="65791" tIns="32896" rIns="65791" bIns="3289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07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2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28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8954" indent="0">
              <a:buNone/>
              <a:defRPr sz="1439" b="1"/>
            </a:lvl2pPr>
            <a:lvl3pPr marL="657910" indent="0">
              <a:buNone/>
              <a:defRPr sz="1294" b="1"/>
            </a:lvl3pPr>
            <a:lvl4pPr marL="986864" indent="0">
              <a:buNone/>
              <a:defRPr sz="1151" b="1"/>
            </a:lvl4pPr>
            <a:lvl5pPr marL="1315820" indent="0">
              <a:buNone/>
              <a:defRPr sz="1151" b="1"/>
            </a:lvl5pPr>
            <a:lvl6pPr marL="1644774" indent="0">
              <a:buNone/>
              <a:defRPr sz="1151" b="1"/>
            </a:lvl6pPr>
            <a:lvl7pPr marL="1973730" indent="0">
              <a:buNone/>
              <a:defRPr sz="1151" b="1"/>
            </a:lvl7pPr>
            <a:lvl8pPr marL="2302684" indent="0">
              <a:buNone/>
              <a:defRPr sz="1151" b="1"/>
            </a:lvl8pPr>
            <a:lvl9pPr marL="2631639" indent="0">
              <a:buNone/>
              <a:defRPr sz="1151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2" y="1740025"/>
            <a:ext cx="2819402" cy="261521"/>
          </a:xfrm>
          <a:prstGeom prst="rect">
            <a:avLst/>
          </a:prstGeom>
        </p:spPr>
        <p:txBody>
          <a:bodyPr vert="horz" lIns="65791" tIns="32896" rIns="65791" bIns="3289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2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2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2" y="4406777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2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8954" indent="0">
              <a:buNone/>
              <a:defRPr sz="1439" b="1"/>
            </a:lvl2pPr>
            <a:lvl3pPr marL="657910" indent="0">
              <a:buNone/>
              <a:defRPr sz="1294" b="1"/>
            </a:lvl3pPr>
            <a:lvl4pPr marL="986864" indent="0">
              <a:buNone/>
              <a:defRPr sz="1151" b="1"/>
            </a:lvl4pPr>
            <a:lvl5pPr marL="1315820" indent="0">
              <a:buNone/>
              <a:defRPr sz="1151" b="1"/>
            </a:lvl5pPr>
            <a:lvl6pPr marL="1644774" indent="0">
              <a:buNone/>
              <a:defRPr sz="1151" b="1"/>
            </a:lvl6pPr>
            <a:lvl7pPr marL="1973730" indent="0">
              <a:buNone/>
              <a:defRPr sz="1151" b="1"/>
            </a:lvl7pPr>
            <a:lvl8pPr marL="2302684" indent="0">
              <a:buNone/>
              <a:defRPr sz="1151" b="1"/>
            </a:lvl8pPr>
            <a:lvl9pPr marL="2631639" indent="0">
              <a:buNone/>
              <a:defRPr sz="1151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9015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2C1D-7D8D-D24E-B6F5-AA9A4C59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517"/>
            <a:ext cx="10515600" cy="5527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9587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0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20"/>
            <a:ext cx="10598400" cy="4092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2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3" y="3421831"/>
            <a:ext cx="10596033" cy="567399"/>
          </a:xfrm>
          <a:prstGeom prst="rect">
            <a:avLst/>
          </a:prstGeom>
        </p:spPr>
        <p:txBody>
          <a:bodyPr/>
          <a:lstStyle>
            <a:lvl1pPr>
              <a:defRPr sz="30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68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6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6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1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2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6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7"/>
            <a:ext cx="11763663" cy="552915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20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C1ABC8-F9AB-9B4E-AD96-D8BDE1C06FCD}"/>
              </a:ext>
            </a:extLst>
          </p:cNvPr>
          <p:cNvGrpSpPr/>
          <p:nvPr userDrawn="1"/>
        </p:nvGrpSpPr>
        <p:grpSpPr>
          <a:xfrm>
            <a:off x="226689" y="6569738"/>
            <a:ext cx="9628745" cy="144115"/>
            <a:chOff x="1076500" y="4469696"/>
            <a:chExt cx="9628745" cy="144114"/>
          </a:xfrm>
        </p:grpSpPr>
        <p:pic>
          <p:nvPicPr>
            <p:cNvPr id="38" name="Picture 37" descr="de.png">
              <a:extLst>
                <a:ext uri="{FF2B5EF4-FFF2-40B4-BE49-F238E27FC236}">
                  <a16:creationId xmlns:a16="http://schemas.microsoft.com/office/drawing/2014/main" id="{BC485CC7-9F8D-7049-90B0-C832509A6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542E56CF-24A5-EE48-8032-2FAC4BF63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5FD54E3D-33CA-2E47-B521-96FB3C889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13938468-D03B-954F-93DF-BDF0A0DF5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0CEA3B27-DADC-A04B-8684-07B2125B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1C90F78C-94FD-3146-A177-C5AF6FDDC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5B4163A6-4A89-2D41-B009-87512D046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9B8187FF-13A7-374A-8BE3-8A027C854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FD80677B-14EA-374D-93DB-05DFC3F6E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90A53D4E-51F9-5F4D-938A-5FECD04D9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AB317C3D-EDCB-C94D-A098-267FA85BB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B01C76D-A3DE-1E42-93F4-63D949BA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5962E337-0CC4-124F-9A17-B280A4033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450E687E-0EA8-344C-A2AF-3DA240E36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401BDDEC-51B5-CC47-8AFF-376C9BBF2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E1558A8C-DE55-0447-B08C-45BADA1A9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FDD9F91D-9ADB-8F4D-BE99-4C0D64A02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02AF290D-9DA0-BA46-A25F-A62E0EEB2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0363E606-35C0-C441-96B9-C314A05F8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>
              <a:extLst>
                <a:ext uri="{FF2B5EF4-FFF2-40B4-BE49-F238E27FC236}">
                  <a16:creationId xmlns:a16="http://schemas.microsoft.com/office/drawing/2014/main" id="{B635B3B1-FDA0-1F4B-9725-B6FA5BAB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ch.png">
              <a:extLst>
                <a:ext uri="{FF2B5EF4-FFF2-40B4-BE49-F238E27FC236}">
                  <a16:creationId xmlns:a16="http://schemas.microsoft.com/office/drawing/2014/main" id="{5F9B3622-878A-1D42-875B-5ED67DD01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uk.png">
              <a:extLst>
                <a:ext uri="{FF2B5EF4-FFF2-40B4-BE49-F238E27FC236}">
                  <a16:creationId xmlns:a16="http://schemas.microsoft.com/office/drawing/2014/main" id="{19501DF7-E85A-3B4B-83DF-C1BDC2023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DB7C395-1CD9-4F4E-B872-A690842EF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68FE492-0E2A-C943-AA1F-573C2A80F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9" name="Picture 68" descr="ca.png">
              <a:extLst>
                <a:ext uri="{FF2B5EF4-FFF2-40B4-BE49-F238E27FC236}">
                  <a16:creationId xmlns:a16="http://schemas.microsoft.com/office/drawing/2014/main" id="{6F99C079-C2FE-AB41-8BC3-CC1DCDD13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si.png">
              <a:extLst>
                <a:ext uri="{FF2B5EF4-FFF2-40B4-BE49-F238E27FC236}">
                  <a16:creationId xmlns:a16="http://schemas.microsoft.com/office/drawing/2014/main" id="{BBE8BD40-517A-9D41-A5D8-92853335B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36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2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>
              <a:defRPr sz="2992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335E6F"/>
                </a:solidFill>
              </a:defRPr>
            </a:lvl1pPr>
            <a:lvl2pPr>
              <a:defRPr sz="1795">
                <a:solidFill>
                  <a:srgbClr val="335E6F"/>
                </a:solidFill>
              </a:defRPr>
            </a:lvl2pPr>
            <a:lvl3pPr>
              <a:defRPr sz="1795">
                <a:solidFill>
                  <a:srgbClr val="335E6F"/>
                </a:solidFill>
              </a:defRPr>
            </a:lvl3pPr>
            <a:lvl4pPr>
              <a:defRPr sz="1795">
                <a:solidFill>
                  <a:srgbClr val="335E6F"/>
                </a:solidFill>
              </a:defRPr>
            </a:lvl4pPr>
            <a:lvl5pPr>
              <a:defRPr sz="1795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0"/>
            <a:ext cx="274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4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76C8AE"/>
                </a:solidFill>
              </a:defRPr>
            </a:lvl1pPr>
            <a:lvl2pPr>
              <a:defRPr sz="1795">
                <a:solidFill>
                  <a:srgbClr val="76C8AE"/>
                </a:solidFill>
              </a:defRPr>
            </a:lvl2pPr>
            <a:lvl3pPr>
              <a:defRPr sz="1795">
                <a:solidFill>
                  <a:srgbClr val="76C8AE"/>
                </a:solidFill>
              </a:defRPr>
            </a:lvl3pPr>
            <a:lvl4pPr>
              <a:defRPr sz="1795">
                <a:solidFill>
                  <a:srgbClr val="76C8AE"/>
                </a:solidFill>
              </a:defRPr>
            </a:lvl4pPr>
            <a:lvl5pPr>
              <a:defRPr sz="1795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90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8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FFCC4E"/>
                </a:solidFill>
              </a:defRPr>
            </a:lvl1pPr>
            <a:lvl2pPr>
              <a:defRPr sz="1795">
                <a:solidFill>
                  <a:srgbClr val="FFCC4E"/>
                </a:solidFill>
              </a:defRPr>
            </a:lvl2pPr>
            <a:lvl3pPr>
              <a:defRPr sz="1795">
                <a:solidFill>
                  <a:srgbClr val="FFCC4E"/>
                </a:solidFill>
              </a:defRPr>
            </a:lvl3pPr>
            <a:lvl4pPr>
              <a:defRPr sz="1795">
                <a:solidFill>
                  <a:srgbClr val="FFCC4E"/>
                </a:solidFill>
              </a:defRPr>
            </a:lvl4pPr>
            <a:lvl5pPr>
              <a:defRPr sz="1795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8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009BDB"/>
                </a:solidFill>
              </a:defRPr>
            </a:lvl1pPr>
            <a:lvl2pPr>
              <a:defRPr sz="1795">
                <a:solidFill>
                  <a:srgbClr val="009BDB"/>
                </a:solidFill>
              </a:defRPr>
            </a:lvl2pPr>
            <a:lvl3pPr>
              <a:defRPr sz="1795">
                <a:solidFill>
                  <a:srgbClr val="009BDB"/>
                </a:solidFill>
              </a:defRPr>
            </a:lvl3pPr>
            <a:lvl4pPr>
              <a:defRPr sz="1795">
                <a:solidFill>
                  <a:srgbClr val="009BDB"/>
                </a:solidFill>
              </a:defRPr>
            </a:lvl4pPr>
            <a:lvl5pPr>
              <a:defRPr sz="1795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76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4383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24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preserve="1">
  <p:cSld name="COVER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216425" y="3509439"/>
            <a:ext cx="11741010" cy="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365005" y="5091757"/>
            <a:ext cx="2594803" cy="1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8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2C1D-7D8D-D24E-B6F5-AA9A4C59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12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261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5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6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/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1D816F4-1CC6-E649-B24F-9724EFF20F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452631"/>
            <a:ext cx="7504859" cy="89214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2800" b="0" cap="none" baseline="0"/>
            </a:lvl1pPr>
            <a:lvl2pPr marL="457200" indent="0">
              <a:buClr>
                <a:schemeClr val="tx1"/>
              </a:buClr>
              <a:buFontTx/>
              <a:buNone/>
              <a:defRPr sz="18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3445DB7A-965D-D343-A901-9CD03C9C6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88" y="1494503"/>
            <a:ext cx="11193462" cy="49108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2400"/>
            </a:lvl1pPr>
            <a:lvl2pPr marL="457200" indent="0">
              <a:buClr>
                <a:schemeClr val="tx1"/>
              </a:buClr>
              <a:buFontTx/>
              <a:buNone/>
              <a:defRPr sz="18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6462DB7-A181-4646-A0F2-28F52AE3FA35}"/>
              </a:ext>
            </a:extLst>
          </p:cNvPr>
          <p:cNvSpPr txBox="1">
            <a:spLocks/>
          </p:cNvSpPr>
          <p:nvPr userDrawn="1"/>
        </p:nvSpPr>
        <p:spPr>
          <a:xfrm>
            <a:off x="10454238" y="6426106"/>
            <a:ext cx="701843" cy="20926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1D1D1B"/>
                </a:solidFill>
                <a:latin typeface="Arial MT Std Light" panose="020B0302030403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2FC34B-6D03-D04E-9A72-4E245D4005EF}" type="datetime1">
              <a:rPr lang="fr-CH" smtClean="0"/>
              <a:pPr/>
              <a:t>29.03.2023</a:t>
            </a:fld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1A7B63E-04E3-E341-A8A8-8F4072C7F5F3}"/>
              </a:ext>
            </a:extLst>
          </p:cNvPr>
          <p:cNvSpPr txBox="1">
            <a:spLocks/>
          </p:cNvSpPr>
          <p:nvPr userDrawn="1"/>
        </p:nvSpPr>
        <p:spPr>
          <a:xfrm>
            <a:off x="11255140" y="6409996"/>
            <a:ext cx="448377" cy="21618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1D1D1B"/>
                </a:solidFill>
                <a:latin typeface="Arial MT Std Light" panose="020B0302030403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2DA05-A095-EC48-B958-828533A087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664363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74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 algn="l">
              <a:defRPr sz="2992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7106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5851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192000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375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5657" y="3421831"/>
            <a:ext cx="10596033" cy="567399"/>
          </a:xfrm>
          <a:prstGeom prst="rect">
            <a:avLst/>
          </a:prstGeom>
        </p:spPr>
        <p:txBody>
          <a:bodyPr/>
          <a:lstStyle>
            <a:lvl1pPr algn="l"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1" y="4106871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01313" y="5406991"/>
            <a:ext cx="22732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9244" y="6156810"/>
            <a:ext cx="22732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094664" y="5811879"/>
            <a:ext cx="911906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2592" y="6213933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2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23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87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6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5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63661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94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9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006762"/>
                </a:solidFill>
              </a:defRPr>
            </a:lvl1pPr>
            <a:lvl2pPr>
              <a:defRPr sz="1795">
                <a:solidFill>
                  <a:srgbClr val="006762"/>
                </a:solidFill>
              </a:defRPr>
            </a:lvl2pPr>
            <a:lvl3pPr>
              <a:defRPr sz="1795">
                <a:solidFill>
                  <a:srgbClr val="006762"/>
                </a:solidFill>
              </a:defRPr>
            </a:lvl3pPr>
            <a:lvl4pPr>
              <a:defRPr sz="1795">
                <a:solidFill>
                  <a:srgbClr val="006762"/>
                </a:solidFill>
              </a:defRPr>
            </a:lvl4pPr>
            <a:lvl5pPr>
              <a:defRPr sz="1795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46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960136"/>
                </a:solidFill>
              </a:defRPr>
            </a:lvl1pPr>
            <a:lvl2pPr>
              <a:defRPr sz="1795">
                <a:solidFill>
                  <a:srgbClr val="960136"/>
                </a:solidFill>
              </a:defRPr>
            </a:lvl2pPr>
            <a:lvl3pPr>
              <a:defRPr sz="1795">
                <a:solidFill>
                  <a:srgbClr val="960136"/>
                </a:solidFill>
              </a:defRPr>
            </a:lvl3pPr>
            <a:lvl4pPr>
              <a:defRPr sz="1795">
                <a:solidFill>
                  <a:srgbClr val="960136"/>
                </a:solidFill>
              </a:defRPr>
            </a:lvl4pPr>
            <a:lvl5pPr>
              <a:defRPr sz="1795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11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A75534"/>
                </a:solidFill>
              </a:defRPr>
            </a:lvl1pPr>
            <a:lvl2pPr>
              <a:defRPr sz="1795">
                <a:solidFill>
                  <a:srgbClr val="A75534"/>
                </a:solidFill>
              </a:defRPr>
            </a:lvl2pPr>
            <a:lvl3pPr>
              <a:defRPr sz="1795">
                <a:solidFill>
                  <a:srgbClr val="A75534"/>
                </a:solidFill>
              </a:defRPr>
            </a:lvl3pPr>
            <a:lvl4pPr>
              <a:defRPr sz="1795">
                <a:solidFill>
                  <a:srgbClr val="A75534"/>
                </a:solidFill>
              </a:defRPr>
            </a:lvl4pPr>
            <a:lvl5pPr>
              <a:defRPr sz="1795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88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1E3378"/>
                </a:solidFill>
              </a:defRPr>
            </a:lvl1pPr>
            <a:lvl2pPr>
              <a:defRPr sz="1795">
                <a:solidFill>
                  <a:srgbClr val="1E3378"/>
                </a:solidFill>
              </a:defRPr>
            </a:lvl2pPr>
            <a:lvl3pPr>
              <a:defRPr sz="1795">
                <a:solidFill>
                  <a:srgbClr val="1E3378"/>
                </a:solidFill>
              </a:defRPr>
            </a:lvl3pPr>
            <a:lvl4pPr>
              <a:defRPr sz="1795">
                <a:solidFill>
                  <a:srgbClr val="1E3378"/>
                </a:solidFill>
              </a:defRPr>
            </a:lvl4pPr>
            <a:lvl5pPr>
              <a:defRPr sz="1795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22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8656" y="0"/>
            <a:ext cx="1256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485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2C1D-7D8D-D24E-B6F5-AA9A4C59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39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421831"/>
            <a:ext cx="10596033" cy="567399"/>
          </a:xfrm>
          <a:prstGeom prst="rect">
            <a:avLst/>
          </a:prstGeom>
        </p:spPr>
        <p:txBody>
          <a:bodyPr/>
          <a:lstStyle>
            <a:lvl1pPr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4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5"/>
            <a:ext cx="11763663" cy="552915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C1ABC8-F9AB-9B4E-AD96-D8BDE1C06FCD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8" name="Picture 37" descr="de.png">
              <a:extLst>
                <a:ext uri="{FF2B5EF4-FFF2-40B4-BE49-F238E27FC236}">
                  <a16:creationId xmlns:a16="http://schemas.microsoft.com/office/drawing/2014/main" id="{BC485CC7-9F8D-7049-90B0-C832509A6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542E56CF-24A5-EE48-8032-2FAC4BF63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5FD54E3D-33CA-2E47-B521-96FB3C889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13938468-D03B-954F-93DF-BDF0A0DF5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0CEA3B27-DADC-A04B-8684-07B2125B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1C90F78C-94FD-3146-A177-C5AF6FDDC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5B4163A6-4A89-2D41-B009-87512D046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9B8187FF-13A7-374A-8BE3-8A027C854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FD80677B-14EA-374D-93DB-05DFC3F6E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90A53D4E-51F9-5F4D-938A-5FECD04D9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AB317C3D-EDCB-C94D-A098-267FA85BB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B01C76D-A3DE-1E42-93F4-63D949BA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5962E337-0CC4-124F-9A17-B280A4033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450E687E-0EA8-344C-A2AF-3DA240E36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401BDDEC-51B5-CC47-8AFF-376C9BBF2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E1558A8C-DE55-0447-B08C-45BADA1A9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FDD9F91D-9ADB-8F4D-BE99-4C0D64A02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02AF290D-9DA0-BA46-A25F-A62E0EEB2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0363E606-35C0-C441-96B9-C314A05F8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>
              <a:extLst>
                <a:ext uri="{FF2B5EF4-FFF2-40B4-BE49-F238E27FC236}">
                  <a16:creationId xmlns:a16="http://schemas.microsoft.com/office/drawing/2014/main" id="{B635B3B1-FDA0-1F4B-9725-B6FA5BAB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ch.png">
              <a:extLst>
                <a:ext uri="{FF2B5EF4-FFF2-40B4-BE49-F238E27FC236}">
                  <a16:creationId xmlns:a16="http://schemas.microsoft.com/office/drawing/2014/main" id="{5F9B3622-878A-1D42-875B-5ED67DD01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uk.png">
              <a:extLst>
                <a:ext uri="{FF2B5EF4-FFF2-40B4-BE49-F238E27FC236}">
                  <a16:creationId xmlns:a16="http://schemas.microsoft.com/office/drawing/2014/main" id="{19501DF7-E85A-3B4B-83DF-C1BDC2023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DB7C395-1CD9-4F4E-B872-A690842EF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68FE492-0E2A-C943-AA1F-573C2A80F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9" name="Picture 68" descr="ca.png">
              <a:extLst>
                <a:ext uri="{FF2B5EF4-FFF2-40B4-BE49-F238E27FC236}">
                  <a16:creationId xmlns:a16="http://schemas.microsoft.com/office/drawing/2014/main" id="{6F99C079-C2FE-AB41-8BC3-CC1DCDD13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si.png">
              <a:extLst>
                <a:ext uri="{FF2B5EF4-FFF2-40B4-BE49-F238E27FC236}">
                  <a16:creationId xmlns:a16="http://schemas.microsoft.com/office/drawing/2014/main" id="{BBE8BD40-517A-9D41-A5D8-92853335B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047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0BFF-C81D-8142-AF42-63945DB68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EA19C-A907-894B-A9F7-6082D1B9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6DDB4-E7FA-3F42-81E9-D71DDE3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98CAC-5F55-B045-BC22-CE99C931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198A8-6D89-5542-9720-68810BC0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58752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8867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34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8290-FC42-FA4F-82EC-CC7222F0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7902-D949-B044-A50D-1AF7977F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FCCFD-252E-D14C-BABB-9CC07789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986E-1D37-7B45-9A18-27637D00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633CF-EDFE-D24D-A794-1D6ECDBD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05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0B84-23AE-6C40-A605-A5BBB5EF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91713-11E3-1344-BFFB-7FFC588AE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82439-A947-3945-9078-E4FDB337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90F7E-12DB-C84B-8957-E400060D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8369D-75F8-6F48-9117-EFCAD6E8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47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179D-E4EC-E143-A2D4-6461C0D8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32B54-4AB5-6442-B3C5-FA19AA43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51872-765D-1F46-A984-36FABC03B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68A6F-B354-D74F-A6F3-C51D364E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E6A5F-DCEA-2149-91A8-100970E5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87B7D-3C34-AB43-AA5B-3324DE85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79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2F2C-87BF-BC45-90A9-35B1A61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E31F7-BB38-B640-835B-C6F70D9A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00D6D-0151-E543-B33D-51C1E2B6B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A6355-8D7A-F145-8098-5AD48DE03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E09CB-76B3-5040-B278-77F2BBED8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97FBE-BBAA-3D44-B054-13256A8E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A6E31-051C-5C43-8F3B-1B8D5F53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11718-7376-BA4F-92E4-B9D04109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92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D20F-536F-824F-ABE8-3A53DE88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56DEB-83E1-2F48-BB2B-6952224F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64FE2-2473-EF49-96F4-DB7419E8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28EC5-03A4-654A-AB90-9A682383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4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E6845-AF5B-7448-A51E-DC3A96F7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AEBB2-9DC4-9045-AB41-3098B2B3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B5D7F-F627-3340-898E-60768768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80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09B4-1CB2-1E41-9D06-031DCC63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F6C0-6AB4-1045-A26B-2C8D4D97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FCB1D-73F4-E342-AFDF-9864136CB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08769-CAAE-C941-A916-AD86439E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F21ED-9757-394F-9F5A-694954BF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D71C6-0BF0-5A4B-BFB4-F5FBB41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42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5141-61AB-5549-BEA0-8A826A72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C52F5-AABF-0644-A86F-C159BAC10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2BD4E-5A38-354B-947B-D3F977EEF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9ED2E-D60D-0841-A3A1-964C435F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E6448-1B5D-DD41-9F75-ADC55729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2152F-BBC5-864F-AC96-02A6F4A5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79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A8D1-EA8F-E740-B91B-651DE204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7A064-8B3D-A546-8E0A-A07C507C2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837AD-C532-B340-AB3C-4DC20D0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F7DD-EA4D-9149-AA48-6389A508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1D338-2F48-AB47-874D-2E5AB3C5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42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321EB-5E20-E441-AFDD-2F59FCBB4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734D0-D728-274F-9357-5EE08AA1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10AC-404D-DA49-BBDF-354FCC0F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F530E-D019-DC41-8C03-E8698AAE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C7E7-5923-5048-B8FF-454D0E40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2261" y="3456849"/>
            <a:ext cx="11820484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98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47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34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8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5"/>
            <a:ext cx="11763663" cy="552915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C1ABC8-F9AB-9B4E-AD96-D8BDE1C06FCD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8" name="Picture 37" descr="de.png">
              <a:extLst>
                <a:ext uri="{FF2B5EF4-FFF2-40B4-BE49-F238E27FC236}">
                  <a16:creationId xmlns:a16="http://schemas.microsoft.com/office/drawing/2014/main" id="{BC485CC7-9F8D-7049-90B0-C832509A6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542E56CF-24A5-EE48-8032-2FAC4BF63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5FD54E3D-33CA-2E47-B521-96FB3C889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13938468-D03B-954F-93DF-BDF0A0DF5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0CEA3B27-DADC-A04B-8684-07B2125B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1C90F78C-94FD-3146-A177-C5AF6FDDC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5B4163A6-4A89-2D41-B009-87512D046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9B8187FF-13A7-374A-8BE3-8A027C854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FD80677B-14EA-374D-93DB-05DFC3F6E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90A53D4E-51F9-5F4D-938A-5FECD04D9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AB317C3D-EDCB-C94D-A098-267FA85BB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B01C76D-A3DE-1E42-93F4-63D949BA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5962E337-0CC4-124F-9A17-B280A4033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450E687E-0EA8-344C-A2AF-3DA240E36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401BDDEC-51B5-CC47-8AFF-376C9BBF2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E1558A8C-DE55-0447-B08C-45BADA1A9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FDD9F91D-9ADB-8F4D-BE99-4C0D64A02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02AF290D-9DA0-BA46-A25F-A62E0EEB2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0363E606-35C0-C441-96B9-C314A05F8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>
              <a:extLst>
                <a:ext uri="{FF2B5EF4-FFF2-40B4-BE49-F238E27FC236}">
                  <a16:creationId xmlns:a16="http://schemas.microsoft.com/office/drawing/2014/main" id="{B635B3B1-FDA0-1F4B-9725-B6FA5BAB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ch.png">
              <a:extLst>
                <a:ext uri="{FF2B5EF4-FFF2-40B4-BE49-F238E27FC236}">
                  <a16:creationId xmlns:a16="http://schemas.microsoft.com/office/drawing/2014/main" id="{5F9B3622-878A-1D42-875B-5ED67DD01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uk.png">
              <a:extLst>
                <a:ext uri="{FF2B5EF4-FFF2-40B4-BE49-F238E27FC236}">
                  <a16:creationId xmlns:a16="http://schemas.microsoft.com/office/drawing/2014/main" id="{19501DF7-E85A-3B4B-83DF-C1BDC2023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DB7C395-1CD9-4F4E-B872-A690842EF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68FE492-0E2A-C943-AA1F-573C2A80F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9" name="Picture 68" descr="ca.png">
              <a:extLst>
                <a:ext uri="{FF2B5EF4-FFF2-40B4-BE49-F238E27FC236}">
                  <a16:creationId xmlns:a16="http://schemas.microsoft.com/office/drawing/2014/main" id="{6F99C079-C2FE-AB41-8BC3-CC1DCDD13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si.png">
              <a:extLst>
                <a:ext uri="{FF2B5EF4-FFF2-40B4-BE49-F238E27FC236}">
                  <a16:creationId xmlns:a16="http://schemas.microsoft.com/office/drawing/2014/main" id="{BBE8BD40-517A-9D41-A5D8-92853335B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503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 algn="l">
              <a:defRPr sz="2992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7667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22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421831"/>
            <a:ext cx="10596033" cy="567399"/>
          </a:xfrm>
          <a:prstGeom prst="rect">
            <a:avLst/>
          </a:prstGeom>
        </p:spPr>
        <p:txBody>
          <a:bodyPr/>
          <a:lstStyle>
            <a:lvl1pPr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8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49498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5851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1"/>
            <a:ext cx="12192000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375" y="5258119"/>
            <a:ext cx="10598400" cy="4113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5658" y="3422441"/>
            <a:ext cx="10596033" cy="566181"/>
          </a:xfrm>
          <a:prstGeom prst="rect">
            <a:avLst/>
          </a:prstGeom>
        </p:spPr>
        <p:txBody>
          <a:bodyPr/>
          <a:lstStyle>
            <a:lvl1pPr algn="l"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3" y="6429377"/>
            <a:ext cx="6688667" cy="2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1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1437" y="6422971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1" y="4106871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00692" y="5406991"/>
            <a:ext cx="227947" cy="2765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8624" y="6156811"/>
            <a:ext cx="227947" cy="2765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094664" y="5811879"/>
            <a:ext cx="911907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2592" y="6214063"/>
            <a:ext cx="6688667" cy="2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9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7925" y="6202802"/>
            <a:ext cx="275075" cy="2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9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9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9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3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8"/>
            <a:ext cx="1632456" cy="10591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1" y="6569736"/>
            <a:ext cx="9602488" cy="144115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3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2" y="882196"/>
            <a:ext cx="11732719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3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38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3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8275" y="1321783"/>
          <a:ext cx="11624274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3446161"/>
              </p:ext>
            </p:extLst>
          </p:nvPr>
        </p:nvGraphicFramePr>
        <p:xfrm>
          <a:off x="277516" y="1348841"/>
          <a:ext cx="11592576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2" y="882193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68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95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2" y="882000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88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006762"/>
                </a:solidFill>
              </a:defRPr>
            </a:lvl1pPr>
            <a:lvl2pPr>
              <a:defRPr sz="1795">
                <a:solidFill>
                  <a:srgbClr val="006762"/>
                </a:solidFill>
              </a:defRPr>
            </a:lvl2pPr>
            <a:lvl3pPr>
              <a:defRPr sz="1795">
                <a:solidFill>
                  <a:srgbClr val="006762"/>
                </a:solidFill>
              </a:defRPr>
            </a:lvl3pPr>
            <a:lvl4pPr>
              <a:defRPr sz="1795">
                <a:solidFill>
                  <a:srgbClr val="006762"/>
                </a:solidFill>
              </a:defRPr>
            </a:lvl4pPr>
            <a:lvl5pPr>
              <a:defRPr sz="1795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73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960136"/>
                </a:solidFill>
              </a:defRPr>
            </a:lvl1pPr>
            <a:lvl2pPr>
              <a:defRPr sz="1795">
                <a:solidFill>
                  <a:srgbClr val="960136"/>
                </a:solidFill>
              </a:defRPr>
            </a:lvl2pPr>
            <a:lvl3pPr>
              <a:defRPr sz="1795">
                <a:solidFill>
                  <a:srgbClr val="960136"/>
                </a:solidFill>
              </a:defRPr>
            </a:lvl3pPr>
            <a:lvl4pPr>
              <a:defRPr sz="1795">
                <a:solidFill>
                  <a:srgbClr val="960136"/>
                </a:solidFill>
              </a:defRPr>
            </a:lvl4pPr>
            <a:lvl5pPr>
              <a:defRPr sz="1795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998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A75534"/>
                </a:solidFill>
              </a:defRPr>
            </a:lvl1pPr>
            <a:lvl2pPr>
              <a:defRPr sz="1795">
                <a:solidFill>
                  <a:srgbClr val="A75534"/>
                </a:solidFill>
              </a:defRPr>
            </a:lvl2pPr>
            <a:lvl3pPr>
              <a:defRPr sz="1795">
                <a:solidFill>
                  <a:srgbClr val="A75534"/>
                </a:solidFill>
              </a:defRPr>
            </a:lvl3pPr>
            <a:lvl4pPr>
              <a:defRPr sz="1795">
                <a:solidFill>
                  <a:srgbClr val="A75534"/>
                </a:solidFill>
              </a:defRPr>
            </a:lvl4pPr>
            <a:lvl5pPr>
              <a:defRPr sz="1795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8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1E3378"/>
                </a:solidFill>
              </a:defRPr>
            </a:lvl1pPr>
            <a:lvl2pPr>
              <a:defRPr sz="1795">
                <a:solidFill>
                  <a:srgbClr val="1E3378"/>
                </a:solidFill>
              </a:defRPr>
            </a:lvl2pPr>
            <a:lvl3pPr>
              <a:defRPr sz="1795">
                <a:solidFill>
                  <a:srgbClr val="1E3378"/>
                </a:solidFill>
              </a:defRPr>
            </a:lvl3pPr>
            <a:lvl4pPr>
              <a:defRPr sz="1795">
                <a:solidFill>
                  <a:srgbClr val="1E3378"/>
                </a:solidFill>
              </a:defRPr>
            </a:lvl4pPr>
            <a:lvl5pPr>
              <a:defRPr sz="1795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014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8656" y="0"/>
            <a:ext cx="1256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2" y="4524210"/>
            <a:ext cx="2812780" cy="314495"/>
          </a:xfrm>
          <a:prstGeom prst="rect">
            <a:avLst/>
          </a:prstGeom>
        </p:spPr>
        <p:txBody>
          <a:bodyPr vert="horz" lIns="65971" tIns="32987" rIns="65971" bIns="32987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1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3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5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37" indent="0">
              <a:buNone/>
              <a:defRPr sz="1443" b="1"/>
            </a:lvl2pPr>
            <a:lvl3pPr marL="659674" indent="0">
              <a:buNone/>
              <a:defRPr sz="1299" b="1"/>
            </a:lvl3pPr>
            <a:lvl4pPr marL="989511" indent="0">
              <a:buNone/>
              <a:defRPr sz="1153" b="1"/>
            </a:lvl4pPr>
            <a:lvl5pPr marL="1319350" indent="0">
              <a:buNone/>
              <a:defRPr sz="1153" b="1"/>
            </a:lvl5pPr>
            <a:lvl6pPr marL="1649185" indent="0">
              <a:buNone/>
              <a:defRPr sz="1153" b="1"/>
            </a:lvl6pPr>
            <a:lvl7pPr marL="1979024" indent="0">
              <a:buNone/>
              <a:defRPr sz="1153" b="1"/>
            </a:lvl7pPr>
            <a:lvl8pPr marL="2308861" indent="0">
              <a:buNone/>
              <a:defRPr sz="1153" b="1"/>
            </a:lvl8pPr>
            <a:lvl9pPr marL="2638698" indent="0">
              <a:buNone/>
              <a:defRPr sz="115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6"/>
            <a:ext cx="2819403" cy="261521"/>
          </a:xfrm>
          <a:prstGeom prst="rect">
            <a:avLst/>
          </a:prstGeom>
        </p:spPr>
        <p:txBody>
          <a:bodyPr vert="horz" lIns="65971" tIns="32987" rIns="65971" bIns="3298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5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5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6"/>
            <a:ext cx="2819403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37" indent="0">
              <a:buNone/>
              <a:defRPr sz="1443" b="1"/>
            </a:lvl2pPr>
            <a:lvl3pPr marL="659674" indent="0">
              <a:buNone/>
              <a:defRPr sz="1299" b="1"/>
            </a:lvl3pPr>
            <a:lvl4pPr marL="989511" indent="0">
              <a:buNone/>
              <a:defRPr sz="1153" b="1"/>
            </a:lvl4pPr>
            <a:lvl5pPr marL="1319350" indent="0">
              <a:buNone/>
              <a:defRPr sz="1153" b="1"/>
            </a:lvl5pPr>
            <a:lvl6pPr marL="1649185" indent="0">
              <a:buNone/>
              <a:defRPr sz="1153" b="1"/>
            </a:lvl6pPr>
            <a:lvl7pPr marL="1979024" indent="0">
              <a:buNone/>
              <a:defRPr sz="1153" b="1"/>
            </a:lvl7pPr>
            <a:lvl8pPr marL="2308861" indent="0">
              <a:buNone/>
              <a:defRPr sz="1153" b="1"/>
            </a:lvl8pPr>
            <a:lvl9pPr marL="2638698" indent="0">
              <a:buNone/>
              <a:defRPr sz="115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762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2C1D-7D8D-D24E-B6F5-AA9A4C59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516"/>
            <a:ext cx="10515600" cy="5527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5312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2F60-DF2C-AD4E-AF71-C6BAA5F8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5" y="478141"/>
            <a:ext cx="9195924" cy="6622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DC9A-5329-0D4D-99DC-08618E62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71"/>
            <a:ext cx="10515600" cy="4753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CDB03-74A5-D140-B290-D569D901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1969" y="6356351"/>
            <a:ext cx="2480883" cy="365125"/>
          </a:xfrm>
        </p:spPr>
        <p:txBody>
          <a:bodyPr/>
          <a:lstStyle>
            <a:lvl1pPr algn="r">
              <a:defRPr/>
            </a:lvl1pPr>
          </a:lstStyle>
          <a:p>
            <a:fld id="{68E8F735-F438-844E-9C8B-BCD7DECA9799}" type="datetimeFigureOut">
              <a:rPr lang="en-CH" smtClean="0"/>
              <a:pPr/>
              <a:t>03/29/2023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7EC8D-E63D-4043-99F5-E2542623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2C10-E706-E046-A067-1E4E8EBD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9512" y="6356351"/>
            <a:ext cx="494288" cy="365125"/>
          </a:xfrm>
        </p:spPr>
        <p:txBody>
          <a:bodyPr/>
          <a:lstStyle/>
          <a:p>
            <a:fld id="{D46DD5C4-A119-3049-AB35-6CF974D8ACC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30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89447973"/>
              </p:ext>
            </p:extLst>
          </p:nvPr>
        </p:nvGraphicFramePr>
        <p:xfrm>
          <a:off x="278275" y="1219354"/>
          <a:ext cx="11624274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25205-DB64-1647-AC10-5DF7D9193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2423"/>
            <a:ext cx="5181600" cy="4774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DA0BF-7F20-0E47-8FC7-823BD9AAB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2423"/>
            <a:ext cx="5181600" cy="4774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4F314-4B60-C74A-8C0A-05C7CF18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F735-F438-844E-9C8B-BCD7DECA9799}" type="datetimeFigureOut">
              <a:rPr lang="en-CH" smtClean="0"/>
              <a:t>03/29/2023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A265C-D501-E04E-8749-7B7C7AF3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B3A07-DBE7-214A-8460-F4ECEAFF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D5C4-A119-3049-AB35-6CF974D8ACCA}" type="slidenum">
              <a:rPr lang="en-CH" smtClean="0"/>
              <a:t>‹#›</a:t>
            </a:fld>
            <a:endParaRPr lang="en-C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D9FE45-36BC-4896-87BD-959CCD07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5" y="478141"/>
            <a:ext cx="9195924" cy="6622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0642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3" preserve="1" userDrawn="1">
  <p:cSld name="DARK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2" name="Google Shape;152;p23"/>
          <p:cNvCxnSpPr/>
          <p:nvPr/>
        </p:nvCxnSpPr>
        <p:spPr>
          <a:xfrm>
            <a:off x="218263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410;p32">
            <a:extLst>
              <a:ext uri="{FF2B5EF4-FFF2-40B4-BE49-F238E27FC236}">
                <a16:creationId xmlns:a16="http://schemas.microsoft.com/office/drawing/2014/main" id="{CE84473B-1C98-9443-B050-FC9A79AE9242}"/>
              </a:ext>
            </a:extLst>
          </p:cNvPr>
          <p:cNvSpPr/>
          <p:nvPr userDrawn="1"/>
        </p:nvSpPr>
        <p:spPr>
          <a:xfrm>
            <a:off x="-6565" y="-3"/>
            <a:ext cx="12198565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‘</a:t>
            </a: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8205941" y="6201716"/>
            <a:ext cx="375149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914377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pPr marL="914377" marR="0" lvl="2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2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18262" y="157954"/>
            <a:ext cx="10113228" cy="55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3245" y="6585918"/>
            <a:ext cx="1636920" cy="105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3"/>
          <p:cNvGrpSpPr/>
          <p:nvPr/>
        </p:nvGrpSpPr>
        <p:grpSpPr>
          <a:xfrm>
            <a:off x="226689" y="6572056"/>
            <a:ext cx="9280921" cy="144115"/>
            <a:chOff x="226688" y="6572055"/>
            <a:chExt cx="9280921" cy="144115"/>
          </a:xfrm>
        </p:grpSpPr>
        <p:pic>
          <p:nvPicPr>
            <p:cNvPr id="160" name="Google Shape;160;p23" descr="at.pn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3" descr="be.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3" descr="ch.png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3" descr="cz.png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3" descr="de.pn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3" descr="dk.pn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3" descr="ee.pn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3" descr="es.pn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3" descr="fi.png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3" descr="fr.png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3" descr="gr.png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3" descr="hu.png"/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3" descr="ie.png"/>
            <p:cNvPicPr preferRelativeResize="0"/>
            <p:nvPr/>
          </p:nvPicPr>
          <p:blipFill rotWithShape="1"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3" descr="it.png"/>
            <p:cNvPicPr preferRelativeResize="0"/>
            <p:nvPr/>
          </p:nvPicPr>
          <p:blipFill rotWithShape="1"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3" descr="lu.png"/>
            <p:cNvPicPr preferRelativeResize="0"/>
            <p:nvPr/>
          </p:nvPicPr>
          <p:blipFill rotWithShape="1">
            <a:blip r:embed="rId1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3" descr="nl.png"/>
            <p:cNvPicPr preferRelativeResize="0"/>
            <p:nvPr/>
          </p:nvPicPr>
          <p:blipFill rotWithShape="1">
            <a:blip r:embed="rId1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3" descr="no.png"/>
            <p:cNvPicPr preferRelativeResize="0"/>
            <p:nvPr/>
          </p:nvPicPr>
          <p:blipFill rotWithShape="1">
            <a:blip r:embed="rId1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3" descr="pl.png"/>
            <p:cNvPicPr preferRelativeResize="0"/>
            <p:nvPr/>
          </p:nvPicPr>
          <p:blipFill rotWithShape="1">
            <a:blip r:embed="rId2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3" descr="pt.png"/>
            <p:cNvPicPr preferRelativeResize="0"/>
            <p:nvPr/>
          </p:nvPicPr>
          <p:blipFill rotWithShape="1">
            <a:blip r:embed="rId2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3" descr="ro.png"/>
            <p:cNvPicPr preferRelativeResize="0"/>
            <p:nvPr/>
          </p:nvPicPr>
          <p:blipFill rotWithShape="1">
            <a:blip r:embed="rId2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3" descr="se.png"/>
            <p:cNvPicPr preferRelativeResize="0"/>
            <p:nvPr/>
          </p:nvPicPr>
          <p:blipFill rotWithShape="1">
            <a:blip r:embed="rId2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3" descr="uk.png"/>
            <p:cNvPicPr preferRelativeResize="0"/>
            <p:nvPr/>
          </p:nvPicPr>
          <p:blipFill rotWithShape="1">
            <a:blip r:embed="rId2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3" descr="ca.png"/>
            <p:cNvPicPr preferRelativeResize="0"/>
            <p:nvPr/>
          </p:nvPicPr>
          <p:blipFill rotWithShape="1">
            <a:blip r:embed="rId2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3"/>
            <p:cNvPicPr preferRelativeResize="0"/>
            <p:nvPr/>
          </p:nvPicPr>
          <p:blipFill rotWithShape="1">
            <a:blip r:embed="rId2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3" descr="si.png"/>
            <p:cNvPicPr preferRelativeResize="0"/>
            <p:nvPr/>
          </p:nvPicPr>
          <p:blipFill rotWithShape="1">
            <a:blip r:embed="rId2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49AE1DC-1EB3-0A48-9062-0954629E4CE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935" y="-216084"/>
            <a:ext cx="2093892" cy="13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51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421831"/>
            <a:ext cx="10596033" cy="567399"/>
          </a:xfrm>
          <a:prstGeom prst="rect">
            <a:avLst/>
          </a:prstGeom>
        </p:spPr>
        <p:txBody>
          <a:bodyPr/>
          <a:lstStyle>
            <a:lvl1pPr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5"/>
            <a:ext cx="11763663" cy="552915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C1ABC8-F9AB-9B4E-AD96-D8BDE1C06FCD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8" name="Picture 37" descr="de.png">
              <a:extLst>
                <a:ext uri="{FF2B5EF4-FFF2-40B4-BE49-F238E27FC236}">
                  <a16:creationId xmlns:a16="http://schemas.microsoft.com/office/drawing/2014/main" id="{BC485CC7-9F8D-7049-90B0-C832509A6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542E56CF-24A5-EE48-8032-2FAC4BF63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5FD54E3D-33CA-2E47-B521-96FB3C889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13938468-D03B-954F-93DF-BDF0A0DF5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0CEA3B27-DADC-A04B-8684-07B2125B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1C90F78C-94FD-3146-A177-C5AF6FDDC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5B4163A6-4A89-2D41-B009-87512D046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9B8187FF-13A7-374A-8BE3-8A027C854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FD80677B-14EA-374D-93DB-05DFC3F6E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90A53D4E-51F9-5F4D-938A-5FECD04D9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AB317C3D-EDCB-C94D-A098-267FA85BB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B01C76D-A3DE-1E42-93F4-63D949BA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5962E337-0CC4-124F-9A17-B280A4033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450E687E-0EA8-344C-A2AF-3DA240E36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401BDDEC-51B5-CC47-8AFF-376C9BBF2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E1558A8C-DE55-0447-B08C-45BADA1A9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FDD9F91D-9ADB-8F4D-BE99-4C0D64A02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02AF290D-9DA0-BA46-A25F-A62E0EEB2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0363E606-35C0-C441-96B9-C314A05F8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>
              <a:extLst>
                <a:ext uri="{FF2B5EF4-FFF2-40B4-BE49-F238E27FC236}">
                  <a16:creationId xmlns:a16="http://schemas.microsoft.com/office/drawing/2014/main" id="{B635B3B1-FDA0-1F4B-9725-B6FA5BAB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ch.png">
              <a:extLst>
                <a:ext uri="{FF2B5EF4-FFF2-40B4-BE49-F238E27FC236}">
                  <a16:creationId xmlns:a16="http://schemas.microsoft.com/office/drawing/2014/main" id="{5F9B3622-878A-1D42-875B-5ED67DD01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uk.png">
              <a:extLst>
                <a:ext uri="{FF2B5EF4-FFF2-40B4-BE49-F238E27FC236}">
                  <a16:creationId xmlns:a16="http://schemas.microsoft.com/office/drawing/2014/main" id="{19501DF7-E85A-3B4B-83DF-C1BDC2023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DB7C395-1CD9-4F4E-B872-A690842EF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68FE492-0E2A-C943-AA1F-573C2A80F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9" name="Picture 68" descr="ca.png">
              <a:extLst>
                <a:ext uri="{FF2B5EF4-FFF2-40B4-BE49-F238E27FC236}">
                  <a16:creationId xmlns:a16="http://schemas.microsoft.com/office/drawing/2014/main" id="{6F99C079-C2FE-AB41-8BC3-CC1DCDD13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si.png">
              <a:extLst>
                <a:ext uri="{FF2B5EF4-FFF2-40B4-BE49-F238E27FC236}">
                  <a16:creationId xmlns:a16="http://schemas.microsoft.com/office/drawing/2014/main" id="{BBE8BD40-517A-9D41-A5D8-92853335B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8048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300B2A-FA06-0A4F-934E-0CA1A4878070}"/>
              </a:ext>
            </a:extLst>
          </p:cNvPr>
          <p:cNvSpPr/>
          <p:nvPr userDrawn="1"/>
        </p:nvSpPr>
        <p:spPr>
          <a:xfrm>
            <a:off x="-18137" y="-1"/>
            <a:ext cx="12210137" cy="6858001"/>
          </a:xfrm>
          <a:prstGeom prst="rect">
            <a:avLst/>
          </a:prstGeom>
          <a:gradFill>
            <a:gsLst>
              <a:gs pos="100000">
                <a:srgbClr val="003249">
                  <a:alpha val="85000"/>
                </a:srgbClr>
              </a:gs>
              <a:gs pos="50000">
                <a:srgbClr val="003249">
                  <a:alpha val="0"/>
                </a:srgbClr>
              </a:gs>
              <a:gs pos="0">
                <a:srgbClr val="003249"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8C186663-9C02-2947-9ABE-9623D7AFA466}"/>
              </a:ext>
            </a:extLst>
          </p:cNvPr>
          <p:cNvSpPr/>
          <p:nvPr userDrawn="1"/>
        </p:nvSpPr>
        <p:spPr>
          <a:xfrm rot="2700000">
            <a:off x="-3782996" y="4744152"/>
            <a:ext cx="6274800" cy="14397947"/>
          </a:xfrm>
          <a:custGeom>
            <a:avLst/>
            <a:gdLst>
              <a:gd name="connsiteX0" fmla="*/ 3137400 w 6274800"/>
              <a:gd name="connsiteY0" fmla="*/ 0 h 14397947"/>
              <a:gd name="connsiteX1" fmla="*/ 6274800 w 6274800"/>
              <a:gd name="connsiteY1" fmla="*/ 3137400 h 14397947"/>
              <a:gd name="connsiteX2" fmla="*/ 6274717 w 6274800"/>
              <a:gd name="connsiteY2" fmla="*/ 3137400 h 14397947"/>
              <a:gd name="connsiteX3" fmla="*/ 6274717 w 6274800"/>
              <a:gd name="connsiteY3" fmla="*/ 14397947 h 14397947"/>
              <a:gd name="connsiteX4" fmla="*/ 0 w 6274800"/>
              <a:gd name="connsiteY4" fmla="*/ 14397947 h 14397947"/>
              <a:gd name="connsiteX5" fmla="*/ 0 w 6274800"/>
              <a:gd name="connsiteY5" fmla="*/ 3137400 h 1439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800" h="14397947">
                <a:moveTo>
                  <a:pt x="3137400" y="0"/>
                </a:moveTo>
                <a:lnTo>
                  <a:pt x="6274800" y="3137400"/>
                </a:lnTo>
                <a:lnTo>
                  <a:pt x="6274717" y="3137400"/>
                </a:lnTo>
                <a:lnTo>
                  <a:pt x="6274717" y="14397947"/>
                </a:lnTo>
                <a:lnTo>
                  <a:pt x="0" y="14397947"/>
                </a:lnTo>
                <a:lnTo>
                  <a:pt x="0" y="3137400"/>
                </a:lnTo>
                <a:close/>
              </a:path>
            </a:pathLst>
          </a:custGeom>
          <a:gradFill flip="none" rotWithShape="1">
            <a:gsLst>
              <a:gs pos="0">
                <a:srgbClr val="003249"/>
              </a:gs>
              <a:gs pos="100000">
                <a:srgbClr val="003249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40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40"/>
            <a:ext cx="11741011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8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 err="1"/>
              <a:t>Where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?</a:t>
            </a:r>
          </a:p>
          <a:p>
            <a:pPr lvl="0"/>
            <a:r>
              <a:rPr lang="it-IT" dirty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2208A5F-264F-8742-8798-62945F48E3B0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8" name="Picture 37" descr="de.png">
              <a:extLst>
                <a:ext uri="{FF2B5EF4-FFF2-40B4-BE49-F238E27FC236}">
                  <a16:creationId xmlns:a16="http://schemas.microsoft.com/office/drawing/2014/main" id="{B32ACF01-CF21-2C46-857E-63BCB8496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at.png">
              <a:extLst>
                <a:ext uri="{FF2B5EF4-FFF2-40B4-BE49-F238E27FC236}">
                  <a16:creationId xmlns:a16="http://schemas.microsoft.com/office/drawing/2014/main" id="{3DF5B6D8-BE4C-FE4F-B2B0-BBA991F45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>
              <a:extLst>
                <a:ext uri="{FF2B5EF4-FFF2-40B4-BE49-F238E27FC236}">
                  <a16:creationId xmlns:a16="http://schemas.microsoft.com/office/drawing/2014/main" id="{02ED6AEA-FDAF-244B-90FD-D3618C3EB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dk.png">
              <a:extLst>
                <a:ext uri="{FF2B5EF4-FFF2-40B4-BE49-F238E27FC236}">
                  <a16:creationId xmlns:a16="http://schemas.microsoft.com/office/drawing/2014/main" id="{54794EDA-2CA3-1F46-862C-826A94008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es.png">
              <a:extLst>
                <a:ext uri="{FF2B5EF4-FFF2-40B4-BE49-F238E27FC236}">
                  <a16:creationId xmlns:a16="http://schemas.microsoft.com/office/drawing/2014/main" id="{DC31B0C6-74DD-EF43-B6DC-FBB9EB86E9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ee.png">
              <a:extLst>
                <a:ext uri="{FF2B5EF4-FFF2-40B4-BE49-F238E27FC236}">
                  <a16:creationId xmlns:a16="http://schemas.microsoft.com/office/drawing/2014/main" id="{AC950673-450B-9B4F-9658-C907ED779B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fi.png">
              <a:extLst>
                <a:ext uri="{FF2B5EF4-FFF2-40B4-BE49-F238E27FC236}">
                  <a16:creationId xmlns:a16="http://schemas.microsoft.com/office/drawing/2014/main" id="{E50A7D78-56AD-F949-8C8D-5284D3ED9B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fr.png">
              <a:extLst>
                <a:ext uri="{FF2B5EF4-FFF2-40B4-BE49-F238E27FC236}">
                  <a16:creationId xmlns:a16="http://schemas.microsoft.com/office/drawing/2014/main" id="{A5334BCD-9D96-5848-B9F1-ED8F2B996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gr.png">
              <a:extLst>
                <a:ext uri="{FF2B5EF4-FFF2-40B4-BE49-F238E27FC236}">
                  <a16:creationId xmlns:a16="http://schemas.microsoft.com/office/drawing/2014/main" id="{76D3F1A1-F9AE-2541-BDC2-84507C8E63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hu.png">
              <a:extLst>
                <a:ext uri="{FF2B5EF4-FFF2-40B4-BE49-F238E27FC236}">
                  <a16:creationId xmlns:a16="http://schemas.microsoft.com/office/drawing/2014/main" id="{3D30FFC7-9759-484E-B31C-43575AD51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ie.png">
              <a:extLst>
                <a:ext uri="{FF2B5EF4-FFF2-40B4-BE49-F238E27FC236}">
                  <a16:creationId xmlns:a16="http://schemas.microsoft.com/office/drawing/2014/main" id="{E7F51D58-3D38-9B49-9AF7-7EA85191E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it.png">
              <a:extLst>
                <a:ext uri="{FF2B5EF4-FFF2-40B4-BE49-F238E27FC236}">
                  <a16:creationId xmlns:a16="http://schemas.microsoft.com/office/drawing/2014/main" id="{4D0833D6-A3C0-1F42-9609-921A212E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lu.png">
              <a:extLst>
                <a:ext uri="{FF2B5EF4-FFF2-40B4-BE49-F238E27FC236}">
                  <a16:creationId xmlns:a16="http://schemas.microsoft.com/office/drawing/2014/main" id="{20881B78-B416-6A4D-BB0D-81351B65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no.png">
              <a:extLst>
                <a:ext uri="{FF2B5EF4-FFF2-40B4-BE49-F238E27FC236}">
                  <a16:creationId xmlns:a16="http://schemas.microsoft.com/office/drawing/2014/main" id="{0D9EE627-0DFB-E048-938D-5D051CDF4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nl.png">
              <a:extLst>
                <a:ext uri="{FF2B5EF4-FFF2-40B4-BE49-F238E27FC236}">
                  <a16:creationId xmlns:a16="http://schemas.microsoft.com/office/drawing/2014/main" id="{6318394B-4A5E-C742-8877-BAE5067BAC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pl.png">
              <a:extLst>
                <a:ext uri="{FF2B5EF4-FFF2-40B4-BE49-F238E27FC236}">
                  <a16:creationId xmlns:a16="http://schemas.microsoft.com/office/drawing/2014/main" id="{BF8F9070-865B-CC48-AA65-F76EAB16B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pt.png">
              <a:extLst>
                <a:ext uri="{FF2B5EF4-FFF2-40B4-BE49-F238E27FC236}">
                  <a16:creationId xmlns:a16="http://schemas.microsoft.com/office/drawing/2014/main" id="{A126A9A2-77EF-2340-B1A4-5B4CCA5DD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cz.png">
              <a:extLst>
                <a:ext uri="{FF2B5EF4-FFF2-40B4-BE49-F238E27FC236}">
                  <a16:creationId xmlns:a16="http://schemas.microsoft.com/office/drawing/2014/main" id="{9A27232C-7258-EF4F-8F83-7183E8859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ro.png">
              <a:extLst>
                <a:ext uri="{FF2B5EF4-FFF2-40B4-BE49-F238E27FC236}">
                  <a16:creationId xmlns:a16="http://schemas.microsoft.com/office/drawing/2014/main" id="{2F9DABD2-C720-6643-AD3B-FF1F2E164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se.png">
              <a:extLst>
                <a:ext uri="{FF2B5EF4-FFF2-40B4-BE49-F238E27FC236}">
                  <a16:creationId xmlns:a16="http://schemas.microsoft.com/office/drawing/2014/main" id="{467FF2EC-B145-ED4C-9859-11BF506188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h.png">
              <a:extLst>
                <a:ext uri="{FF2B5EF4-FFF2-40B4-BE49-F238E27FC236}">
                  <a16:creationId xmlns:a16="http://schemas.microsoft.com/office/drawing/2014/main" id="{F73F9D5C-D7A7-2540-9320-52623508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>
              <a:extLst>
                <a:ext uri="{FF2B5EF4-FFF2-40B4-BE49-F238E27FC236}">
                  <a16:creationId xmlns:a16="http://schemas.microsoft.com/office/drawing/2014/main" id="{8409197E-0C6D-524A-BA60-2D4F0AFAF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01E4340-0E8F-8C4F-8BF2-FB950C1CFB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41A2BC4-3816-5A4B-8A7F-7719BB25D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3" name="Picture 62" descr="ca.png">
              <a:extLst>
                <a:ext uri="{FF2B5EF4-FFF2-40B4-BE49-F238E27FC236}">
                  <a16:creationId xmlns:a16="http://schemas.microsoft.com/office/drawing/2014/main" id="{A297A467-2EA6-3C4A-B46D-4BA21957E8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>
              <a:extLst>
                <a:ext uri="{FF2B5EF4-FFF2-40B4-BE49-F238E27FC236}">
                  <a16:creationId xmlns:a16="http://schemas.microsoft.com/office/drawing/2014/main" id="{408D2D0D-740F-0A49-830F-10639FBE9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0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64283 -1.1435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-5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5"/>
            <a:ext cx="11763663" cy="552915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C1ABC8-F9AB-9B4E-AD96-D8BDE1C06FCD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8" name="Picture 37" descr="de.png">
              <a:extLst>
                <a:ext uri="{FF2B5EF4-FFF2-40B4-BE49-F238E27FC236}">
                  <a16:creationId xmlns:a16="http://schemas.microsoft.com/office/drawing/2014/main" id="{BC485CC7-9F8D-7049-90B0-C832509A6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542E56CF-24A5-EE48-8032-2FAC4BF63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5FD54E3D-33CA-2E47-B521-96FB3C889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13938468-D03B-954F-93DF-BDF0A0DF5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0CEA3B27-DADC-A04B-8684-07B2125B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1C90F78C-94FD-3146-A177-C5AF6FDDC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5B4163A6-4A89-2D41-B009-87512D046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9B8187FF-13A7-374A-8BE3-8A027C854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FD80677B-14EA-374D-93DB-05DFC3F6E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90A53D4E-51F9-5F4D-938A-5FECD04D9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AB317C3D-EDCB-C94D-A098-267FA85BB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B01C76D-A3DE-1E42-93F4-63D949BA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5962E337-0CC4-124F-9A17-B280A4033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450E687E-0EA8-344C-A2AF-3DA240E36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401BDDEC-51B5-CC47-8AFF-376C9BBF2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E1558A8C-DE55-0447-B08C-45BADA1A9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FDD9F91D-9ADB-8F4D-BE99-4C0D64A02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02AF290D-9DA0-BA46-A25F-A62E0EEB2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0363E606-35C0-C441-96B9-C314A05F8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>
              <a:extLst>
                <a:ext uri="{FF2B5EF4-FFF2-40B4-BE49-F238E27FC236}">
                  <a16:creationId xmlns:a16="http://schemas.microsoft.com/office/drawing/2014/main" id="{B635B3B1-FDA0-1F4B-9725-B6FA5BAB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ch.png">
              <a:extLst>
                <a:ext uri="{FF2B5EF4-FFF2-40B4-BE49-F238E27FC236}">
                  <a16:creationId xmlns:a16="http://schemas.microsoft.com/office/drawing/2014/main" id="{5F9B3622-878A-1D42-875B-5ED67DD01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uk.png">
              <a:extLst>
                <a:ext uri="{FF2B5EF4-FFF2-40B4-BE49-F238E27FC236}">
                  <a16:creationId xmlns:a16="http://schemas.microsoft.com/office/drawing/2014/main" id="{19501DF7-E85A-3B4B-83DF-C1BDC2023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DB7C395-1CD9-4F4E-B872-A690842EF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68FE492-0E2A-C943-AA1F-573C2A80F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9" name="Picture 68" descr="ca.png">
              <a:extLst>
                <a:ext uri="{FF2B5EF4-FFF2-40B4-BE49-F238E27FC236}">
                  <a16:creationId xmlns:a16="http://schemas.microsoft.com/office/drawing/2014/main" id="{6F99C079-C2FE-AB41-8BC3-CC1DCDD13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si.png">
              <a:extLst>
                <a:ext uri="{FF2B5EF4-FFF2-40B4-BE49-F238E27FC236}">
                  <a16:creationId xmlns:a16="http://schemas.microsoft.com/office/drawing/2014/main" id="{BBE8BD40-517A-9D41-A5D8-92853335B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56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351EA3D-5F20-F84E-8F1D-8C2A273F9476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40" name="Picture 39" descr="de.png">
              <a:extLst>
                <a:ext uri="{FF2B5EF4-FFF2-40B4-BE49-F238E27FC236}">
                  <a16:creationId xmlns:a16="http://schemas.microsoft.com/office/drawing/2014/main" id="{1A0CC014-C38F-B144-9129-DD6A7014AE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F27CDD58-609E-7A42-AF94-7D7C13851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be.png">
              <a:extLst>
                <a:ext uri="{FF2B5EF4-FFF2-40B4-BE49-F238E27FC236}">
                  <a16:creationId xmlns:a16="http://schemas.microsoft.com/office/drawing/2014/main" id="{2551D44A-7AAF-8845-9955-88D0C03BA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k.png">
              <a:extLst>
                <a:ext uri="{FF2B5EF4-FFF2-40B4-BE49-F238E27FC236}">
                  <a16:creationId xmlns:a16="http://schemas.microsoft.com/office/drawing/2014/main" id="{BE9104BF-F7F2-EF41-A9D2-2ACC0FD4E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s.png">
              <a:extLst>
                <a:ext uri="{FF2B5EF4-FFF2-40B4-BE49-F238E27FC236}">
                  <a16:creationId xmlns:a16="http://schemas.microsoft.com/office/drawing/2014/main" id="{4BAF4F1E-0E08-6F41-ABD0-19DC2DF925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>
              <a:extLst>
                <a:ext uri="{FF2B5EF4-FFF2-40B4-BE49-F238E27FC236}">
                  <a16:creationId xmlns:a16="http://schemas.microsoft.com/office/drawing/2014/main" id="{386B42FE-0C6A-EE41-B150-85134EEB1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i.png">
              <a:extLst>
                <a:ext uri="{FF2B5EF4-FFF2-40B4-BE49-F238E27FC236}">
                  <a16:creationId xmlns:a16="http://schemas.microsoft.com/office/drawing/2014/main" id="{5A02DC34-FB5B-DA4C-9A5A-8EBE629DDF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r.png">
              <a:extLst>
                <a:ext uri="{FF2B5EF4-FFF2-40B4-BE49-F238E27FC236}">
                  <a16:creationId xmlns:a16="http://schemas.microsoft.com/office/drawing/2014/main" id="{95D8077A-ACB5-0F4C-955E-2A99DC0C3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gr.png">
              <a:extLst>
                <a:ext uri="{FF2B5EF4-FFF2-40B4-BE49-F238E27FC236}">
                  <a16:creationId xmlns:a16="http://schemas.microsoft.com/office/drawing/2014/main" id="{591C623F-12A6-6C44-8130-2DC0A79DD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hu.png">
              <a:extLst>
                <a:ext uri="{FF2B5EF4-FFF2-40B4-BE49-F238E27FC236}">
                  <a16:creationId xmlns:a16="http://schemas.microsoft.com/office/drawing/2014/main" id="{A1A013CF-7A99-6E4F-A814-7BC3CF0B5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e.png">
              <a:extLst>
                <a:ext uri="{FF2B5EF4-FFF2-40B4-BE49-F238E27FC236}">
                  <a16:creationId xmlns:a16="http://schemas.microsoft.com/office/drawing/2014/main" id="{D8436731-67D6-EE4D-811E-EE62529F4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t.png">
              <a:extLst>
                <a:ext uri="{FF2B5EF4-FFF2-40B4-BE49-F238E27FC236}">
                  <a16:creationId xmlns:a16="http://schemas.microsoft.com/office/drawing/2014/main" id="{EBCE458C-847C-D740-9084-EF2DF2BDCD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lu.png">
              <a:extLst>
                <a:ext uri="{FF2B5EF4-FFF2-40B4-BE49-F238E27FC236}">
                  <a16:creationId xmlns:a16="http://schemas.microsoft.com/office/drawing/2014/main" id="{EB95100D-C639-0B40-B85A-565B02909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o.png">
              <a:extLst>
                <a:ext uri="{FF2B5EF4-FFF2-40B4-BE49-F238E27FC236}">
                  <a16:creationId xmlns:a16="http://schemas.microsoft.com/office/drawing/2014/main" id="{363B8F80-FADB-A549-BB42-42AACC1EBC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>
              <a:extLst>
                <a:ext uri="{FF2B5EF4-FFF2-40B4-BE49-F238E27FC236}">
                  <a16:creationId xmlns:a16="http://schemas.microsoft.com/office/drawing/2014/main" id="{BEB7DF14-F37D-9547-AEBC-E39E2979E6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l.png">
              <a:extLst>
                <a:ext uri="{FF2B5EF4-FFF2-40B4-BE49-F238E27FC236}">
                  <a16:creationId xmlns:a16="http://schemas.microsoft.com/office/drawing/2014/main" id="{9861031B-57EE-4C45-9032-7C92351B51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>
              <a:extLst>
                <a:ext uri="{FF2B5EF4-FFF2-40B4-BE49-F238E27FC236}">
                  <a16:creationId xmlns:a16="http://schemas.microsoft.com/office/drawing/2014/main" id="{FAE4347C-6F5D-A242-9AC8-0FBE616C6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z.png">
              <a:extLst>
                <a:ext uri="{FF2B5EF4-FFF2-40B4-BE49-F238E27FC236}">
                  <a16:creationId xmlns:a16="http://schemas.microsoft.com/office/drawing/2014/main" id="{C216E3FD-FF41-AA49-9D91-64549627CE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ro.png">
              <a:extLst>
                <a:ext uri="{FF2B5EF4-FFF2-40B4-BE49-F238E27FC236}">
                  <a16:creationId xmlns:a16="http://schemas.microsoft.com/office/drawing/2014/main" id="{DF99CCB2-5F3F-2543-9692-C44813CD7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e.png">
              <a:extLst>
                <a:ext uri="{FF2B5EF4-FFF2-40B4-BE49-F238E27FC236}">
                  <a16:creationId xmlns:a16="http://schemas.microsoft.com/office/drawing/2014/main" id="{F11BC342-A416-DC4B-A30D-FC263695FE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>
              <a:extLst>
                <a:ext uri="{FF2B5EF4-FFF2-40B4-BE49-F238E27FC236}">
                  <a16:creationId xmlns:a16="http://schemas.microsoft.com/office/drawing/2014/main" id="{A99AA03C-EAFB-B34B-A146-05CB99A564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uk.png">
              <a:extLst>
                <a:ext uri="{FF2B5EF4-FFF2-40B4-BE49-F238E27FC236}">
                  <a16:creationId xmlns:a16="http://schemas.microsoft.com/office/drawing/2014/main" id="{4A7D6D1F-F431-054C-BBEE-2DE0B060D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D1E3F27-E19E-7345-9F4B-80A2EC1A18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6C85E3B-4A19-D24B-AB21-334227D5D9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70" name="Picture 69" descr="ca.png">
              <a:extLst>
                <a:ext uri="{FF2B5EF4-FFF2-40B4-BE49-F238E27FC236}">
                  <a16:creationId xmlns:a16="http://schemas.microsoft.com/office/drawing/2014/main" id="{C698CE6B-E176-0B49-AEA4-7BB52FC08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si.png">
              <a:extLst>
                <a:ext uri="{FF2B5EF4-FFF2-40B4-BE49-F238E27FC236}">
                  <a16:creationId xmlns:a16="http://schemas.microsoft.com/office/drawing/2014/main" id="{A2011FDD-E5F2-AF4C-9613-377AE620C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215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6E77928-F5C3-7B4B-85B6-FD0318154BA7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7" name="Picture 36" descr="de.png">
              <a:extLst>
                <a:ext uri="{FF2B5EF4-FFF2-40B4-BE49-F238E27FC236}">
                  <a16:creationId xmlns:a16="http://schemas.microsoft.com/office/drawing/2014/main" id="{8370FE49-FC8D-3446-9B44-0552A9118B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at.png">
              <a:extLst>
                <a:ext uri="{FF2B5EF4-FFF2-40B4-BE49-F238E27FC236}">
                  <a16:creationId xmlns:a16="http://schemas.microsoft.com/office/drawing/2014/main" id="{609B56EA-8C11-9B47-98B7-16F224D55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be.png">
              <a:extLst>
                <a:ext uri="{FF2B5EF4-FFF2-40B4-BE49-F238E27FC236}">
                  <a16:creationId xmlns:a16="http://schemas.microsoft.com/office/drawing/2014/main" id="{4E6C33E3-1D72-A045-8124-99BE1D503A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k.png">
              <a:extLst>
                <a:ext uri="{FF2B5EF4-FFF2-40B4-BE49-F238E27FC236}">
                  <a16:creationId xmlns:a16="http://schemas.microsoft.com/office/drawing/2014/main" id="{4324EDDD-A8A2-7943-B0C2-6D7EBF01A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es.png">
              <a:extLst>
                <a:ext uri="{FF2B5EF4-FFF2-40B4-BE49-F238E27FC236}">
                  <a16:creationId xmlns:a16="http://schemas.microsoft.com/office/drawing/2014/main" id="{FE12DACF-C86B-8346-8D76-786BCE260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>
              <a:extLst>
                <a:ext uri="{FF2B5EF4-FFF2-40B4-BE49-F238E27FC236}">
                  <a16:creationId xmlns:a16="http://schemas.microsoft.com/office/drawing/2014/main" id="{3F4B0E74-6A0F-EE44-B236-45486A685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fi.png">
              <a:extLst>
                <a:ext uri="{FF2B5EF4-FFF2-40B4-BE49-F238E27FC236}">
                  <a16:creationId xmlns:a16="http://schemas.microsoft.com/office/drawing/2014/main" id="{D20CAC13-13E6-7040-B573-55DEB79C4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r.png">
              <a:extLst>
                <a:ext uri="{FF2B5EF4-FFF2-40B4-BE49-F238E27FC236}">
                  <a16:creationId xmlns:a16="http://schemas.microsoft.com/office/drawing/2014/main" id="{1707A720-1769-8947-A823-A84D7EAC1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gr.png">
              <a:extLst>
                <a:ext uri="{FF2B5EF4-FFF2-40B4-BE49-F238E27FC236}">
                  <a16:creationId xmlns:a16="http://schemas.microsoft.com/office/drawing/2014/main" id="{705EA4DD-4B01-2946-9FDD-A0A496FC9B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hu.png">
              <a:extLst>
                <a:ext uri="{FF2B5EF4-FFF2-40B4-BE49-F238E27FC236}">
                  <a16:creationId xmlns:a16="http://schemas.microsoft.com/office/drawing/2014/main" id="{5D806367-81B9-8745-8376-FEC03AB402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ie.png">
              <a:extLst>
                <a:ext uri="{FF2B5EF4-FFF2-40B4-BE49-F238E27FC236}">
                  <a16:creationId xmlns:a16="http://schemas.microsoft.com/office/drawing/2014/main" id="{1056B2C1-F3C7-9041-8D9D-F0A6CD9AF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t.png">
              <a:extLst>
                <a:ext uri="{FF2B5EF4-FFF2-40B4-BE49-F238E27FC236}">
                  <a16:creationId xmlns:a16="http://schemas.microsoft.com/office/drawing/2014/main" id="{41B461F0-046E-C342-9B9D-4F94A98AA3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lu.png">
              <a:extLst>
                <a:ext uri="{FF2B5EF4-FFF2-40B4-BE49-F238E27FC236}">
                  <a16:creationId xmlns:a16="http://schemas.microsoft.com/office/drawing/2014/main" id="{E5CE9204-98F7-7D40-A360-859F132C7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no.png">
              <a:extLst>
                <a:ext uri="{FF2B5EF4-FFF2-40B4-BE49-F238E27FC236}">
                  <a16:creationId xmlns:a16="http://schemas.microsoft.com/office/drawing/2014/main" id="{8140C14C-4330-3342-9958-CDA8B02C1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>
              <a:extLst>
                <a:ext uri="{FF2B5EF4-FFF2-40B4-BE49-F238E27FC236}">
                  <a16:creationId xmlns:a16="http://schemas.microsoft.com/office/drawing/2014/main" id="{62000008-3EFC-7440-B4EE-00CEDC5E7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pl.png">
              <a:extLst>
                <a:ext uri="{FF2B5EF4-FFF2-40B4-BE49-F238E27FC236}">
                  <a16:creationId xmlns:a16="http://schemas.microsoft.com/office/drawing/2014/main" id="{395E70C5-587E-334B-8963-9263101B6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t.png">
              <a:extLst>
                <a:ext uri="{FF2B5EF4-FFF2-40B4-BE49-F238E27FC236}">
                  <a16:creationId xmlns:a16="http://schemas.microsoft.com/office/drawing/2014/main" id="{5BDFD4EE-5AD3-DC45-A614-680C7B11BC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cz.png">
              <a:extLst>
                <a:ext uri="{FF2B5EF4-FFF2-40B4-BE49-F238E27FC236}">
                  <a16:creationId xmlns:a16="http://schemas.microsoft.com/office/drawing/2014/main" id="{78F669BD-B201-8F45-9DC6-1594D390B9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>
              <a:extLst>
                <a:ext uri="{FF2B5EF4-FFF2-40B4-BE49-F238E27FC236}">
                  <a16:creationId xmlns:a16="http://schemas.microsoft.com/office/drawing/2014/main" id="{0DAE102B-FB7A-7A4D-8CEA-A19C4C59F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6ACCF3DE-B1FF-9C48-A9B9-5AF8A3F98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F713580A-10F0-FF4A-88AD-1D2200770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>
              <a:extLst>
                <a:ext uri="{FF2B5EF4-FFF2-40B4-BE49-F238E27FC236}">
                  <a16:creationId xmlns:a16="http://schemas.microsoft.com/office/drawing/2014/main" id="{30F33EAD-87B8-344C-876B-C1FA81563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B6E6EFE-62C7-4D4E-BFB7-37B666E47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147AA74-82FF-694D-A605-F1685659D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7" name="Picture 66" descr="ca.png">
              <a:extLst>
                <a:ext uri="{FF2B5EF4-FFF2-40B4-BE49-F238E27FC236}">
                  <a16:creationId xmlns:a16="http://schemas.microsoft.com/office/drawing/2014/main" id="{27D27C34-1A38-D647-B24E-4D02EAE6A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si.png">
              <a:extLst>
                <a:ext uri="{FF2B5EF4-FFF2-40B4-BE49-F238E27FC236}">
                  <a16:creationId xmlns:a16="http://schemas.microsoft.com/office/drawing/2014/main" id="{580F5EC8-8E75-F641-A5F9-E4EA09D9E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081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128B69C-463C-7D44-8B72-0AC1AE6F6B2B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7" name="Picture 36" descr="de.png">
              <a:extLst>
                <a:ext uri="{FF2B5EF4-FFF2-40B4-BE49-F238E27FC236}">
                  <a16:creationId xmlns:a16="http://schemas.microsoft.com/office/drawing/2014/main" id="{D263CB3D-186A-AA45-8CED-F7FB9DBE0C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at.png">
              <a:extLst>
                <a:ext uri="{FF2B5EF4-FFF2-40B4-BE49-F238E27FC236}">
                  <a16:creationId xmlns:a16="http://schemas.microsoft.com/office/drawing/2014/main" id="{7AC21C26-3F44-8D49-A8B0-22C65AD59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>
              <a:extLst>
                <a:ext uri="{FF2B5EF4-FFF2-40B4-BE49-F238E27FC236}">
                  <a16:creationId xmlns:a16="http://schemas.microsoft.com/office/drawing/2014/main" id="{09B7DBAE-6934-5546-9F3D-3D12366A5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dk.png">
              <a:extLst>
                <a:ext uri="{FF2B5EF4-FFF2-40B4-BE49-F238E27FC236}">
                  <a16:creationId xmlns:a16="http://schemas.microsoft.com/office/drawing/2014/main" id="{FEE6E553-32F1-DD44-A54C-185F77C2D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es.png">
              <a:extLst>
                <a:ext uri="{FF2B5EF4-FFF2-40B4-BE49-F238E27FC236}">
                  <a16:creationId xmlns:a16="http://schemas.microsoft.com/office/drawing/2014/main" id="{72A1E104-B7AA-524E-8CCF-BA1EB61B1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ee.png">
              <a:extLst>
                <a:ext uri="{FF2B5EF4-FFF2-40B4-BE49-F238E27FC236}">
                  <a16:creationId xmlns:a16="http://schemas.microsoft.com/office/drawing/2014/main" id="{017D787E-3C46-5745-856C-1930F3AE9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fi.png">
              <a:extLst>
                <a:ext uri="{FF2B5EF4-FFF2-40B4-BE49-F238E27FC236}">
                  <a16:creationId xmlns:a16="http://schemas.microsoft.com/office/drawing/2014/main" id="{EEBB115F-86B1-5B48-BAD5-CACD86B544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fr.png">
              <a:extLst>
                <a:ext uri="{FF2B5EF4-FFF2-40B4-BE49-F238E27FC236}">
                  <a16:creationId xmlns:a16="http://schemas.microsoft.com/office/drawing/2014/main" id="{083F70C0-9B7D-6944-A53D-1F1620D91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gr.png">
              <a:extLst>
                <a:ext uri="{FF2B5EF4-FFF2-40B4-BE49-F238E27FC236}">
                  <a16:creationId xmlns:a16="http://schemas.microsoft.com/office/drawing/2014/main" id="{95025299-1BFA-6A45-931C-D7539427F9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hu.png">
              <a:extLst>
                <a:ext uri="{FF2B5EF4-FFF2-40B4-BE49-F238E27FC236}">
                  <a16:creationId xmlns:a16="http://schemas.microsoft.com/office/drawing/2014/main" id="{4E37664F-5D08-504F-B4F0-09FB9E477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ie.png">
              <a:extLst>
                <a:ext uri="{FF2B5EF4-FFF2-40B4-BE49-F238E27FC236}">
                  <a16:creationId xmlns:a16="http://schemas.microsoft.com/office/drawing/2014/main" id="{14731A69-1B2C-204F-BBA6-757C490342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it.png">
              <a:extLst>
                <a:ext uri="{FF2B5EF4-FFF2-40B4-BE49-F238E27FC236}">
                  <a16:creationId xmlns:a16="http://schemas.microsoft.com/office/drawing/2014/main" id="{728F4DA7-20F3-0C40-A4FA-A1A0CA517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lu.png">
              <a:extLst>
                <a:ext uri="{FF2B5EF4-FFF2-40B4-BE49-F238E27FC236}">
                  <a16:creationId xmlns:a16="http://schemas.microsoft.com/office/drawing/2014/main" id="{648BE6D6-23E2-C746-8604-F8465B5387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no.png">
              <a:extLst>
                <a:ext uri="{FF2B5EF4-FFF2-40B4-BE49-F238E27FC236}">
                  <a16:creationId xmlns:a16="http://schemas.microsoft.com/office/drawing/2014/main" id="{464F3DEF-DFE2-C340-9071-426D0FA82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nl.png">
              <a:extLst>
                <a:ext uri="{FF2B5EF4-FFF2-40B4-BE49-F238E27FC236}">
                  <a16:creationId xmlns:a16="http://schemas.microsoft.com/office/drawing/2014/main" id="{3D1E114E-4997-0A44-B0DA-296277DBA5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pl.png">
              <a:extLst>
                <a:ext uri="{FF2B5EF4-FFF2-40B4-BE49-F238E27FC236}">
                  <a16:creationId xmlns:a16="http://schemas.microsoft.com/office/drawing/2014/main" id="{D262CE8C-B8A5-9B4D-BBED-5BABF920BE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pt.png">
              <a:extLst>
                <a:ext uri="{FF2B5EF4-FFF2-40B4-BE49-F238E27FC236}">
                  <a16:creationId xmlns:a16="http://schemas.microsoft.com/office/drawing/2014/main" id="{476EF548-F3A7-3E48-9970-7DB80C9546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cz.png">
              <a:extLst>
                <a:ext uri="{FF2B5EF4-FFF2-40B4-BE49-F238E27FC236}">
                  <a16:creationId xmlns:a16="http://schemas.microsoft.com/office/drawing/2014/main" id="{7C61E69E-7F76-EA4D-8113-97A6C782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ro.png">
              <a:extLst>
                <a:ext uri="{FF2B5EF4-FFF2-40B4-BE49-F238E27FC236}">
                  <a16:creationId xmlns:a16="http://schemas.microsoft.com/office/drawing/2014/main" id="{733ABF75-E6A9-0742-8B25-768256C36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se.png">
              <a:extLst>
                <a:ext uri="{FF2B5EF4-FFF2-40B4-BE49-F238E27FC236}">
                  <a16:creationId xmlns:a16="http://schemas.microsoft.com/office/drawing/2014/main" id="{BF540899-B8A5-6749-A2AE-B1C6E8B58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ch.png">
              <a:extLst>
                <a:ext uri="{FF2B5EF4-FFF2-40B4-BE49-F238E27FC236}">
                  <a16:creationId xmlns:a16="http://schemas.microsoft.com/office/drawing/2014/main" id="{E05FFA91-17A2-374A-A154-A5497A4466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uk.png">
              <a:extLst>
                <a:ext uri="{FF2B5EF4-FFF2-40B4-BE49-F238E27FC236}">
                  <a16:creationId xmlns:a16="http://schemas.microsoft.com/office/drawing/2014/main" id="{0D741B8A-7318-914C-ACFA-2256E6AAD8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7F95D70-4222-834A-A479-883B86ABD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5A9A062-BBFB-1949-B023-63CD9FD6E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3" name="Picture 62" descr="ca.png">
              <a:extLst>
                <a:ext uri="{FF2B5EF4-FFF2-40B4-BE49-F238E27FC236}">
                  <a16:creationId xmlns:a16="http://schemas.microsoft.com/office/drawing/2014/main" id="{20D13912-33D3-F24D-85E7-EB765275D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>
              <a:extLst>
                <a:ext uri="{FF2B5EF4-FFF2-40B4-BE49-F238E27FC236}">
                  <a16:creationId xmlns:a16="http://schemas.microsoft.com/office/drawing/2014/main" id="{BE60BC26-F5F9-B047-B603-D45BEB8C8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8534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 userDrawn="1"/>
        </p:nvGraphicFramePr>
        <p:xfrm>
          <a:off x="278275" y="1348842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4144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 userDrawn="1"/>
        </p:nvGraphicFramePr>
        <p:xfrm>
          <a:off x="278275" y="1244314"/>
          <a:ext cx="11624275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EE383F7-C6C2-2841-ABD4-C10974766F0E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7" name="Picture 36" descr="de.png">
              <a:extLst>
                <a:ext uri="{FF2B5EF4-FFF2-40B4-BE49-F238E27FC236}">
                  <a16:creationId xmlns:a16="http://schemas.microsoft.com/office/drawing/2014/main" id="{D61AB204-AA0F-5743-8A09-4575375C2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at.png">
              <a:extLst>
                <a:ext uri="{FF2B5EF4-FFF2-40B4-BE49-F238E27FC236}">
                  <a16:creationId xmlns:a16="http://schemas.microsoft.com/office/drawing/2014/main" id="{2887E320-9369-D64F-A9F6-4E80BBD92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>
              <a:extLst>
                <a:ext uri="{FF2B5EF4-FFF2-40B4-BE49-F238E27FC236}">
                  <a16:creationId xmlns:a16="http://schemas.microsoft.com/office/drawing/2014/main" id="{D605BB3D-6453-EB4E-97CF-806127E60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dk.png">
              <a:extLst>
                <a:ext uri="{FF2B5EF4-FFF2-40B4-BE49-F238E27FC236}">
                  <a16:creationId xmlns:a16="http://schemas.microsoft.com/office/drawing/2014/main" id="{EA3D5F0C-515A-044C-BCB5-35CC0D7173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es.png">
              <a:extLst>
                <a:ext uri="{FF2B5EF4-FFF2-40B4-BE49-F238E27FC236}">
                  <a16:creationId xmlns:a16="http://schemas.microsoft.com/office/drawing/2014/main" id="{A5292C11-C85B-E54D-B5A9-655FA96E9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ee.png">
              <a:extLst>
                <a:ext uri="{FF2B5EF4-FFF2-40B4-BE49-F238E27FC236}">
                  <a16:creationId xmlns:a16="http://schemas.microsoft.com/office/drawing/2014/main" id="{22AA4D19-E020-AC47-BCFF-2B5DF32C02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fi.png">
              <a:extLst>
                <a:ext uri="{FF2B5EF4-FFF2-40B4-BE49-F238E27FC236}">
                  <a16:creationId xmlns:a16="http://schemas.microsoft.com/office/drawing/2014/main" id="{22971BC5-1496-544D-87E8-144A39B4F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fr.png">
              <a:extLst>
                <a:ext uri="{FF2B5EF4-FFF2-40B4-BE49-F238E27FC236}">
                  <a16:creationId xmlns:a16="http://schemas.microsoft.com/office/drawing/2014/main" id="{4FD6F42D-DC4A-6C4C-8CB6-BE88BFE125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gr.png">
              <a:extLst>
                <a:ext uri="{FF2B5EF4-FFF2-40B4-BE49-F238E27FC236}">
                  <a16:creationId xmlns:a16="http://schemas.microsoft.com/office/drawing/2014/main" id="{F14209AA-6ED1-E949-A4B3-6CEC577711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hu.png">
              <a:extLst>
                <a:ext uri="{FF2B5EF4-FFF2-40B4-BE49-F238E27FC236}">
                  <a16:creationId xmlns:a16="http://schemas.microsoft.com/office/drawing/2014/main" id="{9118FF56-E53B-3F4D-BB18-0E71566D3F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ie.png">
              <a:extLst>
                <a:ext uri="{FF2B5EF4-FFF2-40B4-BE49-F238E27FC236}">
                  <a16:creationId xmlns:a16="http://schemas.microsoft.com/office/drawing/2014/main" id="{819879B3-84FF-924A-959E-984374B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it.png">
              <a:extLst>
                <a:ext uri="{FF2B5EF4-FFF2-40B4-BE49-F238E27FC236}">
                  <a16:creationId xmlns:a16="http://schemas.microsoft.com/office/drawing/2014/main" id="{06A9450F-2A9E-214C-85E7-65F0775E11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lu.png">
              <a:extLst>
                <a:ext uri="{FF2B5EF4-FFF2-40B4-BE49-F238E27FC236}">
                  <a16:creationId xmlns:a16="http://schemas.microsoft.com/office/drawing/2014/main" id="{2A469CD2-4DD6-ED4E-9C90-AA455196A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no.png">
              <a:extLst>
                <a:ext uri="{FF2B5EF4-FFF2-40B4-BE49-F238E27FC236}">
                  <a16:creationId xmlns:a16="http://schemas.microsoft.com/office/drawing/2014/main" id="{60709B86-8E47-1F44-9290-FD62395B1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nl.png">
              <a:extLst>
                <a:ext uri="{FF2B5EF4-FFF2-40B4-BE49-F238E27FC236}">
                  <a16:creationId xmlns:a16="http://schemas.microsoft.com/office/drawing/2014/main" id="{8D8086BF-EF9B-284C-A622-4C56EF04C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pl.png">
              <a:extLst>
                <a:ext uri="{FF2B5EF4-FFF2-40B4-BE49-F238E27FC236}">
                  <a16:creationId xmlns:a16="http://schemas.microsoft.com/office/drawing/2014/main" id="{4A8B7A39-5954-BC44-9FD4-FE8CE1881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pt.png">
              <a:extLst>
                <a:ext uri="{FF2B5EF4-FFF2-40B4-BE49-F238E27FC236}">
                  <a16:creationId xmlns:a16="http://schemas.microsoft.com/office/drawing/2014/main" id="{B548F522-9006-314E-ADAF-F798D5BF0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cz.png">
              <a:extLst>
                <a:ext uri="{FF2B5EF4-FFF2-40B4-BE49-F238E27FC236}">
                  <a16:creationId xmlns:a16="http://schemas.microsoft.com/office/drawing/2014/main" id="{1AE077E8-3956-5045-A456-1531A69C19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ro.png">
              <a:extLst>
                <a:ext uri="{FF2B5EF4-FFF2-40B4-BE49-F238E27FC236}">
                  <a16:creationId xmlns:a16="http://schemas.microsoft.com/office/drawing/2014/main" id="{7BF22676-8401-E149-A2FE-6E65C2981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se.png">
              <a:extLst>
                <a:ext uri="{FF2B5EF4-FFF2-40B4-BE49-F238E27FC236}">
                  <a16:creationId xmlns:a16="http://schemas.microsoft.com/office/drawing/2014/main" id="{807B08E7-6CF5-794E-96C3-1627B422A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ch.png">
              <a:extLst>
                <a:ext uri="{FF2B5EF4-FFF2-40B4-BE49-F238E27FC236}">
                  <a16:creationId xmlns:a16="http://schemas.microsoft.com/office/drawing/2014/main" id="{206F7321-7B91-E343-8228-E99A38F42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uk.png">
              <a:extLst>
                <a:ext uri="{FF2B5EF4-FFF2-40B4-BE49-F238E27FC236}">
                  <a16:creationId xmlns:a16="http://schemas.microsoft.com/office/drawing/2014/main" id="{DD9655F0-345A-C244-B4C4-FA35ED4D8F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EA23B20-64F9-1642-B6AC-151E5953E9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A46E487-506C-504E-88AC-8AAA4B4A8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4" name="Picture 63" descr="ca.png">
              <a:extLst>
                <a:ext uri="{FF2B5EF4-FFF2-40B4-BE49-F238E27FC236}">
                  <a16:creationId xmlns:a16="http://schemas.microsoft.com/office/drawing/2014/main" id="{85A498A5-5394-3149-BBED-9A7442BD5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si.png">
              <a:extLst>
                <a:ext uri="{FF2B5EF4-FFF2-40B4-BE49-F238E27FC236}">
                  <a16:creationId xmlns:a16="http://schemas.microsoft.com/office/drawing/2014/main" id="{501127F7-E009-814B-B3DC-048B9809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2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14771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90084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E495C7B-C99F-A548-8714-1E6383B8115B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7" name="Picture 36" descr="de.png">
              <a:extLst>
                <a:ext uri="{FF2B5EF4-FFF2-40B4-BE49-F238E27FC236}">
                  <a16:creationId xmlns:a16="http://schemas.microsoft.com/office/drawing/2014/main" id="{B31519E1-AB68-B14F-B7B7-BE3A4F561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at.png">
              <a:extLst>
                <a:ext uri="{FF2B5EF4-FFF2-40B4-BE49-F238E27FC236}">
                  <a16:creationId xmlns:a16="http://schemas.microsoft.com/office/drawing/2014/main" id="{B0B06DD7-86B7-764F-AD33-567A0112A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>
              <a:extLst>
                <a:ext uri="{FF2B5EF4-FFF2-40B4-BE49-F238E27FC236}">
                  <a16:creationId xmlns:a16="http://schemas.microsoft.com/office/drawing/2014/main" id="{82914FDB-A43B-484E-B4BC-035E2EF34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dk.png">
              <a:extLst>
                <a:ext uri="{FF2B5EF4-FFF2-40B4-BE49-F238E27FC236}">
                  <a16:creationId xmlns:a16="http://schemas.microsoft.com/office/drawing/2014/main" id="{7C59583D-4982-8E4C-9481-1229897B7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es.png">
              <a:extLst>
                <a:ext uri="{FF2B5EF4-FFF2-40B4-BE49-F238E27FC236}">
                  <a16:creationId xmlns:a16="http://schemas.microsoft.com/office/drawing/2014/main" id="{D867677B-8A05-5F4C-A80D-A23627418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ee.png">
              <a:extLst>
                <a:ext uri="{FF2B5EF4-FFF2-40B4-BE49-F238E27FC236}">
                  <a16:creationId xmlns:a16="http://schemas.microsoft.com/office/drawing/2014/main" id="{1F2C73D2-BAF9-1A44-8E17-71E15563CA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fi.png">
              <a:extLst>
                <a:ext uri="{FF2B5EF4-FFF2-40B4-BE49-F238E27FC236}">
                  <a16:creationId xmlns:a16="http://schemas.microsoft.com/office/drawing/2014/main" id="{306BF285-C5CF-524C-852F-34D8FCD271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fr.png">
              <a:extLst>
                <a:ext uri="{FF2B5EF4-FFF2-40B4-BE49-F238E27FC236}">
                  <a16:creationId xmlns:a16="http://schemas.microsoft.com/office/drawing/2014/main" id="{E8271ADD-0F2A-B247-8508-6BCB80A62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gr.png">
              <a:extLst>
                <a:ext uri="{FF2B5EF4-FFF2-40B4-BE49-F238E27FC236}">
                  <a16:creationId xmlns:a16="http://schemas.microsoft.com/office/drawing/2014/main" id="{05C4033F-583F-3648-87E4-8604D7F4F5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hu.png">
              <a:extLst>
                <a:ext uri="{FF2B5EF4-FFF2-40B4-BE49-F238E27FC236}">
                  <a16:creationId xmlns:a16="http://schemas.microsoft.com/office/drawing/2014/main" id="{DCBADC7B-A782-3C44-9386-766591F175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ie.png">
              <a:extLst>
                <a:ext uri="{FF2B5EF4-FFF2-40B4-BE49-F238E27FC236}">
                  <a16:creationId xmlns:a16="http://schemas.microsoft.com/office/drawing/2014/main" id="{A3CF3C77-BBD3-0C49-BF84-2682CC488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it.png">
              <a:extLst>
                <a:ext uri="{FF2B5EF4-FFF2-40B4-BE49-F238E27FC236}">
                  <a16:creationId xmlns:a16="http://schemas.microsoft.com/office/drawing/2014/main" id="{DF7AB8B8-E786-5E42-B93A-46D2560A5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lu.png">
              <a:extLst>
                <a:ext uri="{FF2B5EF4-FFF2-40B4-BE49-F238E27FC236}">
                  <a16:creationId xmlns:a16="http://schemas.microsoft.com/office/drawing/2014/main" id="{1086B736-CA53-7340-AB8D-945C1273E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no.png">
              <a:extLst>
                <a:ext uri="{FF2B5EF4-FFF2-40B4-BE49-F238E27FC236}">
                  <a16:creationId xmlns:a16="http://schemas.microsoft.com/office/drawing/2014/main" id="{F9CEDDBB-BB81-344A-AE37-E4642835E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nl.png">
              <a:extLst>
                <a:ext uri="{FF2B5EF4-FFF2-40B4-BE49-F238E27FC236}">
                  <a16:creationId xmlns:a16="http://schemas.microsoft.com/office/drawing/2014/main" id="{160403E6-264D-314D-A183-71AD53090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pl.png">
              <a:extLst>
                <a:ext uri="{FF2B5EF4-FFF2-40B4-BE49-F238E27FC236}">
                  <a16:creationId xmlns:a16="http://schemas.microsoft.com/office/drawing/2014/main" id="{C01FEAC6-5132-3D45-A626-6994DF997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pt.png">
              <a:extLst>
                <a:ext uri="{FF2B5EF4-FFF2-40B4-BE49-F238E27FC236}">
                  <a16:creationId xmlns:a16="http://schemas.microsoft.com/office/drawing/2014/main" id="{E1919617-17F6-324D-B7D7-F0514BB3F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cz.png">
              <a:extLst>
                <a:ext uri="{FF2B5EF4-FFF2-40B4-BE49-F238E27FC236}">
                  <a16:creationId xmlns:a16="http://schemas.microsoft.com/office/drawing/2014/main" id="{36863B88-A5DD-D541-A3F7-561097912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ro.png">
              <a:extLst>
                <a:ext uri="{FF2B5EF4-FFF2-40B4-BE49-F238E27FC236}">
                  <a16:creationId xmlns:a16="http://schemas.microsoft.com/office/drawing/2014/main" id="{E4E993A1-EE77-034D-A434-8E43144694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se.png">
              <a:extLst>
                <a:ext uri="{FF2B5EF4-FFF2-40B4-BE49-F238E27FC236}">
                  <a16:creationId xmlns:a16="http://schemas.microsoft.com/office/drawing/2014/main" id="{97D3B90C-D149-B849-82FC-011DAEF86E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ch.png">
              <a:extLst>
                <a:ext uri="{FF2B5EF4-FFF2-40B4-BE49-F238E27FC236}">
                  <a16:creationId xmlns:a16="http://schemas.microsoft.com/office/drawing/2014/main" id="{EB5B2E4D-6973-4949-BCDB-DABF8F733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uk.png">
              <a:extLst>
                <a:ext uri="{FF2B5EF4-FFF2-40B4-BE49-F238E27FC236}">
                  <a16:creationId xmlns:a16="http://schemas.microsoft.com/office/drawing/2014/main" id="{A4024BF1-EF63-6547-B6E4-28170FE654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1B29518-1FDA-5E42-8CB4-DA89604CE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1A26EAD-C4E7-1B44-A6C5-234A71C90D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4" name="Picture 63" descr="ca.png">
              <a:extLst>
                <a:ext uri="{FF2B5EF4-FFF2-40B4-BE49-F238E27FC236}">
                  <a16:creationId xmlns:a16="http://schemas.microsoft.com/office/drawing/2014/main" id="{F08FB458-39BD-EC49-A54C-BCB245F9B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si.png">
              <a:extLst>
                <a:ext uri="{FF2B5EF4-FFF2-40B4-BE49-F238E27FC236}">
                  <a16:creationId xmlns:a16="http://schemas.microsoft.com/office/drawing/2014/main" id="{2E477A5D-A42C-7D42-8EDA-9094DF09B9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136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AE2C4A8-E5A0-3142-A910-EABDD6B91EF2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8" name="Picture 37" descr="de.png">
              <a:extLst>
                <a:ext uri="{FF2B5EF4-FFF2-40B4-BE49-F238E27FC236}">
                  <a16:creationId xmlns:a16="http://schemas.microsoft.com/office/drawing/2014/main" id="{813FA7D7-4A73-D040-8523-81473EE7A3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at.png">
              <a:extLst>
                <a:ext uri="{FF2B5EF4-FFF2-40B4-BE49-F238E27FC236}">
                  <a16:creationId xmlns:a16="http://schemas.microsoft.com/office/drawing/2014/main" id="{07C431CB-5178-7F42-A287-6408D79B9A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>
              <a:extLst>
                <a:ext uri="{FF2B5EF4-FFF2-40B4-BE49-F238E27FC236}">
                  <a16:creationId xmlns:a16="http://schemas.microsoft.com/office/drawing/2014/main" id="{191DE87C-CC21-824C-95BA-AE72FC56B4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dk.png">
              <a:extLst>
                <a:ext uri="{FF2B5EF4-FFF2-40B4-BE49-F238E27FC236}">
                  <a16:creationId xmlns:a16="http://schemas.microsoft.com/office/drawing/2014/main" id="{B9E82B87-0975-8945-9A76-74323367AA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es.png">
              <a:extLst>
                <a:ext uri="{FF2B5EF4-FFF2-40B4-BE49-F238E27FC236}">
                  <a16:creationId xmlns:a16="http://schemas.microsoft.com/office/drawing/2014/main" id="{7FD5F6CD-80FD-654C-A38D-FD5D861B13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ee.png">
              <a:extLst>
                <a:ext uri="{FF2B5EF4-FFF2-40B4-BE49-F238E27FC236}">
                  <a16:creationId xmlns:a16="http://schemas.microsoft.com/office/drawing/2014/main" id="{B9900D21-C873-EA46-BFA2-0D9FF9D5BC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fi.png">
              <a:extLst>
                <a:ext uri="{FF2B5EF4-FFF2-40B4-BE49-F238E27FC236}">
                  <a16:creationId xmlns:a16="http://schemas.microsoft.com/office/drawing/2014/main" id="{06EE16A9-5578-5C4E-90E5-57E38504C6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fr.png">
              <a:extLst>
                <a:ext uri="{FF2B5EF4-FFF2-40B4-BE49-F238E27FC236}">
                  <a16:creationId xmlns:a16="http://schemas.microsoft.com/office/drawing/2014/main" id="{E774B96E-1E69-C345-A093-534904233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gr.png">
              <a:extLst>
                <a:ext uri="{FF2B5EF4-FFF2-40B4-BE49-F238E27FC236}">
                  <a16:creationId xmlns:a16="http://schemas.microsoft.com/office/drawing/2014/main" id="{C546935D-CE8C-D641-9C82-D5FDA42C2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hu.png">
              <a:extLst>
                <a:ext uri="{FF2B5EF4-FFF2-40B4-BE49-F238E27FC236}">
                  <a16:creationId xmlns:a16="http://schemas.microsoft.com/office/drawing/2014/main" id="{3C1551D9-6C9B-A34E-A25B-D1AC90EBD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ie.png">
              <a:extLst>
                <a:ext uri="{FF2B5EF4-FFF2-40B4-BE49-F238E27FC236}">
                  <a16:creationId xmlns:a16="http://schemas.microsoft.com/office/drawing/2014/main" id="{29B7CD4C-A603-964F-8D56-D3E05CC87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it.png">
              <a:extLst>
                <a:ext uri="{FF2B5EF4-FFF2-40B4-BE49-F238E27FC236}">
                  <a16:creationId xmlns:a16="http://schemas.microsoft.com/office/drawing/2014/main" id="{5C536A5C-301A-E942-A179-A5BC9E1B4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lu.png">
              <a:extLst>
                <a:ext uri="{FF2B5EF4-FFF2-40B4-BE49-F238E27FC236}">
                  <a16:creationId xmlns:a16="http://schemas.microsoft.com/office/drawing/2014/main" id="{2584B49A-583F-0B4D-9595-95F375BC8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no.png">
              <a:extLst>
                <a:ext uri="{FF2B5EF4-FFF2-40B4-BE49-F238E27FC236}">
                  <a16:creationId xmlns:a16="http://schemas.microsoft.com/office/drawing/2014/main" id="{2F8AD3FC-14E0-3340-9E9C-34DBE8794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nl.png">
              <a:extLst>
                <a:ext uri="{FF2B5EF4-FFF2-40B4-BE49-F238E27FC236}">
                  <a16:creationId xmlns:a16="http://schemas.microsoft.com/office/drawing/2014/main" id="{5E6C4AB8-DD25-F148-A406-8AEAE15F8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pl.png">
              <a:extLst>
                <a:ext uri="{FF2B5EF4-FFF2-40B4-BE49-F238E27FC236}">
                  <a16:creationId xmlns:a16="http://schemas.microsoft.com/office/drawing/2014/main" id="{F8D1B7EC-EF84-2749-BAA1-24AE7E0A0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pt.png">
              <a:extLst>
                <a:ext uri="{FF2B5EF4-FFF2-40B4-BE49-F238E27FC236}">
                  <a16:creationId xmlns:a16="http://schemas.microsoft.com/office/drawing/2014/main" id="{641ABB5A-9A3F-BC4F-8413-ED5EE33AA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cz.png">
              <a:extLst>
                <a:ext uri="{FF2B5EF4-FFF2-40B4-BE49-F238E27FC236}">
                  <a16:creationId xmlns:a16="http://schemas.microsoft.com/office/drawing/2014/main" id="{17D4BFFB-9B00-3247-8A2E-AE6F6F1DB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ro.png">
              <a:extLst>
                <a:ext uri="{FF2B5EF4-FFF2-40B4-BE49-F238E27FC236}">
                  <a16:creationId xmlns:a16="http://schemas.microsoft.com/office/drawing/2014/main" id="{7EA276C7-2E95-834B-917C-D44CA2A0B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se.png">
              <a:extLst>
                <a:ext uri="{FF2B5EF4-FFF2-40B4-BE49-F238E27FC236}">
                  <a16:creationId xmlns:a16="http://schemas.microsoft.com/office/drawing/2014/main" id="{0F4F9F16-82A4-DF41-B30C-48C160953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h.png">
              <a:extLst>
                <a:ext uri="{FF2B5EF4-FFF2-40B4-BE49-F238E27FC236}">
                  <a16:creationId xmlns:a16="http://schemas.microsoft.com/office/drawing/2014/main" id="{2492ECC8-2A80-D546-A64F-833234652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>
              <a:extLst>
                <a:ext uri="{FF2B5EF4-FFF2-40B4-BE49-F238E27FC236}">
                  <a16:creationId xmlns:a16="http://schemas.microsoft.com/office/drawing/2014/main" id="{E6E5418D-739D-1749-88A9-32EA3A9D80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4FD2094-B092-6A46-82CF-1C6E49910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FC14806-6030-B34E-BDBC-C8888A0EEB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7" name="Picture 66" descr="ca.png">
              <a:extLst>
                <a:ext uri="{FF2B5EF4-FFF2-40B4-BE49-F238E27FC236}">
                  <a16:creationId xmlns:a16="http://schemas.microsoft.com/office/drawing/2014/main" id="{DE8B9913-3583-0440-A884-4E4E12255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si.png">
              <a:extLst>
                <a:ext uri="{FF2B5EF4-FFF2-40B4-BE49-F238E27FC236}">
                  <a16:creationId xmlns:a16="http://schemas.microsoft.com/office/drawing/2014/main" id="{E2F45679-533D-DB4F-B192-85F16B045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903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5" y="-3"/>
            <a:ext cx="12198565" cy="6858003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A28FF-2D15-CA4C-BE38-ACE4F46B1078}"/>
              </a:ext>
            </a:extLst>
          </p:cNvPr>
          <p:cNvGrpSpPr/>
          <p:nvPr userDrawn="1"/>
        </p:nvGrpSpPr>
        <p:grpSpPr>
          <a:xfrm>
            <a:off x="226689" y="6572055"/>
            <a:ext cx="9280921" cy="144115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0E2E3015-98F4-8247-9D73-0375E88996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9D074CA4-7915-A747-9929-B98273D72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C0DA22F7-53FD-C945-B78E-ABF90C8F4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E10FF190-69E2-5E49-B481-C02894E38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91116F4C-7CEE-724C-819A-6EDD536CB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39EC5588-D5FA-AB47-B8CD-7BC4F231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89D7384-0E1C-844B-AB49-713383568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E3D0A64-A661-C549-B1E5-4DA7CA496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0558D9A-35EB-C34A-817B-0559522AE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35B03227-69B0-3A44-A5FD-555C28A52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5E569F24-CE46-2648-AB03-B8B31E9E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09B3A2D5-836F-E04F-8371-D3F0E82EF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C3D2351-6DE0-A74B-93D0-41A1A80FD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339AE59-B805-0A4B-B7B0-6A23104F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A6AB9BA2-A374-114C-AEB9-FF2E36B6B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5D787E2C-02FD-9F45-A5DC-20077BC84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334BDD4-1A12-EA40-8B95-6A7986C3D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B28A7F64-BEA5-184D-BF8C-0E51ABD63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85FB01D-B3B0-AD43-85FC-37622F98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0A1B73F-F128-DC45-A233-BEB4AD436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6F2E8BB-654D-5E42-BAEE-4FCCA17B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2D5D70E9-CF0C-5E44-AAD4-3782CE16E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A4881718-6EC8-5841-BF67-0E3E06CBF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ADEF53-156F-E846-A65A-2C73BD6E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F225A08-E820-3B4A-8716-A34F02B11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702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5" y="-3"/>
            <a:ext cx="12198565" cy="6858003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3"/>
            <a:ext cx="11763663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A3614A-6788-2248-B62D-2F2427733998}"/>
              </a:ext>
            </a:extLst>
          </p:cNvPr>
          <p:cNvGrpSpPr/>
          <p:nvPr userDrawn="1"/>
        </p:nvGrpSpPr>
        <p:grpSpPr>
          <a:xfrm>
            <a:off x="226689" y="6572055"/>
            <a:ext cx="9280921" cy="144115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584253CC-9B5C-FF46-B30D-58D9DD648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BE45153C-5281-8F4A-B7BC-531FF5B1B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65BBAFF-D167-5141-BB55-F82E11C07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152B990-C28D-0246-BCB5-BCE8B2D8C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93F2E73-85F2-F74D-AD1F-8F4DAE75E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5F37193D-D9BA-B043-9B85-864246FAD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C5FC4AE-6076-9742-A71F-062F550FC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3C9E6F73-CAD6-8845-B3B0-58C13B98D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D931B81-306F-7D40-A641-80EA433FFD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4F58ED70-6399-A94F-BAF0-99A8CDEFD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43007EED-AF95-4245-9D83-C61DF9BE2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1A4B9A-E1C7-924E-A682-C51BD0A3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297B8F6-AA1D-054C-924B-D4488A85D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0E362650-F059-0E4B-95A1-3DCECE3C6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5CD598B-D782-EA49-B9EF-E6C7FAF8B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05531A4-257A-3D45-B079-69498C696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7EF2CB2B-377A-7C4D-9553-0EE371E5B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DDAAC74-208C-414F-9A7C-DAD25C8C9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44A5A0A8-C241-344D-9CA2-7957ED2A6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56A814C-958E-C148-A92C-03064E5AB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E65DB58-E120-B04F-B853-02B2675F5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18A8894-A6EC-A64D-9C37-9B8C39528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C82B025C-EC9C-1A4B-BD61-356DF95A0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00AF9E-F5A2-B84E-85FF-0DE9991BB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4B0581A1-7DD4-5541-A6BB-28E41300C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012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5" y="-3"/>
            <a:ext cx="12198565" cy="6858003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3"/>
            <a:ext cx="11763663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F6CB173-B6CB-ED4C-BB6E-B192CECEF952}"/>
              </a:ext>
            </a:extLst>
          </p:cNvPr>
          <p:cNvGrpSpPr/>
          <p:nvPr userDrawn="1"/>
        </p:nvGrpSpPr>
        <p:grpSpPr>
          <a:xfrm>
            <a:off x="226689" y="6572055"/>
            <a:ext cx="9280921" cy="144115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EA551FB3-F30A-014C-80D6-2704C1F6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384B9253-EE84-764B-82E9-F65946176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752C153E-69B5-3B4D-96B0-761A90394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470A1ED1-B931-2C44-985B-010222D8E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35B33C4-CF8E-8D4A-BDA7-6E3D7539E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31AF28B-F560-9248-AFC3-EA322EA79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0867832-54BB-674B-AABA-00BD45342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C26DD8E6-2DB0-4D4B-B68A-976ED030D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5790166-BF1B-564D-AFAE-D9DF30AFD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06E17F2-1548-9548-ACB0-FEED80280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35A6156-83CE-644B-84F7-50883476E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22E71396-ECA6-9242-831B-445E24E8C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8020EFB5-52DE-B040-BB18-4A1FF88F5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3A758FE5-4022-5C45-951C-39CF723F8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BE0DDB5F-75F4-4146-A65A-6BE348C1D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D2FCD63-5B62-1445-93DC-E1F898439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E715264-F183-804B-B1E4-FD7F86D10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92BC563-BE85-E74D-A455-63F6462B7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1DF8479F-DA33-FF4F-BBBC-AC381EA89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1539D7A-3745-BA4E-B009-65878E251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BE17C5C-619E-5D4F-864D-D1939DE9D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FC8FDA7-C4C2-434B-B994-EA82017FC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3BA2489-126B-A540-8AFD-EB11DBC14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2D9F7493-9E8F-AD4D-9552-63D05986B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CBA6C43-07FF-E141-B820-809A1A1D0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941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5" y="-1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41667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829EC8-9F1D-F149-A219-804BBAF3FAE4}"/>
              </a:ext>
            </a:extLst>
          </p:cNvPr>
          <p:cNvGrpSpPr/>
          <p:nvPr userDrawn="1"/>
        </p:nvGrpSpPr>
        <p:grpSpPr>
          <a:xfrm>
            <a:off x="226689" y="6572055"/>
            <a:ext cx="9280921" cy="144115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C19983A8-7062-3F43-8A1D-37604D6D58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26B8D4A-247B-E24D-992C-A88A6B969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BE5E6113-818D-FB49-B090-E19342F28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1FE898A1-4B3A-2F42-A01B-183D128F3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57187CBC-5F64-3940-94C4-F4586E23B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1A77F22F-4EA4-1B4E-AD85-83E6A9E6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971E61C-3E5D-A44F-BB32-C135DCA40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52BDB40C-C8F6-2F46-B22B-53159FB72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A6C3A39-8815-6E46-A4A7-F1DF4D946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89C6B1C6-96B4-BB4A-8EF4-D905EBCDD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1E8E5058-5837-0641-8ACC-2A22E98C6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280B1B9-E87E-1A4F-891B-FE02DF8C84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1DA4A09-1BBB-9841-8DDD-85AD266CE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9F861CE1-36F2-304A-BA2D-3B29B84F8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0CC6F197-295E-AA48-9F54-5BB992E4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B2470C86-76A1-0747-82C7-81CE98BC1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211EEA25-F325-7745-8745-5B5BBAC4F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156D6C9-FE9B-354E-A16F-294D149E41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B31BF8B-99DC-4F4A-BB25-16401B2EE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CC17C73D-B199-8446-8356-06B17E465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F8E7A4F7-C776-E44C-B459-792904B11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F8273AC-F4CD-7B44-A339-1DFDEDA6D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054CC79-C8A4-6849-83FA-F64F0120C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22BE5F0-9351-1F49-AD56-2D379D64F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509DAF-C81C-B546-BCD1-6B1C5D653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6825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5" y="-3"/>
            <a:ext cx="12198565" cy="6858003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F7BF6-3392-B144-8001-12FDDEF808F2}"/>
              </a:ext>
            </a:extLst>
          </p:cNvPr>
          <p:cNvGrpSpPr/>
          <p:nvPr userDrawn="1"/>
        </p:nvGrpSpPr>
        <p:grpSpPr>
          <a:xfrm>
            <a:off x="226689" y="6572055"/>
            <a:ext cx="9280921" cy="144115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9274A80-DE14-534B-8E88-EB6B9AF81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C7C1A99-BE34-E948-80DE-BC4F3DA31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0D8E890-179F-134F-A153-70684E8B9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7FF2C21D-860C-3449-9C03-257D2590A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361ED7A-68E6-0E4D-9BC4-097D41D9F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C424A9F5-069A-434E-8E83-3408A9C19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B1CC685-FAA3-A248-AAB2-F20C3883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B75A8634-06BC-094C-89BB-1D7B1C897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D6307B4D-5DCF-B74D-A84C-DA63FB025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2691AFB8-3B77-0A4F-828F-4FE7F3613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B33F68EE-435E-0244-8392-CD25D552D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FE3CC19D-9F24-E44A-A693-0555D62C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2786FEC6-B769-1D4E-B6B3-0D617EFC7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FF41234-4D97-8944-94E0-DB24DA954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5CC9CE43-782F-B243-B0F2-A1F201A98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D541A120-0643-A34E-B774-D4AD5DC1A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F8B4CE5-903D-2A49-961E-99890647F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DD754616-3344-5C4C-80F5-3023168B3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9976AFC9-2D5A-C54B-9CA7-A994E7CCC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7F9BD34-A5E5-A54D-80AD-7BB6BBA46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03582D9-7119-CD44-BA81-A6FBFD1AE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7F7A8D82-051C-C148-9664-C747BDB4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447F0220-5C4A-BE4B-B874-6CD8BB381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70B4468-AA03-5247-BAAB-718BC1670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3D3F122-B79E-FE4A-85D5-63B2D0A9F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6323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5" y="-3"/>
            <a:ext cx="12198565" cy="6858003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2" y="157325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3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9" y="6572055"/>
            <a:ext cx="9280921" cy="144115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7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3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5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9" y="4524206"/>
            <a:ext cx="2812781" cy="31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7" y="1740024"/>
            <a:ext cx="2819403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297" y="2041527"/>
            <a:ext cx="2819403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7" y="4406774"/>
            <a:ext cx="2819403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7468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933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0300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421831"/>
            <a:ext cx="10596033" cy="567399"/>
          </a:xfrm>
          <a:prstGeom prst="rect">
            <a:avLst/>
          </a:prstGeom>
        </p:spPr>
        <p:txBody>
          <a:bodyPr/>
          <a:lstStyle>
            <a:lvl1pPr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6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522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67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5033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5851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192000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0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375" y="5258120"/>
            <a:ext cx="10598400" cy="4092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2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5658" y="3421831"/>
            <a:ext cx="10596033" cy="567399"/>
          </a:xfrm>
          <a:prstGeom prst="rect">
            <a:avLst/>
          </a:prstGeom>
        </p:spPr>
        <p:txBody>
          <a:bodyPr/>
          <a:lstStyle>
            <a:lvl1pPr algn="l">
              <a:defRPr sz="30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68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1" y="4106871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01314" y="5406993"/>
            <a:ext cx="22732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9244" y="6156812"/>
            <a:ext cx="22732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094664" y="5811879"/>
            <a:ext cx="911906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2592" y="6213933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6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4" y="6202803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6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6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6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7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6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0"/>
            </a:lvl1pPr>
            <a:lvl2pPr>
              <a:defRPr sz="1790"/>
            </a:lvl2pPr>
            <a:lvl3pPr>
              <a:defRPr sz="1790"/>
            </a:lvl3pPr>
            <a:lvl4pPr>
              <a:defRPr sz="1790"/>
            </a:lvl4pPr>
            <a:lvl5pPr>
              <a:defRPr sz="179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9068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/>
            </a:lvl1pPr>
            <a:lvl2pPr>
              <a:defRPr sz="1790"/>
            </a:lvl2pPr>
            <a:lvl3pPr>
              <a:defRPr sz="1790"/>
            </a:lvl3pPr>
            <a:lvl4pPr>
              <a:defRPr sz="1790"/>
            </a:lvl4pPr>
            <a:lvl5pPr>
              <a:defRPr sz="179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590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/>
            </a:lvl1pPr>
            <a:lvl2pPr>
              <a:defRPr sz="1790"/>
            </a:lvl2pPr>
            <a:lvl3pPr>
              <a:defRPr sz="1790"/>
            </a:lvl3pPr>
            <a:lvl4pPr>
              <a:defRPr sz="1790"/>
            </a:lvl4pPr>
            <a:lvl5pPr>
              <a:defRPr sz="179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50" Type="http://schemas.openxmlformats.org/officeDocument/2006/relationships/image" Target="../media/image26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3" Type="http://schemas.openxmlformats.org/officeDocument/2006/relationships/image" Target="../media/image29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52" Type="http://schemas.openxmlformats.org/officeDocument/2006/relationships/image" Target="../media/image2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48" Type="http://schemas.openxmlformats.org/officeDocument/2006/relationships/image" Target="../media/image24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7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49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9" Type="http://schemas.openxmlformats.org/officeDocument/2006/relationships/image" Target="../media/image24.png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7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41" Type="http://schemas.openxmlformats.org/officeDocument/2006/relationships/image" Target="../media/image26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Relationship Id="rId43" Type="http://schemas.openxmlformats.org/officeDocument/2006/relationships/image" Target="../media/image28.png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8.png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37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8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36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theme" Target="../theme/theme5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emf"/><Relationship Id="rId8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44.png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43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6.png"/><Relationship Id="rId31" Type="http://schemas.openxmlformats.org/officeDocument/2006/relationships/image" Target="../media/image13.png"/><Relationship Id="rId44" Type="http://schemas.openxmlformats.org/officeDocument/2006/relationships/image" Target="../media/image26.emf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45.png"/><Relationship Id="rId20" Type="http://schemas.openxmlformats.org/officeDocument/2006/relationships/image" Target="../media/image47.png"/><Relationship Id="rId41" Type="http://schemas.openxmlformats.org/officeDocument/2006/relationships/image" Target="../media/image23.pn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image" Target="../media/image41.png"/><Relationship Id="rId39" Type="http://schemas.openxmlformats.org/officeDocument/2006/relationships/image" Target="../media/image15.png"/><Relationship Id="rId21" Type="http://schemas.openxmlformats.org/officeDocument/2006/relationships/slideLayout" Target="../slideLayouts/slideLayout94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50" Type="http://schemas.openxmlformats.org/officeDocument/2006/relationships/image" Target="../media/image26.emf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9" Type="http://schemas.openxmlformats.org/officeDocument/2006/relationships/image" Target="../media/image5.png"/><Relationship Id="rId11" Type="http://schemas.openxmlformats.org/officeDocument/2006/relationships/slideLayout" Target="../slideLayouts/slideLayout84.xml"/><Relationship Id="rId24" Type="http://schemas.openxmlformats.org/officeDocument/2006/relationships/image" Target="../media/image42.png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theme" Target="../theme/theme7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49" Type="http://schemas.openxmlformats.org/officeDocument/2006/relationships/image" Target="../media/image25.png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52" Type="http://schemas.openxmlformats.org/officeDocument/2006/relationships/image" Target="../media/image45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43.png"/><Relationship Id="rId48" Type="http://schemas.openxmlformats.org/officeDocument/2006/relationships/image" Target="../media/image44.png"/><Relationship Id="rId8" Type="http://schemas.openxmlformats.org/officeDocument/2006/relationships/slideLayout" Target="../slideLayouts/slideLayout81.xml"/><Relationship Id="rId51" Type="http://schemas.openxmlformats.org/officeDocument/2006/relationships/image" Target="../media/image27.png"/><Relationship Id="rId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74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0" Type="http://schemas.openxmlformats.org/officeDocument/2006/relationships/slideLayout" Target="../slideLayouts/slideLayout93.xml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9" Type="http://schemas.openxmlformats.org/officeDocument/2006/relationships/image" Target="../media/image24.png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37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41" Type="http://schemas.openxmlformats.org/officeDocument/2006/relationships/image" Target="../media/image26.emf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Relationship Id="rId43" Type="http://schemas.openxmlformats.org/officeDocument/2006/relationships/image" Target="../media/image28.png"/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38.png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150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86" r:id="rId22"/>
    <p:sldLayoutId id="2147483826" r:id="rId2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2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9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410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994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882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7552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150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22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105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994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88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52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150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6" y="-215904"/>
            <a:ext cx="2089486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67" r:id="rId12"/>
    <p:sldLayoutId id="2147483834" r:id="rId13"/>
    <p:sldLayoutId id="2147483835" r:id="rId14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105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994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88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52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23F53-1D3E-F347-8152-59DBC751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935C-99CA-0441-9A43-3712D3F35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5F45-2FF4-FA43-AE30-82646A05E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BDB2-F8D9-1C48-9244-3C41F3CC2BCF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429D0-C04A-2345-89C8-EDA1147FB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928B-1E73-FD42-BE6F-656C94694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518A-AA93-C242-B39A-B4B68D52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5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836" r:id="rId12"/>
    <p:sldLayoutId id="2147483837" r:id="rId13"/>
    <p:sldLayoutId id="2147483838" r:id="rId14"/>
    <p:sldLayoutId id="21474838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9722215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150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11947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6" y="6578011"/>
            <a:ext cx="1636920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6" y="-215904"/>
            <a:ext cx="2089486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827" r:id="rId2"/>
    <p:sldLayoutId id="2147483861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105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994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88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52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8"/>
            <a:ext cx="6688667" cy="2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1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61010"/>
            <a:ext cx="10081235" cy="5527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2" y="882000"/>
            <a:ext cx="11732719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887" y="447368"/>
            <a:ext cx="6688667" cy="2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1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2" y="6202801"/>
            <a:ext cx="121187" cy="2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150" sz="799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9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7925" y="6202802"/>
            <a:ext cx="275075" cy="2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9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9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9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7" y="-215904"/>
            <a:ext cx="2089487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8"/>
            <a:ext cx="1632456" cy="10591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071" y="6569736"/>
            <a:ext cx="9602488" cy="144115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42" r:id="rId16"/>
    <p:sldLayoutId id="2147483843" r:id="rId17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1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2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40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5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197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0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94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82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468" indent="-40316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281" indent="-40316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096" indent="-40316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6909" indent="-40316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13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27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40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53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068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881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694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07" algn="l" defTabSz="879627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3"/>
            <a:ext cx="12198567" cy="685800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8"/>
            <a:ext cx="1636920" cy="105919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3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41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90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3"/>
            <a:ext cx="10108851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1C8FCC-C16D-4242-9A01-3AAE2B254378}"/>
              </a:ext>
            </a:extLst>
          </p:cNvPr>
          <p:cNvGrpSpPr/>
          <p:nvPr userDrawn="1"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37" name="Picture 36" descr="de.png">
              <a:extLst>
                <a:ext uri="{FF2B5EF4-FFF2-40B4-BE49-F238E27FC236}">
                  <a16:creationId xmlns:a16="http://schemas.microsoft.com/office/drawing/2014/main" id="{C4010A5B-E3C9-EA4C-8037-EB4A9F531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at.png">
              <a:extLst>
                <a:ext uri="{FF2B5EF4-FFF2-40B4-BE49-F238E27FC236}">
                  <a16:creationId xmlns:a16="http://schemas.microsoft.com/office/drawing/2014/main" id="{CAFC9276-A7EF-A343-BEA3-6987B86B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>
              <a:extLst>
                <a:ext uri="{FF2B5EF4-FFF2-40B4-BE49-F238E27FC236}">
                  <a16:creationId xmlns:a16="http://schemas.microsoft.com/office/drawing/2014/main" id="{D08A268C-57DF-4C4E-AEB9-245D12741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dk.png">
              <a:extLst>
                <a:ext uri="{FF2B5EF4-FFF2-40B4-BE49-F238E27FC236}">
                  <a16:creationId xmlns:a16="http://schemas.microsoft.com/office/drawing/2014/main" id="{7C17AA37-2234-5644-99AB-EDB4D0429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es.png">
              <a:extLst>
                <a:ext uri="{FF2B5EF4-FFF2-40B4-BE49-F238E27FC236}">
                  <a16:creationId xmlns:a16="http://schemas.microsoft.com/office/drawing/2014/main" id="{8AACEB9B-6E31-A543-8D15-B06279156C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ee.png">
              <a:extLst>
                <a:ext uri="{FF2B5EF4-FFF2-40B4-BE49-F238E27FC236}">
                  <a16:creationId xmlns:a16="http://schemas.microsoft.com/office/drawing/2014/main" id="{7FDD634F-F1F8-5445-844B-66AA333BC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fi.png">
              <a:extLst>
                <a:ext uri="{FF2B5EF4-FFF2-40B4-BE49-F238E27FC236}">
                  <a16:creationId xmlns:a16="http://schemas.microsoft.com/office/drawing/2014/main" id="{E7D6FE69-9A30-084D-BB9E-48A162FC4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fr.png">
              <a:extLst>
                <a:ext uri="{FF2B5EF4-FFF2-40B4-BE49-F238E27FC236}">
                  <a16:creationId xmlns:a16="http://schemas.microsoft.com/office/drawing/2014/main" id="{6C22E6BC-19EA-514D-8CCA-0E21DBD80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gr.png">
              <a:extLst>
                <a:ext uri="{FF2B5EF4-FFF2-40B4-BE49-F238E27FC236}">
                  <a16:creationId xmlns:a16="http://schemas.microsoft.com/office/drawing/2014/main" id="{3C959F8B-A2E2-5949-8643-CB7F20D9C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hu.png">
              <a:extLst>
                <a:ext uri="{FF2B5EF4-FFF2-40B4-BE49-F238E27FC236}">
                  <a16:creationId xmlns:a16="http://schemas.microsoft.com/office/drawing/2014/main" id="{AFB70AEF-D71B-154C-B9E4-C0CB8223C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ie.png">
              <a:extLst>
                <a:ext uri="{FF2B5EF4-FFF2-40B4-BE49-F238E27FC236}">
                  <a16:creationId xmlns:a16="http://schemas.microsoft.com/office/drawing/2014/main" id="{F508ED0D-3E5B-9E46-A5A4-26E55DDC60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it.png">
              <a:extLst>
                <a:ext uri="{FF2B5EF4-FFF2-40B4-BE49-F238E27FC236}">
                  <a16:creationId xmlns:a16="http://schemas.microsoft.com/office/drawing/2014/main" id="{1FE75CBA-F594-F743-A434-5F3505F66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lu.png">
              <a:extLst>
                <a:ext uri="{FF2B5EF4-FFF2-40B4-BE49-F238E27FC236}">
                  <a16:creationId xmlns:a16="http://schemas.microsoft.com/office/drawing/2014/main" id="{A6D1C6EF-8926-FF46-A257-4BAD4754F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no.png">
              <a:extLst>
                <a:ext uri="{FF2B5EF4-FFF2-40B4-BE49-F238E27FC236}">
                  <a16:creationId xmlns:a16="http://schemas.microsoft.com/office/drawing/2014/main" id="{9A447D61-8B67-0844-A7CF-27EBFADF50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nl.png">
              <a:extLst>
                <a:ext uri="{FF2B5EF4-FFF2-40B4-BE49-F238E27FC236}">
                  <a16:creationId xmlns:a16="http://schemas.microsoft.com/office/drawing/2014/main" id="{94C2B2ED-4CA0-CA43-8604-154DE55B5A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pl.png">
              <a:extLst>
                <a:ext uri="{FF2B5EF4-FFF2-40B4-BE49-F238E27FC236}">
                  <a16:creationId xmlns:a16="http://schemas.microsoft.com/office/drawing/2014/main" id="{74043A45-21C9-9046-8BCB-EB7E7F3EE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pt.png">
              <a:extLst>
                <a:ext uri="{FF2B5EF4-FFF2-40B4-BE49-F238E27FC236}">
                  <a16:creationId xmlns:a16="http://schemas.microsoft.com/office/drawing/2014/main" id="{E2E11D2A-5E83-1644-ABBA-4FC9C8C71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cz.png">
              <a:extLst>
                <a:ext uri="{FF2B5EF4-FFF2-40B4-BE49-F238E27FC236}">
                  <a16:creationId xmlns:a16="http://schemas.microsoft.com/office/drawing/2014/main" id="{2456144B-EEC0-D245-992B-12C2944445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ro.png">
              <a:extLst>
                <a:ext uri="{FF2B5EF4-FFF2-40B4-BE49-F238E27FC236}">
                  <a16:creationId xmlns:a16="http://schemas.microsoft.com/office/drawing/2014/main" id="{8F141B92-AFB4-4546-B306-4D9D2CD626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se.png">
              <a:extLst>
                <a:ext uri="{FF2B5EF4-FFF2-40B4-BE49-F238E27FC236}">
                  <a16:creationId xmlns:a16="http://schemas.microsoft.com/office/drawing/2014/main" id="{7327B04B-17C4-3343-A55F-197944AC3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ch.png">
              <a:extLst>
                <a:ext uri="{FF2B5EF4-FFF2-40B4-BE49-F238E27FC236}">
                  <a16:creationId xmlns:a16="http://schemas.microsoft.com/office/drawing/2014/main" id="{AA051DF0-C555-C141-8AF1-1A1745CFF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uk.png">
              <a:extLst>
                <a:ext uri="{FF2B5EF4-FFF2-40B4-BE49-F238E27FC236}">
                  <a16:creationId xmlns:a16="http://schemas.microsoft.com/office/drawing/2014/main" id="{709E49DB-EACA-3240-87D4-F53CF90D2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F5D9BF2-B75C-034A-9F44-F67747FFF6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97FA4D5-C4AB-6A4C-A61B-8D74FF232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1" name="Picture 60" descr="ca.png">
              <a:extLst>
                <a:ext uri="{FF2B5EF4-FFF2-40B4-BE49-F238E27FC236}">
                  <a16:creationId xmlns:a16="http://schemas.microsoft.com/office/drawing/2014/main" id="{CE20F978-04EA-EA4B-956E-D48A2E2AF4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i.png">
              <a:extLst>
                <a:ext uri="{FF2B5EF4-FFF2-40B4-BE49-F238E27FC236}">
                  <a16:creationId xmlns:a16="http://schemas.microsoft.com/office/drawing/2014/main" id="{049AE418-8592-9642-A1E1-DE1185824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71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31" r:id="rId19"/>
    <p:sldLayoutId id="2147483832" r:id="rId20"/>
    <p:sldLayoutId id="2147483833" r:id="rId21"/>
    <p:sldLayoutId id="2147483841" r:id="rId2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891" indent="-342891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18" indent="-35083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490" indent="-4921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4963" indent="-633397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435" indent="-774681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713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6902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090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279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68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68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2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150" sz="796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6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4" y="6202803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6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6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6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6" y="-215904"/>
            <a:ext cx="2089486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070" y="6569736"/>
            <a:ext cx="9602488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52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9" r:id="rId13"/>
    <p:sldLayoutId id="2147483860" r:id="rId14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84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5pPr>
      <a:lvl6pPr marL="438636"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6pPr>
      <a:lvl7pPr marL="877274"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7pPr>
      <a:lvl8pPr marL="1315910"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8pPr>
      <a:lvl9pPr marL="1754547" algn="l" rtl="0" fontAlgn="base">
        <a:spcBef>
          <a:spcPct val="0"/>
        </a:spcBef>
        <a:spcAft>
          <a:spcPct val="0"/>
        </a:spcAft>
        <a:defRPr sz="211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711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0449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378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49712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38514" indent="-40208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5">
          <a:solidFill>
            <a:schemeClr val="bg2"/>
          </a:solidFill>
          <a:latin typeface="+mn-lt"/>
        </a:defRPr>
      </a:lvl6pPr>
      <a:lvl7pPr marL="3777150" indent="-40208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5">
          <a:solidFill>
            <a:schemeClr val="bg2"/>
          </a:solidFill>
          <a:latin typeface="+mn-lt"/>
        </a:defRPr>
      </a:lvl7pPr>
      <a:lvl8pPr marL="4215788" indent="-40208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5">
          <a:solidFill>
            <a:schemeClr val="bg2"/>
          </a:solidFill>
          <a:latin typeface="+mn-lt"/>
        </a:defRPr>
      </a:lvl8pPr>
      <a:lvl9pPr marL="4654424" indent="-40208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5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1pPr>
      <a:lvl2pPr marL="438636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2pPr>
      <a:lvl3pPr marL="877274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3pPr>
      <a:lvl4pPr marL="1315910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4pPr>
      <a:lvl5pPr marL="1754547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5pPr>
      <a:lvl6pPr marL="2193184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2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7pPr>
      <a:lvl8pPr marL="3070458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8pPr>
      <a:lvl9pPr marL="3509095" algn="l" defTabSz="877274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874DBE-F3DB-D848-98AA-51841DF0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02" y="3422440"/>
            <a:ext cx="10596033" cy="566181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IADC-41 @ESA in Darmstadt, Germany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1E0C7-34BE-4E2B-89C0-20B0AD65A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7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7086" y="98697"/>
            <a:ext cx="7456786" cy="552780"/>
          </a:xfrm>
        </p:spPr>
        <p:txBody>
          <a:bodyPr/>
          <a:lstStyle/>
          <a:p>
            <a:r>
              <a:rPr lang="en-GB" dirty="0"/>
              <a:t>Explore the Vicinity</a:t>
            </a:r>
          </a:p>
        </p:txBody>
      </p:sp>
      <p:pic>
        <p:nvPicPr>
          <p:cNvPr id="7" name="Picture 6" descr="Auerbacher_Schloss"/>
          <p:cNvPicPr/>
          <p:nvPr/>
        </p:nvPicPr>
        <p:blipFill rotWithShape="1">
          <a:blip r:embed="rId2"/>
          <a:srcRect t="2376" b="-86"/>
          <a:stretch/>
        </p:blipFill>
        <p:spPr bwMode="auto">
          <a:xfrm>
            <a:off x="5970252" y="2562106"/>
            <a:ext cx="2432685" cy="1581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Bergstrasse_Weinber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0426" y="2561471"/>
            <a:ext cx="2378710" cy="158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athildenhoehe_Darmstadt_2"/>
          <p:cNvPicPr/>
          <p:nvPr/>
        </p:nvPicPr>
        <p:blipFill rotWithShape="1">
          <a:blip r:embed="rId4"/>
          <a:srcRect l="3590" r="18407"/>
          <a:stretch/>
        </p:blipFill>
        <p:spPr bwMode="auto">
          <a:xfrm>
            <a:off x="3562967" y="4183896"/>
            <a:ext cx="4841875" cy="1779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ttp://reisetafel.com/wp-content/uploads/2008/07/bergstrasse.jpg"/>
          <p:cNvPicPr/>
          <p:nvPr/>
        </p:nvPicPr>
        <p:blipFill rotWithShape="1">
          <a:blip r:embed="rId5"/>
          <a:srcRect t="7959" r="4147"/>
          <a:stretch/>
        </p:blipFill>
        <p:spPr bwMode="auto">
          <a:xfrm>
            <a:off x="3562966" y="938411"/>
            <a:ext cx="2377440" cy="157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luxus.welt.de/sites/default/files/styles/giant-teaser/public/img/Obstbaumbl%C3%BCteimWeingebietHessischeBergstrasse_0.jpeg"/>
          <p:cNvPicPr/>
          <p:nvPr/>
        </p:nvPicPr>
        <p:blipFill rotWithShape="1">
          <a:blip r:embed="rId6"/>
          <a:srcRect l="966" r="-1" b="14078"/>
          <a:stretch/>
        </p:blipFill>
        <p:spPr bwMode="auto">
          <a:xfrm>
            <a:off x="5972157" y="939681"/>
            <a:ext cx="2432685" cy="1581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51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235" y="107079"/>
            <a:ext cx="7456786" cy="55278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1A532-6841-4206-A3DD-FF6B25B278BF}"/>
              </a:ext>
            </a:extLst>
          </p:cNvPr>
          <p:cNvSpPr txBox="1"/>
          <p:nvPr/>
        </p:nvSpPr>
        <p:spPr>
          <a:xfrm>
            <a:off x="653143" y="720150"/>
            <a:ext cx="7372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June 12 -15,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ESA/ESOC, Darmstadt, Germany</a:t>
            </a:r>
            <a:endParaRPr lang="en-GB" sz="3600" dirty="0"/>
          </a:p>
        </p:txBody>
      </p:sp>
      <p:pic>
        <p:nvPicPr>
          <p:cNvPr id="6" name="Picture 2" descr="ESOC control room">
            <a:extLst>
              <a:ext uri="{FF2B5EF4-FFF2-40B4-BE49-F238E27FC236}">
                <a16:creationId xmlns:a16="http://schemas.microsoft.com/office/drawing/2014/main" id="{D7B5E750-603D-44BC-A95F-1B2882FA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01" y="1912945"/>
            <a:ext cx="7967508" cy="44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2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235" y="107079"/>
            <a:ext cx="7456786" cy="55278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ESOC</a:t>
            </a:r>
          </a:p>
        </p:txBody>
      </p:sp>
      <p:pic>
        <p:nvPicPr>
          <p:cNvPr id="1028" name="Picture 4" descr="ESA - ESA's Space Safety Centre">
            <a:extLst>
              <a:ext uri="{FF2B5EF4-FFF2-40B4-BE49-F238E27FC236}">
                <a16:creationId xmlns:a16="http://schemas.microsoft.com/office/drawing/2014/main" id="{56666FBA-38BF-4250-9DA5-BFF6CBD1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11" y="659859"/>
            <a:ext cx="3559161" cy="58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A - ESA Space Debris Facility">
            <a:extLst>
              <a:ext uri="{FF2B5EF4-FFF2-40B4-BE49-F238E27FC236}">
                <a16:creationId xmlns:a16="http://schemas.microsoft.com/office/drawing/2014/main" id="{96CD8D70-1524-46E1-9DEB-3049082E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90" y="3429000"/>
            <a:ext cx="4584059" cy="30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setta">
            <a:extLst>
              <a:ext uri="{FF2B5EF4-FFF2-40B4-BE49-F238E27FC236}">
                <a16:creationId xmlns:a16="http://schemas.microsoft.com/office/drawing/2014/main" id="{24ED7FE1-B1DB-4AAE-B264-0F036EF05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2196"/>
          <a:stretch/>
        </p:blipFill>
        <p:spPr bwMode="auto">
          <a:xfrm>
            <a:off x="432000" y="659859"/>
            <a:ext cx="3960000" cy="26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A - ESA's Space Environment Report 2021">
            <a:extLst>
              <a:ext uri="{FF2B5EF4-FFF2-40B4-BE49-F238E27FC236}">
                <a16:creationId xmlns:a16="http://schemas.microsoft.com/office/drawing/2014/main" id="{006D4139-ED60-4637-A780-A13574A0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9" y="659859"/>
            <a:ext cx="3687050" cy="26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uropean Space Operations Centre - Wikipedia">
            <a:extLst>
              <a:ext uri="{FF2B5EF4-FFF2-40B4-BE49-F238E27FC236}">
                <a16:creationId xmlns:a16="http://schemas.microsoft.com/office/drawing/2014/main" id="{E6FF0FB0-C383-4ED7-B294-6F6AC73A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3429000"/>
            <a:ext cx="3195455" cy="29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532502" y="3792820"/>
            <a:ext cx="2779748" cy="2511177"/>
            <a:chOff x="278158" y="3114694"/>
            <a:chExt cx="2261867" cy="2104524"/>
          </a:xfrm>
          <a:solidFill>
            <a:srgbClr val="F7BF32"/>
          </a:solidFill>
          <a:scene3d>
            <a:camera prst="isometricTopUp"/>
            <a:lightRig rig="threePt" dir="t"/>
          </a:scene3d>
        </p:grpSpPr>
        <p:sp>
          <p:nvSpPr>
            <p:cNvPr id="45" name="Rectangle 44"/>
            <p:cNvSpPr/>
            <p:nvPr/>
          </p:nvSpPr>
          <p:spPr>
            <a:xfrm>
              <a:off x="1010154" y="3828402"/>
              <a:ext cx="596577" cy="640507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16412" y="3509978"/>
              <a:ext cx="1123613" cy="83815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8158" y="4340808"/>
              <a:ext cx="2016649" cy="87841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>
              <a:off x="1463992" y="3114694"/>
              <a:ext cx="863755" cy="757628"/>
            </a:xfrm>
            <a:prstGeom prst="hexagon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Chevron 58"/>
            <p:cNvSpPr/>
            <p:nvPr/>
          </p:nvSpPr>
          <p:spPr>
            <a:xfrm rot="1134749">
              <a:off x="1050414" y="3224495"/>
              <a:ext cx="413578" cy="139082"/>
            </a:xfrm>
            <a:prstGeom prst="chevron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641378" y="482488"/>
            <a:ext cx="4608865" cy="2113672"/>
            <a:chOff x="3330581" y="3116067"/>
            <a:chExt cx="3859958" cy="2194651"/>
          </a:xfrm>
          <a:scene3d>
            <a:camera prst="isometricTopUp"/>
            <a:lightRig rig="threePt" dir="t"/>
          </a:scene3d>
        </p:grpSpPr>
        <p:sp>
          <p:nvSpPr>
            <p:cNvPr id="63" name="Rectangle 62"/>
            <p:cNvSpPr/>
            <p:nvPr/>
          </p:nvSpPr>
          <p:spPr>
            <a:xfrm>
              <a:off x="3842978" y="3839382"/>
              <a:ext cx="574617" cy="384304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30581" y="4201726"/>
              <a:ext cx="995514" cy="999191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26213" y="3319656"/>
              <a:ext cx="2561986" cy="530706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>
              <a:off x="3881922" y="3116067"/>
              <a:ext cx="863755" cy="757628"/>
            </a:xfrm>
            <a:prstGeom prst="hexagon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55611" y="3865002"/>
              <a:ext cx="1116294" cy="1445716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74245" y="3861281"/>
              <a:ext cx="1116294" cy="1445716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778846" y="1345376"/>
            <a:ext cx="17499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 dirty="0">
                <a:solidFill>
                  <a:schemeClr val="bg1">
                    <a:lumMod val="65000"/>
                  </a:schemeClr>
                </a:solidFill>
              </a:rPr>
              <a:t>Foyer (1)</a:t>
            </a:r>
          </a:p>
        </p:txBody>
      </p:sp>
      <p:sp>
        <p:nvSpPr>
          <p:cNvPr id="75" name="Oval 74"/>
          <p:cNvSpPr/>
          <p:nvPr/>
        </p:nvSpPr>
        <p:spPr>
          <a:xfrm>
            <a:off x="6963696" y="740191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6" name="Oval 75"/>
          <p:cNvSpPr/>
          <p:nvPr/>
        </p:nvSpPr>
        <p:spPr>
          <a:xfrm>
            <a:off x="5854436" y="1183584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7" name="Oval 76"/>
          <p:cNvSpPr/>
          <p:nvPr/>
        </p:nvSpPr>
        <p:spPr>
          <a:xfrm>
            <a:off x="7095624" y="3691740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8" name="Oval 77"/>
          <p:cNvSpPr/>
          <p:nvPr/>
        </p:nvSpPr>
        <p:spPr>
          <a:xfrm>
            <a:off x="5858986" y="3254254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9" name="Oval 78"/>
          <p:cNvSpPr/>
          <p:nvPr/>
        </p:nvSpPr>
        <p:spPr>
          <a:xfrm>
            <a:off x="5413918" y="4355247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0" name="Oval 79"/>
          <p:cNvSpPr/>
          <p:nvPr/>
        </p:nvSpPr>
        <p:spPr>
          <a:xfrm>
            <a:off x="5817284" y="4068644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1" name="TextBox 80"/>
          <p:cNvSpPr txBox="1"/>
          <p:nvPr/>
        </p:nvSpPr>
        <p:spPr>
          <a:xfrm>
            <a:off x="3433855" y="3376746"/>
            <a:ext cx="25574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 dirty="0">
                <a:solidFill>
                  <a:schemeClr val="bg1">
                    <a:lumMod val="65000"/>
                  </a:schemeClr>
                </a:solidFill>
              </a:rPr>
              <a:t>Lower Foyer (F)</a:t>
            </a:r>
          </a:p>
        </p:txBody>
      </p:sp>
      <p:sp>
        <p:nvSpPr>
          <p:cNvPr id="82" name="Down Arrow 81"/>
          <p:cNvSpPr/>
          <p:nvPr/>
        </p:nvSpPr>
        <p:spPr>
          <a:xfrm flipV="1">
            <a:off x="4253860" y="1880128"/>
            <a:ext cx="458715" cy="1513171"/>
          </a:xfrm>
          <a:prstGeom prst="downArrow">
            <a:avLst/>
          </a:prstGeom>
          <a:solidFill>
            <a:srgbClr val="A6A6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3" name="TextBox 82"/>
          <p:cNvSpPr txBox="1"/>
          <p:nvPr/>
        </p:nvSpPr>
        <p:spPr>
          <a:xfrm>
            <a:off x="3384953" y="4297913"/>
            <a:ext cx="25377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 dirty="0">
                <a:solidFill>
                  <a:schemeClr val="bg1">
                    <a:lumMod val="65000"/>
                  </a:schemeClr>
                </a:solidFill>
              </a:rPr>
              <a:t>Ground Level (0)</a:t>
            </a:r>
          </a:p>
        </p:txBody>
      </p:sp>
      <p:sp>
        <p:nvSpPr>
          <p:cNvPr id="84" name="Right Arrow 83"/>
          <p:cNvSpPr/>
          <p:nvPr/>
        </p:nvSpPr>
        <p:spPr>
          <a:xfrm rot="20734763">
            <a:off x="4560099" y="4743720"/>
            <a:ext cx="1737816" cy="3093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5" name="TextBox 84"/>
          <p:cNvSpPr txBox="1"/>
          <p:nvPr/>
        </p:nvSpPr>
        <p:spPr>
          <a:xfrm rot="20868349">
            <a:off x="3020140" y="505859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Entrance</a:t>
            </a:r>
          </a:p>
        </p:txBody>
      </p:sp>
      <p:sp>
        <p:nvSpPr>
          <p:cNvPr id="86" name="Down Arrow 85"/>
          <p:cNvSpPr/>
          <p:nvPr/>
        </p:nvSpPr>
        <p:spPr>
          <a:xfrm flipV="1">
            <a:off x="4276225" y="3789623"/>
            <a:ext cx="458715" cy="558043"/>
          </a:xfrm>
          <a:prstGeom prst="downArrow">
            <a:avLst/>
          </a:prstGeom>
          <a:solidFill>
            <a:srgbClr val="A6A6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87" name="TextBox 86"/>
          <p:cNvSpPr txBox="1"/>
          <p:nvPr/>
        </p:nvSpPr>
        <p:spPr>
          <a:xfrm rot="19786348">
            <a:off x="6236904" y="5283697"/>
            <a:ext cx="221484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33" b="1" dirty="0" err="1">
                <a:solidFill>
                  <a:schemeClr val="bg1"/>
                </a:solidFill>
              </a:rPr>
              <a:t>Pressconference</a:t>
            </a:r>
            <a:r>
              <a:rPr lang="en-GB" sz="1333" b="1" dirty="0">
                <a:solidFill>
                  <a:schemeClr val="bg1"/>
                </a:solidFill>
              </a:rPr>
              <a:t> Centre</a:t>
            </a:r>
          </a:p>
        </p:txBody>
      </p:sp>
      <p:sp>
        <p:nvSpPr>
          <p:cNvPr id="88" name="Oval 87"/>
          <p:cNvSpPr/>
          <p:nvPr/>
        </p:nvSpPr>
        <p:spPr>
          <a:xfrm>
            <a:off x="7799242" y="3081044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9" name="TextBox 88"/>
          <p:cNvSpPr txBox="1"/>
          <p:nvPr/>
        </p:nvSpPr>
        <p:spPr>
          <a:xfrm rot="19729832">
            <a:off x="7286898" y="786324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Coffee &amp; Lunch</a:t>
            </a:r>
          </a:p>
          <a:p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90" name="Picture 6" descr="https://lh3.googleusercontent.com/24dXlpOI-y7_okqSr_SNoRgPnCzv5grQXfJmNmgVU9yDFp14y9SOHlxCghXANABcIymjfCEYJFmjb_jR-52-BA=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68" y="176367"/>
            <a:ext cx="697469" cy="6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/>
          <p:cNvCxnSpPr/>
          <p:nvPr/>
        </p:nvCxnSpPr>
        <p:spPr>
          <a:xfrm>
            <a:off x="7015026" y="424949"/>
            <a:ext cx="707828" cy="4393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868539" y="2213120"/>
            <a:ext cx="4458928" cy="1542025"/>
            <a:chOff x="1494296" y="1284728"/>
            <a:chExt cx="3344196" cy="1156519"/>
          </a:xfrm>
          <a:scene3d>
            <a:camera prst="isometricTopUp"/>
            <a:lightRig rig="threePt" dir="t"/>
          </a:scene3d>
        </p:grpSpPr>
        <p:sp>
          <p:nvSpPr>
            <p:cNvPr id="99" name="Rectangle 98"/>
            <p:cNvSpPr/>
            <p:nvPr/>
          </p:nvSpPr>
          <p:spPr>
            <a:xfrm>
              <a:off x="2258207" y="1445716"/>
              <a:ext cx="2580285" cy="486785"/>
            </a:xfrm>
            <a:prstGeom prst="rect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Hexagon 99"/>
            <p:cNvSpPr/>
            <p:nvPr/>
          </p:nvSpPr>
          <p:spPr>
            <a:xfrm>
              <a:off x="1494296" y="1284728"/>
              <a:ext cx="863755" cy="757628"/>
            </a:xfrm>
            <a:prstGeom prst="hexagon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657970" y="1910541"/>
              <a:ext cx="556317" cy="530706"/>
            </a:xfrm>
            <a:prstGeom prst="ellipse">
              <a:avLst/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0958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4753" y="4151991"/>
            <a:ext cx="2348720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>
                <a:solidFill>
                  <a:srgbClr val="FF0000"/>
                </a:solidFill>
              </a:rPr>
              <a:t>Plenary Session</a:t>
            </a:r>
          </a:p>
          <a:p>
            <a:r>
              <a:rPr lang="en-GB" sz="1867" b="1" dirty="0">
                <a:solidFill>
                  <a:srgbClr val="FF0000"/>
                </a:solidFill>
              </a:rPr>
              <a:t>Joint WG Sessions</a:t>
            </a:r>
          </a:p>
          <a:p>
            <a:endParaRPr lang="en-GB" sz="1867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733733" y="4549258"/>
            <a:ext cx="1373873" cy="600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00" y="1076659"/>
            <a:ext cx="355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Conference Centre (Building H)</a:t>
            </a:r>
          </a:p>
        </p:txBody>
      </p:sp>
      <p:sp>
        <p:nvSpPr>
          <p:cNvPr id="13" name="Oval 12"/>
          <p:cNvSpPr/>
          <p:nvPr/>
        </p:nvSpPr>
        <p:spPr>
          <a:xfrm>
            <a:off x="7263643" y="748808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Oval 13"/>
          <p:cNvSpPr/>
          <p:nvPr/>
        </p:nvSpPr>
        <p:spPr>
          <a:xfrm>
            <a:off x="6154383" y="1192202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Oval 16"/>
          <p:cNvSpPr/>
          <p:nvPr/>
        </p:nvSpPr>
        <p:spPr>
          <a:xfrm>
            <a:off x="6437954" y="2556978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Oval 18"/>
          <p:cNvSpPr/>
          <p:nvPr/>
        </p:nvSpPr>
        <p:spPr>
          <a:xfrm>
            <a:off x="5713864" y="4363864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Oval 20"/>
          <p:cNvSpPr/>
          <p:nvPr/>
        </p:nvSpPr>
        <p:spPr>
          <a:xfrm>
            <a:off x="6117231" y="4077262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048" name="Straight Connector 2047"/>
          <p:cNvCxnSpPr/>
          <p:nvPr/>
        </p:nvCxnSpPr>
        <p:spPr>
          <a:xfrm flipV="1">
            <a:off x="7957015" y="755167"/>
            <a:ext cx="1834095" cy="10637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099188" y="3089662"/>
            <a:ext cx="309349" cy="2957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7" name="TextBox 46"/>
          <p:cNvSpPr txBox="1"/>
          <p:nvPr/>
        </p:nvSpPr>
        <p:spPr>
          <a:xfrm rot="19729832">
            <a:off x="8852263" y="730281"/>
            <a:ext cx="436338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b="1" dirty="0">
                <a:solidFill>
                  <a:schemeClr val="bg1"/>
                </a:solidFill>
              </a:rPr>
              <a:t>H-I</a:t>
            </a:r>
          </a:p>
          <a:p>
            <a:endParaRPr lang="en-GB" sz="1467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9951049">
            <a:off x="9259867" y="1015369"/>
            <a:ext cx="700833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b="1" dirty="0">
                <a:solidFill>
                  <a:schemeClr val="bg1"/>
                </a:solidFill>
              </a:rPr>
              <a:t>H-II/III</a:t>
            </a:r>
          </a:p>
          <a:p>
            <a:endParaRPr lang="en-GB" sz="1467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9840181">
            <a:off x="8439963" y="1495949"/>
            <a:ext cx="739305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b="1" dirty="0">
                <a:solidFill>
                  <a:schemeClr val="bg1"/>
                </a:solidFill>
              </a:rPr>
              <a:t>H-V/VI</a:t>
            </a:r>
          </a:p>
          <a:p>
            <a:endParaRPr lang="en-GB" sz="1467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9729832">
            <a:off x="8013901" y="1164929"/>
            <a:ext cx="561372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b="1" dirty="0">
                <a:solidFill>
                  <a:schemeClr val="bg1"/>
                </a:solidFill>
              </a:rPr>
              <a:t>H-IV</a:t>
            </a:r>
          </a:p>
          <a:p>
            <a:endParaRPr lang="en-GB" sz="1467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57110" y="102942"/>
            <a:ext cx="72968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>
                <a:solidFill>
                  <a:srgbClr val="7030A0"/>
                </a:solidFill>
              </a:rPr>
              <a:t>WG1</a:t>
            </a:r>
          </a:p>
          <a:p>
            <a:endParaRPr lang="en-GB" sz="1867" b="1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8617" y="1431879"/>
            <a:ext cx="72968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>
                <a:solidFill>
                  <a:srgbClr val="7030A0"/>
                </a:solidFill>
              </a:rPr>
              <a:t>WG2</a:t>
            </a:r>
          </a:p>
          <a:p>
            <a:endParaRPr lang="en-GB" sz="1867" b="1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71062" y="2023403"/>
            <a:ext cx="72968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>
                <a:solidFill>
                  <a:srgbClr val="7030A0"/>
                </a:solidFill>
              </a:rPr>
              <a:t>WG4</a:t>
            </a:r>
          </a:p>
          <a:p>
            <a:endParaRPr lang="en-GB" sz="1867" b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70554" y="1998606"/>
            <a:ext cx="72968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>
                <a:solidFill>
                  <a:srgbClr val="7030A0"/>
                </a:solidFill>
              </a:rPr>
              <a:t>WG3</a:t>
            </a:r>
          </a:p>
          <a:p>
            <a:endParaRPr lang="en-GB" sz="1867" b="1" dirty="0">
              <a:solidFill>
                <a:srgbClr val="7030A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9407156" y="503459"/>
            <a:ext cx="359304" cy="1541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593605" y="1421904"/>
            <a:ext cx="395012" cy="1206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644443" y="1914070"/>
            <a:ext cx="395012" cy="2154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692570" y="1679133"/>
            <a:ext cx="68327" cy="3888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4512" y="4055593"/>
            <a:ext cx="123585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>
                <a:solidFill>
                  <a:srgbClr val="FF0000"/>
                </a:solidFill>
              </a:rPr>
              <a:t>SG: K112</a:t>
            </a:r>
          </a:p>
          <a:p>
            <a:endParaRPr lang="en-GB" sz="1867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7086" y="98697"/>
            <a:ext cx="7456786" cy="552780"/>
          </a:xfrm>
        </p:spPr>
        <p:txBody>
          <a:bodyPr/>
          <a:lstStyle/>
          <a:p>
            <a:r>
              <a:rPr lang="en-GB" dirty="0"/>
              <a:t>Meeting Agenda (1/4)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D483A-97B1-4C86-A8B4-585B2B03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1132332"/>
            <a:ext cx="806958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7086" y="98697"/>
            <a:ext cx="7456786" cy="552780"/>
          </a:xfrm>
        </p:spPr>
        <p:txBody>
          <a:bodyPr/>
          <a:lstStyle/>
          <a:p>
            <a:r>
              <a:rPr lang="en-GB" dirty="0"/>
              <a:t>Meeting Agenda (2/4)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696DC-590D-40F5-A508-295DA442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1501140"/>
            <a:ext cx="806958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7086" y="98697"/>
            <a:ext cx="7456786" cy="552780"/>
          </a:xfrm>
        </p:spPr>
        <p:txBody>
          <a:bodyPr/>
          <a:lstStyle/>
          <a:p>
            <a:r>
              <a:rPr lang="en-GB" dirty="0"/>
              <a:t>Meeting Agenda (3/4)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AE34C-435C-4C74-8CB1-6A5FA9E33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952500"/>
            <a:ext cx="80695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5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7086" y="98697"/>
            <a:ext cx="7456786" cy="552780"/>
          </a:xfrm>
        </p:spPr>
        <p:txBody>
          <a:bodyPr/>
          <a:lstStyle/>
          <a:p>
            <a:r>
              <a:rPr lang="en-GB" dirty="0"/>
              <a:t>Meeting Agenda (4/4)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D2607-533E-44A0-B416-C0AFA46E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1684020"/>
            <a:ext cx="806958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7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254" y="102828"/>
            <a:ext cx="7456786" cy="552780"/>
          </a:xfrm>
        </p:spPr>
        <p:txBody>
          <a:bodyPr/>
          <a:lstStyle/>
          <a:p>
            <a:r>
              <a:rPr lang="en-GB" dirty="0"/>
              <a:t>Logistics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35254" y="924506"/>
            <a:ext cx="9859093" cy="527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1" tIns="46031" rIns="92061" bIns="46031"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</a:pPr>
            <a:r>
              <a:rPr lang="en-US" sz="1600" dirty="0"/>
              <a:t>There will be free coffee, tea, and water during the IADC meeting. Also free lunches will be provided to IADC delegates.</a:t>
            </a:r>
            <a:endParaRPr lang="en-GB" sz="1600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</a:pPr>
            <a:r>
              <a:rPr lang="en-US" sz="1600" b="1" u="sng" dirty="0"/>
              <a:t>Reception: </a:t>
            </a:r>
            <a:r>
              <a:rPr lang="en-US" sz="1600" b="1" dirty="0"/>
              <a:t> </a:t>
            </a:r>
            <a:r>
              <a:rPr lang="en-US" sz="1600" dirty="0"/>
              <a:t>Monday, </a:t>
            </a:r>
            <a:r>
              <a:rPr lang="en-US" sz="1600" b="1" u="sng" dirty="0"/>
              <a:t>June 12</a:t>
            </a:r>
            <a:r>
              <a:rPr lang="en-US" sz="1600" b="1" u="sng" baseline="30000" dirty="0"/>
              <a:t>th</a:t>
            </a:r>
            <a:r>
              <a:rPr lang="en-US" sz="1600" dirty="0"/>
              <a:t>, at the ESOC canteen, with free beverages and finger food</a:t>
            </a:r>
            <a:endParaRPr lang="en-GB" sz="1600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</a:pPr>
            <a:r>
              <a:rPr lang="en-US" sz="1600" b="1" u="sng" dirty="0"/>
              <a:t>IADC Dinner:</a:t>
            </a:r>
            <a:r>
              <a:rPr lang="en-US" sz="1600" b="1" dirty="0"/>
              <a:t> </a:t>
            </a:r>
            <a:r>
              <a:rPr lang="en-US" sz="1600" dirty="0"/>
              <a:t>Wednesday, </a:t>
            </a:r>
            <a:r>
              <a:rPr lang="en-US" sz="1600" b="1" u="sng" dirty="0"/>
              <a:t>June 14</a:t>
            </a:r>
            <a:r>
              <a:rPr lang="en-US" sz="1600" b="1" u="sng" baseline="30000" dirty="0"/>
              <a:t>th</a:t>
            </a:r>
            <a:r>
              <a:rPr lang="en-US" sz="1600" b="1" u="sng" dirty="0"/>
              <a:t> </a:t>
            </a:r>
            <a:r>
              <a:rPr lang="en-US" sz="1600" dirty="0"/>
              <a:t>at Schloss Biebrich, Wiesbaden. </a:t>
            </a:r>
            <a:endParaRPr lang="en-GB" sz="1600" dirty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C2BB4-6041-F831-ADB7-931084F2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95" y="2916116"/>
            <a:ext cx="9017410" cy="32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4818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129A28CD-E473-4670-B841-78E092C0282D}" vid="{4D9A75C5-8DA2-4C0A-B5B9-308C8B9AC5A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129A28CD-E473-4670-B841-78E092C0282D}" vid="{7D23A823-8682-40BF-AE44-FD8D34A327A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129A28CD-E473-4670-B841-78E092C0282D}" vid="{E436994D-DBEF-456E-B8C7-3D8B2B401F8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129A28CD-E473-4670-B841-78E092C0282D}" vid="{DDADC7E7-736C-4D1A-AA0C-EF8803C3FC23}"/>
    </a:ext>
  </a:extLst>
</a:theme>
</file>

<file path=ppt/theme/theme6.xml><?xml version="1.0" encoding="utf-8"?>
<a:theme xmlns:a="http://schemas.openxmlformats.org/drawingml/2006/main" name="1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129A28CD-E473-4670-B841-78E092C0282D}" vid="{E436994D-DBEF-456E-B8C7-3D8B2B401F88}"/>
    </a:ext>
  </a:extLst>
</a:theme>
</file>

<file path=ppt/theme/theme7.xml><?xml version="1.0" encoding="utf-8"?>
<a:theme xmlns:a="http://schemas.openxmlformats.org/drawingml/2006/main" name="2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8.xml><?xml version="1.0" encoding="utf-8"?>
<a:theme xmlns:a="http://schemas.openxmlformats.org/drawingml/2006/main" name="2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129A28CD-E473-4670-B841-78E092C0282D}" vid="{E436994D-DBEF-456E-B8C7-3D8B2B401F8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6CBD4C86C6D4682881FBBCA65014A" ma:contentTypeVersion="5" ma:contentTypeDescription="Create a new document." ma:contentTypeScope="" ma:versionID="ed7d1b314936819396f6ca6b87865c71">
  <xsd:schema xmlns:xsd="http://www.w3.org/2001/XMLSchema" xmlns:xs="http://www.w3.org/2001/XMLSchema" xmlns:p="http://schemas.microsoft.com/office/2006/metadata/properties" xmlns:ns2="6aeeb4ed-7c24-423f-ac55-fb3ea2560e2b" targetNamespace="http://schemas.microsoft.com/office/2006/metadata/properties" ma:root="true" ma:fieldsID="0ca8532873679f2658077d9604fb3987" ns2:_="">
    <xsd:import namespace="6aeeb4ed-7c24-423f-ac55-fb3ea2560e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eb4ed-7c24-423f-ac55-fb3ea2560e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eeb4ed-7c24-423f-ac55-fb3ea2560e2b">XUUNST4DTR6S-1861379191-11920</_dlc_DocId>
    <_dlc_DocIdUrl xmlns="6aeeb4ed-7c24-423f-ac55-fb3ea2560e2b">
      <Url>https://cleanspace.esa.int/_layouts/15/DocIdRedir.aspx?ID=XUUNST4DTR6S-1861379191-11920</Url>
      <Description>XUUNST4DTR6S-1861379191-11920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A68E2A-DC7F-4D26-9117-32C02E10E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eeb4ed-7c24-423f-ac55-fb3ea2560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0358E1-5F85-4614-9A4A-479585FA4B34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6aeeb4ed-7c24-423f-ac55-fb3ea2560e2b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920BF0-FB51-4636-A664-A4B08DAB6F1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3CD91D8-97E6-4F90-9942-77225DF1255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150</Words>
  <Application>Microsoft Office PowerPoint</Application>
  <PresentationFormat>Widescreen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MT Std Light</vt:lpstr>
      <vt:lpstr>Calibri</vt:lpstr>
      <vt:lpstr>Calibri Light</vt:lpstr>
      <vt:lpstr>Verdana</vt:lpstr>
      <vt:lpstr>1_ESA_Presentation_DARK</vt:lpstr>
      <vt:lpstr>ESA_Presentation_DARK_BG</vt:lpstr>
      <vt:lpstr>ESA_Presentation_CLEAR</vt:lpstr>
      <vt:lpstr>Custom Design</vt:lpstr>
      <vt:lpstr>ESA_Presentation_CLEAR_BG</vt:lpstr>
      <vt:lpstr>1_ESA_Presentation_CLEAR</vt:lpstr>
      <vt:lpstr>2_ESA_Presentation_DARK</vt:lpstr>
      <vt:lpstr>2_ESA_Presentation_CLEAR</vt:lpstr>
      <vt:lpstr>IADC-41 @ESA in Darmstadt, Germany</vt:lpstr>
      <vt:lpstr>Overview</vt:lpstr>
      <vt:lpstr>ESOC</vt:lpstr>
      <vt:lpstr>Logistics</vt:lpstr>
      <vt:lpstr>Meeting Agenda (1/4)</vt:lpstr>
      <vt:lpstr>Meeting Agenda (2/4)</vt:lpstr>
      <vt:lpstr>Meeting Agenda (3/4)</vt:lpstr>
      <vt:lpstr>Meeting Agenda (4/4)</vt:lpstr>
      <vt:lpstr>Logistics</vt:lpstr>
      <vt:lpstr>Explore the Vicinity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ADRIOS: CLEARSPACE 1 STATUS</dc:title>
  <dc:subject>ADRIOS: CLEARSPACE 1 STATUS</dc:subject>
  <dc:creator>Jessica Delaval</dc:creator>
  <cp:lastModifiedBy>Nicole Michailidis</cp:lastModifiedBy>
  <cp:revision>494</cp:revision>
  <dcterms:created xsi:type="dcterms:W3CDTF">2021-05-25T16:05:10Z</dcterms:created>
  <dcterms:modified xsi:type="dcterms:W3CDTF">2023-03-29T14:08:44Z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0x010100ADF6CBD4C86C6D4682881FBBCA65014A</vt:lpwstr>
  </property>
  <property fmtid="{D5CDD505-2E9C-101B-9397-08002B2CF9AE}" pid="3" name="_dlc_DocIdItemGuid">
    <vt:lpwstr>54f3db80-35c1-47eb-8eef-d227972a6253</vt:lpwstr>
  </property>
  <property fmtid="{D5CDD505-2E9C-101B-9397-08002B2CF9AE}" pid="4" name="MSIP_Label_3976fa30-1907-4356-8241-62ea5e1c0256_Enabled">
    <vt:lpwstr>true</vt:lpwstr>
  </property>
  <property fmtid="{D5CDD505-2E9C-101B-9397-08002B2CF9AE}" pid="5" name="MSIP_Label_3976fa30-1907-4356-8241-62ea5e1c0256_SetDate">
    <vt:lpwstr>2022-02-01T15:01:39Z</vt:lpwstr>
  </property>
  <property fmtid="{D5CDD505-2E9C-101B-9397-08002B2CF9AE}" pid="6" name="MSIP_Label_3976fa30-1907-4356-8241-62ea5e1c0256_Method">
    <vt:lpwstr>Standard</vt:lpwstr>
  </property>
  <property fmtid="{D5CDD505-2E9C-101B-9397-08002B2CF9AE}" pid="7" name="MSIP_Label_3976fa30-1907-4356-8241-62ea5e1c0256_Name">
    <vt:lpwstr>ESA UNCLASSIFIED – For ESA Official Use Only</vt:lpwstr>
  </property>
  <property fmtid="{D5CDD505-2E9C-101B-9397-08002B2CF9AE}" pid="8" name="MSIP_Label_3976fa30-1907-4356-8241-62ea5e1c0256_SiteId">
    <vt:lpwstr>9a5cacd0-2bef-4dd7-ac5c-7ebe1f54f495</vt:lpwstr>
  </property>
  <property fmtid="{D5CDD505-2E9C-101B-9397-08002B2CF9AE}" pid="9" name="MSIP_Label_3976fa30-1907-4356-8241-62ea5e1c0256_ActionId">
    <vt:lpwstr>1fd6a327-97c6-46dc-b081-3411ba8f8c17</vt:lpwstr>
  </property>
  <property fmtid="{D5CDD505-2E9C-101B-9397-08002B2CF9AE}" pid="10" name="MSIP_Label_3976fa30-1907-4356-8241-62ea5e1c0256_ContentBits">
    <vt:lpwstr>0</vt:lpwstr>
  </property>
  <property fmtid="{D5CDD505-2E9C-101B-9397-08002B2CF9AE}" pid="11" name="Document ID Value">
    <vt:lpwstr>XUUNST4DTR6S-1861379191-11434</vt:lpwstr>
  </property>
</Properties>
</file>