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59" r:id="rId4"/>
    <p:sldMasterId id="2147483671" r:id="rId5"/>
  </p:sldMasterIdLst>
  <p:notesMasterIdLst>
    <p:notesMasterId r:id="rId11"/>
  </p:notesMasterIdLst>
  <p:sldIdLst>
    <p:sldId id="283" r:id="rId6"/>
    <p:sldId id="285" r:id="rId7"/>
    <p:sldId id="295" r:id="rId8"/>
    <p:sldId id="296" r:id="rId9"/>
    <p:sldId id="290" r:id="rId10"/>
  </p:sldIdLst>
  <p:sldSz cx="12192000" cy="6858000"/>
  <p:notesSz cx="6858000" cy="9313863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Proxima" panose="020B0604020202020204" charset="0"/>
      <p:regular r:id="rId20"/>
      <p:bold r:id="rId21"/>
      <p:italic r:id="rId22"/>
      <p:boldItalic r:id="rId23"/>
    </p:embeddedFont>
    <p:embeddedFont>
      <p:font typeface="Proxima Nova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F7E485-C49A-58EF-B8F0-E1541A8CB685}" name="Erin  Dale" initials="ED" userId="S::edale@leolabs.space::a00d9ef9-ed48-4944-91c6-579bc5e9e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3"/>
    <p:restoredTop sz="70022" autoAdjust="0"/>
  </p:normalViewPr>
  <p:slideViewPr>
    <p:cSldViewPr snapToGrid="0">
      <p:cViewPr varScale="1">
        <p:scale>
          <a:sx n="68" d="100"/>
          <a:sy n="68" d="100"/>
        </p:scale>
        <p:origin x="144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2" d="100"/>
          <a:sy n="142" d="100"/>
        </p:scale>
        <p:origin x="18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8/10/relationships/authors" Target="authors.xml"/><Relationship Id="rId5" Type="http://schemas.openxmlformats.org/officeDocument/2006/relationships/slideMaster" Target="slideMasters/slideMaster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0129D-DE63-A14C-8027-8F40082ECB37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</dgm:pt>
    <dgm:pt modelId="{94B4053A-FBE5-6B4D-8E10-12B0A843FD96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1400" dirty="0"/>
        </a:p>
      </dgm:t>
    </dgm:pt>
    <dgm:pt modelId="{7C0FA223-C5FC-F240-AEEB-96AF6414DD08}" type="parTrans" cxnId="{CA992514-474E-1C48-BF15-68BF663071B3}">
      <dgm:prSet/>
      <dgm:spPr/>
      <dgm:t>
        <a:bodyPr/>
        <a:lstStyle/>
        <a:p>
          <a:endParaRPr lang="en-US"/>
        </a:p>
      </dgm:t>
    </dgm:pt>
    <dgm:pt modelId="{DA87F70C-5B87-8141-8EE1-CE07F23AB6D2}" type="sibTrans" cxnId="{CA992514-474E-1C48-BF15-68BF663071B3}">
      <dgm:prSet/>
      <dgm:spPr/>
      <dgm:t>
        <a:bodyPr/>
        <a:lstStyle/>
        <a:p>
          <a:endParaRPr lang="en-US"/>
        </a:p>
      </dgm:t>
    </dgm:pt>
    <dgm:pt modelId="{1EB60FB4-1B2F-9A4B-9AA9-1C31DC355BBE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1400" dirty="0"/>
        </a:p>
      </dgm:t>
    </dgm:pt>
    <dgm:pt modelId="{1B5C53D2-6A7B-3B49-A007-885CED737482}" type="parTrans" cxnId="{C2C01395-BF25-2F49-B3CA-A3C3C6375304}">
      <dgm:prSet/>
      <dgm:spPr/>
      <dgm:t>
        <a:bodyPr/>
        <a:lstStyle/>
        <a:p>
          <a:endParaRPr lang="en-US"/>
        </a:p>
      </dgm:t>
    </dgm:pt>
    <dgm:pt modelId="{1602D226-744A-574E-ADD2-8C0CFCB3DE8B}" type="sibTrans" cxnId="{C2C01395-BF25-2F49-B3CA-A3C3C6375304}">
      <dgm:prSet/>
      <dgm:spPr/>
      <dgm:t>
        <a:bodyPr/>
        <a:lstStyle/>
        <a:p>
          <a:endParaRPr lang="en-US"/>
        </a:p>
      </dgm:t>
    </dgm:pt>
    <dgm:pt modelId="{1CEE460E-B1A1-414B-976D-1FBE34400818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1400" dirty="0"/>
        </a:p>
      </dgm:t>
    </dgm:pt>
    <dgm:pt modelId="{6569C762-7C33-9B4F-BBBA-3ABEA4A0B3D3}" type="sibTrans" cxnId="{C378BDB9-F9E4-DD43-9E73-94559AD26DBC}">
      <dgm:prSet/>
      <dgm:spPr/>
      <dgm:t>
        <a:bodyPr/>
        <a:lstStyle/>
        <a:p>
          <a:endParaRPr lang="en-US"/>
        </a:p>
      </dgm:t>
    </dgm:pt>
    <dgm:pt modelId="{9CFAAE1A-86DE-D14B-A22A-56D510D8DE31}" type="parTrans" cxnId="{C378BDB9-F9E4-DD43-9E73-94559AD26DBC}">
      <dgm:prSet/>
      <dgm:spPr/>
      <dgm:t>
        <a:bodyPr/>
        <a:lstStyle/>
        <a:p>
          <a:endParaRPr lang="en-US"/>
        </a:p>
      </dgm:t>
    </dgm:pt>
    <dgm:pt modelId="{6486DD6C-36AE-424C-A450-E2FE826CCDFD}" type="pres">
      <dgm:prSet presAssocID="{BC10129D-DE63-A14C-8027-8F40082ECB37}" presName="rootnode" presStyleCnt="0">
        <dgm:presLayoutVars>
          <dgm:chMax/>
          <dgm:chPref/>
          <dgm:dir/>
          <dgm:animLvl val="lvl"/>
        </dgm:presLayoutVars>
      </dgm:prSet>
      <dgm:spPr/>
    </dgm:pt>
    <dgm:pt modelId="{BC10B28C-85F0-4A4C-A743-AE6BA7046A4C}" type="pres">
      <dgm:prSet presAssocID="{1CEE460E-B1A1-414B-976D-1FBE34400818}" presName="composite" presStyleCnt="0"/>
      <dgm:spPr/>
    </dgm:pt>
    <dgm:pt modelId="{CB8D5004-D78E-7C41-A2A7-D3B792F61683}" type="pres">
      <dgm:prSet presAssocID="{1CEE460E-B1A1-414B-976D-1FBE34400818}" presName="bentUpArrow1" presStyleLbl="alignImgPlace1" presStyleIdx="0" presStyleCnt="2"/>
      <dgm:spPr>
        <a:solidFill>
          <a:schemeClr val="bg2"/>
        </a:solidFill>
      </dgm:spPr>
    </dgm:pt>
    <dgm:pt modelId="{FE1E543B-5EBE-4542-A9E2-1A14AF1E642C}" type="pres">
      <dgm:prSet presAssocID="{1CEE460E-B1A1-414B-976D-1FBE3440081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54C289C6-6145-364B-AAF1-A606B0310FD6}" type="pres">
      <dgm:prSet presAssocID="{1CEE460E-B1A1-414B-976D-1FBE3440081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B309C6B-54AB-E846-B2EA-C9EFF1719E77}" type="pres">
      <dgm:prSet presAssocID="{6569C762-7C33-9B4F-BBBA-3ABEA4A0B3D3}" presName="sibTrans" presStyleCnt="0"/>
      <dgm:spPr/>
    </dgm:pt>
    <dgm:pt modelId="{0D223CE9-43E2-774D-877E-328D482CAA42}" type="pres">
      <dgm:prSet presAssocID="{94B4053A-FBE5-6B4D-8E10-12B0A843FD96}" presName="composite" presStyleCnt="0"/>
      <dgm:spPr/>
    </dgm:pt>
    <dgm:pt modelId="{56366020-1ACC-A34A-A3A5-AE51E7AAD5F9}" type="pres">
      <dgm:prSet presAssocID="{94B4053A-FBE5-6B4D-8E10-12B0A843FD96}" presName="bentUpArrow1" presStyleLbl="alignImgPlace1" presStyleIdx="1" presStyleCnt="2"/>
      <dgm:spPr>
        <a:solidFill>
          <a:schemeClr val="bg2"/>
        </a:solidFill>
      </dgm:spPr>
    </dgm:pt>
    <dgm:pt modelId="{2B07AED2-AB96-B943-A50B-20A1ABDA4579}" type="pres">
      <dgm:prSet presAssocID="{94B4053A-FBE5-6B4D-8E10-12B0A843FD9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A317981-5DAB-4740-9942-CB258B534673}" type="pres">
      <dgm:prSet presAssocID="{94B4053A-FBE5-6B4D-8E10-12B0A843FD9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E0DCB96-1532-8944-AAB3-69EF58008959}" type="pres">
      <dgm:prSet presAssocID="{DA87F70C-5B87-8141-8EE1-CE07F23AB6D2}" presName="sibTrans" presStyleCnt="0"/>
      <dgm:spPr/>
    </dgm:pt>
    <dgm:pt modelId="{2D349E7A-97D8-6147-8CEF-37744623E165}" type="pres">
      <dgm:prSet presAssocID="{1EB60FB4-1B2F-9A4B-9AA9-1C31DC355BBE}" presName="composite" presStyleCnt="0"/>
      <dgm:spPr/>
    </dgm:pt>
    <dgm:pt modelId="{FF9135FB-3761-1A41-AA72-ED7A8467CEC1}" type="pres">
      <dgm:prSet presAssocID="{1EB60FB4-1B2F-9A4B-9AA9-1C31DC355BBE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EE15706-2BCF-404F-A986-D3F6357B8A41}" type="presOf" srcId="{94B4053A-FBE5-6B4D-8E10-12B0A843FD96}" destId="{2B07AED2-AB96-B943-A50B-20A1ABDA4579}" srcOrd="0" destOrd="0" presId="urn:microsoft.com/office/officeart/2005/8/layout/StepDownProcess"/>
    <dgm:cxn modelId="{CA992514-474E-1C48-BF15-68BF663071B3}" srcId="{BC10129D-DE63-A14C-8027-8F40082ECB37}" destId="{94B4053A-FBE5-6B4D-8E10-12B0A843FD96}" srcOrd="1" destOrd="0" parTransId="{7C0FA223-C5FC-F240-AEEB-96AF6414DD08}" sibTransId="{DA87F70C-5B87-8141-8EE1-CE07F23AB6D2}"/>
    <dgm:cxn modelId="{42BA4A16-AABC-5247-85F5-A6847F2090DD}" type="presOf" srcId="{1CEE460E-B1A1-414B-976D-1FBE34400818}" destId="{FE1E543B-5EBE-4542-A9E2-1A14AF1E642C}" srcOrd="0" destOrd="0" presId="urn:microsoft.com/office/officeart/2005/8/layout/StepDownProcess"/>
    <dgm:cxn modelId="{DD4BE04F-D542-1A44-AE8D-7230EA35638B}" type="presOf" srcId="{1EB60FB4-1B2F-9A4B-9AA9-1C31DC355BBE}" destId="{FF9135FB-3761-1A41-AA72-ED7A8467CEC1}" srcOrd="0" destOrd="0" presId="urn:microsoft.com/office/officeart/2005/8/layout/StepDownProcess"/>
    <dgm:cxn modelId="{8ABAE880-3686-DB44-8906-86DA22706E11}" type="presOf" srcId="{BC10129D-DE63-A14C-8027-8F40082ECB37}" destId="{6486DD6C-36AE-424C-A450-E2FE826CCDFD}" srcOrd="0" destOrd="0" presId="urn:microsoft.com/office/officeart/2005/8/layout/StepDownProcess"/>
    <dgm:cxn modelId="{C2C01395-BF25-2F49-B3CA-A3C3C6375304}" srcId="{BC10129D-DE63-A14C-8027-8F40082ECB37}" destId="{1EB60FB4-1B2F-9A4B-9AA9-1C31DC355BBE}" srcOrd="2" destOrd="0" parTransId="{1B5C53D2-6A7B-3B49-A007-885CED737482}" sibTransId="{1602D226-744A-574E-ADD2-8C0CFCB3DE8B}"/>
    <dgm:cxn modelId="{C378BDB9-F9E4-DD43-9E73-94559AD26DBC}" srcId="{BC10129D-DE63-A14C-8027-8F40082ECB37}" destId="{1CEE460E-B1A1-414B-976D-1FBE34400818}" srcOrd="0" destOrd="0" parTransId="{9CFAAE1A-86DE-D14B-A22A-56D510D8DE31}" sibTransId="{6569C762-7C33-9B4F-BBBA-3ABEA4A0B3D3}"/>
    <dgm:cxn modelId="{19F26388-26EC-2D4D-A3D2-A211073F96B4}" type="presParOf" srcId="{6486DD6C-36AE-424C-A450-E2FE826CCDFD}" destId="{BC10B28C-85F0-4A4C-A743-AE6BA7046A4C}" srcOrd="0" destOrd="0" presId="urn:microsoft.com/office/officeart/2005/8/layout/StepDownProcess"/>
    <dgm:cxn modelId="{35DCBDA2-BAA8-1544-9178-0B00ECEBB655}" type="presParOf" srcId="{BC10B28C-85F0-4A4C-A743-AE6BA7046A4C}" destId="{CB8D5004-D78E-7C41-A2A7-D3B792F61683}" srcOrd="0" destOrd="0" presId="urn:microsoft.com/office/officeart/2005/8/layout/StepDownProcess"/>
    <dgm:cxn modelId="{29ED065F-CD20-644A-BAE5-8D89E45AE1BA}" type="presParOf" srcId="{BC10B28C-85F0-4A4C-A743-AE6BA7046A4C}" destId="{FE1E543B-5EBE-4542-A9E2-1A14AF1E642C}" srcOrd="1" destOrd="0" presId="urn:microsoft.com/office/officeart/2005/8/layout/StepDownProcess"/>
    <dgm:cxn modelId="{7E1C8B9C-2C5E-BE40-87B7-CFFCA1EC327C}" type="presParOf" srcId="{BC10B28C-85F0-4A4C-A743-AE6BA7046A4C}" destId="{54C289C6-6145-364B-AAF1-A606B0310FD6}" srcOrd="2" destOrd="0" presId="urn:microsoft.com/office/officeart/2005/8/layout/StepDownProcess"/>
    <dgm:cxn modelId="{7E2C0C60-8882-894A-9B93-213D9E27AD5A}" type="presParOf" srcId="{6486DD6C-36AE-424C-A450-E2FE826CCDFD}" destId="{5B309C6B-54AB-E846-B2EA-C9EFF1719E77}" srcOrd="1" destOrd="0" presId="urn:microsoft.com/office/officeart/2005/8/layout/StepDownProcess"/>
    <dgm:cxn modelId="{BEE9AA41-EF6F-424A-8A04-FB7DAD3461A9}" type="presParOf" srcId="{6486DD6C-36AE-424C-A450-E2FE826CCDFD}" destId="{0D223CE9-43E2-774D-877E-328D482CAA42}" srcOrd="2" destOrd="0" presId="urn:microsoft.com/office/officeart/2005/8/layout/StepDownProcess"/>
    <dgm:cxn modelId="{BA29D315-AFA6-B946-80E4-7AC7D4004264}" type="presParOf" srcId="{0D223CE9-43E2-774D-877E-328D482CAA42}" destId="{56366020-1ACC-A34A-A3A5-AE51E7AAD5F9}" srcOrd="0" destOrd="0" presId="urn:microsoft.com/office/officeart/2005/8/layout/StepDownProcess"/>
    <dgm:cxn modelId="{F2D928A1-0769-6A4C-9C7E-EE89CE5A5E13}" type="presParOf" srcId="{0D223CE9-43E2-774D-877E-328D482CAA42}" destId="{2B07AED2-AB96-B943-A50B-20A1ABDA4579}" srcOrd="1" destOrd="0" presId="urn:microsoft.com/office/officeart/2005/8/layout/StepDownProcess"/>
    <dgm:cxn modelId="{013A20BA-6158-4848-A1C2-157708EB5A0D}" type="presParOf" srcId="{0D223CE9-43E2-774D-877E-328D482CAA42}" destId="{EA317981-5DAB-4740-9942-CB258B534673}" srcOrd="2" destOrd="0" presId="urn:microsoft.com/office/officeart/2005/8/layout/StepDownProcess"/>
    <dgm:cxn modelId="{10645C3D-21C2-6E40-868C-9254F166FF97}" type="presParOf" srcId="{6486DD6C-36AE-424C-A450-E2FE826CCDFD}" destId="{3E0DCB96-1532-8944-AAB3-69EF58008959}" srcOrd="3" destOrd="0" presId="urn:microsoft.com/office/officeart/2005/8/layout/StepDownProcess"/>
    <dgm:cxn modelId="{5A0E5FBD-499F-DD4F-AC84-8CD883EBA0B8}" type="presParOf" srcId="{6486DD6C-36AE-424C-A450-E2FE826CCDFD}" destId="{2D349E7A-97D8-6147-8CEF-37744623E165}" srcOrd="4" destOrd="0" presId="urn:microsoft.com/office/officeart/2005/8/layout/StepDownProcess"/>
    <dgm:cxn modelId="{5374D391-8AB8-A74C-93F2-8326FA8D9A2A}" type="presParOf" srcId="{2D349E7A-97D8-6147-8CEF-37744623E165}" destId="{FF9135FB-3761-1A41-AA72-ED7A8467CEC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7CC130-2107-1E41-B896-55A97F945BA8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169F5470-F343-604F-B91B-C72D30C1EB98}">
      <dgm:prSet phldrT="[Text]" phldr="1" custT="1"/>
      <dgm:spPr>
        <a:solidFill>
          <a:schemeClr val="bg2"/>
        </a:solidFill>
      </dgm:spPr>
      <dgm:t>
        <a:bodyPr/>
        <a:lstStyle/>
        <a:p>
          <a:endParaRPr lang="en-US" sz="1600" dirty="0"/>
        </a:p>
      </dgm:t>
    </dgm:pt>
    <dgm:pt modelId="{1731D669-E7F7-0D4F-9547-700D1A71C078}" type="parTrans" cxnId="{5D66F1F5-890B-E644-A345-31DD41FE6872}">
      <dgm:prSet/>
      <dgm:spPr/>
      <dgm:t>
        <a:bodyPr/>
        <a:lstStyle/>
        <a:p>
          <a:endParaRPr lang="en-US"/>
        </a:p>
      </dgm:t>
    </dgm:pt>
    <dgm:pt modelId="{2AC14F49-CB71-5646-B8A2-EEE7A7849D05}" type="sibTrans" cxnId="{5D66F1F5-890B-E644-A345-31DD41FE6872}">
      <dgm:prSet/>
      <dgm:spPr/>
      <dgm:t>
        <a:bodyPr/>
        <a:lstStyle/>
        <a:p>
          <a:endParaRPr lang="en-US"/>
        </a:p>
      </dgm:t>
    </dgm:pt>
    <dgm:pt modelId="{544911B2-86F4-F84F-923D-B746B7F93267}">
      <dgm:prSet phldrT="[Text]" phldr="1" custT="1"/>
      <dgm:spPr>
        <a:solidFill>
          <a:schemeClr val="bg2"/>
        </a:solidFill>
      </dgm:spPr>
      <dgm:t>
        <a:bodyPr/>
        <a:lstStyle/>
        <a:p>
          <a:endParaRPr lang="en-US" sz="1600" dirty="0"/>
        </a:p>
      </dgm:t>
    </dgm:pt>
    <dgm:pt modelId="{D522FE3D-BFBD-094A-B48C-131A22F42142}" type="parTrans" cxnId="{48E29E3C-44E2-CA4A-8872-332C1B31F2A9}">
      <dgm:prSet/>
      <dgm:spPr/>
      <dgm:t>
        <a:bodyPr/>
        <a:lstStyle/>
        <a:p>
          <a:endParaRPr lang="en-US"/>
        </a:p>
      </dgm:t>
    </dgm:pt>
    <dgm:pt modelId="{0188E265-DFF8-284D-9775-FE5A0AE8B17C}" type="sibTrans" cxnId="{48E29E3C-44E2-CA4A-8872-332C1B31F2A9}">
      <dgm:prSet/>
      <dgm:spPr/>
      <dgm:t>
        <a:bodyPr/>
        <a:lstStyle/>
        <a:p>
          <a:endParaRPr lang="en-US"/>
        </a:p>
      </dgm:t>
    </dgm:pt>
    <dgm:pt modelId="{5C92DC19-53A1-F941-937D-A9CA02EDD060}">
      <dgm:prSet phldrT="[Text]" phldr="1" custT="1"/>
      <dgm:spPr>
        <a:solidFill>
          <a:schemeClr val="bg2"/>
        </a:solidFill>
      </dgm:spPr>
      <dgm:t>
        <a:bodyPr/>
        <a:lstStyle/>
        <a:p>
          <a:endParaRPr lang="en-US" sz="1600" dirty="0"/>
        </a:p>
      </dgm:t>
    </dgm:pt>
    <dgm:pt modelId="{0B4FD183-EA49-4042-8C34-0903D1A870CE}" type="parTrans" cxnId="{7400851A-B979-6748-9052-27780C67E381}">
      <dgm:prSet/>
      <dgm:spPr/>
      <dgm:t>
        <a:bodyPr/>
        <a:lstStyle/>
        <a:p>
          <a:endParaRPr lang="en-US"/>
        </a:p>
      </dgm:t>
    </dgm:pt>
    <dgm:pt modelId="{EACEF292-20F9-474A-ACA2-8D56CB5B2D1A}" type="sibTrans" cxnId="{7400851A-B979-6748-9052-27780C67E381}">
      <dgm:prSet/>
      <dgm:spPr/>
      <dgm:t>
        <a:bodyPr/>
        <a:lstStyle/>
        <a:p>
          <a:endParaRPr lang="en-US"/>
        </a:p>
      </dgm:t>
    </dgm:pt>
    <dgm:pt modelId="{33354BDB-E4AA-3C4D-9A84-366686B8AAB0}">
      <dgm:prSet custT="1"/>
      <dgm:spPr>
        <a:solidFill>
          <a:schemeClr val="bg2"/>
        </a:solidFill>
      </dgm:spPr>
      <dgm:t>
        <a:bodyPr/>
        <a:lstStyle/>
        <a:p>
          <a:r>
            <a:rPr lang="en-US" sz="1600" dirty="0"/>
            <a:t>Test</a:t>
          </a:r>
        </a:p>
      </dgm:t>
    </dgm:pt>
    <dgm:pt modelId="{A58A6A3F-93B7-8E42-8CC8-F8777C92AAB7}" type="parTrans" cxnId="{10192044-BFA5-ED40-937C-5363EE8C8C97}">
      <dgm:prSet/>
      <dgm:spPr/>
      <dgm:t>
        <a:bodyPr/>
        <a:lstStyle/>
        <a:p>
          <a:endParaRPr lang="en-US"/>
        </a:p>
      </dgm:t>
    </dgm:pt>
    <dgm:pt modelId="{C52B93C0-2D89-6941-9E80-94EAB61895B9}" type="sibTrans" cxnId="{10192044-BFA5-ED40-937C-5363EE8C8C97}">
      <dgm:prSet/>
      <dgm:spPr/>
      <dgm:t>
        <a:bodyPr/>
        <a:lstStyle/>
        <a:p>
          <a:endParaRPr lang="en-US"/>
        </a:p>
      </dgm:t>
    </dgm:pt>
    <dgm:pt modelId="{DCBD91E9-3375-FD46-BA90-E9D1CB48C263}">
      <dgm:prSet custT="1"/>
      <dgm:spPr>
        <a:solidFill>
          <a:schemeClr val="bg2"/>
        </a:solidFill>
      </dgm:spPr>
      <dgm:t>
        <a:bodyPr/>
        <a:lstStyle/>
        <a:p>
          <a:r>
            <a:rPr lang="en-US" sz="1600" dirty="0"/>
            <a:t>Test</a:t>
          </a:r>
          <a:endParaRPr lang="en-US" sz="1800" dirty="0"/>
        </a:p>
      </dgm:t>
    </dgm:pt>
    <dgm:pt modelId="{ADB99663-52C1-CF44-8810-C74723BC3A19}" type="parTrans" cxnId="{79B6C1D7-D227-7441-95E0-608477BB7B83}">
      <dgm:prSet/>
      <dgm:spPr/>
      <dgm:t>
        <a:bodyPr/>
        <a:lstStyle/>
        <a:p>
          <a:endParaRPr lang="en-US"/>
        </a:p>
      </dgm:t>
    </dgm:pt>
    <dgm:pt modelId="{6034BDE2-1451-A949-99E2-CE139257B0C8}" type="sibTrans" cxnId="{79B6C1D7-D227-7441-95E0-608477BB7B83}">
      <dgm:prSet/>
      <dgm:spPr/>
      <dgm:t>
        <a:bodyPr/>
        <a:lstStyle/>
        <a:p>
          <a:endParaRPr lang="en-US"/>
        </a:p>
      </dgm:t>
    </dgm:pt>
    <dgm:pt modelId="{9625B691-08AB-E14A-9103-13AEB0DB3F29}" type="pres">
      <dgm:prSet presAssocID="{C07CC130-2107-1E41-B896-55A97F945BA8}" presName="Name0" presStyleCnt="0">
        <dgm:presLayoutVars>
          <dgm:dir/>
          <dgm:resizeHandles val="exact"/>
        </dgm:presLayoutVars>
      </dgm:prSet>
      <dgm:spPr/>
    </dgm:pt>
    <dgm:pt modelId="{F8C0C73B-0E08-474F-9D17-D00417B57D1A}" type="pres">
      <dgm:prSet presAssocID="{169F5470-F343-604F-B91B-C72D30C1EB98}" presName="node" presStyleLbl="node1" presStyleIdx="0" presStyleCnt="5">
        <dgm:presLayoutVars>
          <dgm:bulletEnabled val="1"/>
        </dgm:presLayoutVars>
      </dgm:prSet>
      <dgm:spPr/>
    </dgm:pt>
    <dgm:pt modelId="{1B6942D8-567E-6947-9825-2555BA60E67D}" type="pres">
      <dgm:prSet presAssocID="{2AC14F49-CB71-5646-B8A2-EEE7A7849D05}" presName="sibTrans" presStyleLbl="sibTrans2D1" presStyleIdx="0" presStyleCnt="4"/>
      <dgm:spPr/>
    </dgm:pt>
    <dgm:pt modelId="{12AE7F90-CD21-1A4C-842E-3F9E5260C60A}" type="pres">
      <dgm:prSet presAssocID="{2AC14F49-CB71-5646-B8A2-EEE7A7849D05}" presName="connectorText" presStyleLbl="sibTrans2D1" presStyleIdx="0" presStyleCnt="4"/>
      <dgm:spPr/>
    </dgm:pt>
    <dgm:pt modelId="{5D3D90FE-CD0A-F843-9D6F-8F0A817B4DCF}" type="pres">
      <dgm:prSet presAssocID="{544911B2-86F4-F84F-923D-B746B7F93267}" presName="node" presStyleLbl="node1" presStyleIdx="1" presStyleCnt="5">
        <dgm:presLayoutVars>
          <dgm:bulletEnabled val="1"/>
        </dgm:presLayoutVars>
      </dgm:prSet>
      <dgm:spPr/>
    </dgm:pt>
    <dgm:pt modelId="{A7992256-44E8-9E4A-AA8D-369A53E2E188}" type="pres">
      <dgm:prSet presAssocID="{0188E265-DFF8-284D-9775-FE5A0AE8B17C}" presName="sibTrans" presStyleLbl="sibTrans2D1" presStyleIdx="1" presStyleCnt="4"/>
      <dgm:spPr/>
    </dgm:pt>
    <dgm:pt modelId="{EAC4BD35-4219-2C44-842F-20E8B69E2EA6}" type="pres">
      <dgm:prSet presAssocID="{0188E265-DFF8-284D-9775-FE5A0AE8B17C}" presName="connectorText" presStyleLbl="sibTrans2D1" presStyleIdx="1" presStyleCnt="4"/>
      <dgm:spPr/>
    </dgm:pt>
    <dgm:pt modelId="{254E41C6-D9B5-8F41-A41E-ABFDC34A52FE}" type="pres">
      <dgm:prSet presAssocID="{5C92DC19-53A1-F941-937D-A9CA02EDD060}" presName="node" presStyleLbl="node1" presStyleIdx="2" presStyleCnt="5">
        <dgm:presLayoutVars>
          <dgm:bulletEnabled val="1"/>
        </dgm:presLayoutVars>
      </dgm:prSet>
      <dgm:spPr/>
    </dgm:pt>
    <dgm:pt modelId="{2BFC35C7-CE05-E64F-93E0-F6D3BA746F9C}" type="pres">
      <dgm:prSet presAssocID="{EACEF292-20F9-474A-ACA2-8D56CB5B2D1A}" presName="sibTrans" presStyleLbl="sibTrans2D1" presStyleIdx="2" presStyleCnt="4"/>
      <dgm:spPr/>
    </dgm:pt>
    <dgm:pt modelId="{84680018-75F5-1844-B65F-5CAE5E4B338D}" type="pres">
      <dgm:prSet presAssocID="{EACEF292-20F9-474A-ACA2-8D56CB5B2D1A}" presName="connectorText" presStyleLbl="sibTrans2D1" presStyleIdx="2" presStyleCnt="4"/>
      <dgm:spPr/>
    </dgm:pt>
    <dgm:pt modelId="{AE67A86D-6B65-DC45-8D93-E918AFBCF7E7}" type="pres">
      <dgm:prSet presAssocID="{33354BDB-E4AA-3C4D-9A84-366686B8AAB0}" presName="node" presStyleLbl="node1" presStyleIdx="3" presStyleCnt="5">
        <dgm:presLayoutVars>
          <dgm:bulletEnabled val="1"/>
        </dgm:presLayoutVars>
      </dgm:prSet>
      <dgm:spPr/>
    </dgm:pt>
    <dgm:pt modelId="{F39244D4-996E-BB42-ACBA-C41386EDFF77}" type="pres">
      <dgm:prSet presAssocID="{C52B93C0-2D89-6941-9E80-94EAB61895B9}" presName="sibTrans" presStyleLbl="sibTrans2D1" presStyleIdx="3" presStyleCnt="4"/>
      <dgm:spPr/>
    </dgm:pt>
    <dgm:pt modelId="{B0116848-471C-EE4A-8611-37500143E0C9}" type="pres">
      <dgm:prSet presAssocID="{C52B93C0-2D89-6941-9E80-94EAB61895B9}" presName="connectorText" presStyleLbl="sibTrans2D1" presStyleIdx="3" presStyleCnt="4"/>
      <dgm:spPr/>
    </dgm:pt>
    <dgm:pt modelId="{2E3146C3-5001-DA44-8579-3DF96829EFA0}" type="pres">
      <dgm:prSet presAssocID="{DCBD91E9-3375-FD46-BA90-E9D1CB48C263}" presName="node" presStyleLbl="node1" presStyleIdx="4" presStyleCnt="5">
        <dgm:presLayoutVars>
          <dgm:bulletEnabled val="1"/>
        </dgm:presLayoutVars>
      </dgm:prSet>
      <dgm:spPr/>
    </dgm:pt>
  </dgm:ptLst>
  <dgm:cxnLst>
    <dgm:cxn modelId="{3EA11B07-4E5A-584E-ACA0-FCD7E4252FE7}" type="presOf" srcId="{544911B2-86F4-F84F-923D-B746B7F93267}" destId="{5D3D90FE-CD0A-F843-9D6F-8F0A817B4DCF}" srcOrd="0" destOrd="0" presId="urn:microsoft.com/office/officeart/2005/8/layout/process1"/>
    <dgm:cxn modelId="{8BEE5810-250B-BD4B-A906-82E545D51369}" type="presOf" srcId="{169F5470-F343-604F-B91B-C72D30C1EB98}" destId="{F8C0C73B-0E08-474F-9D17-D00417B57D1A}" srcOrd="0" destOrd="0" presId="urn:microsoft.com/office/officeart/2005/8/layout/process1"/>
    <dgm:cxn modelId="{12E98B13-6C8F-584F-8B43-F7F11C648938}" type="presOf" srcId="{33354BDB-E4AA-3C4D-9A84-366686B8AAB0}" destId="{AE67A86D-6B65-DC45-8D93-E918AFBCF7E7}" srcOrd="0" destOrd="0" presId="urn:microsoft.com/office/officeart/2005/8/layout/process1"/>
    <dgm:cxn modelId="{7400851A-B979-6748-9052-27780C67E381}" srcId="{C07CC130-2107-1E41-B896-55A97F945BA8}" destId="{5C92DC19-53A1-F941-937D-A9CA02EDD060}" srcOrd="2" destOrd="0" parTransId="{0B4FD183-EA49-4042-8C34-0903D1A870CE}" sibTransId="{EACEF292-20F9-474A-ACA2-8D56CB5B2D1A}"/>
    <dgm:cxn modelId="{1CC6C02D-5AA9-3E43-9D96-A78BF7327D71}" type="presOf" srcId="{0188E265-DFF8-284D-9775-FE5A0AE8B17C}" destId="{EAC4BD35-4219-2C44-842F-20E8B69E2EA6}" srcOrd="1" destOrd="0" presId="urn:microsoft.com/office/officeart/2005/8/layout/process1"/>
    <dgm:cxn modelId="{6A0C8F2F-EC68-C44E-BD4D-AD73FDED6DAA}" type="presOf" srcId="{2AC14F49-CB71-5646-B8A2-EEE7A7849D05}" destId="{1B6942D8-567E-6947-9825-2555BA60E67D}" srcOrd="0" destOrd="0" presId="urn:microsoft.com/office/officeart/2005/8/layout/process1"/>
    <dgm:cxn modelId="{B18AF23A-5E4A-F74E-B962-F0EB43D4927C}" type="presOf" srcId="{0188E265-DFF8-284D-9775-FE5A0AE8B17C}" destId="{A7992256-44E8-9E4A-AA8D-369A53E2E188}" srcOrd="0" destOrd="0" presId="urn:microsoft.com/office/officeart/2005/8/layout/process1"/>
    <dgm:cxn modelId="{48E29E3C-44E2-CA4A-8872-332C1B31F2A9}" srcId="{C07CC130-2107-1E41-B896-55A97F945BA8}" destId="{544911B2-86F4-F84F-923D-B746B7F93267}" srcOrd="1" destOrd="0" parTransId="{D522FE3D-BFBD-094A-B48C-131A22F42142}" sibTransId="{0188E265-DFF8-284D-9775-FE5A0AE8B17C}"/>
    <dgm:cxn modelId="{10192044-BFA5-ED40-937C-5363EE8C8C97}" srcId="{C07CC130-2107-1E41-B896-55A97F945BA8}" destId="{33354BDB-E4AA-3C4D-9A84-366686B8AAB0}" srcOrd="3" destOrd="0" parTransId="{A58A6A3F-93B7-8E42-8CC8-F8777C92AAB7}" sibTransId="{C52B93C0-2D89-6941-9E80-94EAB61895B9}"/>
    <dgm:cxn modelId="{4109EB44-05A3-AF46-96AF-FD0385554396}" type="presOf" srcId="{C52B93C0-2D89-6941-9E80-94EAB61895B9}" destId="{B0116848-471C-EE4A-8611-37500143E0C9}" srcOrd="1" destOrd="0" presId="urn:microsoft.com/office/officeart/2005/8/layout/process1"/>
    <dgm:cxn modelId="{81620B68-85C9-CC45-8AFC-5D364A1B1A6E}" type="presOf" srcId="{DCBD91E9-3375-FD46-BA90-E9D1CB48C263}" destId="{2E3146C3-5001-DA44-8579-3DF96829EFA0}" srcOrd="0" destOrd="0" presId="urn:microsoft.com/office/officeart/2005/8/layout/process1"/>
    <dgm:cxn modelId="{769BAE51-F128-B941-9F9A-EEDB6659B4A8}" type="presOf" srcId="{C07CC130-2107-1E41-B896-55A97F945BA8}" destId="{9625B691-08AB-E14A-9103-13AEB0DB3F29}" srcOrd="0" destOrd="0" presId="urn:microsoft.com/office/officeart/2005/8/layout/process1"/>
    <dgm:cxn modelId="{761F3EAF-41ED-7B45-9D4B-CA868FFDDAD1}" type="presOf" srcId="{C52B93C0-2D89-6941-9E80-94EAB61895B9}" destId="{F39244D4-996E-BB42-ACBA-C41386EDFF77}" srcOrd="0" destOrd="0" presId="urn:microsoft.com/office/officeart/2005/8/layout/process1"/>
    <dgm:cxn modelId="{F9F6F0CC-2140-C147-890F-B98DE71A6B66}" type="presOf" srcId="{EACEF292-20F9-474A-ACA2-8D56CB5B2D1A}" destId="{84680018-75F5-1844-B65F-5CAE5E4B338D}" srcOrd="1" destOrd="0" presId="urn:microsoft.com/office/officeart/2005/8/layout/process1"/>
    <dgm:cxn modelId="{DBB937CF-0CEC-0644-B6B7-AE3EF26AB083}" type="presOf" srcId="{EACEF292-20F9-474A-ACA2-8D56CB5B2D1A}" destId="{2BFC35C7-CE05-E64F-93E0-F6D3BA746F9C}" srcOrd="0" destOrd="0" presId="urn:microsoft.com/office/officeart/2005/8/layout/process1"/>
    <dgm:cxn modelId="{B10CA2D0-E105-E248-AF4A-665BB21985C8}" type="presOf" srcId="{5C92DC19-53A1-F941-937D-A9CA02EDD060}" destId="{254E41C6-D9B5-8F41-A41E-ABFDC34A52FE}" srcOrd="0" destOrd="0" presId="urn:microsoft.com/office/officeart/2005/8/layout/process1"/>
    <dgm:cxn modelId="{79B6C1D7-D227-7441-95E0-608477BB7B83}" srcId="{C07CC130-2107-1E41-B896-55A97F945BA8}" destId="{DCBD91E9-3375-FD46-BA90-E9D1CB48C263}" srcOrd="4" destOrd="0" parTransId="{ADB99663-52C1-CF44-8810-C74723BC3A19}" sibTransId="{6034BDE2-1451-A949-99E2-CE139257B0C8}"/>
    <dgm:cxn modelId="{64EB03F4-A729-DC4C-AA88-7445F3FA8DD0}" type="presOf" srcId="{2AC14F49-CB71-5646-B8A2-EEE7A7849D05}" destId="{12AE7F90-CD21-1A4C-842E-3F9E5260C60A}" srcOrd="1" destOrd="0" presId="urn:microsoft.com/office/officeart/2005/8/layout/process1"/>
    <dgm:cxn modelId="{5D66F1F5-890B-E644-A345-31DD41FE6872}" srcId="{C07CC130-2107-1E41-B896-55A97F945BA8}" destId="{169F5470-F343-604F-B91B-C72D30C1EB98}" srcOrd="0" destOrd="0" parTransId="{1731D669-E7F7-0D4F-9547-700D1A71C078}" sibTransId="{2AC14F49-CB71-5646-B8A2-EEE7A7849D05}"/>
    <dgm:cxn modelId="{6CA97490-BF55-BC47-BD22-03419D19C975}" type="presParOf" srcId="{9625B691-08AB-E14A-9103-13AEB0DB3F29}" destId="{F8C0C73B-0E08-474F-9D17-D00417B57D1A}" srcOrd="0" destOrd="0" presId="urn:microsoft.com/office/officeart/2005/8/layout/process1"/>
    <dgm:cxn modelId="{18CBC728-532A-8242-9B25-8E5630D337D7}" type="presParOf" srcId="{9625B691-08AB-E14A-9103-13AEB0DB3F29}" destId="{1B6942D8-567E-6947-9825-2555BA60E67D}" srcOrd="1" destOrd="0" presId="urn:microsoft.com/office/officeart/2005/8/layout/process1"/>
    <dgm:cxn modelId="{4350197B-116A-5548-B099-B473A1BC99A7}" type="presParOf" srcId="{1B6942D8-567E-6947-9825-2555BA60E67D}" destId="{12AE7F90-CD21-1A4C-842E-3F9E5260C60A}" srcOrd="0" destOrd="0" presId="urn:microsoft.com/office/officeart/2005/8/layout/process1"/>
    <dgm:cxn modelId="{B897CF6D-5613-434B-A528-7C3F489002B0}" type="presParOf" srcId="{9625B691-08AB-E14A-9103-13AEB0DB3F29}" destId="{5D3D90FE-CD0A-F843-9D6F-8F0A817B4DCF}" srcOrd="2" destOrd="0" presId="urn:microsoft.com/office/officeart/2005/8/layout/process1"/>
    <dgm:cxn modelId="{F84B80BD-ED3E-1043-A745-E16DFA0FDB3B}" type="presParOf" srcId="{9625B691-08AB-E14A-9103-13AEB0DB3F29}" destId="{A7992256-44E8-9E4A-AA8D-369A53E2E188}" srcOrd="3" destOrd="0" presId="urn:microsoft.com/office/officeart/2005/8/layout/process1"/>
    <dgm:cxn modelId="{0C5E6A23-F219-4844-B4AB-DFF046CB7C3B}" type="presParOf" srcId="{A7992256-44E8-9E4A-AA8D-369A53E2E188}" destId="{EAC4BD35-4219-2C44-842F-20E8B69E2EA6}" srcOrd="0" destOrd="0" presId="urn:microsoft.com/office/officeart/2005/8/layout/process1"/>
    <dgm:cxn modelId="{DD7188D1-C1F4-6947-B582-E504E0C21017}" type="presParOf" srcId="{9625B691-08AB-E14A-9103-13AEB0DB3F29}" destId="{254E41C6-D9B5-8F41-A41E-ABFDC34A52FE}" srcOrd="4" destOrd="0" presId="urn:microsoft.com/office/officeart/2005/8/layout/process1"/>
    <dgm:cxn modelId="{8BA882E7-FD48-1B43-B20A-B719A3BBBECB}" type="presParOf" srcId="{9625B691-08AB-E14A-9103-13AEB0DB3F29}" destId="{2BFC35C7-CE05-E64F-93E0-F6D3BA746F9C}" srcOrd="5" destOrd="0" presId="urn:microsoft.com/office/officeart/2005/8/layout/process1"/>
    <dgm:cxn modelId="{D73A1DB7-904E-7A4A-8143-74D4BAAB1679}" type="presParOf" srcId="{2BFC35C7-CE05-E64F-93E0-F6D3BA746F9C}" destId="{84680018-75F5-1844-B65F-5CAE5E4B338D}" srcOrd="0" destOrd="0" presId="urn:microsoft.com/office/officeart/2005/8/layout/process1"/>
    <dgm:cxn modelId="{8A0F3B63-6C5E-DA48-A89B-975FF3C54477}" type="presParOf" srcId="{9625B691-08AB-E14A-9103-13AEB0DB3F29}" destId="{AE67A86D-6B65-DC45-8D93-E918AFBCF7E7}" srcOrd="6" destOrd="0" presId="urn:microsoft.com/office/officeart/2005/8/layout/process1"/>
    <dgm:cxn modelId="{CBD1D9B7-D4DC-C54B-8C88-8C51073F0C75}" type="presParOf" srcId="{9625B691-08AB-E14A-9103-13AEB0DB3F29}" destId="{F39244D4-996E-BB42-ACBA-C41386EDFF77}" srcOrd="7" destOrd="0" presId="urn:microsoft.com/office/officeart/2005/8/layout/process1"/>
    <dgm:cxn modelId="{A6AE2EB8-083D-1A4D-853C-6E9CEE58B6B5}" type="presParOf" srcId="{F39244D4-996E-BB42-ACBA-C41386EDFF77}" destId="{B0116848-471C-EE4A-8611-37500143E0C9}" srcOrd="0" destOrd="0" presId="urn:microsoft.com/office/officeart/2005/8/layout/process1"/>
    <dgm:cxn modelId="{DD4AB743-93F6-0549-BA24-8B8F74DF5B10}" type="presParOf" srcId="{9625B691-08AB-E14A-9103-13AEB0DB3F29}" destId="{2E3146C3-5001-DA44-8579-3DF96829EFA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125D9-7E98-DC4C-8349-9060DFD6A561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AB294C-99A1-F44C-A6B9-A9A31C1747C8}">
      <dgm:prSet phldrT="[Text]" phldr="1"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68971722-62EF-034E-9F62-3DC12F8A678B}" type="parTrans" cxnId="{701B1F18-AC96-E145-8EA7-2B58A90F127A}">
      <dgm:prSet/>
      <dgm:spPr/>
      <dgm:t>
        <a:bodyPr/>
        <a:lstStyle/>
        <a:p>
          <a:endParaRPr lang="en-US"/>
        </a:p>
      </dgm:t>
    </dgm:pt>
    <dgm:pt modelId="{F9455644-6127-E04B-BF79-218241B0E1D3}" type="sibTrans" cxnId="{701B1F18-AC96-E145-8EA7-2B58A90F127A}">
      <dgm:prSet/>
      <dgm:spPr/>
      <dgm:t>
        <a:bodyPr/>
        <a:lstStyle/>
        <a:p>
          <a:endParaRPr lang="en-US"/>
        </a:p>
      </dgm:t>
    </dgm:pt>
    <dgm:pt modelId="{000B3453-2860-E048-8E15-C18EBACC06F4}">
      <dgm:prSet phldrT="[Text]" phldr="1"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2059D714-F60F-0341-B916-D1DA4A186FBE}" type="parTrans" cxnId="{5810A21C-7B64-564B-9D77-2B7CA7D2E686}">
      <dgm:prSet/>
      <dgm:spPr/>
      <dgm:t>
        <a:bodyPr/>
        <a:lstStyle/>
        <a:p>
          <a:endParaRPr lang="en-US"/>
        </a:p>
      </dgm:t>
    </dgm:pt>
    <dgm:pt modelId="{39B44736-2A57-8D49-BB69-4BBB036B533C}" type="sibTrans" cxnId="{5810A21C-7B64-564B-9D77-2B7CA7D2E686}">
      <dgm:prSet/>
      <dgm:spPr/>
      <dgm:t>
        <a:bodyPr/>
        <a:lstStyle/>
        <a:p>
          <a:endParaRPr lang="en-US"/>
        </a:p>
      </dgm:t>
    </dgm:pt>
    <dgm:pt modelId="{98B63387-F00A-B441-B315-C5F752204784}">
      <dgm:prSet phldrT="[Text]" phldr="1"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CEBE1C45-EABA-A849-9400-38292E6BA44B}" type="parTrans" cxnId="{91237002-B6B3-7349-AB16-B37177018747}">
      <dgm:prSet/>
      <dgm:spPr/>
      <dgm:t>
        <a:bodyPr/>
        <a:lstStyle/>
        <a:p>
          <a:endParaRPr lang="en-US"/>
        </a:p>
      </dgm:t>
    </dgm:pt>
    <dgm:pt modelId="{45E85E59-777E-124D-88C2-8E34792B6A29}" type="sibTrans" cxnId="{91237002-B6B3-7349-AB16-B37177018747}">
      <dgm:prSet/>
      <dgm:spPr/>
      <dgm:t>
        <a:bodyPr/>
        <a:lstStyle/>
        <a:p>
          <a:endParaRPr lang="en-US"/>
        </a:p>
      </dgm:t>
    </dgm:pt>
    <dgm:pt modelId="{CE9BF894-EAEB-564D-A20C-4D9D3D225D07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Test</a:t>
          </a:r>
        </a:p>
      </dgm:t>
    </dgm:pt>
    <dgm:pt modelId="{DAB8F715-EEDF-BF4F-8546-87473D561295}" type="parTrans" cxnId="{C716C3C6-C7FA-D542-92DE-9FB752691526}">
      <dgm:prSet/>
      <dgm:spPr/>
      <dgm:t>
        <a:bodyPr/>
        <a:lstStyle/>
        <a:p>
          <a:endParaRPr lang="en-US"/>
        </a:p>
      </dgm:t>
    </dgm:pt>
    <dgm:pt modelId="{4494D3F9-5F1C-F64D-830B-44628783785A}" type="sibTrans" cxnId="{C716C3C6-C7FA-D542-92DE-9FB752691526}">
      <dgm:prSet/>
      <dgm:spPr/>
      <dgm:t>
        <a:bodyPr/>
        <a:lstStyle/>
        <a:p>
          <a:endParaRPr lang="en-US"/>
        </a:p>
      </dgm:t>
    </dgm:pt>
    <dgm:pt modelId="{2A27EA53-53F8-3846-B256-71576DB0A98D}" type="pres">
      <dgm:prSet presAssocID="{C3B125D9-7E98-DC4C-8349-9060DFD6A561}" presName="Name0" presStyleCnt="0">
        <dgm:presLayoutVars>
          <dgm:dir/>
          <dgm:resizeHandles val="exact"/>
        </dgm:presLayoutVars>
      </dgm:prSet>
      <dgm:spPr/>
    </dgm:pt>
    <dgm:pt modelId="{439BF053-3678-934E-8D8B-E3C868B1EEB2}" type="pres">
      <dgm:prSet presAssocID="{90AB294C-99A1-F44C-A6B9-A9A31C1747C8}" presName="node" presStyleLbl="node1" presStyleIdx="0" presStyleCnt="4">
        <dgm:presLayoutVars>
          <dgm:bulletEnabled val="1"/>
        </dgm:presLayoutVars>
      </dgm:prSet>
      <dgm:spPr/>
    </dgm:pt>
    <dgm:pt modelId="{AA1BFA3F-ADD6-D34C-A2C0-052A2D2AEFF6}" type="pres">
      <dgm:prSet presAssocID="{F9455644-6127-E04B-BF79-218241B0E1D3}" presName="sibTrans" presStyleLbl="sibTrans2D1" presStyleIdx="0" presStyleCnt="4"/>
      <dgm:spPr/>
    </dgm:pt>
    <dgm:pt modelId="{9F1AAA4B-B316-9E40-B210-6A650B626F75}" type="pres">
      <dgm:prSet presAssocID="{F9455644-6127-E04B-BF79-218241B0E1D3}" presName="connectorText" presStyleLbl="sibTrans2D1" presStyleIdx="0" presStyleCnt="4"/>
      <dgm:spPr/>
    </dgm:pt>
    <dgm:pt modelId="{98ACE9A4-B70B-514E-8960-8BB068DDB4A8}" type="pres">
      <dgm:prSet presAssocID="{000B3453-2860-E048-8E15-C18EBACC06F4}" presName="node" presStyleLbl="node1" presStyleIdx="1" presStyleCnt="4">
        <dgm:presLayoutVars>
          <dgm:bulletEnabled val="1"/>
        </dgm:presLayoutVars>
      </dgm:prSet>
      <dgm:spPr/>
    </dgm:pt>
    <dgm:pt modelId="{1B385DB0-5F7E-1344-B8CA-D0CFD4C5C91B}" type="pres">
      <dgm:prSet presAssocID="{39B44736-2A57-8D49-BB69-4BBB036B533C}" presName="sibTrans" presStyleLbl="sibTrans2D1" presStyleIdx="1" presStyleCnt="4"/>
      <dgm:spPr/>
    </dgm:pt>
    <dgm:pt modelId="{D88F8540-F0A9-744E-81BD-13A4AD24D9E3}" type="pres">
      <dgm:prSet presAssocID="{39B44736-2A57-8D49-BB69-4BBB036B533C}" presName="connectorText" presStyleLbl="sibTrans2D1" presStyleIdx="1" presStyleCnt="4"/>
      <dgm:spPr/>
    </dgm:pt>
    <dgm:pt modelId="{19A7EAA8-A2F1-B54A-BD05-53F8ECFF33A9}" type="pres">
      <dgm:prSet presAssocID="{98B63387-F00A-B441-B315-C5F752204784}" presName="node" presStyleLbl="node1" presStyleIdx="2" presStyleCnt="4">
        <dgm:presLayoutVars>
          <dgm:bulletEnabled val="1"/>
        </dgm:presLayoutVars>
      </dgm:prSet>
      <dgm:spPr/>
    </dgm:pt>
    <dgm:pt modelId="{3466128C-8DC8-1D4F-99A1-E1F9A78F146F}" type="pres">
      <dgm:prSet presAssocID="{45E85E59-777E-124D-88C2-8E34792B6A29}" presName="sibTrans" presStyleLbl="sibTrans2D1" presStyleIdx="2" presStyleCnt="4"/>
      <dgm:spPr/>
    </dgm:pt>
    <dgm:pt modelId="{4DB134E0-0FCE-9049-9564-F27B4A7778C6}" type="pres">
      <dgm:prSet presAssocID="{45E85E59-777E-124D-88C2-8E34792B6A29}" presName="connectorText" presStyleLbl="sibTrans2D1" presStyleIdx="2" presStyleCnt="4"/>
      <dgm:spPr/>
    </dgm:pt>
    <dgm:pt modelId="{CA987E6E-2C4C-534E-8274-B894E3620462}" type="pres">
      <dgm:prSet presAssocID="{CE9BF894-EAEB-564D-A20C-4D9D3D225D07}" presName="node" presStyleLbl="node1" presStyleIdx="3" presStyleCnt="4">
        <dgm:presLayoutVars>
          <dgm:bulletEnabled val="1"/>
        </dgm:presLayoutVars>
      </dgm:prSet>
      <dgm:spPr/>
    </dgm:pt>
    <dgm:pt modelId="{482367DD-C122-6D45-9B71-A4B482EF84A1}" type="pres">
      <dgm:prSet presAssocID="{4494D3F9-5F1C-F64D-830B-44628783785A}" presName="sibTrans" presStyleLbl="sibTrans2D1" presStyleIdx="3" presStyleCnt="4"/>
      <dgm:spPr/>
    </dgm:pt>
    <dgm:pt modelId="{610FD2B6-7CAF-1D4F-AABB-DA13547501FD}" type="pres">
      <dgm:prSet presAssocID="{4494D3F9-5F1C-F64D-830B-44628783785A}" presName="connectorText" presStyleLbl="sibTrans2D1" presStyleIdx="3" presStyleCnt="4"/>
      <dgm:spPr/>
    </dgm:pt>
  </dgm:ptLst>
  <dgm:cxnLst>
    <dgm:cxn modelId="{91237002-B6B3-7349-AB16-B37177018747}" srcId="{C3B125D9-7E98-DC4C-8349-9060DFD6A561}" destId="{98B63387-F00A-B441-B315-C5F752204784}" srcOrd="2" destOrd="0" parTransId="{CEBE1C45-EABA-A849-9400-38292E6BA44B}" sibTransId="{45E85E59-777E-124D-88C2-8E34792B6A29}"/>
    <dgm:cxn modelId="{8B87D602-8740-6A44-B10A-39D3849C3785}" type="presOf" srcId="{4494D3F9-5F1C-F64D-830B-44628783785A}" destId="{482367DD-C122-6D45-9B71-A4B482EF84A1}" srcOrd="0" destOrd="0" presId="urn:microsoft.com/office/officeart/2005/8/layout/cycle7"/>
    <dgm:cxn modelId="{7D38D104-9C86-0F46-A007-77267F3FBC4F}" type="presOf" srcId="{39B44736-2A57-8D49-BB69-4BBB036B533C}" destId="{1B385DB0-5F7E-1344-B8CA-D0CFD4C5C91B}" srcOrd="0" destOrd="0" presId="urn:microsoft.com/office/officeart/2005/8/layout/cycle7"/>
    <dgm:cxn modelId="{701B1F18-AC96-E145-8EA7-2B58A90F127A}" srcId="{C3B125D9-7E98-DC4C-8349-9060DFD6A561}" destId="{90AB294C-99A1-F44C-A6B9-A9A31C1747C8}" srcOrd="0" destOrd="0" parTransId="{68971722-62EF-034E-9F62-3DC12F8A678B}" sibTransId="{F9455644-6127-E04B-BF79-218241B0E1D3}"/>
    <dgm:cxn modelId="{5810A21C-7B64-564B-9D77-2B7CA7D2E686}" srcId="{C3B125D9-7E98-DC4C-8349-9060DFD6A561}" destId="{000B3453-2860-E048-8E15-C18EBACC06F4}" srcOrd="1" destOrd="0" parTransId="{2059D714-F60F-0341-B916-D1DA4A186FBE}" sibTransId="{39B44736-2A57-8D49-BB69-4BBB036B533C}"/>
    <dgm:cxn modelId="{0AF9FE29-53CC-0B43-B800-AFDEBDB43BCE}" type="presOf" srcId="{F9455644-6127-E04B-BF79-218241B0E1D3}" destId="{AA1BFA3F-ADD6-D34C-A2C0-052A2D2AEFF6}" srcOrd="0" destOrd="0" presId="urn:microsoft.com/office/officeart/2005/8/layout/cycle7"/>
    <dgm:cxn modelId="{0392D933-F430-2E4D-BE25-9BD5EDD0A381}" type="presOf" srcId="{CE9BF894-EAEB-564D-A20C-4D9D3D225D07}" destId="{CA987E6E-2C4C-534E-8274-B894E3620462}" srcOrd="0" destOrd="0" presId="urn:microsoft.com/office/officeart/2005/8/layout/cycle7"/>
    <dgm:cxn modelId="{43F7923C-D74F-0E44-AE57-00C1A62A746A}" type="presOf" srcId="{90AB294C-99A1-F44C-A6B9-A9A31C1747C8}" destId="{439BF053-3678-934E-8D8B-E3C868B1EEB2}" srcOrd="0" destOrd="0" presId="urn:microsoft.com/office/officeart/2005/8/layout/cycle7"/>
    <dgm:cxn modelId="{C00BD161-8344-2246-B5CF-1523E66CA706}" type="presOf" srcId="{F9455644-6127-E04B-BF79-218241B0E1D3}" destId="{9F1AAA4B-B316-9E40-B210-6A650B626F75}" srcOrd="1" destOrd="0" presId="urn:microsoft.com/office/officeart/2005/8/layout/cycle7"/>
    <dgm:cxn modelId="{5CB16E66-6489-064F-BE2D-4B3F725CC5D3}" type="presOf" srcId="{000B3453-2860-E048-8E15-C18EBACC06F4}" destId="{98ACE9A4-B70B-514E-8960-8BB068DDB4A8}" srcOrd="0" destOrd="0" presId="urn:microsoft.com/office/officeart/2005/8/layout/cycle7"/>
    <dgm:cxn modelId="{772E5259-F1E8-8E4F-84F8-7CD98B0918C0}" type="presOf" srcId="{98B63387-F00A-B441-B315-C5F752204784}" destId="{19A7EAA8-A2F1-B54A-BD05-53F8ECFF33A9}" srcOrd="0" destOrd="0" presId="urn:microsoft.com/office/officeart/2005/8/layout/cycle7"/>
    <dgm:cxn modelId="{6F1F9B7E-C162-1F48-91AA-8BC2D3AB99FF}" type="presOf" srcId="{4494D3F9-5F1C-F64D-830B-44628783785A}" destId="{610FD2B6-7CAF-1D4F-AABB-DA13547501FD}" srcOrd="1" destOrd="0" presId="urn:microsoft.com/office/officeart/2005/8/layout/cycle7"/>
    <dgm:cxn modelId="{8FE5C8A1-3ABB-CB4B-9B49-9745C20A7736}" type="presOf" srcId="{45E85E59-777E-124D-88C2-8E34792B6A29}" destId="{3466128C-8DC8-1D4F-99A1-E1F9A78F146F}" srcOrd="0" destOrd="0" presId="urn:microsoft.com/office/officeart/2005/8/layout/cycle7"/>
    <dgm:cxn modelId="{070BB0AA-83EC-0F40-8590-565570A30129}" type="presOf" srcId="{C3B125D9-7E98-DC4C-8349-9060DFD6A561}" destId="{2A27EA53-53F8-3846-B256-71576DB0A98D}" srcOrd="0" destOrd="0" presId="urn:microsoft.com/office/officeart/2005/8/layout/cycle7"/>
    <dgm:cxn modelId="{9A750EAE-5F43-E34C-9567-2C9107C15A35}" type="presOf" srcId="{39B44736-2A57-8D49-BB69-4BBB036B533C}" destId="{D88F8540-F0A9-744E-81BD-13A4AD24D9E3}" srcOrd="1" destOrd="0" presId="urn:microsoft.com/office/officeart/2005/8/layout/cycle7"/>
    <dgm:cxn modelId="{C716C3C6-C7FA-D542-92DE-9FB752691526}" srcId="{C3B125D9-7E98-DC4C-8349-9060DFD6A561}" destId="{CE9BF894-EAEB-564D-A20C-4D9D3D225D07}" srcOrd="3" destOrd="0" parTransId="{DAB8F715-EEDF-BF4F-8546-87473D561295}" sibTransId="{4494D3F9-5F1C-F64D-830B-44628783785A}"/>
    <dgm:cxn modelId="{87A3B6ED-C73E-B24E-A165-062B241E0404}" type="presOf" srcId="{45E85E59-777E-124D-88C2-8E34792B6A29}" destId="{4DB134E0-0FCE-9049-9564-F27B4A7778C6}" srcOrd="1" destOrd="0" presId="urn:microsoft.com/office/officeart/2005/8/layout/cycle7"/>
    <dgm:cxn modelId="{C8CDB772-8643-4D4A-991A-13D8B2FF641B}" type="presParOf" srcId="{2A27EA53-53F8-3846-B256-71576DB0A98D}" destId="{439BF053-3678-934E-8D8B-E3C868B1EEB2}" srcOrd="0" destOrd="0" presId="urn:microsoft.com/office/officeart/2005/8/layout/cycle7"/>
    <dgm:cxn modelId="{12B16C02-E0EF-624D-A266-57A94DB6F323}" type="presParOf" srcId="{2A27EA53-53F8-3846-B256-71576DB0A98D}" destId="{AA1BFA3F-ADD6-D34C-A2C0-052A2D2AEFF6}" srcOrd="1" destOrd="0" presId="urn:microsoft.com/office/officeart/2005/8/layout/cycle7"/>
    <dgm:cxn modelId="{AA26C083-5E9E-414D-96FF-0D61CE8F78BF}" type="presParOf" srcId="{AA1BFA3F-ADD6-D34C-A2C0-052A2D2AEFF6}" destId="{9F1AAA4B-B316-9E40-B210-6A650B626F75}" srcOrd="0" destOrd="0" presId="urn:microsoft.com/office/officeart/2005/8/layout/cycle7"/>
    <dgm:cxn modelId="{BE136B09-7249-3049-BFDB-B27E4481D32A}" type="presParOf" srcId="{2A27EA53-53F8-3846-B256-71576DB0A98D}" destId="{98ACE9A4-B70B-514E-8960-8BB068DDB4A8}" srcOrd="2" destOrd="0" presId="urn:microsoft.com/office/officeart/2005/8/layout/cycle7"/>
    <dgm:cxn modelId="{EBA6D088-35D6-634F-81D6-8F41626499E4}" type="presParOf" srcId="{2A27EA53-53F8-3846-B256-71576DB0A98D}" destId="{1B385DB0-5F7E-1344-B8CA-D0CFD4C5C91B}" srcOrd="3" destOrd="0" presId="urn:microsoft.com/office/officeart/2005/8/layout/cycle7"/>
    <dgm:cxn modelId="{4D9B346B-489C-8E40-B2B8-CA99FE8E9542}" type="presParOf" srcId="{1B385DB0-5F7E-1344-B8CA-D0CFD4C5C91B}" destId="{D88F8540-F0A9-744E-81BD-13A4AD24D9E3}" srcOrd="0" destOrd="0" presId="urn:microsoft.com/office/officeart/2005/8/layout/cycle7"/>
    <dgm:cxn modelId="{9E06F562-475A-694E-9AA4-8D84C823791B}" type="presParOf" srcId="{2A27EA53-53F8-3846-B256-71576DB0A98D}" destId="{19A7EAA8-A2F1-B54A-BD05-53F8ECFF33A9}" srcOrd="4" destOrd="0" presId="urn:microsoft.com/office/officeart/2005/8/layout/cycle7"/>
    <dgm:cxn modelId="{E4DAFABE-260E-5A40-824A-AAFAD1A148FC}" type="presParOf" srcId="{2A27EA53-53F8-3846-B256-71576DB0A98D}" destId="{3466128C-8DC8-1D4F-99A1-E1F9A78F146F}" srcOrd="5" destOrd="0" presId="urn:microsoft.com/office/officeart/2005/8/layout/cycle7"/>
    <dgm:cxn modelId="{498E97D5-E3D5-B744-A143-F49B4ED36C48}" type="presParOf" srcId="{3466128C-8DC8-1D4F-99A1-E1F9A78F146F}" destId="{4DB134E0-0FCE-9049-9564-F27B4A7778C6}" srcOrd="0" destOrd="0" presId="urn:microsoft.com/office/officeart/2005/8/layout/cycle7"/>
    <dgm:cxn modelId="{B042EE09-1ECD-384E-83BA-D70404486EEE}" type="presParOf" srcId="{2A27EA53-53F8-3846-B256-71576DB0A98D}" destId="{CA987E6E-2C4C-534E-8274-B894E3620462}" srcOrd="6" destOrd="0" presId="urn:microsoft.com/office/officeart/2005/8/layout/cycle7"/>
    <dgm:cxn modelId="{ABFF42AF-C96A-EB4D-AD68-26E564F3F817}" type="presParOf" srcId="{2A27EA53-53F8-3846-B256-71576DB0A98D}" destId="{482367DD-C122-6D45-9B71-A4B482EF84A1}" srcOrd="7" destOrd="0" presId="urn:microsoft.com/office/officeart/2005/8/layout/cycle7"/>
    <dgm:cxn modelId="{10C64BEA-62F1-6C4B-A375-A6DC83532D91}" type="presParOf" srcId="{482367DD-C122-6D45-9B71-A4B482EF84A1}" destId="{610FD2B6-7CAF-1D4F-AABB-DA13547501F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7B04F8-2EEE-A743-A23A-BB47113C72A7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CFBD90-2F69-D544-85C4-A917C31D10E8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509BA4A0-BDAF-1C49-AB8E-F085F068449F}" type="parTrans" cxnId="{999073B3-50CA-D246-A731-48665B48AADD}">
      <dgm:prSet/>
      <dgm:spPr/>
      <dgm:t>
        <a:bodyPr/>
        <a:lstStyle/>
        <a:p>
          <a:endParaRPr lang="en-US"/>
        </a:p>
      </dgm:t>
    </dgm:pt>
    <dgm:pt modelId="{6E325629-3092-6644-B3BD-6419471DC0BA}" type="sibTrans" cxnId="{999073B3-50CA-D246-A731-48665B48AADD}">
      <dgm:prSet/>
      <dgm:spPr/>
      <dgm:t>
        <a:bodyPr/>
        <a:lstStyle/>
        <a:p>
          <a:endParaRPr lang="en-US"/>
        </a:p>
      </dgm:t>
    </dgm:pt>
    <dgm:pt modelId="{24EE2EDF-6385-DE4B-8AA1-A864038E76D6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0F37FB5C-6F26-2C4E-9680-D38EBC7429F4}" type="parTrans" cxnId="{E0473DFF-6997-BD43-85D0-88936E3A8D1E}">
      <dgm:prSet/>
      <dgm:spPr/>
      <dgm:t>
        <a:bodyPr/>
        <a:lstStyle/>
        <a:p>
          <a:endParaRPr lang="en-US"/>
        </a:p>
      </dgm:t>
    </dgm:pt>
    <dgm:pt modelId="{EE4943C2-5676-1743-8622-CD0F9592423C}" type="sibTrans" cxnId="{E0473DFF-6997-BD43-85D0-88936E3A8D1E}">
      <dgm:prSet/>
      <dgm:spPr/>
      <dgm:t>
        <a:bodyPr/>
        <a:lstStyle/>
        <a:p>
          <a:endParaRPr lang="en-US"/>
        </a:p>
      </dgm:t>
    </dgm:pt>
    <dgm:pt modelId="{57E217B2-A1B7-F64D-B1CE-829401C33E9B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17AB7933-E14B-5E46-A3A1-89FFA98AD241}" type="parTrans" cxnId="{90703191-88F3-A743-BB53-0CCDD5827327}">
      <dgm:prSet/>
      <dgm:spPr/>
      <dgm:t>
        <a:bodyPr/>
        <a:lstStyle/>
        <a:p>
          <a:endParaRPr lang="en-US"/>
        </a:p>
      </dgm:t>
    </dgm:pt>
    <dgm:pt modelId="{A06FB8D1-67B6-7643-8AEE-6F9DB48C3B0B}" type="sibTrans" cxnId="{90703191-88F3-A743-BB53-0CCDD5827327}">
      <dgm:prSet/>
      <dgm:spPr/>
      <dgm:t>
        <a:bodyPr/>
        <a:lstStyle/>
        <a:p>
          <a:endParaRPr lang="en-US"/>
        </a:p>
      </dgm:t>
    </dgm:pt>
    <dgm:pt modelId="{21C0E167-9229-9042-A0DE-094206AA8E33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AE1B81B1-9BE3-2549-8569-665C02776CAF}" type="parTrans" cxnId="{0DEC3CCD-A03F-DD4F-92BB-8252235CE784}">
      <dgm:prSet/>
      <dgm:spPr/>
      <dgm:t>
        <a:bodyPr/>
        <a:lstStyle/>
        <a:p>
          <a:endParaRPr lang="en-US"/>
        </a:p>
      </dgm:t>
    </dgm:pt>
    <dgm:pt modelId="{D173564A-5FEF-7446-9B5E-0FBD83908FCB}" type="sibTrans" cxnId="{0DEC3CCD-A03F-DD4F-92BB-8252235CE784}">
      <dgm:prSet/>
      <dgm:spPr/>
      <dgm:t>
        <a:bodyPr/>
        <a:lstStyle/>
        <a:p>
          <a:endParaRPr lang="en-US"/>
        </a:p>
      </dgm:t>
    </dgm:pt>
    <dgm:pt modelId="{BD274A48-E257-864C-A2F5-3C7ACADED86B}" type="pres">
      <dgm:prSet presAssocID="{B97B04F8-2EEE-A743-A23A-BB47113C72A7}" presName="Name0" presStyleCnt="0">
        <dgm:presLayoutVars>
          <dgm:dir/>
          <dgm:resizeHandles val="exact"/>
        </dgm:presLayoutVars>
      </dgm:prSet>
      <dgm:spPr/>
    </dgm:pt>
    <dgm:pt modelId="{70756534-DDF8-B345-9942-59D8E22854DC}" type="pres">
      <dgm:prSet presAssocID="{E7CFBD90-2F69-D544-85C4-A917C31D10E8}" presName="compNode" presStyleCnt="0"/>
      <dgm:spPr/>
    </dgm:pt>
    <dgm:pt modelId="{C64ABCBE-6E40-8B42-81CC-192F789A9626}" type="pres">
      <dgm:prSet presAssocID="{E7CFBD90-2F69-D544-85C4-A917C31D10E8}" presName="pictRect" presStyleLbl="node1" presStyleIdx="0" presStyleCnt="4"/>
      <dgm:spPr/>
    </dgm:pt>
    <dgm:pt modelId="{D3964ADB-2D74-9E4E-B92B-523218699047}" type="pres">
      <dgm:prSet presAssocID="{E7CFBD90-2F69-D544-85C4-A917C31D10E8}" presName="textRect" presStyleLbl="revTx" presStyleIdx="0" presStyleCnt="4">
        <dgm:presLayoutVars>
          <dgm:bulletEnabled val="1"/>
        </dgm:presLayoutVars>
      </dgm:prSet>
      <dgm:spPr/>
    </dgm:pt>
    <dgm:pt modelId="{67F0FF68-574A-9940-A1BA-5AAAD5621320}" type="pres">
      <dgm:prSet presAssocID="{6E325629-3092-6644-B3BD-6419471DC0BA}" presName="sibTrans" presStyleLbl="sibTrans2D1" presStyleIdx="0" presStyleCnt="0"/>
      <dgm:spPr/>
    </dgm:pt>
    <dgm:pt modelId="{D19A69BB-C636-DA40-8295-AFA7EB8E31F8}" type="pres">
      <dgm:prSet presAssocID="{24EE2EDF-6385-DE4B-8AA1-A864038E76D6}" presName="compNode" presStyleCnt="0"/>
      <dgm:spPr/>
    </dgm:pt>
    <dgm:pt modelId="{F4508C03-E391-F649-BA05-1E479690FD20}" type="pres">
      <dgm:prSet presAssocID="{24EE2EDF-6385-DE4B-8AA1-A864038E76D6}" presName="pictRect" presStyleLbl="node1" presStyleIdx="1" presStyleCnt="4"/>
      <dgm:spPr/>
    </dgm:pt>
    <dgm:pt modelId="{CB0EBBBF-71BF-4440-B198-0A2D89666E98}" type="pres">
      <dgm:prSet presAssocID="{24EE2EDF-6385-DE4B-8AA1-A864038E76D6}" presName="textRect" presStyleLbl="revTx" presStyleIdx="1" presStyleCnt="4">
        <dgm:presLayoutVars>
          <dgm:bulletEnabled val="1"/>
        </dgm:presLayoutVars>
      </dgm:prSet>
      <dgm:spPr/>
    </dgm:pt>
    <dgm:pt modelId="{BF51CA34-2D21-6B44-AA9E-4562E1E2C912}" type="pres">
      <dgm:prSet presAssocID="{EE4943C2-5676-1743-8622-CD0F9592423C}" presName="sibTrans" presStyleLbl="sibTrans2D1" presStyleIdx="0" presStyleCnt="0"/>
      <dgm:spPr/>
    </dgm:pt>
    <dgm:pt modelId="{79766E2F-2A29-4340-9ED0-C16A5DBDA7DB}" type="pres">
      <dgm:prSet presAssocID="{57E217B2-A1B7-F64D-B1CE-829401C33E9B}" presName="compNode" presStyleCnt="0"/>
      <dgm:spPr/>
    </dgm:pt>
    <dgm:pt modelId="{4A1021AA-4939-B946-B89F-ED9F946C35C9}" type="pres">
      <dgm:prSet presAssocID="{57E217B2-A1B7-F64D-B1CE-829401C33E9B}" presName="pictRect" presStyleLbl="node1" presStyleIdx="2" presStyleCnt="4"/>
      <dgm:spPr/>
    </dgm:pt>
    <dgm:pt modelId="{273A9491-ECA1-ED45-9FF5-83832B1F29A3}" type="pres">
      <dgm:prSet presAssocID="{57E217B2-A1B7-F64D-B1CE-829401C33E9B}" presName="textRect" presStyleLbl="revTx" presStyleIdx="2" presStyleCnt="4">
        <dgm:presLayoutVars>
          <dgm:bulletEnabled val="1"/>
        </dgm:presLayoutVars>
      </dgm:prSet>
      <dgm:spPr/>
    </dgm:pt>
    <dgm:pt modelId="{FDD432CC-C1CE-BF4F-A6F1-3888093F9991}" type="pres">
      <dgm:prSet presAssocID="{A06FB8D1-67B6-7643-8AEE-6F9DB48C3B0B}" presName="sibTrans" presStyleLbl="sibTrans2D1" presStyleIdx="0" presStyleCnt="0"/>
      <dgm:spPr/>
    </dgm:pt>
    <dgm:pt modelId="{54648DA5-D791-9841-9B5D-1B953254F300}" type="pres">
      <dgm:prSet presAssocID="{21C0E167-9229-9042-A0DE-094206AA8E33}" presName="compNode" presStyleCnt="0"/>
      <dgm:spPr/>
    </dgm:pt>
    <dgm:pt modelId="{44E0F8B5-41AC-9C47-943A-2BA5BEA20DB4}" type="pres">
      <dgm:prSet presAssocID="{21C0E167-9229-9042-A0DE-094206AA8E33}" presName="pictRect" presStyleLbl="node1" presStyleIdx="3" presStyleCnt="4"/>
      <dgm:spPr/>
    </dgm:pt>
    <dgm:pt modelId="{21E09A53-1900-254C-8413-BCED52F00C52}" type="pres">
      <dgm:prSet presAssocID="{21C0E167-9229-9042-A0DE-094206AA8E33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5F19AF0F-EC87-F349-A611-DF42AEE46077}" type="presOf" srcId="{EE4943C2-5676-1743-8622-CD0F9592423C}" destId="{BF51CA34-2D21-6B44-AA9E-4562E1E2C912}" srcOrd="0" destOrd="0" presId="urn:microsoft.com/office/officeart/2005/8/layout/pList1"/>
    <dgm:cxn modelId="{155DC15E-14BD-9343-A10C-A5479827C726}" type="presOf" srcId="{A06FB8D1-67B6-7643-8AEE-6F9DB48C3B0B}" destId="{FDD432CC-C1CE-BF4F-A6F1-3888093F9991}" srcOrd="0" destOrd="0" presId="urn:microsoft.com/office/officeart/2005/8/layout/pList1"/>
    <dgm:cxn modelId="{234CD964-1894-104C-BC7E-8C817BC155ED}" type="presOf" srcId="{6E325629-3092-6644-B3BD-6419471DC0BA}" destId="{67F0FF68-574A-9940-A1BA-5AAAD5621320}" srcOrd="0" destOrd="0" presId="urn:microsoft.com/office/officeart/2005/8/layout/pList1"/>
    <dgm:cxn modelId="{CA1EA089-5C7A-8043-AF52-24F53B6CC9ED}" type="presOf" srcId="{57E217B2-A1B7-F64D-B1CE-829401C33E9B}" destId="{273A9491-ECA1-ED45-9FF5-83832B1F29A3}" srcOrd="0" destOrd="0" presId="urn:microsoft.com/office/officeart/2005/8/layout/pList1"/>
    <dgm:cxn modelId="{90703191-88F3-A743-BB53-0CCDD5827327}" srcId="{B97B04F8-2EEE-A743-A23A-BB47113C72A7}" destId="{57E217B2-A1B7-F64D-B1CE-829401C33E9B}" srcOrd="2" destOrd="0" parTransId="{17AB7933-E14B-5E46-A3A1-89FFA98AD241}" sibTransId="{A06FB8D1-67B6-7643-8AEE-6F9DB48C3B0B}"/>
    <dgm:cxn modelId="{192A4D92-84EF-5945-A6E1-316BAFA1E250}" type="presOf" srcId="{B97B04F8-2EEE-A743-A23A-BB47113C72A7}" destId="{BD274A48-E257-864C-A2F5-3C7ACADED86B}" srcOrd="0" destOrd="0" presId="urn:microsoft.com/office/officeart/2005/8/layout/pList1"/>
    <dgm:cxn modelId="{81945D9B-775F-8941-91A8-16F5E76AF3F0}" type="presOf" srcId="{24EE2EDF-6385-DE4B-8AA1-A864038E76D6}" destId="{CB0EBBBF-71BF-4440-B198-0A2D89666E98}" srcOrd="0" destOrd="0" presId="urn:microsoft.com/office/officeart/2005/8/layout/pList1"/>
    <dgm:cxn modelId="{999073B3-50CA-D246-A731-48665B48AADD}" srcId="{B97B04F8-2EEE-A743-A23A-BB47113C72A7}" destId="{E7CFBD90-2F69-D544-85C4-A917C31D10E8}" srcOrd="0" destOrd="0" parTransId="{509BA4A0-BDAF-1C49-AB8E-F085F068449F}" sibTransId="{6E325629-3092-6644-B3BD-6419471DC0BA}"/>
    <dgm:cxn modelId="{0DEC3CCD-A03F-DD4F-92BB-8252235CE784}" srcId="{B97B04F8-2EEE-A743-A23A-BB47113C72A7}" destId="{21C0E167-9229-9042-A0DE-094206AA8E33}" srcOrd="3" destOrd="0" parTransId="{AE1B81B1-9BE3-2549-8569-665C02776CAF}" sibTransId="{D173564A-5FEF-7446-9B5E-0FBD83908FCB}"/>
    <dgm:cxn modelId="{BEB876EB-E22C-6C4B-86A9-FFC3980FCEC5}" type="presOf" srcId="{21C0E167-9229-9042-A0DE-094206AA8E33}" destId="{21E09A53-1900-254C-8413-BCED52F00C52}" srcOrd="0" destOrd="0" presId="urn:microsoft.com/office/officeart/2005/8/layout/pList1"/>
    <dgm:cxn modelId="{95B816FE-5534-ED45-B2B2-068A6774F30E}" type="presOf" srcId="{E7CFBD90-2F69-D544-85C4-A917C31D10E8}" destId="{D3964ADB-2D74-9E4E-B92B-523218699047}" srcOrd="0" destOrd="0" presId="urn:microsoft.com/office/officeart/2005/8/layout/pList1"/>
    <dgm:cxn modelId="{E0473DFF-6997-BD43-85D0-88936E3A8D1E}" srcId="{B97B04F8-2EEE-A743-A23A-BB47113C72A7}" destId="{24EE2EDF-6385-DE4B-8AA1-A864038E76D6}" srcOrd="1" destOrd="0" parTransId="{0F37FB5C-6F26-2C4E-9680-D38EBC7429F4}" sibTransId="{EE4943C2-5676-1743-8622-CD0F9592423C}"/>
    <dgm:cxn modelId="{F280F620-6A64-EC4F-91CE-756608F4D235}" type="presParOf" srcId="{BD274A48-E257-864C-A2F5-3C7ACADED86B}" destId="{70756534-DDF8-B345-9942-59D8E22854DC}" srcOrd="0" destOrd="0" presId="urn:microsoft.com/office/officeart/2005/8/layout/pList1"/>
    <dgm:cxn modelId="{9F097243-3392-BB49-B10B-9D5EF15700B3}" type="presParOf" srcId="{70756534-DDF8-B345-9942-59D8E22854DC}" destId="{C64ABCBE-6E40-8B42-81CC-192F789A9626}" srcOrd="0" destOrd="0" presId="urn:microsoft.com/office/officeart/2005/8/layout/pList1"/>
    <dgm:cxn modelId="{4D43E971-FB25-0947-A019-1013E297B442}" type="presParOf" srcId="{70756534-DDF8-B345-9942-59D8E22854DC}" destId="{D3964ADB-2D74-9E4E-B92B-523218699047}" srcOrd="1" destOrd="0" presId="urn:microsoft.com/office/officeart/2005/8/layout/pList1"/>
    <dgm:cxn modelId="{FB704D52-BBC7-E742-BC4A-24C6FA8774A0}" type="presParOf" srcId="{BD274A48-E257-864C-A2F5-3C7ACADED86B}" destId="{67F0FF68-574A-9940-A1BA-5AAAD5621320}" srcOrd="1" destOrd="0" presId="urn:microsoft.com/office/officeart/2005/8/layout/pList1"/>
    <dgm:cxn modelId="{888FE713-E0A5-B840-935E-CDEC8F6F96C0}" type="presParOf" srcId="{BD274A48-E257-864C-A2F5-3C7ACADED86B}" destId="{D19A69BB-C636-DA40-8295-AFA7EB8E31F8}" srcOrd="2" destOrd="0" presId="urn:microsoft.com/office/officeart/2005/8/layout/pList1"/>
    <dgm:cxn modelId="{1DE6B056-FCA0-C940-9EE3-ACCA942C05DE}" type="presParOf" srcId="{D19A69BB-C636-DA40-8295-AFA7EB8E31F8}" destId="{F4508C03-E391-F649-BA05-1E479690FD20}" srcOrd="0" destOrd="0" presId="urn:microsoft.com/office/officeart/2005/8/layout/pList1"/>
    <dgm:cxn modelId="{53D2F8E5-A8C4-2E4E-8B97-8E0BEB31C9BF}" type="presParOf" srcId="{D19A69BB-C636-DA40-8295-AFA7EB8E31F8}" destId="{CB0EBBBF-71BF-4440-B198-0A2D89666E98}" srcOrd="1" destOrd="0" presId="urn:microsoft.com/office/officeart/2005/8/layout/pList1"/>
    <dgm:cxn modelId="{C77BD72D-7D43-2A4D-9578-D04325CED025}" type="presParOf" srcId="{BD274A48-E257-864C-A2F5-3C7ACADED86B}" destId="{BF51CA34-2D21-6B44-AA9E-4562E1E2C912}" srcOrd="3" destOrd="0" presId="urn:microsoft.com/office/officeart/2005/8/layout/pList1"/>
    <dgm:cxn modelId="{7F3272EB-ADD0-674E-985C-1881DB41FF12}" type="presParOf" srcId="{BD274A48-E257-864C-A2F5-3C7ACADED86B}" destId="{79766E2F-2A29-4340-9ED0-C16A5DBDA7DB}" srcOrd="4" destOrd="0" presId="urn:microsoft.com/office/officeart/2005/8/layout/pList1"/>
    <dgm:cxn modelId="{260795D0-83D8-7542-B0FF-BBBACD23D331}" type="presParOf" srcId="{79766E2F-2A29-4340-9ED0-C16A5DBDA7DB}" destId="{4A1021AA-4939-B946-B89F-ED9F946C35C9}" srcOrd="0" destOrd="0" presId="urn:microsoft.com/office/officeart/2005/8/layout/pList1"/>
    <dgm:cxn modelId="{8EC9E23C-DEE9-D343-9C29-575BFC230B54}" type="presParOf" srcId="{79766E2F-2A29-4340-9ED0-C16A5DBDA7DB}" destId="{273A9491-ECA1-ED45-9FF5-83832B1F29A3}" srcOrd="1" destOrd="0" presId="urn:microsoft.com/office/officeart/2005/8/layout/pList1"/>
    <dgm:cxn modelId="{EAB3F639-15AC-F343-A3CD-AE18244EFF91}" type="presParOf" srcId="{BD274A48-E257-864C-A2F5-3C7ACADED86B}" destId="{FDD432CC-C1CE-BF4F-A6F1-3888093F9991}" srcOrd="5" destOrd="0" presId="urn:microsoft.com/office/officeart/2005/8/layout/pList1"/>
    <dgm:cxn modelId="{36E4F4B9-F025-924C-A3D5-F7FFD1726298}" type="presParOf" srcId="{BD274A48-E257-864C-A2F5-3C7ACADED86B}" destId="{54648DA5-D791-9841-9B5D-1B953254F300}" srcOrd="6" destOrd="0" presId="urn:microsoft.com/office/officeart/2005/8/layout/pList1"/>
    <dgm:cxn modelId="{2C592FD8-B304-994C-B1FA-497A68A6B020}" type="presParOf" srcId="{54648DA5-D791-9841-9B5D-1B953254F300}" destId="{44E0F8B5-41AC-9C47-943A-2BA5BEA20DB4}" srcOrd="0" destOrd="0" presId="urn:microsoft.com/office/officeart/2005/8/layout/pList1"/>
    <dgm:cxn modelId="{A98FE63C-D54A-8746-8A72-7407392E91C4}" type="presParOf" srcId="{54648DA5-D791-9841-9B5D-1B953254F300}" destId="{21E09A53-1900-254C-8413-BCED52F00C5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7B04F8-2EEE-A743-A23A-BB47113C72A7}" type="doc">
      <dgm:prSet loTypeId="urn:microsoft.com/office/officeart/2008/layout/PictureGrid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FD3B902B-BB90-C544-B025-83E670699343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43599499-0EF6-3C40-B130-5654311057AF}" type="parTrans" cxnId="{EB520A3B-006A-AC45-911D-3201DF59F371}">
      <dgm:prSet/>
      <dgm:spPr/>
      <dgm:t>
        <a:bodyPr/>
        <a:lstStyle/>
        <a:p>
          <a:endParaRPr lang="en-US"/>
        </a:p>
      </dgm:t>
    </dgm:pt>
    <dgm:pt modelId="{A96732A7-CF45-BD42-AA7A-C6A12938562B}" type="sibTrans" cxnId="{EB520A3B-006A-AC45-911D-3201DF59F371}">
      <dgm:prSet/>
      <dgm:spPr/>
      <dgm:t>
        <a:bodyPr/>
        <a:lstStyle/>
        <a:p>
          <a:endParaRPr lang="en-US"/>
        </a:p>
      </dgm:t>
    </dgm:pt>
    <dgm:pt modelId="{4C465025-4173-964C-B1BE-43AC58339D3E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CE68964F-2D32-B946-B3F2-FD03744A89E7}" type="parTrans" cxnId="{6AFCFEE0-125C-B24A-A585-43681AF356FA}">
      <dgm:prSet/>
      <dgm:spPr/>
      <dgm:t>
        <a:bodyPr/>
        <a:lstStyle/>
        <a:p>
          <a:endParaRPr lang="en-US"/>
        </a:p>
      </dgm:t>
    </dgm:pt>
    <dgm:pt modelId="{D43FA6AD-4576-3A4E-8F49-9DF6F7CA108C}" type="sibTrans" cxnId="{6AFCFEE0-125C-B24A-A585-43681AF356FA}">
      <dgm:prSet/>
      <dgm:spPr/>
      <dgm:t>
        <a:bodyPr/>
        <a:lstStyle/>
        <a:p>
          <a:endParaRPr lang="en-US"/>
        </a:p>
      </dgm:t>
    </dgm:pt>
    <dgm:pt modelId="{A8340671-F568-4743-9574-734422DB653C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A013716E-D77D-494D-AECC-B4C04BC0C5CF}" type="parTrans" cxnId="{4D8816F3-CFD5-EB4D-85F5-39B99522DCA1}">
      <dgm:prSet/>
      <dgm:spPr/>
      <dgm:t>
        <a:bodyPr/>
        <a:lstStyle/>
        <a:p>
          <a:endParaRPr lang="en-US"/>
        </a:p>
      </dgm:t>
    </dgm:pt>
    <dgm:pt modelId="{A3E584F8-3D65-2F45-BF9C-F9B2294C0FA7}" type="sibTrans" cxnId="{4D8816F3-CFD5-EB4D-85F5-39B99522DCA1}">
      <dgm:prSet/>
      <dgm:spPr/>
      <dgm:t>
        <a:bodyPr/>
        <a:lstStyle/>
        <a:p>
          <a:endParaRPr lang="en-US"/>
        </a:p>
      </dgm:t>
    </dgm:pt>
    <dgm:pt modelId="{1788A187-3DF1-424A-B350-DD8879631BC9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8746DE6B-1632-784D-A032-0459B016A88F}" type="parTrans" cxnId="{1F97BE9F-0ACF-5841-B3A2-543F9BF43410}">
      <dgm:prSet/>
      <dgm:spPr/>
      <dgm:t>
        <a:bodyPr/>
        <a:lstStyle/>
        <a:p>
          <a:endParaRPr lang="en-US"/>
        </a:p>
      </dgm:t>
    </dgm:pt>
    <dgm:pt modelId="{1DBB8907-90D4-B143-A853-43440129AD5E}" type="sibTrans" cxnId="{1F97BE9F-0ACF-5841-B3A2-543F9BF43410}">
      <dgm:prSet/>
      <dgm:spPr/>
      <dgm:t>
        <a:bodyPr/>
        <a:lstStyle/>
        <a:p>
          <a:endParaRPr lang="en-US"/>
        </a:p>
      </dgm:t>
    </dgm:pt>
    <dgm:pt modelId="{37E5668E-FCED-F644-8AD7-DF0F4312A59A}" type="pres">
      <dgm:prSet presAssocID="{B97B04F8-2EEE-A743-A23A-BB47113C72A7}" presName="Name0" presStyleCnt="0">
        <dgm:presLayoutVars>
          <dgm:dir/>
        </dgm:presLayoutVars>
      </dgm:prSet>
      <dgm:spPr/>
    </dgm:pt>
    <dgm:pt modelId="{844114C5-46F3-5A42-AD70-EC2473A2531A}" type="pres">
      <dgm:prSet presAssocID="{FD3B902B-BB90-C544-B025-83E670699343}" presName="composite" presStyleCnt="0"/>
      <dgm:spPr/>
    </dgm:pt>
    <dgm:pt modelId="{7B4942DB-BADE-D640-969B-8134F7302F21}" type="pres">
      <dgm:prSet presAssocID="{FD3B902B-BB90-C544-B025-83E670699343}" presName="rect2" presStyleLbl="revTx" presStyleIdx="0" presStyleCnt="4">
        <dgm:presLayoutVars>
          <dgm:bulletEnabled val="1"/>
        </dgm:presLayoutVars>
      </dgm:prSet>
      <dgm:spPr/>
    </dgm:pt>
    <dgm:pt modelId="{B0A82209-751D-104F-A6C7-45504CC64F8E}" type="pres">
      <dgm:prSet presAssocID="{FD3B902B-BB90-C544-B025-83E670699343}" presName="rect1" presStyleLbl="alignImgPlace1" presStyleIdx="0" presStyleCnt="4"/>
      <dgm:spPr/>
    </dgm:pt>
    <dgm:pt modelId="{DAD56BFD-503D-3949-B3FC-0EFD28E32803}" type="pres">
      <dgm:prSet presAssocID="{A96732A7-CF45-BD42-AA7A-C6A12938562B}" presName="sibTrans" presStyleCnt="0"/>
      <dgm:spPr/>
    </dgm:pt>
    <dgm:pt modelId="{208BD3CF-2B6E-AD42-9516-51CCEC9829F4}" type="pres">
      <dgm:prSet presAssocID="{4C465025-4173-964C-B1BE-43AC58339D3E}" presName="composite" presStyleCnt="0"/>
      <dgm:spPr/>
    </dgm:pt>
    <dgm:pt modelId="{69059724-9B05-0749-ADE9-9A768070BF0C}" type="pres">
      <dgm:prSet presAssocID="{4C465025-4173-964C-B1BE-43AC58339D3E}" presName="rect2" presStyleLbl="revTx" presStyleIdx="1" presStyleCnt="4">
        <dgm:presLayoutVars>
          <dgm:bulletEnabled val="1"/>
        </dgm:presLayoutVars>
      </dgm:prSet>
      <dgm:spPr/>
    </dgm:pt>
    <dgm:pt modelId="{5E00FCD4-5F87-4A42-93F4-AF96BBF112C6}" type="pres">
      <dgm:prSet presAssocID="{4C465025-4173-964C-B1BE-43AC58339D3E}" presName="rect1" presStyleLbl="alignImgPlace1" presStyleIdx="1" presStyleCnt="4"/>
      <dgm:spPr/>
    </dgm:pt>
    <dgm:pt modelId="{50C36F74-B2E6-7A43-A9DF-63A4C38B4E62}" type="pres">
      <dgm:prSet presAssocID="{D43FA6AD-4576-3A4E-8F49-9DF6F7CA108C}" presName="sibTrans" presStyleCnt="0"/>
      <dgm:spPr/>
    </dgm:pt>
    <dgm:pt modelId="{96400ADE-60F8-DC4F-9E73-A23670FF7BD1}" type="pres">
      <dgm:prSet presAssocID="{A8340671-F568-4743-9574-734422DB653C}" presName="composite" presStyleCnt="0"/>
      <dgm:spPr/>
    </dgm:pt>
    <dgm:pt modelId="{4B1BF0A3-8B9B-3E47-A4B1-FFCE2E0B9F68}" type="pres">
      <dgm:prSet presAssocID="{A8340671-F568-4743-9574-734422DB653C}" presName="rect2" presStyleLbl="revTx" presStyleIdx="2" presStyleCnt="4">
        <dgm:presLayoutVars>
          <dgm:bulletEnabled val="1"/>
        </dgm:presLayoutVars>
      </dgm:prSet>
      <dgm:spPr/>
    </dgm:pt>
    <dgm:pt modelId="{C687BC7B-695A-AF45-BF86-87436755F93B}" type="pres">
      <dgm:prSet presAssocID="{A8340671-F568-4743-9574-734422DB653C}" presName="rect1" presStyleLbl="alignImgPlace1" presStyleIdx="2" presStyleCnt="4"/>
      <dgm:spPr/>
    </dgm:pt>
    <dgm:pt modelId="{DBCE4F33-D19B-4944-B853-0F45DC1D88D5}" type="pres">
      <dgm:prSet presAssocID="{A3E584F8-3D65-2F45-BF9C-F9B2294C0FA7}" presName="sibTrans" presStyleCnt="0"/>
      <dgm:spPr/>
    </dgm:pt>
    <dgm:pt modelId="{3D4577C3-DEBA-E54A-AA89-633B2B612859}" type="pres">
      <dgm:prSet presAssocID="{1788A187-3DF1-424A-B350-DD8879631BC9}" presName="composite" presStyleCnt="0"/>
      <dgm:spPr/>
    </dgm:pt>
    <dgm:pt modelId="{F2C4B118-D6D6-A141-AC28-416A66473F61}" type="pres">
      <dgm:prSet presAssocID="{1788A187-3DF1-424A-B350-DD8879631BC9}" presName="rect2" presStyleLbl="revTx" presStyleIdx="3" presStyleCnt="4">
        <dgm:presLayoutVars>
          <dgm:bulletEnabled val="1"/>
        </dgm:presLayoutVars>
      </dgm:prSet>
      <dgm:spPr/>
    </dgm:pt>
    <dgm:pt modelId="{222D96DE-7044-3142-A954-8E6A064235C6}" type="pres">
      <dgm:prSet presAssocID="{1788A187-3DF1-424A-B350-DD8879631BC9}" presName="rect1" presStyleLbl="alignImgPlace1" presStyleIdx="3" presStyleCnt="4"/>
      <dgm:spPr/>
    </dgm:pt>
  </dgm:ptLst>
  <dgm:cxnLst>
    <dgm:cxn modelId="{FDAF6303-6F45-8542-A0D0-40A89FE3752C}" type="presOf" srcId="{1788A187-3DF1-424A-B350-DD8879631BC9}" destId="{F2C4B118-D6D6-A141-AC28-416A66473F61}" srcOrd="0" destOrd="0" presId="urn:microsoft.com/office/officeart/2008/layout/PictureGrid"/>
    <dgm:cxn modelId="{F1979B24-DD76-A048-A9A2-41DBF1E1BBF8}" type="presOf" srcId="{4C465025-4173-964C-B1BE-43AC58339D3E}" destId="{69059724-9B05-0749-ADE9-9A768070BF0C}" srcOrd="0" destOrd="0" presId="urn:microsoft.com/office/officeart/2008/layout/PictureGrid"/>
    <dgm:cxn modelId="{1374A22F-45CC-BB42-AF83-50913F3CADBE}" type="presOf" srcId="{A8340671-F568-4743-9574-734422DB653C}" destId="{4B1BF0A3-8B9B-3E47-A4B1-FFCE2E0B9F68}" srcOrd="0" destOrd="0" presId="urn:microsoft.com/office/officeart/2008/layout/PictureGrid"/>
    <dgm:cxn modelId="{EB520A3B-006A-AC45-911D-3201DF59F371}" srcId="{B97B04F8-2EEE-A743-A23A-BB47113C72A7}" destId="{FD3B902B-BB90-C544-B025-83E670699343}" srcOrd="0" destOrd="0" parTransId="{43599499-0EF6-3C40-B130-5654311057AF}" sibTransId="{A96732A7-CF45-BD42-AA7A-C6A12938562B}"/>
    <dgm:cxn modelId="{1F97BE9F-0ACF-5841-B3A2-543F9BF43410}" srcId="{B97B04F8-2EEE-A743-A23A-BB47113C72A7}" destId="{1788A187-3DF1-424A-B350-DD8879631BC9}" srcOrd="3" destOrd="0" parTransId="{8746DE6B-1632-784D-A032-0459B016A88F}" sibTransId="{1DBB8907-90D4-B143-A853-43440129AD5E}"/>
    <dgm:cxn modelId="{53680BAB-A7C5-C341-83EC-0D7EC79E1B46}" type="presOf" srcId="{B97B04F8-2EEE-A743-A23A-BB47113C72A7}" destId="{37E5668E-FCED-F644-8AD7-DF0F4312A59A}" srcOrd="0" destOrd="0" presId="urn:microsoft.com/office/officeart/2008/layout/PictureGrid"/>
    <dgm:cxn modelId="{04E1C1D2-887C-EC42-A7A1-2CA5E9D720D8}" type="presOf" srcId="{FD3B902B-BB90-C544-B025-83E670699343}" destId="{7B4942DB-BADE-D640-969B-8134F7302F21}" srcOrd="0" destOrd="0" presId="urn:microsoft.com/office/officeart/2008/layout/PictureGrid"/>
    <dgm:cxn modelId="{6AFCFEE0-125C-B24A-A585-43681AF356FA}" srcId="{B97B04F8-2EEE-A743-A23A-BB47113C72A7}" destId="{4C465025-4173-964C-B1BE-43AC58339D3E}" srcOrd="1" destOrd="0" parTransId="{CE68964F-2D32-B946-B3F2-FD03744A89E7}" sibTransId="{D43FA6AD-4576-3A4E-8F49-9DF6F7CA108C}"/>
    <dgm:cxn modelId="{4D8816F3-CFD5-EB4D-85F5-39B99522DCA1}" srcId="{B97B04F8-2EEE-A743-A23A-BB47113C72A7}" destId="{A8340671-F568-4743-9574-734422DB653C}" srcOrd="2" destOrd="0" parTransId="{A013716E-D77D-494D-AECC-B4C04BC0C5CF}" sibTransId="{A3E584F8-3D65-2F45-BF9C-F9B2294C0FA7}"/>
    <dgm:cxn modelId="{5A7E8DE2-21E5-8046-80C1-DB65B234C9E0}" type="presParOf" srcId="{37E5668E-FCED-F644-8AD7-DF0F4312A59A}" destId="{844114C5-46F3-5A42-AD70-EC2473A2531A}" srcOrd="0" destOrd="0" presId="urn:microsoft.com/office/officeart/2008/layout/PictureGrid"/>
    <dgm:cxn modelId="{D9B6B394-A02A-2C43-9BEC-D57D6601734C}" type="presParOf" srcId="{844114C5-46F3-5A42-AD70-EC2473A2531A}" destId="{7B4942DB-BADE-D640-969B-8134F7302F21}" srcOrd="0" destOrd="0" presId="urn:microsoft.com/office/officeart/2008/layout/PictureGrid"/>
    <dgm:cxn modelId="{2478E9FD-9D62-FE46-A45C-FA23398D65EC}" type="presParOf" srcId="{844114C5-46F3-5A42-AD70-EC2473A2531A}" destId="{B0A82209-751D-104F-A6C7-45504CC64F8E}" srcOrd="1" destOrd="0" presId="urn:microsoft.com/office/officeart/2008/layout/PictureGrid"/>
    <dgm:cxn modelId="{C775292F-E84F-F64D-9C4A-86D902B38189}" type="presParOf" srcId="{37E5668E-FCED-F644-8AD7-DF0F4312A59A}" destId="{DAD56BFD-503D-3949-B3FC-0EFD28E32803}" srcOrd="1" destOrd="0" presId="urn:microsoft.com/office/officeart/2008/layout/PictureGrid"/>
    <dgm:cxn modelId="{5F68499F-E151-CC4C-A972-00C36C0492EA}" type="presParOf" srcId="{37E5668E-FCED-F644-8AD7-DF0F4312A59A}" destId="{208BD3CF-2B6E-AD42-9516-51CCEC9829F4}" srcOrd="2" destOrd="0" presId="urn:microsoft.com/office/officeart/2008/layout/PictureGrid"/>
    <dgm:cxn modelId="{4FB3CA1C-7C63-9740-A3B2-5C4382C926F7}" type="presParOf" srcId="{208BD3CF-2B6E-AD42-9516-51CCEC9829F4}" destId="{69059724-9B05-0749-ADE9-9A768070BF0C}" srcOrd="0" destOrd="0" presId="urn:microsoft.com/office/officeart/2008/layout/PictureGrid"/>
    <dgm:cxn modelId="{DE19E566-EB9A-BC49-B7E3-A7191E4A3D14}" type="presParOf" srcId="{208BD3CF-2B6E-AD42-9516-51CCEC9829F4}" destId="{5E00FCD4-5F87-4A42-93F4-AF96BBF112C6}" srcOrd="1" destOrd="0" presId="urn:microsoft.com/office/officeart/2008/layout/PictureGrid"/>
    <dgm:cxn modelId="{7202D628-8DCF-E54F-B0F0-67229AFDA9C2}" type="presParOf" srcId="{37E5668E-FCED-F644-8AD7-DF0F4312A59A}" destId="{50C36F74-B2E6-7A43-A9DF-63A4C38B4E62}" srcOrd="3" destOrd="0" presId="urn:microsoft.com/office/officeart/2008/layout/PictureGrid"/>
    <dgm:cxn modelId="{DCA13B67-3A2D-9C46-B645-0D8763818E70}" type="presParOf" srcId="{37E5668E-FCED-F644-8AD7-DF0F4312A59A}" destId="{96400ADE-60F8-DC4F-9E73-A23670FF7BD1}" srcOrd="4" destOrd="0" presId="urn:microsoft.com/office/officeart/2008/layout/PictureGrid"/>
    <dgm:cxn modelId="{909F8E7B-9F8D-CD42-A4D8-1646CFA68FAC}" type="presParOf" srcId="{96400ADE-60F8-DC4F-9E73-A23670FF7BD1}" destId="{4B1BF0A3-8B9B-3E47-A4B1-FFCE2E0B9F68}" srcOrd="0" destOrd="0" presId="urn:microsoft.com/office/officeart/2008/layout/PictureGrid"/>
    <dgm:cxn modelId="{28449DC8-8034-5440-BA40-05AE5D8AC2FA}" type="presParOf" srcId="{96400ADE-60F8-DC4F-9E73-A23670FF7BD1}" destId="{C687BC7B-695A-AF45-BF86-87436755F93B}" srcOrd="1" destOrd="0" presId="urn:microsoft.com/office/officeart/2008/layout/PictureGrid"/>
    <dgm:cxn modelId="{A5E2839A-ABDD-5842-B8A7-A967C30642A1}" type="presParOf" srcId="{37E5668E-FCED-F644-8AD7-DF0F4312A59A}" destId="{DBCE4F33-D19B-4944-B853-0F45DC1D88D5}" srcOrd="5" destOrd="0" presId="urn:microsoft.com/office/officeart/2008/layout/PictureGrid"/>
    <dgm:cxn modelId="{76F9B612-B00A-6140-8B4E-9F70A4860DCE}" type="presParOf" srcId="{37E5668E-FCED-F644-8AD7-DF0F4312A59A}" destId="{3D4577C3-DEBA-E54A-AA89-633B2B612859}" srcOrd="6" destOrd="0" presId="urn:microsoft.com/office/officeart/2008/layout/PictureGrid"/>
    <dgm:cxn modelId="{71151FCE-19B7-E647-A6A5-69D1E2CE8D04}" type="presParOf" srcId="{3D4577C3-DEBA-E54A-AA89-633B2B612859}" destId="{F2C4B118-D6D6-A141-AC28-416A66473F61}" srcOrd="0" destOrd="0" presId="urn:microsoft.com/office/officeart/2008/layout/PictureGrid"/>
    <dgm:cxn modelId="{BE07237A-8003-3240-AB75-979C736FCDB1}" type="presParOf" srcId="{3D4577C3-DEBA-E54A-AA89-633B2B612859}" destId="{222D96DE-7044-3142-A954-8E6A064235C6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15B526-5B0A-0A49-98A0-AAB056025328}" type="doc">
      <dgm:prSet loTypeId="urn:microsoft.com/office/officeart/2008/layout/TitlePictureLineup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1E3531-F433-6640-B5C9-EF43A4B74695}">
      <dgm:prSet phldrT="[Text]" phldr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3F890AEF-D232-F344-807D-5833A8E60980}" type="parTrans" cxnId="{756BBEA3-D9DB-6442-B6C1-CFA24C671943}">
      <dgm:prSet/>
      <dgm:spPr/>
      <dgm:t>
        <a:bodyPr/>
        <a:lstStyle/>
        <a:p>
          <a:endParaRPr lang="en-US"/>
        </a:p>
      </dgm:t>
    </dgm:pt>
    <dgm:pt modelId="{C59FC83C-A743-484B-9F00-B1AE6F44C554}" type="sibTrans" cxnId="{756BBEA3-D9DB-6442-B6C1-CFA24C671943}">
      <dgm:prSet/>
      <dgm:spPr/>
      <dgm:t>
        <a:bodyPr/>
        <a:lstStyle/>
        <a:p>
          <a:endParaRPr lang="en-US"/>
        </a:p>
      </dgm:t>
    </dgm:pt>
    <dgm:pt modelId="{87EC123E-B087-394E-98BF-8E0CB955EDD4}">
      <dgm:prSet phldrT="[Text]" phldr="1" custT="1"/>
      <dgm:spPr/>
      <dgm:t>
        <a:bodyPr/>
        <a:lstStyle/>
        <a:p>
          <a:pPr algn="l"/>
          <a:endParaRPr lang="en-US" sz="1200" dirty="0">
            <a:solidFill>
              <a:schemeClr val="tx1">
                <a:lumMod val="50000"/>
              </a:schemeClr>
            </a:solidFill>
          </a:endParaRPr>
        </a:p>
      </dgm:t>
    </dgm:pt>
    <dgm:pt modelId="{29C64EBE-1BBA-BC48-8C06-EEB544D1198A}" type="parTrans" cxnId="{7F0742BD-2E3A-874A-AF3D-773039680154}">
      <dgm:prSet/>
      <dgm:spPr/>
      <dgm:t>
        <a:bodyPr/>
        <a:lstStyle/>
        <a:p>
          <a:endParaRPr lang="en-US"/>
        </a:p>
      </dgm:t>
    </dgm:pt>
    <dgm:pt modelId="{C5A62B54-2B68-0542-9816-FCB5230DD987}" type="sibTrans" cxnId="{7F0742BD-2E3A-874A-AF3D-773039680154}">
      <dgm:prSet/>
      <dgm:spPr/>
      <dgm:t>
        <a:bodyPr/>
        <a:lstStyle/>
        <a:p>
          <a:endParaRPr lang="en-US"/>
        </a:p>
      </dgm:t>
    </dgm:pt>
    <dgm:pt modelId="{3B0344A3-07C6-F649-817C-F709BCB4D0DB}">
      <dgm:prSet phldrT="[Text]" phldr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25932234-5370-9C46-A67B-5E722AAA9668}" type="parTrans" cxnId="{93CD9BFE-5B31-4244-A853-943980735D30}">
      <dgm:prSet/>
      <dgm:spPr/>
      <dgm:t>
        <a:bodyPr/>
        <a:lstStyle/>
        <a:p>
          <a:endParaRPr lang="en-US"/>
        </a:p>
      </dgm:t>
    </dgm:pt>
    <dgm:pt modelId="{3E80E3E8-942E-5B4A-A7A9-FDD3DF96DC62}" type="sibTrans" cxnId="{93CD9BFE-5B31-4244-A853-943980735D30}">
      <dgm:prSet/>
      <dgm:spPr/>
      <dgm:t>
        <a:bodyPr/>
        <a:lstStyle/>
        <a:p>
          <a:endParaRPr lang="en-US"/>
        </a:p>
      </dgm:t>
    </dgm:pt>
    <dgm:pt modelId="{98737739-FA45-744A-9B43-E88108BA652C}">
      <dgm:prSet phldrT="[Text]" phldr="1" custT="1"/>
      <dgm:spPr/>
      <dgm:t>
        <a:bodyPr/>
        <a:lstStyle/>
        <a:p>
          <a:pPr algn="l"/>
          <a:endParaRPr lang="en-US" sz="1200" dirty="0">
            <a:solidFill>
              <a:schemeClr val="tx1">
                <a:lumMod val="50000"/>
              </a:schemeClr>
            </a:solidFill>
          </a:endParaRPr>
        </a:p>
      </dgm:t>
    </dgm:pt>
    <dgm:pt modelId="{12ED6505-A29E-8E43-9D55-65BF280FFE5E}" type="parTrans" cxnId="{7DB3607B-A253-F14F-86A3-CD48DAE9BC48}">
      <dgm:prSet/>
      <dgm:spPr/>
      <dgm:t>
        <a:bodyPr/>
        <a:lstStyle/>
        <a:p>
          <a:endParaRPr lang="en-US"/>
        </a:p>
      </dgm:t>
    </dgm:pt>
    <dgm:pt modelId="{EF863BEE-D6B5-C94D-B13C-9067310084E1}" type="sibTrans" cxnId="{7DB3607B-A253-F14F-86A3-CD48DAE9BC48}">
      <dgm:prSet/>
      <dgm:spPr/>
      <dgm:t>
        <a:bodyPr/>
        <a:lstStyle/>
        <a:p>
          <a:endParaRPr lang="en-US"/>
        </a:p>
      </dgm:t>
    </dgm:pt>
    <dgm:pt modelId="{9453B350-44D4-B048-9A22-07C5653A2F3D}">
      <dgm:prSet phldrT="[Text]" phldr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63536639-EB7D-6041-81E7-893A1B955645}" type="parTrans" cxnId="{8AC2B7BC-60D8-1743-9DA2-15A61F057E17}">
      <dgm:prSet/>
      <dgm:spPr/>
      <dgm:t>
        <a:bodyPr/>
        <a:lstStyle/>
        <a:p>
          <a:endParaRPr lang="en-US"/>
        </a:p>
      </dgm:t>
    </dgm:pt>
    <dgm:pt modelId="{05F5361E-CBFD-934E-8C3A-95A835B134A2}" type="sibTrans" cxnId="{8AC2B7BC-60D8-1743-9DA2-15A61F057E17}">
      <dgm:prSet/>
      <dgm:spPr/>
      <dgm:t>
        <a:bodyPr/>
        <a:lstStyle/>
        <a:p>
          <a:endParaRPr lang="en-US"/>
        </a:p>
      </dgm:t>
    </dgm:pt>
    <dgm:pt modelId="{15819151-90BF-1C45-B58B-2F019AF5664E}">
      <dgm:prSet phldrT="[Text]" phldr="1" custT="1"/>
      <dgm:spPr/>
      <dgm:t>
        <a:bodyPr/>
        <a:lstStyle/>
        <a:p>
          <a:pPr algn="l"/>
          <a:endParaRPr lang="en-US" sz="1200" dirty="0">
            <a:solidFill>
              <a:schemeClr val="tx1">
                <a:lumMod val="50000"/>
              </a:schemeClr>
            </a:solidFill>
          </a:endParaRPr>
        </a:p>
      </dgm:t>
    </dgm:pt>
    <dgm:pt modelId="{44F9B945-AF61-4F4D-9082-A4C7171336F1}" type="parTrans" cxnId="{62F24B9D-DF9E-8A44-9AAE-FBC6C3CDE430}">
      <dgm:prSet/>
      <dgm:spPr/>
      <dgm:t>
        <a:bodyPr/>
        <a:lstStyle/>
        <a:p>
          <a:endParaRPr lang="en-US"/>
        </a:p>
      </dgm:t>
    </dgm:pt>
    <dgm:pt modelId="{B23B64EB-06DA-B044-821D-9010DC09FAC9}" type="sibTrans" cxnId="{62F24B9D-DF9E-8A44-9AAE-FBC6C3CDE430}">
      <dgm:prSet/>
      <dgm:spPr/>
      <dgm:t>
        <a:bodyPr/>
        <a:lstStyle/>
        <a:p>
          <a:endParaRPr lang="en-US"/>
        </a:p>
      </dgm:t>
    </dgm:pt>
    <dgm:pt modelId="{1370BCEB-13EA-AC4D-B512-9384D75C6A05}" type="pres">
      <dgm:prSet presAssocID="{A715B526-5B0A-0A49-98A0-AAB056025328}" presName="Name0" presStyleCnt="0">
        <dgm:presLayoutVars>
          <dgm:dir/>
        </dgm:presLayoutVars>
      </dgm:prSet>
      <dgm:spPr/>
    </dgm:pt>
    <dgm:pt modelId="{4B655D51-2ACB-2F4B-BB7F-1ADF36B858F1}" type="pres">
      <dgm:prSet presAssocID="{C61E3531-F433-6640-B5C9-EF43A4B74695}" presName="composite" presStyleCnt="0"/>
      <dgm:spPr/>
    </dgm:pt>
    <dgm:pt modelId="{73E6D6AB-8787-A840-9D80-2041D01630F9}" type="pres">
      <dgm:prSet presAssocID="{C61E3531-F433-6640-B5C9-EF43A4B74695}" presName="Accent" presStyleLbl="alignAcc1" presStyleIdx="0" presStyleCnt="3"/>
      <dgm:spPr/>
    </dgm:pt>
    <dgm:pt modelId="{709D6F1D-5333-F548-BF47-2BBCBCE30E96}" type="pres">
      <dgm:prSet presAssocID="{C61E3531-F433-6640-B5C9-EF43A4B74695}" presName="Image" presStyleLbl="node1" presStyleIdx="0" presStyleCnt="3"/>
      <dgm:spPr/>
    </dgm:pt>
    <dgm:pt modelId="{219259E4-723C-8B41-81E1-1D6A5A9F4D08}" type="pres">
      <dgm:prSet presAssocID="{C61E3531-F433-6640-B5C9-EF43A4B74695}" presName="Child" presStyleLbl="revTx" presStyleIdx="0" presStyleCnt="3">
        <dgm:presLayoutVars>
          <dgm:bulletEnabled val="1"/>
        </dgm:presLayoutVars>
      </dgm:prSet>
      <dgm:spPr/>
    </dgm:pt>
    <dgm:pt modelId="{5DECE116-8CC0-EB4F-BB4C-9AD266E30D63}" type="pres">
      <dgm:prSet presAssocID="{C61E3531-F433-6640-B5C9-EF43A4B74695}" presName="Parent" presStyleLbl="alignNode1" presStyleIdx="0" presStyleCnt="3">
        <dgm:presLayoutVars>
          <dgm:bulletEnabled val="1"/>
        </dgm:presLayoutVars>
      </dgm:prSet>
      <dgm:spPr/>
    </dgm:pt>
    <dgm:pt modelId="{36570108-54D2-8348-A1B6-602A435C4218}" type="pres">
      <dgm:prSet presAssocID="{C59FC83C-A743-484B-9F00-B1AE6F44C554}" presName="sibTrans" presStyleCnt="0"/>
      <dgm:spPr/>
    </dgm:pt>
    <dgm:pt modelId="{7AC86045-70B0-214F-B68F-5F38B6AB13C1}" type="pres">
      <dgm:prSet presAssocID="{3B0344A3-07C6-F649-817C-F709BCB4D0DB}" presName="composite" presStyleCnt="0"/>
      <dgm:spPr/>
    </dgm:pt>
    <dgm:pt modelId="{51F98FAF-6327-CC44-A1BA-D6AAA04FC7B1}" type="pres">
      <dgm:prSet presAssocID="{3B0344A3-07C6-F649-817C-F709BCB4D0DB}" presName="Accent" presStyleLbl="alignAcc1" presStyleIdx="1" presStyleCnt="3"/>
      <dgm:spPr/>
    </dgm:pt>
    <dgm:pt modelId="{3C5420C8-EA24-3B48-97FF-B4544608EA21}" type="pres">
      <dgm:prSet presAssocID="{3B0344A3-07C6-F649-817C-F709BCB4D0DB}" presName="Image" presStyleLbl="node1" presStyleIdx="1" presStyleCnt="3"/>
      <dgm:spPr/>
    </dgm:pt>
    <dgm:pt modelId="{896E7637-3E63-3647-80F5-2537F03F6F3F}" type="pres">
      <dgm:prSet presAssocID="{3B0344A3-07C6-F649-817C-F709BCB4D0DB}" presName="Child" presStyleLbl="revTx" presStyleIdx="1" presStyleCnt="3">
        <dgm:presLayoutVars>
          <dgm:bulletEnabled val="1"/>
        </dgm:presLayoutVars>
      </dgm:prSet>
      <dgm:spPr/>
    </dgm:pt>
    <dgm:pt modelId="{3DAFCA55-860A-DD4D-8B36-3738FEBF362B}" type="pres">
      <dgm:prSet presAssocID="{3B0344A3-07C6-F649-817C-F709BCB4D0DB}" presName="Parent" presStyleLbl="alignNode1" presStyleIdx="1" presStyleCnt="3">
        <dgm:presLayoutVars>
          <dgm:bulletEnabled val="1"/>
        </dgm:presLayoutVars>
      </dgm:prSet>
      <dgm:spPr/>
    </dgm:pt>
    <dgm:pt modelId="{0F657EF1-A5E5-A149-8935-89EDE3656F6C}" type="pres">
      <dgm:prSet presAssocID="{3E80E3E8-942E-5B4A-A7A9-FDD3DF96DC62}" presName="sibTrans" presStyleCnt="0"/>
      <dgm:spPr/>
    </dgm:pt>
    <dgm:pt modelId="{4884F6FA-1BD0-E34B-A8BB-E9B187C77DE0}" type="pres">
      <dgm:prSet presAssocID="{9453B350-44D4-B048-9A22-07C5653A2F3D}" presName="composite" presStyleCnt="0"/>
      <dgm:spPr/>
    </dgm:pt>
    <dgm:pt modelId="{6AD48BB0-C645-DE47-A51A-1ECC8FD63EFF}" type="pres">
      <dgm:prSet presAssocID="{9453B350-44D4-B048-9A22-07C5653A2F3D}" presName="Accent" presStyleLbl="alignAcc1" presStyleIdx="2" presStyleCnt="3"/>
      <dgm:spPr/>
    </dgm:pt>
    <dgm:pt modelId="{7F9C368C-F931-3A47-8550-4A6EA4692BD7}" type="pres">
      <dgm:prSet presAssocID="{9453B350-44D4-B048-9A22-07C5653A2F3D}" presName="Image" presStyleLbl="node1" presStyleIdx="2" presStyleCnt="3"/>
      <dgm:spPr/>
    </dgm:pt>
    <dgm:pt modelId="{FAFEB04B-D9EC-6544-8F40-68958E29CA65}" type="pres">
      <dgm:prSet presAssocID="{9453B350-44D4-B048-9A22-07C5653A2F3D}" presName="Child" presStyleLbl="revTx" presStyleIdx="2" presStyleCnt="3">
        <dgm:presLayoutVars>
          <dgm:bulletEnabled val="1"/>
        </dgm:presLayoutVars>
      </dgm:prSet>
      <dgm:spPr/>
    </dgm:pt>
    <dgm:pt modelId="{BD6383E5-B63A-824D-9181-0A7DB1516A81}" type="pres">
      <dgm:prSet presAssocID="{9453B350-44D4-B048-9A22-07C5653A2F3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601A2E4F-8589-0246-A7F8-0B19EEEAE9BA}" type="presOf" srcId="{A715B526-5B0A-0A49-98A0-AAB056025328}" destId="{1370BCEB-13EA-AC4D-B512-9384D75C6A05}" srcOrd="0" destOrd="0" presId="urn:microsoft.com/office/officeart/2008/layout/TitlePictureLineup"/>
    <dgm:cxn modelId="{C7D80579-33CB-CF4F-9862-AECA47932258}" type="presOf" srcId="{15819151-90BF-1C45-B58B-2F019AF5664E}" destId="{FAFEB04B-D9EC-6544-8F40-68958E29CA65}" srcOrd="0" destOrd="0" presId="urn:microsoft.com/office/officeart/2008/layout/TitlePictureLineup"/>
    <dgm:cxn modelId="{7DB3607B-A253-F14F-86A3-CD48DAE9BC48}" srcId="{3B0344A3-07C6-F649-817C-F709BCB4D0DB}" destId="{98737739-FA45-744A-9B43-E88108BA652C}" srcOrd="0" destOrd="0" parTransId="{12ED6505-A29E-8E43-9D55-65BF280FFE5E}" sibTransId="{EF863BEE-D6B5-C94D-B13C-9067310084E1}"/>
    <dgm:cxn modelId="{62F24B9D-DF9E-8A44-9AAE-FBC6C3CDE430}" srcId="{9453B350-44D4-B048-9A22-07C5653A2F3D}" destId="{15819151-90BF-1C45-B58B-2F019AF5664E}" srcOrd="0" destOrd="0" parTransId="{44F9B945-AF61-4F4D-9082-A4C7171336F1}" sibTransId="{B23B64EB-06DA-B044-821D-9010DC09FAC9}"/>
    <dgm:cxn modelId="{354E23A2-2466-0B44-BDC4-42ED1FFA44EE}" type="presOf" srcId="{9453B350-44D4-B048-9A22-07C5653A2F3D}" destId="{BD6383E5-B63A-824D-9181-0A7DB1516A81}" srcOrd="0" destOrd="0" presId="urn:microsoft.com/office/officeart/2008/layout/TitlePictureLineup"/>
    <dgm:cxn modelId="{756BBEA3-D9DB-6442-B6C1-CFA24C671943}" srcId="{A715B526-5B0A-0A49-98A0-AAB056025328}" destId="{C61E3531-F433-6640-B5C9-EF43A4B74695}" srcOrd="0" destOrd="0" parTransId="{3F890AEF-D232-F344-807D-5833A8E60980}" sibTransId="{C59FC83C-A743-484B-9F00-B1AE6F44C554}"/>
    <dgm:cxn modelId="{3FDA9DBC-87A6-A44B-87C4-36B7FB3DD398}" type="presOf" srcId="{C61E3531-F433-6640-B5C9-EF43A4B74695}" destId="{5DECE116-8CC0-EB4F-BB4C-9AD266E30D63}" srcOrd="0" destOrd="0" presId="urn:microsoft.com/office/officeart/2008/layout/TitlePictureLineup"/>
    <dgm:cxn modelId="{8AC2B7BC-60D8-1743-9DA2-15A61F057E17}" srcId="{A715B526-5B0A-0A49-98A0-AAB056025328}" destId="{9453B350-44D4-B048-9A22-07C5653A2F3D}" srcOrd="2" destOrd="0" parTransId="{63536639-EB7D-6041-81E7-893A1B955645}" sibTransId="{05F5361E-CBFD-934E-8C3A-95A835B134A2}"/>
    <dgm:cxn modelId="{7F0742BD-2E3A-874A-AF3D-773039680154}" srcId="{C61E3531-F433-6640-B5C9-EF43A4B74695}" destId="{87EC123E-B087-394E-98BF-8E0CB955EDD4}" srcOrd="0" destOrd="0" parTransId="{29C64EBE-1BBA-BC48-8C06-EEB544D1198A}" sibTransId="{C5A62B54-2B68-0542-9816-FCB5230DD987}"/>
    <dgm:cxn modelId="{3BF2D5C2-A8B2-2747-A8BD-553F36666981}" type="presOf" srcId="{98737739-FA45-744A-9B43-E88108BA652C}" destId="{896E7637-3E63-3647-80F5-2537F03F6F3F}" srcOrd="0" destOrd="0" presId="urn:microsoft.com/office/officeart/2008/layout/TitlePictureLineup"/>
    <dgm:cxn modelId="{42CF11FD-21A2-6348-A655-E76003C52F80}" type="presOf" srcId="{87EC123E-B087-394E-98BF-8E0CB955EDD4}" destId="{219259E4-723C-8B41-81E1-1D6A5A9F4D08}" srcOrd="0" destOrd="0" presId="urn:microsoft.com/office/officeart/2008/layout/TitlePictureLineup"/>
    <dgm:cxn modelId="{93CD9BFE-5B31-4244-A853-943980735D30}" srcId="{A715B526-5B0A-0A49-98A0-AAB056025328}" destId="{3B0344A3-07C6-F649-817C-F709BCB4D0DB}" srcOrd="1" destOrd="0" parTransId="{25932234-5370-9C46-A67B-5E722AAA9668}" sibTransId="{3E80E3E8-942E-5B4A-A7A9-FDD3DF96DC62}"/>
    <dgm:cxn modelId="{2FB06DFF-C6DE-BF4B-8DBD-83727A6FA138}" type="presOf" srcId="{3B0344A3-07C6-F649-817C-F709BCB4D0DB}" destId="{3DAFCA55-860A-DD4D-8B36-3738FEBF362B}" srcOrd="0" destOrd="0" presId="urn:microsoft.com/office/officeart/2008/layout/TitlePictureLineup"/>
    <dgm:cxn modelId="{93509663-1746-EE4C-B2A6-CF47637F9D00}" type="presParOf" srcId="{1370BCEB-13EA-AC4D-B512-9384D75C6A05}" destId="{4B655D51-2ACB-2F4B-BB7F-1ADF36B858F1}" srcOrd="0" destOrd="0" presId="urn:microsoft.com/office/officeart/2008/layout/TitlePictureLineup"/>
    <dgm:cxn modelId="{C55A6CD4-9049-8146-8852-427CE129ED01}" type="presParOf" srcId="{4B655D51-2ACB-2F4B-BB7F-1ADF36B858F1}" destId="{73E6D6AB-8787-A840-9D80-2041D01630F9}" srcOrd="0" destOrd="0" presId="urn:microsoft.com/office/officeart/2008/layout/TitlePictureLineup"/>
    <dgm:cxn modelId="{0E2B8CD0-5E3F-D644-BE94-5CA2D170A0AE}" type="presParOf" srcId="{4B655D51-2ACB-2F4B-BB7F-1ADF36B858F1}" destId="{709D6F1D-5333-F548-BF47-2BBCBCE30E96}" srcOrd="1" destOrd="0" presId="urn:microsoft.com/office/officeart/2008/layout/TitlePictureLineup"/>
    <dgm:cxn modelId="{5698C04A-46CA-4648-8D0B-593012EE566C}" type="presParOf" srcId="{4B655D51-2ACB-2F4B-BB7F-1ADF36B858F1}" destId="{219259E4-723C-8B41-81E1-1D6A5A9F4D08}" srcOrd="2" destOrd="0" presId="urn:microsoft.com/office/officeart/2008/layout/TitlePictureLineup"/>
    <dgm:cxn modelId="{0597222E-80C7-294C-952A-07CB0FB0A62A}" type="presParOf" srcId="{4B655D51-2ACB-2F4B-BB7F-1ADF36B858F1}" destId="{5DECE116-8CC0-EB4F-BB4C-9AD266E30D63}" srcOrd="3" destOrd="0" presId="urn:microsoft.com/office/officeart/2008/layout/TitlePictureLineup"/>
    <dgm:cxn modelId="{9F880451-F2D5-E647-877A-D55355C5744A}" type="presParOf" srcId="{1370BCEB-13EA-AC4D-B512-9384D75C6A05}" destId="{36570108-54D2-8348-A1B6-602A435C4218}" srcOrd="1" destOrd="0" presId="urn:microsoft.com/office/officeart/2008/layout/TitlePictureLineup"/>
    <dgm:cxn modelId="{41FFE16A-F0DE-DE40-B200-4AE8DCE42C28}" type="presParOf" srcId="{1370BCEB-13EA-AC4D-B512-9384D75C6A05}" destId="{7AC86045-70B0-214F-B68F-5F38B6AB13C1}" srcOrd="2" destOrd="0" presId="urn:microsoft.com/office/officeart/2008/layout/TitlePictureLineup"/>
    <dgm:cxn modelId="{E6052442-B501-6146-8695-2616C1054117}" type="presParOf" srcId="{7AC86045-70B0-214F-B68F-5F38B6AB13C1}" destId="{51F98FAF-6327-CC44-A1BA-D6AAA04FC7B1}" srcOrd="0" destOrd="0" presId="urn:microsoft.com/office/officeart/2008/layout/TitlePictureLineup"/>
    <dgm:cxn modelId="{529F96D8-5592-4D4E-9DC9-627161F6BC4D}" type="presParOf" srcId="{7AC86045-70B0-214F-B68F-5F38B6AB13C1}" destId="{3C5420C8-EA24-3B48-97FF-B4544608EA21}" srcOrd="1" destOrd="0" presId="urn:microsoft.com/office/officeart/2008/layout/TitlePictureLineup"/>
    <dgm:cxn modelId="{99B99944-4D7F-C045-94D5-EE7A772E9FCC}" type="presParOf" srcId="{7AC86045-70B0-214F-B68F-5F38B6AB13C1}" destId="{896E7637-3E63-3647-80F5-2537F03F6F3F}" srcOrd="2" destOrd="0" presId="urn:microsoft.com/office/officeart/2008/layout/TitlePictureLineup"/>
    <dgm:cxn modelId="{60886E15-9D74-984D-AC72-845227A93245}" type="presParOf" srcId="{7AC86045-70B0-214F-B68F-5F38B6AB13C1}" destId="{3DAFCA55-860A-DD4D-8B36-3738FEBF362B}" srcOrd="3" destOrd="0" presId="urn:microsoft.com/office/officeart/2008/layout/TitlePictureLineup"/>
    <dgm:cxn modelId="{C298FDB8-3081-444F-9567-B5C8974CF3F9}" type="presParOf" srcId="{1370BCEB-13EA-AC4D-B512-9384D75C6A05}" destId="{0F657EF1-A5E5-A149-8935-89EDE3656F6C}" srcOrd="3" destOrd="0" presId="urn:microsoft.com/office/officeart/2008/layout/TitlePictureLineup"/>
    <dgm:cxn modelId="{D18BE508-CEA6-B74A-AC3D-9CB5472972BB}" type="presParOf" srcId="{1370BCEB-13EA-AC4D-B512-9384D75C6A05}" destId="{4884F6FA-1BD0-E34B-A8BB-E9B187C77DE0}" srcOrd="4" destOrd="0" presId="urn:microsoft.com/office/officeart/2008/layout/TitlePictureLineup"/>
    <dgm:cxn modelId="{3FB99D71-FF78-EB42-BD6A-E87DE9CAC9F5}" type="presParOf" srcId="{4884F6FA-1BD0-E34B-A8BB-E9B187C77DE0}" destId="{6AD48BB0-C645-DE47-A51A-1ECC8FD63EFF}" srcOrd="0" destOrd="0" presId="urn:microsoft.com/office/officeart/2008/layout/TitlePictureLineup"/>
    <dgm:cxn modelId="{8BEC1FD5-4EEB-0747-BADA-DE84879F3EDB}" type="presParOf" srcId="{4884F6FA-1BD0-E34B-A8BB-E9B187C77DE0}" destId="{7F9C368C-F931-3A47-8550-4A6EA4692BD7}" srcOrd="1" destOrd="0" presId="urn:microsoft.com/office/officeart/2008/layout/TitlePictureLineup"/>
    <dgm:cxn modelId="{6A54E5CC-2CAD-CE43-A0E6-0583B126B170}" type="presParOf" srcId="{4884F6FA-1BD0-E34B-A8BB-E9B187C77DE0}" destId="{FAFEB04B-D9EC-6544-8F40-68958E29CA65}" srcOrd="2" destOrd="0" presId="urn:microsoft.com/office/officeart/2008/layout/TitlePictureLineup"/>
    <dgm:cxn modelId="{663C6E58-F3E2-7143-9BAE-A2146D0A140B}" type="presParOf" srcId="{4884F6FA-1BD0-E34B-A8BB-E9B187C77DE0}" destId="{BD6383E5-B63A-824D-9181-0A7DB1516A8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D5004-D78E-7C41-A2A7-D3B792F61683}">
      <dsp:nvSpPr>
        <dsp:cNvPr id="0" name=""/>
        <dsp:cNvSpPr/>
      </dsp:nvSpPr>
      <dsp:spPr>
        <a:xfrm rot="5400000">
          <a:off x="298357" y="615215"/>
          <a:ext cx="544104" cy="6194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E543B-5EBE-4542-A9E2-1A14AF1E642C}">
      <dsp:nvSpPr>
        <dsp:cNvPr id="0" name=""/>
        <dsp:cNvSpPr/>
      </dsp:nvSpPr>
      <dsp:spPr>
        <a:xfrm>
          <a:off x="154202" y="12064"/>
          <a:ext cx="915951" cy="641136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85505" y="43367"/>
        <a:ext cx="853345" cy="578530"/>
      </dsp:txXfrm>
    </dsp:sp>
    <dsp:sp modelId="{54C289C6-6145-364B-AAF1-A606B0310FD6}">
      <dsp:nvSpPr>
        <dsp:cNvPr id="0" name=""/>
        <dsp:cNvSpPr/>
      </dsp:nvSpPr>
      <dsp:spPr>
        <a:xfrm>
          <a:off x="1070154" y="73211"/>
          <a:ext cx="666176" cy="51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66020-1ACC-A34A-A3A5-AE51E7AAD5F9}">
      <dsp:nvSpPr>
        <dsp:cNvPr id="0" name=""/>
        <dsp:cNvSpPr/>
      </dsp:nvSpPr>
      <dsp:spPr>
        <a:xfrm rot="5400000">
          <a:off x="1057779" y="1335423"/>
          <a:ext cx="544104" cy="6194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7AED2-AB96-B943-A50B-20A1ABDA4579}">
      <dsp:nvSpPr>
        <dsp:cNvPr id="0" name=""/>
        <dsp:cNvSpPr/>
      </dsp:nvSpPr>
      <dsp:spPr>
        <a:xfrm>
          <a:off x="913624" y="732272"/>
          <a:ext cx="915951" cy="641136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944927" y="763575"/>
        <a:ext cx="853345" cy="578530"/>
      </dsp:txXfrm>
    </dsp:sp>
    <dsp:sp modelId="{EA317981-5DAB-4740-9942-CB258B534673}">
      <dsp:nvSpPr>
        <dsp:cNvPr id="0" name=""/>
        <dsp:cNvSpPr/>
      </dsp:nvSpPr>
      <dsp:spPr>
        <a:xfrm>
          <a:off x="1829576" y="793419"/>
          <a:ext cx="666176" cy="51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135FB-3761-1A41-AA72-ED7A8467CEC1}">
      <dsp:nvSpPr>
        <dsp:cNvPr id="0" name=""/>
        <dsp:cNvSpPr/>
      </dsp:nvSpPr>
      <dsp:spPr>
        <a:xfrm>
          <a:off x="1673046" y="1452480"/>
          <a:ext cx="915951" cy="641136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704349" y="1483783"/>
        <a:ext cx="853345" cy="578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0C73B-0E08-474F-9D17-D00417B57D1A}">
      <dsp:nvSpPr>
        <dsp:cNvPr id="0" name=""/>
        <dsp:cNvSpPr/>
      </dsp:nvSpPr>
      <dsp:spPr>
        <a:xfrm>
          <a:off x="2527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6297" y="290566"/>
        <a:ext cx="756021" cy="442596"/>
      </dsp:txXfrm>
    </dsp:sp>
    <dsp:sp modelId="{1B6942D8-567E-6947-9825-2555BA60E67D}">
      <dsp:nvSpPr>
        <dsp:cNvPr id="0" name=""/>
        <dsp:cNvSpPr/>
      </dsp:nvSpPr>
      <dsp:spPr>
        <a:xfrm>
          <a:off x="864445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864445" y="453568"/>
        <a:ext cx="116281" cy="116593"/>
      </dsp:txXfrm>
    </dsp:sp>
    <dsp:sp modelId="{5D3D90FE-CD0A-F843-9D6F-8F0A817B4DCF}">
      <dsp:nvSpPr>
        <dsp:cNvPr id="0" name=""/>
        <dsp:cNvSpPr/>
      </dsp:nvSpPr>
      <dsp:spPr>
        <a:xfrm>
          <a:off x="1099513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113283" y="290566"/>
        <a:ext cx="756021" cy="442596"/>
      </dsp:txXfrm>
    </dsp:sp>
    <dsp:sp modelId="{A7992256-44E8-9E4A-AA8D-369A53E2E188}">
      <dsp:nvSpPr>
        <dsp:cNvPr id="0" name=""/>
        <dsp:cNvSpPr/>
      </dsp:nvSpPr>
      <dsp:spPr>
        <a:xfrm>
          <a:off x="1961430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961430" y="453568"/>
        <a:ext cx="116281" cy="116593"/>
      </dsp:txXfrm>
    </dsp:sp>
    <dsp:sp modelId="{254E41C6-D9B5-8F41-A41E-ABFDC34A52FE}">
      <dsp:nvSpPr>
        <dsp:cNvPr id="0" name=""/>
        <dsp:cNvSpPr/>
      </dsp:nvSpPr>
      <dsp:spPr>
        <a:xfrm>
          <a:off x="2196499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210269" y="290566"/>
        <a:ext cx="756021" cy="442596"/>
      </dsp:txXfrm>
    </dsp:sp>
    <dsp:sp modelId="{2BFC35C7-CE05-E64F-93E0-F6D3BA746F9C}">
      <dsp:nvSpPr>
        <dsp:cNvPr id="0" name=""/>
        <dsp:cNvSpPr/>
      </dsp:nvSpPr>
      <dsp:spPr>
        <a:xfrm>
          <a:off x="3058416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058416" y="453568"/>
        <a:ext cx="116281" cy="116593"/>
      </dsp:txXfrm>
    </dsp:sp>
    <dsp:sp modelId="{AE67A86D-6B65-DC45-8D93-E918AFBCF7E7}">
      <dsp:nvSpPr>
        <dsp:cNvPr id="0" name=""/>
        <dsp:cNvSpPr/>
      </dsp:nvSpPr>
      <dsp:spPr>
        <a:xfrm>
          <a:off x="3293485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</a:t>
          </a:r>
        </a:p>
      </dsp:txBody>
      <dsp:txXfrm>
        <a:off x="3307255" y="290566"/>
        <a:ext cx="756021" cy="442596"/>
      </dsp:txXfrm>
    </dsp:sp>
    <dsp:sp modelId="{F39244D4-996E-BB42-ACBA-C41386EDFF77}">
      <dsp:nvSpPr>
        <dsp:cNvPr id="0" name=""/>
        <dsp:cNvSpPr/>
      </dsp:nvSpPr>
      <dsp:spPr>
        <a:xfrm>
          <a:off x="4155402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4155402" y="453568"/>
        <a:ext cx="116281" cy="116593"/>
      </dsp:txXfrm>
    </dsp:sp>
    <dsp:sp modelId="{2E3146C3-5001-DA44-8579-3DF96829EFA0}">
      <dsp:nvSpPr>
        <dsp:cNvPr id="0" name=""/>
        <dsp:cNvSpPr/>
      </dsp:nvSpPr>
      <dsp:spPr>
        <a:xfrm>
          <a:off x="4390471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</a:t>
          </a:r>
          <a:endParaRPr lang="en-US" sz="1800" kern="1200" dirty="0"/>
        </a:p>
      </dsp:txBody>
      <dsp:txXfrm>
        <a:off x="4404241" y="290566"/>
        <a:ext cx="756021" cy="442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BF053-3678-934E-8D8B-E3C868B1EEB2}">
      <dsp:nvSpPr>
        <dsp:cNvPr id="0" name=""/>
        <dsp:cNvSpPr/>
      </dsp:nvSpPr>
      <dsp:spPr>
        <a:xfrm>
          <a:off x="1886108" y="363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896300" y="10555"/>
        <a:ext cx="675589" cy="327602"/>
      </dsp:txXfrm>
    </dsp:sp>
    <dsp:sp modelId="{AA1BFA3F-ADD6-D34C-A2C0-052A2D2AEFF6}">
      <dsp:nvSpPr>
        <dsp:cNvPr id="0" name=""/>
        <dsp:cNvSpPr/>
      </dsp:nvSpPr>
      <dsp:spPr>
        <a:xfrm rot="2700000">
          <a:off x="2387039" y="447681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23578" y="472040"/>
        <a:ext cx="289479" cy="73077"/>
      </dsp:txXfrm>
    </dsp:sp>
    <dsp:sp modelId="{98ACE9A4-B70B-514E-8960-8BB068DDB4A8}">
      <dsp:nvSpPr>
        <dsp:cNvPr id="0" name=""/>
        <dsp:cNvSpPr/>
      </dsp:nvSpPr>
      <dsp:spPr>
        <a:xfrm>
          <a:off x="2554553" y="668808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564745" y="679000"/>
        <a:ext cx="675589" cy="327602"/>
      </dsp:txXfrm>
    </dsp:sp>
    <dsp:sp modelId="{1B385DB0-5F7E-1344-B8CA-D0CFD4C5C91B}">
      <dsp:nvSpPr>
        <dsp:cNvPr id="0" name=""/>
        <dsp:cNvSpPr/>
      </dsp:nvSpPr>
      <dsp:spPr>
        <a:xfrm rot="8100000">
          <a:off x="2387039" y="1116126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423577" y="1140485"/>
        <a:ext cx="289479" cy="73077"/>
      </dsp:txXfrm>
    </dsp:sp>
    <dsp:sp modelId="{19A7EAA8-A2F1-B54A-BD05-53F8ECFF33A9}">
      <dsp:nvSpPr>
        <dsp:cNvPr id="0" name=""/>
        <dsp:cNvSpPr/>
      </dsp:nvSpPr>
      <dsp:spPr>
        <a:xfrm>
          <a:off x="1886108" y="1337252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96300" y="1347444"/>
        <a:ext cx="675589" cy="327602"/>
      </dsp:txXfrm>
    </dsp:sp>
    <dsp:sp modelId="{3466128C-8DC8-1D4F-99A1-E1F9A78F146F}">
      <dsp:nvSpPr>
        <dsp:cNvPr id="0" name=""/>
        <dsp:cNvSpPr/>
      </dsp:nvSpPr>
      <dsp:spPr>
        <a:xfrm rot="13500000">
          <a:off x="1718595" y="1116126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755133" y="1140485"/>
        <a:ext cx="289479" cy="73077"/>
      </dsp:txXfrm>
    </dsp:sp>
    <dsp:sp modelId="{CA987E6E-2C4C-534E-8274-B894E3620462}">
      <dsp:nvSpPr>
        <dsp:cNvPr id="0" name=""/>
        <dsp:cNvSpPr/>
      </dsp:nvSpPr>
      <dsp:spPr>
        <a:xfrm>
          <a:off x="1217664" y="668808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Test</a:t>
          </a:r>
        </a:p>
      </dsp:txBody>
      <dsp:txXfrm>
        <a:off x="1227856" y="679000"/>
        <a:ext cx="675589" cy="327602"/>
      </dsp:txXfrm>
    </dsp:sp>
    <dsp:sp modelId="{482367DD-C122-6D45-9B71-A4B482EF84A1}">
      <dsp:nvSpPr>
        <dsp:cNvPr id="0" name=""/>
        <dsp:cNvSpPr/>
      </dsp:nvSpPr>
      <dsp:spPr>
        <a:xfrm rot="18900000">
          <a:off x="1718595" y="447681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55134" y="472040"/>
        <a:ext cx="289479" cy="730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ABCBE-6E40-8B42-81CC-192F789A9626}">
      <dsp:nvSpPr>
        <dsp:cNvPr id="0" name=""/>
        <dsp:cNvSpPr/>
      </dsp:nvSpPr>
      <dsp:spPr>
        <a:xfrm>
          <a:off x="391648" y="2746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64ADB-2D74-9E4E-B92B-523218699047}">
      <dsp:nvSpPr>
        <dsp:cNvPr id="0" name=""/>
        <dsp:cNvSpPr/>
      </dsp:nvSpPr>
      <dsp:spPr>
        <a:xfrm>
          <a:off x="391648" y="1444126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391648" y="1444126"/>
        <a:ext cx="2091988" cy="776127"/>
      </dsp:txXfrm>
    </dsp:sp>
    <dsp:sp modelId="{F4508C03-E391-F649-BA05-1E479690FD20}">
      <dsp:nvSpPr>
        <dsp:cNvPr id="0" name=""/>
        <dsp:cNvSpPr/>
      </dsp:nvSpPr>
      <dsp:spPr>
        <a:xfrm>
          <a:off x="2692923" y="2746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EBBBF-71BF-4440-B198-0A2D89666E98}">
      <dsp:nvSpPr>
        <dsp:cNvPr id="0" name=""/>
        <dsp:cNvSpPr/>
      </dsp:nvSpPr>
      <dsp:spPr>
        <a:xfrm>
          <a:off x="2692923" y="1444126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2692923" y="1444126"/>
        <a:ext cx="2091988" cy="776127"/>
      </dsp:txXfrm>
    </dsp:sp>
    <dsp:sp modelId="{4A1021AA-4939-B946-B89F-ED9F946C35C9}">
      <dsp:nvSpPr>
        <dsp:cNvPr id="0" name=""/>
        <dsp:cNvSpPr/>
      </dsp:nvSpPr>
      <dsp:spPr>
        <a:xfrm>
          <a:off x="391648" y="2429452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A9491-ECA1-ED45-9FF5-83832B1F29A3}">
      <dsp:nvSpPr>
        <dsp:cNvPr id="0" name=""/>
        <dsp:cNvSpPr/>
      </dsp:nvSpPr>
      <dsp:spPr>
        <a:xfrm>
          <a:off x="391648" y="3870832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391648" y="3870832"/>
        <a:ext cx="2091988" cy="776127"/>
      </dsp:txXfrm>
    </dsp:sp>
    <dsp:sp modelId="{44E0F8B5-41AC-9C47-943A-2BA5BEA20DB4}">
      <dsp:nvSpPr>
        <dsp:cNvPr id="0" name=""/>
        <dsp:cNvSpPr/>
      </dsp:nvSpPr>
      <dsp:spPr>
        <a:xfrm>
          <a:off x="2692923" y="2429452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09A53-1900-254C-8413-BCED52F00C52}">
      <dsp:nvSpPr>
        <dsp:cNvPr id="0" name=""/>
        <dsp:cNvSpPr/>
      </dsp:nvSpPr>
      <dsp:spPr>
        <a:xfrm>
          <a:off x="2692923" y="3870832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2692923" y="3870832"/>
        <a:ext cx="2091988" cy="7761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942DB-BADE-D640-969B-8134F7302F21}">
      <dsp:nvSpPr>
        <dsp:cNvPr id="0" name=""/>
        <dsp:cNvSpPr/>
      </dsp:nvSpPr>
      <dsp:spPr>
        <a:xfrm>
          <a:off x="412152" y="50006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12152" y="50006"/>
        <a:ext cx="2164011" cy="324601"/>
      </dsp:txXfrm>
    </dsp:sp>
    <dsp:sp modelId="{B0A82209-751D-104F-A6C7-45504CC64F8E}">
      <dsp:nvSpPr>
        <dsp:cNvPr id="0" name=""/>
        <dsp:cNvSpPr/>
      </dsp:nvSpPr>
      <dsp:spPr>
        <a:xfrm>
          <a:off x="412152" y="438944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59724-9B05-0749-ADE9-9A768070BF0C}">
      <dsp:nvSpPr>
        <dsp:cNvPr id="0" name=""/>
        <dsp:cNvSpPr/>
      </dsp:nvSpPr>
      <dsp:spPr>
        <a:xfrm>
          <a:off x="2804918" y="50006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804918" y="50006"/>
        <a:ext cx="2164011" cy="324601"/>
      </dsp:txXfrm>
    </dsp:sp>
    <dsp:sp modelId="{5E00FCD4-5F87-4A42-93F4-AF96BBF112C6}">
      <dsp:nvSpPr>
        <dsp:cNvPr id="0" name=""/>
        <dsp:cNvSpPr/>
      </dsp:nvSpPr>
      <dsp:spPr>
        <a:xfrm>
          <a:off x="2804918" y="438944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BF0A3-8B9B-3E47-A4B1-FFCE2E0B9F68}">
      <dsp:nvSpPr>
        <dsp:cNvPr id="0" name=""/>
        <dsp:cNvSpPr/>
      </dsp:nvSpPr>
      <dsp:spPr>
        <a:xfrm>
          <a:off x="412152" y="2819357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12152" y="2819357"/>
        <a:ext cx="2164011" cy="324601"/>
      </dsp:txXfrm>
    </dsp:sp>
    <dsp:sp modelId="{C687BC7B-695A-AF45-BF86-87436755F93B}">
      <dsp:nvSpPr>
        <dsp:cNvPr id="0" name=""/>
        <dsp:cNvSpPr/>
      </dsp:nvSpPr>
      <dsp:spPr>
        <a:xfrm>
          <a:off x="412152" y="3208296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4B118-D6D6-A141-AC28-416A66473F61}">
      <dsp:nvSpPr>
        <dsp:cNvPr id="0" name=""/>
        <dsp:cNvSpPr/>
      </dsp:nvSpPr>
      <dsp:spPr>
        <a:xfrm>
          <a:off x="2804918" y="2819357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804918" y="2819357"/>
        <a:ext cx="2164011" cy="324601"/>
      </dsp:txXfrm>
    </dsp:sp>
    <dsp:sp modelId="{222D96DE-7044-3142-A954-8E6A064235C6}">
      <dsp:nvSpPr>
        <dsp:cNvPr id="0" name=""/>
        <dsp:cNvSpPr/>
      </dsp:nvSpPr>
      <dsp:spPr>
        <a:xfrm>
          <a:off x="2804918" y="3208296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6D6AB-8787-A840-9D80-2041D01630F9}">
      <dsp:nvSpPr>
        <dsp:cNvPr id="0" name=""/>
        <dsp:cNvSpPr/>
      </dsp:nvSpPr>
      <dsp:spPr>
        <a:xfrm>
          <a:off x="1338" y="349677"/>
          <a:ext cx="0" cy="299920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D6F1D-5333-F548-BF47-2BBCBCE30E96}">
      <dsp:nvSpPr>
        <dsp:cNvPr id="0" name=""/>
        <dsp:cNvSpPr/>
      </dsp:nvSpPr>
      <dsp:spPr>
        <a:xfrm>
          <a:off x="84649" y="449650"/>
          <a:ext cx="1577415" cy="134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259E4-723C-8B41-81E1-1D6A5A9F4D08}">
      <dsp:nvSpPr>
        <dsp:cNvPr id="0" name=""/>
        <dsp:cNvSpPr/>
      </dsp:nvSpPr>
      <dsp:spPr>
        <a:xfrm>
          <a:off x="84649" y="1799293"/>
          <a:ext cx="1577415" cy="154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84649" y="1799293"/>
        <a:ext cx="1577415" cy="1549589"/>
      </dsp:txXfrm>
    </dsp:sp>
    <dsp:sp modelId="{5DECE116-8CC0-EB4F-BB4C-9AD266E30D63}">
      <dsp:nvSpPr>
        <dsp:cNvPr id="0" name=""/>
        <dsp:cNvSpPr/>
      </dsp:nvSpPr>
      <dsp:spPr>
        <a:xfrm>
          <a:off x="1338" y="16432"/>
          <a:ext cx="1666225" cy="33324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338" y="16432"/>
        <a:ext cx="1666225" cy="333245"/>
      </dsp:txXfrm>
    </dsp:sp>
    <dsp:sp modelId="{51F98FAF-6327-CC44-A1BA-D6AAA04FC7B1}">
      <dsp:nvSpPr>
        <dsp:cNvPr id="0" name=""/>
        <dsp:cNvSpPr/>
      </dsp:nvSpPr>
      <dsp:spPr>
        <a:xfrm>
          <a:off x="1942405" y="349677"/>
          <a:ext cx="0" cy="299920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420C8-EA24-3B48-97FF-B4544608EA21}">
      <dsp:nvSpPr>
        <dsp:cNvPr id="0" name=""/>
        <dsp:cNvSpPr/>
      </dsp:nvSpPr>
      <dsp:spPr>
        <a:xfrm>
          <a:off x="2025716" y="449650"/>
          <a:ext cx="1577415" cy="134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E7637-3E63-3647-80F5-2537F03F6F3F}">
      <dsp:nvSpPr>
        <dsp:cNvPr id="0" name=""/>
        <dsp:cNvSpPr/>
      </dsp:nvSpPr>
      <dsp:spPr>
        <a:xfrm>
          <a:off x="2025716" y="1799293"/>
          <a:ext cx="1577415" cy="154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025716" y="1799293"/>
        <a:ext cx="1577415" cy="1549589"/>
      </dsp:txXfrm>
    </dsp:sp>
    <dsp:sp modelId="{3DAFCA55-860A-DD4D-8B36-3738FEBF362B}">
      <dsp:nvSpPr>
        <dsp:cNvPr id="0" name=""/>
        <dsp:cNvSpPr/>
      </dsp:nvSpPr>
      <dsp:spPr>
        <a:xfrm>
          <a:off x="1942405" y="16432"/>
          <a:ext cx="1666225" cy="33324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942405" y="16432"/>
        <a:ext cx="1666225" cy="333245"/>
      </dsp:txXfrm>
    </dsp:sp>
    <dsp:sp modelId="{6AD48BB0-C645-DE47-A51A-1ECC8FD63EFF}">
      <dsp:nvSpPr>
        <dsp:cNvPr id="0" name=""/>
        <dsp:cNvSpPr/>
      </dsp:nvSpPr>
      <dsp:spPr>
        <a:xfrm>
          <a:off x="3883472" y="349677"/>
          <a:ext cx="0" cy="299920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C368C-F931-3A47-8550-4A6EA4692BD7}">
      <dsp:nvSpPr>
        <dsp:cNvPr id="0" name=""/>
        <dsp:cNvSpPr/>
      </dsp:nvSpPr>
      <dsp:spPr>
        <a:xfrm>
          <a:off x="3966784" y="449650"/>
          <a:ext cx="1577415" cy="134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EB04B-D9EC-6544-8F40-68958E29CA65}">
      <dsp:nvSpPr>
        <dsp:cNvPr id="0" name=""/>
        <dsp:cNvSpPr/>
      </dsp:nvSpPr>
      <dsp:spPr>
        <a:xfrm>
          <a:off x="3966784" y="1799293"/>
          <a:ext cx="1577415" cy="154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3966784" y="1799293"/>
        <a:ext cx="1577415" cy="1549589"/>
      </dsp:txXfrm>
    </dsp:sp>
    <dsp:sp modelId="{BD6383E5-B63A-824D-9181-0A7DB1516A81}">
      <dsp:nvSpPr>
        <dsp:cNvPr id="0" name=""/>
        <dsp:cNvSpPr/>
      </dsp:nvSpPr>
      <dsp:spPr>
        <a:xfrm>
          <a:off x="3883472" y="16432"/>
          <a:ext cx="1666225" cy="33324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883472" y="16432"/>
        <a:ext cx="1666225" cy="333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9BB4F-D92D-7A4D-9EA7-7AF7E0A4D52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780A8-AA34-7340-A20C-1D2FAD50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4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8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0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4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13.svg"/><Relationship Id="rId4" Type="http://schemas.openxmlformats.org/officeDocument/2006/relationships/image" Target="../media/image32.svg"/><Relationship Id="rId9" Type="http://schemas.openxmlformats.org/officeDocument/2006/relationships/image" Target="../media/image12.png"/><Relationship Id="rId14" Type="http://schemas.openxmlformats.org/officeDocument/2006/relationships/image" Target="../media/image40.svg"/></Relationships>
</file>

<file path=ppt/slideLayouts/_rels/slideLayout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8" Type="http://schemas.openxmlformats.org/officeDocument/2006/relationships/image" Target="../media/image47.png"/></Relationships>
</file>

<file path=ppt/slideLayouts/_rels/slideLayout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svg"/><Relationship Id="rId2" Type="http://schemas.openxmlformats.org/officeDocument/2006/relationships/image" Target="../media/image41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sv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svg"/><Relationship Id="rId30" Type="http://schemas.openxmlformats.org/officeDocument/2006/relationships/image" Target="../media/image100.png"/><Relationship Id="rId35" Type="http://schemas.openxmlformats.org/officeDocument/2006/relationships/image" Target="../media/image105.svg"/><Relationship Id="rId8" Type="http://schemas.openxmlformats.org/officeDocument/2006/relationships/image" Target="../media/image78.png"/><Relationship Id="rId3" Type="http://schemas.openxmlformats.org/officeDocument/2006/relationships/image" Target="../media/image7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B98B032-DBCA-6613-F071-D4659488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326262"/>
            <a:ext cx="10515600" cy="9236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C56499-24EC-6A12-6D24-49968493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13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93D9A-4753-F383-8B53-904D0A6F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" r="8"/>
          <a:stretch/>
        </p:blipFill>
        <p:spPr>
          <a:xfrm>
            <a:off x="0" y="0"/>
            <a:ext cx="1219007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38C7D6-4C31-0152-20B5-0DB4F3C08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F1ED6D8-ACF1-27AB-9225-A85F1970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1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93D9A-4753-F383-8B53-904D0A6F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" r="9"/>
          <a:stretch/>
        </p:blipFill>
        <p:spPr>
          <a:xfrm>
            <a:off x="0" y="0"/>
            <a:ext cx="1218977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78F3163-4998-E8B4-1C91-88B711BF1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8DC572-9BF4-ED77-9DF7-0EF579E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97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4A6896-2501-853F-6A92-B6D23536D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608203"/>
              </p:ext>
            </p:extLst>
          </p:nvPr>
        </p:nvGraphicFramePr>
        <p:xfrm>
          <a:off x="3270499" y="3658145"/>
          <a:ext cx="2743201" cy="210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0B1ED7A-2E59-62A6-FB0C-38D8A041B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097542"/>
              </p:ext>
            </p:extLst>
          </p:nvPr>
        </p:nvGraphicFramePr>
        <p:xfrm>
          <a:off x="628413" y="2315550"/>
          <a:ext cx="5176560" cy="10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892144-2F14-5FBE-F640-25E973FC2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085849"/>
              </p:ext>
            </p:extLst>
          </p:nvPr>
        </p:nvGraphicFramePr>
        <p:xfrm>
          <a:off x="-503450" y="3868183"/>
          <a:ext cx="4468191" cy="1685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4A13BEE-8FDE-B861-F493-E87BBA88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948347"/>
              </p:ext>
            </p:extLst>
          </p:nvPr>
        </p:nvGraphicFramePr>
        <p:xfrm>
          <a:off x="6383973" y="1269565"/>
          <a:ext cx="5176560" cy="464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78121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4A13BEE-8FDE-B861-F493-E87BBA88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47601"/>
              </p:ext>
            </p:extLst>
          </p:nvPr>
        </p:nvGraphicFramePr>
        <p:xfrm>
          <a:off x="6349403" y="308114"/>
          <a:ext cx="5381083" cy="542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A2F52A9-166D-BD26-15C9-18B9EC572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769655"/>
              </p:ext>
            </p:extLst>
          </p:nvPr>
        </p:nvGraphicFramePr>
        <p:xfrm>
          <a:off x="628413" y="2206489"/>
          <a:ext cx="5551037" cy="3365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19366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220-C45B-815F-9D1D-E0F2F0EE1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59B6-8A88-48D5-7706-2F5D7400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1AE6D-B854-47F2-4BBD-E7E10D651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100CE-A0DD-327A-C325-C589C1E2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C9456A-4B12-DCC6-84A9-45D0E6EE65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0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A0EC-0546-6E86-A6DA-BB0E45704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492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INFOGRAPH/TABLES/CHARTS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7FC90-2AD9-6AAA-AA1D-FE343F52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C2EB2B-3653-0684-508C-90C31C3AE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135" y="972028"/>
            <a:ext cx="9144000" cy="30749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6597689-845A-227E-E94F-6C2F6D7F2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228" y="4227276"/>
            <a:ext cx="3990259" cy="138154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Turpis</a:t>
            </a:r>
            <a:r>
              <a:rPr lang="en-US" dirty="0"/>
              <a:t> in </a:t>
            </a:r>
            <a:r>
              <a:rPr lang="en-US" dirty="0" err="1"/>
              <a:t>eu</a:t>
            </a:r>
            <a:r>
              <a:rPr lang="en-US" dirty="0"/>
              <a:t> mi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. Magna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gravida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cursus.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 dictum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Sed sed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FCE4FCDA-470A-3209-38AA-D7E06A24D47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757135" y="1650419"/>
            <a:ext cx="3778961" cy="220596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D00E0118-618A-13FE-3FAD-D0A06D9F321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819465" y="1635510"/>
            <a:ext cx="4081670" cy="223578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06CA0CD-8E8F-2FB9-A7FC-09696DEE1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5170" y="4227276"/>
            <a:ext cx="3990259" cy="138154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Turpis</a:t>
            </a:r>
            <a:r>
              <a:rPr lang="en-US" dirty="0"/>
              <a:t> in </a:t>
            </a:r>
            <a:r>
              <a:rPr lang="en-US" dirty="0" err="1"/>
              <a:t>eu</a:t>
            </a:r>
            <a:r>
              <a:rPr lang="en-US" dirty="0"/>
              <a:t> mi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. Magna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gravida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cursus.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 dictum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Sed sed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9091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7CF6-4CF2-7776-926D-1B14FE97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26" y="2057400"/>
            <a:ext cx="6167162" cy="38036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4E2D3-C9B5-A637-D5AA-1F30CB72A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3211"/>
            <a:ext cx="3932237" cy="43557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6979C-AE66-24D9-A8E5-6A407702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24A8507-EB27-520D-87C9-22BC1386F2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485F3E0-8A53-D4D9-78B4-3D359353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4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B50D676-5F0B-647A-29DF-ACAE0DCC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48" y="2372840"/>
            <a:ext cx="10515600" cy="92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7554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D3B6DF-30B7-559C-5A56-25099D38F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848" y="2908607"/>
            <a:ext cx="4920146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0BB8AC-63C4-DA34-D63A-4F2E5C5488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848" y="3592969"/>
            <a:ext cx="4920146" cy="2763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400"/>
              </a:spcBef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veritus</a:t>
            </a:r>
            <a:r>
              <a:rPr lang="en-US" dirty="0"/>
              <a:t> argumentum usu. An </a:t>
            </a:r>
            <a:r>
              <a:rPr lang="en-US" dirty="0" err="1"/>
              <a:t>similique</a:t>
            </a:r>
            <a:r>
              <a:rPr lang="en-US" dirty="0"/>
              <a:t> </a:t>
            </a:r>
            <a:r>
              <a:rPr lang="en-US" dirty="0" err="1"/>
              <a:t>intellegebat</a:t>
            </a:r>
            <a:r>
              <a:rPr lang="en-US" dirty="0"/>
              <a:t> </a:t>
            </a:r>
            <a:r>
              <a:rPr lang="en-US" dirty="0" err="1"/>
              <a:t>eam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his </a:t>
            </a:r>
            <a:r>
              <a:rPr lang="en-US" dirty="0" err="1"/>
              <a:t>putent</a:t>
            </a:r>
            <a:r>
              <a:rPr lang="en-US" dirty="0"/>
              <a:t> </a:t>
            </a:r>
            <a:r>
              <a:rPr lang="en-US" dirty="0" err="1"/>
              <a:t>nemore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. At </a:t>
            </a:r>
            <a:r>
              <a:rPr lang="en-US" dirty="0" err="1"/>
              <a:t>ferri</a:t>
            </a:r>
            <a:r>
              <a:rPr lang="en-US" dirty="0"/>
              <a:t> </a:t>
            </a:r>
            <a:r>
              <a:rPr lang="en-US" dirty="0" err="1"/>
              <a:t>tollit</a:t>
            </a:r>
            <a:r>
              <a:rPr lang="en-US" dirty="0"/>
              <a:t> </a:t>
            </a:r>
            <a:r>
              <a:rPr lang="en-US" dirty="0" err="1"/>
              <a:t>vivendum</a:t>
            </a:r>
            <a:r>
              <a:rPr lang="en-US" dirty="0"/>
              <a:t> has, </a:t>
            </a:r>
            <a:r>
              <a:rPr lang="en-US" dirty="0" err="1"/>
              <a:t>te</a:t>
            </a:r>
            <a:r>
              <a:rPr lang="en-US" dirty="0"/>
              <a:t> his facer </a:t>
            </a:r>
            <a:r>
              <a:rPr lang="en-US" dirty="0" err="1"/>
              <a:t>similique</a:t>
            </a:r>
            <a:r>
              <a:rPr lang="en-US" dirty="0"/>
              <a:t>, sea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in.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049D77-F217-6CF1-CB25-1C28D79E9768}"/>
              </a:ext>
            </a:extLst>
          </p:cNvPr>
          <p:cNvCxnSpPr>
            <a:cxnSpLocks/>
          </p:cNvCxnSpPr>
          <p:nvPr/>
        </p:nvCxnSpPr>
        <p:spPr>
          <a:xfrm>
            <a:off x="610117" y="3438939"/>
            <a:ext cx="1695761" cy="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615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B50D676-5F0B-647A-29DF-ACAE0DCC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48" y="2372840"/>
            <a:ext cx="10515600" cy="92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7554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D3B6DF-30B7-559C-5A56-25099D38F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848" y="2908607"/>
            <a:ext cx="4920146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0BB8AC-63C4-DA34-D63A-4F2E5C5488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848" y="3592969"/>
            <a:ext cx="4920146" cy="2763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400"/>
              </a:spcBef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veritus</a:t>
            </a:r>
            <a:r>
              <a:rPr lang="en-US" dirty="0"/>
              <a:t> argumentum usu. An </a:t>
            </a:r>
            <a:r>
              <a:rPr lang="en-US" dirty="0" err="1"/>
              <a:t>similique</a:t>
            </a:r>
            <a:r>
              <a:rPr lang="en-US" dirty="0"/>
              <a:t> </a:t>
            </a:r>
            <a:r>
              <a:rPr lang="en-US" dirty="0" err="1"/>
              <a:t>intellegebat</a:t>
            </a:r>
            <a:r>
              <a:rPr lang="en-US" dirty="0"/>
              <a:t> </a:t>
            </a:r>
            <a:r>
              <a:rPr lang="en-US" dirty="0" err="1"/>
              <a:t>eam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his </a:t>
            </a:r>
            <a:r>
              <a:rPr lang="en-US" dirty="0" err="1"/>
              <a:t>putent</a:t>
            </a:r>
            <a:r>
              <a:rPr lang="en-US" dirty="0"/>
              <a:t> </a:t>
            </a:r>
            <a:r>
              <a:rPr lang="en-US" dirty="0" err="1"/>
              <a:t>nemore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. At </a:t>
            </a:r>
            <a:r>
              <a:rPr lang="en-US" dirty="0" err="1"/>
              <a:t>ferri</a:t>
            </a:r>
            <a:r>
              <a:rPr lang="en-US" dirty="0"/>
              <a:t> </a:t>
            </a:r>
            <a:r>
              <a:rPr lang="en-US" dirty="0" err="1"/>
              <a:t>tollit</a:t>
            </a:r>
            <a:r>
              <a:rPr lang="en-US" dirty="0"/>
              <a:t> </a:t>
            </a:r>
            <a:r>
              <a:rPr lang="en-US" dirty="0" err="1"/>
              <a:t>vivendum</a:t>
            </a:r>
            <a:r>
              <a:rPr lang="en-US" dirty="0"/>
              <a:t> has, </a:t>
            </a:r>
            <a:r>
              <a:rPr lang="en-US" dirty="0" err="1"/>
              <a:t>te</a:t>
            </a:r>
            <a:r>
              <a:rPr lang="en-US" dirty="0"/>
              <a:t> his facer </a:t>
            </a:r>
            <a:r>
              <a:rPr lang="en-US" dirty="0" err="1"/>
              <a:t>similique</a:t>
            </a:r>
            <a:r>
              <a:rPr lang="en-US" dirty="0"/>
              <a:t>, sea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in.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84599-10F2-A7A1-591D-102AA63B7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2491" y="900145"/>
            <a:ext cx="4851948" cy="485194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FC594E-FCB3-0B3B-E4ED-275AA857FB50}"/>
              </a:ext>
            </a:extLst>
          </p:cNvPr>
          <p:cNvCxnSpPr>
            <a:cxnSpLocks/>
          </p:cNvCxnSpPr>
          <p:nvPr/>
        </p:nvCxnSpPr>
        <p:spPr>
          <a:xfrm>
            <a:off x="610117" y="3438939"/>
            <a:ext cx="1695761" cy="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9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B50D676-5F0B-647A-29DF-ACAE0DCC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48" y="2372840"/>
            <a:ext cx="10515600" cy="92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7554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D3B6DF-30B7-559C-5A56-25099D38F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848" y="2908607"/>
            <a:ext cx="4920146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0BB8AC-63C4-DA34-D63A-4F2E5C5488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848" y="3592969"/>
            <a:ext cx="4920146" cy="2763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400"/>
              </a:spcBef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veritus</a:t>
            </a:r>
            <a:r>
              <a:rPr lang="en-US" dirty="0"/>
              <a:t> argumentum usu. An </a:t>
            </a:r>
            <a:r>
              <a:rPr lang="en-US" dirty="0" err="1"/>
              <a:t>similique</a:t>
            </a:r>
            <a:r>
              <a:rPr lang="en-US" dirty="0"/>
              <a:t> </a:t>
            </a:r>
            <a:r>
              <a:rPr lang="en-US" dirty="0" err="1"/>
              <a:t>intellegebat</a:t>
            </a:r>
            <a:r>
              <a:rPr lang="en-US" dirty="0"/>
              <a:t> </a:t>
            </a:r>
            <a:r>
              <a:rPr lang="en-US" dirty="0" err="1"/>
              <a:t>eam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his </a:t>
            </a:r>
            <a:r>
              <a:rPr lang="en-US" dirty="0" err="1"/>
              <a:t>putent</a:t>
            </a:r>
            <a:r>
              <a:rPr lang="en-US" dirty="0"/>
              <a:t> </a:t>
            </a:r>
            <a:r>
              <a:rPr lang="en-US" dirty="0" err="1"/>
              <a:t>nemore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. At </a:t>
            </a:r>
            <a:r>
              <a:rPr lang="en-US" dirty="0" err="1"/>
              <a:t>ferri</a:t>
            </a:r>
            <a:r>
              <a:rPr lang="en-US" dirty="0"/>
              <a:t> </a:t>
            </a:r>
            <a:r>
              <a:rPr lang="en-US" dirty="0" err="1"/>
              <a:t>tollit</a:t>
            </a:r>
            <a:r>
              <a:rPr lang="en-US" dirty="0"/>
              <a:t> </a:t>
            </a:r>
            <a:r>
              <a:rPr lang="en-US" dirty="0" err="1"/>
              <a:t>vivendum</a:t>
            </a:r>
            <a:r>
              <a:rPr lang="en-US" dirty="0"/>
              <a:t> has, </a:t>
            </a:r>
            <a:r>
              <a:rPr lang="en-US" dirty="0" err="1"/>
              <a:t>te</a:t>
            </a:r>
            <a:r>
              <a:rPr lang="en-US" dirty="0"/>
              <a:t> his facer </a:t>
            </a:r>
            <a:r>
              <a:rPr lang="en-US" dirty="0" err="1"/>
              <a:t>similique</a:t>
            </a:r>
            <a:r>
              <a:rPr lang="en-US" dirty="0"/>
              <a:t>, sea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in.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9D8200-53CA-D80E-AD11-076A9B302F8E}"/>
              </a:ext>
            </a:extLst>
          </p:cNvPr>
          <p:cNvCxnSpPr>
            <a:cxnSpLocks/>
          </p:cNvCxnSpPr>
          <p:nvPr/>
        </p:nvCxnSpPr>
        <p:spPr>
          <a:xfrm>
            <a:off x="610117" y="3438939"/>
            <a:ext cx="1695761" cy="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396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2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4706611-DBA4-216F-649F-E76370A0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576892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118449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4706611-DBA4-216F-649F-E76370A0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576892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230157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4706611-DBA4-216F-649F-E76370A0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576892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612017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8" b="7808"/>
          <a:stretch/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0" y="-1"/>
            <a:ext cx="12190730" cy="6857999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>
                  <a:alpha val="84192"/>
                </a:srgbClr>
              </a:gs>
              <a:gs pos="100000">
                <a:srgbClr val="0A030A">
                  <a:lumMod val="0"/>
                  <a:alpha val="11157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F569747-2EF6-1D17-2D12-D5E8D8D95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642274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220FB-34F4-E837-7643-0BCEDBAD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" r="11"/>
          <a:stretch/>
        </p:blipFill>
        <p:spPr>
          <a:xfrm>
            <a:off x="1270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0" y="1"/>
            <a:ext cx="12190730" cy="6857999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>
                  <a:alpha val="84192"/>
                </a:srgbClr>
              </a:gs>
              <a:gs pos="100000">
                <a:srgbClr val="0A030A">
                  <a:lumMod val="0"/>
                  <a:alpha val="11157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D25D2E0-09C6-2CFD-8F7A-A344C8E7A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406064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79D69-BAA9-C1EA-0A55-9C411F06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" r="1405"/>
          <a:stretch/>
        </p:blipFill>
        <p:spPr>
          <a:xfrm>
            <a:off x="2624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-84" y="-1"/>
            <a:ext cx="12190730" cy="6857999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>
                  <a:alpha val="84192"/>
                </a:srgbClr>
              </a:gs>
              <a:gs pos="100000">
                <a:srgbClr val="0A030A">
                  <a:lumMod val="0"/>
                  <a:alpha val="11157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0BADD86-474C-D77D-6901-1F64899E5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72317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C098E-0579-87EC-0196-6C62AE5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3" b="9813"/>
          <a:stretch/>
        </p:blipFill>
        <p:spPr>
          <a:xfrm>
            <a:off x="1270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-84" y="-1"/>
            <a:ext cx="12190730" cy="6331227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/>
              </a:gs>
              <a:gs pos="100000">
                <a:srgbClr val="0A030A">
                  <a:lumMod val="0"/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F879846-F9DE-BA5D-4869-C5F61B0DC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410093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C098E-0579-87EC-0196-6C62AE5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3" b="9813"/>
          <a:stretch/>
        </p:blipFill>
        <p:spPr>
          <a:xfrm>
            <a:off x="1270" y="0"/>
            <a:ext cx="121893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099A2-5B48-6121-193C-422338F6F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3" b="7803"/>
          <a:stretch/>
        </p:blipFill>
        <p:spPr>
          <a:xfrm>
            <a:off x="2624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-84" y="-1"/>
            <a:ext cx="12190730" cy="6331227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/>
              </a:gs>
              <a:gs pos="100000">
                <a:srgbClr val="0A030A">
                  <a:lumMod val="0"/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C673A27-0374-553D-A6C0-0FD77B96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780628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" r="8"/>
          <a:stretch/>
        </p:blipFill>
        <p:spPr>
          <a:xfrm>
            <a:off x="0" y="0"/>
            <a:ext cx="1219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6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29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7847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" r="9"/>
          <a:stretch/>
        </p:blipFill>
        <p:spPr>
          <a:xfrm>
            <a:off x="0" y="0"/>
            <a:ext cx="12189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2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8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95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D175FC-DD07-F466-F0AE-EC43B70CA96D}"/>
              </a:ext>
            </a:extLst>
          </p:cNvPr>
          <p:cNvSpPr txBox="1">
            <a:spLocks/>
          </p:cNvSpPr>
          <p:nvPr/>
        </p:nvSpPr>
        <p:spPr>
          <a:xfrm>
            <a:off x="490848" y="4552063"/>
            <a:ext cx="914400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+mj-lt"/>
              </a:rPr>
              <a:t>ILLUSTRATIONS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1CBD60-B9B8-4C70-3274-FB7C9802EDD5}"/>
              </a:ext>
            </a:extLst>
          </p:cNvPr>
          <p:cNvSpPr txBox="1">
            <a:spLocks/>
          </p:cNvSpPr>
          <p:nvPr/>
        </p:nvSpPr>
        <p:spPr>
          <a:xfrm>
            <a:off x="490848" y="5336291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2"/>
                </a:solidFill>
                <a:latin typeface="+mn-lt"/>
              </a:rPr>
              <a:t>All Graphics can be copy and pasted to desired slide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AF5D8CB-9720-4199-5139-853CBA215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9784" y="4339984"/>
            <a:ext cx="2113453" cy="21134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0CE9AB0-CDCD-4E95-6E3F-03D185FE6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334" y="579533"/>
            <a:ext cx="5380506" cy="538050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46C52FB-6B9D-2F2E-F8BD-CDF79AF80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90038" y="1864123"/>
            <a:ext cx="3204130" cy="320413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2F753CC-D9F0-2302-C6A3-623C8E93C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3070" y="4132598"/>
            <a:ext cx="2719033" cy="27190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0B93DDE-4708-CC38-E60E-D7DAF68562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21477" y="508314"/>
            <a:ext cx="2532208" cy="253220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911F6FC-4B36-A591-E032-2790293AC3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30521" y="-6396"/>
            <a:ext cx="3204130" cy="32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1270" y="15796"/>
            <a:ext cx="1219073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Chart, icon&#10;&#10;Description automatically generated">
            <a:extLst>
              <a:ext uri="{FF2B5EF4-FFF2-40B4-BE49-F238E27FC236}">
                <a16:creationId xmlns:a16="http://schemas.microsoft.com/office/drawing/2014/main" id="{D4DA27AA-979D-C377-752B-9AF3FF0F5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13" y="491296"/>
            <a:ext cx="845276" cy="84527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CF30402-9F81-067F-A3D7-A1BB87A17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134" y="472792"/>
            <a:ext cx="1175549" cy="890059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85257B3-37F1-009C-04C4-511248E76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495" y="491296"/>
            <a:ext cx="1074788" cy="845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DE9E2-4877-5B98-E5F6-9ECE0AD88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821" y="456603"/>
            <a:ext cx="845276" cy="92924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9225D83-C60D-AC8D-74C4-994C6B266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117" y="491296"/>
            <a:ext cx="845276" cy="845276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892DFC2-9769-51C0-802A-6A4EFF460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7067" y="317833"/>
            <a:ext cx="1304300" cy="1265115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1494850-73A9-2695-9606-7C91ECACB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0700" y="384904"/>
            <a:ext cx="1337887" cy="1102777"/>
          </a:xfrm>
          <a:prstGeom prst="rect">
            <a:avLst/>
          </a:prstGeom>
        </p:spPr>
      </p:pic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5B1CF0F7-C142-6213-D8DD-41E15EFD2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86" y="2139193"/>
            <a:ext cx="1246815" cy="93644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B830001-64A9-E3CA-D05B-807F7C9512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1135" y="2115397"/>
            <a:ext cx="928122" cy="92812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30D38E5-EC59-2D38-0842-9BA91EF8D7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5310" y="2046158"/>
            <a:ext cx="1364541" cy="963206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F666535-6E99-FF6E-786F-F2EB47F372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1070" y="2017507"/>
            <a:ext cx="1182602" cy="1027419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E601AC-FD95-7B2A-37A4-4949F71EB5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0936" y="2083188"/>
            <a:ext cx="1080931" cy="952504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43AE6D5A-0132-0370-CEA1-055481FAE8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04482" y="2074809"/>
            <a:ext cx="1038121" cy="898991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F54CE787-EED5-2F40-233E-0A7D808B9C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1055" y="2089134"/>
            <a:ext cx="973907" cy="866885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C267FFF-7E6F-AE40-F8E1-684241D5B3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1233" y="3607078"/>
            <a:ext cx="821206" cy="82120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C174AEB2-F714-59AF-96C0-25B9E13044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411" y="3493337"/>
            <a:ext cx="821206" cy="853837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981F02EB-D569-1334-08F4-7E0176886B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64571" y="3559654"/>
            <a:ext cx="913660" cy="821206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D7337A53-E4F8-3458-DB56-676BA1EED9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91121" y="3581814"/>
            <a:ext cx="1093128" cy="94629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9491D80-62D8-54F9-8C59-E47C8F74BE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4781" y="3587989"/>
            <a:ext cx="837522" cy="821207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C3030F90-4F06-13AE-F57F-06C9886BD5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16587" y="3577153"/>
            <a:ext cx="913999" cy="913999"/>
          </a:xfrm>
          <a:prstGeom prst="rect">
            <a:avLst/>
          </a:prstGeom>
        </p:spPr>
      </p:pic>
      <p:pic>
        <p:nvPicPr>
          <p:cNvPr id="30" name="Picture 2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EAE68FD-37D3-3785-D538-E4C96A7055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9635" y="5080523"/>
            <a:ext cx="1326637" cy="936449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8BFCAC0-C0EE-E901-2431-E42DAD60AB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65826" y="5054510"/>
            <a:ext cx="1235593" cy="98847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177E8B5-BF05-06B6-DAC7-82FEF895CC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96848" y="5038252"/>
            <a:ext cx="1060009" cy="102099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952A17B-8932-D556-46B5-31DC7CD022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33975" y="5005736"/>
            <a:ext cx="1118538" cy="1086022"/>
          </a:xfrm>
          <a:prstGeom prst="rect">
            <a:avLst/>
          </a:prstGeom>
        </p:spPr>
      </p:pic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37572FB7-D7D3-1776-4C65-FB037C82FCC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64386" y="5008988"/>
            <a:ext cx="1151052" cy="1079518"/>
          </a:xfrm>
          <a:prstGeom prst="rect">
            <a:avLst/>
          </a:prstGeom>
        </p:spPr>
      </p:pic>
      <p:pic>
        <p:nvPicPr>
          <p:cNvPr id="35" name="Picture 34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CBC45BD7-AC69-E47D-5CE5-84D029A57F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97504" y="4927699"/>
            <a:ext cx="1170562" cy="1242096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0596C0-0864-0EEE-A494-4CCDAD50FB5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0182020" y="4913588"/>
            <a:ext cx="603946" cy="551429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93E92310-A0BC-0A04-75AE-EF61154F7A6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4589" y="4929632"/>
            <a:ext cx="978921" cy="438475"/>
          </a:xfrm>
          <a:prstGeom prst="rect">
            <a:avLst/>
          </a:prstGeom>
        </p:spPr>
      </p:pic>
      <p:pic>
        <p:nvPicPr>
          <p:cNvPr id="38" name="Picture 3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83622F7-656B-20D6-F853-9B82105BAF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10238881" y="5505477"/>
            <a:ext cx="564418" cy="610493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3118746A-BE6C-EDD0-0816-E047FFCAE9B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11173587" y="5573295"/>
            <a:ext cx="510582" cy="542676"/>
          </a:xfrm>
          <a:prstGeom prst="rect">
            <a:avLst/>
          </a:prstGeom>
        </p:spPr>
      </p:pic>
      <p:pic>
        <p:nvPicPr>
          <p:cNvPr id="45" name="Picture 44" descr="Diagram, icon&#10;&#10;Description automatically generated">
            <a:extLst>
              <a:ext uri="{FF2B5EF4-FFF2-40B4-BE49-F238E27FC236}">
                <a16:creationId xmlns:a16="http://schemas.microsoft.com/office/drawing/2014/main" id="{5088CD01-B36B-2121-ECA0-4C8D96FBE7E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31684" y="3560798"/>
            <a:ext cx="978921" cy="87559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2A4503B-485B-3FD0-F3F2-20857975E9E5}"/>
              </a:ext>
            </a:extLst>
          </p:cNvPr>
          <p:cNvSpPr txBox="1"/>
          <p:nvPr/>
        </p:nvSpPr>
        <p:spPr>
          <a:xfrm>
            <a:off x="460950" y="131299"/>
            <a:ext cx="113039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LeoRisk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LeoTrack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LeoSafe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LeoLaunch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 	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LeoClear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  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LeoShare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	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LeoGuard</a:t>
            </a:r>
            <a:endParaRPr lang="en-US" sz="1000" b="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F1DF06-1C38-F2B7-CE0E-694927ED5371}"/>
              </a:ext>
            </a:extLst>
          </p:cNvPr>
          <p:cNvSpPr txBox="1"/>
          <p:nvPr/>
        </p:nvSpPr>
        <p:spPr>
          <a:xfrm>
            <a:off x="460950" y="1723473"/>
            <a:ext cx="113039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Satellite operators     Human spaceflight                 Civil space agencies                Regulatory agencies            Insurance industry                          Investors		Defense industry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658B7F-9693-869D-6F0E-192E9EFCC19A}"/>
              </a:ext>
            </a:extLst>
          </p:cNvPr>
          <p:cNvSpPr txBox="1"/>
          <p:nvPr/>
        </p:nvSpPr>
        <p:spPr>
          <a:xfrm>
            <a:off x="362652" y="3248235"/>
            <a:ext cx="115308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LeoLabs</a:t>
            </a:r>
            <a:r>
              <a:rPr lang="en-US" sz="1050" dirty="0">
                <a:solidFill>
                  <a:schemeClr val="bg1"/>
                </a:solidFill>
              </a:rPr>
              <a:t> Vertex               Radar operations                              Processing                    Astrodynamics engine	   Event detection engine	 User access methods	 Product portfolio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63AC8-A785-137E-26B3-6B2DA0F8F9A4}"/>
              </a:ext>
            </a:extLst>
          </p:cNvPr>
          <p:cNvSpPr txBox="1"/>
          <p:nvPr/>
        </p:nvSpPr>
        <p:spPr>
          <a:xfrm>
            <a:off x="483413" y="4659148"/>
            <a:ext cx="115308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LeoPulse</a:t>
            </a:r>
            <a:r>
              <a:rPr lang="en-US" sz="1050" dirty="0">
                <a:solidFill>
                  <a:schemeClr val="bg1"/>
                </a:solidFill>
              </a:rPr>
              <a:t>	                 Insights &amp; research                  Customer service                     VIP workshop                    Our engineers                         Our radar team                Our company values</a:t>
            </a:r>
          </a:p>
        </p:txBody>
      </p:sp>
    </p:spTree>
    <p:extLst>
      <p:ext uri="{BB962C8B-B14F-4D97-AF65-F5344CB8AC3E}">
        <p14:creationId xmlns:p14="http://schemas.microsoft.com/office/powerpoint/2010/main" val="3865448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F1DF06-1C38-F2B7-CE0E-694927ED5371}"/>
              </a:ext>
            </a:extLst>
          </p:cNvPr>
          <p:cNvSpPr txBox="1"/>
          <p:nvPr/>
        </p:nvSpPr>
        <p:spPr>
          <a:xfrm>
            <a:off x="460950" y="1723473"/>
            <a:ext cx="11303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Satellite operators     Human spaceflight                 Civil space agencies                Regulatory agencies            Insurance industry                          Investors		Defense industry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C28EE-04A5-519E-C586-C265B071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pic>
        <p:nvPicPr>
          <p:cNvPr id="104" name="Picture 103" descr="Icon&#10;&#10;Description automatically generated">
            <a:extLst>
              <a:ext uri="{FF2B5EF4-FFF2-40B4-BE49-F238E27FC236}">
                <a16:creationId xmlns:a16="http://schemas.microsoft.com/office/drawing/2014/main" id="{66FEB568-BA9E-BD35-9880-A74CE361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56" y="2296261"/>
            <a:ext cx="771273" cy="745564"/>
          </a:xfrm>
          <a:prstGeom prst="rect">
            <a:avLst/>
          </a:prstGeom>
        </p:spPr>
      </p:pic>
      <p:pic>
        <p:nvPicPr>
          <p:cNvPr id="106" name="Picture 105" descr="Icon&#10;&#10;Description automatically generated with medium confidence">
            <a:extLst>
              <a:ext uri="{FF2B5EF4-FFF2-40B4-BE49-F238E27FC236}">
                <a16:creationId xmlns:a16="http://schemas.microsoft.com/office/drawing/2014/main" id="{8B932848-1B3A-8A12-539D-494B248EA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79" y="2321660"/>
            <a:ext cx="874110" cy="642727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D43DEBE7-32CA-167D-289D-8973607F0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45" y="3741837"/>
            <a:ext cx="635716" cy="741669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extLst>
              <a:ext uri="{FF2B5EF4-FFF2-40B4-BE49-F238E27FC236}">
                <a16:creationId xmlns:a16="http://schemas.microsoft.com/office/drawing/2014/main" id="{2275CB54-FA0D-65DE-817C-23051389B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161" y="3835534"/>
            <a:ext cx="662205" cy="529764"/>
          </a:xfrm>
          <a:prstGeom prst="rect">
            <a:avLst/>
          </a:prstGeom>
        </p:spPr>
      </p:pic>
      <p:pic>
        <p:nvPicPr>
          <p:cNvPr id="112" name="Picture 111" descr="Icon&#10;&#10;Description automatically generated">
            <a:extLst>
              <a:ext uri="{FF2B5EF4-FFF2-40B4-BE49-F238E27FC236}">
                <a16:creationId xmlns:a16="http://schemas.microsoft.com/office/drawing/2014/main" id="{E1F6C9E7-1F66-F8E9-BFAD-933C052B3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548" y="3799668"/>
            <a:ext cx="565630" cy="565630"/>
          </a:xfrm>
          <a:prstGeom prst="rect">
            <a:avLst/>
          </a:prstGeom>
        </p:spPr>
      </p:pic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48EE500C-579D-A0C3-EB12-C8A46DAFE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8970" y="3745335"/>
            <a:ext cx="610880" cy="543004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1A35D331-D071-30A7-7914-B7779816D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201" y="3687761"/>
            <a:ext cx="671492" cy="823119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23377602-D7F7-9E89-DF38-5F5EB3A12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6014" y="3807983"/>
            <a:ext cx="995576" cy="647125"/>
          </a:xfrm>
          <a:prstGeom prst="rect">
            <a:avLst/>
          </a:prstGeom>
        </p:spPr>
      </p:pic>
      <p:pic>
        <p:nvPicPr>
          <p:cNvPr id="120" name="Picture 1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221E210-F325-21B7-1EAB-4B3F39975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4446" y="5152613"/>
            <a:ext cx="665560" cy="348627"/>
          </a:xfrm>
          <a:prstGeom prst="rect">
            <a:avLst/>
          </a:prstGeom>
        </p:spPr>
      </p:pic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316169F5-F9B0-2D77-19D0-5397D73BB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8412" y="5095464"/>
            <a:ext cx="602173" cy="633866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3AEB2985-AC15-D240-6C1E-A99952914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8991" y="5082763"/>
            <a:ext cx="697253" cy="697253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B69DAE9D-A57B-724A-ACDB-E3450F6487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4650" y="5108164"/>
            <a:ext cx="697253" cy="570480"/>
          </a:xfrm>
          <a:prstGeom prst="rect">
            <a:avLst/>
          </a:prstGeom>
        </p:spPr>
      </p:pic>
      <p:pic>
        <p:nvPicPr>
          <p:cNvPr id="128" name="Picture 12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6919797-434C-D986-EB9F-9068B88619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0309" y="5082763"/>
            <a:ext cx="760640" cy="697253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567F5290-C92B-68DD-B7ED-09C0202FD5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9355" y="5057363"/>
            <a:ext cx="760640" cy="824027"/>
          </a:xfrm>
          <a:prstGeom prst="rect">
            <a:avLst/>
          </a:prstGeom>
        </p:spPr>
      </p:pic>
      <p:pic>
        <p:nvPicPr>
          <p:cNvPr id="132" name="Picture 131" descr="Icon&#10;&#10;Description automatically generated">
            <a:extLst>
              <a:ext uri="{FF2B5EF4-FFF2-40B4-BE49-F238E27FC236}">
                <a16:creationId xmlns:a16="http://schemas.microsoft.com/office/drawing/2014/main" id="{E271E3EE-D47B-301D-426C-940F0D5F9A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18941" y="3673804"/>
            <a:ext cx="817283" cy="767750"/>
          </a:xfrm>
          <a:prstGeom prst="rect">
            <a:avLst/>
          </a:prstGeom>
        </p:spPr>
      </p:pic>
      <p:pic>
        <p:nvPicPr>
          <p:cNvPr id="134" name="Picture 133" descr="Icon&#10;&#10;Description automatically generated">
            <a:extLst>
              <a:ext uri="{FF2B5EF4-FFF2-40B4-BE49-F238E27FC236}">
                <a16:creationId xmlns:a16="http://schemas.microsoft.com/office/drawing/2014/main" id="{8FA4B850-058B-0470-38F9-366DCF2D72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6633" y="2291315"/>
            <a:ext cx="848400" cy="796981"/>
          </a:xfrm>
          <a:prstGeom prst="rect">
            <a:avLst/>
          </a:prstGeom>
        </p:spPr>
      </p:pic>
      <p:pic>
        <p:nvPicPr>
          <p:cNvPr id="136" name="Picture 135" descr="Icon&#10;&#10;Description automatically generated">
            <a:extLst>
              <a:ext uri="{FF2B5EF4-FFF2-40B4-BE49-F238E27FC236}">
                <a16:creationId xmlns:a16="http://schemas.microsoft.com/office/drawing/2014/main" id="{659BAFF0-CE1F-2E96-AB5C-734FD6BE47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7363" y="2321660"/>
            <a:ext cx="661821" cy="661821"/>
          </a:xfrm>
          <a:prstGeom prst="rect">
            <a:avLst/>
          </a:prstGeom>
        </p:spPr>
      </p:pic>
      <p:pic>
        <p:nvPicPr>
          <p:cNvPr id="138" name="Picture 137" descr="Icon&#10;&#10;Description automatically generated">
            <a:extLst>
              <a:ext uri="{FF2B5EF4-FFF2-40B4-BE49-F238E27FC236}">
                <a16:creationId xmlns:a16="http://schemas.microsoft.com/office/drawing/2014/main" id="{C1A7CE0F-A8EF-F2DD-27CF-498FE2123F9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23576" y="3714198"/>
            <a:ext cx="821133" cy="684278"/>
          </a:xfrm>
          <a:prstGeom prst="rect">
            <a:avLst/>
          </a:prstGeom>
        </p:spPr>
      </p:pic>
      <p:pic>
        <p:nvPicPr>
          <p:cNvPr id="140" name="Picture 139" descr="Icon&#10;&#10;Description automatically generated">
            <a:extLst>
              <a:ext uri="{FF2B5EF4-FFF2-40B4-BE49-F238E27FC236}">
                <a16:creationId xmlns:a16="http://schemas.microsoft.com/office/drawing/2014/main" id="{A3AC5764-8EA0-91F9-747F-80ACDFF867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3195" y="2296261"/>
            <a:ext cx="617018" cy="745563"/>
          </a:xfrm>
          <a:prstGeom prst="rect">
            <a:avLst/>
          </a:prstGeom>
        </p:spPr>
      </p:pic>
      <p:pic>
        <p:nvPicPr>
          <p:cNvPr id="142" name="Picture 141" descr="Icon&#10;&#10;Description automatically generated">
            <a:extLst>
              <a:ext uri="{FF2B5EF4-FFF2-40B4-BE49-F238E27FC236}">
                <a16:creationId xmlns:a16="http://schemas.microsoft.com/office/drawing/2014/main" id="{31F636FA-4EFE-D7F7-B6C5-0A1DA0B5249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32389" y="2288730"/>
            <a:ext cx="694146" cy="822691"/>
          </a:xfrm>
          <a:prstGeom prst="rect">
            <a:avLst/>
          </a:prstGeom>
        </p:spPr>
      </p:pic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55D09B38-3154-A08D-5268-32C2AFF0A5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3954" y="2315011"/>
            <a:ext cx="945361" cy="724777"/>
          </a:xfrm>
          <a:prstGeom prst="rect">
            <a:avLst/>
          </a:prstGeom>
        </p:spPr>
      </p:pic>
      <p:pic>
        <p:nvPicPr>
          <p:cNvPr id="146" name="Picture 145" descr="Icon&#10;&#10;Description automatically generated">
            <a:extLst>
              <a:ext uri="{FF2B5EF4-FFF2-40B4-BE49-F238E27FC236}">
                <a16:creationId xmlns:a16="http://schemas.microsoft.com/office/drawing/2014/main" id="{E60E41F0-21BD-17FE-470A-581E58971B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9743" y="2236440"/>
            <a:ext cx="694146" cy="848401"/>
          </a:xfrm>
          <a:prstGeom prst="rect">
            <a:avLst/>
          </a:prstGeom>
        </p:spPr>
      </p:pic>
      <p:pic>
        <p:nvPicPr>
          <p:cNvPr id="387" name="Picture 386" descr="Icon&#10;&#10;Description automatically generated">
            <a:extLst>
              <a:ext uri="{FF2B5EF4-FFF2-40B4-BE49-F238E27FC236}">
                <a16:creationId xmlns:a16="http://schemas.microsoft.com/office/drawing/2014/main" id="{C35085BD-7050-49D9-1648-FD87ABA1A4C3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3552952" y="3429000"/>
            <a:ext cx="0" cy="0"/>
          </a:xfrm>
          <a:prstGeom prst="rect">
            <a:avLst/>
          </a:prstGeom>
        </p:spPr>
      </p:pic>
      <p:pic>
        <p:nvPicPr>
          <p:cNvPr id="388" name="Picture 387" descr="Icon&#10;&#10;Description automatically generated">
            <a:extLst>
              <a:ext uri="{FF2B5EF4-FFF2-40B4-BE49-F238E27FC236}">
                <a16:creationId xmlns:a16="http://schemas.microsoft.com/office/drawing/2014/main" id="{D8F9C22D-4A15-43C0-5381-5902175F7F94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2306320" y="3429000"/>
            <a:ext cx="0" cy="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6029DCC-099A-6191-D329-6C66D3E3C9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60950" y="455777"/>
            <a:ext cx="1300971" cy="126924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36C3406-941E-FFFC-DC1A-5C0806309AD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400212" y="455777"/>
            <a:ext cx="1332702" cy="126924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EFA18E2-4F06-7229-7406-59CE91B41D6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574" y="455777"/>
            <a:ext cx="1332702" cy="126924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FC49C6D9-F238-D58E-DEF9-27019F546D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54936" y="455777"/>
            <a:ext cx="1311548" cy="126924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B17D9D57-96E7-4DB7-6A02-38FD0630468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306898" y="455777"/>
            <a:ext cx="1332702" cy="126924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D898EAA5-3247-5AED-CD31-F9AC0D1B95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284261" y="455777"/>
            <a:ext cx="1311548" cy="1269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69FB3-B957-9B2A-197C-01FB81A2B60D}"/>
              </a:ext>
            </a:extLst>
          </p:cNvPr>
          <p:cNvSpPr txBox="1"/>
          <p:nvPr userDrawn="1"/>
        </p:nvSpPr>
        <p:spPr>
          <a:xfrm>
            <a:off x="638237" y="3211315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Start-up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076-B74E-0198-E847-25FB2C0003D7}"/>
              </a:ext>
            </a:extLst>
          </p:cNvPr>
          <p:cNvSpPr txBox="1"/>
          <p:nvPr userDrawn="1"/>
        </p:nvSpPr>
        <p:spPr>
          <a:xfrm>
            <a:off x="1907235" y="3190310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94D8A-0E51-33F0-B707-2A05E05CB892}"/>
              </a:ext>
            </a:extLst>
          </p:cNvPr>
          <p:cNvSpPr txBox="1"/>
          <p:nvPr userDrawn="1"/>
        </p:nvSpPr>
        <p:spPr>
          <a:xfrm>
            <a:off x="3320997" y="317486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Tracking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32231-C466-AB30-957E-369D211ED07B}"/>
              </a:ext>
            </a:extLst>
          </p:cNvPr>
          <p:cNvSpPr txBox="1"/>
          <p:nvPr userDrawn="1"/>
        </p:nvSpPr>
        <p:spPr>
          <a:xfrm>
            <a:off x="4650327" y="316561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0B71A-DC97-F4EC-3E1F-82410B1EE271}"/>
              </a:ext>
            </a:extLst>
          </p:cNvPr>
          <p:cNvSpPr txBox="1"/>
          <p:nvPr userDrawn="1"/>
        </p:nvSpPr>
        <p:spPr>
          <a:xfrm>
            <a:off x="6036853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B3622-08B7-BB2E-AA7C-104F4F6821F7}"/>
              </a:ext>
            </a:extLst>
          </p:cNvPr>
          <p:cNvSpPr txBox="1"/>
          <p:nvPr userDrawn="1"/>
        </p:nvSpPr>
        <p:spPr>
          <a:xfrm>
            <a:off x="7224385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Catalog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FE1B6-BBA6-84D2-E37B-8CD79ADDB0B1}"/>
              </a:ext>
            </a:extLst>
          </p:cNvPr>
          <p:cNvSpPr txBox="1"/>
          <p:nvPr userDrawn="1"/>
        </p:nvSpPr>
        <p:spPr>
          <a:xfrm>
            <a:off x="8447543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5F6B8-D077-B507-FD34-1C73D32FE523}"/>
              </a:ext>
            </a:extLst>
          </p:cNvPr>
          <p:cNvSpPr txBox="1"/>
          <p:nvPr userDrawn="1"/>
        </p:nvSpPr>
        <p:spPr>
          <a:xfrm>
            <a:off x="9797795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Government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D1897-1FB4-7B29-442F-9852B8E2F8AD}"/>
              </a:ext>
            </a:extLst>
          </p:cNvPr>
          <p:cNvSpPr txBox="1"/>
          <p:nvPr userDrawn="1"/>
        </p:nvSpPr>
        <p:spPr>
          <a:xfrm>
            <a:off x="9804820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Dashboard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A8C41-0D6D-1644-6AE8-FF393561348D}"/>
              </a:ext>
            </a:extLst>
          </p:cNvPr>
          <p:cNvSpPr txBox="1"/>
          <p:nvPr userDrawn="1"/>
        </p:nvSpPr>
        <p:spPr>
          <a:xfrm>
            <a:off x="8320404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State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4EC3B-49C2-9B0E-1B94-6843139A79FF}"/>
              </a:ext>
            </a:extLst>
          </p:cNvPr>
          <p:cNvSpPr txBox="1"/>
          <p:nvPr userDrawn="1"/>
        </p:nvSpPr>
        <p:spPr>
          <a:xfrm>
            <a:off x="6636013" y="4542989"/>
            <a:ext cx="10363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Stakeholders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7782D-27CD-0F33-3733-B0AE2B31094F}"/>
              </a:ext>
            </a:extLst>
          </p:cNvPr>
          <p:cNvSpPr txBox="1"/>
          <p:nvPr userDrawn="1"/>
        </p:nvSpPr>
        <p:spPr>
          <a:xfrm>
            <a:off x="5232819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Press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22550-B10F-724B-3104-59492AED28AB}"/>
              </a:ext>
            </a:extLst>
          </p:cNvPr>
          <p:cNvSpPr txBox="1"/>
          <p:nvPr userDrawn="1"/>
        </p:nvSpPr>
        <p:spPr>
          <a:xfrm>
            <a:off x="4007760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Tumbling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558EB-D83A-3097-4325-48756D8A97D6}"/>
              </a:ext>
            </a:extLst>
          </p:cNvPr>
          <p:cNvSpPr txBox="1"/>
          <p:nvPr userDrawn="1"/>
        </p:nvSpPr>
        <p:spPr>
          <a:xfrm>
            <a:off x="2798376" y="4542989"/>
            <a:ext cx="10221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Constellation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BFE55-DBAB-0163-B36D-CC4D623CAFD4}"/>
              </a:ext>
            </a:extLst>
          </p:cNvPr>
          <p:cNvSpPr txBox="1"/>
          <p:nvPr userDrawn="1"/>
        </p:nvSpPr>
        <p:spPr>
          <a:xfrm>
            <a:off x="1775182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6912E-1A8F-8B83-66CA-E9400B0F2C2E}"/>
              </a:ext>
            </a:extLst>
          </p:cNvPr>
          <p:cNvSpPr txBox="1"/>
          <p:nvPr userDrawn="1"/>
        </p:nvSpPr>
        <p:spPr>
          <a:xfrm>
            <a:off x="600348" y="4549602"/>
            <a:ext cx="10221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F61BF-48FC-D2C8-6396-2086000D906B}"/>
              </a:ext>
            </a:extLst>
          </p:cNvPr>
          <p:cNvSpPr txBox="1"/>
          <p:nvPr userDrawn="1"/>
        </p:nvSpPr>
        <p:spPr>
          <a:xfrm>
            <a:off x="3268149" y="584927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Collision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485FDB-61DD-A082-9F96-998ED9D30949}"/>
              </a:ext>
            </a:extLst>
          </p:cNvPr>
          <p:cNvSpPr txBox="1"/>
          <p:nvPr userDrawn="1"/>
        </p:nvSpPr>
        <p:spPr>
          <a:xfrm>
            <a:off x="1977239" y="5849272"/>
            <a:ext cx="10842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Near miss of a collision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8EDD25-0DC0-6553-4D78-DC8E4EBA4DEE}"/>
              </a:ext>
            </a:extLst>
          </p:cNvPr>
          <p:cNvSpPr txBox="1"/>
          <p:nvPr userDrawn="1"/>
        </p:nvSpPr>
        <p:spPr>
          <a:xfrm>
            <a:off x="4437172" y="584927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Launch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C3B351-FEF4-CB78-CF63-04EE11C5721C}"/>
              </a:ext>
            </a:extLst>
          </p:cNvPr>
          <p:cNvSpPr txBox="1"/>
          <p:nvPr userDrawn="1"/>
        </p:nvSpPr>
        <p:spPr>
          <a:xfrm>
            <a:off x="5578654" y="5849272"/>
            <a:ext cx="108429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Re-entry into earth's atmosphere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093F6B-598C-28F8-1459-D83536940C71}"/>
              </a:ext>
            </a:extLst>
          </p:cNvPr>
          <p:cNvSpPr txBox="1"/>
          <p:nvPr userDrawn="1"/>
        </p:nvSpPr>
        <p:spPr>
          <a:xfrm>
            <a:off x="6871614" y="5849272"/>
            <a:ext cx="10382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Ephemerides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CA245F-AA04-0396-B47F-2553921053E1}"/>
              </a:ext>
            </a:extLst>
          </p:cNvPr>
          <p:cNvSpPr txBox="1"/>
          <p:nvPr userDrawn="1"/>
        </p:nvSpPr>
        <p:spPr>
          <a:xfrm>
            <a:off x="8189775" y="584927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Maneuver</a:t>
            </a:r>
          </a:p>
        </p:txBody>
      </p:sp>
    </p:spTree>
    <p:extLst>
      <p:ext uri="{BB962C8B-B14F-4D97-AF65-F5344CB8AC3E}">
        <p14:creationId xmlns:p14="http://schemas.microsoft.com/office/powerpoint/2010/main" val="103733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" b="46"/>
          <a:stretch/>
        </p:blipFill>
        <p:spPr>
          <a:xfrm>
            <a:off x="1270" y="0"/>
            <a:ext cx="1220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5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1270" y="0"/>
            <a:ext cx="12188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4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" r="16"/>
          <a:stretch/>
        </p:blipFill>
        <p:spPr>
          <a:xfrm>
            <a:off x="1270" y="0"/>
            <a:ext cx="12188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A3D258-712E-78BE-9EF4-A4C3E36E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B98B032-DBCA-6613-F071-D4659488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326262"/>
            <a:ext cx="10515600" cy="9236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C56499-24EC-6A12-6D24-49968493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45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1270" y="0"/>
            <a:ext cx="121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7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1270" y="0"/>
            <a:ext cx="121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1270" y="0"/>
            <a:ext cx="121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923046-9FE9-4E05-991E-11D669D5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B98B032-DBCA-6613-F071-D4659488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326262"/>
            <a:ext cx="10515600" cy="9236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C56499-24EC-6A12-6D24-49968493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0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5D34-4B1D-7302-069E-7ADA22FA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0" y="0"/>
            <a:ext cx="1218960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54EAA3-2383-C9A2-59A3-016ACA15DA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A18EE45-DCA1-E5AA-4F66-562FBB8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5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5D34-4B1D-7302-069E-7ADA22FA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0" y="0"/>
            <a:ext cx="1218955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948610-6F1B-7FEC-D380-5D0A26A3F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04C10700-BD29-66CC-0F9C-A5901F38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60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5D34-4B1D-7302-069E-7ADA22FA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0" y="0"/>
            <a:ext cx="1218955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26BCF1-E7B2-EDCD-FCEB-7A3D5E2226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532CC6EC-7BA5-AD7D-EC5C-1E1FA799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75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93D9A-4753-F383-8B53-904D0A6F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5C086A-3ACA-4C9F-5E49-8A786F1651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B001C132-73BF-B0E9-45DF-C50ED1E7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5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82FE2A-601E-8093-8536-E3CF73A1C8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146801"/>
            <a:ext cx="12192000" cy="711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24FC8-A054-3AB1-1629-187B374E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67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CE14E-3129-8F7C-1845-3D8A734A0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9EAB4-ED9A-8AF9-7A73-967C1C56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4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94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22" r:id="rId2"/>
    <p:sldLayoutId id="2147483725" r:id="rId3"/>
    <p:sldLayoutId id="2147483719" r:id="rId4"/>
    <p:sldLayoutId id="2147483720" r:id="rId5"/>
    <p:sldLayoutId id="2147483708" r:id="rId6"/>
    <p:sldLayoutId id="2147483710" r:id="rId7"/>
    <p:sldLayoutId id="2147483709" r:id="rId8"/>
    <p:sldLayoutId id="2147483705" r:id="rId9"/>
    <p:sldLayoutId id="2147483706" r:id="rId10"/>
    <p:sldLayoutId id="2147483707" r:id="rId11"/>
    <p:sldLayoutId id="2147483650" r:id="rId12"/>
    <p:sldLayoutId id="2147483721" r:id="rId13"/>
    <p:sldLayoutId id="2147483652" r:id="rId14"/>
    <p:sldLayoutId id="2147483653" r:id="rId15"/>
    <p:sldLayoutId id="214748365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0" baseline="0">
          <a:solidFill>
            <a:schemeClr val="bg1"/>
          </a:solidFill>
          <a:latin typeface="Proxima Nova Extra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rgbClr val="2675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9EAB4-ED9A-8AF9-7A73-967C1C56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4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6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65" r:id="rId2"/>
    <p:sldLayoutId id="2147483712" r:id="rId3"/>
    <p:sldLayoutId id="2147483668" r:id="rId4"/>
    <p:sldLayoutId id="2147483714" r:id="rId5"/>
    <p:sldLayoutId id="2147483713" r:id="rId6"/>
    <p:sldLayoutId id="2147483672" r:id="rId7"/>
    <p:sldLayoutId id="2147483684" r:id="rId8"/>
    <p:sldLayoutId id="2147483716" r:id="rId9"/>
    <p:sldLayoutId id="2147483717" r:id="rId10"/>
    <p:sldLayoutId id="2147483718" r:id="rId11"/>
    <p:sldLayoutId id="2147483696" r:id="rId12"/>
    <p:sldLayoutId id="2147483695" r:id="rId13"/>
    <p:sldLayoutId id="2147483697" r:id="rId14"/>
    <p:sldLayoutId id="2147483698" r:id="rId15"/>
    <p:sldLayoutId id="2147483699" r:id="rId16"/>
    <p:sldLayoutId id="214748370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0" baseline="0">
          <a:solidFill>
            <a:schemeClr val="bg1"/>
          </a:solidFill>
          <a:latin typeface="Proxima Nova Extra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267554"/>
          </a:solidFill>
          <a:latin typeface="Montserrat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Montserrat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264">
          <p15:clr>
            <a:srgbClr val="F26B43"/>
          </p15:clr>
        </p15:guide>
        <p15:guide id="4" orient="horz" pos="35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9A8D30-03C1-D93C-647C-46FD1F709F7B}"/>
              </a:ext>
            </a:extLst>
          </p:cNvPr>
          <p:cNvSpPr txBox="1">
            <a:spLocks/>
          </p:cNvSpPr>
          <p:nvPr/>
        </p:nvSpPr>
        <p:spPr>
          <a:xfrm>
            <a:off x="490848" y="2723263"/>
            <a:ext cx="914400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00" baseline="0" dirty="0">
                <a:solidFill>
                  <a:schemeClr val="tx1"/>
                </a:solidFill>
                <a:latin typeface="+mj-lt"/>
              </a:rPr>
              <a:t>Image/Icons Slides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474706-8C6A-0180-D11F-FB3532C26C0F}"/>
              </a:ext>
            </a:extLst>
          </p:cNvPr>
          <p:cNvSpPr txBox="1">
            <a:spLocks/>
          </p:cNvSpPr>
          <p:nvPr/>
        </p:nvSpPr>
        <p:spPr>
          <a:xfrm>
            <a:off x="490848" y="3507491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latin typeface="+mn-lt"/>
              </a:rPr>
              <a:t>Illustrations + Icons can be copied from the master slide and pasted into your slides as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26648-D1CD-7BBF-1CB3-09AD71B62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83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267554"/>
          </a:solidFill>
          <a:latin typeface="Montserrat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Montserrat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A7383D-61E8-BE74-0023-E8E3B1229ACC}"/>
              </a:ext>
            </a:extLst>
          </p:cNvPr>
          <p:cNvSpPr txBox="1">
            <a:spLocks/>
          </p:cNvSpPr>
          <p:nvPr/>
        </p:nvSpPr>
        <p:spPr>
          <a:xfrm>
            <a:off x="361245" y="1122362"/>
            <a:ext cx="10969364" cy="42850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0" baseline="0">
                <a:solidFill>
                  <a:schemeClr val="bg1"/>
                </a:solidFill>
                <a:latin typeface="Proxima Nova Extrabold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FF0000"/>
                </a:solidFill>
              </a:rPr>
              <a:t>The More They Promise,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The Less You Should Believe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Solving the Orbital Debris Problem</a:t>
            </a:r>
          </a:p>
          <a:p>
            <a:endParaRPr lang="en-US" dirty="0"/>
          </a:p>
          <a:p>
            <a:r>
              <a:rPr lang="en-US" b="0" i="1" dirty="0"/>
              <a:t>Dr. Darren McKnight, </a:t>
            </a:r>
            <a:r>
              <a:rPr lang="en-US" b="0" i="1" dirty="0" err="1"/>
              <a:t>LeoLabs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60260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09C51-FF4F-AE88-AB83-278739681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777" y="1478321"/>
            <a:ext cx="10927645" cy="484699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/>
              <a:t>True in business and research</a:t>
            </a:r>
          </a:p>
          <a:p>
            <a:r>
              <a:rPr lang="en-US" sz="3200" dirty="0"/>
              <a:t>Models: reductive vs reflective?</a:t>
            </a:r>
          </a:p>
          <a:p>
            <a:r>
              <a:rPr lang="en-US" sz="3200" u="sng" dirty="0"/>
              <a:t>Discipline is more important than complexity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Clear definitions of all terms,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State all assumptions made, and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Calculate and display error bars (along with the nominal answer).</a:t>
            </a:r>
            <a:b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“All models are wrong, some are useful.”     George Box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BC248D-D78C-D3AA-9463-A1DCA4CE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10" y="154202"/>
            <a:ext cx="10515600" cy="132411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More They Promise,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The Less You Should Believe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5E784B-F9FF-DB0E-1051-5F3D56EB8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3568" y="154202"/>
            <a:ext cx="1300971" cy="12692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7A80C-35B5-6B71-B976-606E2CA5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56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2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31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09C51-FF4F-AE88-AB83-278739681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777" y="1478321"/>
            <a:ext cx="11642613" cy="480245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800" b="1" dirty="0"/>
              <a:t>Low Earth Orbit can be depicted as interaction between three families of objec</a:t>
            </a:r>
            <a:r>
              <a:rPr lang="en-US" sz="2800" dirty="0"/>
              <a:t>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clouds of fragments,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clusters of intact derelict objects, and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constellations of agile, small operational spacecraft</a:t>
            </a:r>
          </a:p>
          <a:p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Four facts generated from this reductive model</a:t>
            </a:r>
          </a:p>
          <a:p>
            <a:pPr marL="800100" lvl="1" indent="-342900" fontAlgn="base">
              <a:lnSpc>
                <a:spcPct val="107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000" u="sng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Clusters of abandoned intact derelicts pose the greatest risk </a:t>
            </a:r>
            <a:r>
              <a:rPr lang="en-US" sz="2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to future safe space operations</a:t>
            </a:r>
            <a:endParaRPr lang="en-US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base">
              <a:lnSpc>
                <a:spcPct val="107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responsible </a:t>
            </a:r>
            <a:r>
              <a:rPr lang="en-US" sz="2000" u="sng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behavior of constellation operators so far has been exemplary</a:t>
            </a:r>
            <a:endParaRPr lang="en-US" sz="2000" u="sng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base">
              <a:lnSpc>
                <a:spcPct val="107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If there had been a </a:t>
            </a:r>
            <a:r>
              <a:rPr lang="en-US" sz="2000" u="sng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requirement to remove objects within five years</a:t>
            </a:r>
            <a:r>
              <a:rPr lang="en-US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of their end of their operational lifetime the </a:t>
            </a:r>
            <a:r>
              <a:rPr lang="en-US" sz="2000" u="sng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number of fragments in LEO would be reduced by 50%</a:t>
            </a:r>
          </a:p>
          <a:p>
            <a:pPr marL="800100" lvl="1" indent="-342900" fontAlgn="base">
              <a:lnSpc>
                <a:spcPct val="107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000" u="sng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25% of all high-probability of collision conjunctions </a:t>
            </a:r>
            <a:r>
              <a:rPr lang="en-US" sz="2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involved a fragment from the last two purposeful </a:t>
            </a:r>
            <a:r>
              <a:rPr lang="en-US" sz="2000" u="sng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anti-satellite tests </a:t>
            </a:r>
            <a:r>
              <a:rPr lang="en-US" sz="2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by Russia and China.</a:t>
            </a:r>
            <a:endParaRPr lang="en-US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BC248D-D78C-D3AA-9463-A1DCA4CE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10" y="154202"/>
            <a:ext cx="10515600" cy="13241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Less is More…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5E784B-F9FF-DB0E-1051-5F3D56EB8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3568" y="154202"/>
            <a:ext cx="1300971" cy="12692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7A80C-35B5-6B71-B976-606E2CA5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56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63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09C51-FF4F-AE88-AB83-278739681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610" y="1478321"/>
            <a:ext cx="10927645" cy="484699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4800" dirty="0"/>
              <a:t>Hypothesis: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400" dirty="0"/>
              <a:t>Coherent and compelling &gt; complete and compliant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400" dirty="0"/>
              <a:t>Discipline in model development &gt; complexity of model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400" dirty="0"/>
              <a:t>Hypothesis testing &gt; being correct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BC248D-D78C-D3AA-9463-A1DCA4CE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10" y="154202"/>
            <a:ext cx="10515600" cy="132411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More They Promise,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The Less You Should Believe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5E784B-F9FF-DB0E-1051-5F3D56EB8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3568" y="154202"/>
            <a:ext cx="1300971" cy="12692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7A80C-35B5-6B71-B976-606E2CA5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56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86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FED25-9605-C022-050D-0A4FB3BF12BB}"/>
              </a:ext>
            </a:extLst>
          </p:cNvPr>
          <p:cNvSpPr txBox="1"/>
          <p:nvPr/>
        </p:nvSpPr>
        <p:spPr>
          <a:xfrm>
            <a:off x="1264355" y="4018845"/>
            <a:ext cx="4148893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darren@leolabs.space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43435"/>
      </p:ext>
    </p:extLst>
  </p:cSld>
  <p:clrMapOvr>
    <a:masterClrMapping/>
  </p:clrMapOvr>
</p:sld>
</file>

<file path=ppt/theme/theme1.xml><?xml version="1.0" encoding="utf-8"?>
<a:theme xmlns:a="http://schemas.openxmlformats.org/drawingml/2006/main" name="2023 LL Theme">
  <a:themeElements>
    <a:clrScheme name="LL Test">
      <a:dk1>
        <a:srgbClr val="257453"/>
      </a:dk1>
      <a:lt1>
        <a:srgbClr val="FFFFFF"/>
      </a:lt1>
      <a:dk2>
        <a:srgbClr val="014A73"/>
      </a:dk2>
      <a:lt2>
        <a:srgbClr val="F89B1E"/>
      </a:lt2>
      <a:accent1>
        <a:srgbClr val="8AC198"/>
      </a:accent1>
      <a:accent2>
        <a:srgbClr val="EC7C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E7E1D106-A0BE-7045-B72A-59DCE7064C29}" vid="{D32AA72C-C682-EB4A-B0DD-CCE274B1534E}"/>
    </a:ext>
  </a:extLst>
</a:theme>
</file>

<file path=ppt/theme/theme2.xml><?xml version="1.0" encoding="utf-8"?>
<a:theme xmlns:a="http://schemas.openxmlformats.org/drawingml/2006/main" name="Slide Intros/Transitions/End">
  <a:themeElements>
    <a:clrScheme name="LL Test">
      <a:dk1>
        <a:srgbClr val="257453"/>
      </a:dk1>
      <a:lt1>
        <a:srgbClr val="FFFFFF"/>
      </a:lt1>
      <a:dk2>
        <a:srgbClr val="014A73"/>
      </a:dk2>
      <a:lt2>
        <a:srgbClr val="F89B1E"/>
      </a:lt2>
      <a:accent1>
        <a:srgbClr val="8AC198"/>
      </a:accent1>
      <a:accent2>
        <a:srgbClr val="EC7C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 Nov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E7E1D106-A0BE-7045-B72A-59DCE7064C29}" vid="{44CFF5B6-D169-8048-8785-E019F4A0468D}"/>
    </a:ext>
  </a:extLst>
</a:theme>
</file>

<file path=ppt/theme/theme3.xml><?xml version="1.0" encoding="utf-8"?>
<a:theme xmlns:a="http://schemas.openxmlformats.org/drawingml/2006/main" name="Images + Icons/Illustrations">
  <a:themeElements>
    <a:clrScheme name="LL Test">
      <a:dk1>
        <a:srgbClr val="257453"/>
      </a:dk1>
      <a:lt1>
        <a:srgbClr val="FFFFFF"/>
      </a:lt1>
      <a:dk2>
        <a:srgbClr val="014A73"/>
      </a:dk2>
      <a:lt2>
        <a:srgbClr val="F89B1E"/>
      </a:lt2>
      <a:accent1>
        <a:srgbClr val="8AC198"/>
      </a:accent1>
      <a:accent2>
        <a:srgbClr val="EC7C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 Nov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E7E1D106-A0BE-7045-B72A-59DCE7064C29}" vid="{A873B294-3F13-8342-B159-C404A9E866E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EC545AB7EAB24992B5DC3FCB471127" ma:contentTypeVersion="14" ma:contentTypeDescription="Create a new document." ma:contentTypeScope="" ma:versionID="809cb8d0900b76b4f5071ea6596d0fb9">
  <xsd:schema xmlns:xsd="http://www.w3.org/2001/XMLSchema" xmlns:xs="http://www.w3.org/2001/XMLSchema" xmlns:p="http://schemas.microsoft.com/office/2006/metadata/properties" xmlns:ns2="9c546e58-26f2-43b6-be2b-099a950e8d05" xmlns:ns3="86385138-73e6-4976-a749-1fe373e0ba36" targetNamespace="http://schemas.microsoft.com/office/2006/metadata/properties" ma:root="true" ma:fieldsID="22362859aea240ecd2768989e8f18b04" ns2:_="" ns3:_="">
    <xsd:import namespace="9c546e58-26f2-43b6-be2b-099a950e8d05"/>
    <xsd:import namespace="86385138-73e6-4976-a749-1fe373e0ba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46e58-26f2-43b6-be2b-099a950e8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3d84fe5-df50-4ef3-b6c1-19e63327cb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85138-73e6-4976-a749-1fe373e0ba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0baaa16-2fd9-4ae5-b276-7c839c4b50fc}" ma:internalName="TaxCatchAll" ma:showField="CatchAllData" ma:web="86385138-73e6-4976-a749-1fe373e0ba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0EA4A8-F939-4C09-A4F4-B84791E757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A647F-0B8A-4418-B924-3BD8BD1F04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46e58-26f2-43b6-be2b-099a950e8d05"/>
    <ds:schemaRef ds:uri="86385138-73e6-4976-a749-1fe373e0ba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LL Theme</Template>
  <TotalTime>3071</TotalTime>
  <Words>256</Words>
  <Application>Microsoft Office PowerPoint</Application>
  <PresentationFormat>Widescreen</PresentationFormat>
  <Paragraphs>35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Proxima Nova Extrabold</vt:lpstr>
      <vt:lpstr>Calibri</vt:lpstr>
      <vt:lpstr>Proxima</vt:lpstr>
      <vt:lpstr>Montserrat</vt:lpstr>
      <vt:lpstr>Arial</vt:lpstr>
      <vt:lpstr>Proxima Nova</vt:lpstr>
      <vt:lpstr>Wingdings</vt:lpstr>
      <vt:lpstr>2023 LL Theme</vt:lpstr>
      <vt:lpstr>Slide Intros/Transitions/End</vt:lpstr>
      <vt:lpstr>Images + Icons/Illustrations</vt:lpstr>
      <vt:lpstr>PowerPoint Presentation</vt:lpstr>
      <vt:lpstr>The More They Promise,  The Less You Should Believe</vt:lpstr>
      <vt:lpstr>Less is More…</vt:lpstr>
      <vt:lpstr>The More They Promise,  The Less You Should Believe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Costello</dc:creator>
  <cp:lastModifiedBy>Darren McKnight</cp:lastModifiedBy>
  <cp:revision>16</cp:revision>
  <cp:lastPrinted>2023-06-01T20:16:53Z</cp:lastPrinted>
  <dcterms:created xsi:type="dcterms:W3CDTF">2023-03-22T18:26:39Z</dcterms:created>
  <dcterms:modified xsi:type="dcterms:W3CDTF">2023-06-07T08:08:08Z</dcterms:modified>
</cp:coreProperties>
</file>