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3" r:id="rId1"/>
    <p:sldMasterId id="2147483716" r:id="rId2"/>
  </p:sldMasterIdLst>
  <p:notesMasterIdLst>
    <p:notesMasterId r:id="rId39"/>
  </p:notesMasterIdLst>
  <p:sldIdLst>
    <p:sldId id="291" r:id="rId3"/>
    <p:sldId id="292" r:id="rId4"/>
    <p:sldId id="262" r:id="rId5"/>
    <p:sldId id="270" r:id="rId6"/>
    <p:sldId id="293" r:id="rId7"/>
    <p:sldId id="298" r:id="rId8"/>
    <p:sldId id="277" r:id="rId9"/>
    <p:sldId id="278" r:id="rId10"/>
    <p:sldId id="272" r:id="rId11"/>
    <p:sldId id="294" r:id="rId12"/>
    <p:sldId id="301" r:id="rId13"/>
    <p:sldId id="281" r:id="rId14"/>
    <p:sldId id="284" r:id="rId15"/>
    <p:sldId id="304" r:id="rId16"/>
    <p:sldId id="299" r:id="rId17"/>
    <p:sldId id="263" r:id="rId18"/>
    <p:sldId id="264" r:id="rId19"/>
    <p:sldId id="265" r:id="rId20"/>
    <p:sldId id="300" r:id="rId21"/>
    <p:sldId id="267" r:id="rId22"/>
    <p:sldId id="259" r:id="rId23"/>
    <p:sldId id="260" r:id="rId24"/>
    <p:sldId id="273" r:id="rId25"/>
    <p:sldId id="297" r:id="rId26"/>
    <p:sldId id="306" r:id="rId27"/>
    <p:sldId id="295" r:id="rId28"/>
    <p:sldId id="307" r:id="rId29"/>
    <p:sldId id="302" r:id="rId30"/>
    <p:sldId id="282" r:id="rId31"/>
    <p:sldId id="303" r:id="rId32"/>
    <p:sldId id="308" r:id="rId33"/>
    <p:sldId id="283" r:id="rId34"/>
    <p:sldId id="266" r:id="rId35"/>
    <p:sldId id="305" r:id="rId36"/>
    <p:sldId id="309" r:id="rId37"/>
    <p:sldId id="289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Presentation" id="{C8150DEC-5E13-420D-B571-D886BF00E24B}">
          <p14:sldIdLst>
            <p14:sldId id="291"/>
            <p14:sldId id="292"/>
            <p14:sldId id="262"/>
            <p14:sldId id="270"/>
            <p14:sldId id="293"/>
            <p14:sldId id="298"/>
            <p14:sldId id="277"/>
            <p14:sldId id="278"/>
            <p14:sldId id="272"/>
            <p14:sldId id="294"/>
            <p14:sldId id="301"/>
            <p14:sldId id="281"/>
            <p14:sldId id="284"/>
            <p14:sldId id="304"/>
            <p14:sldId id="299"/>
            <p14:sldId id="263"/>
            <p14:sldId id="264"/>
            <p14:sldId id="265"/>
            <p14:sldId id="300"/>
            <p14:sldId id="267"/>
            <p14:sldId id="259"/>
          </p14:sldIdLst>
        </p14:section>
        <p14:section name="Backup" id="{08DFB4C4-1220-465D-BDE5-CD3953165CA5}">
          <p14:sldIdLst>
            <p14:sldId id="260"/>
            <p14:sldId id="273"/>
            <p14:sldId id="297"/>
            <p14:sldId id="306"/>
            <p14:sldId id="295"/>
            <p14:sldId id="307"/>
            <p14:sldId id="302"/>
            <p14:sldId id="282"/>
            <p14:sldId id="303"/>
            <p14:sldId id="308"/>
            <p14:sldId id="283"/>
            <p14:sldId id="266"/>
            <p14:sldId id="305"/>
            <p14:sldId id="309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D0FF"/>
    <a:srgbClr val="FFFFFF"/>
    <a:srgbClr val="004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56"/>
  </p:normalViewPr>
  <p:slideViewPr>
    <p:cSldViewPr snapToGrid="0">
      <p:cViewPr varScale="1">
        <p:scale>
          <a:sx n="112" d="100"/>
          <a:sy n="112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a Colombo" userId="f6cb4c86-058f-48d6-bae9-d0c009c74642" providerId="ADAL" clId="{89E769D2-D8F4-4FFB-B665-0CB0C17980F6}"/>
    <pc:docChg chg="undo custSel modSld">
      <pc:chgData name="Camilla Colombo" userId="f6cb4c86-058f-48d6-bae9-d0c009c74642" providerId="ADAL" clId="{89E769D2-D8F4-4FFB-B665-0CB0C17980F6}" dt="2021-10-28T04:04:59.850" v="11" actId="20577"/>
      <pc:docMkLst>
        <pc:docMk/>
      </pc:docMkLst>
      <pc:sldChg chg="modSp mod">
        <pc:chgData name="Camilla Colombo" userId="f6cb4c86-058f-48d6-bae9-d0c009c74642" providerId="ADAL" clId="{89E769D2-D8F4-4FFB-B665-0CB0C17980F6}" dt="2021-10-28T04:04:59.850" v="11" actId="20577"/>
        <pc:sldMkLst>
          <pc:docMk/>
          <pc:sldMk cId="3510135626" sldId="262"/>
        </pc:sldMkLst>
        <pc:spChg chg="mod">
          <ac:chgData name="Camilla Colombo" userId="f6cb4c86-058f-48d6-bae9-d0c009c74642" providerId="ADAL" clId="{89E769D2-D8F4-4FFB-B665-0CB0C17980F6}" dt="2021-10-28T04:04:59.850" v="11" actId="20577"/>
          <ac:spMkLst>
            <pc:docMk/>
            <pc:sldMk cId="3510135626" sldId="262"/>
            <ac:spMk id="18" creationId="{09E9AAC6-4BAC-4C86-9537-99ACA5815ED4}"/>
          </ac:spMkLst>
        </pc:spChg>
      </pc:sldChg>
      <pc:sldChg chg="modSp mod">
        <pc:chgData name="Camilla Colombo" userId="f6cb4c86-058f-48d6-bae9-d0c009c74642" providerId="ADAL" clId="{89E769D2-D8F4-4FFB-B665-0CB0C17980F6}" dt="2021-10-28T04:04:59.114" v="10" actId="5793"/>
        <pc:sldMkLst>
          <pc:docMk/>
          <pc:sldMk cId="1423261007" sldId="270"/>
        </pc:sldMkLst>
        <pc:spChg chg="mod">
          <ac:chgData name="Camilla Colombo" userId="f6cb4c86-058f-48d6-bae9-d0c009c74642" providerId="ADAL" clId="{89E769D2-D8F4-4FFB-B665-0CB0C17980F6}" dt="2021-10-28T04:04:59.114" v="10" actId="5793"/>
          <ac:spMkLst>
            <pc:docMk/>
            <pc:sldMk cId="1423261007" sldId="270"/>
            <ac:spMk id="14" creationId="{820A1965-6146-4006-867A-598E86C3DBB6}"/>
          </ac:spMkLst>
        </pc:spChg>
      </pc:sldChg>
    </pc:docChg>
  </pc:docChgLst>
  <pc:docChgLst>
    <pc:chgData name="Camilla Colombo" userId="f6cb4c86-058f-48d6-bae9-d0c009c74642" providerId="ADAL" clId="{BAD025DD-1117-461A-9A2F-7E4E086DE9F8}"/>
    <pc:docChg chg="custSel modSld">
      <pc:chgData name="Camilla Colombo" userId="f6cb4c86-058f-48d6-bae9-d0c009c74642" providerId="ADAL" clId="{BAD025DD-1117-461A-9A2F-7E4E086DE9F8}" dt="2021-09-16T16:40:14.228" v="6" actId="115"/>
      <pc:docMkLst>
        <pc:docMk/>
      </pc:docMkLst>
      <pc:sldChg chg="modSp mod">
        <pc:chgData name="Camilla Colombo" userId="f6cb4c86-058f-48d6-bae9-d0c009c74642" providerId="ADAL" clId="{BAD025DD-1117-461A-9A2F-7E4E086DE9F8}" dt="2021-09-16T16:40:03.297" v="3" actId="27636"/>
        <pc:sldMkLst>
          <pc:docMk/>
          <pc:sldMk cId="4130212460" sldId="259"/>
        </pc:sldMkLst>
        <pc:spChg chg="mod">
          <ac:chgData name="Camilla Colombo" userId="f6cb4c86-058f-48d6-bae9-d0c009c74642" providerId="ADAL" clId="{BAD025DD-1117-461A-9A2F-7E4E086DE9F8}" dt="2021-09-16T16:40:03.297" v="3" actId="27636"/>
          <ac:spMkLst>
            <pc:docMk/>
            <pc:sldMk cId="4130212460" sldId="259"/>
            <ac:spMk id="258" creationId="{147995D0-4217-4E80-AFED-2208BA21516C}"/>
          </ac:spMkLst>
        </pc:spChg>
      </pc:sldChg>
      <pc:sldChg chg="modSp mod">
        <pc:chgData name="Camilla Colombo" userId="f6cb4c86-058f-48d6-bae9-d0c009c74642" providerId="ADAL" clId="{BAD025DD-1117-461A-9A2F-7E4E086DE9F8}" dt="2021-09-16T16:40:14.228" v="6" actId="115"/>
        <pc:sldMkLst>
          <pc:docMk/>
          <pc:sldMk cId="2230631060" sldId="291"/>
        </pc:sldMkLst>
        <pc:spChg chg="mod">
          <ac:chgData name="Camilla Colombo" userId="f6cb4c86-058f-48d6-bae9-d0c009c74642" providerId="ADAL" clId="{BAD025DD-1117-461A-9A2F-7E4E086DE9F8}" dt="2021-09-16T16:40:14.228" v="6" actId="115"/>
          <ac:spMkLst>
            <pc:docMk/>
            <pc:sldMk cId="2230631060" sldId="291"/>
            <ac:spMk id="149" creationId="{DB7DFCB1-217C-4E7C-A773-9744D8075FFE}"/>
          </ac:spMkLst>
        </pc:spChg>
      </pc:sldChg>
    </pc:docChg>
  </pc:docChgLst>
  <pc:docChgLst>
    <pc:chgData name="Marco Nugnes" userId="1cb8f58b-91ea-4734-9e8f-7499f1140afb" providerId="ADAL" clId="{6D54DE3A-0F97-41CF-8B48-106D19561580}"/>
    <pc:docChg chg="undo custSel addSld modSld sldOrd addSection modSection">
      <pc:chgData name="Marco Nugnes" userId="1cb8f58b-91ea-4734-9e8f-7499f1140afb" providerId="ADAL" clId="{6D54DE3A-0F97-41CF-8B48-106D19561580}" dt="2021-09-15T11:01:42.928" v="834" actId="20577"/>
      <pc:docMkLst>
        <pc:docMk/>
      </pc:docMkLst>
      <pc:sldChg chg="addSp modSp mod">
        <pc:chgData name="Marco Nugnes" userId="1cb8f58b-91ea-4734-9e8f-7499f1140afb" providerId="ADAL" clId="{6D54DE3A-0F97-41CF-8B48-106D19561580}" dt="2021-09-15T11:00:37.404" v="829" actId="115"/>
        <pc:sldMkLst>
          <pc:docMk/>
          <pc:sldMk cId="4130212460" sldId="259"/>
        </pc:sldMkLst>
        <pc:spChg chg="mod">
          <ac:chgData name="Marco Nugnes" userId="1cb8f58b-91ea-4734-9e8f-7499f1140afb" providerId="ADAL" clId="{6D54DE3A-0F97-41CF-8B48-106D19561580}" dt="2021-09-15T11:00:37.404" v="829" actId="115"/>
          <ac:spMkLst>
            <pc:docMk/>
            <pc:sldMk cId="4130212460" sldId="259"/>
            <ac:spMk id="258" creationId="{147995D0-4217-4E80-AFED-2208BA21516C}"/>
          </ac:spMkLst>
        </pc:spChg>
        <pc:spChg chg="add mod">
          <ac:chgData name="Marco Nugnes" userId="1cb8f58b-91ea-4734-9e8f-7499f1140afb" providerId="ADAL" clId="{6D54DE3A-0F97-41CF-8B48-106D19561580}" dt="2021-09-15T10:58:27.578" v="778"/>
          <ac:spMkLst>
            <pc:docMk/>
            <pc:sldMk cId="4130212460" sldId="259"/>
            <ac:spMk id="260" creationId="{13E5D755-0D28-4CA1-8C6F-80F4C747D699}"/>
          </ac:spMkLst>
        </pc:spChg>
        <pc:spChg chg="add mod">
          <ac:chgData name="Marco Nugnes" userId="1cb8f58b-91ea-4734-9e8f-7499f1140afb" providerId="ADAL" clId="{6D54DE3A-0F97-41CF-8B48-106D19561580}" dt="2021-09-15T11:00:14.806" v="825" actId="207"/>
          <ac:spMkLst>
            <pc:docMk/>
            <pc:sldMk cId="4130212460" sldId="259"/>
            <ac:spMk id="261" creationId="{9DFC1596-AA74-422E-A408-4F208BF9003F}"/>
          </ac:spMkLst>
        </pc:spChg>
        <pc:picChg chg="add mod">
          <ac:chgData name="Marco Nugnes" userId="1cb8f58b-91ea-4734-9e8f-7499f1140afb" providerId="ADAL" clId="{6D54DE3A-0F97-41CF-8B48-106D19561580}" dt="2021-09-15T10:58:27.578" v="778"/>
          <ac:picMkLst>
            <pc:docMk/>
            <pc:sldMk cId="4130212460" sldId="259"/>
            <ac:picMk id="135" creationId="{A61744A4-3EFA-4252-B604-BBDFDC31968F}"/>
          </ac:picMkLst>
        </pc:picChg>
        <pc:picChg chg="add mod">
          <ac:chgData name="Marco Nugnes" userId="1cb8f58b-91ea-4734-9e8f-7499f1140afb" providerId="ADAL" clId="{6D54DE3A-0F97-41CF-8B48-106D19561580}" dt="2021-09-15T10:58:27.578" v="778"/>
          <ac:picMkLst>
            <pc:docMk/>
            <pc:sldMk cId="4130212460" sldId="259"/>
            <ac:picMk id="136" creationId="{28E4F1FF-FB89-4D57-A1E7-89D4094F7841}"/>
          </ac:picMkLst>
        </pc:picChg>
        <pc:picChg chg="add mod">
          <ac:chgData name="Marco Nugnes" userId="1cb8f58b-91ea-4734-9e8f-7499f1140afb" providerId="ADAL" clId="{6D54DE3A-0F97-41CF-8B48-106D19561580}" dt="2021-09-15T10:58:27.578" v="778"/>
          <ac:picMkLst>
            <pc:docMk/>
            <pc:sldMk cId="4130212460" sldId="259"/>
            <ac:picMk id="259" creationId="{5D6BFAEA-25E2-4B50-994D-3704C8A743C5}"/>
          </ac:picMkLst>
        </pc:picChg>
      </pc:sldChg>
      <pc:sldChg chg="ord">
        <pc:chgData name="Marco Nugnes" userId="1cb8f58b-91ea-4734-9e8f-7499f1140afb" providerId="ADAL" clId="{6D54DE3A-0F97-41CF-8B48-106D19561580}" dt="2021-09-15T10:35:29.136" v="103"/>
        <pc:sldMkLst>
          <pc:docMk/>
          <pc:sldMk cId="386686827" sldId="260"/>
        </pc:sldMkLst>
      </pc:sldChg>
      <pc:sldChg chg="ord">
        <pc:chgData name="Marco Nugnes" userId="1cb8f58b-91ea-4734-9e8f-7499f1140afb" providerId="ADAL" clId="{6D54DE3A-0F97-41CF-8B48-106D19561580}" dt="2021-09-15T10:47:19.588" v="286"/>
        <pc:sldMkLst>
          <pc:docMk/>
          <pc:sldMk cId="2306113573" sldId="266"/>
        </pc:sldMkLst>
      </pc:sldChg>
      <pc:sldChg chg="addSp delSp modSp mod">
        <pc:chgData name="Marco Nugnes" userId="1cb8f58b-91ea-4734-9e8f-7499f1140afb" providerId="ADAL" clId="{6D54DE3A-0F97-41CF-8B48-106D19561580}" dt="2021-09-15T10:51:28.086" v="344" actId="20577"/>
        <pc:sldMkLst>
          <pc:docMk/>
          <pc:sldMk cId="2134232449" sldId="267"/>
        </pc:sldMkLst>
        <pc:spChg chg="del mod">
          <ac:chgData name="Marco Nugnes" userId="1cb8f58b-91ea-4734-9e8f-7499f1140afb" providerId="ADAL" clId="{6D54DE3A-0F97-41CF-8B48-106D19561580}" dt="2021-09-15T10:49:02.174" v="297" actId="478"/>
          <ac:spMkLst>
            <pc:docMk/>
            <pc:sldMk cId="2134232449" sldId="267"/>
            <ac:spMk id="7" creationId="{BD9AECB7-E205-4A94-8E35-949FF587B8F4}"/>
          </ac:spMkLst>
        </pc:spChg>
        <pc:spChg chg="del">
          <ac:chgData name="Marco Nugnes" userId="1cb8f58b-91ea-4734-9e8f-7499f1140afb" providerId="ADAL" clId="{6D54DE3A-0F97-41CF-8B48-106D19561580}" dt="2021-09-15T10:49:03.088" v="298" actId="478"/>
          <ac:spMkLst>
            <pc:docMk/>
            <pc:sldMk cId="2134232449" sldId="267"/>
            <ac:spMk id="9" creationId="{EA35709C-16FD-4A1F-8989-91D7A39B5C7A}"/>
          </ac:spMkLst>
        </pc:spChg>
        <pc:spChg chg="del">
          <ac:chgData name="Marco Nugnes" userId="1cb8f58b-91ea-4734-9e8f-7499f1140afb" providerId="ADAL" clId="{6D54DE3A-0F97-41CF-8B48-106D19561580}" dt="2021-09-15T10:49:10.339" v="302" actId="478"/>
          <ac:spMkLst>
            <pc:docMk/>
            <pc:sldMk cId="2134232449" sldId="267"/>
            <ac:spMk id="11" creationId="{B9ABC75E-A251-4E64-8DEF-78CBE520EACB}"/>
          </ac:spMkLst>
        </pc:spChg>
        <pc:spChg chg="del">
          <ac:chgData name="Marco Nugnes" userId="1cb8f58b-91ea-4734-9e8f-7499f1140afb" providerId="ADAL" clId="{6D54DE3A-0F97-41CF-8B48-106D19561580}" dt="2021-09-15T10:49:10.952" v="303" actId="478"/>
          <ac:spMkLst>
            <pc:docMk/>
            <pc:sldMk cId="2134232449" sldId="267"/>
            <ac:spMk id="13" creationId="{32087259-0291-4750-A896-A326F5E4FF5A}"/>
          </ac:spMkLst>
        </pc:spChg>
        <pc:spChg chg="del">
          <ac:chgData name="Marco Nugnes" userId="1cb8f58b-91ea-4734-9e8f-7499f1140afb" providerId="ADAL" clId="{6D54DE3A-0F97-41CF-8B48-106D19561580}" dt="2021-09-15T10:49:24.936" v="304" actId="478"/>
          <ac:spMkLst>
            <pc:docMk/>
            <pc:sldMk cId="2134232449" sldId="267"/>
            <ac:spMk id="14" creationId="{417FB6EF-6C1B-42B1-8678-A74D5262C557}"/>
          </ac:spMkLst>
        </pc:spChg>
        <pc:spChg chg="add del mod">
          <ac:chgData name="Marco Nugnes" userId="1cb8f58b-91ea-4734-9e8f-7499f1140afb" providerId="ADAL" clId="{6D54DE3A-0F97-41CF-8B48-106D19561580}" dt="2021-09-15T10:49:08.970" v="301" actId="478"/>
          <ac:spMkLst>
            <pc:docMk/>
            <pc:sldMk cId="2134232449" sldId="267"/>
            <ac:spMk id="16" creationId="{DFCE5ABE-379E-42D3-AD3D-8A9409150946}"/>
          </ac:spMkLst>
        </pc:spChg>
        <pc:spChg chg="add mod">
          <ac:chgData name="Marco Nugnes" userId="1cb8f58b-91ea-4734-9e8f-7499f1140afb" providerId="ADAL" clId="{6D54DE3A-0F97-41CF-8B48-106D19561580}" dt="2021-09-15T10:51:28.086" v="344" actId="20577"/>
          <ac:spMkLst>
            <pc:docMk/>
            <pc:sldMk cId="2134232449" sldId="267"/>
            <ac:spMk id="29" creationId="{CC03E920-C579-4882-A049-49D2A5B54DAD}"/>
          </ac:spMkLst>
        </pc:spChg>
        <pc:picChg chg="del">
          <ac:chgData name="Marco Nugnes" userId="1cb8f58b-91ea-4734-9e8f-7499f1140afb" providerId="ADAL" clId="{6D54DE3A-0F97-41CF-8B48-106D19561580}" dt="2021-09-15T10:49:00.769" v="295" actId="478"/>
          <ac:picMkLst>
            <pc:docMk/>
            <pc:sldMk cId="2134232449" sldId="267"/>
            <ac:picMk id="6" creationId="{BD0AA5DF-8DDB-4FA0-9338-87A47912D22E}"/>
          </ac:picMkLst>
        </pc:picChg>
        <pc:cxnChg chg="del mod">
          <ac:chgData name="Marco Nugnes" userId="1cb8f58b-91ea-4734-9e8f-7499f1140afb" providerId="ADAL" clId="{6D54DE3A-0F97-41CF-8B48-106D19561580}" dt="2021-09-15T10:49:27.923" v="307" actId="478"/>
          <ac:cxnSpMkLst>
            <pc:docMk/>
            <pc:sldMk cId="2134232449" sldId="267"/>
            <ac:cxnSpMk id="19" creationId="{B372255A-0681-4003-BF2B-5DEEC6395172}"/>
          </ac:cxnSpMkLst>
        </pc:cxnChg>
        <pc:cxnChg chg="del mod">
          <ac:chgData name="Marco Nugnes" userId="1cb8f58b-91ea-4734-9e8f-7499f1140afb" providerId="ADAL" clId="{6D54DE3A-0F97-41CF-8B48-106D19561580}" dt="2021-09-15T10:49:26.201" v="305" actId="478"/>
          <ac:cxnSpMkLst>
            <pc:docMk/>
            <pc:sldMk cId="2134232449" sldId="267"/>
            <ac:cxnSpMk id="23" creationId="{E2674CE0-45BC-4215-9EBF-8E1A943B54A8}"/>
          </ac:cxnSpMkLst>
        </pc:cxnChg>
        <pc:cxnChg chg="del">
          <ac:chgData name="Marco Nugnes" userId="1cb8f58b-91ea-4734-9e8f-7499f1140afb" providerId="ADAL" clId="{6D54DE3A-0F97-41CF-8B48-106D19561580}" dt="2021-09-15T10:49:26.954" v="306" actId="478"/>
          <ac:cxnSpMkLst>
            <pc:docMk/>
            <pc:sldMk cId="2134232449" sldId="267"/>
            <ac:cxnSpMk id="26" creationId="{86CD50C9-F8AA-4635-93B8-831645A9A770}"/>
          </ac:cxnSpMkLst>
        </pc:cxnChg>
      </pc:sldChg>
      <pc:sldChg chg="modSp mod ord">
        <pc:chgData name="Marco Nugnes" userId="1cb8f58b-91ea-4734-9e8f-7499f1140afb" providerId="ADAL" clId="{6D54DE3A-0F97-41CF-8B48-106D19561580}" dt="2021-09-15T08:46:38.756" v="16" actId="20577"/>
        <pc:sldMkLst>
          <pc:docMk/>
          <pc:sldMk cId="1423261007" sldId="270"/>
        </pc:sldMkLst>
        <pc:spChg chg="mod">
          <ac:chgData name="Marco Nugnes" userId="1cb8f58b-91ea-4734-9e8f-7499f1140afb" providerId="ADAL" clId="{6D54DE3A-0F97-41CF-8B48-106D19561580}" dt="2021-09-15T08:46:38.756" v="16" actId="20577"/>
          <ac:spMkLst>
            <pc:docMk/>
            <pc:sldMk cId="1423261007" sldId="270"/>
            <ac:spMk id="8" creationId="{E32E022F-476E-4C9B-994F-3906C35613A3}"/>
          </ac:spMkLst>
        </pc:spChg>
      </pc:sldChg>
      <pc:sldChg chg="modSp mod">
        <pc:chgData name="Marco Nugnes" userId="1cb8f58b-91ea-4734-9e8f-7499f1140afb" providerId="ADAL" clId="{6D54DE3A-0F97-41CF-8B48-106D19561580}" dt="2021-09-15T08:50:21.052" v="93" actId="20577"/>
        <pc:sldMkLst>
          <pc:docMk/>
          <pc:sldMk cId="2874294583" sldId="272"/>
        </pc:sldMkLst>
        <pc:spChg chg="mod">
          <ac:chgData name="Marco Nugnes" userId="1cb8f58b-91ea-4734-9e8f-7499f1140afb" providerId="ADAL" clId="{6D54DE3A-0F97-41CF-8B48-106D19561580}" dt="2021-09-15T08:49:02.796" v="66"/>
          <ac:spMkLst>
            <pc:docMk/>
            <pc:sldMk cId="2874294583" sldId="272"/>
            <ac:spMk id="8" creationId="{E32E022F-476E-4C9B-994F-3906C35613A3}"/>
          </ac:spMkLst>
        </pc:spChg>
        <pc:spChg chg="mod">
          <ac:chgData name="Marco Nugnes" userId="1cb8f58b-91ea-4734-9e8f-7499f1140afb" providerId="ADAL" clId="{6D54DE3A-0F97-41CF-8B48-106D19561580}" dt="2021-09-15T08:50:21.052" v="93" actId="20577"/>
          <ac:spMkLst>
            <pc:docMk/>
            <pc:sldMk cId="2874294583" sldId="272"/>
            <ac:spMk id="10" creationId="{E0E77DB7-9EE7-44AB-B5C3-8E5F74FC7DA2}"/>
          </ac:spMkLst>
        </pc:spChg>
      </pc:sldChg>
      <pc:sldChg chg="ord">
        <pc:chgData name="Marco Nugnes" userId="1cb8f58b-91ea-4734-9e8f-7499f1140afb" providerId="ADAL" clId="{6D54DE3A-0F97-41CF-8B48-106D19561580}" dt="2021-09-15T08:43:31.968" v="1"/>
        <pc:sldMkLst>
          <pc:docMk/>
          <pc:sldMk cId="44089487" sldId="273"/>
        </pc:sldMkLst>
      </pc:sldChg>
      <pc:sldChg chg="modSp mod">
        <pc:chgData name="Marco Nugnes" userId="1cb8f58b-91ea-4734-9e8f-7499f1140afb" providerId="ADAL" clId="{6D54DE3A-0F97-41CF-8B48-106D19561580}" dt="2021-09-15T08:48:47.479" v="62" actId="20577"/>
        <pc:sldMkLst>
          <pc:docMk/>
          <pc:sldMk cId="2212129210" sldId="277"/>
        </pc:sldMkLst>
        <pc:spChg chg="mod">
          <ac:chgData name="Marco Nugnes" userId="1cb8f58b-91ea-4734-9e8f-7499f1140afb" providerId="ADAL" clId="{6D54DE3A-0F97-41CF-8B48-106D19561580}" dt="2021-09-15T08:48:47.479" v="62" actId="20577"/>
          <ac:spMkLst>
            <pc:docMk/>
            <pc:sldMk cId="2212129210" sldId="277"/>
            <ac:spMk id="8" creationId="{E32E022F-476E-4C9B-994F-3906C35613A3}"/>
          </ac:spMkLst>
        </pc:spChg>
      </pc:sldChg>
      <pc:sldChg chg="modSp mod">
        <pc:chgData name="Marco Nugnes" userId="1cb8f58b-91ea-4734-9e8f-7499f1140afb" providerId="ADAL" clId="{6D54DE3A-0F97-41CF-8B48-106D19561580}" dt="2021-09-15T08:48:59.418" v="64"/>
        <pc:sldMkLst>
          <pc:docMk/>
          <pc:sldMk cId="852169974" sldId="278"/>
        </pc:sldMkLst>
        <pc:spChg chg="mod">
          <ac:chgData name="Marco Nugnes" userId="1cb8f58b-91ea-4734-9e8f-7499f1140afb" providerId="ADAL" clId="{6D54DE3A-0F97-41CF-8B48-106D19561580}" dt="2021-09-15T08:48:59.418" v="64"/>
          <ac:spMkLst>
            <pc:docMk/>
            <pc:sldMk cId="852169974" sldId="278"/>
            <ac:spMk id="8" creationId="{E32E022F-476E-4C9B-994F-3906C35613A3}"/>
          </ac:spMkLst>
        </pc:spChg>
      </pc:sldChg>
      <pc:sldChg chg="ord">
        <pc:chgData name="Marco Nugnes" userId="1cb8f58b-91ea-4734-9e8f-7499f1140afb" providerId="ADAL" clId="{6D54DE3A-0F97-41CF-8B48-106D19561580}" dt="2021-09-15T10:45:15.315" v="280"/>
        <pc:sldMkLst>
          <pc:docMk/>
          <pc:sldMk cId="2771850499" sldId="283"/>
        </pc:sldMkLst>
      </pc:sldChg>
      <pc:sldChg chg="addSp delSp modSp mod">
        <pc:chgData name="Marco Nugnes" userId="1cb8f58b-91ea-4734-9e8f-7499f1140afb" providerId="ADAL" clId="{6D54DE3A-0F97-41CF-8B48-106D19561580}" dt="2021-09-15T10:45:35.656" v="283" actId="6549"/>
        <pc:sldMkLst>
          <pc:docMk/>
          <pc:sldMk cId="120093440" sldId="284"/>
        </pc:sldMkLst>
        <pc:spChg chg="add del mod">
          <ac:chgData name="Marco Nugnes" userId="1cb8f58b-91ea-4734-9e8f-7499f1140afb" providerId="ADAL" clId="{6D54DE3A-0F97-41CF-8B48-106D19561580}" dt="2021-09-15T10:43:52.362" v="257" actId="478"/>
          <ac:spMkLst>
            <pc:docMk/>
            <pc:sldMk cId="120093440" sldId="284"/>
            <ac:spMk id="7" creationId="{96BF8480-3712-4323-BA4B-694C13FA955A}"/>
          </ac:spMkLst>
        </pc:spChg>
        <pc:spChg chg="del">
          <ac:chgData name="Marco Nugnes" userId="1cb8f58b-91ea-4734-9e8f-7499f1140afb" providerId="ADAL" clId="{6D54DE3A-0F97-41CF-8B48-106D19561580}" dt="2021-09-15T10:42:48.805" v="251" actId="478"/>
          <ac:spMkLst>
            <pc:docMk/>
            <pc:sldMk cId="120093440" sldId="284"/>
            <ac:spMk id="9" creationId="{EA35709C-16FD-4A1F-8989-91D7A39B5C7A}"/>
          </ac:spMkLst>
        </pc:spChg>
        <pc:spChg chg="mod">
          <ac:chgData name="Marco Nugnes" userId="1cb8f58b-91ea-4734-9e8f-7499f1140afb" providerId="ADAL" clId="{6D54DE3A-0F97-41CF-8B48-106D19561580}" dt="2021-09-15T10:45:35.656" v="283" actId="6549"/>
          <ac:spMkLst>
            <pc:docMk/>
            <pc:sldMk cId="120093440" sldId="284"/>
            <ac:spMk id="10" creationId="{E0E77DB7-9EE7-44AB-B5C3-8E5F74FC7DA2}"/>
          </ac:spMkLst>
        </pc:spChg>
        <pc:spChg chg="add mod">
          <ac:chgData name="Marco Nugnes" userId="1cb8f58b-91ea-4734-9e8f-7499f1140afb" providerId="ADAL" clId="{6D54DE3A-0F97-41CF-8B48-106D19561580}" dt="2021-09-15T10:45:08.284" v="278" actId="1076"/>
          <ac:spMkLst>
            <pc:docMk/>
            <pc:sldMk cId="120093440" sldId="284"/>
            <ac:spMk id="36" creationId="{2646CAFE-817C-40F1-BEAB-FA6785C0B5C3}"/>
          </ac:spMkLst>
        </pc:spChg>
        <pc:picChg chg="del">
          <ac:chgData name="Marco Nugnes" userId="1cb8f58b-91ea-4734-9e8f-7499f1140afb" providerId="ADAL" clId="{6D54DE3A-0F97-41CF-8B48-106D19561580}" dt="2021-09-15T10:42:46.560" v="250" actId="478"/>
          <ac:picMkLst>
            <pc:docMk/>
            <pc:sldMk cId="120093440" sldId="284"/>
            <ac:picMk id="6" creationId="{63517553-CB8F-44E0-B9B8-F9FA2BD838EF}"/>
          </ac:picMkLst>
        </pc:picChg>
        <pc:picChg chg="add mod ord">
          <ac:chgData name="Marco Nugnes" userId="1cb8f58b-91ea-4734-9e8f-7499f1140afb" providerId="ADAL" clId="{6D54DE3A-0F97-41CF-8B48-106D19561580}" dt="2021-09-15T10:45:02.116" v="277" actId="14100"/>
          <ac:picMkLst>
            <pc:docMk/>
            <pc:sldMk cId="120093440" sldId="284"/>
            <ac:picMk id="35" creationId="{D3F8E95F-0BAB-43B8-AA86-B4CFB85112E2}"/>
          </ac:picMkLst>
        </pc:picChg>
        <pc:picChg chg="add mod ord">
          <ac:chgData name="Marco Nugnes" userId="1cb8f58b-91ea-4734-9e8f-7499f1140afb" providerId="ADAL" clId="{6D54DE3A-0F97-41CF-8B48-106D19561580}" dt="2021-09-15T10:44:47.366" v="273" actId="1038"/>
          <ac:picMkLst>
            <pc:docMk/>
            <pc:sldMk cId="120093440" sldId="284"/>
            <ac:picMk id="37" creationId="{5A2C6823-21AD-4114-9C92-C6519C0FFC74}"/>
          </ac:picMkLst>
        </pc:picChg>
        <pc:picChg chg="add del mod">
          <ac:chgData name="Marco Nugnes" userId="1cb8f58b-91ea-4734-9e8f-7499f1140afb" providerId="ADAL" clId="{6D54DE3A-0F97-41CF-8B48-106D19561580}" dt="2021-09-15T10:44:18.495" v="263" actId="478"/>
          <ac:picMkLst>
            <pc:docMk/>
            <pc:sldMk cId="120093440" sldId="284"/>
            <ac:picMk id="38" creationId="{5946CD9B-49F8-49F2-A91C-EA33A20C8B55}"/>
          </ac:picMkLst>
        </pc:picChg>
      </pc:sldChg>
      <pc:sldChg chg="ord">
        <pc:chgData name="Marco Nugnes" userId="1cb8f58b-91ea-4734-9e8f-7499f1140afb" providerId="ADAL" clId="{6D54DE3A-0F97-41CF-8B48-106D19561580}" dt="2021-09-15T10:47:47.283" v="288"/>
        <pc:sldMkLst>
          <pc:docMk/>
          <pc:sldMk cId="1029124203" sldId="289"/>
        </pc:sldMkLst>
      </pc:sldChg>
      <pc:sldChg chg="modSp mod">
        <pc:chgData name="Marco Nugnes" userId="1cb8f58b-91ea-4734-9e8f-7499f1140afb" providerId="ADAL" clId="{6D54DE3A-0F97-41CF-8B48-106D19561580}" dt="2021-09-15T11:01:42.928" v="834" actId="20577"/>
        <pc:sldMkLst>
          <pc:docMk/>
          <pc:sldMk cId="2230631060" sldId="291"/>
        </pc:sldMkLst>
        <pc:spChg chg="mod">
          <ac:chgData name="Marco Nugnes" userId="1cb8f58b-91ea-4734-9e8f-7499f1140afb" providerId="ADAL" clId="{6D54DE3A-0F97-41CF-8B48-106D19561580}" dt="2021-09-15T11:01:42.928" v="834" actId="20577"/>
          <ac:spMkLst>
            <pc:docMk/>
            <pc:sldMk cId="2230631060" sldId="291"/>
            <ac:spMk id="149" creationId="{DB7DFCB1-217C-4E7C-A773-9744D8075FFE}"/>
          </ac:spMkLst>
        </pc:spChg>
      </pc:sldChg>
      <pc:sldChg chg="modSp mod">
        <pc:chgData name="Marco Nugnes" userId="1cb8f58b-91ea-4734-9e8f-7499f1140afb" providerId="ADAL" clId="{6D54DE3A-0F97-41CF-8B48-106D19561580}" dt="2021-09-15T10:35:36.137" v="104" actId="20577"/>
        <pc:sldMkLst>
          <pc:docMk/>
          <pc:sldMk cId="814135307" sldId="292"/>
        </pc:sldMkLst>
        <pc:spChg chg="mod">
          <ac:chgData name="Marco Nugnes" userId="1cb8f58b-91ea-4734-9e8f-7499f1140afb" providerId="ADAL" clId="{6D54DE3A-0F97-41CF-8B48-106D19561580}" dt="2021-09-15T10:35:36.137" v="104" actId="20577"/>
          <ac:spMkLst>
            <pc:docMk/>
            <pc:sldMk cId="814135307" sldId="292"/>
            <ac:spMk id="9" creationId="{EA35709C-16FD-4A1F-8989-91D7A39B5C7A}"/>
          </ac:spMkLst>
        </pc:spChg>
      </pc:sldChg>
      <pc:sldChg chg="modSp mod ord">
        <pc:chgData name="Marco Nugnes" userId="1cb8f58b-91ea-4734-9e8f-7499f1140afb" providerId="ADAL" clId="{6D54DE3A-0F97-41CF-8B48-106D19561580}" dt="2021-09-15T08:46:49.185" v="32" actId="20577"/>
        <pc:sldMkLst>
          <pc:docMk/>
          <pc:sldMk cId="1633358855" sldId="293"/>
        </pc:sldMkLst>
        <pc:spChg chg="mod">
          <ac:chgData name="Marco Nugnes" userId="1cb8f58b-91ea-4734-9e8f-7499f1140afb" providerId="ADAL" clId="{6D54DE3A-0F97-41CF-8B48-106D19561580}" dt="2021-09-15T08:46:49.185" v="32" actId="20577"/>
          <ac:spMkLst>
            <pc:docMk/>
            <pc:sldMk cId="1633358855" sldId="293"/>
            <ac:spMk id="8" creationId="{E32E022F-476E-4C9B-994F-3906C35613A3}"/>
          </ac:spMkLst>
        </pc:spChg>
      </pc:sldChg>
      <pc:sldChg chg="addSp delSp modSp mod ord">
        <pc:chgData name="Marco Nugnes" userId="1cb8f58b-91ea-4734-9e8f-7499f1140afb" providerId="ADAL" clId="{6D54DE3A-0F97-41CF-8B48-106D19561580}" dt="2021-09-15T10:42:08.289" v="245" actId="20577"/>
        <pc:sldMkLst>
          <pc:docMk/>
          <pc:sldMk cId="2815061623" sldId="294"/>
        </pc:sldMkLst>
        <pc:spChg chg="mod">
          <ac:chgData name="Marco Nugnes" userId="1cb8f58b-91ea-4734-9e8f-7499f1140afb" providerId="ADAL" clId="{6D54DE3A-0F97-41CF-8B48-106D19561580}" dt="2021-09-15T10:42:08.289" v="245" actId="20577"/>
          <ac:spMkLst>
            <pc:docMk/>
            <pc:sldMk cId="2815061623" sldId="294"/>
            <ac:spMk id="10" creationId="{E0E77DB7-9EE7-44AB-B5C3-8E5F74FC7DA2}"/>
          </ac:spMkLst>
        </pc:spChg>
        <pc:spChg chg="add mod">
          <ac:chgData name="Marco Nugnes" userId="1cb8f58b-91ea-4734-9e8f-7499f1140afb" providerId="ADAL" clId="{6D54DE3A-0F97-41CF-8B48-106D19561580}" dt="2021-09-15T10:39:56.992" v="216" actId="1076"/>
          <ac:spMkLst>
            <pc:docMk/>
            <pc:sldMk cId="2815061623" sldId="294"/>
            <ac:spMk id="20" creationId="{87684BDD-71BE-49A5-A5AA-4CDA1DA15A22}"/>
          </ac:spMkLst>
        </pc:spChg>
        <pc:spChg chg="add mod">
          <ac:chgData name="Marco Nugnes" userId="1cb8f58b-91ea-4734-9e8f-7499f1140afb" providerId="ADAL" clId="{6D54DE3A-0F97-41CF-8B48-106D19561580}" dt="2021-09-15T10:40:00.102" v="217" actId="1076"/>
          <ac:spMkLst>
            <pc:docMk/>
            <pc:sldMk cId="2815061623" sldId="294"/>
            <ac:spMk id="21" creationId="{4C768662-4172-410B-A486-BBBDA3F043E4}"/>
          </ac:spMkLst>
        </pc:spChg>
        <pc:picChg chg="del">
          <ac:chgData name="Marco Nugnes" userId="1cb8f58b-91ea-4734-9e8f-7499f1140afb" providerId="ADAL" clId="{6D54DE3A-0F97-41CF-8B48-106D19561580}" dt="2021-09-15T10:39:45.178" v="214" actId="478"/>
          <ac:picMkLst>
            <pc:docMk/>
            <pc:sldMk cId="2815061623" sldId="294"/>
            <ac:picMk id="9" creationId="{A9ABD0EE-2572-439B-85EF-A15EBB95399C}"/>
          </ac:picMkLst>
        </pc:picChg>
        <pc:picChg chg="add mod">
          <ac:chgData name="Marco Nugnes" userId="1cb8f58b-91ea-4734-9e8f-7499f1140afb" providerId="ADAL" clId="{6D54DE3A-0F97-41CF-8B48-106D19561580}" dt="2021-09-15T10:40:33.463" v="222" actId="1076"/>
          <ac:picMkLst>
            <pc:docMk/>
            <pc:sldMk cId="2815061623" sldId="294"/>
            <ac:picMk id="22" creationId="{21AE861E-3A78-4687-97AF-37F08CDAD642}"/>
          </ac:picMkLst>
        </pc:picChg>
        <pc:picChg chg="add mod">
          <ac:chgData name="Marco Nugnes" userId="1cb8f58b-91ea-4734-9e8f-7499f1140afb" providerId="ADAL" clId="{6D54DE3A-0F97-41CF-8B48-106D19561580}" dt="2021-09-15T10:40:39.235" v="223" actId="1076"/>
          <ac:picMkLst>
            <pc:docMk/>
            <pc:sldMk cId="2815061623" sldId="294"/>
            <ac:picMk id="30" creationId="{1D7F7FA6-6D7D-4BC7-B672-350DE3FA13C2}"/>
          </ac:picMkLst>
        </pc:picChg>
      </pc:sldChg>
      <pc:sldChg chg="ord">
        <pc:chgData name="Marco Nugnes" userId="1cb8f58b-91ea-4734-9e8f-7499f1140afb" providerId="ADAL" clId="{6D54DE3A-0F97-41CF-8B48-106D19561580}" dt="2021-09-15T10:37:34.683" v="198"/>
        <pc:sldMkLst>
          <pc:docMk/>
          <pc:sldMk cId="2244509228" sldId="295"/>
        </pc:sldMkLst>
      </pc:sldChg>
      <pc:sldChg chg="ord">
        <pc:chgData name="Marco Nugnes" userId="1cb8f58b-91ea-4734-9e8f-7499f1140afb" providerId="ADAL" clId="{6D54DE3A-0F97-41CF-8B48-106D19561580}" dt="2021-09-15T10:45:26.042" v="282"/>
        <pc:sldMkLst>
          <pc:docMk/>
          <pc:sldMk cId="960557578" sldId="297"/>
        </pc:sldMkLst>
      </pc:sldChg>
      <pc:sldChg chg="modSp mod ord">
        <pc:chgData name="Marco Nugnes" userId="1cb8f58b-91ea-4734-9e8f-7499f1140afb" providerId="ADAL" clId="{6D54DE3A-0F97-41CF-8B48-106D19561580}" dt="2021-09-15T10:37:22.205" v="196" actId="20577"/>
        <pc:sldMkLst>
          <pc:docMk/>
          <pc:sldMk cId="482212489" sldId="298"/>
        </pc:sldMkLst>
        <pc:spChg chg="mod">
          <ac:chgData name="Marco Nugnes" userId="1cb8f58b-91ea-4734-9e8f-7499f1140afb" providerId="ADAL" clId="{6D54DE3A-0F97-41CF-8B48-106D19561580}" dt="2021-09-15T10:37:22.205" v="196" actId="20577"/>
          <ac:spMkLst>
            <pc:docMk/>
            <pc:sldMk cId="482212489" sldId="298"/>
            <ac:spMk id="9" creationId="{EA35709C-16FD-4A1F-8989-91D7A39B5C7A}"/>
          </ac:spMkLst>
        </pc:spChg>
      </pc:sldChg>
      <pc:sldChg chg="modSp mod">
        <pc:chgData name="Marco Nugnes" userId="1cb8f58b-91ea-4734-9e8f-7499f1140afb" providerId="ADAL" clId="{6D54DE3A-0F97-41CF-8B48-106D19561580}" dt="2021-09-15T10:47:11.117" v="284" actId="20577"/>
        <pc:sldMkLst>
          <pc:docMk/>
          <pc:sldMk cId="3377037614" sldId="299"/>
        </pc:sldMkLst>
        <pc:spChg chg="mod">
          <ac:chgData name="Marco Nugnes" userId="1cb8f58b-91ea-4734-9e8f-7499f1140afb" providerId="ADAL" clId="{6D54DE3A-0F97-41CF-8B48-106D19561580}" dt="2021-09-15T10:47:11.117" v="284" actId="20577"/>
          <ac:spMkLst>
            <pc:docMk/>
            <pc:sldMk cId="3377037614" sldId="299"/>
            <ac:spMk id="9" creationId="{EA35709C-16FD-4A1F-8989-91D7A39B5C7A}"/>
          </ac:spMkLst>
        </pc:spChg>
      </pc:sldChg>
      <pc:sldChg chg="modSp mod">
        <pc:chgData name="Marco Nugnes" userId="1cb8f58b-91ea-4734-9e8f-7499f1140afb" providerId="ADAL" clId="{6D54DE3A-0F97-41CF-8B48-106D19561580}" dt="2021-09-15T10:48:14.597" v="291" actId="20577"/>
        <pc:sldMkLst>
          <pc:docMk/>
          <pc:sldMk cId="1144232131" sldId="300"/>
        </pc:sldMkLst>
        <pc:spChg chg="mod">
          <ac:chgData name="Marco Nugnes" userId="1cb8f58b-91ea-4734-9e8f-7499f1140afb" providerId="ADAL" clId="{6D54DE3A-0F97-41CF-8B48-106D19561580}" dt="2021-09-15T10:48:14.597" v="291" actId="20577"/>
          <ac:spMkLst>
            <pc:docMk/>
            <pc:sldMk cId="1144232131" sldId="300"/>
            <ac:spMk id="9" creationId="{EA35709C-16FD-4A1F-8989-91D7A39B5C7A}"/>
          </ac:spMkLst>
        </pc:spChg>
      </pc:sldChg>
      <pc:sldChg chg="addSp delSp modSp mod">
        <pc:chgData name="Marco Nugnes" userId="1cb8f58b-91ea-4734-9e8f-7499f1140afb" providerId="ADAL" clId="{6D54DE3A-0F97-41CF-8B48-106D19561580}" dt="2021-09-15T10:42:10.782" v="246" actId="20577"/>
        <pc:sldMkLst>
          <pc:docMk/>
          <pc:sldMk cId="643738295" sldId="301"/>
        </pc:sldMkLst>
        <pc:spChg chg="mod">
          <ac:chgData name="Marco Nugnes" userId="1cb8f58b-91ea-4734-9e8f-7499f1140afb" providerId="ADAL" clId="{6D54DE3A-0F97-41CF-8B48-106D19561580}" dt="2021-09-15T10:42:10.782" v="246" actId="20577"/>
          <ac:spMkLst>
            <pc:docMk/>
            <pc:sldMk cId="643738295" sldId="301"/>
            <ac:spMk id="10" creationId="{E0E77DB7-9EE7-44AB-B5C3-8E5F74FC7DA2}"/>
          </ac:spMkLst>
        </pc:spChg>
        <pc:spChg chg="del">
          <ac:chgData name="Marco Nugnes" userId="1cb8f58b-91ea-4734-9e8f-7499f1140afb" providerId="ADAL" clId="{6D54DE3A-0F97-41CF-8B48-106D19561580}" dt="2021-09-15T10:41:32.969" v="236" actId="478"/>
          <ac:spMkLst>
            <pc:docMk/>
            <pc:sldMk cId="643738295" sldId="301"/>
            <ac:spMk id="14" creationId="{0EB760A1-ECAF-452D-85E5-CD60F0F47FF3}"/>
          </ac:spMkLst>
        </pc:spChg>
        <pc:spChg chg="add mod">
          <ac:chgData name="Marco Nugnes" userId="1cb8f58b-91ea-4734-9e8f-7499f1140afb" providerId="ADAL" clId="{6D54DE3A-0F97-41CF-8B48-106D19561580}" dt="2021-09-15T10:41:18.965" v="231" actId="1076"/>
          <ac:spMkLst>
            <pc:docMk/>
            <pc:sldMk cId="643738295" sldId="301"/>
            <ac:spMk id="18" creationId="{9AF2AF9E-5A66-4EA8-B892-DF0E6CE063E4}"/>
          </ac:spMkLst>
        </pc:spChg>
        <pc:spChg chg="add mod">
          <ac:chgData name="Marco Nugnes" userId="1cb8f58b-91ea-4734-9e8f-7499f1140afb" providerId="ADAL" clId="{6D54DE3A-0F97-41CF-8B48-106D19561580}" dt="2021-09-15T10:41:22.518" v="232" actId="1076"/>
          <ac:spMkLst>
            <pc:docMk/>
            <pc:sldMk cId="643738295" sldId="301"/>
            <ac:spMk id="24" creationId="{AB2B334F-277E-485E-8548-8D96EBC9057E}"/>
          </ac:spMkLst>
        </pc:spChg>
        <pc:picChg chg="add mod ord">
          <ac:chgData name="Marco Nugnes" userId="1cb8f58b-91ea-4734-9e8f-7499f1140afb" providerId="ADAL" clId="{6D54DE3A-0F97-41CF-8B48-106D19561580}" dt="2021-09-15T10:41:54.283" v="243" actId="167"/>
          <ac:picMkLst>
            <pc:docMk/>
            <pc:sldMk cId="643738295" sldId="301"/>
            <ac:picMk id="21" creationId="{B102ED65-C44C-43CF-A500-D989F6ADE5CF}"/>
          </ac:picMkLst>
        </pc:picChg>
        <pc:picChg chg="del">
          <ac:chgData name="Marco Nugnes" userId="1cb8f58b-91ea-4734-9e8f-7499f1140afb" providerId="ADAL" clId="{6D54DE3A-0F97-41CF-8B48-106D19561580}" dt="2021-09-15T10:41:10.291" v="228" actId="478"/>
          <ac:picMkLst>
            <pc:docMk/>
            <pc:sldMk cId="643738295" sldId="301"/>
            <ac:picMk id="22" creationId="{60FBA714-7F2C-46FF-8294-B2A1BC28C53A}"/>
          </ac:picMkLst>
        </pc:picChg>
        <pc:picChg chg="add mod ord">
          <ac:chgData name="Marco Nugnes" userId="1cb8f58b-91ea-4734-9e8f-7499f1140afb" providerId="ADAL" clId="{6D54DE3A-0F97-41CF-8B48-106D19561580}" dt="2021-09-15T10:42:01.344" v="244" actId="1076"/>
          <ac:picMkLst>
            <pc:docMk/>
            <pc:sldMk cId="643738295" sldId="301"/>
            <ac:picMk id="23" creationId="{5989E1C8-442F-4D96-9B0A-561F8CB61E52}"/>
          </ac:picMkLst>
        </pc:picChg>
      </pc:sldChg>
      <pc:sldChg chg="ord">
        <pc:chgData name="Marco Nugnes" userId="1cb8f58b-91ea-4734-9e8f-7499f1140afb" providerId="ADAL" clId="{6D54DE3A-0F97-41CF-8B48-106D19561580}" dt="2021-09-15T10:37:41.144" v="200"/>
        <pc:sldMkLst>
          <pc:docMk/>
          <pc:sldMk cId="3150573685" sldId="302"/>
        </pc:sldMkLst>
      </pc:sldChg>
      <pc:sldChg chg="ord">
        <pc:chgData name="Marco Nugnes" userId="1cb8f58b-91ea-4734-9e8f-7499f1140afb" providerId="ADAL" clId="{6D54DE3A-0F97-41CF-8B48-106D19561580}" dt="2021-09-15T10:47:19.588" v="286"/>
        <pc:sldMkLst>
          <pc:docMk/>
          <pc:sldMk cId="3058669326" sldId="305"/>
        </pc:sldMkLst>
      </pc:sldChg>
      <pc:sldChg chg="addSp delSp modSp add mod ord">
        <pc:chgData name="Marco Nugnes" userId="1cb8f58b-91ea-4734-9e8f-7499f1140afb" providerId="ADAL" clId="{6D54DE3A-0F97-41CF-8B48-106D19561580}" dt="2021-09-15T10:39:39.027" v="213"/>
        <pc:sldMkLst>
          <pc:docMk/>
          <pc:sldMk cId="3212679439" sldId="306"/>
        </pc:sldMkLst>
        <pc:spChg chg="del">
          <ac:chgData name="Marco Nugnes" userId="1cb8f58b-91ea-4734-9e8f-7499f1140afb" providerId="ADAL" clId="{6D54DE3A-0F97-41CF-8B48-106D19561580}" dt="2021-09-15T10:39:04.736" v="204" actId="478"/>
          <ac:spMkLst>
            <pc:docMk/>
            <pc:sldMk cId="3212679439" sldId="306"/>
            <ac:spMk id="20" creationId="{87684BDD-71BE-49A5-A5AA-4CDA1DA15A22}"/>
          </ac:spMkLst>
        </pc:spChg>
        <pc:spChg chg="del">
          <ac:chgData name="Marco Nugnes" userId="1cb8f58b-91ea-4734-9e8f-7499f1140afb" providerId="ADAL" clId="{6D54DE3A-0F97-41CF-8B48-106D19561580}" dt="2021-09-15T10:39:02.955" v="203" actId="478"/>
          <ac:spMkLst>
            <pc:docMk/>
            <pc:sldMk cId="3212679439" sldId="306"/>
            <ac:spMk id="21" creationId="{4C768662-4172-410B-A486-BBBDA3F043E4}"/>
          </ac:spMkLst>
        </pc:spChg>
        <pc:spChg chg="add del mod">
          <ac:chgData name="Marco Nugnes" userId="1cb8f58b-91ea-4734-9e8f-7499f1140afb" providerId="ADAL" clId="{6D54DE3A-0F97-41CF-8B48-106D19561580}" dt="2021-09-15T10:39:27.941" v="209"/>
          <ac:spMkLst>
            <pc:docMk/>
            <pc:sldMk cId="3212679439" sldId="306"/>
            <ac:spMk id="30" creationId="{420052A3-FC71-4C7F-B692-3E5552628926}"/>
          </ac:spMkLst>
        </pc:spChg>
        <pc:spChg chg="add del mod">
          <ac:chgData name="Marco Nugnes" userId="1cb8f58b-91ea-4734-9e8f-7499f1140afb" providerId="ADAL" clId="{6D54DE3A-0F97-41CF-8B48-106D19561580}" dt="2021-09-15T10:39:27.941" v="209"/>
          <ac:spMkLst>
            <pc:docMk/>
            <pc:sldMk cId="3212679439" sldId="306"/>
            <ac:spMk id="31" creationId="{5F45E176-E7A0-415C-9641-406C1F54DA59}"/>
          </ac:spMkLst>
        </pc:spChg>
        <pc:picChg chg="del">
          <ac:chgData name="Marco Nugnes" userId="1cb8f58b-91ea-4734-9e8f-7499f1140afb" providerId="ADAL" clId="{6D54DE3A-0F97-41CF-8B48-106D19561580}" dt="2021-09-15T10:39:05.173" v="205" actId="478"/>
          <ac:picMkLst>
            <pc:docMk/>
            <pc:sldMk cId="3212679439" sldId="306"/>
            <ac:picMk id="22" creationId="{21AE861E-3A78-4687-97AF-37F08CDAD642}"/>
          </ac:picMkLst>
        </pc:picChg>
        <pc:picChg chg="add del mod">
          <ac:chgData name="Marco Nugnes" userId="1cb8f58b-91ea-4734-9e8f-7499f1140afb" providerId="ADAL" clId="{6D54DE3A-0F97-41CF-8B48-106D19561580}" dt="2021-09-15T10:39:27.941" v="209"/>
          <ac:picMkLst>
            <pc:docMk/>
            <pc:sldMk cId="3212679439" sldId="306"/>
            <ac:picMk id="32" creationId="{02E82322-B356-4339-8519-243A9CDA78D0}"/>
          </ac:picMkLst>
        </pc:picChg>
      </pc:sldChg>
      <pc:sldChg chg="add ord">
        <pc:chgData name="Marco Nugnes" userId="1cb8f58b-91ea-4734-9e8f-7499f1140afb" providerId="ADAL" clId="{6D54DE3A-0F97-41CF-8B48-106D19561580}" dt="2021-09-15T10:40:54.884" v="226"/>
        <pc:sldMkLst>
          <pc:docMk/>
          <pc:sldMk cId="2660095961" sldId="307"/>
        </pc:sldMkLst>
      </pc:sldChg>
      <pc:sldChg chg="add ord">
        <pc:chgData name="Marco Nugnes" userId="1cb8f58b-91ea-4734-9e8f-7499f1140afb" providerId="ADAL" clId="{6D54DE3A-0F97-41CF-8B48-106D19561580}" dt="2021-09-15T10:42:38.511" v="249"/>
        <pc:sldMkLst>
          <pc:docMk/>
          <pc:sldMk cId="1061550668" sldId="308"/>
        </pc:sldMkLst>
      </pc:sldChg>
      <pc:sldChg chg="add ord">
        <pc:chgData name="Marco Nugnes" userId="1cb8f58b-91ea-4734-9e8f-7499f1140afb" providerId="ADAL" clId="{6D54DE3A-0F97-41CF-8B48-106D19561580}" dt="2021-09-15T10:48:57.550" v="294"/>
        <pc:sldMkLst>
          <pc:docMk/>
          <pc:sldMk cId="2433138152" sldId="309"/>
        </pc:sldMkLst>
      </pc:sldChg>
    </pc:docChg>
  </pc:docChgLst>
  <pc:docChgLst>
    <pc:chgData name="Marco Nugnes" userId="1cb8f58b-91ea-4734-9e8f-7499f1140afb" providerId="ADAL" clId="{8E9A52AC-FE58-45F3-9B47-8CB9A1049FF8}"/>
    <pc:docChg chg="modSld">
      <pc:chgData name="Marco Nugnes" userId="1cb8f58b-91ea-4734-9e8f-7499f1140afb" providerId="ADAL" clId="{8E9A52AC-FE58-45F3-9B47-8CB9A1049FF8}" dt="2021-09-17T07:16:05.293" v="2" actId="20577"/>
      <pc:docMkLst>
        <pc:docMk/>
      </pc:docMkLst>
      <pc:sldChg chg="modSp mod">
        <pc:chgData name="Marco Nugnes" userId="1cb8f58b-91ea-4734-9e8f-7499f1140afb" providerId="ADAL" clId="{8E9A52AC-FE58-45F3-9B47-8CB9A1049FF8}" dt="2021-09-17T07:16:05.293" v="2" actId="20577"/>
        <pc:sldMkLst>
          <pc:docMk/>
          <pc:sldMk cId="2134232449" sldId="267"/>
        </pc:sldMkLst>
        <pc:spChg chg="mod">
          <ac:chgData name="Marco Nugnes" userId="1cb8f58b-91ea-4734-9e8f-7499f1140afb" providerId="ADAL" clId="{8E9A52AC-FE58-45F3-9B47-8CB9A1049FF8}" dt="2021-09-17T07:16:05.293" v="2" actId="20577"/>
          <ac:spMkLst>
            <pc:docMk/>
            <pc:sldMk cId="2134232449" sldId="267"/>
            <ac:spMk id="29" creationId="{CC03E920-C579-4882-A049-49D2A5B54DAD}"/>
          </ac:spMkLst>
        </pc:spChg>
      </pc:sldChg>
      <pc:sldChg chg="modSp mod">
        <pc:chgData name="Marco Nugnes" userId="1cb8f58b-91ea-4734-9e8f-7499f1140afb" providerId="ADAL" clId="{8E9A52AC-FE58-45F3-9B47-8CB9A1049FF8}" dt="2021-09-17T07:03:59.582" v="0" actId="20577"/>
        <pc:sldMkLst>
          <pc:docMk/>
          <pc:sldMk cId="2212129210" sldId="277"/>
        </pc:sldMkLst>
        <pc:spChg chg="mod">
          <ac:chgData name="Marco Nugnes" userId="1cb8f58b-91ea-4734-9e8f-7499f1140afb" providerId="ADAL" clId="{8E9A52AC-FE58-45F3-9B47-8CB9A1049FF8}" dt="2021-09-17T07:03:59.582" v="0" actId="20577"/>
          <ac:spMkLst>
            <pc:docMk/>
            <pc:sldMk cId="2212129210" sldId="277"/>
            <ac:spMk id="44" creationId="{F5D32686-B906-42D6-B90A-1C24D26FDBB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2"/>
                </a:solidFill>
                <a:latin typeface="SFRM1200"/>
                <a:ea typeface="+mn-ea"/>
                <a:cs typeface="+mn-cs"/>
              </a:defRPr>
            </a:pPr>
            <a:r>
              <a:rPr lang="en-GB" sz="1600">
                <a:latin typeface="SFRM1200"/>
              </a:rPr>
              <a:t>Space VS Global economies average growths</a:t>
            </a:r>
            <a:r>
              <a:rPr lang="en-GB" sz="1600" baseline="30000">
                <a:latin typeface="SFRM1200"/>
              </a:rPr>
              <a:t>[3]</a:t>
            </a:r>
            <a:endParaRPr lang="en-GB" sz="1600">
              <a:latin typeface="SFRM120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2"/>
              </a:solidFill>
              <a:latin typeface="SFRM1200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Space economy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Foglio1!$A$2:$A$4</c:f>
              <c:numCache>
                <c:formatCode>General</c:formatCode>
                <c:ptCount val="3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</c:numCache>
            </c:numRef>
          </c:cat>
          <c:val>
            <c:numRef>
              <c:f>Foglio1!$B$2:$B$4</c:f>
              <c:numCache>
                <c:formatCode>General</c:formatCode>
                <c:ptCount val="3"/>
                <c:pt idx="0">
                  <c:v>0</c:v>
                </c:pt>
                <c:pt idx="1">
                  <c:v>33.5</c:v>
                </c:pt>
                <c:pt idx="2">
                  <c:v>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C3-4C8F-8ADA-428923E60DFB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Global economy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Foglio1!$A$2:$A$4</c:f>
              <c:numCache>
                <c:formatCode>General</c:formatCode>
                <c:ptCount val="3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</c:numCache>
            </c:numRef>
          </c:cat>
          <c:val>
            <c:numRef>
              <c:f>Foglio1!$C$2:$C$4</c:f>
              <c:numCache>
                <c:formatCode>General</c:formatCode>
                <c:ptCount val="3"/>
                <c:pt idx="0">
                  <c:v>0</c:v>
                </c:pt>
                <c:pt idx="1">
                  <c:v>17.5</c:v>
                </c:pt>
                <c:pt idx="2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0C3-4C8F-8ADA-428923E60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6891472"/>
        <c:axId val="486890488"/>
      </c:lineChart>
      <c:catAx>
        <c:axId val="486891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Years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6890488"/>
        <c:crosses val="autoZero"/>
        <c:auto val="1"/>
        <c:lblAlgn val="ctr"/>
        <c:lblOffset val="100"/>
        <c:noMultiLvlLbl val="0"/>
      </c:catAx>
      <c:valAx>
        <c:axId val="486890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Compound Annual</a:t>
                </a:r>
                <a:r>
                  <a:rPr lang="en-GB" baseline="0"/>
                  <a:t> Growth [%]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6891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576055801328077"/>
          <c:y val="0.55796765318742592"/>
          <c:w val="0.27423944198671918"/>
          <c:h val="0.2063207253493674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ECECD-4703-4BBB-8B17-0E0B017D32CB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F0E94-80CC-45D9-92C4-976B932CDD7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56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0E94-80CC-45D9-92C4-976B932CDD7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369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0E94-80CC-45D9-92C4-976B932CDD7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10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0E94-80CC-45D9-92C4-976B932CDD7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179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-  Sottolineare che si sta sviluppando un indice che valuta l’effetto di una missione spaziale in termini di benefits alla società basato sugli </a:t>
            </a:r>
            <a:r>
              <a:rPr lang="it-IT" dirty="0" err="1"/>
              <a:t>SDGs</a:t>
            </a:r>
            <a:r>
              <a:rPr lang="it-IT" dirty="0"/>
              <a:t>.</a:t>
            </a:r>
          </a:p>
          <a:p>
            <a:pPr marL="171450" indent="-171450">
              <a:buFontTx/>
              <a:buChar char="-"/>
            </a:pP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can.. </a:t>
            </a:r>
            <a:r>
              <a:rPr lang="it-IT" dirty="0" err="1"/>
              <a:t>Growing</a:t>
            </a:r>
            <a:r>
              <a:rPr lang="it-IT" dirty="0"/>
              <a:t> double rate</a:t>
            </a:r>
          </a:p>
          <a:p>
            <a:pPr marL="171450" indent="-171450">
              <a:buFontTx/>
              <a:buChar char="-"/>
            </a:pPr>
            <a:r>
              <a:rPr lang="it-IT" dirty="0" err="1"/>
              <a:t>Let</a:t>
            </a:r>
            <a:r>
              <a:rPr lang="it-IT" dirty="0"/>
              <a:t> me </a:t>
            </a:r>
            <a:r>
              <a:rPr lang="it-IT" dirty="0" err="1"/>
              <a:t>now</a:t>
            </a:r>
            <a:r>
              <a:rPr lang="it-IT" dirty="0"/>
              <a:t> intro.. </a:t>
            </a:r>
            <a:r>
              <a:rPr lang="it-IT" dirty="0" err="1"/>
              <a:t>Newborn</a:t>
            </a:r>
            <a:r>
              <a:rPr lang="it-IT" dirty="0"/>
              <a:t>.. </a:t>
            </a:r>
            <a:r>
              <a:rPr lang="it-IT" dirty="0" err="1"/>
              <a:t>Endorsed</a:t>
            </a:r>
            <a:r>
              <a:rPr lang="it-IT" dirty="0"/>
              <a:t> by </a:t>
            </a:r>
            <a:r>
              <a:rPr lang="it-IT" dirty="0" err="1"/>
              <a:t>Council</a:t>
            </a:r>
            <a:r>
              <a:rPr lang="it-IT" dirty="0"/>
              <a:t> of EU and </a:t>
            </a:r>
            <a:r>
              <a:rPr lang="it-IT" dirty="0" err="1"/>
              <a:t>embraced</a:t>
            </a:r>
            <a:r>
              <a:rPr lang="it-IT" dirty="0"/>
              <a:t> by Iceland, Scotland, </a:t>
            </a:r>
            <a:r>
              <a:rPr lang="it-IT" dirty="0" err="1"/>
              <a:t>Finland</a:t>
            </a:r>
            <a:r>
              <a:rPr lang="it-IT" dirty="0"/>
              <a:t> and New Zeland </a:t>
            </a:r>
            <a:r>
              <a:rPr lang="it-IT" dirty="0" err="1"/>
              <a:t>joining</a:t>
            </a:r>
            <a:r>
              <a:rPr lang="it-IT" dirty="0"/>
              <a:t> </a:t>
            </a:r>
            <a:r>
              <a:rPr lang="it-IT" dirty="0" err="1"/>
              <a:t>WEGo</a:t>
            </a:r>
            <a:r>
              <a:rPr lang="it-IT" dirty="0"/>
              <a:t> network</a:t>
            </a:r>
          </a:p>
          <a:p>
            <a:pPr marL="171450" indent="-171450">
              <a:buFontTx/>
              <a:buChar char="-"/>
            </a:pPr>
            <a:r>
              <a:rPr lang="it-IT" dirty="0" err="1"/>
              <a:t>Infographic</a:t>
            </a:r>
            <a:r>
              <a:rPr lang="it-IT" dirty="0"/>
              <a:t> – GDP </a:t>
            </a:r>
            <a:r>
              <a:rPr lang="it-IT" dirty="0" err="1"/>
              <a:t>growth</a:t>
            </a:r>
            <a:r>
              <a:rPr lang="it-IT" dirty="0"/>
              <a:t> </a:t>
            </a:r>
            <a:r>
              <a:rPr lang="it-IT" dirty="0" err="1"/>
              <a:t>persp</a:t>
            </a:r>
            <a:r>
              <a:rPr lang="it-IT" dirty="0"/>
              <a:t> – </a:t>
            </a:r>
            <a:r>
              <a:rPr lang="it-IT" dirty="0" err="1"/>
              <a:t>societal</a:t>
            </a:r>
            <a:r>
              <a:rPr lang="it-IT" dirty="0"/>
              <a:t> </a:t>
            </a:r>
            <a:r>
              <a:rPr lang="it-IT" dirty="0" err="1"/>
              <a:t>thriving</a:t>
            </a:r>
            <a:r>
              <a:rPr lang="it-IT" dirty="0"/>
              <a:t> – </a:t>
            </a:r>
            <a:r>
              <a:rPr lang="it-IT" dirty="0" err="1"/>
              <a:t>wellb</a:t>
            </a:r>
            <a:r>
              <a:rPr lang="it-IT" dirty="0"/>
              <a:t> of </a:t>
            </a:r>
            <a:r>
              <a:rPr lang="it-IT" dirty="0" err="1"/>
              <a:t>citizens</a:t>
            </a:r>
            <a:r>
              <a:rPr lang="it-IT" dirty="0"/>
              <a:t> and the </a:t>
            </a:r>
            <a:r>
              <a:rPr lang="it-IT" dirty="0" err="1"/>
              <a:t>planet</a:t>
            </a:r>
            <a:r>
              <a:rPr lang="it-IT" dirty="0"/>
              <a:t>. </a:t>
            </a:r>
            <a:r>
              <a:rPr lang="it-IT" dirty="0" err="1"/>
              <a:t>SDGs</a:t>
            </a:r>
            <a:r>
              <a:rPr lang="it-IT" dirty="0"/>
              <a:t> can guide </a:t>
            </a:r>
            <a:r>
              <a:rPr lang="it-IT" dirty="0" err="1"/>
              <a:t>decision</a:t>
            </a:r>
            <a:r>
              <a:rPr lang="it-IT" dirty="0"/>
              <a:t> making</a:t>
            </a:r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0E94-80CC-45D9-92C4-976B932CDD7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786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- </a:t>
            </a:r>
            <a:r>
              <a:rPr lang="it-IT" err="1"/>
              <a:t>Starting</a:t>
            </a:r>
            <a:r>
              <a:rPr lang="it-IT"/>
              <a:t> from EO mission data (</a:t>
            </a:r>
            <a:r>
              <a:rPr lang="it-IT" err="1"/>
              <a:t>orb</a:t>
            </a:r>
            <a:r>
              <a:rPr lang="it-IT"/>
              <a:t> and </a:t>
            </a:r>
            <a:r>
              <a:rPr lang="it-IT" err="1"/>
              <a:t>sens</a:t>
            </a:r>
            <a:r>
              <a:rPr lang="it-IT"/>
              <a:t> tech par) and from the </a:t>
            </a:r>
            <a:r>
              <a:rPr lang="it-IT" err="1"/>
              <a:t>ident</a:t>
            </a:r>
            <a:r>
              <a:rPr lang="it-IT"/>
              <a:t> of </a:t>
            </a:r>
            <a:r>
              <a:rPr lang="it-IT" err="1"/>
              <a:t>sev</a:t>
            </a:r>
            <a:r>
              <a:rPr lang="it-IT"/>
              <a:t> services</a:t>
            </a: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0E94-80CC-45D9-92C4-976B932CDD7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710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it-IT" err="1"/>
              <a:t>Copernicus</a:t>
            </a:r>
            <a:r>
              <a:rPr lang="it-IT"/>
              <a:t>: EO </a:t>
            </a:r>
            <a:r>
              <a:rPr lang="it-IT" err="1"/>
              <a:t>program</a:t>
            </a:r>
            <a:r>
              <a:rPr lang="it-IT"/>
              <a:t> of ESA, </a:t>
            </a:r>
            <a:r>
              <a:rPr lang="it-IT" err="1"/>
              <a:t>able</a:t>
            </a:r>
            <a:r>
              <a:rPr lang="it-IT"/>
              <a:t> to </a:t>
            </a:r>
            <a:r>
              <a:rPr lang="it-IT" err="1"/>
              <a:t>evaluate</a:t>
            </a:r>
            <a:r>
              <a:rPr lang="it-IT"/>
              <a:t> 5 out of 6 missions</a:t>
            </a:r>
          </a:p>
          <a:p>
            <a:pPr marL="171450" indent="-171450">
              <a:buFontTx/>
              <a:buChar char="-"/>
            </a:pPr>
            <a:r>
              <a:rPr lang="it-IT"/>
              <a:t>S1 radar mission, </a:t>
            </a:r>
            <a:r>
              <a:rPr lang="it-IT" err="1"/>
              <a:t>other</a:t>
            </a:r>
            <a:r>
              <a:rPr lang="it-IT"/>
              <a:t> passive </a:t>
            </a:r>
            <a:r>
              <a:rPr lang="it-IT" err="1"/>
              <a:t>sensors</a:t>
            </a:r>
            <a:endParaRPr lang="it-IT"/>
          </a:p>
          <a:p>
            <a:pPr marL="171450" indent="-171450">
              <a:buFontTx/>
              <a:buChar char="-"/>
            </a:pPr>
            <a:r>
              <a:rPr lang="it-IT"/>
              <a:t>Left spider </a:t>
            </a:r>
            <a:r>
              <a:rPr lang="it-IT" err="1"/>
              <a:t>dgrm</a:t>
            </a:r>
            <a:r>
              <a:rPr lang="it-IT"/>
              <a:t> </a:t>
            </a:r>
            <a:r>
              <a:rPr lang="it-IT">
                <a:sym typeface="Wingdings" panose="05000000000000000000" pitchFamily="2" charset="2"/>
              </a:rPr>
              <a:t> Service </a:t>
            </a:r>
            <a:r>
              <a:rPr lang="it-IT" err="1">
                <a:sym typeface="Wingdings" panose="05000000000000000000" pitchFamily="2" charset="2"/>
              </a:rPr>
              <a:t>indices</a:t>
            </a: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0E94-80CC-45D9-92C4-976B932CDD7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726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0E94-80CC-45D9-92C4-976B932CDD7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928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it-IT" err="1"/>
              <a:t>Many</a:t>
            </a:r>
            <a:r>
              <a:rPr lang="it-IT"/>
              <a:t> </a:t>
            </a:r>
            <a:r>
              <a:rPr lang="it-IT" err="1"/>
              <a:t>space</a:t>
            </a:r>
            <a:r>
              <a:rPr lang="it-IT"/>
              <a:t>..</a:t>
            </a:r>
          </a:p>
          <a:p>
            <a:pPr marL="171450" indent="-171450">
              <a:buFontTx/>
              <a:buChar char="-"/>
            </a:pPr>
            <a:r>
              <a:rPr lang="it-IT" err="1"/>
              <a:t>However</a:t>
            </a:r>
            <a:r>
              <a:rPr lang="it-IT"/>
              <a:t>, </a:t>
            </a:r>
            <a:r>
              <a:rPr lang="it-IT" err="1"/>
              <a:t>only</a:t>
            </a:r>
            <a:r>
              <a:rPr lang="it-IT"/>
              <a:t> qualitative</a:t>
            </a:r>
          </a:p>
          <a:p>
            <a:pPr marL="171450" indent="-171450">
              <a:buFontTx/>
              <a:buChar char="-"/>
            </a:pPr>
            <a:r>
              <a:rPr lang="it-IT"/>
              <a:t>Scalera</a:t>
            </a: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0E94-80CC-45D9-92C4-976B932CDD7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350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it-IT"/>
              <a:t>Passive </a:t>
            </a:r>
            <a:r>
              <a:rPr lang="it-IT" err="1"/>
              <a:t>sensors</a:t>
            </a:r>
            <a:endParaRPr lang="it-IT"/>
          </a:p>
          <a:p>
            <a:pPr marL="171450" indent="-171450">
              <a:buFontTx/>
              <a:buChar char="-"/>
            </a:pPr>
            <a:r>
              <a:rPr lang="it-IT" err="1"/>
              <a:t>Pleiades</a:t>
            </a:r>
            <a:r>
              <a:rPr lang="it-IT"/>
              <a:t>, </a:t>
            </a:r>
            <a:r>
              <a:rPr lang="it-IT" err="1"/>
              <a:t>very</a:t>
            </a:r>
            <a:r>
              <a:rPr lang="it-IT"/>
              <a:t> high </a:t>
            </a:r>
            <a:r>
              <a:rPr lang="it-IT" err="1"/>
              <a:t>resolution</a:t>
            </a:r>
            <a:r>
              <a:rPr lang="it-IT"/>
              <a:t> mission </a:t>
            </a:r>
            <a:r>
              <a:rPr lang="it-IT">
                <a:sym typeface="Wingdings" panose="05000000000000000000" pitchFamily="2" charset="2"/>
              </a:rPr>
              <a:t> french </a:t>
            </a:r>
            <a:r>
              <a:rPr lang="it-IT" err="1">
                <a:sym typeface="Wingdings" panose="05000000000000000000" pitchFamily="2" charset="2"/>
              </a:rPr>
              <a:t>space</a:t>
            </a:r>
            <a:r>
              <a:rPr lang="it-IT">
                <a:sym typeface="Wingdings" panose="05000000000000000000" pitchFamily="2" charset="2"/>
              </a:rPr>
              <a:t> agency, PRISMA, </a:t>
            </a:r>
            <a:r>
              <a:rPr lang="it-IT" err="1">
                <a:sym typeface="Wingdings" panose="05000000000000000000" pitchFamily="2" charset="2"/>
              </a:rPr>
              <a:t>hyperspectral</a:t>
            </a:r>
            <a:r>
              <a:rPr lang="it-IT">
                <a:sym typeface="Wingdings" panose="05000000000000000000" pitchFamily="2" charset="2"/>
              </a:rPr>
              <a:t> mission  ASI</a:t>
            </a:r>
          </a:p>
          <a:p>
            <a:pPr marL="171450" indent="-171450">
              <a:buFontTx/>
              <a:buChar char="-"/>
            </a:pP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0E94-80CC-45D9-92C4-976B932CDD7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582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it-IT"/>
              <a:t>COSMO-SkyMed </a:t>
            </a:r>
            <a:r>
              <a:rPr lang="it-IT" err="1"/>
              <a:t>sar</a:t>
            </a:r>
            <a:r>
              <a:rPr lang="it-IT"/>
              <a:t> mission of ASI X band </a:t>
            </a:r>
            <a:r>
              <a:rPr lang="it-IT" err="1"/>
              <a:t>fully</a:t>
            </a:r>
            <a:r>
              <a:rPr lang="it-IT"/>
              <a:t> </a:t>
            </a:r>
            <a:r>
              <a:rPr lang="it-IT" err="1"/>
              <a:t>pol</a:t>
            </a:r>
            <a:r>
              <a:rPr lang="it-IT"/>
              <a:t>, </a:t>
            </a:r>
            <a:r>
              <a:rPr lang="it-IT" err="1"/>
              <a:t>Biomass</a:t>
            </a:r>
            <a:r>
              <a:rPr lang="it-IT"/>
              <a:t> </a:t>
            </a:r>
            <a:r>
              <a:rPr lang="it-IT">
                <a:sym typeface="Wingdings" panose="05000000000000000000" pitchFamily="2" charset="2"/>
              </a:rPr>
              <a:t></a:t>
            </a:r>
            <a:r>
              <a:rPr lang="it-IT"/>
              <a:t> Earth </a:t>
            </a:r>
            <a:r>
              <a:rPr lang="it-IT" err="1"/>
              <a:t>explorer</a:t>
            </a:r>
            <a:r>
              <a:rPr lang="it-IT"/>
              <a:t> mission of the ESA, P band, </a:t>
            </a:r>
            <a:r>
              <a:rPr lang="it-IT" err="1"/>
              <a:t>fully</a:t>
            </a:r>
            <a:r>
              <a:rPr lang="it-IT"/>
              <a:t> </a:t>
            </a:r>
            <a:r>
              <a:rPr lang="it-IT" err="1"/>
              <a:t>polarimetric</a:t>
            </a:r>
            <a:endParaRPr lang="it-IT"/>
          </a:p>
          <a:p>
            <a:pPr marL="171450" indent="-171450">
              <a:buFontTx/>
              <a:buChar char="-"/>
            </a:pPr>
            <a:r>
              <a:rPr lang="it-IT"/>
              <a:t>COSMO </a:t>
            </a:r>
            <a:r>
              <a:rPr lang="it-IT" err="1"/>
              <a:t>even</a:t>
            </a:r>
            <a:r>
              <a:rPr lang="it-IT"/>
              <a:t> </a:t>
            </a:r>
            <a:r>
              <a:rPr lang="it-IT" err="1"/>
              <a:t>if</a:t>
            </a:r>
            <a:r>
              <a:rPr lang="it-IT"/>
              <a:t> limited to </a:t>
            </a:r>
            <a:r>
              <a:rPr lang="it-IT" err="1"/>
              <a:t>certain</a:t>
            </a:r>
            <a:r>
              <a:rPr lang="it-IT"/>
              <a:t> services, </a:t>
            </a:r>
            <a:r>
              <a:rPr lang="it-IT" err="1"/>
              <a:t>provide</a:t>
            </a:r>
            <a:r>
              <a:rPr lang="it-IT"/>
              <a:t> </a:t>
            </a:r>
            <a:r>
              <a:rPr lang="it-IT" err="1"/>
              <a:t>significant</a:t>
            </a:r>
            <a:r>
              <a:rPr lang="it-IT"/>
              <a:t> social performances</a:t>
            </a: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F0E94-80CC-45D9-92C4-976B932CDD7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152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ttangolo 167"/>
          <p:cNvSpPr/>
          <p:nvPr userDrawn="1"/>
        </p:nvSpPr>
        <p:spPr>
          <a:xfrm>
            <a:off x="0" y="4473725"/>
            <a:ext cx="12192000" cy="239351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bg1"/>
              </a:solidFill>
            </a:endParaRPr>
          </a:p>
        </p:txBody>
      </p:sp>
      <p:grpSp>
        <p:nvGrpSpPr>
          <p:cNvPr id="133" name="Gruppo 168"/>
          <p:cNvGrpSpPr/>
          <p:nvPr userDrawn="1"/>
        </p:nvGrpSpPr>
        <p:grpSpPr>
          <a:xfrm>
            <a:off x="64011" y="4403205"/>
            <a:ext cx="12048863" cy="180000"/>
            <a:chOff x="1218340" y="275867"/>
            <a:chExt cx="17715122" cy="567843"/>
          </a:xfrm>
        </p:grpSpPr>
        <p:cxnSp>
          <p:nvCxnSpPr>
            <p:cNvPr id="134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Titolo 1"/>
          <p:cNvSpPr>
            <a:spLocks noGrp="1"/>
          </p:cNvSpPr>
          <p:nvPr>
            <p:ph type="ctrTitle" hasCustomPrompt="1"/>
          </p:nvPr>
        </p:nvSpPr>
        <p:spPr>
          <a:xfrm>
            <a:off x="855379" y="4149728"/>
            <a:ext cx="10363200" cy="96837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25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855379" y="5260975"/>
            <a:ext cx="10363200" cy="13335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2" name="Immagine 3">
            <a:extLst>
              <a:ext uri="{FF2B5EF4-FFF2-40B4-BE49-F238E27FC236}">
                <a16:creationId xmlns:a16="http://schemas.microsoft.com/office/drawing/2014/main" id="{4C1646FD-D8C3-4F16-B80F-472EC7B86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 b="14736"/>
          <a:stretch/>
        </p:blipFill>
        <p:spPr>
          <a:xfrm>
            <a:off x="-121671" y="-28283"/>
            <a:ext cx="2716957" cy="899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EB0F65-AD6F-4C5F-95A4-EA48A6FAB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895" y="126964"/>
            <a:ext cx="703446" cy="47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9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924" y="1321200"/>
            <a:ext cx="5742477" cy="4925596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167999" y="1321200"/>
            <a:ext cx="5822772" cy="4925596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5922" y="692150"/>
            <a:ext cx="11694995" cy="397938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2962A4B-7F9C-4042-B5EF-75DB38861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6 June 2023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C8FCFA-AB14-4F91-B231-6ED9BE8E6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2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2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 Capacity allocation for the sustainability of space activities Workshop 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024BBCC-0B10-4B88-A6A5-E868DECE7D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32E340B-6DF6-4B42-912A-1B529C9C7761}" type="slidenum">
              <a:rPr lang="en-US" smtClean="0"/>
              <a:pPr/>
              <a:t>‹N›</a:t>
            </a:fld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59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924" y="2034000"/>
            <a:ext cx="5742477" cy="4212796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692150"/>
            <a:ext cx="11694584" cy="397938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1" name="Segnaposto testo 2"/>
          <p:cNvSpPr>
            <a:spLocks noGrp="1"/>
          </p:cNvSpPr>
          <p:nvPr>
            <p:ph type="body" idx="15" hasCustomPrompt="1"/>
          </p:nvPr>
        </p:nvSpPr>
        <p:spPr>
          <a:xfrm>
            <a:off x="295923" y="1323191"/>
            <a:ext cx="5741908" cy="639762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6"/>
          </p:nvPr>
        </p:nvSpPr>
        <p:spPr>
          <a:xfrm>
            <a:off x="6248296" y="2034000"/>
            <a:ext cx="5742477" cy="4212796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3" name="Segnaposto testo 2"/>
          <p:cNvSpPr>
            <a:spLocks noGrp="1"/>
          </p:cNvSpPr>
          <p:nvPr>
            <p:ph type="body" idx="17" hasCustomPrompt="1"/>
          </p:nvPr>
        </p:nvSpPr>
        <p:spPr>
          <a:xfrm>
            <a:off x="6248295" y="1323191"/>
            <a:ext cx="5741908" cy="639762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9DA829D-D765-4478-9AEA-AD031D466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6 June 2023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9F54307-BBE9-468C-9AC9-FE6BB6E5C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2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2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 Capacity allocation for the sustainability of space activities Workshop 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41B0B8E-E5CA-4681-A3A0-A57415134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32E340B-6DF6-4B42-912A-1B529C9C7761}" type="slidenum">
              <a:rPr lang="en-US" smtClean="0"/>
              <a:pPr/>
              <a:t>‹N›</a:t>
            </a:fld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481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252"/>
          <p:cNvSpPr/>
          <p:nvPr userDrawn="1"/>
        </p:nvSpPr>
        <p:spPr>
          <a:xfrm>
            <a:off x="0" y="0"/>
            <a:ext cx="12192000" cy="12521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9" name="Gruppo 131"/>
          <p:cNvGrpSpPr/>
          <p:nvPr userDrawn="1"/>
        </p:nvGrpSpPr>
        <p:grpSpPr>
          <a:xfrm>
            <a:off x="0" y="1089904"/>
            <a:ext cx="12192000" cy="162246"/>
            <a:chOff x="1218340" y="275867"/>
            <a:chExt cx="17715122" cy="567843"/>
          </a:xfrm>
        </p:grpSpPr>
        <p:cxnSp>
          <p:nvCxnSpPr>
            <p:cNvPr id="10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00" y="1332000"/>
            <a:ext cx="11692800" cy="49248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30" name="Date Placeholder 3">
            <a:extLst>
              <a:ext uri="{FF2B5EF4-FFF2-40B4-BE49-F238E27FC236}">
                <a16:creationId xmlns:a16="http://schemas.microsoft.com/office/drawing/2014/main" id="{08EAF223-F333-4C5A-9773-0B790E318C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6 June 2023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1" name="Footer Placeholder 4">
            <a:extLst>
              <a:ext uri="{FF2B5EF4-FFF2-40B4-BE49-F238E27FC236}">
                <a16:creationId xmlns:a16="http://schemas.microsoft.com/office/drawing/2014/main" id="{CCEA4B45-3AB1-4B99-85FB-B9B83478FA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2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2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 Capacity allocation for the sustainability of space activities Workshop 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2" name="Slide Number Placeholder 5">
            <a:extLst>
              <a:ext uri="{FF2B5EF4-FFF2-40B4-BE49-F238E27FC236}">
                <a16:creationId xmlns:a16="http://schemas.microsoft.com/office/drawing/2014/main" id="{5DF96FCF-409B-4C01-8A50-5895D2F34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32E340B-6DF6-4B42-912A-1B529C9C7761}" type="slidenum">
              <a:rPr lang="en-US" smtClean="0"/>
              <a:pPr/>
              <a:t>‹N›</a:t>
            </a:fld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509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ttangolo 252"/>
          <p:cNvSpPr/>
          <p:nvPr userDrawn="1"/>
        </p:nvSpPr>
        <p:spPr>
          <a:xfrm>
            <a:off x="0" y="0"/>
            <a:ext cx="12192000" cy="12521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>
              <a:solidFill>
                <a:schemeClr val="tx2"/>
              </a:solidFill>
            </a:endParaRPr>
          </a:p>
        </p:txBody>
      </p:sp>
      <p:grpSp>
        <p:nvGrpSpPr>
          <p:cNvPr id="132" name="Gruppo 131"/>
          <p:cNvGrpSpPr/>
          <p:nvPr userDrawn="1"/>
        </p:nvGrpSpPr>
        <p:grpSpPr>
          <a:xfrm>
            <a:off x="0" y="1089904"/>
            <a:ext cx="12192000" cy="162246"/>
            <a:chOff x="1218340" y="275867"/>
            <a:chExt cx="17715122" cy="567843"/>
          </a:xfrm>
        </p:grpSpPr>
        <p:cxnSp>
          <p:nvCxnSpPr>
            <p:cNvPr id="133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00" y="1332000"/>
            <a:ext cx="11692800" cy="49248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692150"/>
            <a:ext cx="11694584" cy="3979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30" name="Date Placeholder 3">
            <a:extLst>
              <a:ext uri="{FF2B5EF4-FFF2-40B4-BE49-F238E27FC236}">
                <a16:creationId xmlns:a16="http://schemas.microsoft.com/office/drawing/2014/main" id="{B655CBA6-097F-41A2-9C3B-BD931AF141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6 June 2023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3" name="Footer Placeholder 4">
            <a:extLst>
              <a:ext uri="{FF2B5EF4-FFF2-40B4-BE49-F238E27FC236}">
                <a16:creationId xmlns:a16="http://schemas.microsoft.com/office/drawing/2014/main" id="{5FE3EA5A-4B12-48F2-A6FB-D8F6413BE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2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2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 Capacity allocation for the sustainability of space activities Workshop 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4" name="Slide Number Placeholder 5">
            <a:extLst>
              <a:ext uri="{FF2B5EF4-FFF2-40B4-BE49-F238E27FC236}">
                <a16:creationId xmlns:a16="http://schemas.microsoft.com/office/drawing/2014/main" id="{CD67CCF7-8843-4557-BCE9-824969398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32E340B-6DF6-4B42-912A-1B529C9C7761}" type="slidenum">
              <a:rPr lang="en-US" smtClean="0"/>
              <a:pPr/>
              <a:t>‹N›</a:t>
            </a:fld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618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252"/>
          <p:cNvSpPr/>
          <p:nvPr userDrawn="1"/>
        </p:nvSpPr>
        <p:spPr>
          <a:xfrm>
            <a:off x="0" y="0"/>
            <a:ext cx="12192000" cy="12521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>
              <a:solidFill>
                <a:schemeClr val="tx2"/>
              </a:solidFill>
            </a:endParaRPr>
          </a:p>
        </p:txBody>
      </p:sp>
      <p:grpSp>
        <p:nvGrpSpPr>
          <p:cNvPr id="11" name="Gruppo 131"/>
          <p:cNvGrpSpPr/>
          <p:nvPr userDrawn="1"/>
        </p:nvGrpSpPr>
        <p:grpSpPr>
          <a:xfrm>
            <a:off x="0" y="1089904"/>
            <a:ext cx="12192000" cy="162246"/>
            <a:chOff x="1218340" y="275867"/>
            <a:chExt cx="17715122" cy="567843"/>
          </a:xfrm>
        </p:grpSpPr>
        <p:cxnSp>
          <p:nvCxnSpPr>
            <p:cNvPr id="12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924" y="1321200"/>
            <a:ext cx="5742477" cy="4925596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167999" y="1321200"/>
            <a:ext cx="5822772" cy="4925596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32" name="Date Placeholder 3">
            <a:extLst>
              <a:ext uri="{FF2B5EF4-FFF2-40B4-BE49-F238E27FC236}">
                <a16:creationId xmlns:a16="http://schemas.microsoft.com/office/drawing/2014/main" id="{BE30AA09-5C3F-4F5A-A0BC-266B1A3A5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6 June 2023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3" name="Footer Placeholder 4">
            <a:extLst>
              <a:ext uri="{FF2B5EF4-FFF2-40B4-BE49-F238E27FC236}">
                <a16:creationId xmlns:a16="http://schemas.microsoft.com/office/drawing/2014/main" id="{00D76F14-FED1-42A5-B939-61499F473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2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2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 Capacity allocation for the sustainability of space activities Workshop 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4" name="Slide Number Placeholder 5">
            <a:extLst>
              <a:ext uri="{FF2B5EF4-FFF2-40B4-BE49-F238E27FC236}">
                <a16:creationId xmlns:a16="http://schemas.microsoft.com/office/drawing/2014/main" id="{99ECA3B7-82BC-4488-BFC4-DA6599C0B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32E340B-6DF6-4B42-912A-1B529C9C7761}" type="slidenum">
              <a:rPr lang="en-US" smtClean="0"/>
              <a:pPr/>
              <a:t>‹N›</a:t>
            </a:fld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678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252"/>
          <p:cNvSpPr/>
          <p:nvPr userDrawn="1"/>
        </p:nvSpPr>
        <p:spPr>
          <a:xfrm>
            <a:off x="0" y="0"/>
            <a:ext cx="12192000" cy="12521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>
              <a:solidFill>
                <a:schemeClr val="tx2"/>
              </a:solidFill>
            </a:endParaRPr>
          </a:p>
        </p:txBody>
      </p:sp>
      <p:grpSp>
        <p:nvGrpSpPr>
          <p:cNvPr id="12" name="Gruppo 131"/>
          <p:cNvGrpSpPr/>
          <p:nvPr userDrawn="1"/>
        </p:nvGrpSpPr>
        <p:grpSpPr>
          <a:xfrm>
            <a:off x="0" y="1089904"/>
            <a:ext cx="12192000" cy="162246"/>
            <a:chOff x="1218340" y="275867"/>
            <a:chExt cx="17715122" cy="567843"/>
          </a:xfrm>
        </p:grpSpPr>
        <p:cxnSp>
          <p:nvCxnSpPr>
            <p:cNvPr id="13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924" y="1321200"/>
            <a:ext cx="5742477" cy="4925596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167999" y="1321200"/>
            <a:ext cx="5822772" cy="4925596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692150"/>
            <a:ext cx="11694584" cy="3979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33" name="Date Placeholder 3">
            <a:extLst>
              <a:ext uri="{FF2B5EF4-FFF2-40B4-BE49-F238E27FC236}">
                <a16:creationId xmlns:a16="http://schemas.microsoft.com/office/drawing/2014/main" id="{490570F4-A1B9-4329-AFB0-44CD51F14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6 June 2023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4" name="Footer Placeholder 4">
            <a:extLst>
              <a:ext uri="{FF2B5EF4-FFF2-40B4-BE49-F238E27FC236}">
                <a16:creationId xmlns:a16="http://schemas.microsoft.com/office/drawing/2014/main" id="{9D0A5FB6-035E-4E55-B979-9D6752194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2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2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 Capacity allocation for the sustainability of space activities Workshop 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5" name="Slide Number Placeholder 5">
            <a:extLst>
              <a:ext uri="{FF2B5EF4-FFF2-40B4-BE49-F238E27FC236}">
                <a16:creationId xmlns:a16="http://schemas.microsoft.com/office/drawing/2014/main" id="{ED1487FA-6856-48A4-8985-0B034954C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32E340B-6DF6-4B42-912A-1B529C9C7761}" type="slidenum">
              <a:rPr lang="en-US" smtClean="0"/>
              <a:pPr/>
              <a:t>‹N›</a:t>
            </a:fld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605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252"/>
          <p:cNvSpPr/>
          <p:nvPr userDrawn="1"/>
        </p:nvSpPr>
        <p:spPr>
          <a:xfrm>
            <a:off x="0" y="0"/>
            <a:ext cx="12192000" cy="12521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>
              <a:solidFill>
                <a:schemeClr val="tx2"/>
              </a:solidFill>
            </a:endParaRPr>
          </a:p>
        </p:txBody>
      </p:sp>
      <p:grpSp>
        <p:nvGrpSpPr>
          <p:cNvPr id="15" name="Gruppo 131"/>
          <p:cNvGrpSpPr/>
          <p:nvPr userDrawn="1"/>
        </p:nvGrpSpPr>
        <p:grpSpPr>
          <a:xfrm>
            <a:off x="0" y="1089904"/>
            <a:ext cx="12192000" cy="162246"/>
            <a:chOff x="1218340" y="275867"/>
            <a:chExt cx="17715122" cy="567843"/>
          </a:xfrm>
        </p:grpSpPr>
        <p:cxnSp>
          <p:nvCxnSpPr>
            <p:cNvPr id="16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924" y="2034000"/>
            <a:ext cx="5742477" cy="4212796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692150"/>
            <a:ext cx="11694584" cy="3979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1" name="Segnaposto testo 2"/>
          <p:cNvSpPr>
            <a:spLocks noGrp="1"/>
          </p:cNvSpPr>
          <p:nvPr>
            <p:ph type="body" idx="15" hasCustomPrompt="1"/>
          </p:nvPr>
        </p:nvSpPr>
        <p:spPr>
          <a:xfrm>
            <a:off x="295923" y="1323191"/>
            <a:ext cx="5741908" cy="639762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6"/>
          </p:nvPr>
        </p:nvSpPr>
        <p:spPr>
          <a:xfrm>
            <a:off x="6248296" y="2034000"/>
            <a:ext cx="5742477" cy="4212796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3" name="Segnaposto testo 2"/>
          <p:cNvSpPr>
            <a:spLocks noGrp="1"/>
          </p:cNvSpPr>
          <p:nvPr>
            <p:ph type="body" idx="17" hasCustomPrompt="1"/>
          </p:nvPr>
        </p:nvSpPr>
        <p:spPr>
          <a:xfrm>
            <a:off x="6248295" y="1323191"/>
            <a:ext cx="5741908" cy="639762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36" name="Date Placeholder 3">
            <a:extLst>
              <a:ext uri="{FF2B5EF4-FFF2-40B4-BE49-F238E27FC236}">
                <a16:creationId xmlns:a16="http://schemas.microsoft.com/office/drawing/2014/main" id="{1157D746-F16D-4BFA-81FC-46D342240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6 June 2023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7" name="Footer Placeholder 4">
            <a:extLst>
              <a:ext uri="{FF2B5EF4-FFF2-40B4-BE49-F238E27FC236}">
                <a16:creationId xmlns:a16="http://schemas.microsoft.com/office/drawing/2014/main" id="{6FAE4321-942B-41B1-B698-FB42DFE0A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2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2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 Capacity allocation for the sustainability of space activities Workshop 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8" name="Slide Number Placeholder 5">
            <a:extLst>
              <a:ext uri="{FF2B5EF4-FFF2-40B4-BE49-F238E27FC236}">
                <a16:creationId xmlns:a16="http://schemas.microsoft.com/office/drawing/2014/main" id="{DA054C16-247F-478E-BE94-04CDE5A67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32E340B-6DF6-4B42-912A-1B529C9C7761}" type="slidenum">
              <a:rPr lang="en-US" smtClean="0"/>
              <a:pPr/>
              <a:t>‹N›</a:t>
            </a:fld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692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5679F87-564C-43F5-9C5B-2D5C68BF7F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6 June 2023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028E80-D30F-44AB-9B0C-CEA198E40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2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2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 Capacity allocation for the sustainability of space activities Workshop 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EBD4208-A969-4C15-87FB-728B8B9C8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32E340B-6DF6-4B42-912A-1B529C9C7761}" type="slidenum">
              <a:rPr lang="en-US" smtClean="0"/>
              <a:pPr/>
              <a:t>‹N›</a:t>
            </a:fld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825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298BAAC-A282-41AC-8433-599FA8604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6 June 2023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FAC76D-BD99-4604-A57C-CB6F61342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2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2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 Capacity allocation for the sustainability of space activities Workshop 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91902E-F8F1-4DDA-9173-B0BEF1F7B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32E340B-6DF6-4B42-912A-1B529C9C7761}" type="slidenum">
              <a:rPr lang="en-US" smtClean="0"/>
              <a:pPr/>
              <a:t>‹N›</a:t>
            </a:fld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934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ttangolo 167"/>
          <p:cNvSpPr/>
          <p:nvPr userDrawn="1"/>
        </p:nvSpPr>
        <p:spPr>
          <a:xfrm>
            <a:off x="0" y="3832227"/>
            <a:ext cx="12192000" cy="3025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bg1"/>
              </a:solidFill>
            </a:endParaRPr>
          </a:p>
        </p:txBody>
      </p:sp>
      <p:grpSp>
        <p:nvGrpSpPr>
          <p:cNvPr id="133" name="Gruppo 168"/>
          <p:cNvGrpSpPr/>
          <p:nvPr userDrawn="1"/>
        </p:nvGrpSpPr>
        <p:grpSpPr>
          <a:xfrm>
            <a:off x="64011" y="3816351"/>
            <a:ext cx="12048863" cy="180000"/>
            <a:chOff x="1218340" y="275867"/>
            <a:chExt cx="17715122" cy="567843"/>
          </a:xfrm>
        </p:grpSpPr>
        <p:cxnSp>
          <p:nvCxnSpPr>
            <p:cNvPr id="134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Titolo 1"/>
          <p:cNvSpPr>
            <a:spLocks noGrp="1"/>
          </p:cNvSpPr>
          <p:nvPr>
            <p:ph type="ctrTitle" hasCustomPrompt="1"/>
          </p:nvPr>
        </p:nvSpPr>
        <p:spPr>
          <a:xfrm>
            <a:off x="855379" y="4149728"/>
            <a:ext cx="10363200" cy="968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25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855379" y="5260975"/>
            <a:ext cx="10363200" cy="1333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130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" y="1100832"/>
            <a:ext cx="12191999" cy="29043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071C4C-3E87-4AE8-ADF6-2635B3715B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895" y="126964"/>
            <a:ext cx="703446" cy="474826"/>
          </a:xfrm>
          <a:prstGeom prst="rect">
            <a:avLst/>
          </a:prstGeom>
        </p:spPr>
      </p:pic>
      <p:pic>
        <p:nvPicPr>
          <p:cNvPr id="3" name="Immagine 3">
            <a:extLst>
              <a:ext uri="{FF2B5EF4-FFF2-40B4-BE49-F238E27FC236}">
                <a16:creationId xmlns:a16="http://schemas.microsoft.com/office/drawing/2014/main" id="{107D6974-E339-4082-8F21-B9911E92BD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 b="14736"/>
          <a:stretch/>
        </p:blipFill>
        <p:spPr>
          <a:xfrm>
            <a:off x="0" y="0"/>
            <a:ext cx="3168000" cy="104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56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ttangolo 167"/>
          <p:cNvSpPr/>
          <p:nvPr userDrawn="1"/>
        </p:nvSpPr>
        <p:spPr>
          <a:xfrm>
            <a:off x="0" y="3841463"/>
            <a:ext cx="12192000" cy="3025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bg1"/>
              </a:solidFill>
            </a:endParaRPr>
          </a:p>
        </p:txBody>
      </p:sp>
      <p:grpSp>
        <p:nvGrpSpPr>
          <p:cNvPr id="133" name="Gruppo 168"/>
          <p:cNvGrpSpPr/>
          <p:nvPr userDrawn="1"/>
        </p:nvGrpSpPr>
        <p:grpSpPr>
          <a:xfrm>
            <a:off x="64011" y="3816351"/>
            <a:ext cx="12048863" cy="180000"/>
            <a:chOff x="1218340" y="275867"/>
            <a:chExt cx="17715122" cy="567843"/>
          </a:xfrm>
        </p:grpSpPr>
        <p:cxnSp>
          <p:nvCxnSpPr>
            <p:cNvPr id="134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Titolo 1"/>
          <p:cNvSpPr>
            <a:spLocks noGrp="1"/>
          </p:cNvSpPr>
          <p:nvPr>
            <p:ph type="ctrTitle" hasCustomPrompt="1"/>
          </p:nvPr>
        </p:nvSpPr>
        <p:spPr>
          <a:xfrm>
            <a:off x="855379" y="4149728"/>
            <a:ext cx="10363200" cy="96837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25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855379" y="5260975"/>
            <a:ext cx="10363200" cy="13335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130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100832"/>
            <a:ext cx="12192002" cy="246786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noProof="0"/>
          </a:p>
        </p:txBody>
      </p:sp>
      <p:pic>
        <p:nvPicPr>
          <p:cNvPr id="2" name="Immagine 3">
            <a:extLst>
              <a:ext uri="{FF2B5EF4-FFF2-40B4-BE49-F238E27FC236}">
                <a16:creationId xmlns:a16="http://schemas.microsoft.com/office/drawing/2014/main" id="{66B7C5AA-FD7D-4020-8901-86C456EE64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 b="14736"/>
          <a:stretch/>
        </p:blipFill>
        <p:spPr>
          <a:xfrm>
            <a:off x="0" y="0"/>
            <a:ext cx="3168000" cy="10485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9A794E-6A60-463F-AF26-D87B3189B2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895" y="126964"/>
            <a:ext cx="703446" cy="47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90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" y="3"/>
            <a:ext cx="12191999" cy="3996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noProof="0"/>
          </a:p>
        </p:txBody>
      </p:sp>
      <p:sp>
        <p:nvSpPr>
          <p:cNvPr id="132" name="Rettangolo 167"/>
          <p:cNvSpPr/>
          <p:nvPr userDrawn="1"/>
        </p:nvSpPr>
        <p:spPr>
          <a:xfrm>
            <a:off x="0" y="3832227"/>
            <a:ext cx="12192000" cy="3025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bg1"/>
              </a:solidFill>
            </a:endParaRPr>
          </a:p>
        </p:txBody>
      </p:sp>
      <p:grpSp>
        <p:nvGrpSpPr>
          <p:cNvPr id="133" name="Gruppo 168"/>
          <p:cNvGrpSpPr/>
          <p:nvPr userDrawn="1"/>
        </p:nvGrpSpPr>
        <p:grpSpPr>
          <a:xfrm>
            <a:off x="64011" y="3816351"/>
            <a:ext cx="12048863" cy="180000"/>
            <a:chOff x="1218340" y="275867"/>
            <a:chExt cx="17715122" cy="567843"/>
          </a:xfrm>
        </p:grpSpPr>
        <p:cxnSp>
          <p:nvCxnSpPr>
            <p:cNvPr id="134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Titolo 1"/>
          <p:cNvSpPr>
            <a:spLocks noGrp="1"/>
          </p:cNvSpPr>
          <p:nvPr>
            <p:ph type="ctrTitle" hasCustomPrompt="1"/>
          </p:nvPr>
        </p:nvSpPr>
        <p:spPr>
          <a:xfrm>
            <a:off x="855379" y="4149728"/>
            <a:ext cx="10363200" cy="968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25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855379" y="5260975"/>
            <a:ext cx="10363200" cy="1333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D2D15-40E6-48FD-93D3-CA2B8F6F7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895" y="126964"/>
            <a:ext cx="703446" cy="474826"/>
          </a:xfrm>
          <a:prstGeom prst="rect">
            <a:avLst/>
          </a:prstGeom>
        </p:spPr>
      </p:pic>
      <p:pic>
        <p:nvPicPr>
          <p:cNvPr id="3" name="Picture 6" descr="Y:\IMMAGINE _COORDINATA_2014\PPT\loghi_PNG\01_polimi_centrato_BN_negativo_outline.png">
            <a:extLst>
              <a:ext uri="{FF2B5EF4-FFF2-40B4-BE49-F238E27FC236}">
                <a16:creationId xmlns:a16="http://schemas.microsoft.com/office/drawing/2014/main" id="{13E8ED0F-8B71-47A6-9839-D96CEB780A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597" y="5248461"/>
            <a:ext cx="1800000" cy="13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327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ttangolo 167"/>
          <p:cNvSpPr/>
          <p:nvPr userDrawn="1"/>
        </p:nvSpPr>
        <p:spPr>
          <a:xfrm>
            <a:off x="0" y="3950647"/>
            <a:ext cx="12192000" cy="3025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bg1"/>
              </a:solidFill>
            </a:endParaRPr>
          </a:p>
        </p:txBody>
      </p:sp>
      <p:sp>
        <p:nvSpPr>
          <p:cNvPr id="254" name="Titolo 1"/>
          <p:cNvSpPr>
            <a:spLocks noGrp="1"/>
          </p:cNvSpPr>
          <p:nvPr>
            <p:ph type="ctrTitle" hasCustomPrompt="1"/>
          </p:nvPr>
        </p:nvSpPr>
        <p:spPr>
          <a:xfrm>
            <a:off x="855379" y="4149728"/>
            <a:ext cx="10363200" cy="968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25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855378" y="5260975"/>
            <a:ext cx="8827501" cy="1333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2" name="Immagine 3">
            <a:extLst>
              <a:ext uri="{FF2B5EF4-FFF2-40B4-BE49-F238E27FC236}">
                <a16:creationId xmlns:a16="http://schemas.microsoft.com/office/drawing/2014/main" id="{4C1646FD-D8C3-4F16-B80F-472EC7B86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 b="14736"/>
          <a:stretch/>
        </p:blipFill>
        <p:spPr>
          <a:xfrm>
            <a:off x="0" y="0"/>
            <a:ext cx="2797794" cy="926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C1A9F7-0D09-47EE-A46B-FBAB2CBDDA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895" y="126964"/>
            <a:ext cx="703446" cy="474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BC8CF4-F9D7-4EAB-AAE6-2EEF139338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997" y="5374136"/>
            <a:ext cx="1230723" cy="123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71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513573"/>
            <a:ext cx="10363200" cy="1109709"/>
          </a:xfrm>
          <a:prstGeom prst="rect">
            <a:avLst/>
          </a:prstGeom>
        </p:spPr>
        <p:txBody>
          <a:bodyPr anchor="ctr"/>
          <a:lstStyle>
            <a:lvl1pPr>
              <a:defRPr sz="4000" cap="all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0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Section title</a:t>
            </a:r>
          </a:p>
        </p:txBody>
      </p:sp>
      <p:pic>
        <p:nvPicPr>
          <p:cNvPr id="2" name="Immagine 3">
            <a:extLst>
              <a:ext uri="{FF2B5EF4-FFF2-40B4-BE49-F238E27FC236}">
                <a16:creationId xmlns:a16="http://schemas.microsoft.com/office/drawing/2014/main" id="{6973369C-4E46-4BCC-A5E4-1DD0FCB4A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 b="14736"/>
          <a:stretch/>
        </p:blipFill>
        <p:spPr>
          <a:xfrm>
            <a:off x="0" y="0"/>
            <a:ext cx="3168000" cy="1048538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FE8AC61-0147-4152-90FE-26F5983278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11017" y="1648608"/>
            <a:ext cx="2690713" cy="2376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noProof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E8BEE1F-72E4-4CDC-AEE2-13D8B2A17C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6 June 2023</a:t>
            </a:r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97C87B2-AB2A-47EC-8AE8-0114B4E6D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Space Capacity allocation for the sustainability of space activities Workshop </a:t>
            </a:r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4DF9C0-2F6C-479B-810C-531233B10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32E340B-6DF6-4B42-912A-1B529C9C776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704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00" y="1332000"/>
            <a:ext cx="11692800" cy="49340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97FEF0F-6DD9-4F54-AC9E-4979046846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6 June 2023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8FA05C9-6B57-4615-8C5A-051291336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Space Capacity allocation for the sustainability of space activities Workshop </a:t>
            </a:r>
            <a:endParaRPr lang="it-IT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C076EBC-D201-4747-A604-B9D1893C2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32E340B-6DF6-4B42-912A-1B529C9C776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070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00" y="1332000"/>
            <a:ext cx="11692800" cy="492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692150"/>
            <a:ext cx="11694584" cy="397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23828C5-64C3-4FD2-BEE1-A9098624E0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6 June 2023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F4FE873-5AB3-4E17-83FB-65F72F332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Space Capacity allocation for the sustainability of space activities Workshop </a:t>
            </a:r>
            <a:endParaRPr lang="it-IT" noProof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4FE76B7-CCEA-4E75-920A-28F3E3A70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32E340B-6DF6-4B42-912A-1B529C9C776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791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924" y="1321200"/>
            <a:ext cx="5742477" cy="49255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167999" y="1321200"/>
            <a:ext cx="5822772" cy="49255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EAA6AF7-B12A-416C-B94E-CE54799701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6 June 2023</a:t>
            </a:r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06E811E-D1C8-4C71-B78A-84C0E27E3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Space Capacity allocation for the sustainability of space activities Workshop </a:t>
            </a:r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1838012-BBD7-4A59-9ACC-631F11EB2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32E340B-6DF6-4B42-912A-1B529C9C776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966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924" y="1321200"/>
            <a:ext cx="5742477" cy="49255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167999" y="1321200"/>
            <a:ext cx="5822772" cy="49255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5922" y="692150"/>
            <a:ext cx="11694995" cy="397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BD4004B-8204-4941-B218-59F26FF0B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6 June 2023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F6549DF-C0A0-441A-A09B-FCEAEFEEA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Space Capacity allocation for the sustainability of space activities Workshop </a:t>
            </a:r>
            <a:endParaRPr lang="en-GB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5480D0F-055F-4C92-87A3-E6BD57D95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32E340B-6DF6-4B42-912A-1B529C9C776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298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924" y="2034000"/>
            <a:ext cx="5742477" cy="4212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692150"/>
            <a:ext cx="11694584" cy="397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1" name="Segnaposto testo 2"/>
          <p:cNvSpPr>
            <a:spLocks noGrp="1"/>
          </p:cNvSpPr>
          <p:nvPr>
            <p:ph type="body" idx="15" hasCustomPrompt="1"/>
          </p:nvPr>
        </p:nvSpPr>
        <p:spPr>
          <a:xfrm>
            <a:off x="295923" y="1323191"/>
            <a:ext cx="5741908" cy="6397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6"/>
          </p:nvPr>
        </p:nvSpPr>
        <p:spPr>
          <a:xfrm>
            <a:off x="6248296" y="2034000"/>
            <a:ext cx="5742477" cy="4212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3" name="Segnaposto testo 2"/>
          <p:cNvSpPr>
            <a:spLocks noGrp="1"/>
          </p:cNvSpPr>
          <p:nvPr>
            <p:ph type="body" idx="17" hasCustomPrompt="1"/>
          </p:nvPr>
        </p:nvSpPr>
        <p:spPr>
          <a:xfrm>
            <a:off x="6248295" y="1323191"/>
            <a:ext cx="5741908" cy="6397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5A7117A0-5DB9-4729-BDBC-1ED4E62B2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6 June 2023</a:t>
            </a:r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73A3033-94C7-485C-A0D1-5342954C5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Space Capacity allocation for the sustainability of space activities Workshop </a:t>
            </a:r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DC804F1-0697-48E3-AE82-837B10B33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32E340B-6DF6-4B42-912A-1B529C9C776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437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252"/>
          <p:cNvSpPr/>
          <p:nvPr userDrawn="1"/>
        </p:nvSpPr>
        <p:spPr>
          <a:xfrm>
            <a:off x="0" y="0"/>
            <a:ext cx="12192000" cy="12521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9" name="Gruppo 131"/>
          <p:cNvGrpSpPr/>
          <p:nvPr userDrawn="1"/>
        </p:nvGrpSpPr>
        <p:grpSpPr>
          <a:xfrm>
            <a:off x="0" y="1089904"/>
            <a:ext cx="12192000" cy="162246"/>
            <a:chOff x="1218340" y="275867"/>
            <a:chExt cx="17715122" cy="567843"/>
          </a:xfrm>
        </p:grpSpPr>
        <p:cxnSp>
          <p:nvCxnSpPr>
            <p:cNvPr id="10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00" y="1332000"/>
            <a:ext cx="11692800" cy="492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30" name="Date Placeholder 3">
            <a:extLst>
              <a:ext uri="{FF2B5EF4-FFF2-40B4-BE49-F238E27FC236}">
                <a16:creationId xmlns:a16="http://schemas.microsoft.com/office/drawing/2014/main" id="{31FB8769-B1E7-44DA-A99B-43F032F534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6 June 2023</a:t>
            </a:r>
            <a:endParaRPr lang="en-GB"/>
          </a:p>
        </p:txBody>
      </p:sp>
      <p:sp>
        <p:nvSpPr>
          <p:cNvPr id="131" name="Footer Placeholder 4">
            <a:extLst>
              <a:ext uri="{FF2B5EF4-FFF2-40B4-BE49-F238E27FC236}">
                <a16:creationId xmlns:a16="http://schemas.microsoft.com/office/drawing/2014/main" id="{C9AE5A96-0DA2-4694-8D8C-8D8F16CDA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Space Capacity allocation for the sustainability of space activities Workshop </a:t>
            </a:r>
            <a:endParaRPr lang="en-GB"/>
          </a:p>
        </p:txBody>
      </p:sp>
      <p:sp>
        <p:nvSpPr>
          <p:cNvPr id="132" name="Slide Number Placeholder 5">
            <a:extLst>
              <a:ext uri="{FF2B5EF4-FFF2-40B4-BE49-F238E27FC236}">
                <a16:creationId xmlns:a16="http://schemas.microsoft.com/office/drawing/2014/main" id="{59C0FDF6-1092-49C5-88AD-06E0AD4C5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32E340B-6DF6-4B42-912A-1B529C9C776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793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ttangolo 252"/>
          <p:cNvSpPr/>
          <p:nvPr userDrawn="1"/>
        </p:nvSpPr>
        <p:spPr>
          <a:xfrm>
            <a:off x="0" y="0"/>
            <a:ext cx="12192000" cy="12521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>
              <a:solidFill>
                <a:schemeClr val="tx2"/>
              </a:solidFill>
            </a:endParaRPr>
          </a:p>
        </p:txBody>
      </p:sp>
      <p:grpSp>
        <p:nvGrpSpPr>
          <p:cNvPr id="132" name="Gruppo 131"/>
          <p:cNvGrpSpPr/>
          <p:nvPr userDrawn="1"/>
        </p:nvGrpSpPr>
        <p:grpSpPr>
          <a:xfrm>
            <a:off x="0" y="1089904"/>
            <a:ext cx="12192000" cy="162246"/>
            <a:chOff x="1218340" y="275867"/>
            <a:chExt cx="17715122" cy="567843"/>
          </a:xfrm>
        </p:grpSpPr>
        <p:cxnSp>
          <p:nvCxnSpPr>
            <p:cNvPr id="133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00" y="1332000"/>
            <a:ext cx="11692800" cy="492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692150"/>
            <a:ext cx="11694584" cy="397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30" name="Date Placeholder 3">
            <a:extLst>
              <a:ext uri="{FF2B5EF4-FFF2-40B4-BE49-F238E27FC236}">
                <a16:creationId xmlns:a16="http://schemas.microsoft.com/office/drawing/2014/main" id="{344CFE4C-DC35-4BCB-A486-2945AA3E3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6 June 2023</a:t>
            </a:r>
            <a:endParaRPr lang="en-GB"/>
          </a:p>
        </p:txBody>
      </p:sp>
      <p:sp>
        <p:nvSpPr>
          <p:cNvPr id="253" name="Footer Placeholder 4">
            <a:extLst>
              <a:ext uri="{FF2B5EF4-FFF2-40B4-BE49-F238E27FC236}">
                <a16:creationId xmlns:a16="http://schemas.microsoft.com/office/drawing/2014/main" id="{78E69D7D-8747-46F0-99E8-D229AD39C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Space Capacity allocation for the sustainability of space activities Workshop </a:t>
            </a:r>
            <a:endParaRPr lang="en-GB"/>
          </a:p>
        </p:txBody>
      </p:sp>
      <p:sp>
        <p:nvSpPr>
          <p:cNvPr id="254" name="Slide Number Placeholder 5">
            <a:extLst>
              <a:ext uri="{FF2B5EF4-FFF2-40B4-BE49-F238E27FC236}">
                <a16:creationId xmlns:a16="http://schemas.microsoft.com/office/drawing/2014/main" id="{B732A232-E2FF-4CC3-A9AC-2D22D87A5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32E340B-6DF6-4B42-912A-1B529C9C776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18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" y="3"/>
            <a:ext cx="12191999" cy="399635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noProof="0"/>
          </a:p>
        </p:txBody>
      </p:sp>
      <p:sp>
        <p:nvSpPr>
          <p:cNvPr id="132" name="Rettangolo 167"/>
          <p:cNvSpPr/>
          <p:nvPr userDrawn="1"/>
        </p:nvSpPr>
        <p:spPr>
          <a:xfrm>
            <a:off x="0" y="3841463"/>
            <a:ext cx="12192000" cy="3025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bg1"/>
              </a:solidFill>
            </a:endParaRPr>
          </a:p>
        </p:txBody>
      </p:sp>
      <p:grpSp>
        <p:nvGrpSpPr>
          <p:cNvPr id="133" name="Gruppo 168"/>
          <p:cNvGrpSpPr/>
          <p:nvPr userDrawn="1"/>
        </p:nvGrpSpPr>
        <p:grpSpPr>
          <a:xfrm>
            <a:off x="64011" y="3816351"/>
            <a:ext cx="12048863" cy="180000"/>
            <a:chOff x="1218340" y="275867"/>
            <a:chExt cx="17715122" cy="567843"/>
          </a:xfrm>
        </p:grpSpPr>
        <p:cxnSp>
          <p:nvCxnSpPr>
            <p:cNvPr id="134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Titolo 1"/>
          <p:cNvSpPr>
            <a:spLocks noGrp="1"/>
          </p:cNvSpPr>
          <p:nvPr>
            <p:ph type="ctrTitle" hasCustomPrompt="1"/>
          </p:nvPr>
        </p:nvSpPr>
        <p:spPr>
          <a:xfrm>
            <a:off x="855379" y="4149728"/>
            <a:ext cx="10363200" cy="96837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25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855379" y="5260975"/>
            <a:ext cx="10363200" cy="13335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2" name="Picture 6" descr="Y:\IMMAGINE _COORDINATA_2014\PPT\loghi_PNG\01_polimi_centrato_BN_negativo_outline.png">
            <a:extLst>
              <a:ext uri="{FF2B5EF4-FFF2-40B4-BE49-F238E27FC236}">
                <a16:creationId xmlns:a16="http://schemas.microsoft.com/office/drawing/2014/main" id="{133AD114-D8EA-43FF-963E-45060AA612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597" y="5248461"/>
            <a:ext cx="1800000" cy="13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C28C2B-D6BD-4B75-BE12-DC8A6C96AE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895" y="126964"/>
            <a:ext cx="703446" cy="47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768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252"/>
          <p:cNvSpPr/>
          <p:nvPr userDrawn="1"/>
        </p:nvSpPr>
        <p:spPr>
          <a:xfrm>
            <a:off x="0" y="0"/>
            <a:ext cx="12192000" cy="12521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>
              <a:solidFill>
                <a:schemeClr val="tx2"/>
              </a:solidFill>
            </a:endParaRPr>
          </a:p>
        </p:txBody>
      </p:sp>
      <p:grpSp>
        <p:nvGrpSpPr>
          <p:cNvPr id="11" name="Gruppo 131"/>
          <p:cNvGrpSpPr/>
          <p:nvPr userDrawn="1"/>
        </p:nvGrpSpPr>
        <p:grpSpPr>
          <a:xfrm>
            <a:off x="0" y="1089904"/>
            <a:ext cx="12192000" cy="162246"/>
            <a:chOff x="1218340" y="275867"/>
            <a:chExt cx="17715122" cy="567843"/>
          </a:xfrm>
        </p:grpSpPr>
        <p:cxnSp>
          <p:nvCxnSpPr>
            <p:cNvPr id="12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924" y="1321200"/>
            <a:ext cx="5742477" cy="49255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167999" y="1321200"/>
            <a:ext cx="5822772" cy="49255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32" name="Date Placeholder 3">
            <a:extLst>
              <a:ext uri="{FF2B5EF4-FFF2-40B4-BE49-F238E27FC236}">
                <a16:creationId xmlns:a16="http://schemas.microsoft.com/office/drawing/2014/main" id="{594BC38E-4F0D-4CF5-B5A8-016E145A19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6 June 2023</a:t>
            </a:r>
            <a:endParaRPr lang="en-GB"/>
          </a:p>
        </p:txBody>
      </p:sp>
      <p:sp>
        <p:nvSpPr>
          <p:cNvPr id="133" name="Footer Placeholder 4">
            <a:extLst>
              <a:ext uri="{FF2B5EF4-FFF2-40B4-BE49-F238E27FC236}">
                <a16:creationId xmlns:a16="http://schemas.microsoft.com/office/drawing/2014/main" id="{BD082400-0C69-4DB5-8A03-2A1411E31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Space Capacity allocation for the sustainability of space activities Workshop </a:t>
            </a:r>
            <a:endParaRPr lang="en-GB"/>
          </a:p>
        </p:txBody>
      </p:sp>
      <p:sp>
        <p:nvSpPr>
          <p:cNvPr id="134" name="Slide Number Placeholder 5">
            <a:extLst>
              <a:ext uri="{FF2B5EF4-FFF2-40B4-BE49-F238E27FC236}">
                <a16:creationId xmlns:a16="http://schemas.microsoft.com/office/drawing/2014/main" id="{9F224878-28D8-4447-9487-46D237A8E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32E340B-6DF6-4B42-912A-1B529C9C776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032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252"/>
          <p:cNvSpPr/>
          <p:nvPr userDrawn="1"/>
        </p:nvSpPr>
        <p:spPr>
          <a:xfrm>
            <a:off x="0" y="0"/>
            <a:ext cx="12192000" cy="12521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>
              <a:solidFill>
                <a:schemeClr val="tx2"/>
              </a:solidFill>
            </a:endParaRPr>
          </a:p>
        </p:txBody>
      </p:sp>
      <p:grpSp>
        <p:nvGrpSpPr>
          <p:cNvPr id="12" name="Gruppo 131"/>
          <p:cNvGrpSpPr/>
          <p:nvPr userDrawn="1"/>
        </p:nvGrpSpPr>
        <p:grpSpPr>
          <a:xfrm>
            <a:off x="0" y="1089904"/>
            <a:ext cx="12192000" cy="162246"/>
            <a:chOff x="1218340" y="275867"/>
            <a:chExt cx="17715122" cy="567843"/>
          </a:xfrm>
        </p:grpSpPr>
        <p:cxnSp>
          <p:nvCxnSpPr>
            <p:cNvPr id="13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924" y="1321200"/>
            <a:ext cx="5742477" cy="49255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167999" y="1321200"/>
            <a:ext cx="5822772" cy="49255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692150"/>
            <a:ext cx="11694584" cy="397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33" name="Date Placeholder 3">
            <a:extLst>
              <a:ext uri="{FF2B5EF4-FFF2-40B4-BE49-F238E27FC236}">
                <a16:creationId xmlns:a16="http://schemas.microsoft.com/office/drawing/2014/main" id="{33401079-0A14-41A7-BB35-7AD453234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6 June 2023</a:t>
            </a:r>
            <a:endParaRPr lang="en-GB"/>
          </a:p>
        </p:txBody>
      </p:sp>
      <p:sp>
        <p:nvSpPr>
          <p:cNvPr id="134" name="Footer Placeholder 4">
            <a:extLst>
              <a:ext uri="{FF2B5EF4-FFF2-40B4-BE49-F238E27FC236}">
                <a16:creationId xmlns:a16="http://schemas.microsoft.com/office/drawing/2014/main" id="{4A354840-5BCB-4D55-AE77-CD08CFBDC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Space Capacity allocation for the sustainability of space activities Workshop </a:t>
            </a:r>
            <a:endParaRPr lang="en-GB"/>
          </a:p>
        </p:txBody>
      </p:sp>
      <p:sp>
        <p:nvSpPr>
          <p:cNvPr id="135" name="Slide Number Placeholder 5">
            <a:extLst>
              <a:ext uri="{FF2B5EF4-FFF2-40B4-BE49-F238E27FC236}">
                <a16:creationId xmlns:a16="http://schemas.microsoft.com/office/drawing/2014/main" id="{B35925EB-EFF3-493C-913A-31F5B08B8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32E340B-6DF6-4B42-912A-1B529C9C776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704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252"/>
          <p:cNvSpPr/>
          <p:nvPr userDrawn="1"/>
        </p:nvSpPr>
        <p:spPr>
          <a:xfrm>
            <a:off x="0" y="0"/>
            <a:ext cx="12192000" cy="12521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>
              <a:solidFill>
                <a:schemeClr val="tx2"/>
              </a:solidFill>
            </a:endParaRPr>
          </a:p>
        </p:txBody>
      </p:sp>
      <p:grpSp>
        <p:nvGrpSpPr>
          <p:cNvPr id="15" name="Gruppo 131"/>
          <p:cNvGrpSpPr/>
          <p:nvPr userDrawn="1"/>
        </p:nvGrpSpPr>
        <p:grpSpPr>
          <a:xfrm>
            <a:off x="0" y="1089904"/>
            <a:ext cx="12192000" cy="162246"/>
            <a:chOff x="1218340" y="275867"/>
            <a:chExt cx="17715122" cy="567843"/>
          </a:xfrm>
        </p:grpSpPr>
        <p:cxnSp>
          <p:nvCxnSpPr>
            <p:cNvPr id="16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924" y="2034000"/>
            <a:ext cx="5742477" cy="4212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692150"/>
            <a:ext cx="11694584" cy="397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1" name="Segnaposto testo 2"/>
          <p:cNvSpPr>
            <a:spLocks noGrp="1"/>
          </p:cNvSpPr>
          <p:nvPr>
            <p:ph type="body" idx="15" hasCustomPrompt="1"/>
          </p:nvPr>
        </p:nvSpPr>
        <p:spPr>
          <a:xfrm>
            <a:off x="295923" y="1323191"/>
            <a:ext cx="5741908" cy="6397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6"/>
          </p:nvPr>
        </p:nvSpPr>
        <p:spPr>
          <a:xfrm>
            <a:off x="6248296" y="2034000"/>
            <a:ext cx="5742477" cy="4212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3" name="Segnaposto testo 2"/>
          <p:cNvSpPr>
            <a:spLocks noGrp="1"/>
          </p:cNvSpPr>
          <p:nvPr>
            <p:ph type="body" idx="17" hasCustomPrompt="1"/>
          </p:nvPr>
        </p:nvSpPr>
        <p:spPr>
          <a:xfrm>
            <a:off x="6248295" y="1323191"/>
            <a:ext cx="5741908" cy="6397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36" name="Date Placeholder 3">
            <a:extLst>
              <a:ext uri="{FF2B5EF4-FFF2-40B4-BE49-F238E27FC236}">
                <a16:creationId xmlns:a16="http://schemas.microsoft.com/office/drawing/2014/main" id="{648E1477-8450-485E-AAF1-932B36182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6 June 2023</a:t>
            </a:r>
            <a:endParaRPr lang="en-GB"/>
          </a:p>
        </p:txBody>
      </p:sp>
      <p:sp>
        <p:nvSpPr>
          <p:cNvPr id="137" name="Footer Placeholder 4">
            <a:extLst>
              <a:ext uri="{FF2B5EF4-FFF2-40B4-BE49-F238E27FC236}">
                <a16:creationId xmlns:a16="http://schemas.microsoft.com/office/drawing/2014/main" id="{2BF83E6D-15F0-48B6-B664-4BD3B996B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Space Capacity allocation for the sustainability of space activities Workshop </a:t>
            </a:r>
            <a:endParaRPr lang="en-GB"/>
          </a:p>
        </p:txBody>
      </p:sp>
      <p:sp>
        <p:nvSpPr>
          <p:cNvPr id="138" name="Slide Number Placeholder 5">
            <a:extLst>
              <a:ext uri="{FF2B5EF4-FFF2-40B4-BE49-F238E27FC236}">
                <a16:creationId xmlns:a16="http://schemas.microsoft.com/office/drawing/2014/main" id="{6EC3F0EF-FE41-4F50-8190-A6FF7AE9B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32E340B-6DF6-4B42-912A-1B529C9C776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408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9C33D3F-8D97-4443-9DCD-C5AF111CB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6 June 2023</a:t>
            </a:r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661445-E640-4327-8116-EF5C3CBE7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Space Capacity allocation for the sustainability of space activities Workshop 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8A3616-B898-4C77-84FB-EFD85BDB6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32E340B-6DF6-4B42-912A-1B529C9C776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817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EF9EC1-64BC-41CD-B9CA-62EADD34D5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6 June 2023</a:t>
            </a: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11617E-FE56-4CDF-915C-86DAE2366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Space Capacity allocation for the sustainability of space activities Workshop 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1A5062-CF99-4E20-B23F-0643AE312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32E340B-6DF6-4B42-912A-1B529C9C776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19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81BC3D-E0B7-401B-85B5-24B214B34E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97" y="-839667"/>
            <a:ext cx="8351206" cy="7095877"/>
          </a:xfrm>
          <a:prstGeom prst="rect">
            <a:avLst/>
          </a:prstGeom>
        </p:spPr>
      </p:pic>
      <p:sp>
        <p:nvSpPr>
          <p:cNvPr id="132" name="Rettangolo 167"/>
          <p:cNvSpPr/>
          <p:nvPr userDrawn="1"/>
        </p:nvSpPr>
        <p:spPr>
          <a:xfrm>
            <a:off x="0" y="3841463"/>
            <a:ext cx="12192000" cy="3025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bg1"/>
              </a:solidFill>
            </a:endParaRPr>
          </a:p>
        </p:txBody>
      </p:sp>
      <p:grpSp>
        <p:nvGrpSpPr>
          <p:cNvPr id="133" name="Gruppo 168"/>
          <p:cNvGrpSpPr/>
          <p:nvPr userDrawn="1"/>
        </p:nvGrpSpPr>
        <p:grpSpPr>
          <a:xfrm>
            <a:off x="64011" y="3816351"/>
            <a:ext cx="12048863" cy="180000"/>
            <a:chOff x="1218340" y="275867"/>
            <a:chExt cx="17715122" cy="567843"/>
          </a:xfrm>
        </p:grpSpPr>
        <p:cxnSp>
          <p:nvCxnSpPr>
            <p:cNvPr id="134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Titolo 1"/>
          <p:cNvSpPr>
            <a:spLocks noGrp="1"/>
          </p:cNvSpPr>
          <p:nvPr>
            <p:ph type="ctrTitle" hasCustomPrompt="1"/>
          </p:nvPr>
        </p:nvSpPr>
        <p:spPr>
          <a:xfrm>
            <a:off x="855379" y="4149728"/>
            <a:ext cx="10363200" cy="968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25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855378" y="5260975"/>
            <a:ext cx="8827501" cy="1333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2" name="Immagine 3">
            <a:extLst>
              <a:ext uri="{FF2B5EF4-FFF2-40B4-BE49-F238E27FC236}">
                <a16:creationId xmlns:a16="http://schemas.microsoft.com/office/drawing/2014/main" id="{4C1646FD-D8C3-4F16-B80F-472EC7B86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 b="14736"/>
          <a:stretch/>
        </p:blipFill>
        <p:spPr>
          <a:xfrm>
            <a:off x="0" y="0"/>
            <a:ext cx="3168000" cy="1048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C1A9F7-0D09-47EE-A46B-FBAB2CBDDA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895" y="126964"/>
            <a:ext cx="703446" cy="474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BC8CF4-F9D7-4EAB-AAE6-2EEF139338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997" y="5374136"/>
            <a:ext cx="1230723" cy="123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58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513573"/>
            <a:ext cx="10363200" cy="1109709"/>
          </a:xfrm>
        </p:spPr>
        <p:txBody>
          <a:bodyPr anchor="ctr"/>
          <a:lstStyle>
            <a:lvl1pPr>
              <a:defRPr sz="4000" cap="all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0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Section title</a:t>
            </a:r>
          </a:p>
        </p:txBody>
      </p:sp>
      <p:pic>
        <p:nvPicPr>
          <p:cNvPr id="2" name="Immagine 3">
            <a:extLst>
              <a:ext uri="{FF2B5EF4-FFF2-40B4-BE49-F238E27FC236}">
                <a16:creationId xmlns:a16="http://schemas.microsoft.com/office/drawing/2014/main" id="{744556A8-4576-4A01-BF98-C0AB8F4390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 b="14736"/>
          <a:stretch/>
        </p:blipFill>
        <p:spPr>
          <a:xfrm>
            <a:off x="0" y="0"/>
            <a:ext cx="3168000" cy="1048538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4A53ADA-5134-4BF8-AFFB-2886E7161D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6 June 2023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81FE498-F1EC-4629-A221-9CE83A8B0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2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2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 Capacity allocation for the sustainability of space activities Workshop 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C226D53-294A-42A8-80C1-1E5624BCE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32E340B-6DF6-4B42-912A-1B529C9C7761}" type="slidenum">
              <a:rPr lang="en-US" smtClean="0"/>
              <a:pPr/>
              <a:t>‹N›</a:t>
            </a:fld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884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811017" y="1648608"/>
            <a:ext cx="2690713" cy="2376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noProof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513573"/>
            <a:ext cx="10363200" cy="1109709"/>
          </a:xfrm>
        </p:spPr>
        <p:txBody>
          <a:bodyPr anchor="ctr"/>
          <a:lstStyle>
            <a:lvl1pPr>
              <a:defRPr sz="4000" cap="all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0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Section title</a:t>
            </a:r>
          </a:p>
        </p:txBody>
      </p:sp>
      <p:pic>
        <p:nvPicPr>
          <p:cNvPr id="2" name="Immagine 3">
            <a:extLst>
              <a:ext uri="{FF2B5EF4-FFF2-40B4-BE49-F238E27FC236}">
                <a16:creationId xmlns:a16="http://schemas.microsoft.com/office/drawing/2014/main" id="{6F332751-AB70-4559-890E-77CC51576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 b="14736"/>
          <a:stretch/>
        </p:blipFill>
        <p:spPr>
          <a:xfrm>
            <a:off x="0" y="0"/>
            <a:ext cx="3168000" cy="1048538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7CCC5F8-DEF5-4BB4-86AE-E96BC6F3B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6 June 2023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0948264-93F7-4676-9D58-2CDA6C7F0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2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2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 Capacity allocation for the sustainability of space activities Workshop 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0E3EBE1-7C7B-4A3D-90EE-4C9619362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32E340B-6DF6-4B42-912A-1B529C9C7761}" type="slidenum">
              <a:rPr lang="en-US" smtClean="0"/>
              <a:pPr/>
              <a:t>‹N›</a:t>
            </a:fld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66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00" y="1332000"/>
            <a:ext cx="11692800" cy="4934046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CE34D65-FE5F-4694-AEC4-BCC1CC16F6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6 June 2023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C503A62-67F1-43C9-92B8-E09697BC5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2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2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 Capacity allocation for the sustainability of space activities Workshop 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2D7C4FB-6B77-45DC-9C1D-24B120AC9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32E340B-6DF6-4B42-912A-1B529C9C7761}" type="slidenum">
              <a:rPr lang="en-US" smtClean="0"/>
              <a:pPr/>
              <a:t>‹N›</a:t>
            </a:fld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55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00" y="1332000"/>
            <a:ext cx="11692800" cy="49248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692150"/>
            <a:ext cx="11694584" cy="397938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C5F6204-4F6C-4AF7-9EFD-905EEF4C4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6 June 2023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A3977A6-F494-406E-9D71-BC555208E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2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2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 Capacity allocation for the sustainability of space activities Workshop 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02CB3A1-FC10-4237-8F25-F343ACD7B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32E340B-6DF6-4B42-912A-1B529C9C7761}" type="slidenum">
              <a:rPr lang="en-US" smtClean="0"/>
              <a:pPr/>
              <a:t>‹N›</a:t>
            </a:fld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176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924" y="1321200"/>
            <a:ext cx="5742477" cy="4925596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167999" y="1321200"/>
            <a:ext cx="5822772" cy="4925596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924D5E3-36E7-4980-B23B-8B3D67142E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6 June 2023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494B6EF-F935-4C4D-8E95-308233A2A6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2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2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 Capacity allocation for the sustainability of space activities Workshop 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E3D988-8F64-4209-A91D-F15EC602C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32E340B-6DF6-4B42-912A-1B529C9C7761}" type="slidenum">
              <a:rPr lang="en-US" smtClean="0"/>
              <a:pPr/>
              <a:t>‹N›</a:t>
            </a:fld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20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600" y="1238342"/>
            <a:ext cx="11692800" cy="4956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9" name="Segnaposto titolo 1"/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00" y="6598800"/>
            <a:ext cx="1692000" cy="1764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A05B3E5F-0948-4FFD-B768-1AE6530F9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6 June 2023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45D6293-4C4D-4BB5-9ECC-2F21C6E31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2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2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 Capacity allocation for the sustainability of space activities Workshop </a:t>
            </a:r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17E4BD1-9A65-4A0A-9142-A1F43BB53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 kern="120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32E340B-6DF6-4B42-912A-1B529C9C7761}" type="slidenum">
              <a:rPr lang="en-US" smtClean="0"/>
              <a:pPr/>
              <a:t>‹N›</a:t>
            </a:fld>
            <a:endParaRPr lang="en-GB" sz="1200" kern="120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FC87F388-3005-4720-87DF-A674A41C74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2"/>
          <a:stretch/>
        </p:blipFill>
        <p:spPr>
          <a:xfrm>
            <a:off x="9008227" y="61446"/>
            <a:ext cx="2520000" cy="6099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038DD-19B5-4C02-9223-40E52F84A75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000" y="0"/>
            <a:ext cx="864000" cy="8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3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732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2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200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Calibri" panose="020F0502020204030204" pitchFamily="34" charset="0"/>
        <a:buChar char="‒"/>
        <a:defRPr sz="2200" b="0" i="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‒"/>
        <a:defRPr sz="2200" b="0" i="0" kern="1200">
          <a:solidFill>
            <a:schemeClr val="tx2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b="0" i="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C98DAB9-4E82-4DA3-8A79-2D0917A7E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600" y="1238342"/>
            <a:ext cx="11692800" cy="4956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1" name="Segnaposto titolo 1">
            <a:extLst>
              <a:ext uri="{FF2B5EF4-FFF2-40B4-BE49-F238E27FC236}">
                <a16:creationId xmlns:a16="http://schemas.microsoft.com/office/drawing/2014/main" id="{47963368-D4B1-448E-AFC3-56D642CD4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25" y="139169"/>
            <a:ext cx="11694849" cy="8620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7" name="Rettangolo 128">
            <a:extLst>
              <a:ext uri="{FF2B5EF4-FFF2-40B4-BE49-F238E27FC236}">
                <a16:creationId xmlns:a16="http://schemas.microsoft.com/office/drawing/2014/main" id="{6F7BCC19-CE2F-462C-8E89-C033839F9776}"/>
              </a:ext>
            </a:extLst>
          </p:cNvPr>
          <p:cNvSpPr/>
          <p:nvPr userDrawn="1"/>
        </p:nvSpPr>
        <p:spPr>
          <a:xfrm>
            <a:off x="0" y="6492240"/>
            <a:ext cx="12192000" cy="3737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 noProof="0">
              <a:latin typeface="+mn-lt"/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F4748079-3F65-48FC-AB4A-2952544F2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923" y="6611562"/>
            <a:ext cx="2743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6 June 2023</a:t>
            </a:r>
            <a:endParaRPr lang="en-GB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98B59E2-ADB0-4E1C-B361-DD9B9B9D1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161" y="6611562"/>
            <a:ext cx="5419200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Space Capacity allocation for the sustainability of space activities Workshop </a:t>
            </a:r>
            <a:endParaRPr lang="it-IT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DE50C7F-6FAD-42B2-974F-9D71D6FE3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5574" y="6611562"/>
            <a:ext cx="895172" cy="1345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32E340B-6DF6-4B42-912A-1B529C9C7761}" type="slidenum">
              <a:rPr lang="en-GB" smtClean="0"/>
              <a:t>‹N›</a:t>
            </a:fld>
            <a:endParaRPr lang="en-GB"/>
          </a:p>
        </p:txBody>
      </p:sp>
      <p:pic>
        <p:nvPicPr>
          <p:cNvPr id="21" name="Picture 2" descr="Y:\IMMAGINE _COORDINATA_2014\PPT\modello1\loghi_PNG\03_Polimi_logotipo_bandiera-1riga.png">
            <a:extLst>
              <a:ext uri="{FF2B5EF4-FFF2-40B4-BE49-F238E27FC236}">
                <a16:creationId xmlns:a16="http://schemas.microsoft.com/office/drawing/2014/main" id="{3FB6A5DD-CFFF-4152-BF52-6DC88EFBDB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858" y="6599090"/>
            <a:ext cx="1693542" cy="17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7D86BAB0-8CAA-44D7-9697-BD3220E753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2"/>
          <a:stretch/>
        </p:blipFill>
        <p:spPr>
          <a:xfrm>
            <a:off x="9008227" y="61446"/>
            <a:ext cx="2520000" cy="609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5B73DA-2A81-440F-8FEB-8B29F18D563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000" y="0"/>
            <a:ext cx="864000" cy="8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5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731" r:id="rId3"/>
    <p:sldLayoutId id="2147483682" r:id="rId4"/>
    <p:sldLayoutId id="2147483662" r:id="rId5"/>
    <p:sldLayoutId id="2147483730" r:id="rId6"/>
    <p:sldLayoutId id="2147483664" r:id="rId7"/>
    <p:sldLayoutId id="2147483674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66" r:id="rId15"/>
    <p:sldLayoutId id="2147483723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200" b="1" i="0" kern="1200" noProof="0" dirty="0">
          <a:solidFill>
            <a:schemeClr val="bg2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lang="en-GB" sz="2200" b="0" i="0" kern="1200" noProof="0" dirty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lang="en-GB" sz="2200" b="0" i="0" kern="1200" noProof="0" dirty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Calibri" panose="020F0502020204030204" pitchFamily="34" charset="0"/>
        <a:buChar char="‒"/>
        <a:defRPr lang="en-GB" sz="2200" b="0" i="0" kern="1200" noProof="0" dirty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5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78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7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jpeg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4.png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6.pn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chart" Target="../charts/chart1.xml"/><Relationship Id="rId7" Type="http://schemas.openxmlformats.org/officeDocument/2006/relationships/hyperlink" Target="https://www.wwf.eu/?uNewsID=87589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eib.org/attachments/thematic/future_of_european_space_sector_en.pdf" TargetMode="External"/><Relationship Id="rId5" Type="http://schemas.openxmlformats.org/officeDocument/2006/relationships/hyperlink" Target="https://www.oecd.org/" TargetMode="External"/><Relationship Id="rId4" Type="http://schemas.openxmlformats.org/officeDocument/2006/relationships/hyperlink" Target="https://www.mise.gov.it/images/stories/documenti/all_6_Piano_Strategico_Space_Economy_master_13052016_regioni_final.pd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110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1.png"/><Relationship Id="rId9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3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114.png"/><Relationship Id="rId4" Type="http://schemas.openxmlformats.org/officeDocument/2006/relationships/image" Target="../media/image105.png"/><Relationship Id="rId9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un.org/sustainabledevelopment/news/communications-material/" TargetMode="Externa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Fiume_Morto" TargetMode="External"/><Relationship Id="rId13" Type="http://schemas.openxmlformats.org/officeDocument/2006/relationships/hyperlink" Target="https://creativecommons.org/licenses/by-nc-sa/3.0/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12" Type="http://schemas.openxmlformats.org/officeDocument/2006/relationships/hyperlink" Target="https://www.lagazzettadelserchio.it/garfagnana/2018/07/maltempo-codice-giallo-per-pioggia-e-temporali/" TargetMode="External"/><Relationship Id="rId17" Type="http://schemas.openxmlformats.org/officeDocument/2006/relationships/hyperlink" Target="https://it.wikipedia.org/wiki/File:TERREMOTO_PORTOVIEJO_(26442426462).jpg" TargetMode="External"/><Relationship Id="rId2" Type="http://schemas.openxmlformats.org/officeDocument/2006/relationships/image" Target="../media/image22.jpe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vacanzainmontagna.blogspot.com/2008/09/escursione-ai-denti-di-terra-rossa.html" TargetMode="External"/><Relationship Id="rId11" Type="http://schemas.openxmlformats.org/officeDocument/2006/relationships/image" Target="../media/image28.jpeg"/><Relationship Id="rId5" Type="http://schemas.openxmlformats.org/officeDocument/2006/relationships/image" Target="../media/image25.jpeg"/><Relationship Id="rId15" Type="http://schemas.openxmlformats.org/officeDocument/2006/relationships/hyperlink" Target="https://pixnio.com/fr/architecture-fr/ville-centre/fumee-pollution-smog-ciel-tour-condensation-industrie" TargetMode="External"/><Relationship Id="rId10" Type="http://schemas.openxmlformats.org/officeDocument/2006/relationships/hyperlink" Target="https://pxhere.com/es/photo/152174" TargetMode="External"/><Relationship Id="rId4" Type="http://schemas.openxmlformats.org/officeDocument/2006/relationships/image" Target="../media/image24.jpeg"/><Relationship Id="rId9" Type="http://schemas.openxmlformats.org/officeDocument/2006/relationships/image" Target="../media/image27.jpeg"/><Relationship Id="rId1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167">
            <a:extLst>
              <a:ext uri="{FF2B5EF4-FFF2-40B4-BE49-F238E27FC236}">
                <a16:creationId xmlns:a16="http://schemas.microsoft.com/office/drawing/2014/main" id="{F6A9206D-18D7-4124-A824-B0F82D7EDCBD}"/>
              </a:ext>
            </a:extLst>
          </p:cNvPr>
          <p:cNvSpPr/>
          <p:nvPr/>
        </p:nvSpPr>
        <p:spPr>
          <a:xfrm>
            <a:off x="0" y="3944165"/>
            <a:ext cx="12192000" cy="273786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44F3573-C44E-4614-9771-9E3E30EE3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189" y="2602925"/>
            <a:ext cx="2337549" cy="1308371"/>
          </a:xfrm>
          <a:prstGeom prst="rect">
            <a:avLst/>
          </a:prstGeom>
        </p:spPr>
      </p:pic>
      <p:pic>
        <p:nvPicPr>
          <p:cNvPr id="6" name="Immagine 5" descr="Immagine che contiene blu, pianta, albero&#10;&#10;Descrizione generata automaticamente">
            <a:extLst>
              <a:ext uri="{FF2B5EF4-FFF2-40B4-BE49-F238E27FC236}">
                <a16:creationId xmlns:a16="http://schemas.microsoft.com/office/drawing/2014/main" id="{29129507-0A44-449D-876E-3B003CF016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"/>
          <a:stretch/>
        </p:blipFill>
        <p:spPr>
          <a:xfrm>
            <a:off x="2684914" y="891045"/>
            <a:ext cx="2919824" cy="1676442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FE41A581-F3A6-487C-A01E-453034712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2926"/>
            <a:ext cx="1937083" cy="1308370"/>
          </a:xfrm>
          <a:prstGeom prst="rect">
            <a:avLst/>
          </a:prstGeom>
        </p:spPr>
      </p:pic>
      <p:pic>
        <p:nvPicPr>
          <p:cNvPr id="9" name="Immagine 8" descr="Immagine che contiene mappa&#10;&#10;Descrizione generata automaticamente">
            <a:extLst>
              <a:ext uri="{FF2B5EF4-FFF2-40B4-BE49-F238E27FC236}">
                <a16:creationId xmlns:a16="http://schemas.microsoft.com/office/drawing/2014/main" id="{182A8BB8-D263-4ABE-BEAE-6B0EB30131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" b="54"/>
          <a:stretch/>
        </p:blipFill>
        <p:spPr>
          <a:xfrm>
            <a:off x="5645816" y="1905190"/>
            <a:ext cx="2026997" cy="200602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4B93624-FEDE-4A95-90D4-46E607CDAF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505" y="896759"/>
            <a:ext cx="2026997" cy="966266"/>
          </a:xfrm>
          <a:prstGeom prst="rect">
            <a:avLst/>
          </a:prstGeom>
        </p:spPr>
      </p:pic>
      <p:pic>
        <p:nvPicPr>
          <p:cNvPr id="11" name="Immagine 10" descr="Immagine che contiene invertebrato&#10;&#10;Descrizione generata automaticamente">
            <a:extLst>
              <a:ext uri="{FF2B5EF4-FFF2-40B4-BE49-F238E27FC236}">
                <a16:creationId xmlns:a16="http://schemas.microsoft.com/office/drawing/2014/main" id="{9B22138B-3437-4212-9F00-615ADA9E7D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193" y="891046"/>
            <a:ext cx="2751302" cy="1535788"/>
          </a:xfrm>
          <a:prstGeom prst="rect">
            <a:avLst/>
          </a:prstGeom>
        </p:spPr>
      </p:pic>
      <p:pic>
        <p:nvPicPr>
          <p:cNvPr id="12" name="Immagine 11" descr="Immagine che contiene natura&#10;&#10;Descrizione generata automaticamente">
            <a:extLst>
              <a:ext uri="{FF2B5EF4-FFF2-40B4-BE49-F238E27FC236}">
                <a16:creationId xmlns:a16="http://schemas.microsoft.com/office/drawing/2014/main" id="{2655CF89-90CB-48F0-9D16-CA1709E260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697" y="2459700"/>
            <a:ext cx="2751303" cy="1451597"/>
          </a:xfrm>
          <a:prstGeom prst="rect">
            <a:avLst/>
          </a:prstGeom>
        </p:spPr>
      </p:pic>
      <p:pic>
        <p:nvPicPr>
          <p:cNvPr id="13" name="Immagine 12" descr="Immagine che contiene mappa&#10;&#10;Descrizione generata automaticamente">
            <a:extLst>
              <a:ext uri="{FF2B5EF4-FFF2-40B4-BE49-F238E27FC236}">
                <a16:creationId xmlns:a16="http://schemas.microsoft.com/office/drawing/2014/main" id="{369597DB-9DA6-43A6-86DF-85B86092F2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46460" y="1556829"/>
            <a:ext cx="3020251" cy="168868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F653BCD-7870-4066-BECC-76849F2342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/>
          <a:stretch/>
        </p:blipFill>
        <p:spPr>
          <a:xfrm>
            <a:off x="1971039" y="2601982"/>
            <a:ext cx="1270031" cy="1309236"/>
          </a:xfrm>
          <a:prstGeom prst="rect">
            <a:avLst/>
          </a:prstGeom>
        </p:spPr>
      </p:pic>
      <p:pic>
        <p:nvPicPr>
          <p:cNvPr id="17" name="Immagine 16" descr="Immagine che contiene mappa&#10;&#10;Descrizione generata automaticamente">
            <a:extLst>
              <a:ext uri="{FF2B5EF4-FFF2-40B4-BE49-F238E27FC236}">
                <a16:creationId xmlns:a16="http://schemas.microsoft.com/office/drawing/2014/main" id="{2F859525-ABB2-4D37-BE2E-8EC24C13906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6"/>
          <a:stretch/>
        </p:blipFill>
        <p:spPr>
          <a:xfrm>
            <a:off x="0" y="891046"/>
            <a:ext cx="2643836" cy="1676443"/>
          </a:xfrm>
          <a:prstGeom prst="rect">
            <a:avLst/>
          </a:prstGeom>
        </p:spPr>
      </p:pic>
      <p:grpSp>
        <p:nvGrpSpPr>
          <p:cNvPr id="26" name="Gruppo 168">
            <a:extLst>
              <a:ext uri="{FF2B5EF4-FFF2-40B4-BE49-F238E27FC236}">
                <a16:creationId xmlns:a16="http://schemas.microsoft.com/office/drawing/2014/main" id="{2B0DCB48-78B8-49D4-8456-A4D6A89D732C}"/>
              </a:ext>
            </a:extLst>
          </p:cNvPr>
          <p:cNvGrpSpPr/>
          <p:nvPr/>
        </p:nvGrpSpPr>
        <p:grpSpPr>
          <a:xfrm flipV="1">
            <a:off x="-12032" y="3922888"/>
            <a:ext cx="12308305" cy="185993"/>
            <a:chOff x="1218340" y="275867"/>
            <a:chExt cx="17715122" cy="567843"/>
          </a:xfrm>
        </p:grpSpPr>
        <p:cxnSp>
          <p:nvCxnSpPr>
            <p:cNvPr id="27" name="Connettore 1 169">
              <a:extLst>
                <a:ext uri="{FF2B5EF4-FFF2-40B4-BE49-F238E27FC236}">
                  <a16:creationId xmlns:a16="http://schemas.microsoft.com/office/drawing/2014/main" id="{A3CF7F2B-01D1-4860-A328-177DAE0D6B6F}"/>
                </a:ext>
              </a:extLst>
            </p:cNvPr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170">
              <a:extLst>
                <a:ext uri="{FF2B5EF4-FFF2-40B4-BE49-F238E27FC236}">
                  <a16:creationId xmlns:a16="http://schemas.microsoft.com/office/drawing/2014/main" id="{3814C082-E5E6-4085-BDFC-DD5039961411}"/>
                </a:ext>
              </a:extLst>
            </p:cNvPr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171">
              <a:extLst>
                <a:ext uri="{FF2B5EF4-FFF2-40B4-BE49-F238E27FC236}">
                  <a16:creationId xmlns:a16="http://schemas.microsoft.com/office/drawing/2014/main" id="{D7D2047B-FD96-43A7-B65D-CED0D7795108}"/>
                </a:ext>
              </a:extLst>
            </p:cNvPr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172">
              <a:extLst>
                <a:ext uri="{FF2B5EF4-FFF2-40B4-BE49-F238E27FC236}">
                  <a16:creationId xmlns:a16="http://schemas.microsoft.com/office/drawing/2014/main" id="{35B87C69-0107-4DCF-BC58-5A507BF4A15E}"/>
                </a:ext>
              </a:extLst>
            </p:cNvPr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173">
              <a:extLst>
                <a:ext uri="{FF2B5EF4-FFF2-40B4-BE49-F238E27FC236}">
                  <a16:creationId xmlns:a16="http://schemas.microsoft.com/office/drawing/2014/main" id="{5858F3FE-5F97-4A28-BA7E-948A689F3A7F}"/>
                </a:ext>
              </a:extLst>
            </p:cNvPr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174">
              <a:extLst>
                <a:ext uri="{FF2B5EF4-FFF2-40B4-BE49-F238E27FC236}">
                  <a16:creationId xmlns:a16="http://schemas.microsoft.com/office/drawing/2014/main" id="{497CB767-B825-4401-B3E7-B957342CFD1B}"/>
                </a:ext>
              </a:extLst>
            </p:cNvPr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175">
              <a:extLst>
                <a:ext uri="{FF2B5EF4-FFF2-40B4-BE49-F238E27FC236}">
                  <a16:creationId xmlns:a16="http://schemas.microsoft.com/office/drawing/2014/main" id="{E0CF3AF9-8B40-43B9-9896-C9B771D7A87E}"/>
                </a:ext>
              </a:extLst>
            </p:cNvPr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176">
              <a:extLst>
                <a:ext uri="{FF2B5EF4-FFF2-40B4-BE49-F238E27FC236}">
                  <a16:creationId xmlns:a16="http://schemas.microsoft.com/office/drawing/2014/main" id="{A4E3E225-90AD-445D-909B-E6373DE81F76}"/>
                </a:ext>
              </a:extLst>
            </p:cNvPr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177">
              <a:extLst>
                <a:ext uri="{FF2B5EF4-FFF2-40B4-BE49-F238E27FC236}">
                  <a16:creationId xmlns:a16="http://schemas.microsoft.com/office/drawing/2014/main" id="{749DC1C6-C830-43A0-977F-7BDB727A704C}"/>
                </a:ext>
              </a:extLst>
            </p:cNvPr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178">
              <a:extLst>
                <a:ext uri="{FF2B5EF4-FFF2-40B4-BE49-F238E27FC236}">
                  <a16:creationId xmlns:a16="http://schemas.microsoft.com/office/drawing/2014/main" id="{3BDBE1D3-C7FA-4EA1-8832-6B9DB9EC99FA}"/>
                </a:ext>
              </a:extLst>
            </p:cNvPr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179">
              <a:extLst>
                <a:ext uri="{FF2B5EF4-FFF2-40B4-BE49-F238E27FC236}">
                  <a16:creationId xmlns:a16="http://schemas.microsoft.com/office/drawing/2014/main" id="{F29EE183-D366-469F-A547-AA2E4164664F}"/>
                </a:ext>
              </a:extLst>
            </p:cNvPr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180">
              <a:extLst>
                <a:ext uri="{FF2B5EF4-FFF2-40B4-BE49-F238E27FC236}">
                  <a16:creationId xmlns:a16="http://schemas.microsoft.com/office/drawing/2014/main" id="{0CBD265C-F4AA-4822-B6BA-A6A8C4EE8C36}"/>
                </a:ext>
              </a:extLst>
            </p:cNvPr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181">
              <a:extLst>
                <a:ext uri="{FF2B5EF4-FFF2-40B4-BE49-F238E27FC236}">
                  <a16:creationId xmlns:a16="http://schemas.microsoft.com/office/drawing/2014/main" id="{9D30B666-4185-4512-88F9-C3C923060F2C}"/>
                </a:ext>
              </a:extLst>
            </p:cNvPr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182">
              <a:extLst>
                <a:ext uri="{FF2B5EF4-FFF2-40B4-BE49-F238E27FC236}">
                  <a16:creationId xmlns:a16="http://schemas.microsoft.com/office/drawing/2014/main" id="{470DA3CD-C158-4D4E-8C67-29EE133B79D3}"/>
                </a:ext>
              </a:extLst>
            </p:cNvPr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183">
              <a:extLst>
                <a:ext uri="{FF2B5EF4-FFF2-40B4-BE49-F238E27FC236}">
                  <a16:creationId xmlns:a16="http://schemas.microsoft.com/office/drawing/2014/main" id="{6195D010-B611-4AFE-8F77-8205631AC654}"/>
                </a:ext>
              </a:extLst>
            </p:cNvPr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184">
              <a:extLst>
                <a:ext uri="{FF2B5EF4-FFF2-40B4-BE49-F238E27FC236}">
                  <a16:creationId xmlns:a16="http://schemas.microsoft.com/office/drawing/2014/main" id="{15E758AB-2CA8-48F0-915F-35B6B878EB4B}"/>
                </a:ext>
              </a:extLst>
            </p:cNvPr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185">
              <a:extLst>
                <a:ext uri="{FF2B5EF4-FFF2-40B4-BE49-F238E27FC236}">
                  <a16:creationId xmlns:a16="http://schemas.microsoft.com/office/drawing/2014/main" id="{92CB7673-65AD-4D32-8DAC-4FBD5162A28D}"/>
                </a:ext>
              </a:extLst>
            </p:cNvPr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186">
              <a:extLst>
                <a:ext uri="{FF2B5EF4-FFF2-40B4-BE49-F238E27FC236}">
                  <a16:creationId xmlns:a16="http://schemas.microsoft.com/office/drawing/2014/main" id="{32D69462-8F97-4C05-B721-03E34784B0B5}"/>
                </a:ext>
              </a:extLst>
            </p:cNvPr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187">
              <a:extLst>
                <a:ext uri="{FF2B5EF4-FFF2-40B4-BE49-F238E27FC236}">
                  <a16:creationId xmlns:a16="http://schemas.microsoft.com/office/drawing/2014/main" id="{D5F80152-3679-49AF-8B66-2A9DA5926B79}"/>
                </a:ext>
              </a:extLst>
            </p:cNvPr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188">
              <a:extLst>
                <a:ext uri="{FF2B5EF4-FFF2-40B4-BE49-F238E27FC236}">
                  <a16:creationId xmlns:a16="http://schemas.microsoft.com/office/drawing/2014/main" id="{E4276E1E-D5EB-4639-801C-C5F3127BC421}"/>
                </a:ext>
              </a:extLst>
            </p:cNvPr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189">
              <a:extLst>
                <a:ext uri="{FF2B5EF4-FFF2-40B4-BE49-F238E27FC236}">
                  <a16:creationId xmlns:a16="http://schemas.microsoft.com/office/drawing/2014/main" id="{F21EC58A-506E-4541-91C8-9372BE712B65}"/>
                </a:ext>
              </a:extLst>
            </p:cNvPr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190">
              <a:extLst>
                <a:ext uri="{FF2B5EF4-FFF2-40B4-BE49-F238E27FC236}">
                  <a16:creationId xmlns:a16="http://schemas.microsoft.com/office/drawing/2014/main" id="{853F79A9-E004-43B8-9EAA-5863B437DEA1}"/>
                </a:ext>
              </a:extLst>
            </p:cNvPr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191">
              <a:extLst>
                <a:ext uri="{FF2B5EF4-FFF2-40B4-BE49-F238E27FC236}">
                  <a16:creationId xmlns:a16="http://schemas.microsoft.com/office/drawing/2014/main" id="{BD17CDC1-4D18-4881-B1EB-6F480E5379B9}"/>
                </a:ext>
              </a:extLst>
            </p:cNvPr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192">
              <a:extLst>
                <a:ext uri="{FF2B5EF4-FFF2-40B4-BE49-F238E27FC236}">
                  <a16:creationId xmlns:a16="http://schemas.microsoft.com/office/drawing/2014/main" id="{9B8F75F2-77BE-43C4-A917-DF4AA8C3281D}"/>
                </a:ext>
              </a:extLst>
            </p:cNvPr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193">
              <a:extLst>
                <a:ext uri="{FF2B5EF4-FFF2-40B4-BE49-F238E27FC236}">
                  <a16:creationId xmlns:a16="http://schemas.microsoft.com/office/drawing/2014/main" id="{53C5D616-2A94-4365-B8E4-E4C6A4496985}"/>
                </a:ext>
              </a:extLst>
            </p:cNvPr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194">
              <a:extLst>
                <a:ext uri="{FF2B5EF4-FFF2-40B4-BE49-F238E27FC236}">
                  <a16:creationId xmlns:a16="http://schemas.microsoft.com/office/drawing/2014/main" id="{3838507A-13CB-463F-B1D6-BF2D9172C4AE}"/>
                </a:ext>
              </a:extLst>
            </p:cNvPr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195">
              <a:extLst>
                <a:ext uri="{FF2B5EF4-FFF2-40B4-BE49-F238E27FC236}">
                  <a16:creationId xmlns:a16="http://schemas.microsoft.com/office/drawing/2014/main" id="{8CE015A4-08BA-4F88-AB5C-654E9F47B11A}"/>
                </a:ext>
              </a:extLst>
            </p:cNvPr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196">
              <a:extLst>
                <a:ext uri="{FF2B5EF4-FFF2-40B4-BE49-F238E27FC236}">
                  <a16:creationId xmlns:a16="http://schemas.microsoft.com/office/drawing/2014/main" id="{11D360CD-F0D7-4EB2-8C17-6983623903AC}"/>
                </a:ext>
              </a:extLst>
            </p:cNvPr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197">
              <a:extLst>
                <a:ext uri="{FF2B5EF4-FFF2-40B4-BE49-F238E27FC236}">
                  <a16:creationId xmlns:a16="http://schemas.microsoft.com/office/drawing/2014/main" id="{034ADF43-5495-4775-8AA1-B59139756BF9}"/>
                </a:ext>
              </a:extLst>
            </p:cNvPr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198">
              <a:extLst>
                <a:ext uri="{FF2B5EF4-FFF2-40B4-BE49-F238E27FC236}">
                  <a16:creationId xmlns:a16="http://schemas.microsoft.com/office/drawing/2014/main" id="{E9235618-508D-4D45-B5B9-E71E51852665}"/>
                </a:ext>
              </a:extLst>
            </p:cNvPr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199">
              <a:extLst>
                <a:ext uri="{FF2B5EF4-FFF2-40B4-BE49-F238E27FC236}">
                  <a16:creationId xmlns:a16="http://schemas.microsoft.com/office/drawing/2014/main" id="{C90C6BB9-FE8F-471F-A040-52343EA2193D}"/>
                </a:ext>
              </a:extLst>
            </p:cNvPr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200">
              <a:extLst>
                <a:ext uri="{FF2B5EF4-FFF2-40B4-BE49-F238E27FC236}">
                  <a16:creationId xmlns:a16="http://schemas.microsoft.com/office/drawing/2014/main" id="{0DE06208-F98A-496B-9A2B-E1D7638D8AF1}"/>
                </a:ext>
              </a:extLst>
            </p:cNvPr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201">
              <a:extLst>
                <a:ext uri="{FF2B5EF4-FFF2-40B4-BE49-F238E27FC236}">
                  <a16:creationId xmlns:a16="http://schemas.microsoft.com/office/drawing/2014/main" id="{11CA4B29-55B4-4F28-B27E-4222C5717D21}"/>
                </a:ext>
              </a:extLst>
            </p:cNvPr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202">
              <a:extLst>
                <a:ext uri="{FF2B5EF4-FFF2-40B4-BE49-F238E27FC236}">
                  <a16:creationId xmlns:a16="http://schemas.microsoft.com/office/drawing/2014/main" id="{6C0F2264-E60B-44D1-A063-D2C31A6EA52B}"/>
                </a:ext>
              </a:extLst>
            </p:cNvPr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203">
              <a:extLst>
                <a:ext uri="{FF2B5EF4-FFF2-40B4-BE49-F238E27FC236}">
                  <a16:creationId xmlns:a16="http://schemas.microsoft.com/office/drawing/2014/main" id="{5068123E-E614-4CDE-84D0-CEE2915519B9}"/>
                </a:ext>
              </a:extLst>
            </p:cNvPr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204">
              <a:extLst>
                <a:ext uri="{FF2B5EF4-FFF2-40B4-BE49-F238E27FC236}">
                  <a16:creationId xmlns:a16="http://schemas.microsoft.com/office/drawing/2014/main" id="{2699896E-3105-4FDF-9E5A-99615C297EFF}"/>
                </a:ext>
              </a:extLst>
            </p:cNvPr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205">
              <a:extLst>
                <a:ext uri="{FF2B5EF4-FFF2-40B4-BE49-F238E27FC236}">
                  <a16:creationId xmlns:a16="http://schemas.microsoft.com/office/drawing/2014/main" id="{5C830458-1E09-400E-8760-CA55BAE7ED7F}"/>
                </a:ext>
              </a:extLst>
            </p:cNvPr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206">
              <a:extLst>
                <a:ext uri="{FF2B5EF4-FFF2-40B4-BE49-F238E27FC236}">
                  <a16:creationId xmlns:a16="http://schemas.microsoft.com/office/drawing/2014/main" id="{D63D9BD1-7E45-4904-B67B-2C06874B42CB}"/>
                </a:ext>
              </a:extLst>
            </p:cNvPr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207">
              <a:extLst>
                <a:ext uri="{FF2B5EF4-FFF2-40B4-BE49-F238E27FC236}">
                  <a16:creationId xmlns:a16="http://schemas.microsoft.com/office/drawing/2014/main" id="{406B1B5A-8A89-4383-9E30-9CC6B9DB6A74}"/>
                </a:ext>
              </a:extLst>
            </p:cNvPr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208">
              <a:extLst>
                <a:ext uri="{FF2B5EF4-FFF2-40B4-BE49-F238E27FC236}">
                  <a16:creationId xmlns:a16="http://schemas.microsoft.com/office/drawing/2014/main" id="{33C4CDD3-4BA1-4A43-87FF-85E3A5475372}"/>
                </a:ext>
              </a:extLst>
            </p:cNvPr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209">
              <a:extLst>
                <a:ext uri="{FF2B5EF4-FFF2-40B4-BE49-F238E27FC236}">
                  <a16:creationId xmlns:a16="http://schemas.microsoft.com/office/drawing/2014/main" id="{5FE2FE51-FF2D-48A6-A2C5-BB1A5C0A69EE}"/>
                </a:ext>
              </a:extLst>
            </p:cNvPr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210">
              <a:extLst>
                <a:ext uri="{FF2B5EF4-FFF2-40B4-BE49-F238E27FC236}">
                  <a16:creationId xmlns:a16="http://schemas.microsoft.com/office/drawing/2014/main" id="{99B0007E-0B0D-424C-A793-0881FD4B66EA}"/>
                </a:ext>
              </a:extLst>
            </p:cNvPr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211">
              <a:extLst>
                <a:ext uri="{FF2B5EF4-FFF2-40B4-BE49-F238E27FC236}">
                  <a16:creationId xmlns:a16="http://schemas.microsoft.com/office/drawing/2014/main" id="{121EFBAD-5BA5-43FC-9409-F093983A35C2}"/>
                </a:ext>
              </a:extLst>
            </p:cNvPr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212">
              <a:extLst>
                <a:ext uri="{FF2B5EF4-FFF2-40B4-BE49-F238E27FC236}">
                  <a16:creationId xmlns:a16="http://schemas.microsoft.com/office/drawing/2014/main" id="{2C637C84-5C05-4363-B7A0-5ACAAEEBDBBD}"/>
                </a:ext>
              </a:extLst>
            </p:cNvPr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213">
              <a:extLst>
                <a:ext uri="{FF2B5EF4-FFF2-40B4-BE49-F238E27FC236}">
                  <a16:creationId xmlns:a16="http://schemas.microsoft.com/office/drawing/2014/main" id="{05EEB572-D5D3-4330-AEF0-5312A19E5EBB}"/>
                </a:ext>
              </a:extLst>
            </p:cNvPr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214">
              <a:extLst>
                <a:ext uri="{FF2B5EF4-FFF2-40B4-BE49-F238E27FC236}">
                  <a16:creationId xmlns:a16="http://schemas.microsoft.com/office/drawing/2014/main" id="{0E0B1D3E-06C8-4D02-85D1-A52CF2CBA0F0}"/>
                </a:ext>
              </a:extLst>
            </p:cNvPr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215">
              <a:extLst>
                <a:ext uri="{FF2B5EF4-FFF2-40B4-BE49-F238E27FC236}">
                  <a16:creationId xmlns:a16="http://schemas.microsoft.com/office/drawing/2014/main" id="{1C786974-1593-4221-9886-A1D3FF05252E}"/>
                </a:ext>
              </a:extLst>
            </p:cNvPr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216">
              <a:extLst>
                <a:ext uri="{FF2B5EF4-FFF2-40B4-BE49-F238E27FC236}">
                  <a16:creationId xmlns:a16="http://schemas.microsoft.com/office/drawing/2014/main" id="{421622E3-D1E8-402D-AB3B-E5E0ED0F2291}"/>
                </a:ext>
              </a:extLst>
            </p:cNvPr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217">
              <a:extLst>
                <a:ext uri="{FF2B5EF4-FFF2-40B4-BE49-F238E27FC236}">
                  <a16:creationId xmlns:a16="http://schemas.microsoft.com/office/drawing/2014/main" id="{77969B50-172E-43BD-A3F1-4F0B3BFACD69}"/>
                </a:ext>
              </a:extLst>
            </p:cNvPr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218">
              <a:extLst>
                <a:ext uri="{FF2B5EF4-FFF2-40B4-BE49-F238E27FC236}">
                  <a16:creationId xmlns:a16="http://schemas.microsoft.com/office/drawing/2014/main" id="{B4C7A4F9-7A95-4C6D-92B5-FB51C5372A9D}"/>
                </a:ext>
              </a:extLst>
            </p:cNvPr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219">
              <a:extLst>
                <a:ext uri="{FF2B5EF4-FFF2-40B4-BE49-F238E27FC236}">
                  <a16:creationId xmlns:a16="http://schemas.microsoft.com/office/drawing/2014/main" id="{13ED6DA5-2CFC-47D3-809E-72BC4783360D}"/>
                </a:ext>
              </a:extLst>
            </p:cNvPr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220">
              <a:extLst>
                <a:ext uri="{FF2B5EF4-FFF2-40B4-BE49-F238E27FC236}">
                  <a16:creationId xmlns:a16="http://schemas.microsoft.com/office/drawing/2014/main" id="{4402117E-9511-4B59-9E70-59B78405E9EF}"/>
                </a:ext>
              </a:extLst>
            </p:cNvPr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221">
              <a:extLst>
                <a:ext uri="{FF2B5EF4-FFF2-40B4-BE49-F238E27FC236}">
                  <a16:creationId xmlns:a16="http://schemas.microsoft.com/office/drawing/2014/main" id="{58B3FCF5-AE2B-4743-8110-9D31CF15364F}"/>
                </a:ext>
              </a:extLst>
            </p:cNvPr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222">
              <a:extLst>
                <a:ext uri="{FF2B5EF4-FFF2-40B4-BE49-F238E27FC236}">
                  <a16:creationId xmlns:a16="http://schemas.microsoft.com/office/drawing/2014/main" id="{157BD96E-308C-45C5-BD12-B0B20B8DF798}"/>
                </a:ext>
              </a:extLst>
            </p:cNvPr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223">
              <a:extLst>
                <a:ext uri="{FF2B5EF4-FFF2-40B4-BE49-F238E27FC236}">
                  <a16:creationId xmlns:a16="http://schemas.microsoft.com/office/drawing/2014/main" id="{B2E1DD05-62BB-456B-BCAA-61C16F764C1D}"/>
                </a:ext>
              </a:extLst>
            </p:cNvPr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224">
              <a:extLst>
                <a:ext uri="{FF2B5EF4-FFF2-40B4-BE49-F238E27FC236}">
                  <a16:creationId xmlns:a16="http://schemas.microsoft.com/office/drawing/2014/main" id="{99376BF8-A7F8-4386-ABD7-0262116A97F1}"/>
                </a:ext>
              </a:extLst>
            </p:cNvPr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225">
              <a:extLst>
                <a:ext uri="{FF2B5EF4-FFF2-40B4-BE49-F238E27FC236}">
                  <a16:creationId xmlns:a16="http://schemas.microsoft.com/office/drawing/2014/main" id="{8330B901-A537-42C6-A57C-996B759D16FD}"/>
                </a:ext>
              </a:extLst>
            </p:cNvPr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226">
              <a:extLst>
                <a:ext uri="{FF2B5EF4-FFF2-40B4-BE49-F238E27FC236}">
                  <a16:creationId xmlns:a16="http://schemas.microsoft.com/office/drawing/2014/main" id="{4CD7629A-A851-47A8-BA50-1F548CC797C1}"/>
                </a:ext>
              </a:extLst>
            </p:cNvPr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227">
              <a:extLst>
                <a:ext uri="{FF2B5EF4-FFF2-40B4-BE49-F238E27FC236}">
                  <a16:creationId xmlns:a16="http://schemas.microsoft.com/office/drawing/2014/main" id="{26B3AB66-404A-40C0-AD35-FF32B25EB21A}"/>
                </a:ext>
              </a:extLst>
            </p:cNvPr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228">
              <a:extLst>
                <a:ext uri="{FF2B5EF4-FFF2-40B4-BE49-F238E27FC236}">
                  <a16:creationId xmlns:a16="http://schemas.microsoft.com/office/drawing/2014/main" id="{D522B138-2FE7-4A64-BDC6-8C73A31EFEF1}"/>
                </a:ext>
              </a:extLst>
            </p:cNvPr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229">
              <a:extLst>
                <a:ext uri="{FF2B5EF4-FFF2-40B4-BE49-F238E27FC236}">
                  <a16:creationId xmlns:a16="http://schemas.microsoft.com/office/drawing/2014/main" id="{260B74C1-D5AC-4277-8299-446008543EE7}"/>
                </a:ext>
              </a:extLst>
            </p:cNvPr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230">
              <a:extLst>
                <a:ext uri="{FF2B5EF4-FFF2-40B4-BE49-F238E27FC236}">
                  <a16:creationId xmlns:a16="http://schemas.microsoft.com/office/drawing/2014/main" id="{A377A323-AAE9-49AC-BD50-F452F7FB5806}"/>
                </a:ext>
              </a:extLst>
            </p:cNvPr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231">
              <a:extLst>
                <a:ext uri="{FF2B5EF4-FFF2-40B4-BE49-F238E27FC236}">
                  <a16:creationId xmlns:a16="http://schemas.microsoft.com/office/drawing/2014/main" id="{228C7CCE-F487-45C9-A0AA-5C8E3BD75BB0}"/>
                </a:ext>
              </a:extLst>
            </p:cNvPr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232">
              <a:extLst>
                <a:ext uri="{FF2B5EF4-FFF2-40B4-BE49-F238E27FC236}">
                  <a16:creationId xmlns:a16="http://schemas.microsoft.com/office/drawing/2014/main" id="{ABC02B25-FEE3-48BB-A46B-651F5BD70C05}"/>
                </a:ext>
              </a:extLst>
            </p:cNvPr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233">
              <a:extLst>
                <a:ext uri="{FF2B5EF4-FFF2-40B4-BE49-F238E27FC236}">
                  <a16:creationId xmlns:a16="http://schemas.microsoft.com/office/drawing/2014/main" id="{4D01708E-D391-469C-89E2-97C7B3517712}"/>
                </a:ext>
              </a:extLst>
            </p:cNvPr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234">
              <a:extLst>
                <a:ext uri="{FF2B5EF4-FFF2-40B4-BE49-F238E27FC236}">
                  <a16:creationId xmlns:a16="http://schemas.microsoft.com/office/drawing/2014/main" id="{55412ABA-3BFD-4CD8-8BAD-EFEE03F0EC54}"/>
                </a:ext>
              </a:extLst>
            </p:cNvPr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235">
              <a:extLst>
                <a:ext uri="{FF2B5EF4-FFF2-40B4-BE49-F238E27FC236}">
                  <a16:creationId xmlns:a16="http://schemas.microsoft.com/office/drawing/2014/main" id="{C0E94ECC-AD45-483F-A602-53D8020D005D}"/>
                </a:ext>
              </a:extLst>
            </p:cNvPr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236">
              <a:extLst>
                <a:ext uri="{FF2B5EF4-FFF2-40B4-BE49-F238E27FC236}">
                  <a16:creationId xmlns:a16="http://schemas.microsoft.com/office/drawing/2014/main" id="{5201283C-07C1-4C01-B9F6-086B8505ED27}"/>
                </a:ext>
              </a:extLst>
            </p:cNvPr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237">
              <a:extLst>
                <a:ext uri="{FF2B5EF4-FFF2-40B4-BE49-F238E27FC236}">
                  <a16:creationId xmlns:a16="http://schemas.microsoft.com/office/drawing/2014/main" id="{1158BBA4-831A-4907-B825-94ED2F916202}"/>
                </a:ext>
              </a:extLst>
            </p:cNvPr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238">
              <a:extLst>
                <a:ext uri="{FF2B5EF4-FFF2-40B4-BE49-F238E27FC236}">
                  <a16:creationId xmlns:a16="http://schemas.microsoft.com/office/drawing/2014/main" id="{9FF14E76-A40C-4102-83CB-A7D6817B1B70}"/>
                </a:ext>
              </a:extLst>
            </p:cNvPr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239">
              <a:extLst>
                <a:ext uri="{FF2B5EF4-FFF2-40B4-BE49-F238E27FC236}">
                  <a16:creationId xmlns:a16="http://schemas.microsoft.com/office/drawing/2014/main" id="{8F70FE14-030E-4D58-A9E8-FF2F3846A483}"/>
                </a:ext>
              </a:extLst>
            </p:cNvPr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240">
              <a:extLst>
                <a:ext uri="{FF2B5EF4-FFF2-40B4-BE49-F238E27FC236}">
                  <a16:creationId xmlns:a16="http://schemas.microsoft.com/office/drawing/2014/main" id="{6CAE69FF-C096-4EB0-8A1C-65B46CD8DCC5}"/>
                </a:ext>
              </a:extLst>
            </p:cNvPr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241">
              <a:extLst>
                <a:ext uri="{FF2B5EF4-FFF2-40B4-BE49-F238E27FC236}">
                  <a16:creationId xmlns:a16="http://schemas.microsoft.com/office/drawing/2014/main" id="{59ED7FC5-69B9-4A4C-8D10-39255007BFAD}"/>
                </a:ext>
              </a:extLst>
            </p:cNvPr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242">
              <a:extLst>
                <a:ext uri="{FF2B5EF4-FFF2-40B4-BE49-F238E27FC236}">
                  <a16:creationId xmlns:a16="http://schemas.microsoft.com/office/drawing/2014/main" id="{819D350B-9F6F-4519-A8D4-37155A45A170}"/>
                </a:ext>
              </a:extLst>
            </p:cNvPr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243">
              <a:extLst>
                <a:ext uri="{FF2B5EF4-FFF2-40B4-BE49-F238E27FC236}">
                  <a16:creationId xmlns:a16="http://schemas.microsoft.com/office/drawing/2014/main" id="{AED45530-7BF7-4FB4-B3EF-ED1DFF8401F3}"/>
                </a:ext>
              </a:extLst>
            </p:cNvPr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244">
              <a:extLst>
                <a:ext uri="{FF2B5EF4-FFF2-40B4-BE49-F238E27FC236}">
                  <a16:creationId xmlns:a16="http://schemas.microsoft.com/office/drawing/2014/main" id="{DDAF4BF7-3AB3-4A6F-B7C3-81AA69A7451E}"/>
                </a:ext>
              </a:extLst>
            </p:cNvPr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245">
              <a:extLst>
                <a:ext uri="{FF2B5EF4-FFF2-40B4-BE49-F238E27FC236}">
                  <a16:creationId xmlns:a16="http://schemas.microsoft.com/office/drawing/2014/main" id="{F9CD5C3A-F7C9-446E-9B7A-2817461932A8}"/>
                </a:ext>
              </a:extLst>
            </p:cNvPr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246">
              <a:extLst>
                <a:ext uri="{FF2B5EF4-FFF2-40B4-BE49-F238E27FC236}">
                  <a16:creationId xmlns:a16="http://schemas.microsoft.com/office/drawing/2014/main" id="{926142A7-A7E4-4519-8028-55D29AA7E525}"/>
                </a:ext>
              </a:extLst>
            </p:cNvPr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247">
              <a:extLst>
                <a:ext uri="{FF2B5EF4-FFF2-40B4-BE49-F238E27FC236}">
                  <a16:creationId xmlns:a16="http://schemas.microsoft.com/office/drawing/2014/main" id="{AD72F160-0EB4-4C5A-BD03-6F03B40CF44F}"/>
                </a:ext>
              </a:extLst>
            </p:cNvPr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248">
              <a:extLst>
                <a:ext uri="{FF2B5EF4-FFF2-40B4-BE49-F238E27FC236}">
                  <a16:creationId xmlns:a16="http://schemas.microsoft.com/office/drawing/2014/main" id="{11BC71CA-388F-4A08-B416-7C0AEB5B9A47}"/>
                </a:ext>
              </a:extLst>
            </p:cNvPr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249">
              <a:extLst>
                <a:ext uri="{FF2B5EF4-FFF2-40B4-BE49-F238E27FC236}">
                  <a16:creationId xmlns:a16="http://schemas.microsoft.com/office/drawing/2014/main" id="{F71796F1-3807-4235-9771-EAA5A56448F7}"/>
                </a:ext>
              </a:extLst>
            </p:cNvPr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250">
              <a:extLst>
                <a:ext uri="{FF2B5EF4-FFF2-40B4-BE49-F238E27FC236}">
                  <a16:creationId xmlns:a16="http://schemas.microsoft.com/office/drawing/2014/main" id="{59C93E9B-4322-4B7F-8C06-5E64857F25B6}"/>
                </a:ext>
              </a:extLst>
            </p:cNvPr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251">
              <a:extLst>
                <a:ext uri="{FF2B5EF4-FFF2-40B4-BE49-F238E27FC236}">
                  <a16:creationId xmlns:a16="http://schemas.microsoft.com/office/drawing/2014/main" id="{340E016B-7668-4978-9288-5B9D3CACBFF6}"/>
                </a:ext>
              </a:extLst>
            </p:cNvPr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252">
              <a:extLst>
                <a:ext uri="{FF2B5EF4-FFF2-40B4-BE49-F238E27FC236}">
                  <a16:creationId xmlns:a16="http://schemas.microsoft.com/office/drawing/2014/main" id="{BA1112E8-DBF9-45ED-9A2D-252FCBD4B644}"/>
                </a:ext>
              </a:extLst>
            </p:cNvPr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253">
              <a:extLst>
                <a:ext uri="{FF2B5EF4-FFF2-40B4-BE49-F238E27FC236}">
                  <a16:creationId xmlns:a16="http://schemas.microsoft.com/office/drawing/2014/main" id="{F4E6FDDE-8195-4B7C-9AA3-6A2995680608}"/>
                </a:ext>
              </a:extLst>
            </p:cNvPr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254">
              <a:extLst>
                <a:ext uri="{FF2B5EF4-FFF2-40B4-BE49-F238E27FC236}">
                  <a16:creationId xmlns:a16="http://schemas.microsoft.com/office/drawing/2014/main" id="{4BBD30FC-D42E-4B98-BE82-F332A48728A5}"/>
                </a:ext>
              </a:extLst>
            </p:cNvPr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255">
              <a:extLst>
                <a:ext uri="{FF2B5EF4-FFF2-40B4-BE49-F238E27FC236}">
                  <a16:creationId xmlns:a16="http://schemas.microsoft.com/office/drawing/2014/main" id="{A51E51EC-4861-4297-A5C7-187D64CDBB40}"/>
                </a:ext>
              </a:extLst>
            </p:cNvPr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256">
              <a:extLst>
                <a:ext uri="{FF2B5EF4-FFF2-40B4-BE49-F238E27FC236}">
                  <a16:creationId xmlns:a16="http://schemas.microsoft.com/office/drawing/2014/main" id="{4A6DCBDD-9B57-4906-B061-E58A9891B909}"/>
                </a:ext>
              </a:extLst>
            </p:cNvPr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257">
              <a:extLst>
                <a:ext uri="{FF2B5EF4-FFF2-40B4-BE49-F238E27FC236}">
                  <a16:creationId xmlns:a16="http://schemas.microsoft.com/office/drawing/2014/main" id="{77F07E67-9408-4FC3-80DB-371FE7127D8C}"/>
                </a:ext>
              </a:extLst>
            </p:cNvPr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258">
              <a:extLst>
                <a:ext uri="{FF2B5EF4-FFF2-40B4-BE49-F238E27FC236}">
                  <a16:creationId xmlns:a16="http://schemas.microsoft.com/office/drawing/2014/main" id="{435DBCF4-234B-43E7-B8D6-04383903ED06}"/>
                </a:ext>
              </a:extLst>
            </p:cNvPr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259">
              <a:extLst>
                <a:ext uri="{FF2B5EF4-FFF2-40B4-BE49-F238E27FC236}">
                  <a16:creationId xmlns:a16="http://schemas.microsoft.com/office/drawing/2014/main" id="{025B28AF-AFBF-4B45-93DA-0F3714A7F91C}"/>
                </a:ext>
              </a:extLst>
            </p:cNvPr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260">
              <a:extLst>
                <a:ext uri="{FF2B5EF4-FFF2-40B4-BE49-F238E27FC236}">
                  <a16:creationId xmlns:a16="http://schemas.microsoft.com/office/drawing/2014/main" id="{A4B86F42-6F00-4CEB-AB7B-CAD991B0C2DC}"/>
                </a:ext>
              </a:extLst>
            </p:cNvPr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261">
              <a:extLst>
                <a:ext uri="{FF2B5EF4-FFF2-40B4-BE49-F238E27FC236}">
                  <a16:creationId xmlns:a16="http://schemas.microsoft.com/office/drawing/2014/main" id="{E6E4FA19-10A0-4652-BEE3-28B25D10B61A}"/>
                </a:ext>
              </a:extLst>
            </p:cNvPr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262">
              <a:extLst>
                <a:ext uri="{FF2B5EF4-FFF2-40B4-BE49-F238E27FC236}">
                  <a16:creationId xmlns:a16="http://schemas.microsoft.com/office/drawing/2014/main" id="{77BFFE1B-183D-41E8-9F57-E7509A9C83C1}"/>
                </a:ext>
              </a:extLst>
            </p:cNvPr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263">
              <a:extLst>
                <a:ext uri="{FF2B5EF4-FFF2-40B4-BE49-F238E27FC236}">
                  <a16:creationId xmlns:a16="http://schemas.microsoft.com/office/drawing/2014/main" id="{0973E429-4450-4C66-866A-582534D93E97}"/>
                </a:ext>
              </a:extLst>
            </p:cNvPr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264">
              <a:extLst>
                <a:ext uri="{FF2B5EF4-FFF2-40B4-BE49-F238E27FC236}">
                  <a16:creationId xmlns:a16="http://schemas.microsoft.com/office/drawing/2014/main" id="{B309F78E-667A-4693-A37D-8D24AA30BB55}"/>
                </a:ext>
              </a:extLst>
            </p:cNvPr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265">
              <a:extLst>
                <a:ext uri="{FF2B5EF4-FFF2-40B4-BE49-F238E27FC236}">
                  <a16:creationId xmlns:a16="http://schemas.microsoft.com/office/drawing/2014/main" id="{127B3EA2-BAB4-4A65-A317-7F716F322F56}"/>
                </a:ext>
              </a:extLst>
            </p:cNvPr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266">
              <a:extLst>
                <a:ext uri="{FF2B5EF4-FFF2-40B4-BE49-F238E27FC236}">
                  <a16:creationId xmlns:a16="http://schemas.microsoft.com/office/drawing/2014/main" id="{3B315A18-BE6A-48E9-AE52-3634A6DE0653}"/>
                </a:ext>
              </a:extLst>
            </p:cNvPr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267">
              <a:extLst>
                <a:ext uri="{FF2B5EF4-FFF2-40B4-BE49-F238E27FC236}">
                  <a16:creationId xmlns:a16="http://schemas.microsoft.com/office/drawing/2014/main" id="{7BB2C97E-7F7B-4EA1-BE30-290A924F8061}"/>
                </a:ext>
              </a:extLst>
            </p:cNvPr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268">
              <a:extLst>
                <a:ext uri="{FF2B5EF4-FFF2-40B4-BE49-F238E27FC236}">
                  <a16:creationId xmlns:a16="http://schemas.microsoft.com/office/drawing/2014/main" id="{3656546D-37F5-41C3-BD0C-DC579554C557}"/>
                </a:ext>
              </a:extLst>
            </p:cNvPr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269">
              <a:extLst>
                <a:ext uri="{FF2B5EF4-FFF2-40B4-BE49-F238E27FC236}">
                  <a16:creationId xmlns:a16="http://schemas.microsoft.com/office/drawing/2014/main" id="{E90183A2-8B8A-4DBA-A5E3-852586703C10}"/>
                </a:ext>
              </a:extLst>
            </p:cNvPr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270">
              <a:extLst>
                <a:ext uri="{FF2B5EF4-FFF2-40B4-BE49-F238E27FC236}">
                  <a16:creationId xmlns:a16="http://schemas.microsoft.com/office/drawing/2014/main" id="{067BA08A-3D80-4275-A873-1A1CEAAD4AA6}"/>
                </a:ext>
              </a:extLst>
            </p:cNvPr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271">
              <a:extLst>
                <a:ext uri="{FF2B5EF4-FFF2-40B4-BE49-F238E27FC236}">
                  <a16:creationId xmlns:a16="http://schemas.microsoft.com/office/drawing/2014/main" id="{C372E88D-1958-4F1A-9DDC-7F9EF3C4129B}"/>
                </a:ext>
              </a:extLst>
            </p:cNvPr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272">
              <a:extLst>
                <a:ext uri="{FF2B5EF4-FFF2-40B4-BE49-F238E27FC236}">
                  <a16:creationId xmlns:a16="http://schemas.microsoft.com/office/drawing/2014/main" id="{DCE114FC-FD50-45EC-A139-10577DAC8458}"/>
                </a:ext>
              </a:extLst>
            </p:cNvPr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273">
              <a:extLst>
                <a:ext uri="{FF2B5EF4-FFF2-40B4-BE49-F238E27FC236}">
                  <a16:creationId xmlns:a16="http://schemas.microsoft.com/office/drawing/2014/main" id="{5E7C20D9-01DE-43A2-BF6A-392B49E76268}"/>
                </a:ext>
              </a:extLst>
            </p:cNvPr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1 274">
              <a:extLst>
                <a:ext uri="{FF2B5EF4-FFF2-40B4-BE49-F238E27FC236}">
                  <a16:creationId xmlns:a16="http://schemas.microsoft.com/office/drawing/2014/main" id="{10337C51-0DBE-4747-8DE5-55DC21FE03CF}"/>
                </a:ext>
              </a:extLst>
            </p:cNvPr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ttore 1 275">
              <a:extLst>
                <a:ext uri="{FF2B5EF4-FFF2-40B4-BE49-F238E27FC236}">
                  <a16:creationId xmlns:a16="http://schemas.microsoft.com/office/drawing/2014/main" id="{4ADCDCE3-6F2C-46D2-9B02-0D21E2F09A95}"/>
                </a:ext>
              </a:extLst>
            </p:cNvPr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276">
              <a:extLst>
                <a:ext uri="{FF2B5EF4-FFF2-40B4-BE49-F238E27FC236}">
                  <a16:creationId xmlns:a16="http://schemas.microsoft.com/office/drawing/2014/main" id="{E78DB85F-3290-4492-9D57-2D2BD5DCB40A}"/>
                </a:ext>
              </a:extLst>
            </p:cNvPr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277">
              <a:extLst>
                <a:ext uri="{FF2B5EF4-FFF2-40B4-BE49-F238E27FC236}">
                  <a16:creationId xmlns:a16="http://schemas.microsoft.com/office/drawing/2014/main" id="{AD59F685-589C-4055-BECD-B781D8C52A5A}"/>
                </a:ext>
              </a:extLst>
            </p:cNvPr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278">
              <a:extLst>
                <a:ext uri="{FF2B5EF4-FFF2-40B4-BE49-F238E27FC236}">
                  <a16:creationId xmlns:a16="http://schemas.microsoft.com/office/drawing/2014/main" id="{7C746C30-1521-4F41-A2B8-6BE3707EAB06}"/>
                </a:ext>
              </a:extLst>
            </p:cNvPr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279">
              <a:extLst>
                <a:ext uri="{FF2B5EF4-FFF2-40B4-BE49-F238E27FC236}">
                  <a16:creationId xmlns:a16="http://schemas.microsoft.com/office/drawing/2014/main" id="{7CD4A3C0-6CB7-4169-BFAA-CA358D495F54}"/>
                </a:ext>
              </a:extLst>
            </p:cNvPr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280">
              <a:extLst>
                <a:ext uri="{FF2B5EF4-FFF2-40B4-BE49-F238E27FC236}">
                  <a16:creationId xmlns:a16="http://schemas.microsoft.com/office/drawing/2014/main" id="{00C04BED-8294-4D7A-8006-0D5C9083AF3D}"/>
                </a:ext>
              </a:extLst>
            </p:cNvPr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281">
              <a:extLst>
                <a:ext uri="{FF2B5EF4-FFF2-40B4-BE49-F238E27FC236}">
                  <a16:creationId xmlns:a16="http://schemas.microsoft.com/office/drawing/2014/main" id="{932E3B74-7D7A-451B-8859-EAE6719EA322}"/>
                </a:ext>
              </a:extLst>
            </p:cNvPr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282">
              <a:extLst>
                <a:ext uri="{FF2B5EF4-FFF2-40B4-BE49-F238E27FC236}">
                  <a16:creationId xmlns:a16="http://schemas.microsoft.com/office/drawing/2014/main" id="{ADC01936-A971-4128-BAEB-675132F806F0}"/>
                </a:ext>
              </a:extLst>
            </p:cNvPr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283">
              <a:extLst>
                <a:ext uri="{FF2B5EF4-FFF2-40B4-BE49-F238E27FC236}">
                  <a16:creationId xmlns:a16="http://schemas.microsoft.com/office/drawing/2014/main" id="{07AB9261-C6E6-406A-B0CF-47C5DE51CD0F}"/>
                </a:ext>
              </a:extLst>
            </p:cNvPr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284">
              <a:extLst>
                <a:ext uri="{FF2B5EF4-FFF2-40B4-BE49-F238E27FC236}">
                  <a16:creationId xmlns:a16="http://schemas.microsoft.com/office/drawing/2014/main" id="{00B1B73D-A2AD-4E12-A606-D73C3FA8D32C}"/>
                </a:ext>
              </a:extLst>
            </p:cNvPr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285">
              <a:extLst>
                <a:ext uri="{FF2B5EF4-FFF2-40B4-BE49-F238E27FC236}">
                  <a16:creationId xmlns:a16="http://schemas.microsoft.com/office/drawing/2014/main" id="{0E79B227-E662-4B7D-9BF5-3E19B1B8B71E}"/>
                </a:ext>
              </a:extLst>
            </p:cNvPr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286">
              <a:extLst>
                <a:ext uri="{FF2B5EF4-FFF2-40B4-BE49-F238E27FC236}">
                  <a16:creationId xmlns:a16="http://schemas.microsoft.com/office/drawing/2014/main" id="{DA7F8C0C-287D-4EDE-81E1-B1E8AB351B87}"/>
                </a:ext>
              </a:extLst>
            </p:cNvPr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287">
              <a:extLst>
                <a:ext uri="{FF2B5EF4-FFF2-40B4-BE49-F238E27FC236}">
                  <a16:creationId xmlns:a16="http://schemas.microsoft.com/office/drawing/2014/main" id="{0F9658E8-9F43-44FD-8D14-8E9A1724C468}"/>
                </a:ext>
              </a:extLst>
            </p:cNvPr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288">
              <a:extLst>
                <a:ext uri="{FF2B5EF4-FFF2-40B4-BE49-F238E27FC236}">
                  <a16:creationId xmlns:a16="http://schemas.microsoft.com/office/drawing/2014/main" id="{48979DD1-2147-4A14-BA1D-E7213300B435}"/>
                </a:ext>
              </a:extLst>
            </p:cNvPr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Titolo 1">
            <a:extLst>
              <a:ext uri="{FF2B5EF4-FFF2-40B4-BE49-F238E27FC236}">
                <a16:creationId xmlns:a16="http://schemas.microsoft.com/office/drawing/2014/main" id="{065B2908-E00E-4608-AC34-F6A049C96180}"/>
              </a:ext>
            </a:extLst>
          </p:cNvPr>
          <p:cNvSpPr txBox="1">
            <a:spLocks/>
          </p:cNvSpPr>
          <p:nvPr/>
        </p:nvSpPr>
        <p:spPr>
          <a:xfrm>
            <a:off x="821021" y="4253694"/>
            <a:ext cx="10363200" cy="9683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Definition of Sustainable Development Goals based indices for the Earth observation missions assessment</a:t>
            </a:r>
          </a:p>
        </p:txBody>
      </p:sp>
      <p:sp>
        <p:nvSpPr>
          <p:cNvPr id="149" name="Subtitle 2">
            <a:extLst>
              <a:ext uri="{FF2B5EF4-FFF2-40B4-BE49-F238E27FC236}">
                <a16:creationId xmlns:a16="http://schemas.microsoft.com/office/drawing/2014/main" id="{DB7DFCB1-217C-4E7C-A773-9744D8075FFE}"/>
              </a:ext>
            </a:extLst>
          </p:cNvPr>
          <p:cNvSpPr txBox="1">
            <a:spLocks/>
          </p:cNvSpPr>
          <p:nvPr/>
        </p:nvSpPr>
        <p:spPr>
          <a:xfrm>
            <a:off x="364674" y="5262502"/>
            <a:ext cx="11517905" cy="1333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22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None/>
              <a:defRPr sz="2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u="sng" dirty="0"/>
              <a:t>Marco Nugnes</a:t>
            </a:r>
            <a:r>
              <a:rPr lang="en-GB" dirty="0"/>
              <a:t>, Camilla Colombo, Chiara Zuliani, Valerio Santoro</a:t>
            </a:r>
          </a:p>
          <a:p>
            <a:r>
              <a:rPr lang="en-GB" dirty="0"/>
              <a:t>Politecnico di Milano</a:t>
            </a:r>
          </a:p>
          <a:p>
            <a:r>
              <a:rPr lang="en-GB" dirty="0"/>
              <a:t>Space Capacity allocation for the sustainability of space activities Workshop, Milan, 6-8 June 2023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0631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Spatial resolution index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10</a:t>
            </a:fld>
            <a:endParaRPr lang="en-GB" noProof="0"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1C455B7A-A303-4F50-A64F-5D85FB0B9758}"/>
              </a:ext>
            </a:extLst>
          </p:cNvPr>
          <p:cNvSpPr txBox="1">
            <a:spLocks/>
          </p:cNvSpPr>
          <p:nvPr/>
        </p:nvSpPr>
        <p:spPr>
          <a:xfrm>
            <a:off x="282671" y="1178823"/>
            <a:ext cx="10531103" cy="1007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>
                <a:latin typeface="SFRM1200"/>
              </a:rPr>
              <a:t>Ground </a:t>
            </a:r>
            <a:r>
              <a:rPr lang="en-GB" sz="1800" dirty="0">
                <a:latin typeface="SFRM1200"/>
              </a:rPr>
              <a:t>Sample Distance (</a:t>
            </a:r>
            <a:r>
              <a:rPr lang="en-GB" sz="1800" b="1" dirty="0">
                <a:solidFill>
                  <a:schemeClr val="tx1"/>
                </a:solidFill>
                <a:latin typeface="SFRM1200"/>
              </a:rPr>
              <a:t>GSD</a:t>
            </a:r>
            <a:r>
              <a:rPr lang="en-GB" sz="1800" dirty="0">
                <a:latin typeface="SFRM1200"/>
              </a:rPr>
              <a:t>): </a:t>
            </a:r>
            <a:r>
              <a:rPr lang="en-GB" sz="1800" b="0" i="0" u="none" strike="noStrike" baseline="0" dirty="0">
                <a:latin typeface="SFRM1200"/>
              </a:rPr>
              <a:t>the </a:t>
            </a:r>
            <a:r>
              <a:rPr lang="en-US" sz="1800" b="0" i="0" u="none" strike="noStrike" baseline="0" dirty="0">
                <a:latin typeface="SFRM1200"/>
              </a:rPr>
              <a:t>pixel size </a:t>
            </a:r>
            <a:r>
              <a:rPr lang="en-US" sz="1800" dirty="0">
                <a:latin typeface="SFRM1200"/>
              </a:rPr>
              <a:t>on</a:t>
            </a:r>
            <a:r>
              <a:rPr lang="en-US" sz="1800" b="0" i="0" u="none" strike="noStrike" baseline="0" dirty="0">
                <a:latin typeface="SFRM1200"/>
              </a:rPr>
              <a:t> the ground surface measured by the instrument</a:t>
            </a:r>
            <a:endParaRPr lang="it-IT" sz="1800" dirty="0">
              <a:latin typeface="SFRM1200"/>
            </a:endParaRPr>
          </a:p>
        </p:txBody>
      </p:sp>
      <p:graphicFrame>
        <p:nvGraphicFramePr>
          <p:cNvPr id="2" name="Tabella 6">
            <a:extLst>
              <a:ext uri="{FF2B5EF4-FFF2-40B4-BE49-F238E27FC236}">
                <a16:creationId xmlns:a16="http://schemas.microsoft.com/office/drawing/2014/main" id="{64CA49EB-10EB-4068-9CB7-A133A2754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665081"/>
              </p:ext>
            </p:extLst>
          </p:nvPr>
        </p:nvGraphicFramePr>
        <p:xfrm>
          <a:off x="8057449" y="2269574"/>
          <a:ext cx="3719592" cy="670560"/>
        </p:xfrm>
        <a:graphic>
          <a:graphicData uri="http://schemas.openxmlformats.org/drawingml/2006/table">
            <a:tbl>
              <a:tblPr firstRow="1">
                <a:effectLst/>
                <a:tableStyleId>{21E4AEA4-8DFA-4A89-87EB-49C32662AFE0}</a:tableStyleId>
              </a:tblPr>
              <a:tblGrid>
                <a:gridCol w="1465685">
                  <a:extLst>
                    <a:ext uri="{9D8B030D-6E8A-4147-A177-3AD203B41FA5}">
                      <a16:colId xmlns:a16="http://schemas.microsoft.com/office/drawing/2014/main" val="1144773878"/>
                    </a:ext>
                  </a:extLst>
                </a:gridCol>
                <a:gridCol w="1423577">
                  <a:extLst>
                    <a:ext uri="{9D8B030D-6E8A-4147-A177-3AD203B41FA5}">
                      <a16:colId xmlns:a16="http://schemas.microsoft.com/office/drawing/2014/main" val="1613755871"/>
                    </a:ext>
                  </a:extLst>
                </a:gridCol>
                <a:gridCol w="830330">
                  <a:extLst>
                    <a:ext uri="{9D8B030D-6E8A-4147-A177-3AD203B41FA5}">
                      <a16:colId xmlns:a16="http://schemas.microsoft.com/office/drawing/2014/main" val="3865966309"/>
                    </a:ext>
                  </a:extLst>
                </a:gridCol>
              </a:tblGrid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Computed GSD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Literature GSD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latin typeface="SFRM1200"/>
                        </a:rPr>
                        <a:t>Error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704662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250.00 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250 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SFRM1200"/>
                        </a:rPr>
                        <a:t>0%</a:t>
                      </a:r>
                      <a:endParaRPr lang="en-GB" sz="1600" dirty="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2134692"/>
                  </a:ext>
                </a:extLst>
              </a:tr>
            </a:tbl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9FC90CC-4C88-49BC-93BE-FFC8A1D93E36}"/>
              </a:ext>
            </a:extLst>
          </p:cNvPr>
          <p:cNvSpPr txBox="1"/>
          <p:nvPr/>
        </p:nvSpPr>
        <p:spPr>
          <a:xfrm>
            <a:off x="7536354" y="2903897"/>
            <a:ext cx="476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i="1" u="none" strike="noStrike" baseline="0">
                <a:solidFill>
                  <a:schemeClr val="tx2"/>
                </a:solidFill>
                <a:latin typeface="SFRM1200"/>
              </a:rPr>
              <a:t>GSD model validation for </a:t>
            </a:r>
            <a:r>
              <a:rPr lang="en-GB" sz="1200" i="1">
                <a:solidFill>
                  <a:schemeClr val="tx2"/>
                </a:solidFill>
                <a:latin typeface="SFRM1200"/>
              </a:rPr>
              <a:t>MODIS sensor on-board Terra</a:t>
            </a:r>
            <a:endParaRPr lang="en-US" sz="1000" i="1">
              <a:solidFill>
                <a:schemeClr val="tx2"/>
              </a:solidFill>
              <a:latin typeface="SFRM1200"/>
            </a:endParaRPr>
          </a:p>
        </p:txBody>
      </p:sp>
      <p:graphicFrame>
        <p:nvGraphicFramePr>
          <p:cNvPr id="23" name="Tabella 6">
            <a:extLst>
              <a:ext uri="{FF2B5EF4-FFF2-40B4-BE49-F238E27FC236}">
                <a16:creationId xmlns:a16="http://schemas.microsoft.com/office/drawing/2014/main" id="{BF685752-BE7A-487E-8FFD-6DE66399C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493431"/>
              </p:ext>
            </p:extLst>
          </p:nvPr>
        </p:nvGraphicFramePr>
        <p:xfrm>
          <a:off x="8057449" y="3488735"/>
          <a:ext cx="3719592" cy="670560"/>
        </p:xfrm>
        <a:graphic>
          <a:graphicData uri="http://schemas.openxmlformats.org/drawingml/2006/table">
            <a:tbl>
              <a:tblPr firstRow="1">
                <a:effectLst/>
                <a:tableStyleId>{21E4AEA4-8DFA-4A89-87EB-49C32662AFE0}</a:tableStyleId>
              </a:tblPr>
              <a:tblGrid>
                <a:gridCol w="1465685">
                  <a:extLst>
                    <a:ext uri="{9D8B030D-6E8A-4147-A177-3AD203B41FA5}">
                      <a16:colId xmlns:a16="http://schemas.microsoft.com/office/drawing/2014/main" val="1144773878"/>
                    </a:ext>
                  </a:extLst>
                </a:gridCol>
                <a:gridCol w="1423577">
                  <a:extLst>
                    <a:ext uri="{9D8B030D-6E8A-4147-A177-3AD203B41FA5}">
                      <a16:colId xmlns:a16="http://schemas.microsoft.com/office/drawing/2014/main" val="1613755871"/>
                    </a:ext>
                  </a:extLst>
                </a:gridCol>
                <a:gridCol w="830330">
                  <a:extLst>
                    <a:ext uri="{9D8B030D-6E8A-4147-A177-3AD203B41FA5}">
                      <a16:colId xmlns:a16="http://schemas.microsoft.com/office/drawing/2014/main" val="3865966309"/>
                    </a:ext>
                  </a:extLst>
                </a:gridCol>
              </a:tblGrid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Computed GSD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Literature GSD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latin typeface="SFRM1200"/>
                        </a:rPr>
                        <a:t>Error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704662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20.00 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20 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SFRM1200"/>
                        </a:rPr>
                        <a:t>0%</a:t>
                      </a:r>
                      <a:endParaRPr lang="en-GB" sz="1600" dirty="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2134692"/>
                  </a:ext>
                </a:extLst>
              </a:tr>
            </a:tbl>
          </a:graphicData>
        </a:graphic>
      </p:graphicFrame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BC7EF71-A2CC-475A-BD1F-0BE2A6B420E2}"/>
              </a:ext>
            </a:extLst>
          </p:cNvPr>
          <p:cNvSpPr txBox="1"/>
          <p:nvPr/>
        </p:nvSpPr>
        <p:spPr>
          <a:xfrm>
            <a:off x="7536354" y="4117306"/>
            <a:ext cx="476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i="1" u="none" strike="noStrike" baseline="0">
                <a:solidFill>
                  <a:schemeClr val="tx2"/>
                </a:solidFill>
                <a:latin typeface="SFRM1200"/>
              </a:rPr>
              <a:t>GSD model validation for </a:t>
            </a:r>
            <a:r>
              <a:rPr lang="en-GB" sz="1200" i="1">
                <a:solidFill>
                  <a:schemeClr val="tx2"/>
                </a:solidFill>
                <a:latin typeface="SFRM1200"/>
              </a:rPr>
              <a:t>HRVIR sensor on-board SPOT-4</a:t>
            </a:r>
            <a:endParaRPr lang="en-US" sz="1000" i="1">
              <a:solidFill>
                <a:schemeClr val="tx2"/>
              </a:solidFill>
              <a:latin typeface="SFRM1200"/>
            </a:endParaRPr>
          </a:p>
        </p:txBody>
      </p:sp>
      <p:graphicFrame>
        <p:nvGraphicFramePr>
          <p:cNvPr id="25" name="Tabella 6">
            <a:extLst>
              <a:ext uri="{FF2B5EF4-FFF2-40B4-BE49-F238E27FC236}">
                <a16:creationId xmlns:a16="http://schemas.microsoft.com/office/drawing/2014/main" id="{E7D554C0-808F-4486-8E5A-9D2B981E4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320163"/>
              </p:ext>
            </p:extLst>
          </p:nvPr>
        </p:nvGraphicFramePr>
        <p:xfrm>
          <a:off x="7851683" y="4701490"/>
          <a:ext cx="4139091" cy="1493520"/>
        </p:xfrm>
        <a:graphic>
          <a:graphicData uri="http://schemas.openxmlformats.org/drawingml/2006/table">
            <a:tbl>
              <a:tblPr firstRow="1">
                <a:effectLst/>
                <a:tableStyleId>{21E4AEA4-8DFA-4A89-87EB-49C32662AFE0}</a:tableStyleId>
              </a:tblPr>
              <a:tblGrid>
                <a:gridCol w="1090566">
                  <a:extLst>
                    <a:ext uri="{9D8B030D-6E8A-4147-A177-3AD203B41FA5}">
                      <a16:colId xmlns:a16="http://schemas.microsoft.com/office/drawing/2014/main" val="795823629"/>
                    </a:ext>
                  </a:extLst>
                </a:gridCol>
                <a:gridCol w="1179946">
                  <a:extLst>
                    <a:ext uri="{9D8B030D-6E8A-4147-A177-3AD203B41FA5}">
                      <a16:colId xmlns:a16="http://schemas.microsoft.com/office/drawing/2014/main" val="1144773878"/>
                    </a:ext>
                  </a:extLst>
                </a:gridCol>
                <a:gridCol w="1041991">
                  <a:extLst>
                    <a:ext uri="{9D8B030D-6E8A-4147-A177-3AD203B41FA5}">
                      <a16:colId xmlns:a16="http://schemas.microsoft.com/office/drawing/2014/main" val="1613755871"/>
                    </a:ext>
                  </a:extLst>
                </a:gridCol>
                <a:gridCol w="826588">
                  <a:extLst>
                    <a:ext uri="{9D8B030D-6E8A-4147-A177-3AD203B41FA5}">
                      <a16:colId xmlns:a16="http://schemas.microsoft.com/office/drawing/2014/main" val="3865966309"/>
                    </a:ext>
                  </a:extLst>
                </a:gridCol>
              </a:tblGrid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SFRM1200"/>
                        </a:rPr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Computed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Literature 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latin typeface="SFRM1200"/>
                        </a:rPr>
                        <a:t>Error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704662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SFRM1200"/>
                        </a:rPr>
                        <a:t>Range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17.33 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18 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latin typeface="SFRM1200"/>
                        </a:rPr>
                        <a:t>3.72%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2134692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SFRM1200"/>
                        </a:rPr>
                        <a:t>Azimuth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SFRM1200"/>
                        </a:rPr>
                        <a:t>5.95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SFRM1200"/>
                        </a:rPr>
                        <a:t>6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SFRM1200"/>
                        </a:rPr>
                        <a:t>0.83%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88549"/>
                  </a:ext>
                </a:extLst>
              </a:tr>
            </a:tbl>
          </a:graphicData>
        </a:graphic>
      </p:graphicFrame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BE98C31-D6F5-4513-9305-7E0963F1A62B}"/>
              </a:ext>
            </a:extLst>
          </p:cNvPr>
          <p:cNvSpPr txBox="1"/>
          <p:nvPr/>
        </p:nvSpPr>
        <p:spPr>
          <a:xfrm>
            <a:off x="7536354" y="6168684"/>
            <a:ext cx="476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i="1" u="none" strike="noStrike" baseline="0">
                <a:solidFill>
                  <a:schemeClr val="tx2"/>
                </a:solidFill>
                <a:latin typeface="SFRM1200"/>
              </a:rPr>
              <a:t>Spatial resolution model validation for </a:t>
            </a:r>
            <a:r>
              <a:rPr lang="en-GB" sz="1200" i="1">
                <a:solidFill>
                  <a:schemeClr val="tx2"/>
                </a:solidFill>
                <a:latin typeface="SFRM1200"/>
              </a:rPr>
              <a:t>SAR on-board JERS-1</a:t>
            </a:r>
            <a:endParaRPr lang="en-US" sz="1000" i="1">
              <a:solidFill>
                <a:schemeClr val="tx2"/>
              </a:solidFill>
              <a:latin typeface="SFRM1200"/>
            </a:endParaRPr>
          </a:p>
        </p:txBody>
      </p:sp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E4ADE9F5-920F-4238-9CCC-103E30D8E7D6}"/>
              </a:ext>
            </a:extLst>
          </p:cNvPr>
          <p:cNvSpPr txBox="1">
            <a:spLocks/>
          </p:cNvSpPr>
          <p:nvPr/>
        </p:nvSpPr>
        <p:spPr>
          <a:xfrm>
            <a:off x="8612807" y="1965952"/>
            <a:ext cx="2560373" cy="62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solidFill>
                  <a:schemeClr val="tx1"/>
                </a:solidFill>
                <a:latin typeface="SFRM1200"/>
              </a:rPr>
              <a:t>Whiskbroom sensor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89E97741-5150-4CE7-AB3A-F8F30DEA9727}"/>
              </a:ext>
            </a:extLst>
          </p:cNvPr>
          <p:cNvSpPr txBox="1">
            <a:spLocks/>
          </p:cNvSpPr>
          <p:nvPr/>
        </p:nvSpPr>
        <p:spPr>
          <a:xfrm>
            <a:off x="8637058" y="3190506"/>
            <a:ext cx="2560373" cy="62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solidFill>
                  <a:schemeClr val="tx1"/>
                </a:solidFill>
                <a:latin typeface="SFRM1200"/>
              </a:rPr>
              <a:t>Pushbroom sensor</a:t>
            </a:r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7108545B-F9F8-454A-A8A7-70C70984B121}"/>
              </a:ext>
            </a:extLst>
          </p:cNvPr>
          <p:cNvSpPr txBox="1">
            <a:spLocks/>
          </p:cNvSpPr>
          <p:nvPr/>
        </p:nvSpPr>
        <p:spPr>
          <a:xfrm>
            <a:off x="8611258" y="4405225"/>
            <a:ext cx="2560373" cy="62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solidFill>
                  <a:schemeClr val="tx1"/>
                </a:solidFill>
                <a:latin typeface="SFRM1200"/>
              </a:rPr>
              <a:t>SAR sensor</a:t>
            </a: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87684BDD-71BE-49A5-A5AA-4CDA1DA15A22}"/>
              </a:ext>
            </a:extLst>
          </p:cNvPr>
          <p:cNvSpPr txBox="1">
            <a:spLocks/>
          </p:cNvSpPr>
          <p:nvPr/>
        </p:nvSpPr>
        <p:spPr>
          <a:xfrm>
            <a:off x="295923" y="5808618"/>
            <a:ext cx="3060473" cy="553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SFRM1200"/>
              </a:rPr>
              <a:t>Index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4C768662-4172-410B-A486-BBBDA3F043E4}"/>
                  </a:ext>
                </a:extLst>
              </p:cNvPr>
              <p:cNvSpPr txBox="1"/>
              <p:nvPr/>
            </p:nvSpPr>
            <p:spPr>
              <a:xfrm>
                <a:off x="2701432" y="5679177"/>
                <a:ext cx="4048608" cy="5954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𝑆𝑅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𝑆𝑅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𝑠𝑒𝑟𝑣𝑖𝑐𝑒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𝑆𝑅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𝑜𝑝𝑒𝑟𝑎𝑡𝑖𝑣𝑒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𝑆𝑅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𝑠𝑒𝑟𝑣𝑖𝑐𝑒</m:t>
                              </m:r>
                              <m: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it-IT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𝑆𝑅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𝑠𝑒𝑟𝑣𝑖𝑐𝑒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en-GB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4C768662-4172-410B-A486-BBBDA3F04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432" y="5679177"/>
                <a:ext cx="4048608" cy="5954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magine 21">
            <a:extLst>
              <a:ext uri="{FF2B5EF4-FFF2-40B4-BE49-F238E27FC236}">
                <a16:creationId xmlns:a16="http://schemas.microsoft.com/office/drawing/2014/main" id="{21AE861E-3A78-4687-97AF-37F08CDAD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" y="1848826"/>
            <a:ext cx="4761782" cy="3571336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1D7F7FA6-6D7D-4BC7-B672-350DE3FA13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/>
          <a:stretch/>
        </p:blipFill>
        <p:spPr>
          <a:xfrm>
            <a:off x="4345762" y="1813023"/>
            <a:ext cx="3621778" cy="285861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937CC20-2CF0-FC9D-483D-9E65D38314B3}"/>
              </a:ext>
            </a:extLst>
          </p:cNvPr>
          <p:cNvSpPr txBox="1">
            <a:spLocks/>
          </p:cNvSpPr>
          <p:nvPr/>
        </p:nvSpPr>
        <p:spPr>
          <a:xfrm>
            <a:off x="1763553" y="1532616"/>
            <a:ext cx="1875757" cy="39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1"/>
                </a:solidFill>
                <a:latin typeface="SFRM1200"/>
              </a:rPr>
              <a:t>Requirements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3D460F24-C9E1-92B6-E095-0E2283278752}"/>
              </a:ext>
            </a:extLst>
          </p:cNvPr>
          <p:cNvSpPr txBox="1">
            <a:spLocks/>
          </p:cNvSpPr>
          <p:nvPr/>
        </p:nvSpPr>
        <p:spPr>
          <a:xfrm>
            <a:off x="5891247" y="1510159"/>
            <a:ext cx="960721" cy="39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1"/>
                </a:solidFill>
                <a:latin typeface="SFRM1200"/>
              </a:rPr>
              <a:t>Model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F4337D11-AA00-BB67-FB49-EFCD1DB959FF}"/>
              </a:ext>
            </a:extLst>
          </p:cNvPr>
          <p:cNvSpPr txBox="1">
            <a:spLocks/>
          </p:cNvSpPr>
          <p:nvPr/>
        </p:nvSpPr>
        <p:spPr>
          <a:xfrm>
            <a:off x="8978856" y="1479119"/>
            <a:ext cx="1825175" cy="39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1"/>
                </a:solidFill>
                <a:latin typeface="SFRM1200"/>
              </a:rPr>
              <a:t>Model validation</a:t>
            </a:r>
          </a:p>
        </p:txBody>
      </p:sp>
    </p:spTree>
    <p:extLst>
      <p:ext uri="{BB962C8B-B14F-4D97-AF65-F5344CB8AC3E}">
        <p14:creationId xmlns:p14="http://schemas.microsoft.com/office/powerpoint/2010/main" val="2815061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B102ED65-C44C-43CF-A500-D989F6AD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2785"/>
            <a:ext cx="4361921" cy="327144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5989E1C8-442F-4D96-9B0A-561F8CB61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668" y="2112839"/>
            <a:ext cx="3756186" cy="281714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Temporal resolution index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11</a:t>
            </a:fld>
            <a:endParaRPr lang="en-GB" noProof="0"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1C455B7A-A303-4F50-A64F-5D85FB0B9758}"/>
              </a:ext>
            </a:extLst>
          </p:cNvPr>
          <p:cNvSpPr txBox="1">
            <a:spLocks/>
          </p:cNvSpPr>
          <p:nvPr/>
        </p:nvSpPr>
        <p:spPr>
          <a:xfrm>
            <a:off x="282671" y="1273211"/>
            <a:ext cx="10531103" cy="1007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>
                <a:latin typeface="SFRM1200"/>
              </a:rPr>
              <a:t>ReVisit Time (</a:t>
            </a:r>
            <a:r>
              <a:rPr lang="it-IT" sz="1800" b="1" dirty="0">
                <a:solidFill>
                  <a:schemeClr val="tx1"/>
                </a:solidFill>
                <a:latin typeface="SFRM1200"/>
              </a:rPr>
              <a:t>RVT</a:t>
            </a:r>
            <a:r>
              <a:rPr lang="it-IT" sz="1800" dirty="0">
                <a:latin typeface="SFRM1200"/>
              </a:rPr>
              <a:t>): </a:t>
            </a:r>
            <a:r>
              <a:rPr lang="en-GB" sz="1800" b="0" i="0" u="none" strike="noStrike" baseline="0" dirty="0">
                <a:latin typeface="SFRM1200"/>
              </a:rPr>
              <a:t>time elapsed between two successive observations of the same ground point on the surface of the Earth</a:t>
            </a:r>
            <a:r>
              <a:rPr lang="it-IT" sz="1800" dirty="0">
                <a:latin typeface="SFRM1200"/>
              </a:rPr>
              <a:t> </a:t>
            </a:r>
          </a:p>
        </p:txBody>
      </p:sp>
      <p:graphicFrame>
        <p:nvGraphicFramePr>
          <p:cNvPr id="2" name="Tabella 6">
            <a:extLst>
              <a:ext uri="{FF2B5EF4-FFF2-40B4-BE49-F238E27FC236}">
                <a16:creationId xmlns:a16="http://schemas.microsoft.com/office/drawing/2014/main" id="{64CA49EB-10EB-4068-9CB7-A133A2754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943383"/>
              </p:ext>
            </p:extLst>
          </p:nvPr>
        </p:nvGraphicFramePr>
        <p:xfrm>
          <a:off x="7526430" y="2648762"/>
          <a:ext cx="4454660" cy="1341120"/>
        </p:xfrm>
        <a:graphic>
          <a:graphicData uri="http://schemas.openxmlformats.org/drawingml/2006/table">
            <a:tbl>
              <a:tblPr firstRow="1">
                <a:effectLst/>
                <a:tableStyleId>{21E4AEA4-8DFA-4A89-87EB-49C32662AFE0}</a:tableStyleId>
              </a:tblPr>
              <a:tblGrid>
                <a:gridCol w="1113665">
                  <a:extLst>
                    <a:ext uri="{9D8B030D-6E8A-4147-A177-3AD203B41FA5}">
                      <a16:colId xmlns:a16="http://schemas.microsoft.com/office/drawing/2014/main" val="3289004848"/>
                    </a:ext>
                  </a:extLst>
                </a:gridCol>
                <a:gridCol w="1113665">
                  <a:extLst>
                    <a:ext uri="{9D8B030D-6E8A-4147-A177-3AD203B41FA5}">
                      <a16:colId xmlns:a16="http://schemas.microsoft.com/office/drawing/2014/main" val="1144773878"/>
                    </a:ext>
                  </a:extLst>
                </a:gridCol>
                <a:gridCol w="1113665">
                  <a:extLst>
                    <a:ext uri="{9D8B030D-6E8A-4147-A177-3AD203B41FA5}">
                      <a16:colId xmlns:a16="http://schemas.microsoft.com/office/drawing/2014/main" val="1613755871"/>
                    </a:ext>
                  </a:extLst>
                </a:gridCol>
                <a:gridCol w="1113665">
                  <a:extLst>
                    <a:ext uri="{9D8B030D-6E8A-4147-A177-3AD203B41FA5}">
                      <a16:colId xmlns:a16="http://schemas.microsoft.com/office/drawing/2014/main" val="3865966309"/>
                    </a:ext>
                  </a:extLst>
                </a:gridCol>
              </a:tblGrid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latin typeface="SFRM1200"/>
                        </a:rPr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latin typeface="SFRM1200"/>
                        </a:rPr>
                        <a:t>Computed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latin typeface="SFRM1200"/>
                        </a:rPr>
                        <a:t>Literature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latin typeface="SFRM1200"/>
                        </a:rPr>
                        <a:t>Error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704662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S’</a:t>
                      </a:r>
                      <a:r>
                        <a:rPr lang="it-IT" sz="1600" baseline="-25000" err="1">
                          <a:latin typeface="SFRM1200"/>
                        </a:rPr>
                        <a:t>width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SFRM1200"/>
                        </a:rPr>
                        <a:t>735.35 km</a:t>
                      </a:r>
                      <a:endParaRPr lang="en-GB" sz="1600" dirty="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735.43 km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>
                          <a:latin typeface="SFRM1200"/>
                        </a:rPr>
                        <a:t>~ </a:t>
                      </a:r>
                      <a:r>
                        <a:rPr lang="it-IT" sz="1600">
                          <a:latin typeface="SFRM1200"/>
                        </a:rPr>
                        <a:t>0%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2134692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RVT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4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4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0%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1824713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 err="1">
                          <a:latin typeface="SFRM1200"/>
                        </a:rPr>
                        <a:t>RVT</a:t>
                      </a:r>
                      <a:r>
                        <a:rPr lang="it-IT" sz="1600" baseline="-25000" err="1">
                          <a:latin typeface="SFRM1200"/>
                        </a:rPr>
                        <a:t>min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1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1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SFRM1200"/>
                        </a:rPr>
                        <a:t>0%</a:t>
                      </a:r>
                      <a:endParaRPr lang="en-GB" sz="1600" dirty="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8975348"/>
                  </a:ext>
                </a:extLst>
              </a:tr>
            </a:tbl>
          </a:graphicData>
        </a:graphic>
      </p:graphicFrame>
      <p:graphicFrame>
        <p:nvGraphicFramePr>
          <p:cNvPr id="15" name="Tabella 6">
            <a:extLst>
              <a:ext uri="{FF2B5EF4-FFF2-40B4-BE49-F238E27FC236}">
                <a16:creationId xmlns:a16="http://schemas.microsoft.com/office/drawing/2014/main" id="{5CAA5862-FF6B-4CA3-915A-A829FDCF3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824446"/>
              </p:ext>
            </p:extLst>
          </p:nvPr>
        </p:nvGraphicFramePr>
        <p:xfrm>
          <a:off x="7526430" y="4537298"/>
          <a:ext cx="4454660" cy="1341120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113665">
                  <a:extLst>
                    <a:ext uri="{9D8B030D-6E8A-4147-A177-3AD203B41FA5}">
                      <a16:colId xmlns:a16="http://schemas.microsoft.com/office/drawing/2014/main" val="3289004848"/>
                    </a:ext>
                  </a:extLst>
                </a:gridCol>
                <a:gridCol w="1113665">
                  <a:extLst>
                    <a:ext uri="{9D8B030D-6E8A-4147-A177-3AD203B41FA5}">
                      <a16:colId xmlns:a16="http://schemas.microsoft.com/office/drawing/2014/main" val="1144773878"/>
                    </a:ext>
                  </a:extLst>
                </a:gridCol>
                <a:gridCol w="1113665">
                  <a:extLst>
                    <a:ext uri="{9D8B030D-6E8A-4147-A177-3AD203B41FA5}">
                      <a16:colId xmlns:a16="http://schemas.microsoft.com/office/drawing/2014/main" val="1613755871"/>
                    </a:ext>
                  </a:extLst>
                </a:gridCol>
                <a:gridCol w="1113665">
                  <a:extLst>
                    <a:ext uri="{9D8B030D-6E8A-4147-A177-3AD203B41FA5}">
                      <a16:colId xmlns:a16="http://schemas.microsoft.com/office/drawing/2014/main" val="3865966309"/>
                    </a:ext>
                  </a:extLst>
                </a:gridCol>
              </a:tblGrid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latin typeface="SFRM1200"/>
                        </a:rPr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latin typeface="SFRM1200"/>
                        </a:rPr>
                        <a:t>Computed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latin typeface="SFRM1200"/>
                        </a:rPr>
                        <a:t>Literature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latin typeface="SFRM1200"/>
                        </a:rPr>
                        <a:t>Error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704662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S’</a:t>
                      </a:r>
                      <a:r>
                        <a:rPr lang="it-IT" sz="1600" baseline="-25000" err="1">
                          <a:latin typeface="SFRM1200"/>
                        </a:rPr>
                        <a:t>width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823.76 km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830.17 km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latin typeface="SFRM1200"/>
                        </a:rPr>
                        <a:t>0.77%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2134692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RVT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5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5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0%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1824713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 err="1">
                          <a:latin typeface="SFRM1200"/>
                        </a:rPr>
                        <a:t>RVT</a:t>
                      </a:r>
                      <a:r>
                        <a:rPr lang="it-IT" sz="1600" baseline="-25000" err="1">
                          <a:latin typeface="SFRM1200"/>
                        </a:rPr>
                        <a:t>min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1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1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SFRM1200"/>
                        </a:rPr>
                        <a:t>0%</a:t>
                      </a:r>
                      <a:endParaRPr lang="en-GB" sz="1600" dirty="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8975348"/>
                  </a:ext>
                </a:extLst>
              </a:tr>
            </a:tbl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9FC90CC-4C88-49BC-93BE-FFC8A1D93E36}"/>
              </a:ext>
            </a:extLst>
          </p:cNvPr>
          <p:cNvSpPr txBox="1"/>
          <p:nvPr/>
        </p:nvSpPr>
        <p:spPr>
          <a:xfrm>
            <a:off x="7372869" y="3939793"/>
            <a:ext cx="476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i="1" u="none" strike="noStrike" baseline="0">
                <a:solidFill>
                  <a:schemeClr val="tx2"/>
                </a:solidFill>
                <a:latin typeface="SFRM1200"/>
              </a:rPr>
              <a:t>RVT model validation for HJ-1A satellite</a:t>
            </a:r>
            <a:endParaRPr lang="en-US" sz="1000" i="1">
              <a:solidFill>
                <a:schemeClr val="tx2"/>
              </a:solidFill>
              <a:latin typeface="SFRM120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90B1AA9-9311-49E8-AA36-350879BD256C}"/>
              </a:ext>
            </a:extLst>
          </p:cNvPr>
          <p:cNvSpPr txBox="1"/>
          <p:nvPr/>
        </p:nvSpPr>
        <p:spPr>
          <a:xfrm>
            <a:off x="7394529" y="5829114"/>
            <a:ext cx="476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i="1" u="none" strike="noStrike" baseline="0">
                <a:solidFill>
                  <a:schemeClr val="tx2"/>
                </a:solidFill>
                <a:latin typeface="SFRM1200"/>
              </a:rPr>
              <a:t>RVT model validation for IRS–P6 satellite</a:t>
            </a:r>
            <a:endParaRPr lang="en-US" sz="1000" i="1">
              <a:solidFill>
                <a:schemeClr val="tx2"/>
              </a:solidFill>
              <a:latin typeface="SFRM1200"/>
            </a:endParaRP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9AF2AF9E-5A66-4EA8-B892-DF0E6CE063E4}"/>
              </a:ext>
            </a:extLst>
          </p:cNvPr>
          <p:cNvSpPr txBox="1">
            <a:spLocks/>
          </p:cNvSpPr>
          <p:nvPr/>
        </p:nvSpPr>
        <p:spPr>
          <a:xfrm>
            <a:off x="295923" y="5626950"/>
            <a:ext cx="2841239" cy="397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>
                <a:latin typeface="SFRM1200"/>
              </a:rPr>
              <a:t>Index </a:t>
            </a:r>
            <a:r>
              <a:rPr lang="en-GB" sz="1800" dirty="0">
                <a:latin typeface="SFRM1200"/>
              </a:rPr>
              <a:t>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AB2B334F-277E-485E-8548-8D96EBC9057E}"/>
                  </a:ext>
                </a:extLst>
              </p:cNvPr>
              <p:cNvSpPr txBox="1"/>
              <p:nvPr/>
            </p:nvSpPr>
            <p:spPr>
              <a:xfrm>
                <a:off x="2748030" y="5529107"/>
                <a:ext cx="4361259" cy="5936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𝑇𝑅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𝑅𝑉𝑇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𝑠𝑒𝑟𝑣𝑖𝑐𝑒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𝑅𝑉𝑇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𝑜𝑝𝑒𝑟𝑎𝑡𝑖𝑣𝑒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𝑅𝑉𝑇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𝑠𝑒𝑟𝑣𝑖𝑐𝑒</m:t>
                              </m:r>
                              <m: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it-IT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𝑅𝑉𝑇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𝑠𝑒𝑟𝑣𝑖𝑐𝑒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en-GB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AB2B334F-277E-485E-8548-8D96EBC90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030" y="5529107"/>
                <a:ext cx="4361259" cy="593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81AAE950-37AC-0AD0-52B6-182293C434F6}"/>
              </a:ext>
            </a:extLst>
          </p:cNvPr>
          <p:cNvSpPr txBox="1">
            <a:spLocks/>
          </p:cNvSpPr>
          <p:nvPr/>
        </p:nvSpPr>
        <p:spPr>
          <a:xfrm>
            <a:off x="1515139" y="1867850"/>
            <a:ext cx="1875757" cy="39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1"/>
                </a:solidFill>
                <a:latin typeface="SFRM1200"/>
              </a:rPr>
              <a:t>Requirements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F8DE5BE-22FB-B568-0D00-2F87B39054AC}"/>
              </a:ext>
            </a:extLst>
          </p:cNvPr>
          <p:cNvSpPr txBox="1">
            <a:spLocks/>
          </p:cNvSpPr>
          <p:nvPr/>
        </p:nvSpPr>
        <p:spPr>
          <a:xfrm>
            <a:off x="5548222" y="1817797"/>
            <a:ext cx="1875757" cy="39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1"/>
                </a:solidFill>
                <a:latin typeface="SFRM1200"/>
              </a:rPr>
              <a:t>Model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897F615-BA4A-CCDA-D8AD-1F8572C4479D}"/>
              </a:ext>
            </a:extLst>
          </p:cNvPr>
          <p:cNvSpPr txBox="1">
            <a:spLocks/>
          </p:cNvSpPr>
          <p:nvPr/>
        </p:nvSpPr>
        <p:spPr>
          <a:xfrm>
            <a:off x="9011594" y="2152731"/>
            <a:ext cx="2651953" cy="39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1"/>
                </a:solidFill>
                <a:latin typeface="SFRM1200"/>
              </a:rPr>
              <a:t>Model validation</a:t>
            </a:r>
          </a:p>
        </p:txBody>
      </p:sp>
    </p:spTree>
    <p:extLst>
      <p:ext uri="{BB962C8B-B14F-4D97-AF65-F5344CB8AC3E}">
        <p14:creationId xmlns:p14="http://schemas.microsoft.com/office/powerpoint/2010/main" val="643738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>
            <a:extLst>
              <a:ext uri="{FF2B5EF4-FFF2-40B4-BE49-F238E27FC236}">
                <a16:creationId xmlns:a16="http://schemas.microsoft.com/office/drawing/2014/main" id="{615CA153-C609-44E8-BDF6-D86680BC9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8" b="1493"/>
          <a:stretch/>
        </p:blipFill>
        <p:spPr>
          <a:xfrm>
            <a:off x="9080194" y="2144185"/>
            <a:ext cx="2892905" cy="2279007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C2314C04-A0EE-4FF9-9023-48BDCE2671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" r="6218"/>
          <a:stretch/>
        </p:blipFill>
        <p:spPr>
          <a:xfrm>
            <a:off x="6187289" y="2176882"/>
            <a:ext cx="2892905" cy="227900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Spectral efficiency index for passive sensors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C0302ED-74EA-4357-A1EB-CB16D9181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2" b="1511"/>
          <a:stretch/>
        </p:blipFill>
        <p:spPr>
          <a:xfrm>
            <a:off x="73077" y="3825250"/>
            <a:ext cx="3172569" cy="2542059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5563DA43-FAE0-4159-8496-5814BFC3A5B4}"/>
              </a:ext>
            </a:extLst>
          </p:cNvPr>
          <p:cNvSpPr txBox="1">
            <a:spLocks/>
          </p:cNvSpPr>
          <p:nvPr/>
        </p:nvSpPr>
        <p:spPr>
          <a:xfrm>
            <a:off x="296810" y="1213164"/>
            <a:ext cx="3154590" cy="341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SFRM1200"/>
              </a:rPr>
              <a:t>Spectral signatures based on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EC75250-AD3C-47A2-8B18-E9CF0AF01F04}"/>
              </a:ext>
            </a:extLst>
          </p:cNvPr>
          <p:cNvGrpSpPr/>
          <p:nvPr/>
        </p:nvGrpSpPr>
        <p:grpSpPr>
          <a:xfrm>
            <a:off x="3322504" y="1211268"/>
            <a:ext cx="348743" cy="454652"/>
            <a:chOff x="3458817" y="1181226"/>
            <a:chExt cx="496439" cy="454652"/>
          </a:xfrm>
        </p:grpSpPr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B6D38D55-6C85-460C-A4B4-FA57E5FD2D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8817" y="1181226"/>
              <a:ext cx="496439" cy="181757"/>
            </a:xfrm>
            <a:prstGeom prst="straightConnector1">
              <a:avLst/>
            </a:prstGeom>
            <a:ln>
              <a:solidFill>
                <a:schemeClr val="tx2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48989EB2-C5A9-4CAB-B839-D3DF00F2BDF3}"/>
                </a:ext>
              </a:extLst>
            </p:cNvPr>
            <p:cNvCxnSpPr>
              <a:cxnSpLocks/>
            </p:cNvCxnSpPr>
            <p:nvPr/>
          </p:nvCxnSpPr>
          <p:spPr>
            <a:xfrm>
              <a:off x="3462854" y="1362121"/>
              <a:ext cx="473042" cy="273757"/>
            </a:xfrm>
            <a:prstGeom prst="straightConnector1">
              <a:avLst/>
            </a:prstGeom>
            <a:ln>
              <a:solidFill>
                <a:schemeClr val="tx2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242750C-AA6A-45DC-B7B4-BF89750667A5}"/>
              </a:ext>
            </a:extLst>
          </p:cNvPr>
          <p:cNvSpPr txBox="1"/>
          <p:nvPr/>
        </p:nvSpPr>
        <p:spPr>
          <a:xfrm>
            <a:off x="3649455" y="1034691"/>
            <a:ext cx="557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SFRM1200"/>
              </a:rPr>
              <a:t>reflectance </a:t>
            </a:r>
            <a:r>
              <a:rPr lang="en-GB" dirty="0">
                <a:solidFill>
                  <a:schemeClr val="tx2"/>
                </a:solidFill>
                <a:latin typeface="SFRM1200"/>
              </a:rPr>
              <a:t>in </a:t>
            </a:r>
            <a:r>
              <a:rPr lang="it-IT" dirty="0">
                <a:solidFill>
                  <a:schemeClr val="tx2"/>
                </a:solidFill>
                <a:latin typeface="SFRM1200"/>
              </a:rPr>
              <a:t>the VIS-SWIR domain (0.37 – 2.5 </a:t>
            </a:r>
            <a:r>
              <a:rPr lang="it-IT" dirty="0">
                <a:solidFill>
                  <a:schemeClr val="tx2"/>
                </a:solidFill>
                <a:latin typeface="SFRM1200"/>
                <a:cs typeface="GreekC_IV25" panose="00000400000000000000" pitchFamily="2" charset="0"/>
              </a:rPr>
              <a:t>µ</a:t>
            </a:r>
            <a:r>
              <a:rPr lang="it-IT" dirty="0">
                <a:solidFill>
                  <a:schemeClr val="tx2"/>
                </a:solidFill>
                <a:latin typeface="SFRM1200"/>
              </a:rPr>
              <a:t>m</a:t>
            </a:r>
            <a:r>
              <a:rPr lang="it-IT" dirty="0">
                <a:solidFill>
                  <a:schemeClr val="tx2"/>
                </a:solidFill>
              </a:rPr>
              <a:t>)</a:t>
            </a:r>
            <a:endParaRPr lang="en-GB" b="1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1783492-1C60-4E50-8A16-DC891F3E6E2F}"/>
              </a:ext>
            </a:extLst>
          </p:cNvPr>
          <p:cNvSpPr txBox="1"/>
          <p:nvPr/>
        </p:nvSpPr>
        <p:spPr>
          <a:xfrm>
            <a:off x="3649455" y="1424589"/>
            <a:ext cx="557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SFRM1200"/>
              </a:rPr>
              <a:t>emissivity </a:t>
            </a:r>
            <a:r>
              <a:rPr lang="en-GB" dirty="0">
                <a:solidFill>
                  <a:schemeClr val="tx2"/>
                </a:solidFill>
                <a:latin typeface="SFRM1200"/>
              </a:rPr>
              <a:t>in the </a:t>
            </a:r>
            <a:r>
              <a:rPr lang="it-IT" dirty="0">
                <a:solidFill>
                  <a:schemeClr val="tx2"/>
                </a:solidFill>
                <a:latin typeface="SFRM1200"/>
              </a:rPr>
              <a:t>TIR domain (3 – 5, 8 – 14 </a:t>
            </a:r>
            <a:r>
              <a:rPr lang="it-IT" dirty="0">
                <a:solidFill>
                  <a:schemeClr val="tx2"/>
                </a:solidFill>
                <a:latin typeface="SFRM1200"/>
                <a:cs typeface="GreekC_IV25" panose="00000400000000000000" pitchFamily="2" charset="0"/>
              </a:rPr>
              <a:t>µ</a:t>
            </a:r>
            <a:r>
              <a:rPr lang="it-IT" dirty="0">
                <a:solidFill>
                  <a:schemeClr val="tx2"/>
                </a:solidFill>
                <a:latin typeface="SFRM1200"/>
              </a:rPr>
              <a:t>m</a:t>
            </a:r>
            <a:r>
              <a:rPr lang="it-IT" dirty="0">
                <a:solidFill>
                  <a:schemeClr val="tx2"/>
                </a:solidFill>
              </a:rPr>
              <a:t>)</a:t>
            </a:r>
            <a:endParaRPr lang="en-GB" b="1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9F6A2712-63FD-4196-A006-121B74A6CC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5" r="7070"/>
          <a:stretch/>
        </p:blipFill>
        <p:spPr>
          <a:xfrm>
            <a:off x="3245646" y="3825250"/>
            <a:ext cx="3154303" cy="2563370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37976834-6631-44CB-A20F-23C45E5A6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" b="50593"/>
          <a:stretch/>
        </p:blipFill>
        <p:spPr>
          <a:xfrm>
            <a:off x="191572" y="1930411"/>
            <a:ext cx="6208377" cy="1725094"/>
          </a:xfrm>
          <a:prstGeom prst="rect">
            <a:avLst/>
          </a:prstGeom>
        </p:spPr>
      </p:pic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1B6188F2-D560-4426-BD61-1DB426EB5E89}"/>
              </a:ext>
            </a:extLst>
          </p:cNvPr>
          <p:cNvSpPr txBox="1">
            <a:spLocks/>
          </p:cNvSpPr>
          <p:nvPr/>
        </p:nvSpPr>
        <p:spPr>
          <a:xfrm>
            <a:off x="324106" y="3600756"/>
            <a:ext cx="5241809" cy="450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>
                <a:latin typeface="SFRM1200"/>
              </a:rPr>
              <a:t>Services </a:t>
            </a:r>
            <a:r>
              <a:rPr lang="it-IT" sz="1800" err="1">
                <a:latin typeface="SFRM1200"/>
              </a:rPr>
              <a:t>spectral</a:t>
            </a:r>
            <a:r>
              <a:rPr lang="it-IT" sz="1800">
                <a:latin typeface="SFRM1200"/>
              </a:rPr>
              <a:t> signatures</a:t>
            </a:r>
          </a:p>
          <a:p>
            <a:endParaRPr lang="it-IT" sz="1800">
              <a:latin typeface="SFRM1200"/>
            </a:endParaRPr>
          </a:p>
        </p:txBody>
      </p:sp>
      <p:sp>
        <p:nvSpPr>
          <p:cNvPr id="38" name="Content Placeholder 8">
            <a:extLst>
              <a:ext uri="{FF2B5EF4-FFF2-40B4-BE49-F238E27FC236}">
                <a16:creationId xmlns:a16="http://schemas.microsoft.com/office/drawing/2014/main" id="{9833025A-7DD7-426A-B389-28AE1ABC7054}"/>
              </a:ext>
            </a:extLst>
          </p:cNvPr>
          <p:cNvSpPr txBox="1">
            <a:spLocks/>
          </p:cNvSpPr>
          <p:nvPr/>
        </p:nvSpPr>
        <p:spPr>
          <a:xfrm>
            <a:off x="6399949" y="4675009"/>
            <a:ext cx="4305970" cy="326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SFRM1200"/>
              </a:rPr>
              <a:t>Index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473EA328-86A6-4015-82B1-F26362C403B0}"/>
                  </a:ext>
                </a:extLst>
              </p:cNvPr>
              <p:cNvSpPr txBox="1"/>
              <p:nvPr/>
            </p:nvSpPr>
            <p:spPr>
              <a:xfrm>
                <a:off x="8864354" y="4551197"/>
                <a:ext cx="2510842" cy="5743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𝑆𝑝𝑒𝑐𝑡𝑟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𝑜𝑝𝑒𝑟𝑎𝑡𝑖𝑣𝑒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𝑠𝑒𝑟𝑣𝑖𝑐𝑒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en-GB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473EA328-86A6-4015-82B1-F26362C40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4354" y="4551197"/>
                <a:ext cx="2510842" cy="5743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ontent Placeholder 8">
            <a:extLst>
              <a:ext uri="{FF2B5EF4-FFF2-40B4-BE49-F238E27FC236}">
                <a16:creationId xmlns:a16="http://schemas.microsoft.com/office/drawing/2014/main" id="{F0B40275-80A8-4A7D-92DD-8FA91AA41769}"/>
              </a:ext>
            </a:extLst>
          </p:cNvPr>
          <p:cNvSpPr txBox="1">
            <a:spLocks/>
          </p:cNvSpPr>
          <p:nvPr/>
        </p:nvSpPr>
        <p:spPr>
          <a:xfrm>
            <a:off x="6399949" y="5522443"/>
            <a:ext cx="5700708" cy="7240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SFRM1200"/>
              </a:rPr>
              <a:t>Final index obtained through a proportional-to-bandwidth average between </a:t>
            </a:r>
            <a:r>
              <a:rPr lang="en-GB" sz="1800" dirty="0" err="1">
                <a:latin typeface="SFRM1200"/>
              </a:rPr>
              <a:t>I</a:t>
            </a:r>
            <a:r>
              <a:rPr lang="en-GB" sz="1800" baseline="-25000" dirty="0" err="1">
                <a:latin typeface="SFRM1200"/>
              </a:rPr>
              <a:t>Spectr,VISSWIR</a:t>
            </a:r>
            <a:r>
              <a:rPr lang="en-GB" sz="1800" dirty="0">
                <a:latin typeface="SFRM1200"/>
              </a:rPr>
              <a:t> and </a:t>
            </a:r>
            <a:r>
              <a:rPr lang="en-GB" sz="1800" dirty="0" err="1">
                <a:latin typeface="SFRM1200"/>
              </a:rPr>
              <a:t>I</a:t>
            </a:r>
            <a:r>
              <a:rPr lang="en-GB" sz="1800" baseline="-25000" dirty="0" err="1">
                <a:latin typeface="SFRM1200"/>
              </a:rPr>
              <a:t>Spectr,TIR</a:t>
            </a:r>
            <a:endParaRPr lang="en-GB" sz="1800" dirty="0">
              <a:latin typeface="SFRM1200"/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BCE68824-3EEB-A90B-C21F-047D159C3B83}"/>
              </a:ext>
            </a:extLst>
          </p:cNvPr>
          <p:cNvSpPr txBox="1">
            <a:spLocks/>
          </p:cNvSpPr>
          <p:nvPr/>
        </p:nvSpPr>
        <p:spPr>
          <a:xfrm>
            <a:off x="297600" y="1690663"/>
            <a:ext cx="5241809" cy="450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None/>
              <a:defRPr b="0" i="0">
                <a:solidFill>
                  <a:schemeClr val="accent1"/>
                </a:solidFill>
                <a:latin typeface="SFRM120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>
                <a:solidFill>
                  <a:schemeClr val="tx2"/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sz="2200" b="0" i="0">
                <a:solidFill>
                  <a:schemeClr val="tx2"/>
                </a:solidFill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/>
              <a:t>Flowchart</a:t>
            </a:r>
          </a:p>
          <a:p>
            <a:endParaRPr lang="it-IT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0292381F-F4F1-D165-F0E3-97F31D206DAB}"/>
              </a:ext>
            </a:extLst>
          </p:cNvPr>
          <p:cNvSpPr txBox="1">
            <a:spLocks/>
          </p:cNvSpPr>
          <p:nvPr/>
        </p:nvSpPr>
        <p:spPr>
          <a:xfrm>
            <a:off x="6315544" y="1813569"/>
            <a:ext cx="3386024" cy="397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None/>
              <a:defRPr b="0" i="0">
                <a:solidFill>
                  <a:schemeClr val="accent1"/>
                </a:solidFill>
                <a:latin typeface="SFRM120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>
                <a:solidFill>
                  <a:schemeClr val="tx2"/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sz="2200" b="0" i="0">
                <a:solidFill>
                  <a:schemeClr val="tx2"/>
                </a:solidFill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Area-proportional evaluation</a:t>
            </a:r>
          </a:p>
          <a:p>
            <a:endParaRPr lang="it-IT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56BAE2-7608-83CD-DE3D-7461D4EA42EE}"/>
              </a:ext>
            </a:extLst>
          </p:cNvPr>
          <p:cNvSpPr txBox="1">
            <a:spLocks/>
          </p:cNvSpPr>
          <p:nvPr/>
        </p:nvSpPr>
        <p:spPr>
          <a:xfrm>
            <a:off x="9829823" y="1803063"/>
            <a:ext cx="3386024" cy="397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None/>
              <a:defRPr b="0" i="0">
                <a:solidFill>
                  <a:schemeClr val="accent1"/>
                </a:solidFill>
                <a:latin typeface="SFRM120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>
                <a:solidFill>
                  <a:schemeClr val="tx2"/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sz="2200" b="0" i="0">
                <a:solidFill>
                  <a:schemeClr val="tx2"/>
                </a:solidFill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Index application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1590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D3F8E95F-0BAB-43B8-AA86-B4CFB8511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82" y="760791"/>
            <a:ext cx="3724257" cy="2793194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5A2C6823-21AD-4114-9C92-C6519C0FF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659" y="1319092"/>
            <a:ext cx="3466090" cy="259956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Earth coverage index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13</a:t>
            </a:fld>
            <a:endParaRPr lang="en-GB" noProof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317DEC9-9520-4D07-AA79-99174561FDA7}"/>
              </a:ext>
            </a:extLst>
          </p:cNvPr>
          <p:cNvSpPr txBox="1">
            <a:spLocks/>
          </p:cNvSpPr>
          <p:nvPr/>
        </p:nvSpPr>
        <p:spPr>
          <a:xfrm>
            <a:off x="271461" y="1140963"/>
            <a:ext cx="5419199" cy="1549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>
                <a:latin typeface="SFRM1200"/>
              </a:rPr>
              <a:t>The index is based </a:t>
            </a:r>
            <a:r>
              <a:rPr lang="en-US" sz="1800" b="0" i="0" u="none" strike="noStrike" baseline="0">
                <a:latin typeface="SFRM1200"/>
              </a:rPr>
              <a:t>on the service visibility in a repeat cycle with respect to the total service visibility</a:t>
            </a:r>
            <a:endParaRPr lang="en-US" sz="1800">
              <a:latin typeface="SFRM120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4700955-3653-48E0-BCE5-181F3ECB1B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23591" r="6019" b="15962"/>
          <a:stretch/>
        </p:blipFill>
        <p:spPr>
          <a:xfrm>
            <a:off x="145672" y="2255409"/>
            <a:ext cx="2602557" cy="129857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C125D54-AA56-455A-A2CB-CFE6DC6928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" r="7400"/>
          <a:stretch/>
        </p:blipFill>
        <p:spPr>
          <a:xfrm>
            <a:off x="2728100" y="2168935"/>
            <a:ext cx="2542751" cy="140560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6F0CB78-17F3-4074-9F43-B4C6BACD98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t="3082" r="8242" b="3286"/>
          <a:stretch/>
        </p:blipFill>
        <p:spPr>
          <a:xfrm>
            <a:off x="203070" y="3686020"/>
            <a:ext cx="2471378" cy="1298577"/>
          </a:xfrm>
          <a:prstGeom prst="rect">
            <a:avLst/>
          </a:prstGeom>
        </p:spPr>
      </p:pic>
      <p:pic>
        <p:nvPicPr>
          <p:cNvPr id="19" name="Immagine 18" descr="Immagine che contiene mappa&#10;&#10;Descrizione generata automaticamente">
            <a:extLst>
              <a:ext uri="{FF2B5EF4-FFF2-40B4-BE49-F238E27FC236}">
                <a16:creationId xmlns:a16="http://schemas.microsoft.com/office/drawing/2014/main" id="{01D51739-C9F5-4CE4-B5CE-512F4219B9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r="7039" b="20"/>
          <a:stretch/>
        </p:blipFill>
        <p:spPr>
          <a:xfrm>
            <a:off x="2728100" y="3632506"/>
            <a:ext cx="2552303" cy="1405604"/>
          </a:xfrm>
          <a:prstGeom prst="rect">
            <a:avLst/>
          </a:prstGeom>
        </p:spPr>
      </p:pic>
      <p:pic>
        <p:nvPicPr>
          <p:cNvPr id="21" name="Immagine 20" descr="Immagine che contiene mappa&#10;&#10;Descrizione generata automaticamente">
            <a:extLst>
              <a:ext uri="{FF2B5EF4-FFF2-40B4-BE49-F238E27FC236}">
                <a16:creationId xmlns:a16="http://schemas.microsoft.com/office/drawing/2014/main" id="{B0D22B20-7A74-4F57-9951-56F9517525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t="5805" r="8179"/>
          <a:stretch/>
        </p:blipFill>
        <p:spPr>
          <a:xfrm>
            <a:off x="230311" y="5204327"/>
            <a:ext cx="2416896" cy="1288994"/>
          </a:xfrm>
          <a:prstGeom prst="rect">
            <a:avLst/>
          </a:prstGeom>
        </p:spPr>
      </p:pic>
      <p:pic>
        <p:nvPicPr>
          <p:cNvPr id="23" name="Immagine 22" descr="Immagine che contiene testo, elettronico, stampante, schermo&#10;&#10;Descrizione generata automaticamente">
            <a:extLst>
              <a:ext uri="{FF2B5EF4-FFF2-40B4-BE49-F238E27FC236}">
                <a16:creationId xmlns:a16="http://schemas.microsoft.com/office/drawing/2014/main" id="{D868D90B-B747-4411-9D65-74BC0A400B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r="6929" b="1936"/>
          <a:stretch/>
        </p:blipFill>
        <p:spPr>
          <a:xfrm>
            <a:off x="2650278" y="5087980"/>
            <a:ext cx="2596045" cy="1407636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6005035A-B49C-4651-B9B8-CF80F3E36B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03" y="5199195"/>
            <a:ext cx="2549207" cy="1251283"/>
          </a:xfrm>
          <a:prstGeom prst="rect">
            <a:avLst/>
          </a:prstGeom>
        </p:spPr>
      </p:pic>
      <p:sp>
        <p:nvSpPr>
          <p:cNvPr id="26" name="Freccia a destra 25">
            <a:extLst>
              <a:ext uri="{FF2B5EF4-FFF2-40B4-BE49-F238E27FC236}">
                <a16:creationId xmlns:a16="http://schemas.microsoft.com/office/drawing/2014/main" id="{5D19E337-312B-4BD4-9FA8-184BAA390989}"/>
              </a:ext>
            </a:extLst>
          </p:cNvPr>
          <p:cNvSpPr/>
          <p:nvPr/>
        </p:nvSpPr>
        <p:spPr>
          <a:xfrm>
            <a:off x="8227442" y="5359831"/>
            <a:ext cx="1044149" cy="44656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914BD192-CB53-4604-9E5D-54E973DB7569}"/>
              </a:ext>
            </a:extLst>
          </p:cNvPr>
          <p:cNvSpPr txBox="1">
            <a:spLocks/>
          </p:cNvSpPr>
          <p:nvPr/>
        </p:nvSpPr>
        <p:spPr>
          <a:xfrm>
            <a:off x="9443771" y="5240528"/>
            <a:ext cx="2081922" cy="685171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/>
              <a:t>4320 x 8640 pixels</a:t>
            </a:r>
            <a:br>
              <a:rPr lang="en-US" sz="1800"/>
            </a:br>
            <a:r>
              <a:rPr lang="en-US" sz="1800"/>
              <a:t>services layers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6BBCF6BE-E201-4CBA-A674-419CA67849B8}"/>
              </a:ext>
            </a:extLst>
          </p:cNvPr>
          <p:cNvSpPr txBox="1">
            <a:spLocks/>
          </p:cNvSpPr>
          <p:nvPr/>
        </p:nvSpPr>
        <p:spPr>
          <a:xfrm>
            <a:off x="714832" y="2070044"/>
            <a:ext cx="1489716" cy="2526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 dirty="0">
                <a:solidFill>
                  <a:schemeClr val="tx1"/>
                </a:solidFill>
              </a:rPr>
              <a:t>Population density</a:t>
            </a:r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126D4F5B-D7E9-4C6A-AF29-5201C554D220}"/>
              </a:ext>
            </a:extLst>
          </p:cNvPr>
          <p:cNvSpPr txBox="1">
            <a:spLocks/>
          </p:cNvSpPr>
          <p:nvPr/>
        </p:nvSpPr>
        <p:spPr>
          <a:xfrm>
            <a:off x="3298836" y="2042617"/>
            <a:ext cx="1489716" cy="2526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 dirty="0">
                <a:solidFill>
                  <a:schemeClr val="tx1"/>
                </a:solidFill>
              </a:rPr>
              <a:t>Crops</a:t>
            </a:r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387A1161-C9F2-4AF9-92ED-8C47B71A651A}"/>
              </a:ext>
            </a:extLst>
          </p:cNvPr>
          <p:cNvSpPr txBox="1">
            <a:spLocks/>
          </p:cNvSpPr>
          <p:nvPr/>
        </p:nvSpPr>
        <p:spPr>
          <a:xfrm>
            <a:off x="808069" y="3480644"/>
            <a:ext cx="1337316" cy="2787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 dirty="0">
                <a:solidFill>
                  <a:schemeClr val="tx1"/>
                </a:solidFill>
              </a:rPr>
              <a:t>Pastures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B16901F9-0BB2-4823-A59B-B92CCF80CBE3}"/>
              </a:ext>
            </a:extLst>
          </p:cNvPr>
          <p:cNvSpPr txBox="1">
            <a:spLocks/>
          </p:cNvSpPr>
          <p:nvPr/>
        </p:nvSpPr>
        <p:spPr>
          <a:xfrm>
            <a:off x="3298836" y="3497019"/>
            <a:ext cx="1337316" cy="2787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 dirty="0">
                <a:solidFill>
                  <a:schemeClr val="tx1"/>
                </a:solidFill>
              </a:rPr>
              <a:t>In-land water</a:t>
            </a:r>
          </a:p>
        </p:txBody>
      </p: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1497C142-943E-41C5-89ED-F728B1E0AC48}"/>
              </a:ext>
            </a:extLst>
          </p:cNvPr>
          <p:cNvSpPr txBox="1">
            <a:spLocks/>
          </p:cNvSpPr>
          <p:nvPr/>
        </p:nvSpPr>
        <p:spPr>
          <a:xfrm>
            <a:off x="947705" y="4970811"/>
            <a:ext cx="1023969" cy="2792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200" b="1">
                <a:solidFill>
                  <a:schemeClr val="tx1"/>
                </a:solidFill>
              </a:rPr>
              <a:t>Oceans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21F68963-E4F1-46CD-85B8-C2188BEFBD8C}"/>
              </a:ext>
            </a:extLst>
          </p:cNvPr>
          <p:cNvSpPr txBox="1">
            <a:spLocks/>
          </p:cNvSpPr>
          <p:nvPr/>
        </p:nvSpPr>
        <p:spPr>
          <a:xfrm>
            <a:off x="3469363" y="4922722"/>
            <a:ext cx="1148662" cy="2697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 dirty="0">
                <a:solidFill>
                  <a:schemeClr val="tx1"/>
                </a:solidFill>
              </a:rPr>
              <a:t>WWF biomes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51BB9555-F23C-40BC-805E-9AF0E9EE9862}"/>
              </a:ext>
            </a:extLst>
          </p:cNvPr>
          <p:cNvSpPr txBox="1">
            <a:spLocks/>
          </p:cNvSpPr>
          <p:nvPr/>
        </p:nvSpPr>
        <p:spPr>
          <a:xfrm>
            <a:off x="5924927" y="4899040"/>
            <a:ext cx="1851996" cy="2697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200" b="1" err="1">
                <a:solidFill>
                  <a:schemeClr val="tx1"/>
                </a:solidFill>
              </a:rPr>
              <a:t>Earthquakes</a:t>
            </a:r>
            <a:r>
              <a:rPr lang="it-IT" sz="1200" b="1">
                <a:solidFill>
                  <a:schemeClr val="tx1"/>
                </a:solidFill>
              </a:rPr>
              <a:t> hazard</a:t>
            </a:r>
            <a:endParaRPr lang="en-US" sz="1200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Content Placeholder 8">
                <a:extLst>
                  <a:ext uri="{FF2B5EF4-FFF2-40B4-BE49-F238E27FC236}">
                    <a16:creationId xmlns:a16="http://schemas.microsoft.com/office/drawing/2014/main" id="{2646CAFE-817C-40F1-BEAB-FA6785C0B5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24927" y="4079744"/>
                <a:ext cx="5263228" cy="5917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lang="en-GB" sz="2200" b="0" i="0" kern="1200" noProof="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 panose="020B0604020202020204" pitchFamily="34" charset="0"/>
                  <a:buChar char="•"/>
                  <a:defRPr lang="en-GB" sz="2200" b="0" i="0" kern="1200" noProof="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2"/>
                  </a:buClr>
                  <a:buFont typeface="Calibri" panose="020F0502020204030204" pitchFamily="34" charset="0"/>
                  <a:buChar char="‒"/>
                  <a:defRPr lang="en-GB" sz="2200" b="0" i="0" kern="1200" noProof="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Index definition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𝑣𝑖𝑠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𝑜𝑏𝑠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𝑠𝑒𝑟𝑣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𝑠𝑒𝑟𝑣</m:t>
                            </m:r>
                          </m:sub>
                        </m:sSub>
                      </m:den>
                    </m:f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 100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36" name="Content Placeholder 8">
                <a:extLst>
                  <a:ext uri="{FF2B5EF4-FFF2-40B4-BE49-F238E27FC236}">
                    <a16:creationId xmlns:a16="http://schemas.microsoft.com/office/drawing/2014/main" id="{2646CAFE-817C-40F1-BEAB-FA6785C0B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927" y="4079744"/>
                <a:ext cx="5263228" cy="591770"/>
              </a:xfrm>
              <a:prstGeom prst="rect">
                <a:avLst/>
              </a:prstGeom>
              <a:blipFill>
                <a:blip r:embed="rId11"/>
                <a:stretch>
                  <a:fillRect l="-723" t="-21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97F09D7-6DAE-9E02-BC13-762F02B83081}"/>
              </a:ext>
            </a:extLst>
          </p:cNvPr>
          <p:cNvSpPr txBox="1">
            <a:spLocks/>
          </p:cNvSpPr>
          <p:nvPr/>
        </p:nvSpPr>
        <p:spPr>
          <a:xfrm>
            <a:off x="295923" y="1713478"/>
            <a:ext cx="2084093" cy="402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914400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None/>
              <a:defRPr lang="en-GB" b="0" i="0" noProof="0" dirty="0">
                <a:solidFill>
                  <a:schemeClr val="accent1"/>
                </a:solidFill>
                <a:latin typeface="SFRM120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noProof="0" dirty="0">
                <a:solidFill>
                  <a:schemeClr val="tx2"/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noProof="0" dirty="0">
                <a:solidFill>
                  <a:schemeClr val="tx2"/>
                </a:solidFill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Datasets</a:t>
            </a:r>
          </a:p>
        </p:txBody>
      </p:sp>
    </p:spTree>
    <p:extLst>
      <p:ext uri="{BB962C8B-B14F-4D97-AF65-F5344CB8AC3E}">
        <p14:creationId xmlns:p14="http://schemas.microsoft.com/office/powerpoint/2010/main" val="120093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3C026582-5CA9-414C-A1E4-8F2716BC5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B251FCE-44D4-41CA-A4BF-1F186BD8A9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Services indices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6221136-4BA7-4799-A410-1EE0FAC3E3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6 June 2023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E5F2DF0-149A-48AB-A528-20F3DB9C6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Space Capacity allocation for the sustainability of space activities Workshop 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24FB7E-7739-4F56-A25E-C91FDDA1A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2E340B-6DF6-4B42-912A-1B529C9C7761}" type="slidenum">
              <a:rPr lang="en-GB" smtClean="0"/>
              <a:t>14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8">
                <a:extLst>
                  <a:ext uri="{FF2B5EF4-FFF2-40B4-BE49-F238E27FC236}">
                    <a16:creationId xmlns:a16="http://schemas.microsoft.com/office/drawing/2014/main" id="{D04AEAD1-C8FB-447E-A1CA-AFD140790F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99165" y="2051000"/>
                <a:ext cx="5567989" cy="21261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lang="en-GB" sz="2200" b="0" i="0" kern="1200" noProof="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 panose="020B0604020202020204" pitchFamily="34" charset="0"/>
                  <a:buChar char="•"/>
                  <a:defRPr lang="en-GB" sz="2200" b="0" i="0" kern="1200" noProof="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2"/>
                  </a:buClr>
                  <a:buFont typeface="Calibri" panose="020F0502020204030204" pitchFamily="34" charset="0"/>
                  <a:buChar char="‒"/>
                  <a:defRPr lang="en-GB" sz="2200" b="0" i="0" kern="1200" noProof="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800" b="1">
                    <a:solidFill>
                      <a:schemeClr val="tx1"/>
                    </a:solidFill>
                  </a:rPr>
                  <a:t>Services indices</a:t>
                </a:r>
                <a:r>
                  <a:rPr lang="en-US" sz="1800"/>
                  <a:t>: the mean among the four aforementioned indices</a:t>
                </a:r>
              </a:p>
              <a:p>
                <a:pPr marL="0" indent="0">
                  <a:lnSpc>
                    <a:spcPct val="100000"/>
                  </a:lnSpc>
                  <a:buFont typeface="Wingdings" panose="05000000000000000000" pitchFamily="2" charset="2"/>
                  <a:buNone/>
                </a:pPr>
                <a:r>
                  <a:rPr lang="en-US" sz="1800"/>
                  <a:t>    </a:t>
                </a:r>
              </a:p>
              <a:p>
                <a:pPr marL="0" indent="0">
                  <a:lnSpc>
                    <a:spcPct val="100000"/>
                  </a:lnSpc>
                  <a:buFont typeface="Wingdings" panose="05000000000000000000" pitchFamily="2" charset="2"/>
                  <a:buNone/>
                </a:pPr>
                <a:r>
                  <a:rPr lang="en-US" sz="1800"/>
                  <a:t>    E.g. </a:t>
                </a:r>
              </a:p>
              <a:p>
                <a:pPr marL="0" indent="0">
                  <a:lnSpc>
                    <a:spcPct val="100000"/>
                  </a:lnSpc>
                  <a:buFont typeface="Wingdings" panose="05000000000000000000" pitchFamily="2" charset="2"/>
                  <a:buNone/>
                </a:pPr>
                <a:endParaRPr lang="en-US" sz="1800"/>
              </a:p>
              <a:p>
                <a:pPr marL="0" indent="0">
                  <a:lnSpc>
                    <a:spcPct val="100000"/>
                  </a:lnSpc>
                  <a:buFont typeface="Wingdings" panose="05000000000000000000" pitchFamily="2" charset="2"/>
                  <a:buNone/>
                </a:pPr>
                <a:r>
                  <a:rPr lang="en-US" sz="1800"/>
                  <a:t>    If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80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ar-AE" sz="1800" i="1" smtClean="0">
                            <a:latin typeface="Cambria Math" panose="02040503050406030204" pitchFamily="18" charset="0"/>
                          </a:rPr>
                          <m:t>𝑆𝑝𝑒𝑐𝑡𝑟</m:t>
                        </m:r>
                      </m:sub>
                    </m:sSub>
                    <m:r>
                      <a:rPr lang="ar-AE" sz="1800" i="1" smtClean="0">
                        <a:latin typeface="Cambria Math" panose="02040503050406030204" pitchFamily="18" charset="0"/>
                      </a:rPr>
                      <m:t>=0 ⟹</m:t>
                    </m:r>
                    <m:sSub>
                      <m:sSubPr>
                        <m:ctrlPr>
                          <a:rPr lang="ar-AE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ar-AE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𝑠𝑒𝑟𝑣𝑖𝑐𝑒</m:t>
                        </m:r>
                      </m:sub>
                    </m:sSub>
                    <m:r>
                      <a:rPr lang="ar-AE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ar-AE" sz="1800"/>
              </a:p>
            </p:txBody>
          </p:sp>
        </mc:Choice>
        <mc:Fallback xmlns="">
          <p:sp>
            <p:nvSpPr>
              <p:cNvPr id="8" name="Content Placeholder 8">
                <a:extLst>
                  <a:ext uri="{FF2B5EF4-FFF2-40B4-BE49-F238E27FC236}">
                    <a16:creationId xmlns:a16="http://schemas.microsoft.com/office/drawing/2014/main" id="{D04AEAD1-C8FB-447E-A1CA-AFD140790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165" y="2051000"/>
                <a:ext cx="5567989" cy="2126188"/>
              </a:xfrm>
              <a:prstGeom prst="rect">
                <a:avLst/>
              </a:prstGeom>
              <a:blipFill>
                <a:blip r:embed="rId2"/>
                <a:stretch>
                  <a:fillRect l="-656" t="-2579" b="-2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D2FB36-B0FE-4660-9E33-B26CF5C50F8A}"/>
                  </a:ext>
                </a:extLst>
              </p:cNvPr>
              <p:cNvSpPr txBox="1"/>
              <p:nvPr/>
            </p:nvSpPr>
            <p:spPr>
              <a:xfrm>
                <a:off x="6495160" y="2849085"/>
                <a:ext cx="5181929" cy="616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𝑏𝑙𝑡</m:t>
                          </m:r>
                        </m:sub>
                      </m:sSub>
                      <m:r>
                        <a:rPr lang="it-IT" sz="1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𝑆𝑅</m:t>
                              </m:r>
                              <m:r>
                                <a:rPr lang="it-IT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𝑏𝑙𝑡</m:t>
                              </m:r>
                            </m:sub>
                          </m:sSub>
                          <m:r>
                            <a:rPr lang="it-IT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1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it-IT" sz="1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it-IT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𝑏𝑙𝑡</m:t>
                              </m:r>
                            </m:sub>
                          </m:sSub>
                          <m:r>
                            <a:rPr lang="it-IT" sz="1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1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1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it-IT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𝑝𝑒𝑐𝑡𝑟</m:t>
                              </m:r>
                              <m:r>
                                <a:rPr lang="it-IT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𝑏𝑙𝑡</m:t>
                              </m:r>
                            </m:sub>
                          </m:sSub>
                          <m:r>
                            <a:rPr lang="it-IT" sz="1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1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𝐶𝑜𝑣</m:t>
                              </m:r>
                              <m:r>
                                <a:rPr lang="it-IT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𝑏𝑙𝑡</m:t>
                              </m:r>
                            </m:sub>
                          </m:sSub>
                        </m:num>
                        <m:den>
                          <m:r>
                            <a:rPr lang="it-IT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GB" sz="18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D2FB36-B0FE-4660-9E33-B26CF5C50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60" y="2849085"/>
                <a:ext cx="5181929" cy="6161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0E1EB4EA-9551-4F3E-8F36-40993C81F5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-1" r="6883" b="-314"/>
          <a:stretch/>
        </p:blipFill>
        <p:spPr>
          <a:xfrm>
            <a:off x="144750" y="1880916"/>
            <a:ext cx="5984821" cy="325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55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35709C-16FD-4A1F-8989-91D7A39B5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014" y="926080"/>
            <a:ext cx="7972117" cy="4815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rgbClr val="B9D0FF"/>
                </a:solidFill>
              </a:rPr>
              <a:t>1. Introduction</a:t>
            </a:r>
          </a:p>
          <a:p>
            <a:pPr marL="0" indent="0">
              <a:buNone/>
            </a:pPr>
            <a:r>
              <a:rPr lang="en-GB" b="1">
                <a:solidFill>
                  <a:srgbClr val="B9D0FF"/>
                </a:solidFill>
              </a:rPr>
              <a:t>2. Modelling</a:t>
            </a:r>
          </a:p>
          <a:p>
            <a:pPr marL="0" indent="0">
              <a:buNone/>
            </a:pPr>
            <a:r>
              <a:rPr lang="en-GB" b="1">
                <a:solidFill>
                  <a:schemeClr val="tx1"/>
                </a:solidFill>
              </a:rPr>
              <a:t>3. Results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̶"/>
            </a:pPr>
            <a:r>
              <a:rPr lang="en-GB" sz="2000"/>
              <a:t>Earth observation for the Sustainable Development Goals 2030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̶"/>
            </a:pPr>
            <a:r>
              <a:rPr lang="en-GB" sz="2000"/>
              <a:t>Earth observation services contribution to the SDGs and SDG indices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̶"/>
            </a:pPr>
            <a:r>
              <a:rPr lang="en-GB" sz="2000"/>
              <a:t>Copernicus program evaluation</a:t>
            </a:r>
          </a:p>
          <a:p>
            <a:pPr marL="0" indent="0">
              <a:buNone/>
            </a:pPr>
            <a:r>
              <a:rPr lang="en-GB" b="1">
                <a:solidFill>
                  <a:srgbClr val="B9D0FF"/>
                </a:solidFill>
              </a:rPr>
              <a:t>5. Conclusions and future developments</a:t>
            </a:r>
          </a:p>
          <a:p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8014" y="111928"/>
            <a:ext cx="11694849" cy="862023"/>
          </a:xfrm>
        </p:spPr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15</a:t>
            </a:fld>
            <a:endParaRPr lang="en-GB" noProof="0"/>
          </a:p>
        </p:txBody>
      </p:sp>
      <p:pic>
        <p:nvPicPr>
          <p:cNvPr id="6" name="Immagine 5" descr="Immagine che contiene invertebrato&#10;&#10;Descrizione generata automaticamente">
            <a:extLst>
              <a:ext uri="{FF2B5EF4-FFF2-40B4-BE49-F238E27FC236}">
                <a16:creationId xmlns:a16="http://schemas.microsoft.com/office/drawing/2014/main" id="{6CD20F60-79B3-497A-B3FC-A06485041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22161" y="1422160"/>
            <a:ext cx="6506246" cy="366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37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35709C-16FD-4A1F-8989-91D7A39B5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23" y="4544687"/>
            <a:ext cx="6219784" cy="240983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b="0" i="0" u="none" strike="noStrike" baseline="0">
                <a:latin typeface="SFRM1200"/>
              </a:rPr>
              <a:t>0: </a:t>
            </a:r>
            <a:r>
              <a:rPr lang="en-US" sz="1800" b="0" i="1" u="none" strike="noStrike" baseline="0">
                <a:latin typeface="SFRM1200"/>
              </a:rPr>
              <a:t>The service cannot support at all the Activity</a:t>
            </a:r>
            <a:endParaRPr lang="en-US" sz="1800" b="0" i="0" u="none" strike="noStrike" baseline="0">
              <a:latin typeface="SFRM120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b="0" i="0" u="none" strike="noStrike" baseline="0">
                <a:latin typeface="SFRM1200"/>
              </a:rPr>
              <a:t>1: </a:t>
            </a:r>
            <a:r>
              <a:rPr lang="en-US" sz="1800" b="0" i="1" u="none" strike="noStrike" baseline="0">
                <a:latin typeface="SFRM1200"/>
              </a:rPr>
              <a:t>The service is marginal for the achievement of the Activity</a:t>
            </a:r>
            <a:endParaRPr lang="en-US" sz="1800" b="0" i="0" u="none" strike="noStrike" baseline="0">
              <a:latin typeface="SFRM120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b="0" i="0" u="none" strike="noStrike" baseline="0">
                <a:latin typeface="SFRM1200"/>
              </a:rPr>
              <a:t>2: </a:t>
            </a:r>
            <a:r>
              <a:rPr lang="en-US" sz="1800" b="0" i="1" u="none" strike="noStrike" baseline="0">
                <a:latin typeface="SFRM1200"/>
              </a:rPr>
              <a:t>The service can poorly support the Activity</a:t>
            </a:r>
            <a:endParaRPr lang="en-US" sz="1800" b="0" i="0" u="none" strike="noStrike" baseline="0">
              <a:latin typeface="SFRM120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b="0" i="0" u="none" strike="noStrike" baseline="0">
                <a:latin typeface="SFRM1200"/>
              </a:rPr>
              <a:t>3: </a:t>
            </a:r>
            <a:r>
              <a:rPr lang="en-US" sz="1800" b="0" i="1" u="none" strike="noStrike" baseline="0">
                <a:latin typeface="SFRM1200"/>
              </a:rPr>
              <a:t>The service can moderately support the Activity</a:t>
            </a:r>
            <a:endParaRPr lang="en-US" sz="1800" b="0" i="0" u="none" strike="noStrike" baseline="0">
              <a:latin typeface="SFRM120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b="0" i="0" u="none" strike="noStrike" baseline="0">
                <a:latin typeface="SFRM1200"/>
              </a:rPr>
              <a:t>4: </a:t>
            </a:r>
            <a:r>
              <a:rPr lang="en-US" sz="1800" b="0" i="1" u="none" strike="noStrike" baseline="0">
                <a:latin typeface="SFRM1200"/>
              </a:rPr>
              <a:t>The service can strongly support the Activity</a:t>
            </a:r>
            <a:endParaRPr lang="en-US" sz="1800" b="0" i="0" u="none" strike="noStrike" baseline="0">
              <a:latin typeface="SFRM120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b="0" i="0" u="none" strike="noStrike" baseline="0">
                <a:latin typeface="SFRM1200"/>
              </a:rPr>
              <a:t>5: </a:t>
            </a:r>
            <a:r>
              <a:rPr lang="en-US" sz="1800" b="0" i="1" u="none" strike="noStrike" baseline="0">
                <a:latin typeface="SFRM1200"/>
              </a:rPr>
              <a:t>The service is fundamental for the Activity achievement</a:t>
            </a:r>
            <a:endParaRPr lang="en-GB">
              <a:latin typeface="SFRM120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Earth observation for the Sustainable Development Goals 2030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CF4E8452-4F77-47C8-9E21-7701AF0A0AD5}"/>
              </a:ext>
            </a:extLst>
          </p:cNvPr>
          <p:cNvSpPr txBox="1">
            <a:spLocks/>
          </p:cNvSpPr>
          <p:nvPr/>
        </p:nvSpPr>
        <p:spPr>
          <a:xfrm>
            <a:off x="297974" y="1108394"/>
            <a:ext cx="11692800" cy="492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SFRM1200"/>
              </a:rPr>
              <a:t>Identification of the </a:t>
            </a:r>
            <a:r>
              <a:rPr lang="en-US" sz="1800" b="1">
                <a:solidFill>
                  <a:schemeClr val="tx1"/>
                </a:solidFill>
                <a:latin typeface="SFRM1200"/>
              </a:rPr>
              <a:t>role of each service to support the SDGs </a:t>
            </a:r>
            <a:r>
              <a:rPr lang="en-US" sz="1800">
                <a:latin typeface="SFRM1200"/>
              </a:rPr>
              <a:t>through several </a:t>
            </a:r>
            <a:r>
              <a:rPr lang="en-US" sz="1800" b="1">
                <a:solidFill>
                  <a:schemeClr val="tx1"/>
                </a:solidFill>
                <a:latin typeface="SFRM1200"/>
              </a:rPr>
              <a:t>Activities</a:t>
            </a:r>
            <a:r>
              <a:rPr lang="en-US" sz="1800">
                <a:latin typeface="SFRM1200"/>
              </a:rPr>
              <a:t>, readjusted from the possibilities listed by UNOOSA and bearing in mind all previous works to support the Agenda</a:t>
            </a:r>
            <a:endParaRPr lang="en-US">
              <a:latin typeface="SFRM1200"/>
            </a:endParaRP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5C442559-7547-4E65-8325-22BD0ECF9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318191"/>
              </p:ext>
            </p:extLst>
          </p:nvPr>
        </p:nvGraphicFramePr>
        <p:xfrm>
          <a:off x="201226" y="1734174"/>
          <a:ext cx="11839981" cy="2515468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170374">
                  <a:extLst>
                    <a:ext uri="{9D8B030D-6E8A-4147-A177-3AD203B41FA5}">
                      <a16:colId xmlns:a16="http://schemas.microsoft.com/office/drawing/2014/main" val="4256163872"/>
                    </a:ext>
                  </a:extLst>
                </a:gridCol>
                <a:gridCol w="2668772">
                  <a:extLst>
                    <a:ext uri="{9D8B030D-6E8A-4147-A177-3AD203B41FA5}">
                      <a16:colId xmlns:a16="http://schemas.microsoft.com/office/drawing/2014/main" val="499641608"/>
                    </a:ext>
                  </a:extLst>
                </a:gridCol>
                <a:gridCol w="659219">
                  <a:extLst>
                    <a:ext uri="{9D8B030D-6E8A-4147-A177-3AD203B41FA5}">
                      <a16:colId xmlns:a16="http://schemas.microsoft.com/office/drawing/2014/main" val="3106385278"/>
                    </a:ext>
                  </a:extLst>
                </a:gridCol>
                <a:gridCol w="637953">
                  <a:extLst>
                    <a:ext uri="{9D8B030D-6E8A-4147-A177-3AD203B41FA5}">
                      <a16:colId xmlns:a16="http://schemas.microsoft.com/office/drawing/2014/main" val="1539736692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4214022863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3673023731"/>
                    </a:ext>
                  </a:extLst>
                </a:gridCol>
                <a:gridCol w="712381">
                  <a:extLst>
                    <a:ext uri="{9D8B030D-6E8A-4147-A177-3AD203B41FA5}">
                      <a16:colId xmlns:a16="http://schemas.microsoft.com/office/drawing/2014/main" val="1722019290"/>
                    </a:ext>
                  </a:extLst>
                </a:gridCol>
                <a:gridCol w="733647">
                  <a:extLst>
                    <a:ext uri="{9D8B030D-6E8A-4147-A177-3AD203B41FA5}">
                      <a16:colId xmlns:a16="http://schemas.microsoft.com/office/drawing/2014/main" val="3962069238"/>
                    </a:ext>
                  </a:extLst>
                </a:gridCol>
                <a:gridCol w="773348">
                  <a:extLst>
                    <a:ext uri="{9D8B030D-6E8A-4147-A177-3AD203B41FA5}">
                      <a16:colId xmlns:a16="http://schemas.microsoft.com/office/drawing/2014/main" val="2499029855"/>
                    </a:ext>
                  </a:extLst>
                </a:gridCol>
                <a:gridCol w="829340">
                  <a:extLst>
                    <a:ext uri="{9D8B030D-6E8A-4147-A177-3AD203B41FA5}">
                      <a16:colId xmlns:a16="http://schemas.microsoft.com/office/drawing/2014/main" val="4190185292"/>
                    </a:ext>
                  </a:extLst>
                </a:gridCol>
                <a:gridCol w="608884">
                  <a:extLst>
                    <a:ext uri="{9D8B030D-6E8A-4147-A177-3AD203B41FA5}">
                      <a16:colId xmlns:a16="http://schemas.microsoft.com/office/drawing/2014/main" val="375747030"/>
                    </a:ext>
                  </a:extLst>
                </a:gridCol>
                <a:gridCol w="1600035">
                  <a:extLst>
                    <a:ext uri="{9D8B030D-6E8A-4147-A177-3AD203B41FA5}">
                      <a16:colId xmlns:a16="http://schemas.microsoft.com/office/drawing/2014/main" val="2819862990"/>
                    </a:ext>
                  </a:extLst>
                </a:gridCol>
              </a:tblGrid>
              <a:tr h="2434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Goal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Activity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Blt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Agr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Wild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Geo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Limn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Ocean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Meteo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AQM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Haz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Activity weight (0-1)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extLst>
                  <a:ext uri="{0D108BD9-81ED-4DB2-BD59-A6C34878D82A}">
                    <a16:rowId xmlns:a16="http://schemas.microsoft.com/office/drawing/2014/main" val="3944237039"/>
                  </a:ext>
                </a:extLst>
              </a:tr>
              <a:tr h="34302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1. No Poverty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Natural disaster forecast and management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0,3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extLst>
                  <a:ext uri="{0D108BD9-81ED-4DB2-BD59-A6C34878D82A}">
                    <a16:rowId xmlns:a16="http://schemas.microsoft.com/office/drawing/2014/main" val="120752956"/>
                  </a:ext>
                </a:extLst>
              </a:tr>
              <a:tr h="320894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Optimising sustainable utilisation of natural resources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0,3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extLst>
                  <a:ext uri="{0D108BD9-81ED-4DB2-BD59-A6C34878D82A}">
                    <a16:rowId xmlns:a16="http://schemas.microsoft.com/office/drawing/2014/main" val="2830257581"/>
                  </a:ext>
                </a:extLst>
              </a:tr>
              <a:tr h="320894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Mapping populated areas and their access to basic services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0,4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extLst>
                  <a:ext uri="{0D108BD9-81ED-4DB2-BD59-A6C34878D82A}">
                    <a16:rowId xmlns:a16="http://schemas.microsoft.com/office/drawing/2014/main" val="921182639"/>
                  </a:ext>
                </a:extLst>
              </a:tr>
              <a:tr h="1604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7,5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2,3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0,9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1,2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0,3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1,3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1,5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886771"/>
                  </a:ext>
                </a:extLst>
              </a:tr>
              <a:tr h="16044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2. Zero Hunger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Crop productivity optimisation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0,5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extLst>
                  <a:ext uri="{0D108BD9-81ED-4DB2-BD59-A6C34878D82A}">
                    <a16:rowId xmlns:a16="http://schemas.microsoft.com/office/drawing/2014/main" val="1945464050"/>
                  </a:ext>
                </a:extLst>
              </a:tr>
              <a:tr h="320894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Livestock management optimisation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0,5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/>
                </a:tc>
                <a:extLst>
                  <a:ext uri="{0D108BD9-81ED-4DB2-BD59-A6C34878D82A}">
                    <a16:rowId xmlns:a16="http://schemas.microsoft.com/office/drawing/2014/main" val="3075097977"/>
                  </a:ext>
                </a:extLst>
              </a:tr>
              <a:tr h="1604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10,5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2,5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1,5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0,5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SFRM1200"/>
                      </a:endParaRPr>
                    </a:p>
                  </a:txBody>
                  <a:tcPr marL="5142" marR="5142" marT="514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763386"/>
                  </a:ext>
                </a:extLst>
              </a:tr>
            </a:tbl>
          </a:graphicData>
        </a:graphic>
      </p:graphicFrame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EA8FEBB0-CFE7-479A-8CBF-1DFD7E0C70D8}"/>
              </a:ext>
            </a:extLst>
          </p:cNvPr>
          <p:cNvSpPr txBox="1">
            <a:spLocks/>
          </p:cNvSpPr>
          <p:nvPr/>
        </p:nvSpPr>
        <p:spPr>
          <a:xfrm>
            <a:off x="6728794" y="4620941"/>
            <a:ext cx="4793790" cy="631798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800" b="1">
                <a:solidFill>
                  <a:schemeClr val="tx1"/>
                </a:solidFill>
                <a:latin typeface="SFRM1200"/>
              </a:rPr>
              <a:t>T</a:t>
            </a:r>
            <a:r>
              <a:rPr lang="en-US" sz="1800" b="1" i="0" u="none" strike="noStrike" baseline="0">
                <a:solidFill>
                  <a:schemeClr val="tx1"/>
                </a:solidFill>
                <a:latin typeface="SFRM1200"/>
              </a:rPr>
              <a:t>otal score of each service </a:t>
            </a:r>
            <a:r>
              <a:rPr lang="en-US" sz="1800" b="0" i="0" u="none" strike="noStrike" baseline="0">
                <a:latin typeface="SFRM1200"/>
              </a:rPr>
              <a:t>with the </a:t>
            </a:r>
            <a:r>
              <a:rPr lang="en-US" sz="1800" b="1" i="0" u="none" strike="noStrike" baseline="0">
                <a:solidFill>
                  <a:schemeClr val="tx1"/>
                </a:solidFill>
                <a:latin typeface="SFRM1200"/>
              </a:rPr>
              <a:t>weighted</a:t>
            </a:r>
            <a:r>
              <a:rPr lang="en-US" sz="1800" b="0" i="0" u="none" strike="noStrike" baseline="0">
                <a:latin typeface="SFRM1200"/>
              </a:rPr>
              <a:t> sum of the scores of such service for each activity</a:t>
            </a:r>
            <a:endParaRPr lang="en-US">
              <a:latin typeface="SFRM120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0B3931E-F8F9-4E55-8C83-60747972CF01}"/>
              </a:ext>
            </a:extLst>
          </p:cNvPr>
          <p:cNvSpPr/>
          <p:nvPr/>
        </p:nvSpPr>
        <p:spPr>
          <a:xfrm>
            <a:off x="4029739" y="3272322"/>
            <a:ext cx="6400801" cy="20784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1F583B8-DE14-4755-BD84-334AA7904EC2}"/>
              </a:ext>
            </a:extLst>
          </p:cNvPr>
          <p:cNvSpPr/>
          <p:nvPr/>
        </p:nvSpPr>
        <p:spPr>
          <a:xfrm>
            <a:off x="4029739" y="4038715"/>
            <a:ext cx="6400801" cy="21678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B8321EF-746F-43EA-9CC2-BE599C96E34B}"/>
              </a:ext>
            </a:extLst>
          </p:cNvPr>
          <p:cNvSpPr txBox="1"/>
          <p:nvPr/>
        </p:nvSpPr>
        <p:spPr>
          <a:xfrm>
            <a:off x="6728794" y="5399048"/>
            <a:ext cx="4793790" cy="92333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anchor="ctr">
            <a:spAutoFit/>
          </a:bodyPr>
          <a:lstStyle/>
          <a:p>
            <a:pPr algn="l"/>
            <a:r>
              <a:rPr lang="en-US" b="1">
                <a:latin typeface="SFRM1200"/>
              </a:rPr>
              <a:t>SDG t</a:t>
            </a:r>
            <a:r>
              <a:rPr lang="en-US" sz="1800" b="1" i="0" u="none" strike="noStrike" baseline="0">
                <a:latin typeface="SFRM1200"/>
              </a:rPr>
              <a:t>otal score</a:t>
            </a:r>
          </a:p>
          <a:p>
            <a:pPr algn="l"/>
            <a:r>
              <a:rPr lang="en-US" sz="1800" b="0" i="0" u="none" strike="noStrike" baseline="0">
                <a:solidFill>
                  <a:schemeClr val="tx2"/>
                </a:solidFill>
                <a:latin typeface="SFRM1200"/>
              </a:rPr>
              <a:t>E.g. </a:t>
            </a:r>
            <a:r>
              <a:rPr lang="en-US" sz="1800" b="1" i="0" u="none" strike="noStrike" baseline="0">
                <a:latin typeface="SFRM1200"/>
              </a:rPr>
              <a:t>SDG #1</a:t>
            </a:r>
            <a:r>
              <a:rPr lang="en-US" sz="1800" b="0" i="0" u="none" strike="noStrike" baseline="0">
                <a:solidFill>
                  <a:schemeClr val="tx2"/>
                </a:solidFill>
                <a:latin typeface="SFRM1200"/>
              </a:rPr>
              <a:t>: the total is 7.5, given by 2.3 + 0.9 + 1.2 + 0.3 + 1.3 + 0 + 0 + 0 + 1.5</a:t>
            </a:r>
            <a:endParaRPr lang="en-US">
              <a:solidFill>
                <a:schemeClr val="tx2"/>
              </a:solidFill>
              <a:latin typeface="SFRM120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A014727C-319D-4B6A-A0DA-74B4935279D5}"/>
              </a:ext>
            </a:extLst>
          </p:cNvPr>
          <p:cNvSpPr/>
          <p:nvPr/>
        </p:nvSpPr>
        <p:spPr>
          <a:xfrm>
            <a:off x="179959" y="3274829"/>
            <a:ext cx="1191639" cy="20533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40726C7-89B4-4A9E-9EA1-2313216E8B91}"/>
              </a:ext>
            </a:extLst>
          </p:cNvPr>
          <p:cNvSpPr/>
          <p:nvPr/>
        </p:nvSpPr>
        <p:spPr>
          <a:xfrm>
            <a:off x="190592" y="4022836"/>
            <a:ext cx="1191639" cy="2167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34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5AB9827-D829-4208-B7E7-91829B834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/>
          <a:stretch/>
        </p:blipFill>
        <p:spPr>
          <a:xfrm>
            <a:off x="295923" y="1046392"/>
            <a:ext cx="3808244" cy="2562480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Earth observation services contribution to the SDGs and SDG indices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17</a:t>
            </a:fld>
            <a:endParaRPr lang="en-GB" noProof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D2F00E3-2010-43FC-99D7-FC8C8F970C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4473" b="4314"/>
          <a:stretch/>
        </p:blipFill>
        <p:spPr>
          <a:xfrm>
            <a:off x="4245934" y="1137875"/>
            <a:ext cx="3700131" cy="2717500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E40F6989-0E3A-4BA1-970A-4F63605430EB}"/>
              </a:ext>
            </a:extLst>
          </p:cNvPr>
          <p:cNvSpPr txBox="1">
            <a:spLocks/>
          </p:cNvSpPr>
          <p:nvPr/>
        </p:nvSpPr>
        <p:spPr>
          <a:xfrm>
            <a:off x="7946065" y="1295428"/>
            <a:ext cx="3781647" cy="1393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SFRM1200"/>
              </a:rPr>
              <a:t>EO majorly contributes to Goal 13 (</a:t>
            </a:r>
            <a:r>
              <a:rPr lang="en-GB" sz="1800" b="1" dirty="0">
                <a:solidFill>
                  <a:schemeClr val="tx1"/>
                </a:solidFill>
                <a:latin typeface="SFRM1200"/>
              </a:rPr>
              <a:t>Climate Action</a:t>
            </a:r>
            <a:r>
              <a:rPr lang="en-GB" sz="1800" dirty="0">
                <a:latin typeface="SFRM1200"/>
              </a:rPr>
              <a:t>), followed by Goal 15 (</a:t>
            </a:r>
            <a:r>
              <a:rPr lang="en-GB" sz="1800" b="1" dirty="0">
                <a:solidFill>
                  <a:schemeClr val="tx1"/>
                </a:solidFill>
                <a:latin typeface="SFRM1200"/>
              </a:rPr>
              <a:t>Life on Land</a:t>
            </a:r>
            <a:r>
              <a:rPr lang="en-GB" sz="1800" dirty="0">
                <a:latin typeface="SFRM1200"/>
              </a:rPr>
              <a:t>) and Goal 12 (</a:t>
            </a:r>
            <a:r>
              <a:rPr lang="en-GB" sz="1800" b="1" dirty="0">
                <a:solidFill>
                  <a:schemeClr val="tx1"/>
                </a:solidFill>
                <a:latin typeface="SFRM1200"/>
              </a:rPr>
              <a:t>Responsible Consumption and Production</a:t>
            </a:r>
            <a:r>
              <a:rPr lang="en-GB" sz="1800" dirty="0">
                <a:latin typeface="SFRM1200"/>
              </a:rPr>
              <a:t>) 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79DD2328-39AA-4CB4-BA62-88654D9CF7AB}"/>
              </a:ext>
            </a:extLst>
          </p:cNvPr>
          <p:cNvSpPr txBox="1">
            <a:spLocks/>
          </p:cNvSpPr>
          <p:nvPr/>
        </p:nvSpPr>
        <p:spPr>
          <a:xfrm>
            <a:off x="7946066" y="2689427"/>
            <a:ext cx="3950012" cy="1161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SFRM1200"/>
              </a:rPr>
              <a:t>Major contributions from </a:t>
            </a:r>
            <a:r>
              <a:rPr lang="en-US" sz="1800" b="1">
                <a:solidFill>
                  <a:schemeClr val="tx1"/>
                </a:solidFill>
                <a:latin typeface="SFRM1200"/>
              </a:rPr>
              <a:t>Built-up land </a:t>
            </a:r>
            <a:r>
              <a:rPr lang="en-US" sz="1800">
                <a:latin typeface="SFRM1200"/>
              </a:rPr>
              <a:t>and </a:t>
            </a:r>
            <a:r>
              <a:rPr lang="en-US" sz="1800" b="1">
                <a:solidFill>
                  <a:schemeClr val="tx1"/>
                </a:solidFill>
                <a:latin typeface="SFRM1200"/>
              </a:rPr>
              <a:t>Limnology</a:t>
            </a:r>
            <a:r>
              <a:rPr lang="en-US" sz="1800">
                <a:latin typeface="SFRM1200"/>
              </a:rPr>
              <a:t> services</a:t>
            </a:r>
            <a:endParaRPr lang="en-US" sz="1800" b="1">
              <a:solidFill>
                <a:schemeClr val="tx1"/>
              </a:solidFill>
              <a:latin typeface="SFRM120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8">
                <a:extLst>
                  <a:ext uri="{FF2B5EF4-FFF2-40B4-BE49-F238E27FC236}">
                    <a16:creationId xmlns:a16="http://schemas.microsoft.com/office/drawing/2014/main" id="{C3ECE448-8440-43AA-8BF4-9CB7B41D64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5921" y="3815094"/>
                <a:ext cx="11600157" cy="26597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lang="en-GB" sz="2200" b="0" i="0" kern="1200" noProof="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 panose="020B0604020202020204" pitchFamily="34" charset="0"/>
                  <a:buChar char="•"/>
                  <a:defRPr lang="en-GB" sz="2200" b="0" i="0" kern="1200" noProof="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2"/>
                  </a:buClr>
                  <a:buFont typeface="Calibri" panose="020F0502020204030204" pitchFamily="34" charset="0"/>
                  <a:buChar char="‒"/>
                  <a:defRPr lang="en-GB" sz="2200" b="0" i="0" kern="1200" noProof="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900">
                    <a:latin typeface="SFRM1200"/>
                  </a:rPr>
                  <a:t>Two sets of indices:</a:t>
                </a:r>
                <a:endParaRPr lang="en-US" sz="1900" b="1">
                  <a:solidFill>
                    <a:schemeClr val="tx1"/>
                  </a:solidFill>
                  <a:latin typeface="SFRM1200"/>
                </a:endParaRPr>
              </a:p>
              <a:p>
                <a:pPr lvl="2"/>
                <a:r>
                  <a:rPr lang="en-US" sz="1900" b="1">
                    <a:solidFill>
                      <a:schemeClr val="tx1"/>
                    </a:solidFill>
                    <a:latin typeface="SFRM1200"/>
                  </a:rPr>
                  <a:t>Relative indices: </a:t>
                </a:r>
                <a:r>
                  <a:rPr lang="en-US" sz="1900">
                    <a:latin typeface="SFRM1200"/>
                  </a:rPr>
                  <a:t>contribution of a mission to the SDGs with respect to given service maximum capability</a:t>
                </a:r>
                <a:endParaRPr lang="it-IT" sz="1900" i="1">
                  <a:latin typeface="Cambria Math" panose="02040503050406030204" pitchFamily="18" charset="0"/>
                </a:endParaRPr>
              </a:p>
              <a:p>
                <a:pPr lvl="2"/>
                <a:endParaRPr lang="it-IT" sz="1800" i="1">
                  <a:latin typeface="Cambria Math" panose="02040503050406030204" pitchFamily="18" charset="0"/>
                </a:endParaRP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𝑆𝐷𝐺</m:t>
                          </m:r>
                          <m:r>
                            <a:rPr lang="it-IT" sz="1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𝑟𝑒𝑙</m:t>
                          </m:r>
                        </m:sub>
                      </m:sSub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𝑏𝑙𝑡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𝑏𝑙𝑡</m:t>
                              </m:r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1800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sub>
                          </m:sSub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𝑎𝑔𝑟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𝑎𝑔𝑟</m:t>
                              </m:r>
                              <m:r>
                                <a:rPr lang="it-IT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1800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sub>
                          </m:sSub>
                          <m:r>
                            <a:rPr lang="it-IT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…+</m:t>
                          </m:r>
                          <m:sSub>
                            <m:sSubPr>
                              <m:ctrlPr>
                                <a:rPr lang="it-IT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h𝑎𝑧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h𝑎𝑧</m:t>
                              </m:r>
                              <m:r>
                                <a:rPr lang="it-IT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1800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sub>
                          </m:sSub>
                        </m:num>
                        <m:den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𝐺𝑜𝑎𝑙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den>
                      </m:f>
                    </m:oMath>
                  </m:oMathPara>
                </a14:m>
                <a:endParaRPr lang="en-US" sz="1800">
                  <a:latin typeface="SFRM1200"/>
                </a:endParaRPr>
              </a:p>
              <a:p>
                <a:pPr lvl="2"/>
                <a:endParaRPr lang="en-US" sz="1800">
                  <a:latin typeface="SFRM1200"/>
                </a:endParaRPr>
              </a:p>
              <a:p>
                <a:pPr lvl="2"/>
                <a:r>
                  <a:rPr lang="en-US" sz="1900" b="1">
                    <a:solidFill>
                      <a:schemeClr val="tx1"/>
                    </a:solidFill>
                    <a:latin typeface="SFRM1200"/>
                  </a:rPr>
                  <a:t>Absolute indices</a:t>
                </a:r>
                <a:r>
                  <a:rPr lang="en-US" sz="1900">
                    <a:latin typeface="SFRM1200"/>
                  </a:rPr>
                  <a:t>: it considers the maximum value among all the services capability</a:t>
                </a:r>
                <a:br>
                  <a:rPr lang="en-US" sz="1800">
                    <a:latin typeface="SFRM1200"/>
                  </a:rPr>
                </a:br>
                <a:endParaRPr lang="en-US" sz="1800">
                  <a:latin typeface="SFRM1200"/>
                </a:endParaRP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𝑆𝐷𝐺</m:t>
                          </m:r>
                          <m:r>
                            <a:rPr lang="it-IT" sz="1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it-IT" sz="1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𝑎𝑏𝑠</m:t>
                          </m:r>
                        </m:sub>
                      </m:sSub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𝑏𝑙𝑡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𝑏𝑙𝑡</m:t>
                              </m:r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1800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sub>
                          </m:sSub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𝑎𝑔𝑟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𝑎𝑔𝑟</m:t>
                              </m:r>
                              <m:r>
                                <a:rPr lang="it-IT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1800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sub>
                          </m:sSub>
                          <m:r>
                            <a:rPr lang="it-IT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…+</m:t>
                          </m:r>
                          <m:sSub>
                            <m:sSubPr>
                              <m:ctrlPr>
                                <a:rPr lang="it-IT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h𝑎𝑧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h𝑎𝑧</m:t>
                              </m:r>
                              <m:r>
                                <a:rPr lang="it-IT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1800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sub>
                          </m:sSub>
                        </m:num>
                        <m:den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𝐺𝑜𝑎𝑙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 13</m:t>
                          </m:r>
                        </m:den>
                      </m:f>
                    </m:oMath>
                  </m:oMathPara>
                </a14:m>
                <a:endParaRPr lang="en-US" sz="1800">
                  <a:latin typeface="SFRM1200"/>
                </a:endParaRPr>
              </a:p>
            </p:txBody>
          </p:sp>
        </mc:Choice>
        <mc:Fallback xmlns="">
          <p:sp>
            <p:nvSpPr>
              <p:cNvPr id="16" name="Content Placeholder 8">
                <a:extLst>
                  <a:ext uri="{FF2B5EF4-FFF2-40B4-BE49-F238E27FC236}">
                    <a16:creationId xmlns:a16="http://schemas.microsoft.com/office/drawing/2014/main" id="{C3ECE448-8440-43AA-8BF4-9CB7B41D6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921" y="3815094"/>
                <a:ext cx="11600157" cy="2659785"/>
              </a:xfrm>
              <a:prstGeom prst="rect">
                <a:avLst/>
              </a:prstGeom>
              <a:blipFill>
                <a:blip r:embed="rId4"/>
                <a:stretch>
                  <a:fillRect l="-368" t="-3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2350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Copernicus program evaluation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18</a:t>
            </a:fld>
            <a:endParaRPr lang="en-GB" noProof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031E976-9A16-4D78-AB60-CBE3F48102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" t="2026" r="6056" b="13593"/>
          <a:stretch/>
        </p:blipFill>
        <p:spPr>
          <a:xfrm>
            <a:off x="745687" y="1478858"/>
            <a:ext cx="4326044" cy="309566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1FBD376-1836-40DF-ACE9-CDF65A76EE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1" r="12645"/>
          <a:stretch/>
        </p:blipFill>
        <p:spPr>
          <a:xfrm>
            <a:off x="5830667" y="1517215"/>
            <a:ext cx="1569794" cy="1710645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4E79C412-588B-4686-BD31-269F0BFD21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1774"/>
          <a:stretch/>
        </p:blipFill>
        <p:spPr>
          <a:xfrm>
            <a:off x="7768678" y="1517215"/>
            <a:ext cx="1687517" cy="1710645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7E8BC78C-2616-4052-889B-19150FC22F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 r="11620"/>
          <a:stretch/>
        </p:blipFill>
        <p:spPr>
          <a:xfrm>
            <a:off x="6779867" y="2978910"/>
            <a:ext cx="1687518" cy="171064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28275A61-2983-4F87-BF75-CE53B8E937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5" r="13167"/>
          <a:stretch/>
        </p:blipFill>
        <p:spPr>
          <a:xfrm>
            <a:off x="9902123" y="1515507"/>
            <a:ext cx="1544190" cy="1636979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60A9D754-15FF-4713-BDDE-FEE6FFC4D6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6" r="14995"/>
          <a:stretch/>
        </p:blipFill>
        <p:spPr>
          <a:xfrm>
            <a:off x="8944766" y="2978910"/>
            <a:ext cx="1468787" cy="163780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C4E9FC2-7C65-4D6D-9DE2-36F91A106F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0" r="16286"/>
          <a:stretch/>
        </p:blipFill>
        <p:spPr>
          <a:xfrm>
            <a:off x="3587817" y="4812621"/>
            <a:ext cx="1401835" cy="163780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0B7FC2E1-0093-4ADA-B147-B382E5CC2F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3" r="17297"/>
          <a:stretch/>
        </p:blipFill>
        <p:spPr>
          <a:xfrm>
            <a:off x="7223696" y="4824376"/>
            <a:ext cx="1356525" cy="163780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1A3EDCE9-B2F5-41BD-A351-9E78CA4A4CE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3" r="17297"/>
          <a:stretch/>
        </p:blipFill>
        <p:spPr>
          <a:xfrm>
            <a:off x="1792533" y="4812621"/>
            <a:ext cx="1356525" cy="163781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C9B636C7-F5EA-4384-8AD2-3C7D30A57C0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3" r="17297"/>
          <a:stretch/>
        </p:blipFill>
        <p:spPr>
          <a:xfrm>
            <a:off x="5428411" y="4826493"/>
            <a:ext cx="1356526" cy="163781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AE84166E-A97F-475A-B2BA-393DFD06328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3" r="17297"/>
          <a:stretch/>
        </p:blipFill>
        <p:spPr>
          <a:xfrm>
            <a:off x="9018980" y="4824718"/>
            <a:ext cx="1356525" cy="1637809"/>
          </a:xfrm>
          <a:prstGeom prst="rect">
            <a:avLst/>
          </a:prstGeom>
        </p:spPr>
      </p:pic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40E1E807-B37C-5B14-AC52-DFF015488E1F}"/>
              </a:ext>
            </a:extLst>
          </p:cNvPr>
          <p:cNvSpPr txBox="1">
            <a:spLocks/>
          </p:cNvSpPr>
          <p:nvPr/>
        </p:nvSpPr>
        <p:spPr>
          <a:xfrm>
            <a:off x="295923" y="1109965"/>
            <a:ext cx="4688959" cy="397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None/>
              <a:defRPr b="0" i="0">
                <a:solidFill>
                  <a:schemeClr val="accent1"/>
                </a:solidFill>
                <a:latin typeface="SFRM120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>
                <a:solidFill>
                  <a:schemeClr val="tx2"/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sz="2200" b="0" i="0">
                <a:solidFill>
                  <a:schemeClr val="tx2"/>
                </a:solidFill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Service indices of Copernicus program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5A9DCC0-86E7-D7D0-F6E3-F00EE545323A}"/>
              </a:ext>
            </a:extLst>
          </p:cNvPr>
          <p:cNvSpPr txBox="1">
            <a:spLocks/>
          </p:cNvSpPr>
          <p:nvPr/>
        </p:nvSpPr>
        <p:spPr>
          <a:xfrm>
            <a:off x="5736465" y="1103828"/>
            <a:ext cx="4688959" cy="397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None/>
              <a:defRPr b="0" i="0">
                <a:solidFill>
                  <a:schemeClr val="accent1"/>
                </a:solidFill>
                <a:latin typeface="SFRM120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>
                <a:solidFill>
                  <a:schemeClr val="tx2"/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sz="2200" b="0" i="0">
                <a:solidFill>
                  <a:schemeClr val="tx2"/>
                </a:solidFill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/>
              <a:t>Relative indices of Copernicus program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1C0B74-9B24-59C2-5C9D-127D8D0D9660}"/>
              </a:ext>
            </a:extLst>
          </p:cNvPr>
          <p:cNvSpPr txBox="1">
            <a:spLocks/>
          </p:cNvSpPr>
          <p:nvPr/>
        </p:nvSpPr>
        <p:spPr>
          <a:xfrm>
            <a:off x="295923" y="4735649"/>
            <a:ext cx="4688959" cy="80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None/>
              <a:defRPr b="0" i="0">
                <a:solidFill>
                  <a:schemeClr val="accent1"/>
                </a:solidFill>
                <a:latin typeface="SFRM120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 i="0">
                <a:solidFill>
                  <a:schemeClr val="tx2"/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sz="2200" b="0" i="0">
                <a:solidFill>
                  <a:schemeClr val="tx2"/>
                </a:solidFill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Absolute</a:t>
            </a:r>
            <a:br>
              <a:rPr lang="en-GB" dirty="0"/>
            </a:br>
            <a:r>
              <a:rPr lang="en-GB" dirty="0"/>
              <a:t>indices</a:t>
            </a:r>
          </a:p>
        </p:txBody>
      </p:sp>
    </p:spTree>
    <p:extLst>
      <p:ext uri="{BB962C8B-B14F-4D97-AF65-F5344CB8AC3E}">
        <p14:creationId xmlns:p14="http://schemas.microsoft.com/office/powerpoint/2010/main" val="770849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35709C-16FD-4A1F-8989-91D7A39B5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014" y="926080"/>
            <a:ext cx="7972117" cy="4815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rgbClr val="B9D0FF"/>
                </a:solidFill>
              </a:rPr>
              <a:t>1. Introduction</a:t>
            </a:r>
          </a:p>
          <a:p>
            <a:pPr marL="0" indent="0">
              <a:buNone/>
            </a:pPr>
            <a:r>
              <a:rPr lang="en-GB" b="1">
                <a:solidFill>
                  <a:srgbClr val="B9D0FF"/>
                </a:solidFill>
              </a:rPr>
              <a:t>2. Modelling</a:t>
            </a:r>
          </a:p>
          <a:p>
            <a:pPr marL="0" indent="0">
              <a:buNone/>
            </a:pPr>
            <a:r>
              <a:rPr lang="en-GB" b="1">
                <a:solidFill>
                  <a:srgbClr val="B9D0FF"/>
                </a:solidFill>
              </a:rPr>
              <a:t>3. Results</a:t>
            </a:r>
          </a:p>
          <a:p>
            <a:pPr marL="0" indent="0">
              <a:buNone/>
            </a:pPr>
            <a:r>
              <a:rPr lang="en-GB" b="1">
                <a:solidFill>
                  <a:schemeClr val="tx1"/>
                </a:solidFill>
              </a:rPr>
              <a:t>4. Conclusions and future developments</a:t>
            </a:r>
          </a:p>
          <a:p>
            <a:pPr marL="0" indent="0">
              <a:buNone/>
            </a:pPr>
            <a:endParaRPr lang="en-GB" b="1">
              <a:solidFill>
                <a:schemeClr val="tx1"/>
              </a:solidFill>
            </a:endParaRPr>
          </a:p>
          <a:p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8014" y="111928"/>
            <a:ext cx="11694849" cy="862023"/>
          </a:xfrm>
        </p:spPr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7" name="Immagine 6" descr="Immagine che contiene blu, pianta, albero&#10;&#10;Descrizione generata automaticamente">
            <a:extLst>
              <a:ext uri="{FF2B5EF4-FFF2-40B4-BE49-F238E27FC236}">
                <a16:creationId xmlns:a16="http://schemas.microsoft.com/office/drawing/2014/main" id="{AB77F09E-3B95-4D1E-9718-03727B73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23241" y="1423241"/>
            <a:ext cx="6506245" cy="365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32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35709C-16FD-4A1F-8989-91D7A39B5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014" y="926080"/>
            <a:ext cx="7972117" cy="4483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chemeClr val="tx1"/>
                </a:solidFill>
              </a:rPr>
              <a:t>1. Introduction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̶"/>
            </a:pPr>
            <a:r>
              <a:rPr lang="en-GB" sz="2000"/>
              <a:t>Background overview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̶"/>
            </a:pPr>
            <a:r>
              <a:rPr lang="en-GB" sz="2000"/>
              <a:t>Sustainable Development Goals 2030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̶"/>
            </a:pPr>
            <a:r>
              <a:rPr lang="en-GB" sz="2000"/>
              <a:t>Earth observation services</a:t>
            </a:r>
          </a:p>
          <a:p>
            <a:pPr marL="0" indent="0">
              <a:buNone/>
            </a:pPr>
            <a:r>
              <a:rPr lang="en-GB" b="1">
                <a:solidFill>
                  <a:srgbClr val="B9D0FF"/>
                </a:solidFill>
              </a:rPr>
              <a:t>2. Modelling</a:t>
            </a:r>
          </a:p>
          <a:p>
            <a:pPr marL="0" indent="0">
              <a:buNone/>
            </a:pPr>
            <a:r>
              <a:rPr lang="en-GB" b="1">
                <a:solidFill>
                  <a:srgbClr val="B9D0FF"/>
                </a:solidFill>
              </a:rPr>
              <a:t>3. Results </a:t>
            </a:r>
          </a:p>
          <a:p>
            <a:pPr marL="0" indent="0">
              <a:buNone/>
            </a:pPr>
            <a:r>
              <a:rPr lang="en-GB" b="1">
                <a:solidFill>
                  <a:srgbClr val="B9D0FF"/>
                </a:solidFill>
              </a:rPr>
              <a:t>4. Conclusions and future developments</a:t>
            </a:r>
          </a:p>
          <a:p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8014" y="111928"/>
            <a:ext cx="11694849" cy="862023"/>
          </a:xfrm>
        </p:spPr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it-IT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2</a:t>
            </a:fld>
            <a:endParaRPr lang="en-GB" noProof="0"/>
          </a:p>
        </p:txBody>
      </p:sp>
      <p:pic>
        <p:nvPicPr>
          <p:cNvPr id="26" name="Immagine 25" descr="Immagine che contiene natura&#10;&#10;Descrizione generata automaticamente">
            <a:extLst>
              <a:ext uri="{FF2B5EF4-FFF2-40B4-BE49-F238E27FC236}">
                <a16:creationId xmlns:a16="http://schemas.microsoft.com/office/drawing/2014/main" id="{DA49D710-92CF-49BE-88A1-95758AC0A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22402" y="1414759"/>
            <a:ext cx="650240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35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 and future developments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Conclusions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20</a:t>
            </a:fld>
            <a:endParaRPr lang="en-GB" noProof="0"/>
          </a:p>
        </p:txBody>
      </p:sp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ACC842BF-776B-4CF2-A63C-D77E48C533D5}"/>
              </a:ext>
            </a:extLst>
          </p:cNvPr>
          <p:cNvSpPr txBox="1">
            <a:spLocks/>
          </p:cNvSpPr>
          <p:nvPr/>
        </p:nvSpPr>
        <p:spPr>
          <a:xfrm>
            <a:off x="295922" y="1163926"/>
            <a:ext cx="11694583" cy="505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>
                <a:latin typeface="SFRM1200"/>
              </a:rPr>
              <a:t>T</a:t>
            </a:r>
            <a:r>
              <a:rPr lang="en-US" sz="1800" b="0" i="0" u="none" strike="noStrike" baseline="0">
                <a:latin typeface="SFRM1200"/>
              </a:rPr>
              <a:t>he </a:t>
            </a:r>
            <a:r>
              <a:rPr lang="en-US" sz="1800" b="1" i="0" u="none" strike="noStrike" baseline="0">
                <a:solidFill>
                  <a:schemeClr val="tx1"/>
                </a:solidFill>
                <a:latin typeface="SFRM1200"/>
              </a:rPr>
              <a:t>complete derivation of a tool for the evaluation of the social value assessment of EO missions </a:t>
            </a:r>
            <a:r>
              <a:rPr lang="en-US" sz="1800" b="0" i="0" u="none" strike="noStrike" baseline="0">
                <a:latin typeface="SFRM1200"/>
              </a:rPr>
              <a:t>is </a:t>
            </a:r>
            <a:r>
              <a:rPr lang="en-US" sz="1800">
                <a:latin typeface="SFRM1200"/>
              </a:rPr>
              <a:t>achieved</a:t>
            </a:r>
            <a:r>
              <a:rPr lang="en-US" sz="1800" b="0" i="0" u="none" strike="noStrike" baseline="0">
                <a:latin typeface="SFRM1200"/>
              </a:rPr>
              <a:t> 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AC903D49-D84A-43CF-8938-66E4EFAE8C01}"/>
              </a:ext>
            </a:extLst>
          </p:cNvPr>
          <p:cNvSpPr/>
          <p:nvPr/>
        </p:nvSpPr>
        <p:spPr>
          <a:xfrm>
            <a:off x="1117600" y="1941928"/>
            <a:ext cx="2121161" cy="701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2"/>
                </a:solidFill>
                <a:latin typeface="SFRM1200"/>
              </a:rPr>
              <a:t>Missions technical parameters</a:t>
            </a:r>
            <a:endParaRPr lang="en-GB" dirty="0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4FB67D19-298B-4385-A0E1-885A2E0931E1}"/>
              </a:ext>
            </a:extLst>
          </p:cNvPr>
          <p:cNvSpPr/>
          <p:nvPr/>
        </p:nvSpPr>
        <p:spPr>
          <a:xfrm>
            <a:off x="4880432" y="1941928"/>
            <a:ext cx="2121161" cy="701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2"/>
                </a:solidFill>
                <a:latin typeface="SFRM1200"/>
              </a:rPr>
              <a:t>Service indices</a:t>
            </a:r>
            <a:endParaRPr lang="en-GB" sz="1600" dirty="0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D1D946C3-378F-4784-B5C4-738DE63C96EA}"/>
              </a:ext>
            </a:extLst>
          </p:cNvPr>
          <p:cNvSpPr/>
          <p:nvPr/>
        </p:nvSpPr>
        <p:spPr>
          <a:xfrm>
            <a:off x="8643264" y="1937888"/>
            <a:ext cx="2121161" cy="701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2"/>
                </a:solidFill>
                <a:latin typeface="SFRM1200"/>
              </a:rPr>
              <a:t>Social rating</a:t>
            </a:r>
            <a:endParaRPr lang="en-GB" sz="1600" dirty="0">
              <a:latin typeface="SFRM1200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A6610C0B-9A10-469B-951B-3F1E34C91AA7}"/>
              </a:ext>
            </a:extLst>
          </p:cNvPr>
          <p:cNvCxnSpPr>
            <a:stCxn id="2" idx="3"/>
            <a:endCxn id="20" idx="1"/>
          </p:cNvCxnSpPr>
          <p:nvPr/>
        </p:nvCxnSpPr>
        <p:spPr>
          <a:xfrm>
            <a:off x="3238761" y="2292444"/>
            <a:ext cx="1641671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9FE114E4-26B8-40B7-8485-64972C0D7412}"/>
              </a:ext>
            </a:extLst>
          </p:cNvPr>
          <p:cNvCxnSpPr/>
          <p:nvPr/>
        </p:nvCxnSpPr>
        <p:spPr>
          <a:xfrm>
            <a:off x="7001593" y="2288404"/>
            <a:ext cx="1641671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F9CF100-CB67-403E-A01B-3E1979E6AD9D}"/>
              </a:ext>
            </a:extLst>
          </p:cNvPr>
          <p:cNvSpPr txBox="1"/>
          <p:nvPr/>
        </p:nvSpPr>
        <p:spPr>
          <a:xfrm>
            <a:off x="3289042" y="2029148"/>
            <a:ext cx="1541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>
                <a:solidFill>
                  <a:schemeClr val="tx2"/>
                </a:solidFill>
                <a:latin typeface="SFRM1200"/>
              </a:rPr>
              <a:t>I</a:t>
            </a:r>
            <a:r>
              <a:rPr lang="it-IT" sz="1400" baseline="-25000">
                <a:solidFill>
                  <a:schemeClr val="tx2"/>
                </a:solidFill>
                <a:latin typeface="SFRM1200"/>
              </a:rPr>
              <a:t>SR</a:t>
            </a:r>
            <a:r>
              <a:rPr lang="it-IT" sz="1400">
                <a:solidFill>
                  <a:schemeClr val="tx2"/>
                </a:solidFill>
                <a:latin typeface="SFRM1200"/>
              </a:rPr>
              <a:t> , I</a:t>
            </a:r>
            <a:r>
              <a:rPr lang="it-IT" sz="1400" baseline="-25000">
                <a:solidFill>
                  <a:schemeClr val="tx2"/>
                </a:solidFill>
                <a:latin typeface="SFRM1200"/>
              </a:rPr>
              <a:t>TR</a:t>
            </a:r>
            <a:r>
              <a:rPr lang="it-IT" sz="1400">
                <a:solidFill>
                  <a:schemeClr val="tx2"/>
                </a:solidFill>
                <a:latin typeface="SFRM1200"/>
              </a:rPr>
              <a:t> , </a:t>
            </a:r>
            <a:r>
              <a:rPr lang="it-IT" sz="1400" err="1">
                <a:solidFill>
                  <a:schemeClr val="tx2"/>
                </a:solidFill>
                <a:latin typeface="SFRM1200"/>
              </a:rPr>
              <a:t>I</a:t>
            </a:r>
            <a:r>
              <a:rPr lang="it-IT" sz="1400" baseline="-25000" err="1">
                <a:solidFill>
                  <a:schemeClr val="tx2"/>
                </a:solidFill>
                <a:latin typeface="SFRM1200"/>
              </a:rPr>
              <a:t>Spectr</a:t>
            </a:r>
            <a:r>
              <a:rPr lang="it-IT" sz="1400">
                <a:solidFill>
                  <a:schemeClr val="tx2"/>
                </a:solidFill>
                <a:latin typeface="SFRM1200"/>
              </a:rPr>
              <a:t> , </a:t>
            </a:r>
            <a:r>
              <a:rPr lang="it-IT" sz="1400" err="1">
                <a:solidFill>
                  <a:schemeClr val="tx2"/>
                </a:solidFill>
                <a:latin typeface="SFRM1200"/>
              </a:rPr>
              <a:t>I</a:t>
            </a:r>
            <a:r>
              <a:rPr lang="it-IT" sz="1400" baseline="-25000" err="1">
                <a:solidFill>
                  <a:schemeClr val="tx2"/>
                </a:solidFill>
                <a:latin typeface="SFRM1200"/>
              </a:rPr>
              <a:t>Cov</a:t>
            </a:r>
            <a:endParaRPr lang="en-GB" sz="1400">
              <a:solidFill>
                <a:schemeClr val="tx2"/>
              </a:solidFill>
              <a:latin typeface="SFRM120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9961CD3-AC2C-48C6-B9D2-41AB006D5B97}"/>
              </a:ext>
            </a:extLst>
          </p:cNvPr>
          <p:cNvSpPr txBox="1"/>
          <p:nvPr/>
        </p:nvSpPr>
        <p:spPr>
          <a:xfrm>
            <a:off x="7102155" y="2032603"/>
            <a:ext cx="1541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>
                <a:solidFill>
                  <a:schemeClr val="tx2"/>
                </a:solidFill>
                <a:latin typeface="SFRM1200"/>
              </a:rPr>
              <a:t>EO4SDG</a:t>
            </a:r>
            <a:endParaRPr lang="en-GB" sz="1400">
              <a:solidFill>
                <a:schemeClr val="tx2"/>
              </a:solidFill>
              <a:latin typeface="SFRM1200"/>
            </a:endParaRPr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CC03E920-C579-4882-A049-49D2A5B54DAD}"/>
              </a:ext>
            </a:extLst>
          </p:cNvPr>
          <p:cNvSpPr txBox="1">
            <a:spLocks/>
          </p:cNvSpPr>
          <p:nvPr/>
        </p:nvSpPr>
        <p:spPr>
          <a:xfrm>
            <a:off x="295922" y="2955978"/>
            <a:ext cx="11694583" cy="3357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2"/>
                </a:solidFill>
                <a:latin typeface="SFRM1200"/>
              </a:rPr>
              <a:t>I</a:t>
            </a:r>
            <a:r>
              <a:rPr lang="en-US" sz="1800" b="0" i="0" u="none" strike="noStrike" baseline="0" dirty="0">
                <a:solidFill>
                  <a:schemeClr val="tx2"/>
                </a:solidFill>
                <a:latin typeface="SFRM1200"/>
              </a:rPr>
              <a:t>ncluding other types of </a:t>
            </a:r>
            <a:r>
              <a:rPr lang="en-US" sz="1800" b="1" i="0" u="none" strike="noStrike" baseline="0" dirty="0">
                <a:latin typeface="SFRM1200"/>
              </a:rPr>
              <a:t>perturbation</a:t>
            </a:r>
            <a:r>
              <a:rPr lang="en-US" sz="1800" b="0" i="0" u="none" strike="noStrike" baseline="0" dirty="0">
                <a:solidFill>
                  <a:schemeClr val="tx2"/>
                </a:solidFill>
                <a:latin typeface="SFRM1200"/>
              </a:rPr>
              <a:t>, such as the </a:t>
            </a:r>
            <a:r>
              <a:rPr lang="en-US" sz="1800" i="0" u="none" strike="noStrike" baseline="0" dirty="0">
                <a:solidFill>
                  <a:schemeClr val="tx2"/>
                </a:solidFill>
                <a:latin typeface="SFRM1200"/>
              </a:rPr>
              <a:t>atmospheric drag</a:t>
            </a:r>
          </a:p>
          <a:p>
            <a:r>
              <a:rPr lang="en-US" sz="1800" dirty="0">
                <a:solidFill>
                  <a:schemeClr val="tx2"/>
                </a:solidFill>
                <a:latin typeface="SFRM1200"/>
              </a:rPr>
              <a:t>E</a:t>
            </a:r>
            <a:r>
              <a:rPr lang="en-US" sz="1800" b="0" i="0" u="none" strike="noStrike" baseline="0" dirty="0">
                <a:solidFill>
                  <a:schemeClr val="tx2"/>
                </a:solidFill>
                <a:latin typeface="SFRM1200"/>
              </a:rPr>
              <a:t>xtending evaluable </a:t>
            </a:r>
            <a:r>
              <a:rPr lang="en-US" sz="1800" b="1" i="0" u="none" strike="noStrike" baseline="0" dirty="0">
                <a:latin typeface="SFRM1200"/>
              </a:rPr>
              <a:t>orbits types</a:t>
            </a:r>
            <a:r>
              <a:rPr lang="en-US" sz="1800" b="0" i="0" u="none" strike="noStrike" baseline="0" dirty="0">
                <a:solidFill>
                  <a:schemeClr val="tx2"/>
                </a:solidFill>
                <a:latin typeface="SFRM1200"/>
              </a:rPr>
              <a:t>, </a:t>
            </a:r>
            <a:r>
              <a:rPr lang="en-US" sz="1800" dirty="0">
                <a:latin typeface="SFRM1200"/>
              </a:rPr>
              <a:t>such as geostationary </a:t>
            </a:r>
            <a:r>
              <a:rPr lang="en-US" sz="1800" i="0" u="none" strike="noStrike" baseline="0" dirty="0">
                <a:solidFill>
                  <a:schemeClr val="tx2"/>
                </a:solidFill>
                <a:latin typeface="SFRM1200"/>
              </a:rPr>
              <a:t>and elliptical orbits, and</a:t>
            </a:r>
            <a:r>
              <a:rPr lang="en-US" sz="1800" b="0" i="0" u="none" strike="noStrike" baseline="0" dirty="0">
                <a:solidFill>
                  <a:schemeClr val="tx2"/>
                </a:solidFill>
                <a:latin typeface="SFRM1200"/>
              </a:rPr>
              <a:t> evaluable </a:t>
            </a:r>
            <a:r>
              <a:rPr lang="en-US" sz="1800" b="1" i="0" u="none" strike="noStrike" baseline="0" dirty="0">
                <a:latin typeface="SFRM1200"/>
              </a:rPr>
              <a:t>sensors types</a:t>
            </a:r>
            <a:r>
              <a:rPr lang="en-US" sz="1800" b="0" i="0" u="none" strike="noStrike" baseline="0" dirty="0">
                <a:solidFill>
                  <a:schemeClr val="tx2"/>
                </a:solidFill>
                <a:latin typeface="SFRM1200"/>
              </a:rPr>
              <a:t>, such as l</a:t>
            </a:r>
            <a:r>
              <a:rPr lang="en-US" sz="1800" i="0" u="none" strike="noStrike" baseline="0" dirty="0">
                <a:solidFill>
                  <a:schemeClr val="tx2"/>
                </a:solidFill>
                <a:latin typeface="SFRM1200"/>
              </a:rPr>
              <a:t>idars, radar altimeters and microwave radiometers.</a:t>
            </a:r>
          </a:p>
          <a:p>
            <a:r>
              <a:rPr lang="en-US" sz="1800" dirty="0">
                <a:solidFill>
                  <a:schemeClr val="tx2"/>
                </a:solidFill>
                <a:latin typeface="SFRM1200"/>
              </a:rPr>
              <a:t>Improving </a:t>
            </a:r>
            <a:r>
              <a:rPr lang="en-US" sz="1800" b="1" dirty="0">
                <a:solidFill>
                  <a:schemeClr val="tx2"/>
                </a:solidFill>
                <a:latin typeface="SFRM1200"/>
              </a:rPr>
              <a:t>s</a:t>
            </a:r>
            <a:r>
              <a:rPr lang="en-US" sz="1800" b="1" dirty="0">
                <a:latin typeface="SFRM1200"/>
              </a:rPr>
              <a:t>ervices classification,</a:t>
            </a:r>
            <a:r>
              <a:rPr lang="en-US" sz="1800" dirty="0">
                <a:solidFill>
                  <a:schemeClr val="tx2"/>
                </a:solidFill>
                <a:latin typeface="SFRM1200"/>
              </a:rPr>
              <a:t> by creating sub-services and including new services</a:t>
            </a:r>
            <a:endParaRPr lang="en-US" sz="1800" i="0" u="none" strike="noStrike" baseline="0" dirty="0">
              <a:solidFill>
                <a:schemeClr val="tx2"/>
              </a:solidFill>
              <a:latin typeface="SFRM1200"/>
            </a:endParaRPr>
          </a:p>
          <a:p>
            <a:r>
              <a:rPr lang="en-US" sz="1800" b="0" i="0" u="none" strike="noStrike" baseline="0" dirty="0">
                <a:latin typeface="SFRM1200"/>
              </a:rPr>
              <a:t>Including other missions’ features, such as their </a:t>
            </a:r>
            <a:r>
              <a:rPr lang="en-US" sz="1800" b="1" i="0" u="none" strike="noStrike" baseline="0" dirty="0">
                <a:solidFill>
                  <a:schemeClr val="tx1"/>
                </a:solidFill>
                <a:latin typeface="SFRM1200"/>
              </a:rPr>
              <a:t>footprint</a:t>
            </a:r>
            <a:r>
              <a:rPr lang="en-US" sz="1800" b="0" i="0" u="none" strike="noStrike" baseline="0" dirty="0">
                <a:latin typeface="SFRM1200"/>
              </a:rPr>
              <a:t> in terms of orbit crowding and space debris, the orbit maintenance requirements, readiness from the acquisition and open-source </a:t>
            </a:r>
            <a:r>
              <a:rPr lang="en-US" sz="1800" b="1" i="0" u="none" strike="noStrike" baseline="0" dirty="0">
                <a:solidFill>
                  <a:schemeClr val="tx1"/>
                </a:solidFill>
                <a:latin typeface="SFRM1200"/>
              </a:rPr>
              <a:t>availability of data</a:t>
            </a:r>
            <a:r>
              <a:rPr lang="en-US" sz="1800" b="0" i="0" u="none" strike="noStrike" baseline="0" dirty="0">
                <a:latin typeface="SFRM1200"/>
              </a:rPr>
              <a:t>, international </a:t>
            </a:r>
            <a:r>
              <a:rPr lang="en-US" sz="1800" b="1" i="0" u="none" strike="noStrike" baseline="0" dirty="0">
                <a:solidFill>
                  <a:schemeClr val="tx1"/>
                </a:solidFill>
                <a:latin typeface="SFRM1200"/>
              </a:rPr>
              <a:t>cooperation fostering</a:t>
            </a:r>
          </a:p>
          <a:p>
            <a:r>
              <a:rPr lang="en-US" sz="1800" b="0" i="0" u="none" strike="noStrike" baseline="0" dirty="0">
                <a:solidFill>
                  <a:schemeClr val="tx2"/>
                </a:solidFill>
                <a:latin typeface="SFRM1200"/>
              </a:rPr>
              <a:t>Extending the analysis to </a:t>
            </a:r>
            <a:r>
              <a:rPr lang="en-US" sz="1800" b="1" dirty="0">
                <a:latin typeface="SFRM1200"/>
              </a:rPr>
              <a:t>N</a:t>
            </a:r>
            <a:r>
              <a:rPr lang="en-US" sz="1800" b="1" i="0" u="none" strike="noStrike" baseline="0" dirty="0">
                <a:latin typeface="SFRM1200"/>
              </a:rPr>
              <a:t>avigation</a:t>
            </a:r>
            <a:r>
              <a:rPr lang="en-US" sz="1800" b="1" i="0" u="none" strike="noStrike" baseline="0" dirty="0">
                <a:solidFill>
                  <a:schemeClr val="tx2"/>
                </a:solidFill>
                <a:latin typeface="SFRM120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SFRM1200"/>
              </a:rPr>
              <a:t>and</a:t>
            </a:r>
            <a:r>
              <a:rPr lang="en-US" sz="1800" b="1" i="0" u="none" strike="noStrike" baseline="0" dirty="0">
                <a:solidFill>
                  <a:schemeClr val="tx2"/>
                </a:solidFill>
                <a:latin typeface="SFRM1200"/>
              </a:rPr>
              <a:t> </a:t>
            </a:r>
            <a:r>
              <a:rPr lang="en-US" sz="1800" b="1" dirty="0">
                <a:latin typeface="SFRM1200"/>
              </a:rPr>
              <a:t>T</a:t>
            </a:r>
            <a:r>
              <a:rPr lang="en-US" sz="1800" b="1" i="0" u="none" strike="noStrike" baseline="0" dirty="0">
                <a:latin typeface="SFRM1200"/>
              </a:rPr>
              <a:t>elecommunication</a:t>
            </a:r>
            <a:r>
              <a:rPr lang="en-US" sz="1800" b="0" i="0" u="none" strike="noStrike" baseline="0" dirty="0">
                <a:solidFill>
                  <a:schemeClr val="tx2"/>
                </a:solidFill>
                <a:latin typeface="SFRM1200"/>
              </a:rPr>
              <a:t> applications, but also to other space missions' classes, such as </a:t>
            </a:r>
            <a:r>
              <a:rPr lang="en-US" sz="1800" b="1" i="0" u="none" strike="noStrike" baseline="0" dirty="0">
                <a:latin typeface="SFRM1200"/>
              </a:rPr>
              <a:t>E</a:t>
            </a:r>
            <a:r>
              <a:rPr lang="en-US" sz="1800" b="1" dirty="0">
                <a:latin typeface="SFRM1200"/>
              </a:rPr>
              <a:t>xploration</a:t>
            </a:r>
            <a:r>
              <a:rPr lang="en-US" sz="1800" b="1" dirty="0">
                <a:solidFill>
                  <a:schemeClr val="tx2"/>
                </a:solidFill>
                <a:latin typeface="SFRM120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SFRM1200"/>
              </a:rPr>
              <a:t>and</a:t>
            </a:r>
            <a:r>
              <a:rPr lang="en-US" sz="1800" b="1" dirty="0">
                <a:solidFill>
                  <a:schemeClr val="tx2"/>
                </a:solidFill>
                <a:latin typeface="SFRM1200"/>
              </a:rPr>
              <a:t> </a:t>
            </a:r>
            <a:r>
              <a:rPr lang="en-US" sz="1800" b="1" dirty="0">
                <a:latin typeface="SFRM1200"/>
              </a:rPr>
              <a:t>Safety</a:t>
            </a:r>
            <a:r>
              <a:rPr lang="en-US" sz="1800" b="1" dirty="0">
                <a:solidFill>
                  <a:schemeClr val="tx2"/>
                </a:solidFill>
                <a:latin typeface="SFRM1200"/>
              </a:rPr>
              <a:t> </a:t>
            </a:r>
            <a:r>
              <a:rPr lang="en-US" sz="1800" b="1" dirty="0">
                <a:latin typeface="SFRM1200"/>
              </a:rPr>
              <a:t>and</a:t>
            </a:r>
            <a:r>
              <a:rPr lang="en-US" sz="1800" b="1" dirty="0">
                <a:solidFill>
                  <a:schemeClr val="tx2"/>
                </a:solidFill>
                <a:latin typeface="SFRM1200"/>
              </a:rPr>
              <a:t> </a:t>
            </a:r>
            <a:r>
              <a:rPr lang="en-US" sz="1800" b="1" dirty="0">
                <a:latin typeface="SFRM1200"/>
              </a:rPr>
              <a:t>Security</a:t>
            </a:r>
            <a:endParaRPr lang="en-GB" sz="1400" dirty="0"/>
          </a:p>
          <a:p>
            <a:endParaRPr lang="en-US" sz="1800" i="0" u="none" strike="noStrike" baseline="0" dirty="0">
              <a:solidFill>
                <a:schemeClr val="tx2"/>
              </a:solidFill>
              <a:latin typeface="SFRM1200"/>
            </a:endParaRPr>
          </a:p>
          <a:p>
            <a:endParaRPr lang="en-US" sz="1800" i="0" u="none" strike="noStrike" baseline="0" dirty="0">
              <a:solidFill>
                <a:schemeClr val="tx2"/>
              </a:solidFill>
              <a:latin typeface="SFRM1200"/>
            </a:endParaRPr>
          </a:p>
        </p:txBody>
      </p:sp>
    </p:spTree>
    <p:extLst>
      <p:ext uri="{BB962C8B-B14F-4D97-AF65-F5344CB8AC3E}">
        <p14:creationId xmlns:p14="http://schemas.microsoft.com/office/powerpoint/2010/main" val="2134232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BACFCD8-6E38-473A-8CF7-9A21205FC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021" y="4125579"/>
            <a:ext cx="10363200" cy="968375"/>
          </a:xfrm>
        </p:spPr>
        <p:txBody>
          <a:bodyPr/>
          <a:lstStyle/>
          <a:p>
            <a:pPr algn="ctr"/>
            <a:r>
              <a:rPr lang="en-GB" dirty="0"/>
              <a:t>Thank you for your attention!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C05F5A-3668-4FB0-BFAA-506BFBB2A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189" y="2602925"/>
            <a:ext cx="2337549" cy="1308371"/>
          </a:xfrm>
          <a:prstGeom prst="rect">
            <a:avLst/>
          </a:prstGeom>
        </p:spPr>
      </p:pic>
      <p:pic>
        <p:nvPicPr>
          <p:cNvPr id="5" name="Immagine 4" descr="Immagine che contiene blu, pianta, albero&#10;&#10;Descrizione generata automaticamente">
            <a:extLst>
              <a:ext uri="{FF2B5EF4-FFF2-40B4-BE49-F238E27FC236}">
                <a16:creationId xmlns:a16="http://schemas.microsoft.com/office/drawing/2014/main" id="{3B860250-C1FC-4586-BD05-05D573726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"/>
          <a:stretch/>
        </p:blipFill>
        <p:spPr>
          <a:xfrm>
            <a:off x="2684914" y="899893"/>
            <a:ext cx="2919824" cy="1667593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A3FD3583-6812-4664-B6F6-5A4760947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2926"/>
            <a:ext cx="1937083" cy="1308370"/>
          </a:xfrm>
          <a:prstGeom prst="rect">
            <a:avLst/>
          </a:prstGeom>
        </p:spPr>
      </p:pic>
      <p:pic>
        <p:nvPicPr>
          <p:cNvPr id="7" name="Immagine 6" descr="Immagine che contiene mappa&#10;&#10;Descrizione generata automaticamente">
            <a:extLst>
              <a:ext uri="{FF2B5EF4-FFF2-40B4-BE49-F238E27FC236}">
                <a16:creationId xmlns:a16="http://schemas.microsoft.com/office/drawing/2014/main" id="{161C6F05-6879-4611-A3CA-890629E71B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" b="54"/>
          <a:stretch/>
        </p:blipFill>
        <p:spPr>
          <a:xfrm>
            <a:off x="5645816" y="1905190"/>
            <a:ext cx="2026997" cy="20060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516A374-1073-455C-86BA-F2B7ABF8F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505" y="896759"/>
            <a:ext cx="2026997" cy="966266"/>
          </a:xfrm>
          <a:prstGeom prst="rect">
            <a:avLst/>
          </a:prstGeom>
        </p:spPr>
      </p:pic>
      <p:pic>
        <p:nvPicPr>
          <p:cNvPr id="9" name="Immagine 8" descr="Immagine che contiene invertebrato&#10;&#10;Descrizione generata automaticamente">
            <a:extLst>
              <a:ext uri="{FF2B5EF4-FFF2-40B4-BE49-F238E27FC236}">
                <a16:creationId xmlns:a16="http://schemas.microsoft.com/office/drawing/2014/main" id="{2CE63985-41B2-4F7F-BE9E-6449FA95E1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193" y="891046"/>
            <a:ext cx="2751302" cy="1535788"/>
          </a:xfrm>
          <a:prstGeom prst="rect">
            <a:avLst/>
          </a:prstGeom>
        </p:spPr>
      </p:pic>
      <p:pic>
        <p:nvPicPr>
          <p:cNvPr id="10" name="Immagine 9" descr="Immagine che contiene natura&#10;&#10;Descrizione generata automaticamente">
            <a:extLst>
              <a:ext uri="{FF2B5EF4-FFF2-40B4-BE49-F238E27FC236}">
                <a16:creationId xmlns:a16="http://schemas.microsoft.com/office/drawing/2014/main" id="{30419487-442E-4295-9F24-A72BED3CD8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697" y="2459700"/>
            <a:ext cx="2751303" cy="1451597"/>
          </a:xfrm>
          <a:prstGeom prst="rect">
            <a:avLst/>
          </a:prstGeom>
        </p:spPr>
      </p:pic>
      <p:pic>
        <p:nvPicPr>
          <p:cNvPr id="11" name="Immagine 10" descr="Immagine che contiene mappa&#10;&#10;Descrizione generata automaticamente">
            <a:extLst>
              <a:ext uri="{FF2B5EF4-FFF2-40B4-BE49-F238E27FC236}">
                <a16:creationId xmlns:a16="http://schemas.microsoft.com/office/drawing/2014/main" id="{8E9E9133-8B85-4AF5-B5EE-166900C590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46460" y="1556829"/>
            <a:ext cx="3020251" cy="168868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31EEF6E-228F-45CB-B212-9BA2E7684F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/>
          <a:stretch/>
        </p:blipFill>
        <p:spPr>
          <a:xfrm>
            <a:off x="1971039" y="2601982"/>
            <a:ext cx="1270031" cy="1309236"/>
          </a:xfrm>
          <a:prstGeom prst="rect">
            <a:avLst/>
          </a:prstGeom>
        </p:spPr>
      </p:pic>
      <p:pic>
        <p:nvPicPr>
          <p:cNvPr id="15" name="Immagine 14" descr="Immagine che contiene mappa&#10;&#10;Descrizione generata automaticamente">
            <a:extLst>
              <a:ext uri="{FF2B5EF4-FFF2-40B4-BE49-F238E27FC236}">
                <a16:creationId xmlns:a16="http://schemas.microsoft.com/office/drawing/2014/main" id="{D567E6E5-EA45-4964-86C9-4AE65F9383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6"/>
          <a:stretch/>
        </p:blipFill>
        <p:spPr>
          <a:xfrm>
            <a:off x="0" y="899896"/>
            <a:ext cx="2643836" cy="1667593"/>
          </a:xfrm>
          <a:prstGeom prst="rect">
            <a:avLst/>
          </a:prstGeom>
        </p:spPr>
      </p:pic>
      <p:grpSp>
        <p:nvGrpSpPr>
          <p:cNvPr id="137" name="Gruppo 168">
            <a:extLst>
              <a:ext uri="{FF2B5EF4-FFF2-40B4-BE49-F238E27FC236}">
                <a16:creationId xmlns:a16="http://schemas.microsoft.com/office/drawing/2014/main" id="{E689A14C-7AA4-4441-A9F9-D5C31271E813}"/>
              </a:ext>
            </a:extLst>
          </p:cNvPr>
          <p:cNvGrpSpPr/>
          <p:nvPr/>
        </p:nvGrpSpPr>
        <p:grpSpPr>
          <a:xfrm flipV="1">
            <a:off x="359816" y="3922888"/>
            <a:ext cx="17715122" cy="185993"/>
            <a:chOff x="1218340" y="275867"/>
            <a:chExt cx="17715122" cy="567843"/>
          </a:xfrm>
        </p:grpSpPr>
        <p:cxnSp>
          <p:nvCxnSpPr>
            <p:cNvPr id="138" name="Connettore 1 169">
              <a:extLst>
                <a:ext uri="{FF2B5EF4-FFF2-40B4-BE49-F238E27FC236}">
                  <a16:creationId xmlns:a16="http://schemas.microsoft.com/office/drawing/2014/main" id="{9CBB336D-B0BF-43F1-AB76-E54444FFE01D}"/>
                </a:ext>
              </a:extLst>
            </p:cNvPr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70">
              <a:extLst>
                <a:ext uri="{FF2B5EF4-FFF2-40B4-BE49-F238E27FC236}">
                  <a16:creationId xmlns:a16="http://schemas.microsoft.com/office/drawing/2014/main" id="{FC861410-FEA1-4405-B33C-65EF753AB69F}"/>
                </a:ext>
              </a:extLst>
            </p:cNvPr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71">
              <a:extLst>
                <a:ext uri="{FF2B5EF4-FFF2-40B4-BE49-F238E27FC236}">
                  <a16:creationId xmlns:a16="http://schemas.microsoft.com/office/drawing/2014/main" id="{EBB6F498-0FA7-45EF-90D8-EB2AAF02A049}"/>
                </a:ext>
              </a:extLst>
            </p:cNvPr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72">
              <a:extLst>
                <a:ext uri="{FF2B5EF4-FFF2-40B4-BE49-F238E27FC236}">
                  <a16:creationId xmlns:a16="http://schemas.microsoft.com/office/drawing/2014/main" id="{937B6325-9EDC-475F-A94A-0285A0B11300}"/>
                </a:ext>
              </a:extLst>
            </p:cNvPr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73">
              <a:extLst>
                <a:ext uri="{FF2B5EF4-FFF2-40B4-BE49-F238E27FC236}">
                  <a16:creationId xmlns:a16="http://schemas.microsoft.com/office/drawing/2014/main" id="{31EC7080-F214-481B-AB86-2A704E562351}"/>
                </a:ext>
              </a:extLst>
            </p:cNvPr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174">
              <a:extLst>
                <a:ext uri="{FF2B5EF4-FFF2-40B4-BE49-F238E27FC236}">
                  <a16:creationId xmlns:a16="http://schemas.microsoft.com/office/drawing/2014/main" id="{8FAF1588-9076-4CC1-9C24-BE2F0AF043C6}"/>
                </a:ext>
              </a:extLst>
            </p:cNvPr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75">
              <a:extLst>
                <a:ext uri="{FF2B5EF4-FFF2-40B4-BE49-F238E27FC236}">
                  <a16:creationId xmlns:a16="http://schemas.microsoft.com/office/drawing/2014/main" id="{7D3106CD-B64A-4AEF-9D67-4E15B943D7B9}"/>
                </a:ext>
              </a:extLst>
            </p:cNvPr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76">
              <a:extLst>
                <a:ext uri="{FF2B5EF4-FFF2-40B4-BE49-F238E27FC236}">
                  <a16:creationId xmlns:a16="http://schemas.microsoft.com/office/drawing/2014/main" id="{DBB87135-2355-4C11-8627-A0FE5FE10D4C}"/>
                </a:ext>
              </a:extLst>
            </p:cNvPr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77">
              <a:extLst>
                <a:ext uri="{FF2B5EF4-FFF2-40B4-BE49-F238E27FC236}">
                  <a16:creationId xmlns:a16="http://schemas.microsoft.com/office/drawing/2014/main" id="{349263BC-FFB4-4D31-BAC7-562256C0DCF5}"/>
                </a:ext>
              </a:extLst>
            </p:cNvPr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78">
              <a:extLst>
                <a:ext uri="{FF2B5EF4-FFF2-40B4-BE49-F238E27FC236}">
                  <a16:creationId xmlns:a16="http://schemas.microsoft.com/office/drawing/2014/main" id="{7ADF97C7-F082-4C12-8F88-3D3930AC9D56}"/>
                </a:ext>
              </a:extLst>
            </p:cNvPr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79">
              <a:extLst>
                <a:ext uri="{FF2B5EF4-FFF2-40B4-BE49-F238E27FC236}">
                  <a16:creationId xmlns:a16="http://schemas.microsoft.com/office/drawing/2014/main" id="{19459D56-7D36-48C0-980D-872A99888509}"/>
                </a:ext>
              </a:extLst>
            </p:cNvPr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80">
              <a:extLst>
                <a:ext uri="{FF2B5EF4-FFF2-40B4-BE49-F238E27FC236}">
                  <a16:creationId xmlns:a16="http://schemas.microsoft.com/office/drawing/2014/main" id="{04E54CD5-2EF3-450E-8C54-5FC30EB16919}"/>
                </a:ext>
              </a:extLst>
            </p:cNvPr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81">
              <a:extLst>
                <a:ext uri="{FF2B5EF4-FFF2-40B4-BE49-F238E27FC236}">
                  <a16:creationId xmlns:a16="http://schemas.microsoft.com/office/drawing/2014/main" id="{DAB38C61-D763-4172-B9D0-CE64BB8CD047}"/>
                </a:ext>
              </a:extLst>
            </p:cNvPr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82">
              <a:extLst>
                <a:ext uri="{FF2B5EF4-FFF2-40B4-BE49-F238E27FC236}">
                  <a16:creationId xmlns:a16="http://schemas.microsoft.com/office/drawing/2014/main" id="{4B40F23F-ADC5-4CE5-8941-CDE46CDE0DD9}"/>
                </a:ext>
              </a:extLst>
            </p:cNvPr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83">
              <a:extLst>
                <a:ext uri="{FF2B5EF4-FFF2-40B4-BE49-F238E27FC236}">
                  <a16:creationId xmlns:a16="http://schemas.microsoft.com/office/drawing/2014/main" id="{95399EEC-C9A3-4F54-98CD-F7B1FCA71C64}"/>
                </a:ext>
              </a:extLst>
            </p:cNvPr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84">
              <a:extLst>
                <a:ext uri="{FF2B5EF4-FFF2-40B4-BE49-F238E27FC236}">
                  <a16:creationId xmlns:a16="http://schemas.microsoft.com/office/drawing/2014/main" id="{6E4636C3-1BDA-495F-99BA-AC0AD8B1B33D}"/>
                </a:ext>
              </a:extLst>
            </p:cNvPr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85">
              <a:extLst>
                <a:ext uri="{FF2B5EF4-FFF2-40B4-BE49-F238E27FC236}">
                  <a16:creationId xmlns:a16="http://schemas.microsoft.com/office/drawing/2014/main" id="{23D4808F-B9C7-4974-8FDC-940977A06D37}"/>
                </a:ext>
              </a:extLst>
            </p:cNvPr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86">
              <a:extLst>
                <a:ext uri="{FF2B5EF4-FFF2-40B4-BE49-F238E27FC236}">
                  <a16:creationId xmlns:a16="http://schemas.microsoft.com/office/drawing/2014/main" id="{4B3CFE07-E22A-4210-B20B-D62F22D9A510}"/>
                </a:ext>
              </a:extLst>
            </p:cNvPr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87">
              <a:extLst>
                <a:ext uri="{FF2B5EF4-FFF2-40B4-BE49-F238E27FC236}">
                  <a16:creationId xmlns:a16="http://schemas.microsoft.com/office/drawing/2014/main" id="{0E6A927D-8ADE-4F57-90DF-34984D26D980}"/>
                </a:ext>
              </a:extLst>
            </p:cNvPr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88">
              <a:extLst>
                <a:ext uri="{FF2B5EF4-FFF2-40B4-BE49-F238E27FC236}">
                  <a16:creationId xmlns:a16="http://schemas.microsoft.com/office/drawing/2014/main" id="{7074858F-1D6E-499B-AE68-672320A6C8E6}"/>
                </a:ext>
              </a:extLst>
            </p:cNvPr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89">
              <a:extLst>
                <a:ext uri="{FF2B5EF4-FFF2-40B4-BE49-F238E27FC236}">
                  <a16:creationId xmlns:a16="http://schemas.microsoft.com/office/drawing/2014/main" id="{F0FF4D05-3411-4ED6-A472-5F1DF1C7B631}"/>
                </a:ext>
              </a:extLst>
            </p:cNvPr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90">
              <a:extLst>
                <a:ext uri="{FF2B5EF4-FFF2-40B4-BE49-F238E27FC236}">
                  <a16:creationId xmlns:a16="http://schemas.microsoft.com/office/drawing/2014/main" id="{2C715DEF-289D-4F43-A38D-577DDA8534B9}"/>
                </a:ext>
              </a:extLst>
            </p:cNvPr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91">
              <a:extLst>
                <a:ext uri="{FF2B5EF4-FFF2-40B4-BE49-F238E27FC236}">
                  <a16:creationId xmlns:a16="http://schemas.microsoft.com/office/drawing/2014/main" id="{78DD3654-D101-462F-9080-BCBC43357809}"/>
                </a:ext>
              </a:extLst>
            </p:cNvPr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92">
              <a:extLst>
                <a:ext uri="{FF2B5EF4-FFF2-40B4-BE49-F238E27FC236}">
                  <a16:creationId xmlns:a16="http://schemas.microsoft.com/office/drawing/2014/main" id="{C0EAA222-DFDF-4164-AA38-B87D9118D280}"/>
                </a:ext>
              </a:extLst>
            </p:cNvPr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93">
              <a:extLst>
                <a:ext uri="{FF2B5EF4-FFF2-40B4-BE49-F238E27FC236}">
                  <a16:creationId xmlns:a16="http://schemas.microsoft.com/office/drawing/2014/main" id="{D82D1054-F7F8-4234-9873-1AD6F699908D}"/>
                </a:ext>
              </a:extLst>
            </p:cNvPr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94">
              <a:extLst>
                <a:ext uri="{FF2B5EF4-FFF2-40B4-BE49-F238E27FC236}">
                  <a16:creationId xmlns:a16="http://schemas.microsoft.com/office/drawing/2014/main" id="{11DC197A-26C7-4AA3-9CFF-6FA0742C0AE2}"/>
                </a:ext>
              </a:extLst>
            </p:cNvPr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95">
              <a:extLst>
                <a:ext uri="{FF2B5EF4-FFF2-40B4-BE49-F238E27FC236}">
                  <a16:creationId xmlns:a16="http://schemas.microsoft.com/office/drawing/2014/main" id="{AF03214D-7911-4DF7-AC61-320A30D10C79}"/>
                </a:ext>
              </a:extLst>
            </p:cNvPr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196">
              <a:extLst>
                <a:ext uri="{FF2B5EF4-FFF2-40B4-BE49-F238E27FC236}">
                  <a16:creationId xmlns:a16="http://schemas.microsoft.com/office/drawing/2014/main" id="{D08A065C-6272-4E90-91FB-A865747B37BF}"/>
                </a:ext>
              </a:extLst>
            </p:cNvPr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197">
              <a:extLst>
                <a:ext uri="{FF2B5EF4-FFF2-40B4-BE49-F238E27FC236}">
                  <a16:creationId xmlns:a16="http://schemas.microsoft.com/office/drawing/2014/main" id="{1B836C7E-8E07-4DEC-A453-CD5F81499F34}"/>
                </a:ext>
              </a:extLst>
            </p:cNvPr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198">
              <a:extLst>
                <a:ext uri="{FF2B5EF4-FFF2-40B4-BE49-F238E27FC236}">
                  <a16:creationId xmlns:a16="http://schemas.microsoft.com/office/drawing/2014/main" id="{93C11579-F8F2-49A1-9788-ABE1459780E8}"/>
                </a:ext>
              </a:extLst>
            </p:cNvPr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199">
              <a:extLst>
                <a:ext uri="{FF2B5EF4-FFF2-40B4-BE49-F238E27FC236}">
                  <a16:creationId xmlns:a16="http://schemas.microsoft.com/office/drawing/2014/main" id="{BC32CDFC-F50B-4EA3-8BEC-93E78BE25DE0}"/>
                </a:ext>
              </a:extLst>
            </p:cNvPr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200">
              <a:extLst>
                <a:ext uri="{FF2B5EF4-FFF2-40B4-BE49-F238E27FC236}">
                  <a16:creationId xmlns:a16="http://schemas.microsoft.com/office/drawing/2014/main" id="{7E4C819D-A8DF-4839-B510-8BBFE6AD0576}"/>
                </a:ext>
              </a:extLst>
            </p:cNvPr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201">
              <a:extLst>
                <a:ext uri="{FF2B5EF4-FFF2-40B4-BE49-F238E27FC236}">
                  <a16:creationId xmlns:a16="http://schemas.microsoft.com/office/drawing/2014/main" id="{C1669E06-6877-4317-9302-492F92CBE75C}"/>
                </a:ext>
              </a:extLst>
            </p:cNvPr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202">
              <a:extLst>
                <a:ext uri="{FF2B5EF4-FFF2-40B4-BE49-F238E27FC236}">
                  <a16:creationId xmlns:a16="http://schemas.microsoft.com/office/drawing/2014/main" id="{D493E967-A38A-4BC2-A94F-6FC0BFDB7380}"/>
                </a:ext>
              </a:extLst>
            </p:cNvPr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203">
              <a:extLst>
                <a:ext uri="{FF2B5EF4-FFF2-40B4-BE49-F238E27FC236}">
                  <a16:creationId xmlns:a16="http://schemas.microsoft.com/office/drawing/2014/main" id="{AD37013C-0678-402E-92EC-F43536FF164F}"/>
                </a:ext>
              </a:extLst>
            </p:cNvPr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204">
              <a:extLst>
                <a:ext uri="{FF2B5EF4-FFF2-40B4-BE49-F238E27FC236}">
                  <a16:creationId xmlns:a16="http://schemas.microsoft.com/office/drawing/2014/main" id="{5CB7150A-BC47-4D44-81BC-C9C75851B031}"/>
                </a:ext>
              </a:extLst>
            </p:cNvPr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205">
              <a:extLst>
                <a:ext uri="{FF2B5EF4-FFF2-40B4-BE49-F238E27FC236}">
                  <a16:creationId xmlns:a16="http://schemas.microsoft.com/office/drawing/2014/main" id="{29F5201C-FD23-46E4-A42C-4059F1527178}"/>
                </a:ext>
              </a:extLst>
            </p:cNvPr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206">
              <a:extLst>
                <a:ext uri="{FF2B5EF4-FFF2-40B4-BE49-F238E27FC236}">
                  <a16:creationId xmlns:a16="http://schemas.microsoft.com/office/drawing/2014/main" id="{EEB547E4-C4BB-4CBA-B11D-DCEFD0AAB064}"/>
                </a:ext>
              </a:extLst>
            </p:cNvPr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207">
              <a:extLst>
                <a:ext uri="{FF2B5EF4-FFF2-40B4-BE49-F238E27FC236}">
                  <a16:creationId xmlns:a16="http://schemas.microsoft.com/office/drawing/2014/main" id="{CC6CF420-D090-4F9C-B1A0-74C4ECFE5573}"/>
                </a:ext>
              </a:extLst>
            </p:cNvPr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208">
              <a:extLst>
                <a:ext uri="{FF2B5EF4-FFF2-40B4-BE49-F238E27FC236}">
                  <a16:creationId xmlns:a16="http://schemas.microsoft.com/office/drawing/2014/main" id="{124BB8DF-6438-492B-BAC8-B1B987D33FFE}"/>
                </a:ext>
              </a:extLst>
            </p:cNvPr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209">
              <a:extLst>
                <a:ext uri="{FF2B5EF4-FFF2-40B4-BE49-F238E27FC236}">
                  <a16:creationId xmlns:a16="http://schemas.microsoft.com/office/drawing/2014/main" id="{F2928994-F4E2-4600-9494-E2B462FCE654}"/>
                </a:ext>
              </a:extLst>
            </p:cNvPr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210">
              <a:extLst>
                <a:ext uri="{FF2B5EF4-FFF2-40B4-BE49-F238E27FC236}">
                  <a16:creationId xmlns:a16="http://schemas.microsoft.com/office/drawing/2014/main" id="{86C3AF6F-A39B-4579-888F-38CD6FD10921}"/>
                </a:ext>
              </a:extLst>
            </p:cNvPr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211">
              <a:extLst>
                <a:ext uri="{FF2B5EF4-FFF2-40B4-BE49-F238E27FC236}">
                  <a16:creationId xmlns:a16="http://schemas.microsoft.com/office/drawing/2014/main" id="{694EBA81-B1C3-4335-9743-8CE1D76DA766}"/>
                </a:ext>
              </a:extLst>
            </p:cNvPr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212">
              <a:extLst>
                <a:ext uri="{FF2B5EF4-FFF2-40B4-BE49-F238E27FC236}">
                  <a16:creationId xmlns:a16="http://schemas.microsoft.com/office/drawing/2014/main" id="{1D1BC3E8-D2D9-40C0-83F9-EE340ED624C7}"/>
                </a:ext>
              </a:extLst>
            </p:cNvPr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213">
              <a:extLst>
                <a:ext uri="{FF2B5EF4-FFF2-40B4-BE49-F238E27FC236}">
                  <a16:creationId xmlns:a16="http://schemas.microsoft.com/office/drawing/2014/main" id="{3016C699-4349-4E47-ADD6-BC7EF6981B3E}"/>
                </a:ext>
              </a:extLst>
            </p:cNvPr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214">
              <a:extLst>
                <a:ext uri="{FF2B5EF4-FFF2-40B4-BE49-F238E27FC236}">
                  <a16:creationId xmlns:a16="http://schemas.microsoft.com/office/drawing/2014/main" id="{6B253D01-BCE9-48DF-BAC4-D64C55D00200}"/>
                </a:ext>
              </a:extLst>
            </p:cNvPr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215">
              <a:extLst>
                <a:ext uri="{FF2B5EF4-FFF2-40B4-BE49-F238E27FC236}">
                  <a16:creationId xmlns:a16="http://schemas.microsoft.com/office/drawing/2014/main" id="{18F21D95-7B4B-4847-BFD0-AD430D65B2BC}"/>
                </a:ext>
              </a:extLst>
            </p:cNvPr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216">
              <a:extLst>
                <a:ext uri="{FF2B5EF4-FFF2-40B4-BE49-F238E27FC236}">
                  <a16:creationId xmlns:a16="http://schemas.microsoft.com/office/drawing/2014/main" id="{97D1DB85-34CD-4A1E-A22A-9CC79043C917}"/>
                </a:ext>
              </a:extLst>
            </p:cNvPr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217">
              <a:extLst>
                <a:ext uri="{FF2B5EF4-FFF2-40B4-BE49-F238E27FC236}">
                  <a16:creationId xmlns:a16="http://schemas.microsoft.com/office/drawing/2014/main" id="{06D6B4EA-5A18-4B7E-9A35-56FCC47E2138}"/>
                </a:ext>
              </a:extLst>
            </p:cNvPr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218">
              <a:extLst>
                <a:ext uri="{FF2B5EF4-FFF2-40B4-BE49-F238E27FC236}">
                  <a16:creationId xmlns:a16="http://schemas.microsoft.com/office/drawing/2014/main" id="{C063408E-760C-48BA-B937-009B9E61EBB1}"/>
                </a:ext>
              </a:extLst>
            </p:cNvPr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219">
              <a:extLst>
                <a:ext uri="{FF2B5EF4-FFF2-40B4-BE49-F238E27FC236}">
                  <a16:creationId xmlns:a16="http://schemas.microsoft.com/office/drawing/2014/main" id="{F9C6430B-4189-4886-8412-CF28B8C57599}"/>
                </a:ext>
              </a:extLst>
            </p:cNvPr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220">
              <a:extLst>
                <a:ext uri="{FF2B5EF4-FFF2-40B4-BE49-F238E27FC236}">
                  <a16:creationId xmlns:a16="http://schemas.microsoft.com/office/drawing/2014/main" id="{FAEAA951-FD2D-4DD0-8E6A-FD4D76171427}"/>
                </a:ext>
              </a:extLst>
            </p:cNvPr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221">
              <a:extLst>
                <a:ext uri="{FF2B5EF4-FFF2-40B4-BE49-F238E27FC236}">
                  <a16:creationId xmlns:a16="http://schemas.microsoft.com/office/drawing/2014/main" id="{F013CF1A-E84A-46BA-9F99-E93595FB2A92}"/>
                </a:ext>
              </a:extLst>
            </p:cNvPr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222">
              <a:extLst>
                <a:ext uri="{FF2B5EF4-FFF2-40B4-BE49-F238E27FC236}">
                  <a16:creationId xmlns:a16="http://schemas.microsoft.com/office/drawing/2014/main" id="{4E82BC27-A5F2-4008-97F7-E7DD3319BFBC}"/>
                </a:ext>
              </a:extLst>
            </p:cNvPr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223">
              <a:extLst>
                <a:ext uri="{FF2B5EF4-FFF2-40B4-BE49-F238E27FC236}">
                  <a16:creationId xmlns:a16="http://schemas.microsoft.com/office/drawing/2014/main" id="{FD348E45-61F9-47B3-9B74-2A509E5EB7C3}"/>
                </a:ext>
              </a:extLst>
            </p:cNvPr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224">
              <a:extLst>
                <a:ext uri="{FF2B5EF4-FFF2-40B4-BE49-F238E27FC236}">
                  <a16:creationId xmlns:a16="http://schemas.microsoft.com/office/drawing/2014/main" id="{AB8432C4-D2FA-4580-965A-FE7626A1A7C4}"/>
                </a:ext>
              </a:extLst>
            </p:cNvPr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225">
              <a:extLst>
                <a:ext uri="{FF2B5EF4-FFF2-40B4-BE49-F238E27FC236}">
                  <a16:creationId xmlns:a16="http://schemas.microsoft.com/office/drawing/2014/main" id="{81F0DC71-1F6B-4A45-A788-40FAA9142A01}"/>
                </a:ext>
              </a:extLst>
            </p:cNvPr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226">
              <a:extLst>
                <a:ext uri="{FF2B5EF4-FFF2-40B4-BE49-F238E27FC236}">
                  <a16:creationId xmlns:a16="http://schemas.microsoft.com/office/drawing/2014/main" id="{9F7E6472-BF80-403E-AE0D-14CC6C0B39D4}"/>
                </a:ext>
              </a:extLst>
            </p:cNvPr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227">
              <a:extLst>
                <a:ext uri="{FF2B5EF4-FFF2-40B4-BE49-F238E27FC236}">
                  <a16:creationId xmlns:a16="http://schemas.microsoft.com/office/drawing/2014/main" id="{B7AC59A9-7CA5-4087-9172-5A67A7DDDF75}"/>
                </a:ext>
              </a:extLst>
            </p:cNvPr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228">
              <a:extLst>
                <a:ext uri="{FF2B5EF4-FFF2-40B4-BE49-F238E27FC236}">
                  <a16:creationId xmlns:a16="http://schemas.microsoft.com/office/drawing/2014/main" id="{2C406F3A-69F9-4699-A8BD-5287753D2D35}"/>
                </a:ext>
              </a:extLst>
            </p:cNvPr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229">
              <a:extLst>
                <a:ext uri="{FF2B5EF4-FFF2-40B4-BE49-F238E27FC236}">
                  <a16:creationId xmlns:a16="http://schemas.microsoft.com/office/drawing/2014/main" id="{AB3F507E-5F93-4ECF-B1C7-51AE66D2D209}"/>
                </a:ext>
              </a:extLst>
            </p:cNvPr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230">
              <a:extLst>
                <a:ext uri="{FF2B5EF4-FFF2-40B4-BE49-F238E27FC236}">
                  <a16:creationId xmlns:a16="http://schemas.microsoft.com/office/drawing/2014/main" id="{13E8D5A4-A3EE-4560-801F-4EBD10409569}"/>
                </a:ext>
              </a:extLst>
            </p:cNvPr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231">
              <a:extLst>
                <a:ext uri="{FF2B5EF4-FFF2-40B4-BE49-F238E27FC236}">
                  <a16:creationId xmlns:a16="http://schemas.microsoft.com/office/drawing/2014/main" id="{96429D01-4533-4DFD-B255-C7B298E992E4}"/>
                </a:ext>
              </a:extLst>
            </p:cNvPr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32">
              <a:extLst>
                <a:ext uri="{FF2B5EF4-FFF2-40B4-BE49-F238E27FC236}">
                  <a16:creationId xmlns:a16="http://schemas.microsoft.com/office/drawing/2014/main" id="{06AD80E8-BABE-4AF4-85CB-EE2171722E96}"/>
                </a:ext>
              </a:extLst>
            </p:cNvPr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33">
              <a:extLst>
                <a:ext uri="{FF2B5EF4-FFF2-40B4-BE49-F238E27FC236}">
                  <a16:creationId xmlns:a16="http://schemas.microsoft.com/office/drawing/2014/main" id="{A5551A51-698B-494C-912B-861062C51EE5}"/>
                </a:ext>
              </a:extLst>
            </p:cNvPr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34">
              <a:extLst>
                <a:ext uri="{FF2B5EF4-FFF2-40B4-BE49-F238E27FC236}">
                  <a16:creationId xmlns:a16="http://schemas.microsoft.com/office/drawing/2014/main" id="{20A8264C-1979-46CE-86C2-90F76DF304AC}"/>
                </a:ext>
              </a:extLst>
            </p:cNvPr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35">
              <a:extLst>
                <a:ext uri="{FF2B5EF4-FFF2-40B4-BE49-F238E27FC236}">
                  <a16:creationId xmlns:a16="http://schemas.microsoft.com/office/drawing/2014/main" id="{EBD61B44-EFE4-4404-8639-DEE53AE0FD6D}"/>
                </a:ext>
              </a:extLst>
            </p:cNvPr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36">
              <a:extLst>
                <a:ext uri="{FF2B5EF4-FFF2-40B4-BE49-F238E27FC236}">
                  <a16:creationId xmlns:a16="http://schemas.microsoft.com/office/drawing/2014/main" id="{AA3D8FF5-12CF-4A6C-87B3-EC3EDD650E1C}"/>
                </a:ext>
              </a:extLst>
            </p:cNvPr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37">
              <a:extLst>
                <a:ext uri="{FF2B5EF4-FFF2-40B4-BE49-F238E27FC236}">
                  <a16:creationId xmlns:a16="http://schemas.microsoft.com/office/drawing/2014/main" id="{C0E2B540-F072-42E0-9B5A-CA67BFA1BF70}"/>
                </a:ext>
              </a:extLst>
            </p:cNvPr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38">
              <a:extLst>
                <a:ext uri="{FF2B5EF4-FFF2-40B4-BE49-F238E27FC236}">
                  <a16:creationId xmlns:a16="http://schemas.microsoft.com/office/drawing/2014/main" id="{859615E9-5057-4AA5-A91D-CCD77C1A5F3C}"/>
                </a:ext>
              </a:extLst>
            </p:cNvPr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39">
              <a:extLst>
                <a:ext uri="{FF2B5EF4-FFF2-40B4-BE49-F238E27FC236}">
                  <a16:creationId xmlns:a16="http://schemas.microsoft.com/office/drawing/2014/main" id="{03290D4D-C603-4461-A14C-1A172DC01035}"/>
                </a:ext>
              </a:extLst>
            </p:cNvPr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40">
              <a:extLst>
                <a:ext uri="{FF2B5EF4-FFF2-40B4-BE49-F238E27FC236}">
                  <a16:creationId xmlns:a16="http://schemas.microsoft.com/office/drawing/2014/main" id="{1627F5FD-2B78-4F45-8DAB-4D961C039951}"/>
                </a:ext>
              </a:extLst>
            </p:cNvPr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41">
              <a:extLst>
                <a:ext uri="{FF2B5EF4-FFF2-40B4-BE49-F238E27FC236}">
                  <a16:creationId xmlns:a16="http://schemas.microsoft.com/office/drawing/2014/main" id="{3E03E965-2B51-4D75-ACD7-44FECA335D21}"/>
                </a:ext>
              </a:extLst>
            </p:cNvPr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42">
              <a:extLst>
                <a:ext uri="{FF2B5EF4-FFF2-40B4-BE49-F238E27FC236}">
                  <a16:creationId xmlns:a16="http://schemas.microsoft.com/office/drawing/2014/main" id="{2E94169E-92DE-426C-976F-37D97337CF1F}"/>
                </a:ext>
              </a:extLst>
            </p:cNvPr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43">
              <a:extLst>
                <a:ext uri="{FF2B5EF4-FFF2-40B4-BE49-F238E27FC236}">
                  <a16:creationId xmlns:a16="http://schemas.microsoft.com/office/drawing/2014/main" id="{A902D216-ED7D-4069-827B-19E51BA65A12}"/>
                </a:ext>
              </a:extLst>
            </p:cNvPr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44">
              <a:extLst>
                <a:ext uri="{FF2B5EF4-FFF2-40B4-BE49-F238E27FC236}">
                  <a16:creationId xmlns:a16="http://schemas.microsoft.com/office/drawing/2014/main" id="{0FF6FACB-E8A2-4260-946B-E53C153FD720}"/>
                </a:ext>
              </a:extLst>
            </p:cNvPr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45">
              <a:extLst>
                <a:ext uri="{FF2B5EF4-FFF2-40B4-BE49-F238E27FC236}">
                  <a16:creationId xmlns:a16="http://schemas.microsoft.com/office/drawing/2014/main" id="{BF41BE1C-B0EA-465E-BFD2-659EFCCFBDA9}"/>
                </a:ext>
              </a:extLst>
            </p:cNvPr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46">
              <a:extLst>
                <a:ext uri="{FF2B5EF4-FFF2-40B4-BE49-F238E27FC236}">
                  <a16:creationId xmlns:a16="http://schemas.microsoft.com/office/drawing/2014/main" id="{0C8611F3-9542-4B0D-8FA5-3D12458BB823}"/>
                </a:ext>
              </a:extLst>
            </p:cNvPr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47">
              <a:extLst>
                <a:ext uri="{FF2B5EF4-FFF2-40B4-BE49-F238E27FC236}">
                  <a16:creationId xmlns:a16="http://schemas.microsoft.com/office/drawing/2014/main" id="{68B5E756-CE0B-4C42-A79A-9B3DEE431FDC}"/>
                </a:ext>
              </a:extLst>
            </p:cNvPr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48">
              <a:extLst>
                <a:ext uri="{FF2B5EF4-FFF2-40B4-BE49-F238E27FC236}">
                  <a16:creationId xmlns:a16="http://schemas.microsoft.com/office/drawing/2014/main" id="{2322C587-2703-4BE8-BE4E-5621BA870555}"/>
                </a:ext>
              </a:extLst>
            </p:cNvPr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49">
              <a:extLst>
                <a:ext uri="{FF2B5EF4-FFF2-40B4-BE49-F238E27FC236}">
                  <a16:creationId xmlns:a16="http://schemas.microsoft.com/office/drawing/2014/main" id="{8E09849E-B26E-4DCC-98F8-90BF306889FA}"/>
                </a:ext>
              </a:extLst>
            </p:cNvPr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50">
              <a:extLst>
                <a:ext uri="{FF2B5EF4-FFF2-40B4-BE49-F238E27FC236}">
                  <a16:creationId xmlns:a16="http://schemas.microsoft.com/office/drawing/2014/main" id="{F0F0590E-C554-40FB-98E2-95D4025E2954}"/>
                </a:ext>
              </a:extLst>
            </p:cNvPr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51">
              <a:extLst>
                <a:ext uri="{FF2B5EF4-FFF2-40B4-BE49-F238E27FC236}">
                  <a16:creationId xmlns:a16="http://schemas.microsoft.com/office/drawing/2014/main" id="{278600D3-8358-4A2A-A329-FCA132551BD8}"/>
                </a:ext>
              </a:extLst>
            </p:cNvPr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52">
              <a:extLst>
                <a:ext uri="{FF2B5EF4-FFF2-40B4-BE49-F238E27FC236}">
                  <a16:creationId xmlns:a16="http://schemas.microsoft.com/office/drawing/2014/main" id="{BD08FD00-8C2A-4401-A4B9-9B606AAA66E5}"/>
                </a:ext>
              </a:extLst>
            </p:cNvPr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53">
              <a:extLst>
                <a:ext uri="{FF2B5EF4-FFF2-40B4-BE49-F238E27FC236}">
                  <a16:creationId xmlns:a16="http://schemas.microsoft.com/office/drawing/2014/main" id="{DC1633DE-73B2-4546-91EB-7F250532B504}"/>
                </a:ext>
              </a:extLst>
            </p:cNvPr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54">
              <a:extLst>
                <a:ext uri="{FF2B5EF4-FFF2-40B4-BE49-F238E27FC236}">
                  <a16:creationId xmlns:a16="http://schemas.microsoft.com/office/drawing/2014/main" id="{870A3158-46F9-45C1-939C-5CDA3CFE6350}"/>
                </a:ext>
              </a:extLst>
            </p:cNvPr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55">
              <a:extLst>
                <a:ext uri="{FF2B5EF4-FFF2-40B4-BE49-F238E27FC236}">
                  <a16:creationId xmlns:a16="http://schemas.microsoft.com/office/drawing/2014/main" id="{6BF7E243-C0CD-46C5-A77F-2F3632A56200}"/>
                </a:ext>
              </a:extLst>
            </p:cNvPr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56">
              <a:extLst>
                <a:ext uri="{FF2B5EF4-FFF2-40B4-BE49-F238E27FC236}">
                  <a16:creationId xmlns:a16="http://schemas.microsoft.com/office/drawing/2014/main" id="{6D545EE9-D2AB-4D2F-A8F3-38F7D5066506}"/>
                </a:ext>
              </a:extLst>
            </p:cNvPr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57">
              <a:extLst>
                <a:ext uri="{FF2B5EF4-FFF2-40B4-BE49-F238E27FC236}">
                  <a16:creationId xmlns:a16="http://schemas.microsoft.com/office/drawing/2014/main" id="{97638045-D0B5-45C6-B1A8-B4550C8CD561}"/>
                </a:ext>
              </a:extLst>
            </p:cNvPr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58">
              <a:extLst>
                <a:ext uri="{FF2B5EF4-FFF2-40B4-BE49-F238E27FC236}">
                  <a16:creationId xmlns:a16="http://schemas.microsoft.com/office/drawing/2014/main" id="{AABA62E6-DE56-4808-BB2B-D929CAF6422B}"/>
                </a:ext>
              </a:extLst>
            </p:cNvPr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59">
              <a:extLst>
                <a:ext uri="{FF2B5EF4-FFF2-40B4-BE49-F238E27FC236}">
                  <a16:creationId xmlns:a16="http://schemas.microsoft.com/office/drawing/2014/main" id="{08A67D56-F6BF-4978-B917-517FB860F1A9}"/>
                </a:ext>
              </a:extLst>
            </p:cNvPr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60">
              <a:extLst>
                <a:ext uri="{FF2B5EF4-FFF2-40B4-BE49-F238E27FC236}">
                  <a16:creationId xmlns:a16="http://schemas.microsoft.com/office/drawing/2014/main" id="{1A6A0A9C-ACB5-451B-A9BD-54133E983BCA}"/>
                </a:ext>
              </a:extLst>
            </p:cNvPr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61">
              <a:extLst>
                <a:ext uri="{FF2B5EF4-FFF2-40B4-BE49-F238E27FC236}">
                  <a16:creationId xmlns:a16="http://schemas.microsoft.com/office/drawing/2014/main" id="{66C0A59F-44D8-4F6E-B313-E43D5FC7EDCC}"/>
                </a:ext>
              </a:extLst>
            </p:cNvPr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62">
              <a:extLst>
                <a:ext uri="{FF2B5EF4-FFF2-40B4-BE49-F238E27FC236}">
                  <a16:creationId xmlns:a16="http://schemas.microsoft.com/office/drawing/2014/main" id="{736CC847-8F18-4A8F-A12B-35FEF15FC9DA}"/>
                </a:ext>
              </a:extLst>
            </p:cNvPr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63">
              <a:extLst>
                <a:ext uri="{FF2B5EF4-FFF2-40B4-BE49-F238E27FC236}">
                  <a16:creationId xmlns:a16="http://schemas.microsoft.com/office/drawing/2014/main" id="{3349EEAC-6592-4C78-91D3-08DB28E2A5FA}"/>
                </a:ext>
              </a:extLst>
            </p:cNvPr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64">
              <a:extLst>
                <a:ext uri="{FF2B5EF4-FFF2-40B4-BE49-F238E27FC236}">
                  <a16:creationId xmlns:a16="http://schemas.microsoft.com/office/drawing/2014/main" id="{B9FCB3E3-6F67-48DE-B440-199DAA1E7302}"/>
                </a:ext>
              </a:extLst>
            </p:cNvPr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65">
              <a:extLst>
                <a:ext uri="{FF2B5EF4-FFF2-40B4-BE49-F238E27FC236}">
                  <a16:creationId xmlns:a16="http://schemas.microsoft.com/office/drawing/2014/main" id="{FBC7D5AB-2CAD-488C-AAC1-D8180D51AC73}"/>
                </a:ext>
              </a:extLst>
            </p:cNvPr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66">
              <a:extLst>
                <a:ext uri="{FF2B5EF4-FFF2-40B4-BE49-F238E27FC236}">
                  <a16:creationId xmlns:a16="http://schemas.microsoft.com/office/drawing/2014/main" id="{7622C00C-8BC6-4259-BC9E-5E96FB079E2C}"/>
                </a:ext>
              </a:extLst>
            </p:cNvPr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67">
              <a:extLst>
                <a:ext uri="{FF2B5EF4-FFF2-40B4-BE49-F238E27FC236}">
                  <a16:creationId xmlns:a16="http://schemas.microsoft.com/office/drawing/2014/main" id="{C7C63F54-A8A9-4FAB-8305-6E95FD791E5C}"/>
                </a:ext>
              </a:extLst>
            </p:cNvPr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68">
              <a:extLst>
                <a:ext uri="{FF2B5EF4-FFF2-40B4-BE49-F238E27FC236}">
                  <a16:creationId xmlns:a16="http://schemas.microsoft.com/office/drawing/2014/main" id="{4AA3DC3C-791F-4C5C-ADCF-FA7EB909454E}"/>
                </a:ext>
              </a:extLst>
            </p:cNvPr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69">
              <a:extLst>
                <a:ext uri="{FF2B5EF4-FFF2-40B4-BE49-F238E27FC236}">
                  <a16:creationId xmlns:a16="http://schemas.microsoft.com/office/drawing/2014/main" id="{CB6D5E1E-0268-4A5C-8118-A0B80FD3B533}"/>
                </a:ext>
              </a:extLst>
            </p:cNvPr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70">
              <a:extLst>
                <a:ext uri="{FF2B5EF4-FFF2-40B4-BE49-F238E27FC236}">
                  <a16:creationId xmlns:a16="http://schemas.microsoft.com/office/drawing/2014/main" id="{9860FCEB-ABA7-4293-BA74-27D8AF08C55E}"/>
                </a:ext>
              </a:extLst>
            </p:cNvPr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71">
              <a:extLst>
                <a:ext uri="{FF2B5EF4-FFF2-40B4-BE49-F238E27FC236}">
                  <a16:creationId xmlns:a16="http://schemas.microsoft.com/office/drawing/2014/main" id="{DE39A512-51B9-4689-B751-1C7FC4940AB4}"/>
                </a:ext>
              </a:extLst>
            </p:cNvPr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72">
              <a:extLst>
                <a:ext uri="{FF2B5EF4-FFF2-40B4-BE49-F238E27FC236}">
                  <a16:creationId xmlns:a16="http://schemas.microsoft.com/office/drawing/2014/main" id="{C6A90736-BD0E-40BB-B3E8-980FE3ED0644}"/>
                </a:ext>
              </a:extLst>
            </p:cNvPr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73">
              <a:extLst>
                <a:ext uri="{FF2B5EF4-FFF2-40B4-BE49-F238E27FC236}">
                  <a16:creationId xmlns:a16="http://schemas.microsoft.com/office/drawing/2014/main" id="{59E6A36F-5441-4ECE-8356-7621B7119D8D}"/>
                </a:ext>
              </a:extLst>
            </p:cNvPr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74">
              <a:extLst>
                <a:ext uri="{FF2B5EF4-FFF2-40B4-BE49-F238E27FC236}">
                  <a16:creationId xmlns:a16="http://schemas.microsoft.com/office/drawing/2014/main" id="{6F4642FD-76E0-43AA-A58E-BA7528186C09}"/>
                </a:ext>
              </a:extLst>
            </p:cNvPr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75">
              <a:extLst>
                <a:ext uri="{FF2B5EF4-FFF2-40B4-BE49-F238E27FC236}">
                  <a16:creationId xmlns:a16="http://schemas.microsoft.com/office/drawing/2014/main" id="{2DF75242-EBC6-4303-9327-E986FBC4A37E}"/>
                </a:ext>
              </a:extLst>
            </p:cNvPr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76">
              <a:extLst>
                <a:ext uri="{FF2B5EF4-FFF2-40B4-BE49-F238E27FC236}">
                  <a16:creationId xmlns:a16="http://schemas.microsoft.com/office/drawing/2014/main" id="{7178B604-FA30-4934-BD00-1303627E5BBC}"/>
                </a:ext>
              </a:extLst>
            </p:cNvPr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77">
              <a:extLst>
                <a:ext uri="{FF2B5EF4-FFF2-40B4-BE49-F238E27FC236}">
                  <a16:creationId xmlns:a16="http://schemas.microsoft.com/office/drawing/2014/main" id="{F1B4C602-2206-4027-9D1F-7BCA336316C9}"/>
                </a:ext>
              </a:extLst>
            </p:cNvPr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78">
              <a:extLst>
                <a:ext uri="{FF2B5EF4-FFF2-40B4-BE49-F238E27FC236}">
                  <a16:creationId xmlns:a16="http://schemas.microsoft.com/office/drawing/2014/main" id="{7EE602C8-481F-4670-A5E9-99D2B74E6DB5}"/>
                </a:ext>
              </a:extLst>
            </p:cNvPr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79">
              <a:extLst>
                <a:ext uri="{FF2B5EF4-FFF2-40B4-BE49-F238E27FC236}">
                  <a16:creationId xmlns:a16="http://schemas.microsoft.com/office/drawing/2014/main" id="{121D90DF-32D0-48B5-A889-3D68017203E3}"/>
                </a:ext>
              </a:extLst>
            </p:cNvPr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80">
              <a:extLst>
                <a:ext uri="{FF2B5EF4-FFF2-40B4-BE49-F238E27FC236}">
                  <a16:creationId xmlns:a16="http://schemas.microsoft.com/office/drawing/2014/main" id="{B47B21BA-3133-43B1-B5EA-608BBFD52DAF}"/>
                </a:ext>
              </a:extLst>
            </p:cNvPr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81">
              <a:extLst>
                <a:ext uri="{FF2B5EF4-FFF2-40B4-BE49-F238E27FC236}">
                  <a16:creationId xmlns:a16="http://schemas.microsoft.com/office/drawing/2014/main" id="{6192BE98-E4B2-464A-BDA6-DF22BC4291A4}"/>
                </a:ext>
              </a:extLst>
            </p:cNvPr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82">
              <a:extLst>
                <a:ext uri="{FF2B5EF4-FFF2-40B4-BE49-F238E27FC236}">
                  <a16:creationId xmlns:a16="http://schemas.microsoft.com/office/drawing/2014/main" id="{0F2F4A90-7C1F-40DA-83C3-257445B11543}"/>
                </a:ext>
              </a:extLst>
            </p:cNvPr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83">
              <a:extLst>
                <a:ext uri="{FF2B5EF4-FFF2-40B4-BE49-F238E27FC236}">
                  <a16:creationId xmlns:a16="http://schemas.microsoft.com/office/drawing/2014/main" id="{D33D982C-2210-42B0-B3F8-333DFC64FA80}"/>
                </a:ext>
              </a:extLst>
            </p:cNvPr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84">
              <a:extLst>
                <a:ext uri="{FF2B5EF4-FFF2-40B4-BE49-F238E27FC236}">
                  <a16:creationId xmlns:a16="http://schemas.microsoft.com/office/drawing/2014/main" id="{6730A692-400E-4B38-B6FB-A513160B2368}"/>
                </a:ext>
              </a:extLst>
            </p:cNvPr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85">
              <a:extLst>
                <a:ext uri="{FF2B5EF4-FFF2-40B4-BE49-F238E27FC236}">
                  <a16:creationId xmlns:a16="http://schemas.microsoft.com/office/drawing/2014/main" id="{65B672B0-6C62-4426-A008-269F3430875A}"/>
                </a:ext>
              </a:extLst>
            </p:cNvPr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86">
              <a:extLst>
                <a:ext uri="{FF2B5EF4-FFF2-40B4-BE49-F238E27FC236}">
                  <a16:creationId xmlns:a16="http://schemas.microsoft.com/office/drawing/2014/main" id="{39AEB160-F7ED-4157-A379-D22B5CCD6997}"/>
                </a:ext>
              </a:extLst>
            </p:cNvPr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87">
              <a:extLst>
                <a:ext uri="{FF2B5EF4-FFF2-40B4-BE49-F238E27FC236}">
                  <a16:creationId xmlns:a16="http://schemas.microsoft.com/office/drawing/2014/main" id="{68C8C307-1DF6-4563-B69F-962EBD7C92B3}"/>
                </a:ext>
              </a:extLst>
            </p:cNvPr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88">
              <a:extLst>
                <a:ext uri="{FF2B5EF4-FFF2-40B4-BE49-F238E27FC236}">
                  <a16:creationId xmlns:a16="http://schemas.microsoft.com/office/drawing/2014/main" id="{7F59FD06-DF8B-4A4A-AD27-5627515105F1}"/>
                </a:ext>
              </a:extLst>
            </p:cNvPr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8" name="Subtitle 2">
            <a:extLst>
              <a:ext uri="{FF2B5EF4-FFF2-40B4-BE49-F238E27FC236}">
                <a16:creationId xmlns:a16="http://schemas.microsoft.com/office/drawing/2014/main" id="{147995D0-4217-4E80-AFED-2208BA21516C}"/>
              </a:ext>
            </a:extLst>
          </p:cNvPr>
          <p:cNvSpPr txBox="1">
            <a:spLocks/>
          </p:cNvSpPr>
          <p:nvPr/>
        </p:nvSpPr>
        <p:spPr>
          <a:xfrm>
            <a:off x="294253" y="4934815"/>
            <a:ext cx="8222837" cy="16443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22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None/>
              <a:defRPr sz="2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u="sng" dirty="0"/>
              <a:t>Marco Nugnes</a:t>
            </a:r>
            <a:r>
              <a:rPr lang="en-GB" sz="2400" dirty="0"/>
              <a:t>, Camilla Colombo, Chiara Zuliani, Valerio Santoro, </a:t>
            </a:r>
          </a:p>
          <a:p>
            <a:endParaRPr lang="en-GB" i="1" dirty="0"/>
          </a:p>
          <a:p>
            <a:r>
              <a:rPr lang="en-GB" i="1" dirty="0" err="1"/>
              <a:t>marco.nugnes@polimi.it</a:t>
            </a:r>
            <a:endParaRPr lang="en-GB" i="1" dirty="0"/>
          </a:p>
          <a:p>
            <a:r>
              <a:rPr lang="en-GB" i="1" dirty="0" err="1"/>
              <a:t>camilla.colombo@polimi.it</a:t>
            </a:r>
            <a:endParaRPr lang="en-GB" i="1" dirty="0"/>
          </a:p>
          <a:p>
            <a:endParaRPr lang="en-GB" dirty="0"/>
          </a:p>
        </p:txBody>
      </p:sp>
      <p:pic>
        <p:nvPicPr>
          <p:cNvPr id="135" name="Picture 5">
            <a:extLst>
              <a:ext uri="{FF2B5EF4-FFF2-40B4-BE49-F238E27FC236}">
                <a16:creationId xmlns:a16="http://schemas.microsoft.com/office/drawing/2014/main" id="{A61744A4-3EFA-4252-B604-BBDFDC31968F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7698960" y="5383440"/>
            <a:ext cx="606960" cy="606960"/>
          </a:xfrm>
          <a:prstGeom prst="rect">
            <a:avLst/>
          </a:prstGeom>
          <a:ln w="0">
            <a:noFill/>
          </a:ln>
        </p:spPr>
      </p:pic>
      <p:pic>
        <p:nvPicPr>
          <p:cNvPr id="136" name="Picture 6">
            <a:extLst>
              <a:ext uri="{FF2B5EF4-FFF2-40B4-BE49-F238E27FC236}">
                <a16:creationId xmlns:a16="http://schemas.microsoft.com/office/drawing/2014/main" id="{28E4F1FF-FB89-4D57-A1E7-89D4094F7841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8308440" y="5383440"/>
            <a:ext cx="606960" cy="60696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7">
            <a:extLst>
              <a:ext uri="{FF2B5EF4-FFF2-40B4-BE49-F238E27FC236}">
                <a16:creationId xmlns:a16="http://schemas.microsoft.com/office/drawing/2014/main" id="{5D6BFAEA-25E2-4B50-994D-3704C8A743C5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8917920" y="5383440"/>
            <a:ext cx="606960" cy="606960"/>
          </a:xfrm>
          <a:prstGeom prst="rect">
            <a:avLst/>
          </a:prstGeom>
          <a:ln w="0">
            <a:noFill/>
          </a:ln>
        </p:spPr>
      </p:pic>
      <p:sp>
        <p:nvSpPr>
          <p:cNvPr id="260" name="CustomShape 3">
            <a:extLst>
              <a:ext uri="{FF2B5EF4-FFF2-40B4-BE49-F238E27FC236}">
                <a16:creationId xmlns:a16="http://schemas.microsoft.com/office/drawing/2014/main" id="{13E5D755-0D28-4CA1-8C6F-80F4C747D699}"/>
              </a:ext>
            </a:extLst>
          </p:cNvPr>
          <p:cNvSpPr/>
          <p:nvPr/>
        </p:nvSpPr>
        <p:spPr>
          <a:xfrm>
            <a:off x="7600680" y="5992920"/>
            <a:ext cx="2702880" cy="79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@COMPASS_ERC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www.compass.polimi.it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1800" b="0" strike="noStrike" spc="-1">
              <a:latin typeface="Arial"/>
            </a:endParaRPr>
          </a:p>
        </p:txBody>
      </p:sp>
      <p:sp>
        <p:nvSpPr>
          <p:cNvPr id="261" name="Subtitle 2">
            <a:extLst>
              <a:ext uri="{FF2B5EF4-FFF2-40B4-BE49-F238E27FC236}">
                <a16:creationId xmlns:a16="http://schemas.microsoft.com/office/drawing/2014/main" id="{9DFC1596-AA74-422E-A408-4F208BF9003F}"/>
              </a:ext>
            </a:extLst>
          </p:cNvPr>
          <p:cNvSpPr txBox="1">
            <a:spLocks/>
          </p:cNvSpPr>
          <p:nvPr/>
        </p:nvSpPr>
        <p:spPr>
          <a:xfrm>
            <a:off x="1066604" y="1939645"/>
            <a:ext cx="10058791" cy="1160696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22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2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None/>
              <a:defRPr sz="2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solidFill>
                  <a:schemeClr val="tx1"/>
                </a:solidFill>
              </a:rPr>
              <a:t>This project has received funding from the European Research Council (ERC) under the European Union’s Horizon 2020 research and innovation programme (grant agreement No 679086 – COMPASS)</a:t>
            </a:r>
          </a:p>
        </p:txBody>
      </p:sp>
    </p:spTree>
    <p:extLst>
      <p:ext uri="{BB962C8B-B14F-4D97-AF65-F5344CB8AC3E}">
        <p14:creationId xmlns:p14="http://schemas.microsoft.com/office/powerpoint/2010/main" val="4130212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2756896A-2C6E-46AE-88A2-CFCD797FC0E5}"/>
              </a:ext>
            </a:extLst>
          </p:cNvPr>
          <p:cNvSpPr txBox="1">
            <a:spLocks/>
          </p:cNvSpPr>
          <p:nvPr/>
        </p:nvSpPr>
        <p:spPr>
          <a:xfrm>
            <a:off x="295923" y="5049351"/>
            <a:ext cx="10989107" cy="646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i="0" u="none" strike="noStrike" baseline="0" err="1">
                <a:solidFill>
                  <a:srgbClr val="000000"/>
                </a:solidFill>
                <a:latin typeface="SFRM1200"/>
              </a:rPr>
              <a:t>Scalera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SFRM1200"/>
              </a:rPr>
              <a:t> et al</a:t>
            </a:r>
            <a:r>
              <a:rPr lang="en-US" sz="1800" b="0" i="0" u="none" strike="noStrike" baseline="0">
                <a:solidFill>
                  <a:schemeClr val="tx2"/>
                </a:solidFill>
                <a:latin typeface="SFRM1200"/>
              </a:rPr>
              <a:t>. “Social value rating of Earth remote sensing missions through the United Nations Sustainable Development Goals 2030”</a:t>
            </a:r>
            <a:endParaRPr lang="en-US" sz="1800">
              <a:solidFill>
                <a:srgbClr val="000000"/>
              </a:solidFill>
              <a:latin typeface="SFRM1200"/>
            </a:endParaRP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A51CD525-2E30-49C3-9E1B-D5442D79A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255" y="1532026"/>
            <a:ext cx="4455414" cy="240781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35709C-16FD-4A1F-8989-91D7A39B5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599" y="1332000"/>
            <a:ext cx="9380217" cy="628880"/>
          </a:xfrm>
        </p:spPr>
        <p:txBody>
          <a:bodyPr>
            <a:normAutofit/>
          </a:bodyPr>
          <a:lstStyle/>
          <a:p>
            <a:pPr algn="l"/>
            <a:r>
              <a:rPr lang="en-US" sz="1800" b="0" i="0" u="none" strike="noStrike" baseline="0">
                <a:latin typeface="SFRM1200"/>
              </a:rPr>
              <a:t>Programs and agencies working to define the socio-economic value of space missions </a:t>
            </a:r>
            <a:endParaRPr lang="en-US" sz="1800">
              <a:solidFill>
                <a:srgbClr val="000000"/>
              </a:solidFill>
              <a:latin typeface="SFRM1200"/>
            </a:endParaRPr>
          </a:p>
          <a:p>
            <a:pPr algn="l"/>
            <a:endParaRPr lang="en-US" sz="1800" b="0" i="0" u="none" strike="noStrike" baseline="0">
              <a:solidFill>
                <a:srgbClr val="000000"/>
              </a:solidFill>
              <a:latin typeface="SFRM1200"/>
            </a:endParaRPr>
          </a:p>
          <a:p>
            <a:pPr algn="l"/>
            <a:endParaRPr lang="en-US" sz="1800">
              <a:solidFill>
                <a:srgbClr val="000000"/>
              </a:solidFill>
              <a:latin typeface="SFRM1200"/>
            </a:endParaRPr>
          </a:p>
          <a:p>
            <a:pPr algn="l"/>
            <a:endParaRPr lang="en-US" sz="1800" b="0" i="0" u="none" strike="noStrike" baseline="0">
              <a:solidFill>
                <a:srgbClr val="000000"/>
              </a:solidFill>
              <a:latin typeface="SFRM1200"/>
            </a:endParaRPr>
          </a:p>
          <a:p>
            <a:pPr algn="l"/>
            <a:endParaRPr lang="en-US" sz="1800">
              <a:solidFill>
                <a:srgbClr val="000000"/>
              </a:solidFill>
              <a:latin typeface="SFRM1200"/>
            </a:endParaRPr>
          </a:p>
          <a:p>
            <a:pPr algn="l"/>
            <a:endParaRPr lang="en-US" sz="1800">
              <a:solidFill>
                <a:srgbClr val="000000"/>
              </a:solidFill>
              <a:latin typeface="SFRM120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Socio-economic value of space missions and state of the art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9024" y="6565160"/>
            <a:ext cx="7041637" cy="224683"/>
          </a:xfrm>
        </p:spPr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it-IT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22</a:t>
            </a:fld>
            <a:endParaRPr lang="en-GB" noProof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CCADAD7-0E00-460E-BEC7-B82BAB9D9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4" y="3190619"/>
            <a:ext cx="1176020" cy="117602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B63E04F-F4B3-416E-BD23-CA912BD7C8B6}"/>
              </a:ext>
            </a:extLst>
          </p:cNvPr>
          <p:cNvSpPr txBox="1"/>
          <p:nvPr/>
        </p:nvSpPr>
        <p:spPr>
          <a:xfrm>
            <a:off x="471664" y="2876760"/>
            <a:ext cx="173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/>
              <a:t>Group on Earth </a:t>
            </a:r>
            <a:r>
              <a:rPr lang="it-IT" err="1"/>
              <a:t>Observations</a:t>
            </a:r>
            <a:endParaRPr lang="en-US"/>
          </a:p>
        </p:txBody>
      </p:sp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FEFDBDB7-BED9-4EC7-BA82-89802E1C7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443" y="3476258"/>
            <a:ext cx="1518758" cy="621631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D1EC86E-C95E-464B-8787-C8EC518C91BB}"/>
              </a:ext>
            </a:extLst>
          </p:cNvPr>
          <p:cNvSpPr txBox="1"/>
          <p:nvPr/>
        </p:nvSpPr>
        <p:spPr>
          <a:xfrm>
            <a:off x="4959233" y="2875306"/>
            <a:ext cx="2715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/>
              <a:t>Committee on Earth </a:t>
            </a:r>
            <a:r>
              <a:rPr lang="it-IT" err="1"/>
              <a:t>Observation</a:t>
            </a:r>
            <a:r>
              <a:rPr lang="it-IT"/>
              <a:t> </a:t>
            </a:r>
            <a:r>
              <a:rPr lang="it-IT" err="1"/>
              <a:t>Satellites</a:t>
            </a:r>
            <a:endParaRPr lang="en-US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CF69F278-693C-4AF2-93AF-EE9E789911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819" y="3408058"/>
            <a:ext cx="1518758" cy="748031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73164D9-B4A2-4237-B6A8-D0142A421744}"/>
              </a:ext>
            </a:extLst>
          </p:cNvPr>
          <p:cNvSpPr txBox="1"/>
          <p:nvPr/>
        </p:nvSpPr>
        <p:spPr>
          <a:xfrm>
            <a:off x="2780791" y="2875306"/>
            <a:ext cx="1890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err="1"/>
              <a:t>European</a:t>
            </a:r>
            <a:r>
              <a:rPr lang="it-IT"/>
              <a:t> Space Agency</a:t>
            </a:r>
            <a:endParaRPr lang="en-US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9937015B-5F3E-41E1-9B7C-182678E192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22" y="1841209"/>
            <a:ext cx="874012" cy="874012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670FBAB-9B14-4288-A7FE-429E974F8F17}"/>
              </a:ext>
            </a:extLst>
          </p:cNvPr>
          <p:cNvSpPr txBox="1"/>
          <p:nvPr/>
        </p:nvSpPr>
        <p:spPr>
          <a:xfrm>
            <a:off x="4639136" y="1834088"/>
            <a:ext cx="3849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0">
                <a:latin typeface="SFRM1200"/>
              </a:rPr>
              <a:t>United Nations Committee of Experts on Global Geospatial Information Management (UN-GGIM)</a:t>
            </a:r>
            <a:endParaRPr lang="en-US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7A3E9EA1-9C10-4F27-88C0-1AA818EF8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3" y="1820672"/>
            <a:ext cx="874012" cy="915264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72F8328-EC13-42C3-8134-150378F2C582}"/>
              </a:ext>
            </a:extLst>
          </p:cNvPr>
          <p:cNvSpPr txBox="1"/>
          <p:nvPr/>
        </p:nvSpPr>
        <p:spPr>
          <a:xfrm>
            <a:off x="1124258" y="1955138"/>
            <a:ext cx="240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/>
              <a:t>United Nations Office for Outer Space Affairs</a:t>
            </a:r>
            <a:endParaRPr lang="en-US"/>
          </a:p>
        </p:txBody>
      </p:sp>
      <p:cxnSp>
        <p:nvCxnSpPr>
          <p:cNvPr id="7" name="Connettore a gomito 6">
            <a:extLst>
              <a:ext uri="{FF2B5EF4-FFF2-40B4-BE49-F238E27FC236}">
                <a16:creationId xmlns:a16="http://schemas.microsoft.com/office/drawing/2014/main" id="{95E9E0E7-B2B4-416F-8739-FAD43615CDD5}"/>
              </a:ext>
            </a:extLst>
          </p:cNvPr>
          <p:cNvCxnSpPr/>
          <p:nvPr/>
        </p:nvCxnSpPr>
        <p:spPr>
          <a:xfrm>
            <a:off x="471664" y="4316641"/>
            <a:ext cx="868680" cy="363857"/>
          </a:xfrm>
          <a:prstGeom prst="bentConnector3">
            <a:avLst>
              <a:gd name="adj1" fmla="val 998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88EBE8A-3B23-44BC-940B-D935AE309789}"/>
              </a:ext>
            </a:extLst>
          </p:cNvPr>
          <p:cNvSpPr txBox="1"/>
          <p:nvPr/>
        </p:nvSpPr>
        <p:spPr>
          <a:xfrm>
            <a:off x="1513490" y="4498569"/>
            <a:ext cx="372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SFRM1200"/>
              </a:rPr>
              <a:t>Qualitative </a:t>
            </a:r>
            <a:r>
              <a:rPr lang="it-IT">
                <a:solidFill>
                  <a:schemeClr val="tx2"/>
                </a:solidFill>
                <a:latin typeface="SFRM1200"/>
              </a:rPr>
              <a:t>social benefits </a:t>
            </a:r>
            <a:r>
              <a:rPr lang="it-IT" err="1">
                <a:solidFill>
                  <a:schemeClr val="tx2"/>
                </a:solidFill>
                <a:latin typeface="SFRM1200"/>
              </a:rPr>
              <a:t>evaluation</a:t>
            </a:r>
            <a:endParaRPr lang="en-GB" b="1">
              <a:latin typeface="SFRM1200"/>
            </a:endParaRPr>
          </a:p>
        </p:txBody>
      </p:sp>
      <p:cxnSp>
        <p:nvCxnSpPr>
          <p:cNvPr id="34" name="Connettore a gomito 33">
            <a:extLst>
              <a:ext uri="{FF2B5EF4-FFF2-40B4-BE49-F238E27FC236}">
                <a16:creationId xmlns:a16="http://schemas.microsoft.com/office/drawing/2014/main" id="{8EBA6C91-95C2-4F33-9B21-78010DD00613}"/>
              </a:ext>
            </a:extLst>
          </p:cNvPr>
          <p:cNvCxnSpPr/>
          <p:nvPr/>
        </p:nvCxnSpPr>
        <p:spPr>
          <a:xfrm>
            <a:off x="523034" y="5672863"/>
            <a:ext cx="868680" cy="363857"/>
          </a:xfrm>
          <a:prstGeom prst="bentConnector3">
            <a:avLst>
              <a:gd name="adj1" fmla="val 998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C94361B-CB50-4B28-A8FF-6A9BA0E64134}"/>
              </a:ext>
            </a:extLst>
          </p:cNvPr>
          <p:cNvSpPr txBox="1"/>
          <p:nvPr/>
        </p:nvSpPr>
        <p:spPr>
          <a:xfrm>
            <a:off x="1564859" y="5854791"/>
            <a:ext cx="399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SFRM1200"/>
              </a:rPr>
              <a:t>Quantitative </a:t>
            </a:r>
            <a:r>
              <a:rPr lang="it-IT">
                <a:solidFill>
                  <a:schemeClr val="tx2"/>
                </a:solidFill>
                <a:latin typeface="SFRM1200"/>
              </a:rPr>
              <a:t>social benefits </a:t>
            </a:r>
            <a:r>
              <a:rPr lang="it-IT" err="1">
                <a:solidFill>
                  <a:schemeClr val="tx2"/>
                </a:solidFill>
                <a:latin typeface="SFRM1200"/>
              </a:rPr>
              <a:t>evaluation</a:t>
            </a:r>
            <a:endParaRPr lang="en-GB" b="1">
              <a:latin typeface="SFRM1200"/>
            </a:endParaRPr>
          </a:p>
        </p:txBody>
      </p:sp>
    </p:spTree>
    <p:extLst>
      <p:ext uri="{BB962C8B-B14F-4D97-AF65-F5344CB8AC3E}">
        <p14:creationId xmlns:p14="http://schemas.microsoft.com/office/powerpoint/2010/main" val="386686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Thesis aim and novelty of the 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it-IT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23</a:t>
            </a:fld>
            <a:endParaRPr lang="en-GB" noProof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9604442-7261-4CBC-95D0-36BE9C79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89" y="692150"/>
            <a:ext cx="3405352" cy="2933278"/>
          </a:xfrm>
          <a:prstGeom prst="rect">
            <a:avLst/>
          </a:prstGeom>
        </p:spPr>
      </p:pic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0D174481-FE08-49D1-96CC-75D2E8D7A8DF}"/>
              </a:ext>
            </a:extLst>
          </p:cNvPr>
          <p:cNvSpPr txBox="1">
            <a:spLocks/>
          </p:cNvSpPr>
          <p:nvPr/>
        </p:nvSpPr>
        <p:spPr>
          <a:xfrm>
            <a:off x="295923" y="1235433"/>
            <a:ext cx="8357476" cy="1122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>
                <a:latin typeface="SFRM1200"/>
              </a:rPr>
              <a:t>S</a:t>
            </a:r>
            <a:r>
              <a:rPr lang="en-US" sz="1800" b="0" i="0" u="none" strike="noStrike" baseline="0">
                <a:latin typeface="SFRM1200"/>
              </a:rPr>
              <a:t>cope: to give a </a:t>
            </a:r>
            <a:r>
              <a:rPr lang="en-US" sz="1800" b="1" i="0" u="none" strike="noStrike" baseline="0">
                <a:solidFill>
                  <a:schemeClr val="tx1"/>
                </a:solidFill>
                <a:latin typeface="SFRM1200"/>
              </a:rPr>
              <a:t>quantitative</a:t>
            </a:r>
            <a:r>
              <a:rPr lang="en-US" sz="1800" b="0" i="0" u="none" strike="noStrike" baseline="0">
                <a:latin typeface="SFRM1200"/>
              </a:rPr>
              <a:t> indication of the </a:t>
            </a:r>
            <a:r>
              <a:rPr lang="en-US" sz="1800" b="1" i="0" u="none" strike="noStrike" baseline="0">
                <a:solidFill>
                  <a:schemeClr val="tx1"/>
                </a:solidFill>
                <a:latin typeface="SFRM1200"/>
              </a:rPr>
              <a:t>contribution</a:t>
            </a:r>
            <a:r>
              <a:rPr lang="en-US" sz="1800" b="0" i="0" u="none" strike="noStrike" baseline="0">
                <a:latin typeface="SFRM1200"/>
              </a:rPr>
              <a:t> an Earth observation mission can make </a:t>
            </a:r>
            <a:r>
              <a:rPr lang="en-US" sz="1800" b="1" i="0" u="none" strike="noStrike" baseline="0">
                <a:solidFill>
                  <a:schemeClr val="tx1"/>
                </a:solidFill>
                <a:latin typeface="SFRM1200"/>
              </a:rPr>
              <a:t>to the achievement of the Sustainable Development Goals </a:t>
            </a:r>
            <a:r>
              <a:rPr lang="en-US" sz="1800" i="0" u="none" strike="noStrike" baseline="0">
                <a:latin typeface="SFRM1200"/>
              </a:rPr>
              <a:t>(SDGs) </a:t>
            </a:r>
            <a:r>
              <a:rPr lang="en-US" sz="1800" b="0" i="0" u="none" strike="noStrike" baseline="0">
                <a:latin typeface="SFRM1200"/>
              </a:rPr>
              <a:t>set by the UN, in a perspective of </a:t>
            </a:r>
            <a:r>
              <a:rPr lang="en-US" sz="1800" b="1" i="0" u="none" strike="noStrike" baseline="0">
                <a:solidFill>
                  <a:schemeClr val="tx1"/>
                </a:solidFill>
                <a:latin typeface="SFRM1200"/>
              </a:rPr>
              <a:t>sustainability</a:t>
            </a:r>
            <a:endParaRPr lang="en-US" sz="1800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ECCFC407-8702-427E-A523-CC22D2BC7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23" y="2914979"/>
            <a:ext cx="10656088" cy="3362770"/>
          </a:xfrm>
        </p:spPr>
        <p:txBody>
          <a:bodyPr>
            <a:normAutofit/>
          </a:bodyPr>
          <a:lstStyle/>
          <a:p>
            <a:r>
              <a:rPr lang="it-IT" sz="1800"/>
              <a:t>With </a:t>
            </a:r>
            <a:r>
              <a:rPr lang="it-IT" sz="1800" err="1"/>
              <a:t>respect</a:t>
            </a:r>
            <a:r>
              <a:rPr lang="it-IT" sz="1800"/>
              <a:t> to </a:t>
            </a:r>
            <a:r>
              <a:rPr lang="it-IT" sz="1800" err="1"/>
              <a:t>other</a:t>
            </a:r>
            <a:r>
              <a:rPr lang="it-IT" sz="1800"/>
              <a:t> works: </a:t>
            </a:r>
          </a:p>
          <a:p>
            <a:pPr lvl="2"/>
            <a:r>
              <a:rPr lang="it-IT" sz="1800" b="1">
                <a:solidFill>
                  <a:schemeClr val="tx1"/>
                </a:solidFill>
              </a:rPr>
              <a:t>quantitative</a:t>
            </a:r>
            <a:r>
              <a:rPr lang="it-IT" sz="1800" b="1"/>
              <a:t> </a:t>
            </a:r>
            <a:r>
              <a:rPr lang="it-IT" sz="1800" err="1"/>
              <a:t>evaluation</a:t>
            </a:r>
            <a:r>
              <a:rPr lang="it-IT" sz="1800"/>
              <a:t> </a:t>
            </a:r>
            <a:r>
              <a:rPr lang="it-IT" sz="1800" err="1"/>
              <a:t>rather</a:t>
            </a:r>
            <a:r>
              <a:rPr lang="it-IT" sz="1800"/>
              <a:t> </a:t>
            </a:r>
            <a:r>
              <a:rPr lang="it-IT" sz="1800" err="1"/>
              <a:t>than</a:t>
            </a:r>
            <a:r>
              <a:rPr lang="it-IT" sz="1800"/>
              <a:t> </a:t>
            </a:r>
            <a:r>
              <a:rPr lang="it-IT" sz="1800" b="1">
                <a:solidFill>
                  <a:schemeClr val="tx1"/>
                </a:solidFill>
              </a:rPr>
              <a:t>qualitative</a:t>
            </a:r>
            <a:endParaRPr lang="it-IT" sz="1800" b="1"/>
          </a:p>
          <a:p>
            <a:r>
              <a:rPr lang="it-IT" sz="1800"/>
              <a:t>With </a:t>
            </a:r>
            <a:r>
              <a:rPr lang="it-IT" sz="1800" err="1"/>
              <a:t>respect</a:t>
            </a:r>
            <a:r>
              <a:rPr lang="it-IT" sz="1800"/>
              <a:t> to Scalera: </a:t>
            </a:r>
          </a:p>
          <a:p>
            <a:pPr lvl="2"/>
            <a:r>
              <a:rPr lang="it-IT" sz="1800"/>
              <a:t>Air Quality Monitoring service </a:t>
            </a:r>
            <a:r>
              <a:rPr lang="it-IT" sz="1800" err="1"/>
              <a:t>added</a:t>
            </a:r>
            <a:endParaRPr lang="it-IT" sz="1800"/>
          </a:p>
          <a:p>
            <a:pPr lvl="2"/>
            <a:r>
              <a:rPr lang="it-IT" sz="1800" err="1"/>
              <a:t>Novel</a:t>
            </a:r>
            <a:r>
              <a:rPr lang="it-IT" sz="1800"/>
              <a:t> technique for the </a:t>
            </a:r>
            <a:r>
              <a:rPr lang="it-IT" sz="1800" err="1"/>
              <a:t>Temporal</a:t>
            </a:r>
            <a:r>
              <a:rPr lang="it-IT" sz="1800"/>
              <a:t> </a:t>
            </a:r>
            <a:r>
              <a:rPr lang="it-IT" sz="1800" err="1"/>
              <a:t>resolution</a:t>
            </a:r>
            <a:r>
              <a:rPr lang="it-IT" sz="1800"/>
              <a:t> index</a:t>
            </a:r>
          </a:p>
          <a:p>
            <a:pPr lvl="2"/>
            <a:r>
              <a:rPr lang="it-IT" sz="1800"/>
              <a:t>New </a:t>
            </a:r>
            <a:r>
              <a:rPr lang="it-IT" sz="1800" err="1"/>
              <a:t>methodology</a:t>
            </a:r>
            <a:r>
              <a:rPr lang="it-IT" sz="1800"/>
              <a:t> for the </a:t>
            </a:r>
            <a:r>
              <a:rPr lang="it-IT" sz="1800" err="1"/>
              <a:t>Spectral</a:t>
            </a:r>
            <a:r>
              <a:rPr lang="it-IT" sz="1800"/>
              <a:t> </a:t>
            </a:r>
            <a:r>
              <a:rPr lang="it-IT" sz="1800" err="1"/>
              <a:t>efficiency</a:t>
            </a:r>
            <a:r>
              <a:rPr lang="it-IT" sz="1800"/>
              <a:t> index of SAR </a:t>
            </a:r>
            <a:r>
              <a:rPr lang="it-IT" sz="1800" err="1"/>
              <a:t>sensors</a:t>
            </a:r>
            <a:endParaRPr lang="it-IT" sz="1800"/>
          </a:p>
          <a:p>
            <a:pPr lvl="2"/>
            <a:r>
              <a:rPr lang="it-IT" sz="1800"/>
              <a:t>Earth coverage index </a:t>
            </a:r>
            <a:r>
              <a:rPr lang="it-IT" sz="1800" err="1"/>
              <a:t>developed</a:t>
            </a:r>
            <a:r>
              <a:rPr lang="it-IT" sz="1800"/>
              <a:t> </a:t>
            </a:r>
            <a:r>
              <a:rPr lang="it-IT" sz="1800" err="1"/>
              <a:t>through</a:t>
            </a:r>
            <a:r>
              <a:rPr lang="it-IT" sz="1800"/>
              <a:t> </a:t>
            </a:r>
            <a:r>
              <a:rPr lang="it-IT" sz="1800" err="1"/>
              <a:t>several</a:t>
            </a:r>
            <a:r>
              <a:rPr lang="it-IT" sz="1800"/>
              <a:t> world data </a:t>
            </a:r>
            <a:r>
              <a:rPr lang="it-IT" sz="1800" err="1"/>
              <a:t>layers</a:t>
            </a:r>
            <a:endParaRPr lang="it-IT" sz="1800"/>
          </a:p>
          <a:p>
            <a:pPr lvl="2"/>
            <a:r>
              <a:rPr lang="it-IT" sz="1800"/>
              <a:t>Cloud coverage </a:t>
            </a:r>
            <a:r>
              <a:rPr lang="it-IT" sz="1800" err="1"/>
              <a:t>considered</a:t>
            </a:r>
            <a:endParaRPr lang="it-IT" sz="1800"/>
          </a:p>
          <a:p>
            <a:pPr lvl="2"/>
            <a:r>
              <a:rPr lang="it-IT" sz="1800" err="1"/>
              <a:t>Possibility</a:t>
            </a:r>
            <a:r>
              <a:rPr lang="it-IT" sz="1800"/>
              <a:t> of </a:t>
            </a:r>
            <a:r>
              <a:rPr lang="it-IT" sz="1800" err="1"/>
              <a:t>analysing</a:t>
            </a:r>
            <a:r>
              <a:rPr lang="it-IT" sz="1800"/>
              <a:t> </a:t>
            </a:r>
            <a:r>
              <a:rPr lang="it-IT" sz="1800" err="1"/>
              <a:t>also</a:t>
            </a:r>
            <a:r>
              <a:rPr lang="it-IT" sz="1800"/>
              <a:t> </a:t>
            </a:r>
            <a:r>
              <a:rPr lang="it-IT" sz="1800" err="1"/>
              <a:t>hyper-spectral</a:t>
            </a:r>
            <a:r>
              <a:rPr lang="it-IT" sz="1800"/>
              <a:t> </a:t>
            </a:r>
            <a:r>
              <a:rPr lang="it-IT" sz="1800" err="1"/>
              <a:t>sensors</a:t>
            </a:r>
            <a:r>
              <a:rPr lang="it-IT" sz="1800"/>
              <a:t> and satellite </a:t>
            </a:r>
            <a:r>
              <a:rPr lang="it-IT" sz="1800" err="1"/>
              <a:t>constellations</a:t>
            </a:r>
            <a:endParaRPr lang="it-IT" sz="1800"/>
          </a:p>
          <a:p>
            <a:pPr lvl="2"/>
            <a:r>
              <a:rPr lang="it-IT" sz="1800"/>
              <a:t>Quantitative link </a:t>
            </a:r>
            <a:r>
              <a:rPr lang="it-IT" sz="1800" err="1"/>
              <a:t>between</a:t>
            </a:r>
            <a:r>
              <a:rPr lang="it-IT" sz="1800"/>
              <a:t> services and </a:t>
            </a:r>
            <a:r>
              <a:rPr lang="it-IT" sz="1800" err="1"/>
              <a:t>SDGs</a:t>
            </a:r>
            <a:endParaRPr lang="it-IT" sz="1800"/>
          </a:p>
          <a:p>
            <a:pPr lvl="2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44089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35709C-16FD-4A1F-8989-91D7A39B5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014" y="926080"/>
            <a:ext cx="7972117" cy="4483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rgbClr val="B9D0FF"/>
                </a:solidFill>
              </a:rPr>
              <a:t>1. Introduction</a:t>
            </a:r>
          </a:p>
          <a:p>
            <a:pPr marL="0" indent="0">
              <a:buNone/>
            </a:pPr>
            <a:r>
              <a:rPr lang="en-GB" b="1">
                <a:solidFill>
                  <a:schemeClr val="tx1"/>
                </a:solidFill>
              </a:rPr>
              <a:t>2. Thesis groundwork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̶"/>
            </a:pPr>
            <a:r>
              <a:rPr lang="en-GB" sz="2000"/>
              <a:t>Sustainable Development Goals 2030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̶"/>
            </a:pPr>
            <a:r>
              <a:rPr lang="en-GB" sz="2000"/>
              <a:t>Earth observation services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̶"/>
            </a:pPr>
            <a:r>
              <a:rPr lang="en-GB" sz="2000"/>
              <a:t>Performance indices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̶"/>
            </a:pPr>
            <a:r>
              <a:rPr lang="en-GB" sz="2000"/>
              <a:t>Missions and sensors analysed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̶"/>
            </a:pPr>
            <a:r>
              <a:rPr lang="en-GB" sz="2000"/>
              <a:t>Thesis structure</a:t>
            </a:r>
          </a:p>
          <a:p>
            <a:pPr marL="0" indent="0">
              <a:buNone/>
            </a:pPr>
            <a:r>
              <a:rPr lang="en-GB" b="1">
                <a:solidFill>
                  <a:srgbClr val="B9D0FF"/>
                </a:solidFill>
              </a:rPr>
              <a:t>3. Modelling</a:t>
            </a:r>
          </a:p>
          <a:p>
            <a:pPr marL="0" indent="0">
              <a:buNone/>
            </a:pPr>
            <a:r>
              <a:rPr lang="en-GB" b="1">
                <a:solidFill>
                  <a:srgbClr val="B9D0FF"/>
                </a:solidFill>
              </a:rPr>
              <a:t>4. Results </a:t>
            </a:r>
          </a:p>
          <a:p>
            <a:pPr marL="0" indent="0">
              <a:buNone/>
            </a:pPr>
            <a:r>
              <a:rPr lang="en-GB" b="1">
                <a:solidFill>
                  <a:srgbClr val="B9D0FF"/>
                </a:solidFill>
              </a:rPr>
              <a:t>5. Conclusions and future developments</a:t>
            </a:r>
          </a:p>
          <a:p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8014" y="111928"/>
            <a:ext cx="11694849" cy="862023"/>
          </a:xfrm>
        </p:spPr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24</a:t>
            </a:fld>
            <a:endParaRPr lang="en-GB" noProof="0"/>
          </a:p>
        </p:txBody>
      </p:sp>
      <p:pic>
        <p:nvPicPr>
          <p:cNvPr id="6" name="Immagine 5" descr="Immagine che contiene testo, natura, canyon, parecchi&#10;&#10;Descrizione generata automaticamente">
            <a:extLst>
              <a:ext uri="{FF2B5EF4-FFF2-40B4-BE49-F238E27FC236}">
                <a16:creationId xmlns:a16="http://schemas.microsoft.com/office/drawing/2014/main" id="{A8C14C15-28E8-4992-AAC9-F9C081B9A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21322" y="1421322"/>
            <a:ext cx="6502405" cy="365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57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Spatial resolution index 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25</a:t>
            </a:fld>
            <a:endParaRPr lang="en-GB" noProof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0EB760A1-ECAF-452D-85E5-CD60F0F47FF3}"/>
              </a:ext>
            </a:extLst>
          </p:cNvPr>
          <p:cNvSpPr txBox="1">
            <a:spLocks/>
          </p:cNvSpPr>
          <p:nvPr/>
        </p:nvSpPr>
        <p:spPr>
          <a:xfrm>
            <a:off x="282671" y="1538890"/>
            <a:ext cx="1875757" cy="39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>
                <a:latin typeface="SFRM1200"/>
              </a:rPr>
              <a:t>Flowchart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E67192AA-2C56-42DA-B1C9-41CB78CBAA7E}"/>
              </a:ext>
            </a:extLst>
          </p:cNvPr>
          <p:cNvSpPr txBox="1">
            <a:spLocks/>
          </p:cNvSpPr>
          <p:nvPr/>
        </p:nvSpPr>
        <p:spPr>
          <a:xfrm>
            <a:off x="7851683" y="1532616"/>
            <a:ext cx="2651953" cy="39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>
                <a:latin typeface="SFRM1200"/>
              </a:rPr>
              <a:t>Model </a:t>
            </a:r>
            <a:r>
              <a:rPr lang="it-IT" sz="1800" err="1">
                <a:latin typeface="SFRM1200"/>
              </a:rPr>
              <a:t>validation</a:t>
            </a:r>
            <a:endParaRPr lang="it-IT" sz="1800">
              <a:latin typeface="SFRM1200"/>
            </a:endParaRP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1C455B7A-A303-4F50-A64F-5D85FB0B9758}"/>
              </a:ext>
            </a:extLst>
          </p:cNvPr>
          <p:cNvSpPr txBox="1">
            <a:spLocks/>
          </p:cNvSpPr>
          <p:nvPr/>
        </p:nvSpPr>
        <p:spPr>
          <a:xfrm>
            <a:off x="282671" y="1178823"/>
            <a:ext cx="10531103" cy="1007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>
                <a:latin typeface="SFRM1200"/>
              </a:rPr>
              <a:t>Ground Sample </a:t>
            </a:r>
            <a:r>
              <a:rPr lang="it-IT" sz="1800" err="1">
                <a:latin typeface="SFRM1200"/>
              </a:rPr>
              <a:t>Distance</a:t>
            </a:r>
            <a:r>
              <a:rPr lang="it-IT" sz="1800">
                <a:latin typeface="SFRM1200"/>
              </a:rPr>
              <a:t> (</a:t>
            </a:r>
            <a:r>
              <a:rPr lang="it-IT" sz="1800" b="1">
                <a:solidFill>
                  <a:schemeClr val="tx1"/>
                </a:solidFill>
                <a:latin typeface="SFRM1200"/>
              </a:rPr>
              <a:t>GSD</a:t>
            </a:r>
            <a:r>
              <a:rPr lang="it-IT" sz="1800">
                <a:latin typeface="SFRM1200"/>
              </a:rPr>
              <a:t>): </a:t>
            </a:r>
            <a:r>
              <a:rPr lang="en-US" sz="1800" b="0" i="0" u="none" strike="noStrike" baseline="0">
                <a:latin typeface="SFRM1200"/>
              </a:rPr>
              <a:t>the pixel size </a:t>
            </a:r>
            <a:r>
              <a:rPr lang="en-US" sz="1800">
                <a:latin typeface="SFRM1200"/>
              </a:rPr>
              <a:t>on</a:t>
            </a:r>
            <a:r>
              <a:rPr lang="en-US" sz="1800" b="0" i="0" u="none" strike="noStrike" baseline="0">
                <a:latin typeface="SFRM1200"/>
              </a:rPr>
              <a:t> the ground surface measured by the instrument</a:t>
            </a:r>
            <a:endParaRPr lang="it-IT" sz="1800">
              <a:latin typeface="SFRM1200"/>
            </a:endParaRPr>
          </a:p>
        </p:txBody>
      </p:sp>
      <p:graphicFrame>
        <p:nvGraphicFramePr>
          <p:cNvPr id="2" name="Tabella 6">
            <a:extLst>
              <a:ext uri="{FF2B5EF4-FFF2-40B4-BE49-F238E27FC236}">
                <a16:creationId xmlns:a16="http://schemas.microsoft.com/office/drawing/2014/main" id="{64CA49EB-10EB-4068-9CB7-A133A275473F}"/>
              </a:ext>
            </a:extLst>
          </p:cNvPr>
          <p:cNvGraphicFramePr>
            <a:graphicFrameLocks noGrp="1"/>
          </p:cNvGraphicFramePr>
          <p:nvPr/>
        </p:nvGraphicFramePr>
        <p:xfrm>
          <a:off x="8057449" y="2269574"/>
          <a:ext cx="3719592" cy="670560"/>
        </p:xfrm>
        <a:graphic>
          <a:graphicData uri="http://schemas.openxmlformats.org/drawingml/2006/table">
            <a:tbl>
              <a:tblPr firstRow="1">
                <a:effectLst/>
                <a:tableStyleId>{21E4AEA4-8DFA-4A89-87EB-49C32662AFE0}</a:tableStyleId>
              </a:tblPr>
              <a:tblGrid>
                <a:gridCol w="1465685">
                  <a:extLst>
                    <a:ext uri="{9D8B030D-6E8A-4147-A177-3AD203B41FA5}">
                      <a16:colId xmlns:a16="http://schemas.microsoft.com/office/drawing/2014/main" val="1144773878"/>
                    </a:ext>
                  </a:extLst>
                </a:gridCol>
                <a:gridCol w="1423577">
                  <a:extLst>
                    <a:ext uri="{9D8B030D-6E8A-4147-A177-3AD203B41FA5}">
                      <a16:colId xmlns:a16="http://schemas.microsoft.com/office/drawing/2014/main" val="1613755871"/>
                    </a:ext>
                  </a:extLst>
                </a:gridCol>
                <a:gridCol w="830330">
                  <a:extLst>
                    <a:ext uri="{9D8B030D-6E8A-4147-A177-3AD203B41FA5}">
                      <a16:colId xmlns:a16="http://schemas.microsoft.com/office/drawing/2014/main" val="3865966309"/>
                    </a:ext>
                  </a:extLst>
                </a:gridCol>
              </a:tblGrid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Computed GSD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Literature GSD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err="1">
                          <a:latin typeface="SFRM1200"/>
                        </a:rPr>
                        <a:t>Error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704662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250.00 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250 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latin typeface="SFRM1200"/>
                        </a:rPr>
                        <a:t>0%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2134692"/>
                  </a:ext>
                </a:extLst>
              </a:tr>
            </a:tbl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9FC90CC-4C88-49BC-93BE-FFC8A1D93E36}"/>
              </a:ext>
            </a:extLst>
          </p:cNvPr>
          <p:cNvSpPr txBox="1"/>
          <p:nvPr/>
        </p:nvSpPr>
        <p:spPr>
          <a:xfrm>
            <a:off x="7536354" y="2903897"/>
            <a:ext cx="476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i="1" u="none" strike="noStrike" baseline="0">
                <a:solidFill>
                  <a:schemeClr val="tx2"/>
                </a:solidFill>
                <a:latin typeface="SFRM1200"/>
              </a:rPr>
              <a:t>GSD model validation for </a:t>
            </a:r>
            <a:r>
              <a:rPr lang="en-GB" sz="1200" i="1">
                <a:solidFill>
                  <a:schemeClr val="tx2"/>
                </a:solidFill>
                <a:latin typeface="SFRM1200"/>
              </a:rPr>
              <a:t>MODIS sensor on-board Terra</a:t>
            </a:r>
            <a:endParaRPr lang="en-US" sz="1000" i="1">
              <a:solidFill>
                <a:schemeClr val="tx2"/>
              </a:solidFill>
              <a:latin typeface="SFRM120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9ABD0EE-2572-439B-85EF-A15EBB953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30" y="1930553"/>
            <a:ext cx="7350531" cy="3872493"/>
          </a:xfrm>
          <a:prstGeom prst="rect">
            <a:avLst/>
          </a:prstGeom>
        </p:spPr>
      </p:pic>
      <p:graphicFrame>
        <p:nvGraphicFramePr>
          <p:cNvPr id="23" name="Tabella 6">
            <a:extLst>
              <a:ext uri="{FF2B5EF4-FFF2-40B4-BE49-F238E27FC236}">
                <a16:creationId xmlns:a16="http://schemas.microsoft.com/office/drawing/2014/main" id="{BF685752-BE7A-487E-8FFD-6DE66399CF98}"/>
              </a:ext>
            </a:extLst>
          </p:cNvPr>
          <p:cNvGraphicFramePr>
            <a:graphicFrameLocks noGrp="1"/>
          </p:cNvGraphicFramePr>
          <p:nvPr/>
        </p:nvGraphicFramePr>
        <p:xfrm>
          <a:off x="8057449" y="3488735"/>
          <a:ext cx="3719592" cy="670560"/>
        </p:xfrm>
        <a:graphic>
          <a:graphicData uri="http://schemas.openxmlformats.org/drawingml/2006/table">
            <a:tbl>
              <a:tblPr firstRow="1">
                <a:effectLst/>
                <a:tableStyleId>{21E4AEA4-8DFA-4A89-87EB-49C32662AFE0}</a:tableStyleId>
              </a:tblPr>
              <a:tblGrid>
                <a:gridCol w="1465685">
                  <a:extLst>
                    <a:ext uri="{9D8B030D-6E8A-4147-A177-3AD203B41FA5}">
                      <a16:colId xmlns:a16="http://schemas.microsoft.com/office/drawing/2014/main" val="1144773878"/>
                    </a:ext>
                  </a:extLst>
                </a:gridCol>
                <a:gridCol w="1423577">
                  <a:extLst>
                    <a:ext uri="{9D8B030D-6E8A-4147-A177-3AD203B41FA5}">
                      <a16:colId xmlns:a16="http://schemas.microsoft.com/office/drawing/2014/main" val="1613755871"/>
                    </a:ext>
                  </a:extLst>
                </a:gridCol>
                <a:gridCol w="830330">
                  <a:extLst>
                    <a:ext uri="{9D8B030D-6E8A-4147-A177-3AD203B41FA5}">
                      <a16:colId xmlns:a16="http://schemas.microsoft.com/office/drawing/2014/main" val="3865966309"/>
                    </a:ext>
                  </a:extLst>
                </a:gridCol>
              </a:tblGrid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Computed GSD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Literature GSD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err="1">
                          <a:latin typeface="SFRM1200"/>
                        </a:rPr>
                        <a:t>Error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704662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20.00 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20 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latin typeface="SFRM1200"/>
                        </a:rPr>
                        <a:t>0%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2134692"/>
                  </a:ext>
                </a:extLst>
              </a:tr>
            </a:tbl>
          </a:graphicData>
        </a:graphic>
      </p:graphicFrame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BC7EF71-A2CC-475A-BD1F-0BE2A6B420E2}"/>
              </a:ext>
            </a:extLst>
          </p:cNvPr>
          <p:cNvSpPr txBox="1"/>
          <p:nvPr/>
        </p:nvSpPr>
        <p:spPr>
          <a:xfrm>
            <a:off x="7536354" y="4117306"/>
            <a:ext cx="476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i="1" u="none" strike="noStrike" baseline="0">
                <a:solidFill>
                  <a:schemeClr val="tx2"/>
                </a:solidFill>
                <a:latin typeface="SFRM1200"/>
              </a:rPr>
              <a:t>GSD model validation for </a:t>
            </a:r>
            <a:r>
              <a:rPr lang="en-GB" sz="1200" i="1">
                <a:solidFill>
                  <a:schemeClr val="tx2"/>
                </a:solidFill>
                <a:latin typeface="SFRM1200"/>
              </a:rPr>
              <a:t>HRVIR sensor on-board SPOT-4</a:t>
            </a:r>
            <a:endParaRPr lang="en-US" sz="1000" i="1">
              <a:solidFill>
                <a:schemeClr val="tx2"/>
              </a:solidFill>
              <a:latin typeface="SFRM1200"/>
            </a:endParaRPr>
          </a:p>
        </p:txBody>
      </p:sp>
      <p:graphicFrame>
        <p:nvGraphicFramePr>
          <p:cNvPr id="25" name="Tabella 6">
            <a:extLst>
              <a:ext uri="{FF2B5EF4-FFF2-40B4-BE49-F238E27FC236}">
                <a16:creationId xmlns:a16="http://schemas.microsoft.com/office/drawing/2014/main" id="{E7D554C0-808F-4486-8E5A-9D2B981E4E0C}"/>
              </a:ext>
            </a:extLst>
          </p:cNvPr>
          <p:cNvGraphicFramePr>
            <a:graphicFrameLocks noGrp="1"/>
          </p:cNvGraphicFramePr>
          <p:nvPr/>
        </p:nvGraphicFramePr>
        <p:xfrm>
          <a:off x="7851683" y="4701490"/>
          <a:ext cx="4139091" cy="1493520"/>
        </p:xfrm>
        <a:graphic>
          <a:graphicData uri="http://schemas.openxmlformats.org/drawingml/2006/table">
            <a:tbl>
              <a:tblPr firstRow="1">
                <a:effectLst/>
                <a:tableStyleId>{21E4AEA4-8DFA-4A89-87EB-49C32662AFE0}</a:tableStyleId>
              </a:tblPr>
              <a:tblGrid>
                <a:gridCol w="1090566">
                  <a:extLst>
                    <a:ext uri="{9D8B030D-6E8A-4147-A177-3AD203B41FA5}">
                      <a16:colId xmlns:a16="http://schemas.microsoft.com/office/drawing/2014/main" val="795823629"/>
                    </a:ext>
                  </a:extLst>
                </a:gridCol>
                <a:gridCol w="1179946">
                  <a:extLst>
                    <a:ext uri="{9D8B030D-6E8A-4147-A177-3AD203B41FA5}">
                      <a16:colId xmlns:a16="http://schemas.microsoft.com/office/drawing/2014/main" val="1144773878"/>
                    </a:ext>
                  </a:extLst>
                </a:gridCol>
                <a:gridCol w="1041991">
                  <a:extLst>
                    <a:ext uri="{9D8B030D-6E8A-4147-A177-3AD203B41FA5}">
                      <a16:colId xmlns:a16="http://schemas.microsoft.com/office/drawing/2014/main" val="1613755871"/>
                    </a:ext>
                  </a:extLst>
                </a:gridCol>
                <a:gridCol w="826588">
                  <a:extLst>
                    <a:ext uri="{9D8B030D-6E8A-4147-A177-3AD203B41FA5}">
                      <a16:colId xmlns:a16="http://schemas.microsoft.com/office/drawing/2014/main" val="3865966309"/>
                    </a:ext>
                  </a:extLst>
                </a:gridCol>
              </a:tblGrid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SFRM1200"/>
                        </a:rPr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Computed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Literature 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err="1">
                          <a:latin typeface="SFRM1200"/>
                        </a:rPr>
                        <a:t>Error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704662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SFRM1200"/>
                        </a:rPr>
                        <a:t>Range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17.33 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18 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latin typeface="SFRM1200"/>
                        </a:rPr>
                        <a:t>3.72%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2134692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SFRM1200"/>
                        </a:rPr>
                        <a:t>Azimuth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SFRM1200"/>
                        </a:rPr>
                        <a:t>5.95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SFRM1200"/>
                        </a:rPr>
                        <a:t>6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>
                          <a:latin typeface="SFRM1200"/>
                        </a:rPr>
                        <a:t>0.83%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88549"/>
                  </a:ext>
                </a:extLst>
              </a:tr>
            </a:tbl>
          </a:graphicData>
        </a:graphic>
      </p:graphicFrame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BE98C31-D6F5-4513-9305-7E0963F1A62B}"/>
              </a:ext>
            </a:extLst>
          </p:cNvPr>
          <p:cNvSpPr txBox="1"/>
          <p:nvPr/>
        </p:nvSpPr>
        <p:spPr>
          <a:xfrm>
            <a:off x="7536354" y="6168684"/>
            <a:ext cx="476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i="1" u="none" strike="noStrike" baseline="0">
                <a:solidFill>
                  <a:schemeClr val="tx2"/>
                </a:solidFill>
                <a:latin typeface="SFRM1200"/>
              </a:rPr>
              <a:t>Spatial resolution model validation for </a:t>
            </a:r>
            <a:r>
              <a:rPr lang="en-GB" sz="1200" i="1">
                <a:solidFill>
                  <a:schemeClr val="tx2"/>
                </a:solidFill>
                <a:latin typeface="SFRM1200"/>
              </a:rPr>
              <a:t>SAR on-board JERS-1</a:t>
            </a:r>
            <a:endParaRPr lang="en-US" sz="1000" i="1">
              <a:solidFill>
                <a:schemeClr val="tx2"/>
              </a:solidFill>
              <a:latin typeface="SFRM1200"/>
            </a:endParaRPr>
          </a:p>
        </p:txBody>
      </p:sp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E4ADE9F5-920F-4238-9CCC-103E30D8E7D6}"/>
              </a:ext>
            </a:extLst>
          </p:cNvPr>
          <p:cNvSpPr txBox="1">
            <a:spLocks/>
          </p:cNvSpPr>
          <p:nvPr/>
        </p:nvSpPr>
        <p:spPr>
          <a:xfrm>
            <a:off x="8612807" y="1965952"/>
            <a:ext cx="2560373" cy="62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 b="1">
                <a:solidFill>
                  <a:schemeClr val="tx1"/>
                </a:solidFill>
                <a:latin typeface="SFRM1200"/>
              </a:rPr>
              <a:t>Whiskbroom </a:t>
            </a:r>
            <a:r>
              <a:rPr lang="it-IT" sz="1800" b="1" err="1">
                <a:solidFill>
                  <a:schemeClr val="tx1"/>
                </a:solidFill>
                <a:latin typeface="SFRM1200"/>
              </a:rPr>
              <a:t>sensor</a:t>
            </a:r>
            <a:endParaRPr lang="it-IT" sz="1800" b="1">
              <a:solidFill>
                <a:schemeClr val="tx1"/>
              </a:solidFill>
              <a:latin typeface="SFRM1200"/>
            </a:endParaRP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89E97741-5150-4CE7-AB3A-F8F30DEA9727}"/>
              </a:ext>
            </a:extLst>
          </p:cNvPr>
          <p:cNvSpPr txBox="1">
            <a:spLocks/>
          </p:cNvSpPr>
          <p:nvPr/>
        </p:nvSpPr>
        <p:spPr>
          <a:xfrm>
            <a:off x="8637058" y="3190506"/>
            <a:ext cx="2560373" cy="62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 b="1">
                <a:solidFill>
                  <a:schemeClr val="tx1"/>
                </a:solidFill>
                <a:latin typeface="SFRM1200"/>
              </a:rPr>
              <a:t>Pushbroom </a:t>
            </a:r>
            <a:r>
              <a:rPr lang="it-IT" sz="1800" b="1" err="1">
                <a:solidFill>
                  <a:schemeClr val="tx1"/>
                </a:solidFill>
                <a:latin typeface="SFRM1200"/>
              </a:rPr>
              <a:t>sensor</a:t>
            </a:r>
            <a:endParaRPr lang="it-IT" sz="1800" b="1">
              <a:solidFill>
                <a:schemeClr val="tx1"/>
              </a:solidFill>
              <a:latin typeface="SFRM1200"/>
            </a:endParaRPr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7108545B-F9F8-454A-A8A7-70C70984B121}"/>
              </a:ext>
            </a:extLst>
          </p:cNvPr>
          <p:cNvSpPr txBox="1">
            <a:spLocks/>
          </p:cNvSpPr>
          <p:nvPr/>
        </p:nvSpPr>
        <p:spPr>
          <a:xfrm>
            <a:off x="8611258" y="4405225"/>
            <a:ext cx="2560373" cy="62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 b="1">
                <a:solidFill>
                  <a:schemeClr val="tx1"/>
                </a:solidFill>
                <a:latin typeface="SFRM1200"/>
              </a:rPr>
              <a:t>SAR </a:t>
            </a:r>
            <a:r>
              <a:rPr lang="it-IT" sz="1800" b="1" err="1">
                <a:solidFill>
                  <a:schemeClr val="tx1"/>
                </a:solidFill>
                <a:latin typeface="SFRM1200"/>
              </a:rPr>
              <a:t>sensor</a:t>
            </a:r>
            <a:endParaRPr lang="it-IT" sz="1800" b="1">
              <a:solidFill>
                <a:schemeClr val="tx1"/>
              </a:solidFill>
              <a:latin typeface="SFRM1200"/>
            </a:endParaRPr>
          </a:p>
        </p:txBody>
      </p:sp>
    </p:spTree>
    <p:extLst>
      <p:ext uri="{BB962C8B-B14F-4D97-AF65-F5344CB8AC3E}">
        <p14:creationId xmlns:p14="http://schemas.microsoft.com/office/powerpoint/2010/main" val="3212679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Spatial resolution index 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26</a:t>
            </a:fld>
            <a:endParaRPr lang="en-GB" noProof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0EB760A1-ECAF-452D-85E5-CD60F0F47FF3}"/>
              </a:ext>
            </a:extLst>
          </p:cNvPr>
          <p:cNvSpPr txBox="1">
            <a:spLocks/>
          </p:cNvSpPr>
          <p:nvPr/>
        </p:nvSpPr>
        <p:spPr>
          <a:xfrm>
            <a:off x="295923" y="1273518"/>
            <a:ext cx="2743200" cy="553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>
                <a:latin typeface="SFRM1200"/>
              </a:rPr>
              <a:t>SR service </a:t>
            </a:r>
            <a:r>
              <a:rPr lang="it-IT" sz="1800" err="1">
                <a:latin typeface="SFRM1200"/>
              </a:rPr>
              <a:t>requirements</a:t>
            </a:r>
            <a:endParaRPr lang="it-IT" sz="1800">
              <a:latin typeface="SFRM1200"/>
            </a:endParaRP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E67192AA-2C56-42DA-B1C9-41CB78CBAA7E}"/>
              </a:ext>
            </a:extLst>
          </p:cNvPr>
          <p:cNvSpPr txBox="1">
            <a:spLocks/>
          </p:cNvSpPr>
          <p:nvPr/>
        </p:nvSpPr>
        <p:spPr>
          <a:xfrm>
            <a:off x="4773845" y="1268252"/>
            <a:ext cx="3060473" cy="553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>
                <a:latin typeface="SFRM1200"/>
              </a:rPr>
              <a:t>Index </a:t>
            </a:r>
            <a:r>
              <a:rPr lang="it-IT" sz="1800" err="1">
                <a:latin typeface="SFRM1200"/>
              </a:rPr>
              <a:t>computation</a:t>
            </a:r>
            <a:endParaRPr lang="it-IT" sz="1800">
              <a:latin typeface="SFRM1200"/>
            </a:endParaRP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A58C5C99-3CF5-4B34-AA78-9E6A1CF2CE98}"/>
              </a:ext>
            </a:extLst>
          </p:cNvPr>
          <p:cNvSpPr txBox="1">
            <a:spLocks/>
          </p:cNvSpPr>
          <p:nvPr/>
        </p:nvSpPr>
        <p:spPr>
          <a:xfrm>
            <a:off x="4822393" y="2047095"/>
            <a:ext cx="2743200" cy="553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>
                <a:latin typeface="SFRM1200"/>
              </a:rPr>
              <a:t>Index </a:t>
            </a:r>
            <a:r>
              <a:rPr lang="it-IT" sz="1800" err="1">
                <a:latin typeface="SFRM1200"/>
              </a:rPr>
              <a:t>application</a:t>
            </a:r>
            <a:endParaRPr lang="it-IT" sz="1800">
              <a:latin typeface="SFRM120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9693A19-8693-4531-9206-A1A2A61CB1B3}"/>
                  </a:ext>
                </a:extLst>
              </p:cNvPr>
              <p:cNvSpPr txBox="1"/>
              <p:nvPr/>
            </p:nvSpPr>
            <p:spPr>
              <a:xfrm>
                <a:off x="7188592" y="1113945"/>
                <a:ext cx="4048608" cy="5954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𝑆𝑅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𝑆𝑅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𝑠𝑒𝑟𝑣𝑖𝑐𝑒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𝑆𝑅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𝑜𝑝𝑒𝑟𝑎𝑡𝑖𝑣𝑒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𝑆𝑅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𝑠𝑒𝑟𝑣𝑖𝑐𝑒</m:t>
                              </m:r>
                              <m: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it-IT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𝑆𝑅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𝑠𝑒𝑟𝑣𝑖𝑐𝑒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en-GB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9693A19-8693-4531-9206-A1A2A61CB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592" y="1113945"/>
                <a:ext cx="4048608" cy="5954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067221A1-307C-464D-A206-9FCA494CA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907"/>
            <a:ext cx="4822393" cy="361679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82B32F3-54FA-4231-A761-9104C8ED2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878" y="2490008"/>
            <a:ext cx="3811486" cy="285861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C4ED3FF-D2E0-436A-A8A2-A5606C3788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/>
          <a:stretch/>
        </p:blipFill>
        <p:spPr>
          <a:xfrm>
            <a:off x="4703371" y="2490006"/>
            <a:ext cx="3621778" cy="28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09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60FBA714-7F2C-46FF-8294-B2A1BC28C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3" y="2000674"/>
            <a:ext cx="6882066" cy="387116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Temporal resolution index 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27</a:t>
            </a:fld>
            <a:endParaRPr lang="en-GB" noProof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0EB760A1-ECAF-452D-85E5-CD60F0F47FF3}"/>
              </a:ext>
            </a:extLst>
          </p:cNvPr>
          <p:cNvSpPr txBox="1">
            <a:spLocks/>
          </p:cNvSpPr>
          <p:nvPr/>
        </p:nvSpPr>
        <p:spPr>
          <a:xfrm>
            <a:off x="295923" y="2149071"/>
            <a:ext cx="1875757" cy="39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>
                <a:latin typeface="SFRM1200"/>
              </a:rPr>
              <a:t>Flowchart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E67192AA-2C56-42DA-B1C9-41CB78CBAA7E}"/>
              </a:ext>
            </a:extLst>
          </p:cNvPr>
          <p:cNvSpPr txBox="1">
            <a:spLocks/>
          </p:cNvSpPr>
          <p:nvPr/>
        </p:nvSpPr>
        <p:spPr>
          <a:xfrm>
            <a:off x="7526430" y="2166775"/>
            <a:ext cx="2651953" cy="39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>
                <a:latin typeface="SFRM1200"/>
              </a:rPr>
              <a:t>Model </a:t>
            </a:r>
            <a:r>
              <a:rPr lang="it-IT" sz="1800" err="1">
                <a:latin typeface="SFRM1200"/>
              </a:rPr>
              <a:t>validation</a:t>
            </a:r>
            <a:endParaRPr lang="it-IT" sz="1800">
              <a:latin typeface="SFRM1200"/>
            </a:endParaRP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1C455B7A-A303-4F50-A64F-5D85FB0B9758}"/>
              </a:ext>
            </a:extLst>
          </p:cNvPr>
          <p:cNvSpPr txBox="1">
            <a:spLocks/>
          </p:cNvSpPr>
          <p:nvPr/>
        </p:nvSpPr>
        <p:spPr>
          <a:xfrm>
            <a:off x="282671" y="1273211"/>
            <a:ext cx="10531103" cy="1007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>
                <a:latin typeface="SFRM1200"/>
              </a:rPr>
              <a:t>ReVisit Time (</a:t>
            </a:r>
            <a:r>
              <a:rPr lang="it-IT" sz="1800" b="1" dirty="0">
                <a:solidFill>
                  <a:schemeClr val="tx1"/>
                </a:solidFill>
                <a:latin typeface="SFRM1200"/>
              </a:rPr>
              <a:t>RVT</a:t>
            </a:r>
            <a:r>
              <a:rPr lang="it-IT" sz="1800" dirty="0">
                <a:latin typeface="SFRM1200"/>
              </a:rPr>
              <a:t>): </a:t>
            </a:r>
            <a:r>
              <a:rPr lang="en-GB" sz="1800" b="0" i="0" u="none" strike="noStrike" baseline="0" dirty="0">
                <a:latin typeface="SFRM1200"/>
              </a:rPr>
              <a:t>time elapsed between two successive observations of the same ground point on the surface of the Earth</a:t>
            </a:r>
            <a:r>
              <a:rPr lang="it-IT" sz="1800" dirty="0">
                <a:latin typeface="SFRM1200"/>
              </a:rPr>
              <a:t> </a:t>
            </a:r>
          </a:p>
        </p:txBody>
      </p:sp>
      <p:graphicFrame>
        <p:nvGraphicFramePr>
          <p:cNvPr id="2" name="Tabella 6">
            <a:extLst>
              <a:ext uri="{FF2B5EF4-FFF2-40B4-BE49-F238E27FC236}">
                <a16:creationId xmlns:a16="http://schemas.microsoft.com/office/drawing/2014/main" id="{64CA49EB-10EB-4068-9CB7-A133A275473F}"/>
              </a:ext>
            </a:extLst>
          </p:cNvPr>
          <p:cNvGraphicFramePr>
            <a:graphicFrameLocks noGrp="1"/>
          </p:cNvGraphicFramePr>
          <p:nvPr/>
        </p:nvGraphicFramePr>
        <p:xfrm>
          <a:off x="7526430" y="2648762"/>
          <a:ext cx="4454660" cy="1341120"/>
        </p:xfrm>
        <a:graphic>
          <a:graphicData uri="http://schemas.openxmlformats.org/drawingml/2006/table">
            <a:tbl>
              <a:tblPr firstRow="1">
                <a:effectLst/>
                <a:tableStyleId>{21E4AEA4-8DFA-4A89-87EB-49C32662AFE0}</a:tableStyleId>
              </a:tblPr>
              <a:tblGrid>
                <a:gridCol w="1113665">
                  <a:extLst>
                    <a:ext uri="{9D8B030D-6E8A-4147-A177-3AD203B41FA5}">
                      <a16:colId xmlns:a16="http://schemas.microsoft.com/office/drawing/2014/main" val="3289004848"/>
                    </a:ext>
                  </a:extLst>
                </a:gridCol>
                <a:gridCol w="1113665">
                  <a:extLst>
                    <a:ext uri="{9D8B030D-6E8A-4147-A177-3AD203B41FA5}">
                      <a16:colId xmlns:a16="http://schemas.microsoft.com/office/drawing/2014/main" val="1144773878"/>
                    </a:ext>
                  </a:extLst>
                </a:gridCol>
                <a:gridCol w="1113665">
                  <a:extLst>
                    <a:ext uri="{9D8B030D-6E8A-4147-A177-3AD203B41FA5}">
                      <a16:colId xmlns:a16="http://schemas.microsoft.com/office/drawing/2014/main" val="1613755871"/>
                    </a:ext>
                  </a:extLst>
                </a:gridCol>
                <a:gridCol w="1113665">
                  <a:extLst>
                    <a:ext uri="{9D8B030D-6E8A-4147-A177-3AD203B41FA5}">
                      <a16:colId xmlns:a16="http://schemas.microsoft.com/office/drawing/2014/main" val="3865966309"/>
                    </a:ext>
                  </a:extLst>
                </a:gridCol>
              </a:tblGrid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 err="1">
                          <a:latin typeface="SFRM1200"/>
                        </a:rPr>
                        <a:t>Variable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err="1">
                          <a:latin typeface="SFRM1200"/>
                        </a:rPr>
                        <a:t>Computed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Literature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err="1">
                          <a:latin typeface="SFRM1200"/>
                        </a:rPr>
                        <a:t>Error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704662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S’</a:t>
                      </a:r>
                      <a:r>
                        <a:rPr lang="it-IT" sz="1600" baseline="-25000" err="1">
                          <a:latin typeface="SFRM1200"/>
                        </a:rPr>
                        <a:t>width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735.35 km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735.43 km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>
                          <a:latin typeface="SFRM1200"/>
                        </a:rPr>
                        <a:t>~ </a:t>
                      </a:r>
                      <a:r>
                        <a:rPr lang="it-IT" sz="1600">
                          <a:latin typeface="SFRM1200"/>
                        </a:rPr>
                        <a:t>0%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2134692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RVT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4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4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0%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1824713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 err="1">
                          <a:latin typeface="SFRM1200"/>
                        </a:rPr>
                        <a:t>RVT</a:t>
                      </a:r>
                      <a:r>
                        <a:rPr lang="it-IT" sz="1600" baseline="-25000" err="1">
                          <a:latin typeface="SFRM1200"/>
                        </a:rPr>
                        <a:t>min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1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1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latin typeface="SFRM1200"/>
                        </a:rPr>
                        <a:t>0%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8975348"/>
                  </a:ext>
                </a:extLst>
              </a:tr>
            </a:tbl>
          </a:graphicData>
        </a:graphic>
      </p:graphicFrame>
      <p:graphicFrame>
        <p:nvGraphicFramePr>
          <p:cNvPr id="15" name="Tabella 6">
            <a:extLst>
              <a:ext uri="{FF2B5EF4-FFF2-40B4-BE49-F238E27FC236}">
                <a16:creationId xmlns:a16="http://schemas.microsoft.com/office/drawing/2014/main" id="{5CAA5862-FF6B-4CA3-915A-A829FDCF3D5D}"/>
              </a:ext>
            </a:extLst>
          </p:cNvPr>
          <p:cNvGraphicFramePr>
            <a:graphicFrameLocks noGrp="1"/>
          </p:cNvGraphicFramePr>
          <p:nvPr/>
        </p:nvGraphicFramePr>
        <p:xfrm>
          <a:off x="7526430" y="4537298"/>
          <a:ext cx="4454660" cy="1341120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113665">
                  <a:extLst>
                    <a:ext uri="{9D8B030D-6E8A-4147-A177-3AD203B41FA5}">
                      <a16:colId xmlns:a16="http://schemas.microsoft.com/office/drawing/2014/main" val="3289004848"/>
                    </a:ext>
                  </a:extLst>
                </a:gridCol>
                <a:gridCol w="1113665">
                  <a:extLst>
                    <a:ext uri="{9D8B030D-6E8A-4147-A177-3AD203B41FA5}">
                      <a16:colId xmlns:a16="http://schemas.microsoft.com/office/drawing/2014/main" val="1144773878"/>
                    </a:ext>
                  </a:extLst>
                </a:gridCol>
                <a:gridCol w="1113665">
                  <a:extLst>
                    <a:ext uri="{9D8B030D-6E8A-4147-A177-3AD203B41FA5}">
                      <a16:colId xmlns:a16="http://schemas.microsoft.com/office/drawing/2014/main" val="1613755871"/>
                    </a:ext>
                  </a:extLst>
                </a:gridCol>
                <a:gridCol w="1113665">
                  <a:extLst>
                    <a:ext uri="{9D8B030D-6E8A-4147-A177-3AD203B41FA5}">
                      <a16:colId xmlns:a16="http://schemas.microsoft.com/office/drawing/2014/main" val="3865966309"/>
                    </a:ext>
                  </a:extLst>
                </a:gridCol>
              </a:tblGrid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 err="1">
                          <a:latin typeface="SFRM1200"/>
                        </a:rPr>
                        <a:t>Variable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err="1">
                          <a:latin typeface="SFRM1200"/>
                        </a:rPr>
                        <a:t>Computed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Literature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err="1">
                          <a:latin typeface="SFRM1200"/>
                        </a:rPr>
                        <a:t>Error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704662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S’</a:t>
                      </a:r>
                      <a:r>
                        <a:rPr lang="it-IT" sz="1600" baseline="-25000" err="1">
                          <a:latin typeface="SFRM1200"/>
                        </a:rPr>
                        <a:t>width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823.76 km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830.17 km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latin typeface="SFRM1200"/>
                        </a:rPr>
                        <a:t>0.77%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2134692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RVT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5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5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0%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1824713"/>
                  </a:ext>
                </a:extLst>
              </a:tr>
              <a:tr h="292713">
                <a:tc>
                  <a:txBody>
                    <a:bodyPr/>
                    <a:lstStyle/>
                    <a:p>
                      <a:pPr algn="ctr"/>
                      <a:r>
                        <a:rPr lang="it-IT" sz="1600" err="1">
                          <a:latin typeface="SFRM1200"/>
                        </a:rPr>
                        <a:t>RVT</a:t>
                      </a:r>
                      <a:r>
                        <a:rPr lang="it-IT" sz="1600" baseline="-25000" err="1">
                          <a:latin typeface="SFRM1200"/>
                        </a:rPr>
                        <a:t>min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1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1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>
                          <a:latin typeface="SFRM1200"/>
                        </a:rPr>
                        <a:t>0%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8975348"/>
                  </a:ext>
                </a:extLst>
              </a:tr>
            </a:tbl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9FC90CC-4C88-49BC-93BE-FFC8A1D93E36}"/>
              </a:ext>
            </a:extLst>
          </p:cNvPr>
          <p:cNvSpPr txBox="1"/>
          <p:nvPr/>
        </p:nvSpPr>
        <p:spPr>
          <a:xfrm>
            <a:off x="7372869" y="3939793"/>
            <a:ext cx="476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i="1" u="none" strike="noStrike" baseline="0">
                <a:solidFill>
                  <a:schemeClr val="tx2"/>
                </a:solidFill>
                <a:latin typeface="SFRM1200"/>
              </a:rPr>
              <a:t>RVT model validation for HJ-1A satellite</a:t>
            </a:r>
            <a:endParaRPr lang="en-US" sz="1000" i="1">
              <a:solidFill>
                <a:schemeClr val="tx2"/>
              </a:solidFill>
              <a:latin typeface="SFRM120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90B1AA9-9311-49E8-AA36-350879BD256C}"/>
              </a:ext>
            </a:extLst>
          </p:cNvPr>
          <p:cNvSpPr txBox="1"/>
          <p:nvPr/>
        </p:nvSpPr>
        <p:spPr>
          <a:xfrm>
            <a:off x="7394529" y="5829114"/>
            <a:ext cx="476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i="1" u="none" strike="noStrike" baseline="0">
                <a:solidFill>
                  <a:schemeClr val="tx2"/>
                </a:solidFill>
                <a:latin typeface="SFRM1200"/>
              </a:rPr>
              <a:t>RVT model validation for IRS–P6 satellite</a:t>
            </a:r>
            <a:endParaRPr lang="en-US" sz="1000" i="1">
              <a:solidFill>
                <a:schemeClr val="tx2"/>
              </a:solidFill>
              <a:latin typeface="SFRM1200"/>
            </a:endParaRPr>
          </a:p>
        </p:txBody>
      </p:sp>
    </p:spTree>
    <p:extLst>
      <p:ext uri="{BB962C8B-B14F-4D97-AF65-F5344CB8AC3E}">
        <p14:creationId xmlns:p14="http://schemas.microsoft.com/office/powerpoint/2010/main" val="2660095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Temporal resolution index 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28</a:t>
            </a:fld>
            <a:endParaRPr lang="en-GB" noProof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0EB760A1-ECAF-452D-85E5-CD60F0F47FF3}"/>
              </a:ext>
            </a:extLst>
          </p:cNvPr>
          <p:cNvSpPr txBox="1">
            <a:spLocks/>
          </p:cNvSpPr>
          <p:nvPr/>
        </p:nvSpPr>
        <p:spPr>
          <a:xfrm>
            <a:off x="286079" y="1572917"/>
            <a:ext cx="2743200" cy="553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>
                <a:latin typeface="SFRM1200"/>
              </a:rPr>
              <a:t>TR service </a:t>
            </a:r>
            <a:r>
              <a:rPr lang="it-IT" sz="1800" err="1">
                <a:latin typeface="SFRM1200"/>
              </a:rPr>
              <a:t>requirements</a:t>
            </a:r>
            <a:endParaRPr lang="it-IT" sz="1800">
              <a:latin typeface="SFRM1200"/>
            </a:endParaRP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E67192AA-2C56-42DA-B1C9-41CB78CBAA7E}"/>
              </a:ext>
            </a:extLst>
          </p:cNvPr>
          <p:cNvSpPr txBox="1">
            <a:spLocks/>
          </p:cNvSpPr>
          <p:nvPr/>
        </p:nvSpPr>
        <p:spPr>
          <a:xfrm>
            <a:off x="4786169" y="1568015"/>
            <a:ext cx="2841239" cy="397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>
                <a:latin typeface="SFRM1200"/>
              </a:rPr>
              <a:t>Index </a:t>
            </a:r>
            <a:r>
              <a:rPr lang="it-IT" sz="1800" err="1">
                <a:latin typeface="SFRM1200"/>
              </a:rPr>
              <a:t>computation</a:t>
            </a:r>
            <a:endParaRPr lang="it-IT" sz="1800">
              <a:latin typeface="SFRM120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D88F248-8FB6-419B-B7BD-EF8E06F9F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9" y="1961051"/>
            <a:ext cx="4742218" cy="3556663"/>
          </a:xfrm>
          <a:prstGeom prst="rect">
            <a:avLst/>
          </a:prstGeom>
        </p:spPr>
      </p:pic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A58C5C99-3CF5-4B34-AA78-9E6A1CF2CE98}"/>
              </a:ext>
            </a:extLst>
          </p:cNvPr>
          <p:cNvSpPr txBox="1">
            <a:spLocks/>
          </p:cNvSpPr>
          <p:nvPr/>
        </p:nvSpPr>
        <p:spPr>
          <a:xfrm>
            <a:off x="7385987" y="2646687"/>
            <a:ext cx="2743200" cy="553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>
                <a:latin typeface="SFRM1200"/>
              </a:rPr>
              <a:t>Index </a:t>
            </a:r>
            <a:r>
              <a:rPr lang="it-IT" sz="1800" err="1">
                <a:latin typeface="SFRM1200"/>
              </a:rPr>
              <a:t>application</a:t>
            </a:r>
            <a:endParaRPr lang="it-IT" sz="1800">
              <a:latin typeface="SFRM120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4C8CD1AA-0D9F-42AA-BF74-C6C1E6E4D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12" y="3072213"/>
            <a:ext cx="3811486" cy="285861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3A05DBB-C276-4133-B627-E659BF5B9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514" y="3069052"/>
            <a:ext cx="3811486" cy="2858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9693A19-8693-4531-9206-A1A2A61CB1B3}"/>
                  </a:ext>
                </a:extLst>
              </p:cNvPr>
              <p:cNvSpPr txBox="1"/>
              <p:nvPr/>
            </p:nvSpPr>
            <p:spPr>
              <a:xfrm>
                <a:off x="7100955" y="1454262"/>
                <a:ext cx="4361259" cy="5936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𝑇𝑅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𝑅𝑉𝑇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𝑠𝑒𝑟𝑣𝑖𝑐𝑒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𝑅𝑉𝑇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𝑜𝑝𝑒𝑟𝑎𝑡𝑖𝑣𝑒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𝑅𝑉𝑇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𝑠𝑒𝑟𝑣𝑖𝑐𝑒</m:t>
                              </m:r>
                              <m: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it-IT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𝑅𝑉𝑇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𝑠𝑒𝑟𝑣𝑖𝑐𝑒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en-GB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9693A19-8693-4531-9206-A1A2A61CB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955" y="1454262"/>
                <a:ext cx="4361259" cy="5936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0573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3131909A-C3D9-44DE-B30B-08DD378799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t="47578" r="4548" b="5737"/>
          <a:stretch/>
        </p:blipFill>
        <p:spPr>
          <a:xfrm>
            <a:off x="388719" y="1825446"/>
            <a:ext cx="6647710" cy="192860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Spectral efficiency index for passive sensors – Air Quality Monitoring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29</a:t>
            </a:fld>
            <a:endParaRPr lang="en-GB" noProof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CE73B19-E92B-4A3B-AFB3-B32D4571E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42" y="3910356"/>
            <a:ext cx="3393205" cy="254490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8B0FF58-FEFE-4A1D-89F1-0D292159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8"/>
          <a:stretch/>
        </p:blipFill>
        <p:spPr>
          <a:xfrm>
            <a:off x="189818" y="3910356"/>
            <a:ext cx="3215119" cy="2544905"/>
          </a:xfrm>
          <a:prstGeom prst="rect">
            <a:avLst/>
          </a:prstGeom>
        </p:spPr>
      </p:pic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955DEF50-60C7-4BC3-B562-3815F0B23880}"/>
              </a:ext>
            </a:extLst>
          </p:cNvPr>
          <p:cNvSpPr txBox="1">
            <a:spLocks/>
          </p:cNvSpPr>
          <p:nvPr/>
        </p:nvSpPr>
        <p:spPr>
          <a:xfrm>
            <a:off x="6992658" y="3236048"/>
            <a:ext cx="4288101" cy="376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>
                <a:latin typeface="SFRM1200"/>
              </a:rPr>
              <a:t>Index </a:t>
            </a:r>
            <a:r>
              <a:rPr lang="it-IT" sz="1800" dirty="0" err="1">
                <a:latin typeface="SFRM1200"/>
              </a:rPr>
              <a:t>definition</a:t>
            </a:r>
            <a:endParaRPr lang="it-IT" sz="1800" dirty="0">
              <a:latin typeface="SFRM120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A3A2366-6ADF-40E5-88B8-ABF864A493A8}"/>
                  </a:ext>
                </a:extLst>
              </p:cNvPr>
              <p:cNvSpPr txBox="1"/>
              <p:nvPr/>
            </p:nvSpPr>
            <p:spPr>
              <a:xfrm>
                <a:off x="7808241" y="3613862"/>
                <a:ext cx="2855910" cy="5609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𝑆𝑝𝑒𝑐𝑡𝑟</m:t>
                          </m:r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𝐴𝑄𝑀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𝑜𝑏𝑠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𝑔𝑎𝑠𝑒𝑠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𝑔𝑎𝑠𝑒𝑠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en-GB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A3A2366-6ADF-40E5-88B8-ABF864A49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241" y="3613862"/>
                <a:ext cx="2855910" cy="5609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2EB111B4-3540-4747-9F87-B0979AC356B4}"/>
              </a:ext>
            </a:extLst>
          </p:cNvPr>
          <p:cNvSpPr txBox="1">
            <a:spLocks/>
          </p:cNvSpPr>
          <p:nvPr/>
        </p:nvSpPr>
        <p:spPr>
          <a:xfrm>
            <a:off x="305588" y="1213163"/>
            <a:ext cx="12264000" cy="397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err="1">
                <a:latin typeface="SFRM1200"/>
              </a:rPr>
              <a:t>Based</a:t>
            </a:r>
            <a:r>
              <a:rPr lang="it-IT" sz="1800">
                <a:latin typeface="SFRM1200"/>
              </a:rPr>
              <a:t> on </a:t>
            </a:r>
            <a:r>
              <a:rPr lang="it-IT" sz="1800" err="1">
                <a:latin typeface="SFRM1200"/>
              </a:rPr>
              <a:t>gases</a:t>
            </a:r>
            <a:r>
              <a:rPr lang="it-IT" sz="1800">
                <a:latin typeface="SFRM1200"/>
              </a:rPr>
              <a:t> </a:t>
            </a:r>
            <a:r>
              <a:rPr lang="it-IT" sz="1800" b="1" err="1">
                <a:solidFill>
                  <a:schemeClr val="tx1"/>
                </a:solidFill>
                <a:latin typeface="SFRM1200"/>
              </a:rPr>
              <a:t>detection</a:t>
            </a:r>
            <a:r>
              <a:rPr lang="it-IT" sz="1800" b="1">
                <a:solidFill>
                  <a:schemeClr val="tx1"/>
                </a:solidFill>
                <a:latin typeface="SFRM1200"/>
              </a:rPr>
              <a:t> </a:t>
            </a:r>
            <a:r>
              <a:rPr lang="it-IT" sz="1800" b="1" err="1">
                <a:solidFill>
                  <a:schemeClr val="tx1"/>
                </a:solidFill>
                <a:latin typeface="SFRM1200"/>
              </a:rPr>
              <a:t>bands</a:t>
            </a:r>
            <a:r>
              <a:rPr lang="it-IT" sz="1800">
                <a:latin typeface="SFRM1200"/>
              </a:rPr>
              <a:t> in the UV (0.1 – 0.37 </a:t>
            </a:r>
            <a:r>
              <a:rPr lang="it-IT" sz="1800">
                <a:solidFill>
                  <a:schemeClr val="tx2"/>
                </a:solidFill>
                <a:latin typeface="SFRM1200"/>
                <a:cs typeface="GreekC_IV25" panose="00000400000000000000" pitchFamily="2" charset="0"/>
              </a:rPr>
              <a:t>µ</a:t>
            </a:r>
            <a:r>
              <a:rPr lang="it-IT" sz="1800">
                <a:solidFill>
                  <a:schemeClr val="tx2"/>
                </a:solidFill>
                <a:latin typeface="SFRM1200"/>
              </a:rPr>
              <a:t>m</a:t>
            </a:r>
            <a:r>
              <a:rPr lang="it-IT" sz="1800">
                <a:latin typeface="SFRM1200"/>
              </a:rPr>
              <a:t>), </a:t>
            </a:r>
            <a:r>
              <a:rPr lang="it-IT" sz="1800">
                <a:solidFill>
                  <a:schemeClr val="tx2"/>
                </a:solidFill>
                <a:latin typeface="SFRM1200"/>
              </a:rPr>
              <a:t>VIS-SWIR (0.37 – 2.5 </a:t>
            </a:r>
            <a:r>
              <a:rPr lang="it-IT" sz="1800">
                <a:solidFill>
                  <a:schemeClr val="tx2"/>
                </a:solidFill>
                <a:latin typeface="SFRM1200"/>
                <a:cs typeface="GreekC_IV25" panose="00000400000000000000" pitchFamily="2" charset="0"/>
              </a:rPr>
              <a:t>µ</a:t>
            </a:r>
            <a:r>
              <a:rPr lang="it-IT" sz="1800">
                <a:solidFill>
                  <a:schemeClr val="tx2"/>
                </a:solidFill>
                <a:latin typeface="SFRM1200"/>
              </a:rPr>
              <a:t>m) and TIR (3 – 5, 8 – 14 </a:t>
            </a:r>
            <a:r>
              <a:rPr lang="it-IT" sz="1800">
                <a:solidFill>
                  <a:schemeClr val="tx2"/>
                </a:solidFill>
                <a:latin typeface="SFRM1200"/>
                <a:cs typeface="GreekC_IV25" panose="00000400000000000000" pitchFamily="2" charset="0"/>
              </a:rPr>
              <a:t>µ</a:t>
            </a:r>
            <a:r>
              <a:rPr lang="it-IT" sz="1800">
                <a:solidFill>
                  <a:schemeClr val="tx2"/>
                </a:solidFill>
                <a:latin typeface="SFRM1200"/>
              </a:rPr>
              <a:t>m) domains</a:t>
            </a:r>
            <a:endParaRPr lang="it-IT" sz="1800">
              <a:latin typeface="SFRM1200"/>
            </a:endParaRP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332129B9-CF12-4520-A239-3F82E705F734}"/>
              </a:ext>
            </a:extLst>
          </p:cNvPr>
          <p:cNvSpPr txBox="1">
            <a:spLocks/>
          </p:cNvSpPr>
          <p:nvPr/>
        </p:nvSpPr>
        <p:spPr>
          <a:xfrm>
            <a:off x="6992657" y="2299287"/>
            <a:ext cx="4288101" cy="341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>
                <a:latin typeface="SFRM1200"/>
              </a:rPr>
              <a:t>Index </a:t>
            </a:r>
            <a:r>
              <a:rPr lang="it-IT" sz="1800" err="1">
                <a:latin typeface="SFRM1200"/>
              </a:rPr>
              <a:t>based</a:t>
            </a:r>
            <a:r>
              <a:rPr lang="it-IT" sz="1800">
                <a:latin typeface="SFRM1200"/>
              </a:rPr>
              <a:t> on a </a:t>
            </a:r>
            <a:r>
              <a:rPr lang="it-IT" sz="1800" i="1" err="1">
                <a:latin typeface="SFRM1200"/>
              </a:rPr>
              <a:t>boolean</a:t>
            </a:r>
            <a:r>
              <a:rPr lang="it-IT" sz="1800" i="1">
                <a:latin typeface="SFRM1200"/>
              </a:rPr>
              <a:t> </a:t>
            </a:r>
            <a:r>
              <a:rPr lang="it-IT" sz="1800" err="1">
                <a:latin typeface="SFRM1200"/>
              </a:rPr>
              <a:t>evaluation</a:t>
            </a:r>
            <a:endParaRPr lang="it-IT" sz="1800">
              <a:latin typeface="SFRM1200"/>
            </a:endParaRP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850B9156-A3C3-47A2-8D8F-4893A690787A}"/>
              </a:ext>
            </a:extLst>
          </p:cNvPr>
          <p:cNvSpPr txBox="1">
            <a:spLocks/>
          </p:cNvSpPr>
          <p:nvPr/>
        </p:nvSpPr>
        <p:spPr>
          <a:xfrm>
            <a:off x="6992657" y="5284435"/>
            <a:ext cx="2265134" cy="341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>
                <a:latin typeface="SFRM1200"/>
              </a:rPr>
              <a:t>Index </a:t>
            </a:r>
            <a:r>
              <a:rPr lang="it-IT" sz="1800" err="1">
                <a:latin typeface="SFRM1200"/>
              </a:rPr>
              <a:t>application</a:t>
            </a:r>
            <a:endParaRPr lang="it-IT" sz="1800">
              <a:latin typeface="SFRM1200"/>
            </a:endParaRPr>
          </a:p>
        </p:txBody>
      </p:sp>
      <p:graphicFrame>
        <p:nvGraphicFramePr>
          <p:cNvPr id="26" name="Tabella 26">
            <a:extLst>
              <a:ext uri="{FF2B5EF4-FFF2-40B4-BE49-F238E27FC236}">
                <a16:creationId xmlns:a16="http://schemas.microsoft.com/office/drawing/2014/main" id="{2E82F25E-81CD-4F9E-9E15-2E13FF33E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729427"/>
              </p:ext>
            </p:extLst>
          </p:nvPr>
        </p:nvGraphicFramePr>
        <p:xfrm>
          <a:off x="9257790" y="4545918"/>
          <a:ext cx="2265134" cy="1619932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132567">
                  <a:extLst>
                    <a:ext uri="{9D8B030D-6E8A-4147-A177-3AD203B41FA5}">
                      <a16:colId xmlns:a16="http://schemas.microsoft.com/office/drawing/2014/main" val="1924674838"/>
                    </a:ext>
                  </a:extLst>
                </a:gridCol>
                <a:gridCol w="1132567">
                  <a:extLst>
                    <a:ext uri="{9D8B030D-6E8A-4147-A177-3AD203B41FA5}">
                      <a16:colId xmlns:a16="http://schemas.microsoft.com/office/drawing/2014/main" val="1317166468"/>
                    </a:ext>
                  </a:extLst>
                </a:gridCol>
              </a:tblGrid>
              <a:tr h="404983">
                <a:tc>
                  <a:txBody>
                    <a:bodyPr/>
                    <a:lstStyle/>
                    <a:p>
                      <a:pPr algn="ctr"/>
                      <a:r>
                        <a:rPr lang="it-IT">
                          <a:latin typeface="SFRM1200"/>
                        </a:rPr>
                        <a:t>Mission</a:t>
                      </a:r>
                      <a:endParaRPr lang="en-GB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>
                          <a:latin typeface="SFRM1200"/>
                        </a:rPr>
                        <a:t>I</a:t>
                      </a:r>
                      <a:r>
                        <a:rPr lang="it-IT" baseline="-25000">
                          <a:latin typeface="SFRM1200"/>
                        </a:rPr>
                        <a:t>spectr,AQM</a:t>
                      </a:r>
                      <a:endParaRPr lang="en-GB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7698203"/>
                  </a:ext>
                </a:extLst>
              </a:tr>
              <a:tr h="40498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AIRS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50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5255251"/>
                  </a:ext>
                </a:extLst>
              </a:tr>
              <a:tr h="40498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MODIS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16.67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209965"/>
                  </a:ext>
                </a:extLst>
              </a:tr>
              <a:tr h="404983"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CERES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SFRM1200"/>
                        </a:rPr>
                        <a:t>100</a:t>
                      </a:r>
                      <a:endParaRPr lang="en-GB" sz="16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582758"/>
                  </a:ext>
                </a:extLst>
              </a:tr>
            </a:tbl>
          </a:graphicData>
        </a:graphic>
      </p:graphicFrame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BF10180-BF82-4EAC-8371-69AF61CBAF79}"/>
              </a:ext>
            </a:extLst>
          </p:cNvPr>
          <p:cNvSpPr txBox="1"/>
          <p:nvPr/>
        </p:nvSpPr>
        <p:spPr>
          <a:xfrm>
            <a:off x="8539806" y="6178262"/>
            <a:ext cx="3701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i="1" u="none" strike="noStrike" baseline="0" err="1">
                <a:solidFill>
                  <a:schemeClr val="tx2"/>
                </a:solidFill>
                <a:latin typeface="SFRM1200"/>
              </a:rPr>
              <a:t>I</a:t>
            </a:r>
            <a:r>
              <a:rPr lang="en-GB" sz="1200" b="0" i="1" u="none" strike="noStrike" baseline="-25000" err="1">
                <a:solidFill>
                  <a:schemeClr val="tx2"/>
                </a:solidFill>
                <a:latin typeface="SFRM1200"/>
              </a:rPr>
              <a:t>spectr,AQM</a:t>
            </a:r>
            <a:r>
              <a:rPr lang="en-GB" sz="1200" i="1">
                <a:solidFill>
                  <a:schemeClr val="tx2"/>
                </a:solidFill>
                <a:latin typeface="SFRM1200"/>
              </a:rPr>
              <a:t> of AIRS, MODIS and CERES sensors</a:t>
            </a:r>
            <a:endParaRPr lang="en-US" sz="1000" i="1">
              <a:solidFill>
                <a:schemeClr val="tx2"/>
              </a:solidFill>
              <a:latin typeface="SFRM1200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057F2CCC-6333-A879-3490-02B767C5D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600" y="1604960"/>
            <a:ext cx="1507137" cy="3979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it-IT" sz="1800" dirty="0">
                <a:solidFill>
                  <a:schemeClr val="accent1"/>
                </a:solidFill>
                <a:latin typeface="SFRM1200"/>
              </a:rPr>
              <a:t>Flowchart</a:t>
            </a:r>
          </a:p>
          <a:p>
            <a:pPr marL="0" indent="0">
              <a:buNone/>
            </a:pPr>
            <a:endParaRPr lang="en-GB" sz="1800" dirty="0">
              <a:solidFill>
                <a:schemeClr val="accent1"/>
              </a:solidFill>
              <a:latin typeface="SFRM1200"/>
            </a:endParaRP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1389DFC1-6EFF-5C2B-7E6C-558D6AC3C7A0}"/>
              </a:ext>
            </a:extLst>
          </p:cNvPr>
          <p:cNvSpPr txBox="1">
            <a:spLocks/>
          </p:cNvSpPr>
          <p:nvPr/>
        </p:nvSpPr>
        <p:spPr>
          <a:xfrm>
            <a:off x="295923" y="3622491"/>
            <a:ext cx="3941559" cy="397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914400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None/>
              <a:defRPr lang="en-GB" b="0" i="0" noProof="0" dirty="0">
                <a:solidFill>
                  <a:schemeClr val="accent1"/>
                </a:solidFill>
                <a:latin typeface="SFRM120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noProof="0" dirty="0">
                <a:solidFill>
                  <a:schemeClr val="tx2"/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noProof="0" dirty="0">
                <a:solidFill>
                  <a:schemeClr val="tx2"/>
                </a:solidFill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 err="1"/>
              <a:t>Gases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 </a:t>
            </a:r>
            <a:r>
              <a:rPr lang="it-IT" dirty="0" err="1"/>
              <a:t>bands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3459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Background overview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it-IT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3</a:t>
            </a:fld>
            <a:endParaRPr lang="en-GB" noProof="0"/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16620FD-6DA7-4677-8BEC-7788B81497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0038408"/>
              </p:ext>
            </p:extLst>
          </p:nvPr>
        </p:nvGraphicFramePr>
        <p:xfrm>
          <a:off x="6125284" y="891119"/>
          <a:ext cx="5269552" cy="356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47D4DB2-49CD-45A7-A9B4-D9FCBB4C51E9}"/>
              </a:ext>
            </a:extLst>
          </p:cNvPr>
          <p:cNvSpPr txBox="1"/>
          <p:nvPr/>
        </p:nvSpPr>
        <p:spPr>
          <a:xfrm>
            <a:off x="5927783" y="5655277"/>
            <a:ext cx="60629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tx2"/>
                </a:solidFill>
                <a:latin typeface="SFRM1200"/>
              </a:rPr>
              <a:t>[1] </a:t>
            </a:r>
            <a:r>
              <a:rPr lang="en-GB" sz="1000">
                <a:solidFill>
                  <a:schemeClr val="tx2"/>
                </a:solidFill>
                <a:latin typeface="SFRM1200"/>
                <a:hlinkClick r:id="rId4"/>
              </a:rPr>
              <a:t>https://www.mise.gov.it/images/stories/documenti/all_6_Piano_Strategico_Space_Economy_master_130520        16_regioni_final.pdf</a:t>
            </a:r>
            <a:r>
              <a:rPr lang="en-GB" sz="1000">
                <a:solidFill>
                  <a:schemeClr val="tx2"/>
                </a:solidFill>
                <a:latin typeface="SFRM1200"/>
              </a:rPr>
              <a:t> </a:t>
            </a:r>
          </a:p>
          <a:p>
            <a:r>
              <a:rPr lang="en-GB" sz="1000">
                <a:solidFill>
                  <a:schemeClr val="tx2"/>
                </a:solidFill>
                <a:latin typeface="SFRM1200"/>
              </a:rPr>
              <a:t>[2] </a:t>
            </a:r>
            <a:r>
              <a:rPr lang="en-GB" sz="1000">
                <a:solidFill>
                  <a:schemeClr val="tx2"/>
                </a:solidFill>
                <a:latin typeface="SFRM1200"/>
                <a:hlinkClick r:id="rId5"/>
              </a:rPr>
              <a:t>https://www.oecd.org/</a:t>
            </a:r>
            <a:r>
              <a:rPr lang="en-GB" sz="1000">
                <a:solidFill>
                  <a:schemeClr val="tx2"/>
                </a:solidFill>
                <a:latin typeface="SFRM1200"/>
              </a:rPr>
              <a:t> </a:t>
            </a:r>
          </a:p>
          <a:p>
            <a:r>
              <a:rPr lang="en-GB" sz="1000">
                <a:solidFill>
                  <a:schemeClr val="tx2"/>
                </a:solidFill>
                <a:latin typeface="SFRM1200"/>
              </a:rPr>
              <a:t>[3] </a:t>
            </a:r>
            <a:r>
              <a:rPr lang="en-GB" sz="1000">
                <a:solidFill>
                  <a:schemeClr val="tx2"/>
                </a:solidFill>
                <a:latin typeface="SFRM1200"/>
                <a:hlinkClick r:id="rId6"/>
              </a:rPr>
              <a:t>https://www.eib.org/attachments/thematic/future_of_european_space_sector_en.pdf</a:t>
            </a:r>
            <a:endParaRPr lang="en-GB" sz="1000">
              <a:solidFill>
                <a:schemeClr val="tx2"/>
              </a:solidFill>
              <a:latin typeface="SFRM1200"/>
            </a:endParaRPr>
          </a:p>
          <a:p>
            <a:r>
              <a:rPr lang="en-GB" sz="1000">
                <a:solidFill>
                  <a:schemeClr val="tx2"/>
                </a:solidFill>
                <a:latin typeface="SFRM1200"/>
              </a:rPr>
              <a:t>[4] </a:t>
            </a:r>
            <a:r>
              <a:rPr lang="en-GB" sz="1000">
                <a:solidFill>
                  <a:schemeClr val="tx2"/>
                </a:solidFill>
                <a:latin typeface="SFRM1200"/>
                <a:hlinkClick r:id="rId7"/>
              </a:rPr>
              <a:t>https://www.wwf.eu/?uNewsID=875891</a:t>
            </a:r>
            <a:r>
              <a:rPr lang="en-GB" sz="1000">
                <a:solidFill>
                  <a:schemeClr val="tx2"/>
                </a:solidFill>
                <a:latin typeface="SFRM1200"/>
              </a:rPr>
              <a:t> 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09E9AAC6-4BAC-4C86-9537-99ACA5815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972" y="1704791"/>
            <a:ext cx="5376299" cy="1286498"/>
          </a:xfrm>
        </p:spPr>
        <p:txBody>
          <a:bodyPr>
            <a:noAutofit/>
          </a:bodyPr>
          <a:lstStyle/>
          <a:p>
            <a:pPr algn="l"/>
            <a:r>
              <a:rPr lang="en-GB" sz="1800" b="1" i="0" dirty="0">
                <a:solidFill>
                  <a:schemeClr val="tx1"/>
                </a:solidFill>
                <a:effectLst/>
                <a:latin typeface="SFRM1200"/>
              </a:rPr>
              <a:t>Space Economy</a:t>
            </a:r>
            <a:r>
              <a:rPr lang="en-GB" sz="1800" b="0" i="0" dirty="0">
                <a:solidFill>
                  <a:schemeClr val="tx2"/>
                </a:solidFill>
                <a:effectLst/>
                <a:latin typeface="SFRM1200"/>
              </a:rPr>
              <a:t>: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FRM1200"/>
              </a:rPr>
              <a:t>entire value chain that, starting from research, development and manufacturing of enabling space infrastructures (</a:t>
            </a:r>
            <a:r>
              <a:rPr lang="en-GB" sz="1800" b="0" i="1" u="none" strike="noStrike" baseline="0" dirty="0">
                <a:solidFill>
                  <a:srgbClr val="000000"/>
                </a:solidFill>
                <a:latin typeface="SFRM1200"/>
              </a:rPr>
              <a:t>upstream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FRM1200"/>
              </a:rPr>
              <a:t>) goes up to the production of innovative enabled services (</a:t>
            </a:r>
            <a:r>
              <a:rPr lang="en-GB" sz="1800" b="0" i="1" u="none" strike="noStrike" baseline="0" dirty="0">
                <a:solidFill>
                  <a:srgbClr val="000000"/>
                </a:solidFill>
                <a:latin typeface="SFRM1200"/>
              </a:rPr>
              <a:t>downstream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FRM1200"/>
              </a:rPr>
              <a:t>)</a:t>
            </a:r>
            <a:r>
              <a:rPr lang="en-GB" sz="1800" baseline="30000" dirty="0">
                <a:latin typeface="SFRM1200"/>
              </a:rPr>
              <a:t>[1]</a:t>
            </a:r>
            <a:endParaRPr lang="en-GB" sz="1800" dirty="0">
              <a:solidFill>
                <a:schemeClr val="tx2"/>
              </a:solidFill>
              <a:latin typeface="SFRM1200"/>
            </a:endParaRPr>
          </a:p>
          <a:p>
            <a:endParaRPr lang="en-GB" sz="1800" dirty="0">
              <a:latin typeface="SFRM1200"/>
            </a:endParaRP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DAC56CCB-9B26-4523-9E15-A13DD4ED793E}"/>
              </a:ext>
            </a:extLst>
          </p:cNvPr>
          <p:cNvSpPr txBox="1">
            <a:spLocks/>
          </p:cNvSpPr>
          <p:nvPr/>
        </p:nvSpPr>
        <p:spPr>
          <a:xfrm>
            <a:off x="6181668" y="4580272"/>
            <a:ext cx="5419200" cy="1075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>
                <a:solidFill>
                  <a:schemeClr val="tx1"/>
                </a:solidFill>
                <a:latin typeface="SFRM1200"/>
              </a:rPr>
              <a:t>Wellbeing Economy</a:t>
            </a:r>
            <a:r>
              <a:rPr lang="en-GB" sz="1800">
                <a:solidFill>
                  <a:schemeClr val="tx2"/>
                </a:solidFill>
                <a:latin typeface="SFRM1200"/>
              </a:rPr>
              <a:t>: </a:t>
            </a:r>
            <a:r>
              <a:rPr lang="en-GB" sz="1800" b="0" i="0">
                <a:solidFill>
                  <a:schemeClr val="tx2"/>
                </a:solidFill>
                <a:effectLst/>
                <a:latin typeface="SFRM1200"/>
              </a:rPr>
              <a:t>capacity to create a virtuous circle in which citizens’ well-being drives economic prosperity, stability and resilience […]</a:t>
            </a:r>
            <a:r>
              <a:rPr lang="en-GB" sz="1400" baseline="30000"/>
              <a:t> </a:t>
            </a:r>
            <a:r>
              <a:rPr lang="en-GB" sz="1800" baseline="30000">
                <a:latin typeface="SFRM1200"/>
              </a:rPr>
              <a:t>[2]</a:t>
            </a:r>
            <a:endParaRPr lang="en-GB" sz="2400">
              <a:solidFill>
                <a:schemeClr val="tx2"/>
              </a:solidFill>
              <a:latin typeface="SFRM1200"/>
            </a:endParaRPr>
          </a:p>
          <a:p>
            <a:endParaRPr lang="en-GB" sz="2400">
              <a:latin typeface="SFRM120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A03865D0-F703-46F1-BB6F-405C5163F5A7}"/>
              </a:ext>
            </a:extLst>
          </p:cNvPr>
          <p:cNvGrpSpPr/>
          <p:nvPr/>
        </p:nvGrpSpPr>
        <p:grpSpPr>
          <a:xfrm>
            <a:off x="404346" y="3605992"/>
            <a:ext cx="5269552" cy="2836857"/>
            <a:chOff x="404346" y="3605992"/>
            <a:chExt cx="5269552" cy="2836857"/>
          </a:xfrm>
        </p:grpSpPr>
        <p:pic>
          <p:nvPicPr>
            <p:cNvPr id="12" name="Immagine 11" descr="Immagine che contiene mappa&#10;&#10;Descrizione generata automaticamente">
              <a:extLst>
                <a:ext uri="{FF2B5EF4-FFF2-40B4-BE49-F238E27FC236}">
                  <a16:creationId xmlns:a16="http://schemas.microsoft.com/office/drawing/2014/main" id="{0FC80131-53F6-4ACC-AE0B-5C2529AF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346" y="3605992"/>
              <a:ext cx="5269552" cy="2637346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A7C399D0-E611-44D2-92C2-50489E1CC5FC}"/>
                </a:ext>
              </a:extLst>
            </p:cNvPr>
            <p:cNvSpPr txBox="1"/>
            <p:nvPr/>
          </p:nvSpPr>
          <p:spPr>
            <a:xfrm>
              <a:off x="658231" y="6165850"/>
              <a:ext cx="47617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i="1" err="1">
                  <a:solidFill>
                    <a:schemeClr val="tx2"/>
                  </a:solidFill>
                  <a:latin typeface="SFRM1200"/>
                </a:rPr>
                <a:t>Wellbeing</a:t>
              </a:r>
              <a:r>
                <a:rPr lang="it-IT" sz="1200" i="1">
                  <a:solidFill>
                    <a:schemeClr val="tx2"/>
                  </a:solidFill>
                  <a:latin typeface="SFRM1200"/>
                </a:rPr>
                <a:t> Economy </a:t>
              </a:r>
              <a:r>
                <a:rPr lang="it-IT" sz="1200" i="1" err="1">
                  <a:solidFill>
                    <a:schemeClr val="tx2"/>
                  </a:solidFill>
                  <a:latin typeface="SFRM1200"/>
                </a:rPr>
                <a:t>infographic</a:t>
              </a:r>
              <a:r>
                <a:rPr lang="it-IT" sz="1200" i="1">
                  <a:solidFill>
                    <a:schemeClr val="tx2"/>
                  </a:solidFill>
                  <a:latin typeface="SFRM1200"/>
                </a:rPr>
                <a:t>. </a:t>
              </a:r>
              <a:r>
                <a:rPr lang="it-IT" sz="1200" i="1" err="1">
                  <a:solidFill>
                    <a:schemeClr val="tx2"/>
                  </a:solidFill>
                  <a:latin typeface="SFRM1200"/>
                </a:rPr>
                <a:t>Courtesy</a:t>
              </a:r>
              <a:r>
                <a:rPr lang="it-IT" sz="1200" i="1">
                  <a:solidFill>
                    <a:schemeClr val="tx2"/>
                  </a:solidFill>
                  <a:latin typeface="SFRM1200"/>
                </a:rPr>
                <a:t> of World Wide Fund [4].</a:t>
              </a:r>
              <a:endParaRPr lang="en-US" sz="1200" i="1">
                <a:solidFill>
                  <a:schemeClr val="tx2"/>
                </a:solidFill>
                <a:latin typeface="SFRM12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135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5779D937-48D2-46AE-9252-537296FC8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370" y="795796"/>
            <a:ext cx="2467297" cy="105077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Spectral efficiency index for SAR sensors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30</a:t>
            </a:fld>
            <a:endParaRPr lang="en-GB" noProof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EEE5C64-17A8-4210-AC46-C4588CD68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6" y="1544719"/>
            <a:ext cx="5564813" cy="2137003"/>
          </a:xfrm>
          <a:prstGeom prst="rect">
            <a:avLst/>
          </a:prstGeom>
        </p:spPr>
      </p:pic>
      <p:graphicFrame>
        <p:nvGraphicFramePr>
          <p:cNvPr id="13" name="Tabella 13">
            <a:extLst>
              <a:ext uri="{FF2B5EF4-FFF2-40B4-BE49-F238E27FC236}">
                <a16:creationId xmlns:a16="http://schemas.microsoft.com/office/drawing/2014/main" id="{4C64BC29-F3B9-44AB-BA01-A7B5F34402BA}"/>
              </a:ext>
            </a:extLst>
          </p:cNvPr>
          <p:cNvGraphicFramePr>
            <a:graphicFrameLocks noGrp="1"/>
          </p:cNvGraphicFramePr>
          <p:nvPr/>
        </p:nvGraphicFramePr>
        <p:xfrm>
          <a:off x="425646" y="4034122"/>
          <a:ext cx="4248000" cy="2438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13349">
                  <a:extLst>
                    <a:ext uri="{9D8B030D-6E8A-4147-A177-3AD203B41FA5}">
                      <a16:colId xmlns:a16="http://schemas.microsoft.com/office/drawing/2014/main" val="2940539935"/>
                    </a:ext>
                  </a:extLst>
                </a:gridCol>
                <a:gridCol w="500371">
                  <a:extLst>
                    <a:ext uri="{9D8B030D-6E8A-4147-A177-3AD203B41FA5}">
                      <a16:colId xmlns:a16="http://schemas.microsoft.com/office/drawing/2014/main" val="95512450"/>
                    </a:ext>
                  </a:extLst>
                </a:gridCol>
                <a:gridCol w="606856">
                  <a:extLst>
                    <a:ext uri="{9D8B030D-6E8A-4147-A177-3AD203B41FA5}">
                      <a16:colId xmlns:a16="http://schemas.microsoft.com/office/drawing/2014/main" val="3276248570"/>
                    </a:ext>
                  </a:extLst>
                </a:gridCol>
                <a:gridCol w="606856">
                  <a:extLst>
                    <a:ext uri="{9D8B030D-6E8A-4147-A177-3AD203B41FA5}">
                      <a16:colId xmlns:a16="http://schemas.microsoft.com/office/drawing/2014/main" val="2785754503"/>
                    </a:ext>
                  </a:extLst>
                </a:gridCol>
                <a:gridCol w="606856">
                  <a:extLst>
                    <a:ext uri="{9D8B030D-6E8A-4147-A177-3AD203B41FA5}">
                      <a16:colId xmlns:a16="http://schemas.microsoft.com/office/drawing/2014/main" val="3029183414"/>
                    </a:ext>
                  </a:extLst>
                </a:gridCol>
                <a:gridCol w="606856">
                  <a:extLst>
                    <a:ext uri="{9D8B030D-6E8A-4147-A177-3AD203B41FA5}">
                      <a16:colId xmlns:a16="http://schemas.microsoft.com/office/drawing/2014/main" val="4123730289"/>
                    </a:ext>
                  </a:extLst>
                </a:gridCol>
                <a:gridCol w="606856">
                  <a:extLst>
                    <a:ext uri="{9D8B030D-6E8A-4147-A177-3AD203B41FA5}">
                      <a16:colId xmlns:a16="http://schemas.microsoft.com/office/drawing/2014/main" val="2299720629"/>
                    </a:ext>
                  </a:extLst>
                </a:gridCol>
              </a:tblGrid>
              <a:tr h="297000"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Ku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X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C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S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L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P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559531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Blt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521452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Agr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464395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Wild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758491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Geo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877514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Limn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452204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Ocean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826765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Haz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  <a:sym typeface="Wingdings" panose="05000000000000000000" pitchFamily="2" charset="2"/>
                        </a:rPr>
                        <a:t>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647932"/>
                  </a:ext>
                </a:extLst>
              </a:tr>
            </a:tbl>
          </a:graphicData>
        </a:graphic>
      </p:graphicFrame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FE4AF83-F18D-499F-8EA2-2CA6F601A1CD}"/>
              </a:ext>
            </a:extLst>
          </p:cNvPr>
          <p:cNvSpPr txBox="1">
            <a:spLocks/>
          </p:cNvSpPr>
          <p:nvPr/>
        </p:nvSpPr>
        <p:spPr>
          <a:xfrm>
            <a:off x="295923" y="1091572"/>
            <a:ext cx="10267444" cy="397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err="1">
                <a:latin typeface="SFRM1200"/>
              </a:rPr>
              <a:t>Based</a:t>
            </a:r>
            <a:r>
              <a:rPr lang="it-IT" sz="1800">
                <a:latin typeface="SFRM1200"/>
              </a:rPr>
              <a:t> on </a:t>
            </a:r>
            <a:r>
              <a:rPr lang="it-IT" sz="1800" err="1">
                <a:latin typeface="SFRM1200"/>
              </a:rPr>
              <a:t>sensor</a:t>
            </a:r>
            <a:r>
              <a:rPr lang="it-IT" sz="1800">
                <a:latin typeface="SFRM1200"/>
              </a:rPr>
              <a:t> </a:t>
            </a:r>
            <a:r>
              <a:rPr lang="it-IT" sz="1800" b="1">
                <a:solidFill>
                  <a:schemeClr val="tx1"/>
                </a:solidFill>
                <a:latin typeface="SFRM1200"/>
              </a:rPr>
              <a:t>operative</a:t>
            </a:r>
            <a:r>
              <a:rPr lang="it-IT" sz="1800">
                <a:latin typeface="SFRM1200"/>
              </a:rPr>
              <a:t> </a:t>
            </a:r>
            <a:r>
              <a:rPr lang="it-IT" sz="1800" b="1">
                <a:solidFill>
                  <a:schemeClr val="tx1"/>
                </a:solidFill>
                <a:latin typeface="SFRM1200"/>
              </a:rPr>
              <a:t>band</a:t>
            </a:r>
            <a:r>
              <a:rPr lang="it-IT" sz="1800">
                <a:latin typeface="SFRM1200"/>
              </a:rPr>
              <a:t> (Ku, X, C, etc..) and </a:t>
            </a:r>
            <a:r>
              <a:rPr lang="it-IT" sz="1800" err="1">
                <a:latin typeface="SFRM1200"/>
              </a:rPr>
              <a:t>signal</a:t>
            </a:r>
            <a:r>
              <a:rPr lang="it-IT" sz="1800">
                <a:latin typeface="SFRM1200"/>
              </a:rPr>
              <a:t> </a:t>
            </a:r>
            <a:r>
              <a:rPr lang="it-IT" sz="1800" b="1" err="1">
                <a:solidFill>
                  <a:schemeClr val="tx1"/>
                </a:solidFill>
                <a:latin typeface="SFRM1200"/>
              </a:rPr>
              <a:t>polarisation</a:t>
            </a:r>
            <a:r>
              <a:rPr lang="it-IT" sz="1800">
                <a:latin typeface="SFRM1200"/>
              </a:rPr>
              <a:t> (HH, HV, VH, VV)</a:t>
            </a:r>
          </a:p>
        </p:txBody>
      </p:sp>
      <p:graphicFrame>
        <p:nvGraphicFramePr>
          <p:cNvPr id="17" name="Tabella 17">
            <a:extLst>
              <a:ext uri="{FF2B5EF4-FFF2-40B4-BE49-F238E27FC236}">
                <a16:creationId xmlns:a16="http://schemas.microsoft.com/office/drawing/2014/main" id="{087B6C30-FF15-40B1-892A-E0BDF8DD3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035946"/>
              </p:ext>
            </p:extLst>
          </p:nvPr>
        </p:nvGraphicFramePr>
        <p:xfrm>
          <a:off x="8556361" y="1861306"/>
          <a:ext cx="3345126" cy="1219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7126">
                  <a:extLst>
                    <a:ext uri="{9D8B030D-6E8A-4147-A177-3AD203B41FA5}">
                      <a16:colId xmlns:a16="http://schemas.microsoft.com/office/drawing/2014/main" val="389257471"/>
                    </a:ext>
                  </a:extLst>
                </a:gridCol>
                <a:gridCol w="1818000">
                  <a:extLst>
                    <a:ext uri="{9D8B030D-6E8A-4147-A177-3AD203B41FA5}">
                      <a16:colId xmlns:a16="http://schemas.microsoft.com/office/drawing/2014/main" val="3706824890"/>
                    </a:ext>
                  </a:extLst>
                </a:gridCol>
              </a:tblGrid>
              <a:tr h="185032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Relative scattering </a:t>
                      </a:r>
                      <a:r>
                        <a:rPr lang="it-IT" sz="1400" err="1">
                          <a:latin typeface="SFRM1200"/>
                        </a:rPr>
                        <a:t>strength</a:t>
                      </a:r>
                      <a:r>
                        <a:rPr lang="it-IT" sz="1400">
                          <a:latin typeface="SFRM1200"/>
                        </a:rPr>
                        <a:t> by </a:t>
                      </a:r>
                      <a:r>
                        <a:rPr lang="it-IT" sz="1400" err="1">
                          <a:latin typeface="SFRM1200"/>
                        </a:rPr>
                        <a:t>polarisation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436817"/>
                  </a:ext>
                </a:extLst>
              </a:tr>
              <a:tr h="185032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FRM1200"/>
                        </a:rPr>
                        <a:t>Rough surface</a:t>
                      </a:r>
                      <a:endParaRPr lang="en-GB" sz="1400">
                        <a:solidFill>
                          <a:schemeClr val="accent6">
                            <a:lumMod val="50000"/>
                          </a:schemeClr>
                        </a:solidFill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FRM1200"/>
                        </a:rPr>
                        <a:t>VV &gt; HH &gt; HV or VH</a:t>
                      </a:r>
                      <a:endParaRPr lang="en-GB" sz="1400">
                        <a:solidFill>
                          <a:schemeClr val="accent6">
                            <a:lumMod val="50000"/>
                          </a:schemeClr>
                        </a:solidFill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6093587"/>
                  </a:ext>
                </a:extLst>
              </a:tr>
              <a:tr h="185032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FRM1200"/>
                        </a:rPr>
                        <a:t>Double </a:t>
                      </a:r>
                      <a:r>
                        <a:rPr lang="it-IT" sz="140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FRM1200"/>
                        </a:rPr>
                        <a:t>bounce</a:t>
                      </a:r>
                      <a:endParaRPr lang="en-GB" sz="1400">
                        <a:solidFill>
                          <a:schemeClr val="accent6">
                            <a:lumMod val="50000"/>
                          </a:schemeClr>
                        </a:solidFill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FRM1200"/>
                        </a:rPr>
                        <a:t>HH &gt; VV &gt; HV or VH</a:t>
                      </a:r>
                      <a:endParaRPr lang="en-GB" sz="1400">
                        <a:solidFill>
                          <a:schemeClr val="accent6">
                            <a:lumMod val="50000"/>
                          </a:schemeClr>
                        </a:solidFill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5372524"/>
                  </a:ext>
                </a:extLst>
              </a:tr>
              <a:tr h="185032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FRM1200"/>
                        </a:rPr>
                        <a:t>Volume</a:t>
                      </a:r>
                      <a:endParaRPr lang="en-GB" sz="1400">
                        <a:solidFill>
                          <a:schemeClr val="accent6">
                            <a:lumMod val="50000"/>
                          </a:schemeClr>
                        </a:solidFill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FRM1200"/>
                        </a:rPr>
                        <a:t>HV or VH &gt; &gt; HH or VV</a:t>
                      </a:r>
                      <a:endParaRPr lang="en-GB" sz="1400">
                        <a:solidFill>
                          <a:schemeClr val="accent6">
                            <a:lumMod val="50000"/>
                          </a:schemeClr>
                        </a:solidFill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4675095"/>
                  </a:ext>
                </a:extLst>
              </a:tr>
            </a:tbl>
          </a:graphicData>
        </a:graphic>
      </p:graphicFrame>
      <p:graphicFrame>
        <p:nvGraphicFramePr>
          <p:cNvPr id="19" name="Tabella 19">
            <a:extLst>
              <a:ext uri="{FF2B5EF4-FFF2-40B4-BE49-F238E27FC236}">
                <a16:creationId xmlns:a16="http://schemas.microsoft.com/office/drawing/2014/main" id="{07A0CC1F-C647-4E04-9DCD-D97DA24E3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679752"/>
              </p:ext>
            </p:extLst>
          </p:nvPr>
        </p:nvGraphicFramePr>
        <p:xfrm>
          <a:off x="4953014" y="3820762"/>
          <a:ext cx="3099165" cy="265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56546">
                  <a:extLst>
                    <a:ext uri="{9D8B030D-6E8A-4147-A177-3AD203B41FA5}">
                      <a16:colId xmlns:a16="http://schemas.microsoft.com/office/drawing/2014/main" val="1333360564"/>
                    </a:ext>
                  </a:extLst>
                </a:gridCol>
                <a:gridCol w="756546">
                  <a:extLst>
                    <a:ext uri="{9D8B030D-6E8A-4147-A177-3AD203B41FA5}">
                      <a16:colId xmlns:a16="http://schemas.microsoft.com/office/drawing/2014/main" val="2612333297"/>
                    </a:ext>
                  </a:extLst>
                </a:gridCol>
                <a:gridCol w="794515">
                  <a:extLst>
                    <a:ext uri="{9D8B030D-6E8A-4147-A177-3AD203B41FA5}">
                      <a16:colId xmlns:a16="http://schemas.microsoft.com/office/drawing/2014/main" val="3633233527"/>
                    </a:ext>
                  </a:extLst>
                </a:gridCol>
                <a:gridCol w="791558">
                  <a:extLst>
                    <a:ext uri="{9D8B030D-6E8A-4147-A177-3AD203B41FA5}">
                      <a16:colId xmlns:a16="http://schemas.microsoft.com/office/drawing/2014/main" val="1263620848"/>
                    </a:ext>
                  </a:extLst>
                </a:gridCol>
              </a:tblGrid>
              <a:tr h="506483">
                <a:tc>
                  <a:txBody>
                    <a:bodyPr/>
                    <a:lstStyle/>
                    <a:p>
                      <a:pPr algn="ctr"/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Rough </a:t>
                      </a:r>
                      <a:r>
                        <a:rPr lang="it-IT" sz="1400" err="1">
                          <a:latin typeface="SFRM1200"/>
                        </a:rPr>
                        <a:t>surface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Double </a:t>
                      </a:r>
                      <a:r>
                        <a:rPr lang="it-IT" sz="1400" err="1">
                          <a:latin typeface="SFRM1200"/>
                        </a:rPr>
                        <a:t>bounce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Volume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8494626"/>
                  </a:ext>
                </a:extLst>
              </a:tr>
              <a:tr h="297931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Blt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1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2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0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427091"/>
                  </a:ext>
                </a:extLst>
              </a:tr>
              <a:tr h="297931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Agr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2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0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1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825401"/>
                  </a:ext>
                </a:extLst>
              </a:tr>
              <a:tr h="297931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Wild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2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1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2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3959216"/>
                  </a:ext>
                </a:extLst>
              </a:tr>
              <a:tr h="297931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Geo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2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1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0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233983"/>
                  </a:ext>
                </a:extLst>
              </a:tr>
              <a:tr h="297931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Limn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2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2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0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2135734"/>
                  </a:ext>
                </a:extLst>
              </a:tr>
              <a:tr h="297931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Ocean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2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0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0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5132923"/>
                  </a:ext>
                </a:extLst>
              </a:tr>
              <a:tr h="297931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Haz</a:t>
                      </a:r>
                      <a:endParaRPr lang="en-GB" sz="1400">
                        <a:latin typeface="SFRM120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2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2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latin typeface="SFRM1200"/>
                        </a:rPr>
                        <a:t>2</a:t>
                      </a:r>
                      <a:endParaRPr lang="en-GB" sz="1400">
                        <a:latin typeface="SFRM120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004866"/>
                  </a:ext>
                </a:extLst>
              </a:tr>
            </a:tbl>
          </a:graphicData>
        </a:graphic>
      </p:graphicFrame>
      <p:pic>
        <p:nvPicPr>
          <p:cNvPr id="11" name="Immagine 10">
            <a:extLst>
              <a:ext uri="{FF2B5EF4-FFF2-40B4-BE49-F238E27FC236}">
                <a16:creationId xmlns:a16="http://schemas.microsoft.com/office/drawing/2014/main" id="{F4BE7778-7DC3-40AA-B091-AED3284C5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691" y="3643337"/>
            <a:ext cx="3296176" cy="2472132"/>
          </a:xfrm>
          <a:prstGeom prst="rect">
            <a:avLst/>
          </a:prstGeom>
        </p:spPr>
      </p:pic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BCAF5D08-D9CA-411D-8C64-36E36BD979B6}"/>
              </a:ext>
            </a:extLst>
          </p:cNvPr>
          <p:cNvSpPr txBox="1">
            <a:spLocks/>
          </p:cNvSpPr>
          <p:nvPr/>
        </p:nvSpPr>
        <p:spPr>
          <a:xfrm>
            <a:off x="6639853" y="2735734"/>
            <a:ext cx="1749679" cy="426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>
                <a:latin typeface="SFRM1200"/>
              </a:rPr>
              <a:t>Link : ‘</a:t>
            </a:r>
            <a:r>
              <a:rPr lang="it-IT" sz="1800" i="1">
                <a:latin typeface="SFRM1200"/>
              </a:rPr>
              <a:t>’</a:t>
            </a:r>
            <a:r>
              <a:rPr lang="it-IT" sz="1800" i="1" err="1">
                <a:latin typeface="SFRM1200"/>
              </a:rPr>
              <a:t>pct</a:t>
            </a:r>
            <a:r>
              <a:rPr lang="it-IT" sz="1800" i="1" baseline="-25000" err="1">
                <a:latin typeface="SFRM1200"/>
              </a:rPr>
              <a:t>pol</a:t>
            </a:r>
            <a:r>
              <a:rPr lang="it-IT" sz="1800">
                <a:latin typeface="SFRM1200"/>
              </a:rPr>
              <a:t>’’</a:t>
            </a:r>
          </a:p>
          <a:p>
            <a:endParaRPr lang="it-IT" sz="1800">
              <a:latin typeface="SFRM1200"/>
            </a:endParaRPr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6C74CDB9-ED03-4240-BB53-156AC561787B}"/>
              </a:ext>
            </a:extLst>
          </p:cNvPr>
          <p:cNvSpPr/>
          <p:nvPr/>
        </p:nvSpPr>
        <p:spPr>
          <a:xfrm>
            <a:off x="8052179" y="2281103"/>
            <a:ext cx="368490" cy="640304"/>
          </a:xfrm>
          <a:custGeom>
            <a:avLst/>
            <a:gdLst>
              <a:gd name="connsiteX0" fmla="*/ 368490 w 368490"/>
              <a:gd name="connsiteY0" fmla="*/ 637 h 779345"/>
              <a:gd name="connsiteX1" fmla="*/ 54591 w 368490"/>
              <a:gd name="connsiteY1" fmla="*/ 109819 h 779345"/>
              <a:gd name="connsiteX2" fmla="*/ 286603 w 368490"/>
              <a:gd name="connsiteY2" fmla="*/ 683025 h 779345"/>
              <a:gd name="connsiteX3" fmla="*/ 0 w 368490"/>
              <a:gd name="connsiteY3" fmla="*/ 778559 h 779345"/>
              <a:gd name="connsiteX4" fmla="*/ 0 w 368490"/>
              <a:gd name="connsiteY4" fmla="*/ 778559 h 779345"/>
              <a:gd name="connsiteX5" fmla="*/ 0 w 368490"/>
              <a:gd name="connsiteY5" fmla="*/ 778559 h 77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490" h="779345">
                <a:moveTo>
                  <a:pt x="368490" y="637"/>
                </a:moveTo>
                <a:cubicBezTo>
                  <a:pt x="218364" y="-1638"/>
                  <a:pt x="68239" y="-3912"/>
                  <a:pt x="54591" y="109819"/>
                </a:cubicBezTo>
                <a:cubicBezTo>
                  <a:pt x="40943" y="223550"/>
                  <a:pt x="295701" y="571568"/>
                  <a:pt x="286603" y="683025"/>
                </a:cubicBezTo>
                <a:cubicBezTo>
                  <a:pt x="277504" y="794482"/>
                  <a:pt x="0" y="778559"/>
                  <a:pt x="0" y="778559"/>
                </a:cubicBezTo>
                <a:lnTo>
                  <a:pt x="0" y="778559"/>
                </a:lnTo>
                <a:lnTo>
                  <a:pt x="0" y="778559"/>
                </a:lnTo>
              </a:path>
            </a:pathLst>
          </a:cu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Content Placeholder 8">
                <a:extLst>
                  <a:ext uri="{FF2B5EF4-FFF2-40B4-BE49-F238E27FC236}">
                    <a16:creationId xmlns:a16="http://schemas.microsoft.com/office/drawing/2014/main" id="{71A49CF2-1E24-4FFA-B3B8-6240CDFB5E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01059" y="3161969"/>
                <a:ext cx="4455730" cy="5272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lang="en-GB" sz="2200" b="0" i="0" kern="1200" noProof="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 panose="020B0604020202020204" pitchFamily="34" charset="0"/>
                  <a:buChar char="•"/>
                  <a:defRPr lang="en-GB" sz="2200" b="0" i="0" kern="1200" noProof="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2"/>
                  </a:buClr>
                  <a:buFont typeface="Calibri" panose="020F0502020204030204" pitchFamily="34" charset="0"/>
                  <a:buChar char="‒"/>
                  <a:defRPr lang="en-GB" sz="2200" b="0" i="0" kern="1200" noProof="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800" dirty="0">
                    <a:latin typeface="SFRM1200"/>
                  </a:rPr>
                  <a:t>Index </a:t>
                </a:r>
                <a:r>
                  <a:rPr lang="it-IT" sz="1800" dirty="0" err="1">
                    <a:latin typeface="SFRM1200"/>
                  </a:rPr>
                  <a:t>definition</a:t>
                </a:r>
                <a:r>
                  <a:rPr lang="it-IT" sz="1800" dirty="0">
                    <a:latin typeface="SFRM120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𝑆𝑝𝑒𝑐𝑡𝑟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100+</m:t>
                        </m:r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𝑝𝑐𝑡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𝑝𝑜𝑙</m:t>
                            </m:r>
                          </m:sub>
                        </m:sSub>
                      </m:num>
                      <m:den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it-IT" sz="1800" dirty="0">
                  <a:latin typeface="SFRM1200"/>
                </a:endParaRPr>
              </a:p>
              <a:p>
                <a:endParaRPr lang="it-IT" sz="1800" dirty="0">
                  <a:latin typeface="SFRM1200"/>
                </a:endParaRPr>
              </a:p>
            </p:txBody>
          </p:sp>
        </mc:Choice>
        <mc:Fallback>
          <p:sp>
            <p:nvSpPr>
              <p:cNvPr id="52" name="Content Placeholder 8">
                <a:extLst>
                  <a:ext uri="{FF2B5EF4-FFF2-40B4-BE49-F238E27FC236}">
                    <a16:creationId xmlns:a16="http://schemas.microsoft.com/office/drawing/2014/main" id="{71A49CF2-1E24-4FFA-B3B8-6240CDFB5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59" y="3161969"/>
                <a:ext cx="4455730" cy="527251"/>
              </a:xfrm>
              <a:prstGeom prst="rect">
                <a:avLst/>
              </a:prstGeom>
              <a:blipFill>
                <a:blip r:embed="rId5"/>
                <a:stretch>
                  <a:fillRect l="-11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Figura a mano libera: forma 52">
            <a:extLst>
              <a:ext uri="{FF2B5EF4-FFF2-40B4-BE49-F238E27FC236}">
                <a16:creationId xmlns:a16="http://schemas.microsoft.com/office/drawing/2014/main" id="{53AF1772-0D17-4694-BF1B-A982393E1723}"/>
              </a:ext>
            </a:extLst>
          </p:cNvPr>
          <p:cNvSpPr/>
          <p:nvPr/>
        </p:nvSpPr>
        <p:spPr>
          <a:xfrm>
            <a:off x="6670990" y="2920157"/>
            <a:ext cx="1749679" cy="532263"/>
          </a:xfrm>
          <a:custGeom>
            <a:avLst/>
            <a:gdLst>
              <a:gd name="connsiteX0" fmla="*/ 0 w 1749679"/>
              <a:gd name="connsiteY0" fmla="*/ 532263 h 532263"/>
              <a:gd name="connsiteX1" fmla="*/ 1323833 w 1749679"/>
              <a:gd name="connsiteY1" fmla="*/ 272956 h 532263"/>
              <a:gd name="connsiteX2" fmla="*/ 1746913 w 1749679"/>
              <a:gd name="connsiteY2" fmla="*/ 122830 h 532263"/>
              <a:gd name="connsiteX3" fmla="*/ 1473958 w 1749679"/>
              <a:gd name="connsiteY3" fmla="*/ 0 h 5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9679" h="532263">
                <a:moveTo>
                  <a:pt x="0" y="532263"/>
                </a:moveTo>
                <a:cubicBezTo>
                  <a:pt x="516340" y="436729"/>
                  <a:pt x="1032681" y="341195"/>
                  <a:pt x="1323833" y="272956"/>
                </a:cubicBezTo>
                <a:cubicBezTo>
                  <a:pt x="1614985" y="204717"/>
                  <a:pt x="1721892" y="168323"/>
                  <a:pt x="1746913" y="122830"/>
                </a:cubicBezTo>
                <a:cubicBezTo>
                  <a:pt x="1771934" y="77337"/>
                  <a:pt x="1622946" y="38668"/>
                  <a:pt x="147395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2A5E9F58-42AA-4578-BABF-2BDB3FBDEAF6}"/>
              </a:ext>
            </a:extLst>
          </p:cNvPr>
          <p:cNvSpPr txBox="1"/>
          <p:nvPr/>
        </p:nvSpPr>
        <p:spPr>
          <a:xfrm>
            <a:off x="9892196" y="1620259"/>
            <a:ext cx="28252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i="1" err="1">
                <a:solidFill>
                  <a:schemeClr val="tx2"/>
                </a:solidFill>
                <a:latin typeface="SFRM1200"/>
              </a:rPr>
              <a:t>Courtesy</a:t>
            </a:r>
            <a:r>
              <a:rPr lang="it-IT" sz="1050" i="1">
                <a:solidFill>
                  <a:schemeClr val="tx2"/>
                </a:solidFill>
                <a:latin typeface="SFRM1200"/>
              </a:rPr>
              <a:t> of Meyer [5]</a:t>
            </a:r>
            <a:endParaRPr lang="en-US" sz="1050" i="1">
              <a:solidFill>
                <a:schemeClr val="tx2"/>
              </a:solidFill>
              <a:latin typeface="SFRM1200"/>
            </a:endParaRP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65D923A5-CF66-4D5C-ADFE-091A8FB1D0CC}"/>
              </a:ext>
            </a:extLst>
          </p:cNvPr>
          <p:cNvSpPr txBox="1"/>
          <p:nvPr/>
        </p:nvSpPr>
        <p:spPr>
          <a:xfrm>
            <a:off x="8253527" y="6147511"/>
            <a:ext cx="375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i="1">
                <a:solidFill>
                  <a:schemeClr val="tx2"/>
                </a:solidFill>
                <a:latin typeface="SFRM1200"/>
              </a:rPr>
              <a:t>[5] </a:t>
            </a:r>
            <a:r>
              <a:rPr lang="en-GB" sz="1000">
                <a:solidFill>
                  <a:schemeClr val="tx2"/>
                </a:solidFill>
                <a:latin typeface="SFRM1200"/>
              </a:rPr>
              <a:t>“The SAR Handbook: Comprehensive Methodologies for Forest Monitoring and Biomass Estimation”.</a:t>
            </a:r>
            <a:endParaRPr lang="en-US" sz="1000" i="1">
              <a:solidFill>
                <a:schemeClr val="tx2"/>
              </a:solidFill>
              <a:latin typeface="SFRM1200"/>
            </a:endParaRP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1A4AAE9B-0276-B066-57BE-3A33E05F3F4F}"/>
              </a:ext>
            </a:extLst>
          </p:cNvPr>
          <p:cNvSpPr txBox="1">
            <a:spLocks/>
          </p:cNvSpPr>
          <p:nvPr/>
        </p:nvSpPr>
        <p:spPr>
          <a:xfrm>
            <a:off x="295923" y="3743391"/>
            <a:ext cx="4698669" cy="397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it-IT" sz="1800">
                <a:solidFill>
                  <a:schemeClr val="accent1"/>
                </a:solidFill>
                <a:latin typeface="SFRM1200"/>
              </a:rPr>
              <a:t>SARs operative bands common applications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AEF65A83-626E-FECF-B6EC-1490D3F9211A}"/>
              </a:ext>
            </a:extLst>
          </p:cNvPr>
          <p:cNvSpPr txBox="1">
            <a:spLocks/>
          </p:cNvSpPr>
          <p:nvPr/>
        </p:nvSpPr>
        <p:spPr>
          <a:xfrm>
            <a:off x="4847558" y="3533094"/>
            <a:ext cx="4698669" cy="397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914400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None/>
              <a:defRPr lang="en-GB" b="0" i="0" noProof="0" dirty="0">
                <a:solidFill>
                  <a:schemeClr val="accent1"/>
                </a:solidFill>
                <a:latin typeface="SFRM120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noProof="0" dirty="0">
                <a:solidFill>
                  <a:schemeClr val="tx2"/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noProof="0" dirty="0">
                <a:solidFill>
                  <a:schemeClr val="tx2"/>
                </a:solidFill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Services type of scattering (0-2)</a:t>
            </a:r>
          </a:p>
        </p:txBody>
      </p:sp>
    </p:spTree>
    <p:extLst>
      <p:ext uri="{BB962C8B-B14F-4D97-AF65-F5344CB8AC3E}">
        <p14:creationId xmlns:p14="http://schemas.microsoft.com/office/powerpoint/2010/main" val="191439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" grpId="0" animBg="1"/>
      <p:bldP spid="52" grpId="0"/>
      <p:bldP spid="53" grpId="0" animBg="1"/>
      <p:bldP spid="54" grpId="0"/>
      <p:bldP spid="55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3517553-CB8F-44E0-B9B8-F9FA2BD83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14" y="1462892"/>
            <a:ext cx="6676274" cy="333305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35709C-16FD-4A1F-8989-91D7A39B5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349" y="1140963"/>
            <a:ext cx="2084093" cy="592493"/>
          </a:xfrm>
        </p:spPr>
        <p:txBody>
          <a:bodyPr>
            <a:normAutofit/>
          </a:bodyPr>
          <a:lstStyle/>
          <a:p>
            <a:r>
              <a:rPr lang="en-GB" sz="1800"/>
              <a:t>Flowchart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Earth coverage index 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31</a:t>
            </a:fld>
            <a:endParaRPr lang="en-GB" noProof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317DEC9-9520-4D07-AA79-99174561FDA7}"/>
              </a:ext>
            </a:extLst>
          </p:cNvPr>
          <p:cNvSpPr txBox="1">
            <a:spLocks/>
          </p:cNvSpPr>
          <p:nvPr/>
        </p:nvSpPr>
        <p:spPr>
          <a:xfrm>
            <a:off x="271461" y="1140963"/>
            <a:ext cx="5419199" cy="1549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>
                <a:latin typeface="SFRM1200"/>
              </a:rPr>
              <a:t>The index is based </a:t>
            </a:r>
            <a:r>
              <a:rPr lang="en-US" sz="1800" b="0" i="0" u="none" strike="noStrike" baseline="0">
                <a:latin typeface="SFRM1200"/>
              </a:rPr>
              <a:t>on the service visibility in a repeat cycle with respect to the total service visibility</a:t>
            </a:r>
            <a:endParaRPr lang="en-US" sz="1800">
              <a:latin typeface="SFRM1200"/>
            </a:endParaRP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07ECB1-EFA6-4569-96A1-3A7BF66F1810}"/>
              </a:ext>
            </a:extLst>
          </p:cNvPr>
          <p:cNvSpPr txBox="1">
            <a:spLocks/>
          </p:cNvSpPr>
          <p:nvPr/>
        </p:nvSpPr>
        <p:spPr>
          <a:xfrm>
            <a:off x="295923" y="1713478"/>
            <a:ext cx="2084093" cy="402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Datasets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4700955-3653-48E0-BCE5-181F3ECB1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23591" r="6019" b="15962"/>
          <a:stretch/>
        </p:blipFill>
        <p:spPr>
          <a:xfrm>
            <a:off x="145672" y="2255409"/>
            <a:ext cx="2602557" cy="129857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C125D54-AA56-455A-A2CB-CFE6DC6928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" r="7400"/>
          <a:stretch/>
        </p:blipFill>
        <p:spPr>
          <a:xfrm>
            <a:off x="2728100" y="2168935"/>
            <a:ext cx="2542751" cy="140560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6F0CB78-17F3-4074-9F43-B4C6BACD98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t="3082" r="8242" b="3286"/>
          <a:stretch/>
        </p:blipFill>
        <p:spPr>
          <a:xfrm>
            <a:off x="203070" y="3686020"/>
            <a:ext cx="2471378" cy="1298577"/>
          </a:xfrm>
          <a:prstGeom prst="rect">
            <a:avLst/>
          </a:prstGeom>
        </p:spPr>
      </p:pic>
      <p:pic>
        <p:nvPicPr>
          <p:cNvPr id="19" name="Immagine 18" descr="Immagine che contiene mappa&#10;&#10;Descrizione generata automaticamente">
            <a:extLst>
              <a:ext uri="{FF2B5EF4-FFF2-40B4-BE49-F238E27FC236}">
                <a16:creationId xmlns:a16="http://schemas.microsoft.com/office/drawing/2014/main" id="{01D51739-C9F5-4CE4-B5CE-512F4219B9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r="7039" b="20"/>
          <a:stretch/>
        </p:blipFill>
        <p:spPr>
          <a:xfrm>
            <a:off x="2728100" y="3632506"/>
            <a:ext cx="2552303" cy="1405604"/>
          </a:xfrm>
          <a:prstGeom prst="rect">
            <a:avLst/>
          </a:prstGeom>
        </p:spPr>
      </p:pic>
      <p:pic>
        <p:nvPicPr>
          <p:cNvPr id="21" name="Immagine 20" descr="Immagine che contiene mappa&#10;&#10;Descrizione generata automaticamente">
            <a:extLst>
              <a:ext uri="{FF2B5EF4-FFF2-40B4-BE49-F238E27FC236}">
                <a16:creationId xmlns:a16="http://schemas.microsoft.com/office/drawing/2014/main" id="{B0D22B20-7A74-4F57-9951-56F9517525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t="5805" r="8179"/>
          <a:stretch/>
        </p:blipFill>
        <p:spPr>
          <a:xfrm>
            <a:off x="230311" y="5204327"/>
            <a:ext cx="2416896" cy="1288994"/>
          </a:xfrm>
          <a:prstGeom prst="rect">
            <a:avLst/>
          </a:prstGeom>
        </p:spPr>
      </p:pic>
      <p:pic>
        <p:nvPicPr>
          <p:cNvPr id="23" name="Immagine 22" descr="Immagine che contiene testo, elettronico, stampante, schermo&#10;&#10;Descrizione generata automaticamente">
            <a:extLst>
              <a:ext uri="{FF2B5EF4-FFF2-40B4-BE49-F238E27FC236}">
                <a16:creationId xmlns:a16="http://schemas.microsoft.com/office/drawing/2014/main" id="{D868D90B-B747-4411-9D65-74BC0A400B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r="6929" b="1936"/>
          <a:stretch/>
        </p:blipFill>
        <p:spPr>
          <a:xfrm>
            <a:off x="2650278" y="5087980"/>
            <a:ext cx="2596045" cy="1407636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6005035A-B49C-4651-B9B8-CF80F3E36B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03" y="5199195"/>
            <a:ext cx="2549207" cy="1251283"/>
          </a:xfrm>
          <a:prstGeom prst="rect">
            <a:avLst/>
          </a:prstGeom>
        </p:spPr>
      </p:pic>
      <p:sp>
        <p:nvSpPr>
          <p:cNvPr id="26" name="Freccia a destra 25">
            <a:extLst>
              <a:ext uri="{FF2B5EF4-FFF2-40B4-BE49-F238E27FC236}">
                <a16:creationId xmlns:a16="http://schemas.microsoft.com/office/drawing/2014/main" id="{5D19E337-312B-4BD4-9FA8-184BAA390989}"/>
              </a:ext>
            </a:extLst>
          </p:cNvPr>
          <p:cNvSpPr/>
          <p:nvPr/>
        </p:nvSpPr>
        <p:spPr>
          <a:xfrm>
            <a:off x="8227442" y="5359831"/>
            <a:ext cx="1044149" cy="44656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914BD192-CB53-4604-9E5D-54E973DB7569}"/>
              </a:ext>
            </a:extLst>
          </p:cNvPr>
          <p:cNvSpPr txBox="1">
            <a:spLocks/>
          </p:cNvSpPr>
          <p:nvPr/>
        </p:nvSpPr>
        <p:spPr>
          <a:xfrm>
            <a:off x="9443771" y="5240528"/>
            <a:ext cx="2081922" cy="685171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/>
              <a:t>4320 x 8640 pixels</a:t>
            </a:r>
            <a:br>
              <a:rPr lang="en-US" sz="1800"/>
            </a:br>
            <a:r>
              <a:rPr lang="en-US" sz="1800"/>
              <a:t>services layers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6BBCF6BE-E201-4CBA-A674-419CA67849B8}"/>
              </a:ext>
            </a:extLst>
          </p:cNvPr>
          <p:cNvSpPr txBox="1">
            <a:spLocks/>
          </p:cNvSpPr>
          <p:nvPr/>
        </p:nvSpPr>
        <p:spPr>
          <a:xfrm>
            <a:off x="714832" y="2070044"/>
            <a:ext cx="1489716" cy="2526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200" b="1" err="1">
                <a:solidFill>
                  <a:schemeClr val="tx1"/>
                </a:solidFill>
              </a:rPr>
              <a:t>Population</a:t>
            </a:r>
            <a:r>
              <a:rPr lang="it-IT" sz="1200" b="1">
                <a:solidFill>
                  <a:schemeClr val="tx1"/>
                </a:solidFill>
              </a:rPr>
              <a:t> </a:t>
            </a:r>
            <a:r>
              <a:rPr lang="it-IT" sz="1200" b="1" err="1">
                <a:solidFill>
                  <a:schemeClr val="tx1"/>
                </a:solidFill>
              </a:rPr>
              <a:t>density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126D4F5B-D7E9-4C6A-AF29-5201C554D220}"/>
              </a:ext>
            </a:extLst>
          </p:cNvPr>
          <p:cNvSpPr txBox="1">
            <a:spLocks/>
          </p:cNvSpPr>
          <p:nvPr/>
        </p:nvSpPr>
        <p:spPr>
          <a:xfrm>
            <a:off x="3298836" y="2042617"/>
            <a:ext cx="1489716" cy="2526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200" b="1" err="1">
                <a:solidFill>
                  <a:schemeClr val="tx1"/>
                </a:solidFill>
              </a:rPr>
              <a:t>Crops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387A1161-C9F2-4AF9-92ED-8C47B71A651A}"/>
              </a:ext>
            </a:extLst>
          </p:cNvPr>
          <p:cNvSpPr txBox="1">
            <a:spLocks/>
          </p:cNvSpPr>
          <p:nvPr/>
        </p:nvSpPr>
        <p:spPr>
          <a:xfrm>
            <a:off x="808069" y="3480644"/>
            <a:ext cx="1337316" cy="2787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200" b="1" err="1">
                <a:solidFill>
                  <a:schemeClr val="tx1"/>
                </a:solidFill>
              </a:rPr>
              <a:t>Pastures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B16901F9-0BB2-4823-A59B-B92CCF80CBE3}"/>
              </a:ext>
            </a:extLst>
          </p:cNvPr>
          <p:cNvSpPr txBox="1">
            <a:spLocks/>
          </p:cNvSpPr>
          <p:nvPr/>
        </p:nvSpPr>
        <p:spPr>
          <a:xfrm>
            <a:off x="3298836" y="3497019"/>
            <a:ext cx="1337316" cy="2787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200" b="1">
                <a:solidFill>
                  <a:schemeClr val="tx1"/>
                </a:solidFill>
              </a:rPr>
              <a:t>In-</a:t>
            </a:r>
            <a:r>
              <a:rPr lang="it-IT" sz="1200" b="1" err="1">
                <a:solidFill>
                  <a:schemeClr val="tx1"/>
                </a:solidFill>
              </a:rPr>
              <a:t>land</a:t>
            </a:r>
            <a:r>
              <a:rPr lang="it-IT" sz="1200" b="1">
                <a:solidFill>
                  <a:schemeClr val="tx1"/>
                </a:solidFill>
              </a:rPr>
              <a:t> water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1497C142-943E-41C5-89ED-F728B1E0AC48}"/>
              </a:ext>
            </a:extLst>
          </p:cNvPr>
          <p:cNvSpPr txBox="1">
            <a:spLocks/>
          </p:cNvSpPr>
          <p:nvPr/>
        </p:nvSpPr>
        <p:spPr>
          <a:xfrm>
            <a:off x="947705" y="4970811"/>
            <a:ext cx="1023969" cy="2792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200" b="1">
                <a:solidFill>
                  <a:schemeClr val="tx1"/>
                </a:solidFill>
              </a:rPr>
              <a:t>Oceans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21F68963-E4F1-46CD-85B8-C2188BEFBD8C}"/>
              </a:ext>
            </a:extLst>
          </p:cNvPr>
          <p:cNvSpPr txBox="1">
            <a:spLocks/>
          </p:cNvSpPr>
          <p:nvPr/>
        </p:nvSpPr>
        <p:spPr>
          <a:xfrm>
            <a:off x="3469363" y="4922722"/>
            <a:ext cx="1148662" cy="2697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200" b="1">
                <a:solidFill>
                  <a:schemeClr val="tx1"/>
                </a:solidFill>
              </a:rPr>
              <a:t>WWF </a:t>
            </a:r>
            <a:r>
              <a:rPr lang="it-IT" sz="1200" b="1" err="1">
                <a:solidFill>
                  <a:schemeClr val="tx1"/>
                </a:solidFill>
              </a:rPr>
              <a:t>biomes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51BB9555-F23C-40BC-805E-9AF0E9EE9862}"/>
              </a:ext>
            </a:extLst>
          </p:cNvPr>
          <p:cNvSpPr txBox="1">
            <a:spLocks/>
          </p:cNvSpPr>
          <p:nvPr/>
        </p:nvSpPr>
        <p:spPr>
          <a:xfrm>
            <a:off x="5924927" y="4899040"/>
            <a:ext cx="1851996" cy="2697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200" b="1" err="1">
                <a:solidFill>
                  <a:schemeClr val="tx1"/>
                </a:solidFill>
              </a:rPr>
              <a:t>Earthquakes</a:t>
            </a:r>
            <a:r>
              <a:rPr lang="it-IT" sz="1200" b="1">
                <a:solidFill>
                  <a:schemeClr val="tx1"/>
                </a:solidFill>
              </a:rPr>
              <a:t> hazard</a:t>
            </a:r>
            <a:endParaRPr lang="en-US" sz="1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50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35709C-16FD-4A1F-8989-91D7A39B5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23" y="1266201"/>
            <a:ext cx="5263228" cy="753735"/>
          </a:xfrm>
        </p:spPr>
        <p:txBody>
          <a:bodyPr>
            <a:normAutofit/>
          </a:bodyPr>
          <a:lstStyle/>
          <a:p>
            <a:r>
              <a:rPr lang="en-GB" sz="1800"/>
              <a:t>Ground track computation and identification of the pixels </a:t>
            </a:r>
            <a:r>
              <a:rPr lang="en-GB" sz="1800" i="1"/>
              <a:t>seen</a:t>
            </a:r>
            <a:r>
              <a:rPr lang="en-GB" sz="1800"/>
              <a:t> by the sensor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Earth coverage index 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32</a:t>
            </a:fld>
            <a:endParaRPr lang="en-GB" noProof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714CB1C-1ECA-41EC-99B4-B348262F5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17309" r="8184" b="15054"/>
          <a:stretch/>
        </p:blipFill>
        <p:spPr>
          <a:xfrm>
            <a:off x="392337" y="3644941"/>
            <a:ext cx="3359506" cy="195787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B137BD7-48EB-44D8-AFDC-3F2238CD2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86" y="1090088"/>
            <a:ext cx="3324813" cy="249361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5A678FE-C20C-4E69-AC7F-8A72F669CE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r="5685"/>
          <a:stretch/>
        </p:blipFill>
        <p:spPr>
          <a:xfrm>
            <a:off x="8723255" y="1088003"/>
            <a:ext cx="3004453" cy="25018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8">
                <a:extLst>
                  <a:ext uri="{FF2B5EF4-FFF2-40B4-BE49-F238E27FC236}">
                    <a16:creationId xmlns:a16="http://schemas.microsoft.com/office/drawing/2014/main" id="{1B160EEE-37EC-4B0E-8965-4E45A565B3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5923" y="2284945"/>
                <a:ext cx="5263228" cy="5917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lang="en-GB" sz="2200" b="0" i="0" kern="1200" noProof="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 panose="020B0604020202020204" pitchFamily="34" charset="0"/>
                  <a:buChar char="•"/>
                  <a:defRPr lang="en-GB" sz="2200" b="0" i="0" kern="1200" noProof="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2"/>
                  </a:buClr>
                  <a:buFont typeface="Calibri" panose="020F0502020204030204" pitchFamily="34" charset="0"/>
                  <a:buChar char="‒"/>
                  <a:defRPr lang="en-GB" sz="2200" b="0" i="0" kern="1200" noProof="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/>
                  <a:t>Index computation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𝑣𝑖𝑠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𝑜𝑏𝑠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𝑠𝑒𝑟𝑣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𝑠𝑒𝑟𝑣</m:t>
                            </m:r>
                          </m:sub>
                        </m:sSub>
                      </m:den>
                    </m:f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 100</m:t>
                    </m:r>
                  </m:oMath>
                </a14:m>
                <a:endParaRPr lang="en-US" sz="1800"/>
              </a:p>
            </p:txBody>
          </p:sp>
        </mc:Choice>
        <mc:Fallback xmlns="">
          <p:sp>
            <p:nvSpPr>
              <p:cNvPr id="14" name="Content Placeholder 8">
                <a:extLst>
                  <a:ext uri="{FF2B5EF4-FFF2-40B4-BE49-F238E27FC236}">
                    <a16:creationId xmlns:a16="http://schemas.microsoft.com/office/drawing/2014/main" id="{1B160EEE-37EC-4B0E-8965-4E45A565B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923" y="2284945"/>
                <a:ext cx="5263228" cy="591770"/>
              </a:xfrm>
              <a:prstGeom prst="rect">
                <a:avLst/>
              </a:prstGeom>
              <a:blipFill>
                <a:blip r:embed="rId5"/>
                <a:stretch>
                  <a:fillRect l="-811" t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5FDCB0EC-4B14-40FF-A776-5838F867529C}"/>
              </a:ext>
            </a:extLst>
          </p:cNvPr>
          <p:cNvCxnSpPr>
            <a:cxnSpLocks/>
          </p:cNvCxnSpPr>
          <p:nvPr/>
        </p:nvCxnSpPr>
        <p:spPr>
          <a:xfrm flipH="1">
            <a:off x="2459370" y="2696320"/>
            <a:ext cx="585347" cy="2930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11137610-DB74-4671-8432-5C02B30F2E26}"/>
              </a:ext>
            </a:extLst>
          </p:cNvPr>
          <p:cNvSpPr txBox="1">
            <a:spLocks/>
          </p:cNvSpPr>
          <p:nvPr/>
        </p:nvSpPr>
        <p:spPr>
          <a:xfrm>
            <a:off x="891038" y="2869149"/>
            <a:ext cx="2362105" cy="490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/>
              <a:t>Passive </a:t>
            </a:r>
            <a:r>
              <a:rPr lang="it-IT" sz="1800" err="1"/>
              <a:t>sensors</a:t>
            </a:r>
            <a:endParaRPr lang="en-US" sz="1800"/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263829CE-4113-4175-AEAE-8B21F6B76741}"/>
              </a:ext>
            </a:extLst>
          </p:cNvPr>
          <p:cNvCxnSpPr>
            <a:cxnSpLocks/>
          </p:cNvCxnSpPr>
          <p:nvPr/>
        </p:nvCxnSpPr>
        <p:spPr>
          <a:xfrm>
            <a:off x="3900183" y="2712708"/>
            <a:ext cx="629263" cy="2602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128CA72F-8161-4833-8256-6F1BA229CD54}"/>
              </a:ext>
            </a:extLst>
          </p:cNvPr>
          <p:cNvSpPr txBox="1">
            <a:spLocks/>
          </p:cNvSpPr>
          <p:nvPr/>
        </p:nvSpPr>
        <p:spPr>
          <a:xfrm>
            <a:off x="3535260" y="2869149"/>
            <a:ext cx="2362105" cy="490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/>
              <a:t>Active </a:t>
            </a:r>
            <a:r>
              <a:rPr lang="it-IT" sz="1800" err="1"/>
              <a:t>sensors</a:t>
            </a:r>
            <a:endParaRPr lang="en-US" sz="1800"/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AA388D4C-DCFE-4C6E-A6F4-16FE448A33E4}"/>
              </a:ext>
            </a:extLst>
          </p:cNvPr>
          <p:cNvCxnSpPr>
            <a:cxnSpLocks/>
          </p:cNvCxnSpPr>
          <p:nvPr/>
        </p:nvCxnSpPr>
        <p:spPr>
          <a:xfrm>
            <a:off x="2169042" y="3306725"/>
            <a:ext cx="0" cy="3189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899FAD41-CE0A-4EB3-8F6F-8FAC463A294E}"/>
              </a:ext>
            </a:extLst>
          </p:cNvPr>
          <p:cNvCxnSpPr>
            <a:cxnSpLocks/>
          </p:cNvCxnSpPr>
          <p:nvPr/>
        </p:nvCxnSpPr>
        <p:spPr>
          <a:xfrm>
            <a:off x="2169042" y="5634711"/>
            <a:ext cx="0" cy="3189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D877EF34-1F81-4040-A6FC-DF9D5AE1E70D}"/>
              </a:ext>
            </a:extLst>
          </p:cNvPr>
          <p:cNvCxnSpPr>
            <a:cxnSpLocks/>
          </p:cNvCxnSpPr>
          <p:nvPr/>
        </p:nvCxnSpPr>
        <p:spPr>
          <a:xfrm>
            <a:off x="4716312" y="3306725"/>
            <a:ext cx="0" cy="3189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6E935F7B-0DAC-4864-A65A-5E9777213C1D}"/>
                  </a:ext>
                </a:extLst>
              </p:cNvPr>
              <p:cNvSpPr txBox="1"/>
              <p:nvPr/>
            </p:nvSpPr>
            <p:spPr>
              <a:xfrm>
                <a:off x="3926174" y="3706616"/>
                <a:ext cx="158027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𝐶𝑜𝑣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𝑣𝑖𝑠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6E935F7B-0DAC-4864-A65A-5E9777213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174" y="3706616"/>
                <a:ext cx="158027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285357FD-DE04-4532-AD18-3537EA92ECED}"/>
                  </a:ext>
                </a:extLst>
              </p:cNvPr>
              <p:cNvSpPr txBox="1"/>
              <p:nvPr/>
            </p:nvSpPr>
            <p:spPr>
              <a:xfrm>
                <a:off x="1045643" y="5971483"/>
                <a:ext cx="22467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𝐶𝑜𝑣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𝑣𝑖𝑠</m:t>
                          </m:r>
                        </m:sub>
                      </m:sSub>
                      <m:sSub>
                        <m:sSubPr>
                          <m:ctrlP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𝐶𝑙𝑜𝑢𝑑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285357FD-DE04-4532-AD18-3537EA92E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643" y="5971483"/>
                <a:ext cx="2246797" cy="369332"/>
              </a:xfrm>
              <a:prstGeom prst="rect">
                <a:avLst/>
              </a:prstGeom>
              <a:blipFill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ontent Placeholder 8">
            <a:extLst>
              <a:ext uri="{FF2B5EF4-FFF2-40B4-BE49-F238E27FC236}">
                <a16:creationId xmlns:a16="http://schemas.microsoft.com/office/drawing/2014/main" id="{2B7192F0-EC7C-4682-8823-E03DE2BF5B36}"/>
              </a:ext>
            </a:extLst>
          </p:cNvPr>
          <p:cNvSpPr txBox="1">
            <a:spLocks/>
          </p:cNvSpPr>
          <p:nvPr/>
        </p:nvSpPr>
        <p:spPr>
          <a:xfrm>
            <a:off x="5897365" y="3645996"/>
            <a:ext cx="5263228" cy="753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Index application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EB73BE7D-2D62-4699-BD44-053F1833F8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579" y="3944154"/>
            <a:ext cx="3324814" cy="2493611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C122FD92-C5F3-49D8-83D2-98927DE1D7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74" y="3935878"/>
            <a:ext cx="3335849" cy="250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50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err="1"/>
              <a:t>Pléiades</a:t>
            </a:r>
            <a:r>
              <a:rPr lang="en-GB"/>
              <a:t> and PRISMA – passive sensor missions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33</a:t>
            </a:fld>
            <a:endParaRPr lang="en-GB" noProof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BE28EF0-03DB-482F-BA6B-7D59E1146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r="15202" b="4447"/>
          <a:stretch/>
        </p:blipFill>
        <p:spPr>
          <a:xfrm>
            <a:off x="6521677" y="3601018"/>
            <a:ext cx="2476282" cy="260211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DE3EF3F-7451-4FA3-AE62-5E7A43A77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4" r="13997" b="4447"/>
          <a:stretch/>
        </p:blipFill>
        <p:spPr>
          <a:xfrm>
            <a:off x="2795369" y="3582578"/>
            <a:ext cx="2476282" cy="260211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EEF127E-7824-4750-87A0-707041F2CC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9" r="15262" b="4447"/>
          <a:stretch/>
        </p:blipFill>
        <p:spPr>
          <a:xfrm>
            <a:off x="319087" y="3601019"/>
            <a:ext cx="2476282" cy="260211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1C20B41-D356-4C97-B4CA-37CF94D520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8" r="13793" b="4447"/>
          <a:stretch/>
        </p:blipFill>
        <p:spPr>
          <a:xfrm>
            <a:off x="9260643" y="3601019"/>
            <a:ext cx="2476282" cy="260211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58AAFE2-9AFD-4792-A39B-408D520A6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178" y="1320723"/>
            <a:ext cx="2233582" cy="226185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300AFCA-8827-47BB-8C1A-CB06D905E6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095" y="1369422"/>
            <a:ext cx="2048234" cy="225789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9582A550-C379-4ADB-9B0A-F4A7AA3D89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r="7763"/>
          <a:stretch/>
        </p:blipFill>
        <p:spPr>
          <a:xfrm>
            <a:off x="72923" y="1320723"/>
            <a:ext cx="3844255" cy="2150509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52DC8434-DA7C-4496-B6C9-F061C4D4AE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r="5761"/>
          <a:stretch/>
        </p:blipFill>
        <p:spPr>
          <a:xfrm>
            <a:off x="6152252" y="1320723"/>
            <a:ext cx="3974843" cy="215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13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COSMO-</a:t>
            </a:r>
            <a:r>
              <a:rPr lang="en-GB" err="1"/>
              <a:t>SkyMed</a:t>
            </a:r>
            <a:r>
              <a:rPr lang="en-GB"/>
              <a:t> SG and Biomass – SAR missions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34</a:t>
            </a:fld>
            <a:endParaRPr lang="en-GB" noProof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0E10E14-94B5-4D3E-976D-D40295C9C3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/>
          <a:stretch/>
        </p:blipFill>
        <p:spPr>
          <a:xfrm>
            <a:off x="69057" y="1390747"/>
            <a:ext cx="4189123" cy="215050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4ED6FB2-7D82-42E0-AE51-CC001D50C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413" y="1354879"/>
            <a:ext cx="4672131" cy="222661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97C1CB6-B441-4BA2-96DB-BFA2D6BF1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569" y="1390746"/>
            <a:ext cx="2177390" cy="215051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0F8873C-3A4D-4F0D-BCD3-DA13FD9534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/>
          <a:stretch/>
        </p:blipFill>
        <p:spPr>
          <a:xfrm>
            <a:off x="9939064" y="1365898"/>
            <a:ext cx="2252936" cy="2261855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FD2BDDE-7D19-415F-B024-4EB29F1F05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r="9882" b="5623"/>
          <a:stretch/>
        </p:blipFill>
        <p:spPr>
          <a:xfrm>
            <a:off x="295923" y="3674011"/>
            <a:ext cx="2852038" cy="258367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835B736C-C906-4E9E-84A4-3AE5E13B18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 r="8737" b="8226"/>
          <a:stretch/>
        </p:blipFill>
        <p:spPr>
          <a:xfrm>
            <a:off x="3137161" y="3674010"/>
            <a:ext cx="2948039" cy="2507566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D25DD089-3A5B-4534-AA97-E454857616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r="12485" b="6197"/>
          <a:stretch/>
        </p:blipFill>
        <p:spPr>
          <a:xfrm>
            <a:off x="6371680" y="3674010"/>
            <a:ext cx="2611896" cy="259804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E5A85297-16C8-47C2-97BB-9ADF6EA2C5C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6" r="16495" b="6779"/>
          <a:stretch/>
        </p:blipFill>
        <p:spPr>
          <a:xfrm>
            <a:off x="8983576" y="3674010"/>
            <a:ext cx="2425160" cy="259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69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35709C-16FD-4A1F-8989-91D7A39B5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140" y="3613666"/>
            <a:ext cx="5036564" cy="2006571"/>
          </a:xfrm>
        </p:spPr>
        <p:txBody>
          <a:bodyPr>
            <a:normAutofit/>
          </a:bodyPr>
          <a:lstStyle/>
          <a:p>
            <a:pPr algn="l"/>
            <a:r>
              <a:rPr lang="en-US" sz="1800">
                <a:latin typeface="SFRM1200"/>
              </a:rPr>
              <a:t>High </a:t>
            </a:r>
            <a:r>
              <a:rPr lang="en-US" sz="1800" b="1" i="0" u="none" strike="noStrike" baseline="0">
                <a:solidFill>
                  <a:schemeClr val="tx1"/>
                </a:solidFill>
                <a:latin typeface="SFRM1200"/>
              </a:rPr>
              <a:t>versatility</a:t>
            </a:r>
            <a:r>
              <a:rPr lang="en-US" sz="1800" b="0" i="0" u="none" strike="noStrike" baseline="0">
                <a:latin typeface="SFRM1200"/>
              </a:rPr>
              <a:t> in terms of services supply</a:t>
            </a:r>
          </a:p>
          <a:p>
            <a:pPr algn="l"/>
            <a:r>
              <a:rPr lang="en-US" sz="1800" b="1" i="0" u="none" strike="noStrike" baseline="0">
                <a:solidFill>
                  <a:schemeClr val="tx1"/>
                </a:solidFill>
                <a:latin typeface="SFRM1200"/>
              </a:rPr>
              <a:t>Hyper-spectral sensors </a:t>
            </a:r>
            <a:r>
              <a:rPr lang="en-US" sz="1800" b="1">
                <a:solidFill>
                  <a:schemeClr val="tx1"/>
                </a:solidFill>
                <a:latin typeface="SFRM1200"/>
              </a:rPr>
              <a:t>are</a:t>
            </a:r>
            <a:r>
              <a:rPr lang="en-US" sz="1800" b="1" i="0" u="none" strike="noStrike" baseline="0">
                <a:solidFill>
                  <a:schemeClr val="tx1"/>
                </a:solidFill>
                <a:latin typeface="SFRM1200"/>
              </a:rPr>
              <a:t> filling the gap</a:t>
            </a:r>
            <a:r>
              <a:rPr lang="en-US" sz="1800" b="0" i="0" u="none" strike="noStrike" baseline="0">
                <a:latin typeface="SFRM1200"/>
              </a:rPr>
              <a:t> of passive instruments in terms of spectral efficiency</a:t>
            </a:r>
          </a:p>
          <a:p>
            <a:pPr algn="l"/>
            <a:r>
              <a:rPr lang="en-US" sz="1800" b="1">
                <a:solidFill>
                  <a:schemeClr val="tx1"/>
                </a:solidFill>
                <a:latin typeface="SFRM1200"/>
              </a:rPr>
              <a:t>S</a:t>
            </a:r>
            <a:r>
              <a:rPr lang="en-US" sz="1800" b="1" i="0" u="none" strike="noStrike" baseline="0">
                <a:solidFill>
                  <a:schemeClr val="tx1"/>
                </a:solidFill>
                <a:latin typeface="SFRM1200"/>
              </a:rPr>
              <a:t>upport the SDGs more effectively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 and future developments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Conclusions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35</a:t>
            </a:fld>
            <a:endParaRPr lang="en-GB" noProof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D0AA5DF-8DDB-4FA0-9338-87A47912D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64" y="3684243"/>
            <a:ext cx="1286481" cy="128648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D9AECB7-E205-4A94-8E35-949FF587B8F4}"/>
              </a:ext>
            </a:extLst>
          </p:cNvPr>
          <p:cNvSpPr txBox="1"/>
          <p:nvPr/>
        </p:nvSpPr>
        <p:spPr>
          <a:xfrm>
            <a:off x="3081408" y="3244334"/>
            <a:ext cx="2396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Passive </a:t>
            </a:r>
            <a:r>
              <a:rPr lang="it-IT" b="1" err="1"/>
              <a:t>instruments</a:t>
            </a:r>
            <a:endParaRPr lang="en-US" b="1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9ABC75E-A251-4E64-8DEF-78CBE520EACB}"/>
              </a:ext>
            </a:extLst>
          </p:cNvPr>
          <p:cNvSpPr txBox="1"/>
          <p:nvPr/>
        </p:nvSpPr>
        <p:spPr>
          <a:xfrm>
            <a:off x="7793912" y="3244334"/>
            <a:ext cx="347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err="1"/>
              <a:t>Synthetic</a:t>
            </a:r>
            <a:r>
              <a:rPr lang="it-IT" b="1"/>
              <a:t> Aperture </a:t>
            </a:r>
            <a:r>
              <a:rPr lang="it-IT" b="1" err="1"/>
              <a:t>Radars</a:t>
            </a:r>
            <a:endParaRPr lang="en-US" b="1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32087259-0291-4750-A896-A326F5E4FF5A}"/>
              </a:ext>
            </a:extLst>
          </p:cNvPr>
          <p:cNvSpPr txBox="1">
            <a:spLocks/>
          </p:cNvSpPr>
          <p:nvPr/>
        </p:nvSpPr>
        <p:spPr>
          <a:xfrm>
            <a:off x="6961299" y="3617121"/>
            <a:ext cx="5036563" cy="209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  <a:latin typeface="SFRM1200"/>
              </a:rPr>
              <a:t>Limited number of services </a:t>
            </a:r>
            <a:r>
              <a:rPr lang="en-US" sz="1800">
                <a:latin typeface="SFRM1200"/>
              </a:rPr>
              <a:t>according to their operative band </a:t>
            </a:r>
          </a:p>
          <a:p>
            <a:r>
              <a:rPr lang="en-US" sz="1800" b="1">
                <a:solidFill>
                  <a:schemeClr val="tx1"/>
                </a:solidFill>
                <a:latin typeface="SFRM1200"/>
              </a:rPr>
              <a:t>Higher services indices</a:t>
            </a:r>
            <a:r>
              <a:rPr lang="en-US" sz="1800">
                <a:latin typeface="SFRM1200"/>
              </a:rPr>
              <a:t>, especially in full-polarimetric modes </a:t>
            </a:r>
          </a:p>
          <a:p>
            <a:r>
              <a:rPr lang="en-US" sz="1800" b="1">
                <a:solidFill>
                  <a:schemeClr val="tx1"/>
                </a:solidFill>
                <a:latin typeface="SFRM1200"/>
              </a:rPr>
              <a:t>Support less effectively the SDGs </a:t>
            </a:r>
            <a:r>
              <a:rPr lang="en-US" sz="1800">
                <a:latin typeface="SFRM1200"/>
              </a:rPr>
              <a:t>(higher indices but less Goals)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17FB6EF-6C1B-42B1-8678-A74D5262C557}"/>
              </a:ext>
            </a:extLst>
          </p:cNvPr>
          <p:cNvSpPr txBox="1"/>
          <p:nvPr/>
        </p:nvSpPr>
        <p:spPr>
          <a:xfrm>
            <a:off x="2728981" y="5620237"/>
            <a:ext cx="8035444" cy="646331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b="0" i="0" u="none" strike="noStrike" baseline="0">
                <a:solidFill>
                  <a:schemeClr val="tx2"/>
                </a:solidFill>
              </a:rPr>
              <a:t>Next future of EO still </a:t>
            </a:r>
            <a:r>
              <a:rPr lang="en-US" sz="1800" b="0" i="0" u="none" strike="noStrike" baseline="0" err="1">
                <a:solidFill>
                  <a:schemeClr val="tx2"/>
                </a:solidFill>
              </a:rPr>
              <a:t>characterised</a:t>
            </a:r>
            <a:r>
              <a:rPr lang="en-US" sz="1800" b="0" i="0" u="none" strike="noStrike" baseline="0">
                <a:solidFill>
                  <a:schemeClr val="tx2"/>
                </a:solidFill>
              </a:rPr>
              <a:t> by a combination of these two imaging technologies            </a:t>
            </a:r>
            <a:r>
              <a:rPr lang="en-US" sz="1800" b="1" i="0" u="none" strike="noStrike" baseline="0"/>
              <a:t>complementarity of the attainable data</a:t>
            </a:r>
            <a:endParaRPr lang="en-GB" b="1"/>
          </a:p>
        </p:txBody>
      </p:sp>
      <p:cxnSp>
        <p:nvCxnSpPr>
          <p:cNvPr id="19" name="Connettore a gomito 18">
            <a:extLst>
              <a:ext uri="{FF2B5EF4-FFF2-40B4-BE49-F238E27FC236}">
                <a16:creationId xmlns:a16="http://schemas.microsoft.com/office/drawing/2014/main" id="{B372255A-0681-4003-BF2B-5DEEC6395172}"/>
              </a:ext>
            </a:extLst>
          </p:cNvPr>
          <p:cNvCxnSpPr>
            <a:cxnSpLocks/>
            <a:endCxn id="14" idx="1"/>
          </p:cNvCxnSpPr>
          <p:nvPr/>
        </p:nvCxnSpPr>
        <p:spPr>
          <a:xfrm rot="16200000" flipH="1">
            <a:off x="2287746" y="5502167"/>
            <a:ext cx="473229" cy="409242"/>
          </a:xfrm>
          <a:prstGeom prst="bentConnector2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a gomito 22">
            <a:extLst>
              <a:ext uri="{FF2B5EF4-FFF2-40B4-BE49-F238E27FC236}">
                <a16:creationId xmlns:a16="http://schemas.microsoft.com/office/drawing/2014/main" id="{E2674CE0-45BC-4215-9EBF-8E1A943B54A8}"/>
              </a:ext>
            </a:extLst>
          </p:cNvPr>
          <p:cNvCxnSpPr>
            <a:cxnSpLocks/>
            <a:endCxn id="14" idx="3"/>
          </p:cNvCxnSpPr>
          <p:nvPr/>
        </p:nvCxnSpPr>
        <p:spPr>
          <a:xfrm rot="5400000">
            <a:off x="10733503" y="5501098"/>
            <a:ext cx="473228" cy="411383"/>
          </a:xfrm>
          <a:prstGeom prst="bentConnector2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ACC842BF-776B-4CF2-A63C-D77E48C533D5}"/>
              </a:ext>
            </a:extLst>
          </p:cNvPr>
          <p:cNvSpPr txBox="1">
            <a:spLocks/>
          </p:cNvSpPr>
          <p:nvPr/>
        </p:nvSpPr>
        <p:spPr>
          <a:xfrm>
            <a:off x="295922" y="1163926"/>
            <a:ext cx="11694583" cy="505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>
                <a:latin typeface="SFRM1200"/>
              </a:rPr>
              <a:t>T</a:t>
            </a:r>
            <a:r>
              <a:rPr lang="en-US" sz="1800" b="0" i="0" u="none" strike="noStrike" baseline="0">
                <a:latin typeface="SFRM1200"/>
              </a:rPr>
              <a:t>he </a:t>
            </a:r>
            <a:r>
              <a:rPr lang="en-US" sz="1800" b="1" i="0" u="none" strike="noStrike" baseline="0">
                <a:solidFill>
                  <a:schemeClr val="tx1"/>
                </a:solidFill>
                <a:latin typeface="SFRM1200"/>
              </a:rPr>
              <a:t>complete derivation of a tool for the evaluation of the social value assessment of EO missions </a:t>
            </a:r>
            <a:r>
              <a:rPr lang="en-US" sz="1800" b="0" i="0" u="none" strike="noStrike" baseline="0">
                <a:latin typeface="SFRM1200"/>
              </a:rPr>
              <a:t>is </a:t>
            </a:r>
            <a:r>
              <a:rPr lang="en-US" sz="1800">
                <a:latin typeface="SFRM1200"/>
              </a:rPr>
              <a:t>achieved</a:t>
            </a:r>
            <a:r>
              <a:rPr lang="en-US" sz="1800" b="0" i="0" u="none" strike="noStrike" baseline="0">
                <a:latin typeface="SFRM1200"/>
              </a:rPr>
              <a:t> 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AC903D49-D84A-43CF-8938-66E4EFAE8C01}"/>
              </a:ext>
            </a:extLst>
          </p:cNvPr>
          <p:cNvSpPr/>
          <p:nvPr/>
        </p:nvSpPr>
        <p:spPr>
          <a:xfrm>
            <a:off x="1117600" y="1941928"/>
            <a:ext cx="2121161" cy="701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err="1"/>
              <a:t>M</a:t>
            </a:r>
            <a:r>
              <a:rPr lang="it-IT" sz="1600" err="1">
                <a:solidFill>
                  <a:schemeClr val="tx2"/>
                </a:solidFill>
                <a:latin typeface="SFRM1200"/>
              </a:rPr>
              <a:t>Missions</a:t>
            </a:r>
            <a:r>
              <a:rPr lang="it-IT" sz="1600">
                <a:solidFill>
                  <a:schemeClr val="tx2"/>
                </a:solidFill>
                <a:latin typeface="SFRM1200"/>
              </a:rPr>
              <a:t> technical </a:t>
            </a:r>
            <a:r>
              <a:rPr lang="it-IT" sz="1600" err="1">
                <a:solidFill>
                  <a:schemeClr val="tx2"/>
                </a:solidFill>
                <a:latin typeface="SFRM1200"/>
              </a:rPr>
              <a:t>parameters</a:t>
            </a:r>
            <a:endParaRPr lang="en-GB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4FB67D19-298B-4385-A0E1-885A2E0931E1}"/>
              </a:ext>
            </a:extLst>
          </p:cNvPr>
          <p:cNvSpPr/>
          <p:nvPr/>
        </p:nvSpPr>
        <p:spPr>
          <a:xfrm>
            <a:off x="4880432" y="1941928"/>
            <a:ext cx="2121161" cy="701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err="1"/>
              <a:t>S</a:t>
            </a:r>
            <a:r>
              <a:rPr lang="it-IT" sz="1600" err="1">
                <a:solidFill>
                  <a:schemeClr val="tx2"/>
                </a:solidFill>
                <a:latin typeface="SFRM1200"/>
              </a:rPr>
              <a:t>Service</a:t>
            </a:r>
            <a:r>
              <a:rPr lang="it-IT" sz="1600">
                <a:solidFill>
                  <a:schemeClr val="tx2"/>
                </a:solidFill>
                <a:latin typeface="SFRM1200"/>
              </a:rPr>
              <a:t> </a:t>
            </a:r>
            <a:r>
              <a:rPr lang="it-IT" sz="1600" err="1">
                <a:solidFill>
                  <a:schemeClr val="tx2"/>
                </a:solidFill>
                <a:latin typeface="SFRM1200"/>
              </a:rPr>
              <a:t>indices</a:t>
            </a:r>
            <a:endParaRPr lang="en-GB" sz="1600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D1D946C3-378F-4784-B5C4-738DE63C96EA}"/>
              </a:ext>
            </a:extLst>
          </p:cNvPr>
          <p:cNvSpPr/>
          <p:nvPr/>
        </p:nvSpPr>
        <p:spPr>
          <a:xfrm>
            <a:off x="8643264" y="1937888"/>
            <a:ext cx="2121161" cy="701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err="1">
                <a:latin typeface="SFRM1200"/>
              </a:rPr>
              <a:t>S</a:t>
            </a:r>
            <a:r>
              <a:rPr lang="it-IT" sz="1600" err="1">
                <a:solidFill>
                  <a:schemeClr val="tx2"/>
                </a:solidFill>
                <a:latin typeface="SFRM1200"/>
              </a:rPr>
              <a:t>Social</a:t>
            </a:r>
            <a:r>
              <a:rPr lang="it-IT" sz="1600">
                <a:solidFill>
                  <a:schemeClr val="tx2"/>
                </a:solidFill>
                <a:latin typeface="SFRM1200"/>
              </a:rPr>
              <a:t> rating</a:t>
            </a:r>
            <a:endParaRPr lang="en-GB" sz="1600">
              <a:latin typeface="SFRM1200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A6610C0B-9A10-469B-951B-3F1E34C91AA7}"/>
              </a:ext>
            </a:extLst>
          </p:cNvPr>
          <p:cNvCxnSpPr>
            <a:stCxn id="2" idx="3"/>
            <a:endCxn id="20" idx="1"/>
          </p:cNvCxnSpPr>
          <p:nvPr/>
        </p:nvCxnSpPr>
        <p:spPr>
          <a:xfrm>
            <a:off x="3238761" y="2292444"/>
            <a:ext cx="1641671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9FE114E4-26B8-40B7-8485-64972C0D7412}"/>
              </a:ext>
            </a:extLst>
          </p:cNvPr>
          <p:cNvCxnSpPr/>
          <p:nvPr/>
        </p:nvCxnSpPr>
        <p:spPr>
          <a:xfrm>
            <a:off x="7001593" y="2288404"/>
            <a:ext cx="1641671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F9CF100-CB67-403E-A01B-3E1979E6AD9D}"/>
              </a:ext>
            </a:extLst>
          </p:cNvPr>
          <p:cNvSpPr txBox="1"/>
          <p:nvPr/>
        </p:nvSpPr>
        <p:spPr>
          <a:xfrm>
            <a:off x="3289042" y="2029148"/>
            <a:ext cx="1541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>
                <a:solidFill>
                  <a:schemeClr val="tx2"/>
                </a:solidFill>
                <a:latin typeface="SFRM1200"/>
              </a:rPr>
              <a:t>I</a:t>
            </a:r>
            <a:r>
              <a:rPr lang="it-IT" sz="1400" baseline="-25000">
                <a:solidFill>
                  <a:schemeClr val="tx2"/>
                </a:solidFill>
                <a:latin typeface="SFRM1200"/>
              </a:rPr>
              <a:t>SR</a:t>
            </a:r>
            <a:r>
              <a:rPr lang="it-IT" sz="1400">
                <a:solidFill>
                  <a:schemeClr val="tx2"/>
                </a:solidFill>
                <a:latin typeface="SFRM1200"/>
              </a:rPr>
              <a:t> , I</a:t>
            </a:r>
            <a:r>
              <a:rPr lang="it-IT" sz="1400" baseline="-25000">
                <a:solidFill>
                  <a:schemeClr val="tx2"/>
                </a:solidFill>
                <a:latin typeface="SFRM1200"/>
              </a:rPr>
              <a:t>TR</a:t>
            </a:r>
            <a:r>
              <a:rPr lang="it-IT" sz="1400">
                <a:solidFill>
                  <a:schemeClr val="tx2"/>
                </a:solidFill>
                <a:latin typeface="SFRM1200"/>
              </a:rPr>
              <a:t> , </a:t>
            </a:r>
            <a:r>
              <a:rPr lang="it-IT" sz="1400" err="1">
                <a:solidFill>
                  <a:schemeClr val="tx2"/>
                </a:solidFill>
                <a:latin typeface="SFRM1200"/>
              </a:rPr>
              <a:t>I</a:t>
            </a:r>
            <a:r>
              <a:rPr lang="it-IT" sz="1400" baseline="-25000" err="1">
                <a:solidFill>
                  <a:schemeClr val="tx2"/>
                </a:solidFill>
                <a:latin typeface="SFRM1200"/>
              </a:rPr>
              <a:t>Spectr</a:t>
            </a:r>
            <a:r>
              <a:rPr lang="it-IT" sz="1400">
                <a:solidFill>
                  <a:schemeClr val="tx2"/>
                </a:solidFill>
                <a:latin typeface="SFRM1200"/>
              </a:rPr>
              <a:t> , </a:t>
            </a:r>
            <a:r>
              <a:rPr lang="it-IT" sz="1400" err="1">
                <a:solidFill>
                  <a:schemeClr val="tx2"/>
                </a:solidFill>
                <a:latin typeface="SFRM1200"/>
              </a:rPr>
              <a:t>I</a:t>
            </a:r>
            <a:r>
              <a:rPr lang="it-IT" sz="1400" baseline="-25000" err="1">
                <a:solidFill>
                  <a:schemeClr val="tx2"/>
                </a:solidFill>
                <a:latin typeface="SFRM1200"/>
              </a:rPr>
              <a:t>Cov</a:t>
            </a:r>
            <a:endParaRPr lang="en-GB" sz="1400">
              <a:solidFill>
                <a:schemeClr val="tx2"/>
              </a:solidFill>
              <a:latin typeface="SFRM120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9961CD3-AC2C-48C6-B9D2-41AB006D5B97}"/>
              </a:ext>
            </a:extLst>
          </p:cNvPr>
          <p:cNvSpPr txBox="1"/>
          <p:nvPr/>
        </p:nvSpPr>
        <p:spPr>
          <a:xfrm>
            <a:off x="7102155" y="2032603"/>
            <a:ext cx="1541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>
                <a:solidFill>
                  <a:schemeClr val="tx2"/>
                </a:solidFill>
                <a:latin typeface="SFRM1200"/>
              </a:rPr>
              <a:t>EO4SDG</a:t>
            </a:r>
            <a:endParaRPr lang="en-GB" sz="1400">
              <a:solidFill>
                <a:schemeClr val="tx2"/>
              </a:solidFill>
              <a:latin typeface="SFRM1200"/>
            </a:endParaRP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86CD50C9-F8AA-4635-93B8-831645A9A770}"/>
              </a:ext>
            </a:extLst>
          </p:cNvPr>
          <p:cNvCxnSpPr>
            <a:cxnSpLocks/>
          </p:cNvCxnSpPr>
          <p:nvPr/>
        </p:nvCxnSpPr>
        <p:spPr>
          <a:xfrm>
            <a:off x="5249166" y="6108481"/>
            <a:ext cx="457200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138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35709C-16FD-4A1F-8989-91D7A39B5C7A}"/>
              </a:ext>
            </a:extLst>
          </p:cNvPr>
          <p:cNvSpPr>
            <a:spLocks noGrp="1" noChangeAspect="1"/>
          </p:cNvSpPr>
          <p:nvPr>
            <p:ph idx="1"/>
          </p:nvPr>
        </p:nvSpPr>
        <p:spPr>
          <a:xfrm>
            <a:off x="486841" y="4841432"/>
            <a:ext cx="10643819" cy="83859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800" b="0" i="0" u="none" strike="noStrike" baseline="0">
                <a:latin typeface="SFRM1200"/>
              </a:rPr>
              <a:t>Including other missions’ features, such as their </a:t>
            </a:r>
            <a:r>
              <a:rPr lang="en-US" sz="1800" b="1" i="0" u="none" strike="noStrike" baseline="0">
                <a:solidFill>
                  <a:schemeClr val="tx1"/>
                </a:solidFill>
                <a:latin typeface="SFRM1200"/>
              </a:rPr>
              <a:t>footprint</a:t>
            </a:r>
            <a:r>
              <a:rPr lang="en-US" sz="1800" b="0" i="0" u="none" strike="noStrike" baseline="0">
                <a:latin typeface="SFRM1200"/>
              </a:rPr>
              <a:t> in terms of orbit crowding and space debris, the orbit maintenance requirements, readiness from the acquisition and open-source </a:t>
            </a:r>
            <a:r>
              <a:rPr lang="en-US" sz="1800" b="1" i="0" u="none" strike="noStrike" baseline="0">
                <a:solidFill>
                  <a:schemeClr val="tx1"/>
                </a:solidFill>
                <a:latin typeface="SFRM1200"/>
              </a:rPr>
              <a:t>availability of data</a:t>
            </a:r>
            <a:r>
              <a:rPr lang="en-US" sz="1800" b="0" i="0" u="none" strike="noStrike" baseline="0">
                <a:latin typeface="SFRM1200"/>
              </a:rPr>
              <a:t>, international </a:t>
            </a:r>
            <a:r>
              <a:rPr lang="en-US" sz="1800" b="1" i="0" u="none" strike="noStrike" baseline="0">
                <a:solidFill>
                  <a:schemeClr val="tx1"/>
                </a:solidFill>
                <a:latin typeface="SFRM1200"/>
              </a:rPr>
              <a:t>cooperation fostering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 and future developments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Criticalities and future developments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36</a:t>
            </a:fld>
            <a:endParaRPr lang="en-GB" noProof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01A68BB5-679B-4811-84C6-9278C3A72C87}"/>
              </a:ext>
            </a:extLst>
          </p:cNvPr>
          <p:cNvSpPr txBox="1">
            <a:spLocks/>
          </p:cNvSpPr>
          <p:nvPr/>
        </p:nvSpPr>
        <p:spPr>
          <a:xfrm>
            <a:off x="354195" y="1135823"/>
            <a:ext cx="11483609" cy="2239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rgbClr val="C00000"/>
                </a:solidFill>
                <a:latin typeface="SFRM1200"/>
              </a:rPr>
              <a:t>Criticalities: </a:t>
            </a:r>
          </a:p>
          <a:p>
            <a:pPr lvl="2"/>
            <a:r>
              <a:rPr lang="en-US" sz="1800">
                <a:latin typeface="SFRM1200"/>
              </a:rPr>
              <a:t>I</a:t>
            </a:r>
            <a:r>
              <a:rPr lang="en-US" sz="1800" b="0" i="0" u="none" strike="noStrike" baseline="0">
                <a:latin typeface="SFRM1200"/>
              </a:rPr>
              <a:t>ntrinsic difficulty in quantifying something </a:t>
            </a:r>
            <a:r>
              <a:rPr lang="en-US" sz="1800" b="1" i="0" u="none" strike="noStrike" baseline="0">
                <a:solidFill>
                  <a:srgbClr val="C00000"/>
                </a:solidFill>
                <a:latin typeface="SFRM1200"/>
              </a:rPr>
              <a:t>not directly measurable </a:t>
            </a:r>
            <a:r>
              <a:rPr lang="en-US" sz="1800" b="0" i="0" u="none" strike="noStrike" baseline="0">
                <a:latin typeface="SFRM1200"/>
              </a:rPr>
              <a:t>like social benefits</a:t>
            </a:r>
          </a:p>
          <a:p>
            <a:pPr lvl="2"/>
            <a:r>
              <a:rPr lang="en-US" sz="1800" b="0" i="0" u="none" strike="noStrike" baseline="0">
                <a:latin typeface="SFRM1200"/>
              </a:rPr>
              <a:t>The </a:t>
            </a:r>
            <a:r>
              <a:rPr lang="en-US" sz="1800" b="1" i="0" u="none" strike="noStrike" baseline="0">
                <a:solidFill>
                  <a:srgbClr val="C00000"/>
                </a:solidFill>
                <a:latin typeface="SFRM1200"/>
              </a:rPr>
              <a:t>boundaries lability of service requirements</a:t>
            </a:r>
            <a:r>
              <a:rPr lang="en-US" sz="1800" b="0" i="0" u="none" strike="noStrike" baseline="0">
                <a:latin typeface="SFRM1200"/>
              </a:rPr>
              <a:t>, on which the four technical indices are based</a:t>
            </a:r>
          </a:p>
          <a:p>
            <a:pPr lvl="2"/>
            <a:r>
              <a:rPr lang="en-US" sz="1800" b="1" i="0" u="none" strike="noStrike" baseline="0">
                <a:solidFill>
                  <a:srgbClr val="C00000"/>
                </a:solidFill>
                <a:latin typeface="SFRM1200"/>
              </a:rPr>
              <a:t>Arithmetic average </a:t>
            </a:r>
            <a:r>
              <a:rPr lang="en-US" sz="1800" b="0" i="0" u="none" strike="noStrike" baseline="0">
                <a:latin typeface="SFRM1200"/>
              </a:rPr>
              <a:t>of the four performance indices may results in a loss of information</a:t>
            </a:r>
          </a:p>
          <a:p>
            <a:pPr lvl="2"/>
            <a:r>
              <a:rPr lang="en-US" sz="1800" b="1">
                <a:solidFill>
                  <a:srgbClr val="C00000"/>
                </a:solidFill>
                <a:latin typeface="SFRM1200"/>
              </a:rPr>
              <a:t> </a:t>
            </a:r>
            <a:r>
              <a:rPr lang="en-US" sz="1800">
                <a:latin typeface="SFRM1200"/>
              </a:rPr>
              <a:t>Modelling the </a:t>
            </a:r>
            <a:r>
              <a:rPr lang="en-US" sz="1800" b="1">
                <a:solidFill>
                  <a:srgbClr val="C00000"/>
                </a:solidFill>
                <a:latin typeface="SFRM1200"/>
              </a:rPr>
              <a:t>flexibility </a:t>
            </a:r>
            <a:r>
              <a:rPr lang="en-US" sz="1800">
                <a:latin typeface="SFRM1200"/>
              </a:rPr>
              <a:t>of the sensors imaging modes</a:t>
            </a:r>
            <a:endParaRPr lang="en-US" sz="1800" b="0" i="0" u="none" strike="noStrike" baseline="0">
              <a:latin typeface="SFRM1200"/>
            </a:endParaRPr>
          </a:p>
          <a:p>
            <a:pPr lvl="2"/>
            <a:r>
              <a:rPr lang="en-US" sz="1800" b="0" i="0" u="none" strike="noStrike" baseline="0">
                <a:latin typeface="SFRM1200"/>
              </a:rPr>
              <a:t>Validity of the assigned quantities of </a:t>
            </a:r>
            <a:r>
              <a:rPr lang="en-US" sz="1800" b="1" i="0" u="none" strike="noStrike" baseline="0">
                <a:solidFill>
                  <a:srgbClr val="C00000"/>
                </a:solidFill>
                <a:latin typeface="SFRM1200"/>
              </a:rPr>
              <a:t>EO4SDG table</a:t>
            </a:r>
            <a:r>
              <a:rPr lang="en-US" sz="1800">
                <a:solidFill>
                  <a:srgbClr val="C00000"/>
                </a:solidFill>
                <a:latin typeface="SFRM1200"/>
              </a:rPr>
              <a:t>     </a:t>
            </a:r>
            <a:r>
              <a:rPr lang="en-US" sz="1800" b="0" i="0" u="none" strike="noStrike" baseline="0">
                <a:latin typeface="SFRM1200"/>
              </a:rPr>
              <a:t>    need to consolidate also employing </a:t>
            </a:r>
            <a:r>
              <a:rPr lang="en-US" sz="1800" b="1" i="0" u="none" strike="noStrike" baseline="0">
                <a:solidFill>
                  <a:srgbClr val="C00000"/>
                </a:solidFill>
                <a:latin typeface="SFRM1200"/>
              </a:rPr>
              <a:t>surveys and/or stakeholders’ advice</a:t>
            </a:r>
            <a:endParaRPr lang="en-US" sz="1800" b="1">
              <a:solidFill>
                <a:srgbClr val="C00000"/>
              </a:solidFill>
              <a:latin typeface="SFRM120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0CD7A83-6008-4BB0-93E8-C13DF0F4ECD9}"/>
              </a:ext>
            </a:extLst>
          </p:cNvPr>
          <p:cNvSpPr txBox="1"/>
          <p:nvPr/>
        </p:nvSpPr>
        <p:spPr>
          <a:xfrm>
            <a:off x="3637827" y="3159266"/>
            <a:ext cx="434185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800">
                <a:solidFill>
                  <a:schemeClr val="tx2"/>
                </a:solidFill>
                <a:latin typeface="SFRM1200"/>
              </a:rPr>
              <a:t>I</a:t>
            </a:r>
            <a:r>
              <a:rPr lang="en-US" sz="1800" b="0" i="0" u="none" strike="noStrike" baseline="0">
                <a:solidFill>
                  <a:schemeClr val="tx2"/>
                </a:solidFill>
                <a:latin typeface="SFRM1200"/>
              </a:rPr>
              <a:t>ncluding other types of </a:t>
            </a:r>
            <a:r>
              <a:rPr lang="en-US" sz="1800" b="1" i="0" u="none" strike="noStrike" baseline="0">
                <a:latin typeface="SFRM1200"/>
              </a:rPr>
              <a:t>perturbation</a:t>
            </a:r>
            <a:r>
              <a:rPr lang="en-US" sz="1800" b="0" i="0" u="none" strike="noStrike" baseline="0">
                <a:solidFill>
                  <a:schemeClr val="tx2"/>
                </a:solidFill>
                <a:latin typeface="SFRM1200"/>
              </a:rPr>
              <a:t>, such as the </a:t>
            </a:r>
            <a:r>
              <a:rPr lang="en-US" sz="1800" i="0" u="none" strike="noStrike" baseline="0">
                <a:solidFill>
                  <a:schemeClr val="tx2"/>
                </a:solidFill>
                <a:latin typeface="SFRM1200"/>
              </a:rPr>
              <a:t>atmospheric drag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E783341-FCDD-4E03-AB24-832FD3A1EDD4}"/>
              </a:ext>
            </a:extLst>
          </p:cNvPr>
          <p:cNvSpPr txBox="1"/>
          <p:nvPr/>
        </p:nvSpPr>
        <p:spPr>
          <a:xfrm>
            <a:off x="1080621" y="3752799"/>
            <a:ext cx="9456261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800">
                <a:solidFill>
                  <a:schemeClr val="tx2"/>
                </a:solidFill>
                <a:latin typeface="SFRM1200"/>
              </a:rPr>
              <a:t>E</a:t>
            </a:r>
            <a:r>
              <a:rPr lang="en-US" sz="1800" b="0" i="0" u="none" strike="noStrike" baseline="0">
                <a:solidFill>
                  <a:schemeClr val="tx2"/>
                </a:solidFill>
                <a:latin typeface="SFRM1200"/>
              </a:rPr>
              <a:t>xtending evaluable </a:t>
            </a:r>
            <a:r>
              <a:rPr lang="en-US" sz="1800" b="1" i="0" u="none" strike="noStrike" baseline="0">
                <a:latin typeface="SFRM1200"/>
              </a:rPr>
              <a:t>orbits types</a:t>
            </a:r>
            <a:r>
              <a:rPr lang="en-US" sz="1800" b="0" i="0" u="none" strike="noStrike" baseline="0">
                <a:solidFill>
                  <a:schemeClr val="tx2"/>
                </a:solidFill>
                <a:latin typeface="SFRM1200"/>
              </a:rPr>
              <a:t>, such as </a:t>
            </a:r>
            <a:r>
              <a:rPr lang="en-US" b="0">
                <a:solidFill>
                  <a:schemeClr val="tx2"/>
                </a:solidFill>
                <a:latin typeface="SFRM1200"/>
              </a:rPr>
              <a:t>g</a:t>
            </a:r>
            <a:r>
              <a:rPr lang="en-US" sz="1800" i="0" u="none" strike="noStrike" baseline="0">
                <a:solidFill>
                  <a:schemeClr val="tx2"/>
                </a:solidFill>
                <a:latin typeface="SFRM1200"/>
              </a:rPr>
              <a:t>eostationary and elliptical orbits, </a:t>
            </a:r>
            <a:endParaRPr lang="en-US" sz="1800">
              <a:solidFill>
                <a:schemeClr val="tx2"/>
              </a:solidFill>
              <a:latin typeface="SFRM1200"/>
            </a:endParaRPr>
          </a:p>
          <a:p>
            <a:pPr algn="ctr"/>
            <a:r>
              <a:rPr lang="en-US" b="0" i="0" u="none" strike="noStrike" baseline="0">
                <a:solidFill>
                  <a:schemeClr val="tx2"/>
                </a:solidFill>
                <a:latin typeface="SFRM1200"/>
              </a:rPr>
              <a:t>and</a:t>
            </a:r>
            <a:r>
              <a:rPr lang="en-US" sz="1800" b="0" i="0" u="none" strike="noStrike" baseline="0">
                <a:solidFill>
                  <a:schemeClr val="tx2"/>
                </a:solidFill>
                <a:latin typeface="SFRM1200"/>
              </a:rPr>
              <a:t> evaluable </a:t>
            </a:r>
            <a:r>
              <a:rPr lang="en-US" sz="1800" b="1" i="0" u="none" strike="noStrike" baseline="0">
                <a:latin typeface="SFRM1200"/>
              </a:rPr>
              <a:t>sensors types</a:t>
            </a:r>
            <a:r>
              <a:rPr lang="en-US" sz="1800" b="0" i="0" u="none" strike="noStrike" baseline="0">
                <a:solidFill>
                  <a:schemeClr val="tx2"/>
                </a:solidFill>
                <a:latin typeface="SFRM1200"/>
              </a:rPr>
              <a:t>, such as </a:t>
            </a:r>
            <a:r>
              <a:rPr lang="en-US" b="0">
                <a:solidFill>
                  <a:schemeClr val="tx2"/>
                </a:solidFill>
                <a:latin typeface="SFRM1200"/>
              </a:rPr>
              <a:t>l</a:t>
            </a:r>
            <a:r>
              <a:rPr lang="en-US" sz="1800" i="0" u="none" strike="noStrike" baseline="0">
                <a:solidFill>
                  <a:schemeClr val="tx2"/>
                </a:solidFill>
                <a:latin typeface="SFRM1200"/>
              </a:rPr>
              <a:t>idars, radar altimeters and microwave radiometers.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25A8450-0823-41BE-829D-DC2F7A308BD7}"/>
              </a:ext>
            </a:extLst>
          </p:cNvPr>
          <p:cNvCxnSpPr>
            <a:cxnSpLocks/>
          </p:cNvCxnSpPr>
          <p:nvPr/>
        </p:nvCxnSpPr>
        <p:spPr>
          <a:xfrm>
            <a:off x="6403472" y="2836035"/>
            <a:ext cx="264268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83EE49C5-7C79-45E8-8565-742A49B4F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2" y="1773378"/>
            <a:ext cx="1141507" cy="1062104"/>
          </a:xfrm>
          <a:prstGeom prst="rect">
            <a:avLst/>
          </a:prstGeom>
        </p:spPr>
      </p:pic>
      <p:sp>
        <p:nvSpPr>
          <p:cNvPr id="16" name="Parentesi quadra aperta 15">
            <a:extLst>
              <a:ext uri="{FF2B5EF4-FFF2-40B4-BE49-F238E27FC236}">
                <a16:creationId xmlns:a16="http://schemas.microsoft.com/office/drawing/2014/main" id="{F4F4DE45-8868-4F39-91B8-AE93366E9902}"/>
              </a:ext>
            </a:extLst>
          </p:cNvPr>
          <p:cNvSpPr/>
          <p:nvPr/>
        </p:nvSpPr>
        <p:spPr>
          <a:xfrm rot="16200000">
            <a:off x="5566088" y="1407015"/>
            <a:ext cx="365850" cy="4461328"/>
          </a:xfrm>
          <a:prstGeom prst="leftBracket">
            <a:avLst>
              <a:gd name="adj" fmla="val 60972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36E8A58-7E57-4AE8-A8EC-9A7102041F3B}"/>
              </a:ext>
            </a:extLst>
          </p:cNvPr>
          <p:cNvSpPr txBox="1"/>
          <p:nvPr/>
        </p:nvSpPr>
        <p:spPr>
          <a:xfrm>
            <a:off x="-141099" y="5719527"/>
            <a:ext cx="1221601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b="0" i="0" u="none" strike="noStrike" baseline="0">
                <a:solidFill>
                  <a:schemeClr val="tx2"/>
                </a:solidFill>
                <a:latin typeface="SFRM1200"/>
              </a:rPr>
              <a:t>Extending the analysis to </a:t>
            </a:r>
            <a:r>
              <a:rPr lang="en-US" sz="1800" b="1">
                <a:latin typeface="SFRM1200"/>
              </a:rPr>
              <a:t>N</a:t>
            </a:r>
            <a:r>
              <a:rPr lang="en-US" sz="1800" b="1" i="0" u="none" strike="noStrike" baseline="0">
                <a:latin typeface="SFRM1200"/>
              </a:rPr>
              <a:t>avigation</a:t>
            </a:r>
            <a:r>
              <a:rPr lang="en-US" sz="1800" b="1" i="0" u="none" strike="noStrike" baseline="0">
                <a:solidFill>
                  <a:schemeClr val="tx2"/>
                </a:solidFill>
                <a:latin typeface="SFRM1200"/>
              </a:rPr>
              <a:t> </a:t>
            </a:r>
            <a:r>
              <a:rPr lang="en-US" sz="1800">
                <a:solidFill>
                  <a:schemeClr val="tx2"/>
                </a:solidFill>
                <a:latin typeface="SFRM1200"/>
              </a:rPr>
              <a:t>and</a:t>
            </a:r>
            <a:r>
              <a:rPr lang="en-US" sz="1800" b="1" i="0" u="none" strike="noStrike" baseline="0">
                <a:solidFill>
                  <a:schemeClr val="tx2"/>
                </a:solidFill>
                <a:latin typeface="SFRM1200"/>
              </a:rPr>
              <a:t> </a:t>
            </a:r>
            <a:r>
              <a:rPr lang="en-US" sz="1800" b="1">
                <a:latin typeface="SFRM1200"/>
              </a:rPr>
              <a:t>T</a:t>
            </a:r>
            <a:r>
              <a:rPr lang="en-US" sz="1800" b="1" i="0" u="none" strike="noStrike" baseline="0">
                <a:latin typeface="SFRM1200"/>
              </a:rPr>
              <a:t>elecommunication</a:t>
            </a:r>
            <a:r>
              <a:rPr lang="en-US" sz="1800" b="0" i="0" u="none" strike="noStrike" baseline="0">
                <a:solidFill>
                  <a:schemeClr val="tx2"/>
                </a:solidFill>
                <a:latin typeface="SFRM1200"/>
              </a:rPr>
              <a:t> applications, but also to other space missions' classes, such as </a:t>
            </a:r>
            <a:r>
              <a:rPr lang="en-US" sz="1800" b="1" i="0" u="none" strike="noStrike" baseline="0">
                <a:latin typeface="SFRM1200"/>
              </a:rPr>
              <a:t>E</a:t>
            </a:r>
            <a:r>
              <a:rPr lang="en-US" sz="1800" b="1">
                <a:latin typeface="SFRM1200"/>
              </a:rPr>
              <a:t>xploration</a:t>
            </a:r>
            <a:r>
              <a:rPr lang="en-US" sz="1800" b="1">
                <a:solidFill>
                  <a:schemeClr val="tx2"/>
                </a:solidFill>
                <a:latin typeface="SFRM1200"/>
              </a:rPr>
              <a:t> </a:t>
            </a:r>
            <a:r>
              <a:rPr lang="en-US" sz="1800">
                <a:solidFill>
                  <a:schemeClr val="tx2"/>
                </a:solidFill>
                <a:latin typeface="SFRM1200"/>
              </a:rPr>
              <a:t>and</a:t>
            </a:r>
            <a:r>
              <a:rPr lang="en-US" sz="1800" b="1">
                <a:solidFill>
                  <a:schemeClr val="tx2"/>
                </a:solidFill>
                <a:latin typeface="SFRM1200"/>
              </a:rPr>
              <a:t> </a:t>
            </a:r>
            <a:r>
              <a:rPr lang="en-US" sz="1800" b="1">
                <a:latin typeface="SFRM1200"/>
              </a:rPr>
              <a:t>Safety</a:t>
            </a:r>
            <a:r>
              <a:rPr lang="en-US" sz="1800" b="1">
                <a:solidFill>
                  <a:schemeClr val="tx2"/>
                </a:solidFill>
                <a:latin typeface="SFRM1200"/>
              </a:rPr>
              <a:t> </a:t>
            </a:r>
            <a:r>
              <a:rPr lang="en-US" sz="1800" b="1">
                <a:latin typeface="SFRM1200"/>
              </a:rPr>
              <a:t>and</a:t>
            </a:r>
            <a:r>
              <a:rPr lang="en-US" sz="1800" b="1">
                <a:solidFill>
                  <a:schemeClr val="tx2"/>
                </a:solidFill>
                <a:latin typeface="SFRM1200"/>
              </a:rPr>
              <a:t> </a:t>
            </a:r>
            <a:r>
              <a:rPr lang="en-US" sz="1800" b="1">
                <a:latin typeface="SFRM1200"/>
              </a:rPr>
              <a:t>Security</a:t>
            </a:r>
            <a:endParaRPr lang="en-GB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1425B72-5286-4865-A162-36E2BBCDAF90}"/>
              </a:ext>
            </a:extLst>
          </p:cNvPr>
          <p:cNvSpPr txBox="1"/>
          <p:nvPr/>
        </p:nvSpPr>
        <p:spPr>
          <a:xfrm>
            <a:off x="-347407" y="4283117"/>
            <a:ext cx="12388336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SFRM1200"/>
              </a:rPr>
              <a:t>Improving </a:t>
            </a:r>
            <a:r>
              <a:rPr lang="en-US" b="1">
                <a:solidFill>
                  <a:schemeClr val="tx2"/>
                </a:solidFill>
                <a:latin typeface="SFRM1200"/>
              </a:rPr>
              <a:t>s</a:t>
            </a:r>
            <a:r>
              <a:rPr lang="en-US" b="1">
                <a:latin typeface="SFRM1200"/>
              </a:rPr>
              <a:t>ervices classification,</a:t>
            </a:r>
            <a:r>
              <a:rPr lang="en-US">
                <a:solidFill>
                  <a:schemeClr val="tx2"/>
                </a:solidFill>
                <a:latin typeface="SFRM1200"/>
              </a:rPr>
              <a:t> by creating sub-services and including new services</a:t>
            </a:r>
            <a:endParaRPr lang="en-US" sz="1800" b="1">
              <a:latin typeface="SFRM1200"/>
            </a:endParaRP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27985961-9582-414B-9111-115D588BB5E7}"/>
              </a:ext>
            </a:extLst>
          </p:cNvPr>
          <p:cNvSpPr txBox="1">
            <a:spLocks/>
          </p:cNvSpPr>
          <p:nvPr/>
        </p:nvSpPr>
        <p:spPr>
          <a:xfrm>
            <a:off x="354195" y="3230495"/>
            <a:ext cx="2684928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  <a:latin typeface="SFRM1200"/>
              </a:rPr>
              <a:t>Future developments</a:t>
            </a:r>
          </a:p>
        </p:txBody>
      </p:sp>
      <p:sp>
        <p:nvSpPr>
          <p:cNvPr id="27" name="Parentesi quadra aperta 26">
            <a:extLst>
              <a:ext uri="{FF2B5EF4-FFF2-40B4-BE49-F238E27FC236}">
                <a16:creationId xmlns:a16="http://schemas.microsoft.com/office/drawing/2014/main" id="{4AE01D32-D770-4DDC-B50C-1493E5B6B3C1}"/>
              </a:ext>
            </a:extLst>
          </p:cNvPr>
          <p:cNvSpPr/>
          <p:nvPr/>
        </p:nvSpPr>
        <p:spPr>
          <a:xfrm rot="16200000">
            <a:off x="5660612" y="257545"/>
            <a:ext cx="330691" cy="8777055"/>
          </a:xfrm>
          <a:prstGeom prst="leftBracket">
            <a:avLst>
              <a:gd name="adj" fmla="val 132707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Parentesi quadra aperta 27">
            <a:extLst>
              <a:ext uri="{FF2B5EF4-FFF2-40B4-BE49-F238E27FC236}">
                <a16:creationId xmlns:a16="http://schemas.microsoft.com/office/drawing/2014/main" id="{E33CE4E0-B1D2-458F-9277-BCD7D8BCA415}"/>
              </a:ext>
            </a:extLst>
          </p:cNvPr>
          <p:cNvSpPr/>
          <p:nvPr/>
        </p:nvSpPr>
        <p:spPr>
          <a:xfrm rot="16200000">
            <a:off x="5563712" y="137418"/>
            <a:ext cx="438384" cy="10695512"/>
          </a:xfrm>
          <a:prstGeom prst="leftBracket">
            <a:avLst>
              <a:gd name="adj" fmla="val 121987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Parentesi quadra aperta 28">
            <a:extLst>
              <a:ext uri="{FF2B5EF4-FFF2-40B4-BE49-F238E27FC236}">
                <a16:creationId xmlns:a16="http://schemas.microsoft.com/office/drawing/2014/main" id="{EB3A272A-5619-4C51-BDDB-436C348147A5}"/>
              </a:ext>
            </a:extLst>
          </p:cNvPr>
          <p:cNvSpPr/>
          <p:nvPr/>
        </p:nvSpPr>
        <p:spPr>
          <a:xfrm rot="16200000">
            <a:off x="5758256" y="365599"/>
            <a:ext cx="438384" cy="11720715"/>
          </a:xfrm>
          <a:prstGeom prst="leftBracket">
            <a:avLst>
              <a:gd name="adj" fmla="val 13368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12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7" grpId="0"/>
      <p:bldP spid="19" grpId="0"/>
      <p:bldP spid="16" grpId="0" animBg="1"/>
      <p:bldP spid="24" grpId="0"/>
      <p:bldP spid="25" grpId="0"/>
      <p:bldP spid="26" grpId="0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Sustainable Development Goals 2030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4</a:t>
            </a:fld>
            <a:endParaRPr lang="en-GB" noProof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26654DE-481B-4030-8D6A-816AFF1B42FA}"/>
              </a:ext>
            </a:extLst>
          </p:cNvPr>
          <p:cNvSpPr txBox="1"/>
          <p:nvPr/>
        </p:nvSpPr>
        <p:spPr>
          <a:xfrm>
            <a:off x="7475613" y="6208169"/>
            <a:ext cx="4806585" cy="254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>
                <a:solidFill>
                  <a:schemeClr val="tx2"/>
                </a:solidFill>
                <a:latin typeface="SFRM1200"/>
              </a:rPr>
              <a:t>[4] </a:t>
            </a:r>
            <a:r>
              <a:rPr lang="en-GB" sz="1000">
                <a:solidFill>
                  <a:schemeClr val="tx2"/>
                </a:solidFill>
                <a:latin typeface="SFRM1200"/>
                <a:hlinkClick r:id="rId2"/>
              </a:rPr>
              <a:t>https://www.un.org/sustainabledevelopment/news/communications-material/</a:t>
            </a:r>
            <a:r>
              <a:rPr lang="en-GB" sz="1000">
                <a:solidFill>
                  <a:schemeClr val="tx2"/>
                </a:solidFill>
                <a:latin typeface="SFRM1200"/>
              </a:rPr>
              <a:t> 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820A1965-6146-4006-867A-598E86C3D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23" y="3112161"/>
            <a:ext cx="4105333" cy="1477328"/>
          </a:xfrm>
        </p:spPr>
        <p:txBody>
          <a:bodyPr>
            <a:normAutofit/>
          </a:bodyPr>
          <a:lstStyle/>
          <a:p>
            <a:r>
              <a:rPr lang="en-GB" sz="1800" i="0" dirty="0">
                <a:solidFill>
                  <a:schemeClr val="tx2"/>
                </a:solidFill>
                <a:effectLst/>
                <a:latin typeface="SFRM1200"/>
              </a:rPr>
              <a:t>The 17 Goals were adopted by all UN Member States in 2015, as part of the 2030 Agenda for Sustainable Development which set out a 15-year plan to achieve the Goals</a:t>
            </a:r>
          </a:p>
          <a:p>
            <a:endParaRPr lang="en-GB" sz="1800" dirty="0">
              <a:latin typeface="SFRM120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D1B576E9-BAEC-4F3A-BCF2-394D78812C01}"/>
              </a:ext>
            </a:extLst>
          </p:cNvPr>
          <p:cNvGrpSpPr/>
          <p:nvPr/>
        </p:nvGrpSpPr>
        <p:grpSpPr>
          <a:xfrm>
            <a:off x="4401256" y="993238"/>
            <a:ext cx="7374935" cy="5214931"/>
            <a:chOff x="4294648" y="821534"/>
            <a:chExt cx="7374935" cy="5214931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68919E11-BCB0-4731-9486-A66DED130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648" y="821534"/>
              <a:ext cx="7374935" cy="5214931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641B65DA-253B-4CFC-823F-A449A97B895D}"/>
                </a:ext>
              </a:extLst>
            </p:cNvPr>
            <p:cNvSpPr txBox="1"/>
            <p:nvPr/>
          </p:nvSpPr>
          <p:spPr>
            <a:xfrm>
              <a:off x="5601224" y="5462026"/>
              <a:ext cx="47617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chemeClr val="tx2"/>
                  </a:solidFill>
                  <a:latin typeface="SFRM1200"/>
                </a:rPr>
                <a:t>Courtesy</a:t>
              </a:r>
              <a:r>
                <a:rPr lang="it-IT" sz="1200" i="1" dirty="0">
                  <a:solidFill>
                    <a:schemeClr val="tx2"/>
                  </a:solidFill>
                  <a:latin typeface="SFRM1200"/>
                </a:rPr>
                <a:t> of the United Nations [4].</a:t>
              </a:r>
              <a:endParaRPr lang="en-US" sz="1200" i="1" dirty="0">
                <a:solidFill>
                  <a:schemeClr val="tx2"/>
                </a:solidFill>
                <a:latin typeface="SFRM12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261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Earth observation services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5</a:t>
            </a:fld>
            <a:endParaRPr lang="en-GB" noProof="0"/>
          </a:p>
        </p:txBody>
      </p:sp>
      <p:pic>
        <p:nvPicPr>
          <p:cNvPr id="7" name="Immagine 6" descr="Skyline di Manhattan in nebbia scura">
            <a:extLst>
              <a:ext uri="{FF2B5EF4-FFF2-40B4-BE49-F238E27FC236}">
                <a16:creationId xmlns:a16="http://schemas.microsoft.com/office/drawing/2014/main" id="{62B69858-5E3E-45F2-AF48-06C20758F8B3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8" y="1630125"/>
            <a:ext cx="2160000" cy="1440000"/>
          </a:xfrm>
          <a:prstGeom prst="rect">
            <a:avLst/>
          </a:prstGeom>
        </p:spPr>
      </p:pic>
      <p:pic>
        <p:nvPicPr>
          <p:cNvPr id="11" name="Immagine 10" descr="Vista aerea di terreno agricolo con strade di campagna">
            <a:extLst>
              <a:ext uri="{FF2B5EF4-FFF2-40B4-BE49-F238E27FC236}">
                <a16:creationId xmlns:a16="http://schemas.microsoft.com/office/drawing/2014/main" id="{ED477ACC-B9B5-4FA5-A9AB-427D8ABBA3A1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657" y="1630125"/>
            <a:ext cx="2160000" cy="1440000"/>
          </a:xfrm>
          <a:prstGeom prst="rect">
            <a:avLst/>
          </a:prstGeom>
        </p:spPr>
      </p:pic>
      <p:pic>
        <p:nvPicPr>
          <p:cNvPr id="13" name="Immagine 12" descr="Luce solare nella foresta">
            <a:extLst>
              <a:ext uri="{FF2B5EF4-FFF2-40B4-BE49-F238E27FC236}">
                <a16:creationId xmlns:a16="http://schemas.microsoft.com/office/drawing/2014/main" id="{21ADCD6E-0A37-4FFE-8E09-1A8C9AB5B8A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070" y="1620052"/>
            <a:ext cx="2160000" cy="1440000"/>
          </a:xfrm>
          <a:prstGeom prst="rect">
            <a:avLst/>
          </a:prstGeom>
        </p:spPr>
      </p:pic>
      <p:pic>
        <p:nvPicPr>
          <p:cNvPr id="15" name="Immagine 14" descr="Immagine che contiene natura, montagna, valle, burrone&#10;&#10;Descrizione generata automaticamente">
            <a:extLst>
              <a:ext uri="{FF2B5EF4-FFF2-40B4-BE49-F238E27FC236}">
                <a16:creationId xmlns:a16="http://schemas.microsoft.com/office/drawing/2014/main" id="{C1D987F9-DB03-46DB-94A7-56AE76C10D82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342779" y="1620052"/>
            <a:ext cx="2160000" cy="1440000"/>
          </a:xfrm>
          <a:prstGeom prst="rect">
            <a:avLst/>
          </a:prstGeom>
        </p:spPr>
      </p:pic>
      <p:pic>
        <p:nvPicPr>
          <p:cNvPr id="20" name="Immagine 19" descr="Immagine che contiene albero, acqua, natura, fiume&#10;&#10;Descrizione generata automaticamente">
            <a:extLst>
              <a:ext uri="{FF2B5EF4-FFF2-40B4-BE49-F238E27FC236}">
                <a16:creationId xmlns:a16="http://schemas.microsoft.com/office/drawing/2014/main" id="{73E5B770-9798-4BA9-8EE6-566A0D2C49D0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697192" y="1620052"/>
            <a:ext cx="2160000" cy="1440000"/>
          </a:xfrm>
          <a:prstGeom prst="rect">
            <a:avLst/>
          </a:prstGeom>
        </p:spPr>
      </p:pic>
      <p:pic>
        <p:nvPicPr>
          <p:cNvPr id="23" name="Immagine 22" descr="Immagine che contiene acqua, esterni, cielo, oceano&#10;&#10;Descrizione generata automaticamente">
            <a:extLst>
              <a:ext uri="{FF2B5EF4-FFF2-40B4-BE49-F238E27FC236}">
                <a16:creationId xmlns:a16="http://schemas.microsoft.com/office/drawing/2014/main" id="{2C24CA9C-79AF-4AEB-BD25-CFB88CF5FEC0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81101" y="3832702"/>
            <a:ext cx="2160000" cy="1440000"/>
          </a:xfrm>
          <a:prstGeom prst="rect">
            <a:avLst/>
          </a:prstGeom>
        </p:spPr>
      </p:pic>
      <p:pic>
        <p:nvPicPr>
          <p:cNvPr id="34" name="Immagine 33" descr="Immagine che contiene esterni, camminando, pioggia, giorno&#10;&#10;Descrizione generata automaticamente">
            <a:extLst>
              <a:ext uri="{FF2B5EF4-FFF2-40B4-BE49-F238E27FC236}">
                <a16:creationId xmlns:a16="http://schemas.microsoft.com/office/drawing/2014/main" id="{E1DA943A-6ABC-4F70-8484-5C1B6B3A6767}"/>
              </a:ext>
            </a:extLst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680385" y="3845528"/>
            <a:ext cx="2160000" cy="1440000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2AC6DB48-D64E-4CA4-9B46-0EC06157A4C0}"/>
              </a:ext>
            </a:extLst>
          </p:cNvPr>
          <p:cNvSpPr txBox="1"/>
          <p:nvPr/>
        </p:nvSpPr>
        <p:spPr>
          <a:xfrm>
            <a:off x="6096000" y="7399921"/>
            <a:ext cx="22802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12" tooltip="https://www.lagazzettadelserchio.it/garfagnana/2018/07/maltempo-codice-giallo-per-pioggia-e-temporali/"/>
              </a:rPr>
              <a:t>Questa foto</a:t>
            </a:r>
            <a:r>
              <a:rPr lang="en-GB" sz="900"/>
              <a:t> di Autore sconosciuto è concesso in licenza da </a:t>
            </a:r>
            <a:r>
              <a:rPr lang="en-GB" sz="900">
                <a:hlinkClick r:id="rId13" tooltip="https://creativecommons.org/licenses/by-nc-sa/3.0/"/>
              </a:rPr>
              <a:t>CC BY-SA-NC</a:t>
            </a:r>
            <a:endParaRPr lang="en-GB" sz="900"/>
          </a:p>
        </p:txBody>
      </p:sp>
      <p:pic>
        <p:nvPicPr>
          <p:cNvPr id="48" name="Immagine 47" descr="Immagine che contiene esterni, cielo, fabbrica, fumo&#10;&#10;Descrizione generata automaticamente">
            <a:extLst>
              <a:ext uri="{FF2B5EF4-FFF2-40B4-BE49-F238E27FC236}">
                <a16:creationId xmlns:a16="http://schemas.microsoft.com/office/drawing/2014/main" id="{959DD7A7-B536-472D-9E28-8F317D2BB438}"/>
              </a:ext>
            </a:extLst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6316372" y="3841287"/>
            <a:ext cx="2160000" cy="1440000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76EE5D36-DE06-485E-8B41-B4C0FDC1FEB2}"/>
              </a:ext>
            </a:extLst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950901" y="3839889"/>
            <a:ext cx="2160000" cy="1440000"/>
          </a:xfrm>
          <a:prstGeom prst="rect">
            <a:avLst/>
          </a:prstGeom>
        </p:spPr>
      </p:pic>
      <p:sp>
        <p:nvSpPr>
          <p:cNvPr id="53" name="Content Placeholder 8">
            <a:extLst>
              <a:ext uri="{FF2B5EF4-FFF2-40B4-BE49-F238E27FC236}">
                <a16:creationId xmlns:a16="http://schemas.microsoft.com/office/drawing/2014/main" id="{8F6B91BF-3F08-4BE7-8B5D-E96E0F1DA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032" y="3060052"/>
            <a:ext cx="2160000" cy="4414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800">
                <a:latin typeface="SFRM1200"/>
              </a:rPr>
              <a:t>Agriculture (</a:t>
            </a:r>
            <a:r>
              <a:rPr lang="en-GB" sz="1800" b="1" err="1">
                <a:solidFill>
                  <a:schemeClr val="tx1"/>
                </a:solidFill>
                <a:latin typeface="SFRM1200"/>
              </a:rPr>
              <a:t>Agr</a:t>
            </a:r>
            <a:r>
              <a:rPr lang="en-GB" sz="1800">
                <a:latin typeface="SFRM1200"/>
              </a:rPr>
              <a:t>)</a:t>
            </a:r>
          </a:p>
        </p:txBody>
      </p:sp>
      <p:sp>
        <p:nvSpPr>
          <p:cNvPr id="54" name="Content Placeholder 8">
            <a:extLst>
              <a:ext uri="{FF2B5EF4-FFF2-40B4-BE49-F238E27FC236}">
                <a16:creationId xmlns:a16="http://schemas.microsoft.com/office/drawing/2014/main" id="{65D557E2-2776-44B4-8AF1-144EB7DD5419}"/>
              </a:ext>
            </a:extLst>
          </p:cNvPr>
          <p:cNvSpPr txBox="1">
            <a:spLocks/>
          </p:cNvSpPr>
          <p:nvPr/>
        </p:nvSpPr>
        <p:spPr>
          <a:xfrm>
            <a:off x="354984" y="3060052"/>
            <a:ext cx="2160000" cy="441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SFRM1200"/>
              </a:rPr>
              <a:t>Built-up land (</a:t>
            </a:r>
            <a:r>
              <a:rPr lang="en-GB" sz="1800" b="1" dirty="0" err="1">
                <a:solidFill>
                  <a:schemeClr val="tx1"/>
                </a:solidFill>
                <a:latin typeface="SFRM1200"/>
              </a:rPr>
              <a:t>Blt</a:t>
            </a:r>
            <a:r>
              <a:rPr lang="en-GB" sz="1800" dirty="0">
                <a:latin typeface="SFRM1200"/>
              </a:rPr>
              <a:t>)</a:t>
            </a:r>
          </a:p>
        </p:txBody>
      </p:sp>
      <p:sp>
        <p:nvSpPr>
          <p:cNvPr id="55" name="Content Placeholder 8">
            <a:extLst>
              <a:ext uri="{FF2B5EF4-FFF2-40B4-BE49-F238E27FC236}">
                <a16:creationId xmlns:a16="http://schemas.microsoft.com/office/drawing/2014/main" id="{1A40D12B-7837-4A59-A910-8296920E5D4D}"/>
              </a:ext>
            </a:extLst>
          </p:cNvPr>
          <p:cNvSpPr txBox="1">
            <a:spLocks/>
          </p:cNvSpPr>
          <p:nvPr/>
        </p:nvSpPr>
        <p:spPr>
          <a:xfrm>
            <a:off x="5016000" y="3064284"/>
            <a:ext cx="2160000" cy="441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>
                <a:latin typeface="SFRM1200"/>
              </a:rPr>
              <a:t>Wild nature (</a:t>
            </a:r>
            <a:r>
              <a:rPr lang="en-GB" sz="1800" b="1">
                <a:solidFill>
                  <a:schemeClr val="tx1"/>
                </a:solidFill>
                <a:latin typeface="SFRM1200"/>
              </a:rPr>
              <a:t>Wild</a:t>
            </a:r>
            <a:r>
              <a:rPr lang="en-GB" sz="1800">
                <a:latin typeface="SFRM1200"/>
              </a:rPr>
              <a:t>)</a:t>
            </a:r>
          </a:p>
        </p:txBody>
      </p:sp>
      <p:sp>
        <p:nvSpPr>
          <p:cNvPr id="56" name="Content Placeholder 8">
            <a:extLst>
              <a:ext uri="{FF2B5EF4-FFF2-40B4-BE49-F238E27FC236}">
                <a16:creationId xmlns:a16="http://schemas.microsoft.com/office/drawing/2014/main" id="{C4B09BE7-39C7-499D-9B68-24390615F252}"/>
              </a:ext>
            </a:extLst>
          </p:cNvPr>
          <p:cNvSpPr txBox="1">
            <a:spLocks/>
          </p:cNvSpPr>
          <p:nvPr/>
        </p:nvSpPr>
        <p:spPr>
          <a:xfrm>
            <a:off x="7358851" y="3067241"/>
            <a:ext cx="2160000" cy="441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>
                <a:latin typeface="SFRM1200"/>
              </a:rPr>
              <a:t>Geology (</a:t>
            </a:r>
            <a:r>
              <a:rPr lang="en-GB" sz="1800" b="1">
                <a:solidFill>
                  <a:schemeClr val="tx1"/>
                </a:solidFill>
                <a:latin typeface="SFRM1200"/>
              </a:rPr>
              <a:t>Geo</a:t>
            </a:r>
            <a:r>
              <a:rPr lang="en-GB" sz="1800">
                <a:latin typeface="SFRM1200"/>
              </a:rPr>
              <a:t>)</a:t>
            </a:r>
          </a:p>
        </p:txBody>
      </p:sp>
      <p:sp>
        <p:nvSpPr>
          <p:cNvPr id="57" name="Content Placeholder 8">
            <a:extLst>
              <a:ext uri="{FF2B5EF4-FFF2-40B4-BE49-F238E27FC236}">
                <a16:creationId xmlns:a16="http://schemas.microsoft.com/office/drawing/2014/main" id="{B41BDD5D-70B8-49D9-A204-5E488E81831B}"/>
              </a:ext>
            </a:extLst>
          </p:cNvPr>
          <p:cNvSpPr txBox="1">
            <a:spLocks/>
          </p:cNvSpPr>
          <p:nvPr/>
        </p:nvSpPr>
        <p:spPr>
          <a:xfrm>
            <a:off x="9736077" y="3067867"/>
            <a:ext cx="2160000" cy="441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>
                <a:latin typeface="SFRM1200"/>
              </a:rPr>
              <a:t>Limnology (</a:t>
            </a:r>
            <a:r>
              <a:rPr lang="en-GB" sz="1800" b="1">
                <a:solidFill>
                  <a:schemeClr val="tx1"/>
                </a:solidFill>
                <a:latin typeface="SFRM1200"/>
              </a:rPr>
              <a:t>Limn</a:t>
            </a:r>
            <a:r>
              <a:rPr lang="en-GB" sz="1800">
                <a:latin typeface="SFRM1200"/>
              </a:rPr>
              <a:t>)</a:t>
            </a:r>
          </a:p>
        </p:txBody>
      </p:sp>
      <p:sp>
        <p:nvSpPr>
          <p:cNvPr id="58" name="Content Placeholder 8">
            <a:extLst>
              <a:ext uri="{FF2B5EF4-FFF2-40B4-BE49-F238E27FC236}">
                <a16:creationId xmlns:a16="http://schemas.microsoft.com/office/drawing/2014/main" id="{9BE504B1-A984-4880-B984-9B835E5E4ACE}"/>
              </a:ext>
            </a:extLst>
          </p:cNvPr>
          <p:cNvSpPr txBox="1">
            <a:spLocks/>
          </p:cNvSpPr>
          <p:nvPr/>
        </p:nvSpPr>
        <p:spPr>
          <a:xfrm>
            <a:off x="3488042" y="5297639"/>
            <a:ext cx="2544686" cy="423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>
                <a:latin typeface="SFRM1200"/>
              </a:rPr>
              <a:t>Meteorology (</a:t>
            </a:r>
            <a:r>
              <a:rPr lang="en-GB" sz="1800" b="1" err="1">
                <a:solidFill>
                  <a:schemeClr val="tx1"/>
                </a:solidFill>
                <a:latin typeface="SFRM1200"/>
              </a:rPr>
              <a:t>Meteo</a:t>
            </a:r>
            <a:r>
              <a:rPr lang="en-GB" sz="1800">
                <a:latin typeface="SFRM1200"/>
              </a:rPr>
              <a:t>)</a:t>
            </a:r>
          </a:p>
        </p:txBody>
      </p:sp>
      <p:sp>
        <p:nvSpPr>
          <p:cNvPr id="59" name="Content Placeholder 8">
            <a:extLst>
              <a:ext uri="{FF2B5EF4-FFF2-40B4-BE49-F238E27FC236}">
                <a16:creationId xmlns:a16="http://schemas.microsoft.com/office/drawing/2014/main" id="{27D9B171-EBBC-42CC-B423-4EEBB8189BC1}"/>
              </a:ext>
            </a:extLst>
          </p:cNvPr>
          <p:cNvSpPr txBox="1">
            <a:spLocks/>
          </p:cNvSpPr>
          <p:nvPr/>
        </p:nvSpPr>
        <p:spPr>
          <a:xfrm>
            <a:off x="853278" y="5297639"/>
            <a:ext cx="2607465" cy="44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>
                <a:latin typeface="SFRM1200"/>
              </a:rPr>
              <a:t>Oceanography (</a:t>
            </a:r>
            <a:r>
              <a:rPr lang="en-GB" sz="1800" b="1">
                <a:solidFill>
                  <a:schemeClr val="tx1"/>
                </a:solidFill>
                <a:latin typeface="SFRM1200"/>
              </a:rPr>
              <a:t>Ocean</a:t>
            </a:r>
            <a:r>
              <a:rPr lang="en-GB" sz="1800">
                <a:latin typeface="SFRM1200"/>
              </a:rPr>
              <a:t>)</a:t>
            </a:r>
          </a:p>
        </p:txBody>
      </p:sp>
      <p:sp>
        <p:nvSpPr>
          <p:cNvPr id="60" name="Content Placeholder 8">
            <a:extLst>
              <a:ext uri="{FF2B5EF4-FFF2-40B4-BE49-F238E27FC236}">
                <a16:creationId xmlns:a16="http://schemas.microsoft.com/office/drawing/2014/main" id="{C70478DC-BBF7-4BC7-B501-56C772769964}"/>
              </a:ext>
            </a:extLst>
          </p:cNvPr>
          <p:cNvSpPr txBox="1">
            <a:spLocks/>
          </p:cNvSpPr>
          <p:nvPr/>
        </p:nvSpPr>
        <p:spPr>
          <a:xfrm>
            <a:off x="6159274" y="5309493"/>
            <a:ext cx="2410135" cy="6600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>
                <a:latin typeface="SFRM1200"/>
              </a:rPr>
              <a:t>Air Quality Monitoring</a:t>
            </a:r>
          </a:p>
          <a:p>
            <a:pPr marL="0" indent="0" algn="ctr">
              <a:buNone/>
            </a:pPr>
            <a:r>
              <a:rPr lang="en-GB" sz="1800">
                <a:latin typeface="SFRM1200"/>
              </a:rPr>
              <a:t> (</a:t>
            </a:r>
            <a:r>
              <a:rPr lang="en-GB" sz="1800" b="1">
                <a:solidFill>
                  <a:schemeClr val="tx1"/>
                </a:solidFill>
                <a:latin typeface="SFRM1200"/>
              </a:rPr>
              <a:t>AQM</a:t>
            </a:r>
            <a:r>
              <a:rPr lang="en-GB" sz="1800">
                <a:latin typeface="SFRM1200"/>
              </a:rPr>
              <a:t>)</a:t>
            </a:r>
          </a:p>
        </p:txBody>
      </p:sp>
      <p:sp>
        <p:nvSpPr>
          <p:cNvPr id="61" name="Content Placeholder 8">
            <a:extLst>
              <a:ext uri="{FF2B5EF4-FFF2-40B4-BE49-F238E27FC236}">
                <a16:creationId xmlns:a16="http://schemas.microsoft.com/office/drawing/2014/main" id="{84836268-5787-43D2-8401-0D8877A56D3C}"/>
              </a:ext>
            </a:extLst>
          </p:cNvPr>
          <p:cNvSpPr txBox="1">
            <a:spLocks/>
          </p:cNvSpPr>
          <p:nvPr/>
        </p:nvSpPr>
        <p:spPr>
          <a:xfrm>
            <a:off x="8635574" y="5297639"/>
            <a:ext cx="2916146" cy="67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>
                <a:latin typeface="SFRM1200"/>
              </a:rPr>
              <a:t>Hazards monitoring (</a:t>
            </a:r>
            <a:r>
              <a:rPr lang="en-GB" sz="1800" b="1">
                <a:solidFill>
                  <a:schemeClr val="tx1"/>
                </a:solidFill>
                <a:latin typeface="SFRM1200"/>
              </a:rPr>
              <a:t>Haz</a:t>
            </a:r>
            <a:r>
              <a:rPr lang="en-GB" sz="1800">
                <a:latin typeface="SFRM120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3358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35709C-16FD-4A1F-8989-91D7A39B5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014" y="926080"/>
            <a:ext cx="7972117" cy="4815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rgbClr val="B9D0FF"/>
                </a:solidFill>
              </a:rPr>
              <a:t>1. Introduction</a:t>
            </a:r>
          </a:p>
          <a:p>
            <a:pPr marL="0" indent="0">
              <a:buNone/>
            </a:pPr>
            <a:r>
              <a:rPr lang="en-GB" b="1">
                <a:solidFill>
                  <a:schemeClr val="tx1"/>
                </a:solidFill>
              </a:rPr>
              <a:t>2. Modelling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̶"/>
            </a:pPr>
            <a:r>
              <a:rPr lang="en-GB" sz="2000"/>
              <a:t>Performance indices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̶"/>
            </a:pPr>
            <a:r>
              <a:rPr lang="en-GB" sz="2000"/>
              <a:t>Mission and sensors analysed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̶"/>
            </a:pPr>
            <a:r>
              <a:rPr lang="en-GB" sz="2000"/>
              <a:t>Flowchart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̶"/>
            </a:pPr>
            <a:r>
              <a:rPr lang="en-GB" sz="2000"/>
              <a:t>Spatial resolution index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̶"/>
            </a:pPr>
            <a:r>
              <a:rPr lang="en-GB" sz="2000"/>
              <a:t>Temporal resolution index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̶"/>
            </a:pPr>
            <a:r>
              <a:rPr lang="en-GB" sz="2000"/>
              <a:t>Spectral efficiency index </a:t>
            </a:r>
          </a:p>
          <a:p>
            <a:pPr lvl="1">
              <a:buClr>
                <a:schemeClr val="tx1"/>
              </a:buClr>
              <a:buFont typeface="Calibri" panose="020F0502020204030204" pitchFamily="34" charset="0"/>
              <a:buChar char="̶"/>
            </a:pPr>
            <a:r>
              <a:rPr lang="en-GB" sz="2000"/>
              <a:t>Earth coverage index</a:t>
            </a:r>
          </a:p>
          <a:p>
            <a:pPr marL="0" indent="0">
              <a:buNone/>
            </a:pPr>
            <a:r>
              <a:rPr lang="en-GB" b="1">
                <a:solidFill>
                  <a:srgbClr val="B9D0FF"/>
                </a:solidFill>
              </a:rPr>
              <a:t>3. Results </a:t>
            </a:r>
          </a:p>
          <a:p>
            <a:pPr marL="0" indent="0">
              <a:buNone/>
            </a:pPr>
            <a:r>
              <a:rPr lang="en-GB" b="1">
                <a:solidFill>
                  <a:srgbClr val="B9D0FF"/>
                </a:solidFill>
              </a:rPr>
              <a:t>4. Conclusions and future developments</a:t>
            </a:r>
          </a:p>
          <a:p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8014" y="111928"/>
            <a:ext cx="11694849" cy="862023"/>
          </a:xfrm>
        </p:spPr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42F7BA0-B2DA-469E-AB3E-EC3FCAFF8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23241" y="1423241"/>
            <a:ext cx="6506245" cy="365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12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Performance indices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322B9428-F9FC-4DE5-BF97-AA527DDA36AF}"/>
              </a:ext>
            </a:extLst>
          </p:cNvPr>
          <p:cNvSpPr/>
          <p:nvPr/>
        </p:nvSpPr>
        <p:spPr>
          <a:xfrm>
            <a:off x="1196427" y="2288100"/>
            <a:ext cx="550335" cy="504968"/>
          </a:xfrm>
          <a:custGeom>
            <a:avLst/>
            <a:gdLst>
              <a:gd name="connsiteX0" fmla="*/ 263732 w 454801"/>
              <a:gd name="connsiteY0" fmla="*/ 0 h 436729"/>
              <a:gd name="connsiteX1" fmla="*/ 4424 w 454801"/>
              <a:gd name="connsiteY1" fmla="*/ 300251 h 436729"/>
              <a:gd name="connsiteX2" fmla="*/ 454801 w 454801"/>
              <a:gd name="connsiteY2" fmla="*/ 436729 h 43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801" h="436729">
                <a:moveTo>
                  <a:pt x="263732" y="0"/>
                </a:moveTo>
                <a:cubicBezTo>
                  <a:pt x="118155" y="113731"/>
                  <a:pt x="-27421" y="227463"/>
                  <a:pt x="4424" y="300251"/>
                </a:cubicBezTo>
                <a:cubicBezTo>
                  <a:pt x="36269" y="373039"/>
                  <a:pt x="245535" y="404884"/>
                  <a:pt x="454801" y="436729"/>
                </a:cubicBezTo>
              </a:path>
            </a:pathLst>
          </a:custGeom>
          <a:noFill/>
          <a:ln>
            <a:solidFill>
              <a:schemeClr val="tx2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C751A52-2E02-4B4E-9AD7-795CF8046008}"/>
              </a:ext>
            </a:extLst>
          </p:cNvPr>
          <p:cNvSpPr txBox="1"/>
          <p:nvPr/>
        </p:nvSpPr>
        <p:spPr>
          <a:xfrm>
            <a:off x="1746762" y="2621520"/>
            <a:ext cx="1674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>
                <a:solidFill>
                  <a:schemeClr val="tx2"/>
                </a:solidFill>
                <a:latin typeface="SFRM1200"/>
              </a:rPr>
              <a:t>How </a:t>
            </a:r>
            <a:r>
              <a:rPr lang="en-GB" sz="1600" i="1">
                <a:solidFill>
                  <a:schemeClr val="tx2"/>
                </a:solidFill>
                <a:latin typeface="SFRM1200"/>
              </a:rPr>
              <a:t>well</a:t>
            </a:r>
            <a:r>
              <a:rPr lang="it-IT" sz="1600" i="1">
                <a:solidFill>
                  <a:schemeClr val="tx2"/>
                </a:solidFill>
                <a:latin typeface="SFRM1200"/>
              </a:rPr>
              <a:t>?</a:t>
            </a:r>
            <a:endParaRPr lang="en-GB" sz="1600" i="1">
              <a:solidFill>
                <a:schemeClr val="tx2"/>
              </a:solidFill>
              <a:latin typeface="SFRM1200"/>
            </a:endParaRP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DB9224FD-9D2D-4E10-84E0-5B3A253921F5}"/>
              </a:ext>
            </a:extLst>
          </p:cNvPr>
          <p:cNvSpPr/>
          <p:nvPr/>
        </p:nvSpPr>
        <p:spPr>
          <a:xfrm>
            <a:off x="7074089" y="2268487"/>
            <a:ext cx="550335" cy="504968"/>
          </a:xfrm>
          <a:custGeom>
            <a:avLst/>
            <a:gdLst>
              <a:gd name="connsiteX0" fmla="*/ 263732 w 454801"/>
              <a:gd name="connsiteY0" fmla="*/ 0 h 436729"/>
              <a:gd name="connsiteX1" fmla="*/ 4424 w 454801"/>
              <a:gd name="connsiteY1" fmla="*/ 300251 h 436729"/>
              <a:gd name="connsiteX2" fmla="*/ 454801 w 454801"/>
              <a:gd name="connsiteY2" fmla="*/ 436729 h 43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801" h="436729">
                <a:moveTo>
                  <a:pt x="263732" y="0"/>
                </a:moveTo>
                <a:cubicBezTo>
                  <a:pt x="118155" y="113731"/>
                  <a:pt x="-27421" y="227463"/>
                  <a:pt x="4424" y="300251"/>
                </a:cubicBezTo>
                <a:cubicBezTo>
                  <a:pt x="36269" y="373039"/>
                  <a:pt x="245535" y="404884"/>
                  <a:pt x="454801" y="436729"/>
                </a:cubicBezTo>
              </a:path>
            </a:pathLst>
          </a:custGeom>
          <a:noFill/>
          <a:ln>
            <a:solidFill>
              <a:schemeClr val="tx2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1B4A0DA-4DBD-46E8-ACD4-682AAE84F099}"/>
              </a:ext>
            </a:extLst>
          </p:cNvPr>
          <p:cNvSpPr txBox="1"/>
          <p:nvPr/>
        </p:nvSpPr>
        <p:spPr>
          <a:xfrm>
            <a:off x="7624424" y="2601907"/>
            <a:ext cx="1674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chemeClr val="tx2"/>
                </a:solidFill>
                <a:latin typeface="SFRM1200"/>
              </a:rPr>
              <a:t>What?</a:t>
            </a:r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97D4866E-3C60-41E6-8247-2B79F75B759E}"/>
              </a:ext>
            </a:extLst>
          </p:cNvPr>
          <p:cNvSpPr/>
          <p:nvPr/>
        </p:nvSpPr>
        <p:spPr>
          <a:xfrm>
            <a:off x="1210076" y="4499544"/>
            <a:ext cx="550335" cy="504968"/>
          </a:xfrm>
          <a:custGeom>
            <a:avLst/>
            <a:gdLst>
              <a:gd name="connsiteX0" fmla="*/ 263732 w 454801"/>
              <a:gd name="connsiteY0" fmla="*/ 0 h 436729"/>
              <a:gd name="connsiteX1" fmla="*/ 4424 w 454801"/>
              <a:gd name="connsiteY1" fmla="*/ 300251 h 436729"/>
              <a:gd name="connsiteX2" fmla="*/ 454801 w 454801"/>
              <a:gd name="connsiteY2" fmla="*/ 436729 h 43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801" h="436729">
                <a:moveTo>
                  <a:pt x="263732" y="0"/>
                </a:moveTo>
                <a:cubicBezTo>
                  <a:pt x="118155" y="113731"/>
                  <a:pt x="-27421" y="227463"/>
                  <a:pt x="4424" y="300251"/>
                </a:cubicBezTo>
                <a:cubicBezTo>
                  <a:pt x="36269" y="373039"/>
                  <a:pt x="245535" y="404884"/>
                  <a:pt x="454801" y="436729"/>
                </a:cubicBezTo>
              </a:path>
            </a:pathLst>
          </a:custGeom>
          <a:noFill/>
          <a:ln>
            <a:solidFill>
              <a:schemeClr val="tx2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4AC844C-002A-4A94-98A8-6427918223CD}"/>
              </a:ext>
            </a:extLst>
          </p:cNvPr>
          <p:cNvSpPr txBox="1"/>
          <p:nvPr/>
        </p:nvSpPr>
        <p:spPr>
          <a:xfrm>
            <a:off x="1760411" y="4832964"/>
            <a:ext cx="1674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>
                <a:solidFill>
                  <a:schemeClr val="tx2"/>
                </a:solidFill>
                <a:latin typeface="SFRM1200"/>
              </a:rPr>
              <a:t>How </a:t>
            </a:r>
            <a:r>
              <a:rPr lang="en-GB" sz="1600" i="1">
                <a:solidFill>
                  <a:schemeClr val="tx2"/>
                </a:solidFill>
                <a:latin typeface="SFRM1200"/>
              </a:rPr>
              <a:t>frequently</a:t>
            </a:r>
            <a:r>
              <a:rPr lang="it-IT" sz="1600" i="1">
                <a:solidFill>
                  <a:schemeClr val="tx2"/>
                </a:solidFill>
                <a:latin typeface="SFRM1200"/>
              </a:rPr>
              <a:t>?</a:t>
            </a:r>
            <a:endParaRPr lang="en-GB" sz="1600" i="1">
              <a:solidFill>
                <a:schemeClr val="tx2"/>
              </a:solidFill>
              <a:latin typeface="SFRM1200"/>
            </a:endParaRPr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6CD6AFA0-E806-4239-A31C-7935F150FEAA}"/>
              </a:ext>
            </a:extLst>
          </p:cNvPr>
          <p:cNvSpPr/>
          <p:nvPr/>
        </p:nvSpPr>
        <p:spPr>
          <a:xfrm>
            <a:off x="7074089" y="4480398"/>
            <a:ext cx="550335" cy="504968"/>
          </a:xfrm>
          <a:custGeom>
            <a:avLst/>
            <a:gdLst>
              <a:gd name="connsiteX0" fmla="*/ 263732 w 454801"/>
              <a:gd name="connsiteY0" fmla="*/ 0 h 436729"/>
              <a:gd name="connsiteX1" fmla="*/ 4424 w 454801"/>
              <a:gd name="connsiteY1" fmla="*/ 300251 h 436729"/>
              <a:gd name="connsiteX2" fmla="*/ 454801 w 454801"/>
              <a:gd name="connsiteY2" fmla="*/ 436729 h 43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801" h="436729">
                <a:moveTo>
                  <a:pt x="263732" y="0"/>
                </a:moveTo>
                <a:cubicBezTo>
                  <a:pt x="118155" y="113731"/>
                  <a:pt x="-27421" y="227463"/>
                  <a:pt x="4424" y="300251"/>
                </a:cubicBezTo>
                <a:cubicBezTo>
                  <a:pt x="36269" y="373039"/>
                  <a:pt x="245535" y="404884"/>
                  <a:pt x="454801" y="436729"/>
                </a:cubicBezTo>
              </a:path>
            </a:pathLst>
          </a:custGeom>
          <a:noFill/>
          <a:ln>
            <a:solidFill>
              <a:schemeClr val="tx2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240D745-70CA-45DC-AD58-563B6BAE294A}"/>
              </a:ext>
            </a:extLst>
          </p:cNvPr>
          <p:cNvSpPr txBox="1"/>
          <p:nvPr/>
        </p:nvSpPr>
        <p:spPr>
          <a:xfrm>
            <a:off x="7624424" y="4813818"/>
            <a:ext cx="1674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chemeClr val="tx2"/>
                </a:solidFill>
                <a:latin typeface="SFRM1200"/>
              </a:rPr>
              <a:t>Where?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5DC22DD6-F996-4747-A83D-130A3B877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917" y="4586270"/>
            <a:ext cx="1294082" cy="1294082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C5C32ED4-1C05-4D94-823C-39C462300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67" y="2334000"/>
            <a:ext cx="1114660" cy="1114660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D54EB91E-CEF2-4A0B-B047-7B64D15E2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436" y="4494657"/>
            <a:ext cx="1294082" cy="1294082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532E6345-B6D1-464C-8758-DFE570F38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74" y="2049370"/>
            <a:ext cx="1468406" cy="1468406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F5D32686-B906-42D6-B90A-1C24D26FDBB9}"/>
              </a:ext>
            </a:extLst>
          </p:cNvPr>
          <p:cNvSpPr txBox="1"/>
          <p:nvPr/>
        </p:nvSpPr>
        <p:spPr>
          <a:xfrm>
            <a:off x="295923" y="1229490"/>
            <a:ext cx="115639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SFRM1200"/>
              </a:rPr>
              <a:t>The core of the modelling is made of the </a:t>
            </a:r>
            <a:r>
              <a:rPr lang="en-GB" b="1" dirty="0">
                <a:latin typeface="SFRM1200"/>
              </a:rPr>
              <a:t>four performance indices </a:t>
            </a:r>
            <a:r>
              <a:rPr lang="en-GB" dirty="0">
                <a:solidFill>
                  <a:schemeClr val="tx2"/>
                </a:solidFill>
                <a:latin typeface="SFRM1200"/>
              </a:rPr>
              <a:t>focusing on the </a:t>
            </a:r>
            <a:r>
              <a:rPr lang="en-GB" b="1" dirty="0">
                <a:latin typeface="SFRM1200"/>
              </a:rPr>
              <a:t>payload </a:t>
            </a:r>
            <a:r>
              <a:rPr lang="en-GB" dirty="0">
                <a:solidFill>
                  <a:schemeClr val="tx2"/>
                </a:solidFill>
                <a:latin typeface="SFRM1200"/>
              </a:rPr>
              <a:t>and </a:t>
            </a:r>
            <a:r>
              <a:rPr lang="en-GB" b="1" dirty="0">
                <a:latin typeface="SFRM1200"/>
              </a:rPr>
              <a:t>orbit</a:t>
            </a:r>
            <a:r>
              <a:rPr lang="en-GB" dirty="0">
                <a:solidFill>
                  <a:schemeClr val="tx2"/>
                </a:solidFill>
                <a:latin typeface="SFRM1200"/>
              </a:rPr>
              <a:t> main characterizing factors.</a:t>
            </a:r>
          </a:p>
        </p:txBody>
      </p:sp>
      <p:sp>
        <p:nvSpPr>
          <p:cNvPr id="45" name="Content Placeholder 8">
            <a:extLst>
              <a:ext uri="{FF2B5EF4-FFF2-40B4-BE49-F238E27FC236}">
                <a16:creationId xmlns:a16="http://schemas.microsoft.com/office/drawing/2014/main" id="{5A5EB3D3-5F1A-4171-BC58-37523B7EF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9613" y="1908506"/>
            <a:ext cx="4118847" cy="369333"/>
          </a:xfrm>
        </p:spPr>
        <p:txBody>
          <a:bodyPr>
            <a:normAutofit/>
          </a:bodyPr>
          <a:lstStyle/>
          <a:p>
            <a:r>
              <a:rPr lang="en-GB" sz="1800">
                <a:latin typeface="SFRM1200"/>
              </a:rPr>
              <a:t>Spectral efficiency index </a:t>
            </a:r>
            <a:r>
              <a:rPr lang="en-GB" sz="1800" b="1" err="1">
                <a:solidFill>
                  <a:schemeClr val="tx1"/>
                </a:solidFill>
                <a:latin typeface="SFRM1200"/>
              </a:rPr>
              <a:t>I</a:t>
            </a:r>
            <a:r>
              <a:rPr lang="en-GB" sz="1800" b="1" baseline="-25000" err="1">
                <a:solidFill>
                  <a:schemeClr val="tx1"/>
                </a:solidFill>
                <a:latin typeface="SFRM1200"/>
              </a:rPr>
              <a:t>Spectr</a:t>
            </a:r>
            <a:r>
              <a:rPr lang="en-GB" sz="1800" b="1">
                <a:solidFill>
                  <a:schemeClr val="tx1"/>
                </a:solidFill>
                <a:latin typeface="SFRM1200"/>
              </a:rPr>
              <a:t> </a:t>
            </a:r>
            <a:r>
              <a:rPr lang="en-GB" sz="1800">
                <a:latin typeface="SFRM1200"/>
              </a:rPr>
              <a:t>(0-100)</a:t>
            </a:r>
            <a:endParaRPr lang="en-GB" sz="1800" b="1">
              <a:solidFill>
                <a:schemeClr val="tx1"/>
              </a:solidFill>
              <a:latin typeface="SFRM1200"/>
            </a:endParaRPr>
          </a:p>
        </p:txBody>
      </p:sp>
      <p:sp>
        <p:nvSpPr>
          <p:cNvPr id="46" name="Content Placeholder 8">
            <a:extLst>
              <a:ext uri="{FF2B5EF4-FFF2-40B4-BE49-F238E27FC236}">
                <a16:creationId xmlns:a16="http://schemas.microsoft.com/office/drawing/2014/main" id="{01368FDA-4F74-4597-B74D-19EA5B1BF2E8}"/>
              </a:ext>
            </a:extLst>
          </p:cNvPr>
          <p:cNvSpPr txBox="1">
            <a:spLocks/>
          </p:cNvSpPr>
          <p:nvPr/>
        </p:nvSpPr>
        <p:spPr>
          <a:xfrm>
            <a:off x="1209188" y="1906153"/>
            <a:ext cx="3567528" cy="3693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latin typeface="SFRM1200"/>
              </a:rPr>
              <a:t>Spatial resolution index </a:t>
            </a:r>
            <a:r>
              <a:rPr lang="en-GB" sz="1800" b="1">
                <a:solidFill>
                  <a:schemeClr val="tx1"/>
                </a:solidFill>
                <a:latin typeface="SFRM1200"/>
              </a:rPr>
              <a:t>I</a:t>
            </a:r>
            <a:r>
              <a:rPr lang="en-GB" sz="1800" b="1" baseline="-25000">
                <a:solidFill>
                  <a:schemeClr val="tx1"/>
                </a:solidFill>
                <a:latin typeface="SFRM1200"/>
              </a:rPr>
              <a:t>SR</a:t>
            </a:r>
            <a:r>
              <a:rPr lang="en-GB" sz="1800" b="1">
                <a:solidFill>
                  <a:schemeClr val="tx1"/>
                </a:solidFill>
                <a:latin typeface="SFRM1200"/>
              </a:rPr>
              <a:t> </a:t>
            </a:r>
            <a:r>
              <a:rPr lang="en-GB" sz="1800">
                <a:latin typeface="SFRM1200"/>
              </a:rPr>
              <a:t>(0-100)</a:t>
            </a:r>
            <a:endParaRPr lang="en-GB" sz="1800" b="1">
              <a:solidFill>
                <a:schemeClr val="tx1"/>
              </a:solidFill>
              <a:latin typeface="SFRM1200"/>
            </a:endParaRPr>
          </a:p>
        </p:txBody>
      </p:sp>
      <p:sp>
        <p:nvSpPr>
          <p:cNvPr id="47" name="Content Placeholder 8">
            <a:extLst>
              <a:ext uri="{FF2B5EF4-FFF2-40B4-BE49-F238E27FC236}">
                <a16:creationId xmlns:a16="http://schemas.microsoft.com/office/drawing/2014/main" id="{B353ABCD-AC5C-4CF5-A5F3-28894236BD8C}"/>
              </a:ext>
            </a:extLst>
          </p:cNvPr>
          <p:cNvSpPr txBox="1">
            <a:spLocks/>
          </p:cNvSpPr>
          <p:nvPr/>
        </p:nvSpPr>
        <p:spPr>
          <a:xfrm>
            <a:off x="7074089" y="4126119"/>
            <a:ext cx="4071608" cy="369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latin typeface="SFRM1200"/>
              </a:rPr>
              <a:t>Earth coverage index </a:t>
            </a:r>
            <a:r>
              <a:rPr lang="en-GB" sz="1800" b="1" err="1">
                <a:solidFill>
                  <a:schemeClr val="tx1"/>
                </a:solidFill>
                <a:latin typeface="SFRM1200"/>
              </a:rPr>
              <a:t>I</a:t>
            </a:r>
            <a:r>
              <a:rPr lang="en-GB" sz="1800" b="1" baseline="-25000" err="1">
                <a:solidFill>
                  <a:schemeClr val="tx1"/>
                </a:solidFill>
                <a:latin typeface="SFRM1200"/>
              </a:rPr>
              <a:t>Cov</a:t>
            </a:r>
            <a:r>
              <a:rPr lang="en-GB" sz="1800">
                <a:latin typeface="SFRM1200"/>
              </a:rPr>
              <a:t> (0-100)</a:t>
            </a:r>
            <a:endParaRPr lang="en-GB" sz="1800" b="1">
              <a:solidFill>
                <a:schemeClr val="tx1"/>
              </a:solidFill>
              <a:latin typeface="SFRM1200"/>
            </a:endParaRPr>
          </a:p>
        </p:txBody>
      </p:sp>
      <p:sp>
        <p:nvSpPr>
          <p:cNvPr id="48" name="Content Placeholder 8">
            <a:extLst>
              <a:ext uri="{FF2B5EF4-FFF2-40B4-BE49-F238E27FC236}">
                <a16:creationId xmlns:a16="http://schemas.microsoft.com/office/drawing/2014/main" id="{BB79B65A-BB41-428E-9E0C-AB852C760C81}"/>
              </a:ext>
            </a:extLst>
          </p:cNvPr>
          <p:cNvSpPr txBox="1">
            <a:spLocks/>
          </p:cNvSpPr>
          <p:nvPr/>
        </p:nvSpPr>
        <p:spPr>
          <a:xfrm>
            <a:off x="1210076" y="4125324"/>
            <a:ext cx="4071608" cy="369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latin typeface="SFRM1200"/>
              </a:rPr>
              <a:t>Temporal resolution index </a:t>
            </a:r>
            <a:r>
              <a:rPr lang="en-GB" sz="1800" b="1">
                <a:solidFill>
                  <a:schemeClr val="tx1"/>
                </a:solidFill>
                <a:latin typeface="SFRM1200"/>
              </a:rPr>
              <a:t>I</a:t>
            </a:r>
            <a:r>
              <a:rPr lang="en-GB" sz="1800" b="1" baseline="-25000">
                <a:solidFill>
                  <a:schemeClr val="tx1"/>
                </a:solidFill>
                <a:latin typeface="SFRM1200"/>
              </a:rPr>
              <a:t>TR</a:t>
            </a:r>
            <a:r>
              <a:rPr lang="en-GB" sz="1800">
                <a:latin typeface="SFRM1200"/>
              </a:rPr>
              <a:t> (0-100)</a:t>
            </a:r>
            <a:endParaRPr lang="en-GB" sz="1800" b="1">
              <a:solidFill>
                <a:schemeClr val="tx1"/>
              </a:solidFill>
              <a:latin typeface="SFRM1200"/>
            </a:endParaRPr>
          </a:p>
        </p:txBody>
      </p:sp>
    </p:spTree>
    <p:extLst>
      <p:ext uri="{BB962C8B-B14F-4D97-AF65-F5344CB8AC3E}">
        <p14:creationId xmlns:p14="http://schemas.microsoft.com/office/powerpoint/2010/main" val="2212129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35709C-16FD-4A1F-8989-91D7A39B5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600" y="1079455"/>
            <a:ext cx="11693174" cy="1016114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GB" sz="1800"/>
              <a:t>Union of Concerned Scientists database lists 2787 operational satellites around the Earth. </a:t>
            </a:r>
            <a:br>
              <a:rPr lang="en-GB" sz="1800"/>
            </a:br>
            <a:r>
              <a:rPr lang="en-GB" sz="1800"/>
              <a:t>28% (</a:t>
            </a:r>
            <a:r>
              <a:rPr lang="en-GB" sz="1800" b="1">
                <a:solidFill>
                  <a:schemeClr val="tx1"/>
                </a:solidFill>
              </a:rPr>
              <a:t>785 satellites</a:t>
            </a:r>
            <a:r>
              <a:rPr lang="en-GB" sz="1800"/>
              <a:t>) are for </a:t>
            </a:r>
            <a:r>
              <a:rPr lang="en-GB" sz="1800" b="1">
                <a:solidFill>
                  <a:schemeClr val="tx1"/>
                </a:solidFill>
              </a:rPr>
              <a:t>Earth observation</a:t>
            </a:r>
            <a:r>
              <a:rPr lang="en-GB" sz="1800"/>
              <a:t> (EO), of which </a:t>
            </a:r>
            <a:r>
              <a:rPr lang="en-GB" sz="1800" b="1">
                <a:solidFill>
                  <a:schemeClr val="tx1"/>
                </a:solidFill>
              </a:rPr>
              <a:t>more than 93% </a:t>
            </a:r>
            <a:r>
              <a:rPr lang="en-GB" sz="1800"/>
              <a:t>lie on </a:t>
            </a:r>
            <a:r>
              <a:rPr lang="en-GB" sz="1800" b="1">
                <a:solidFill>
                  <a:schemeClr val="tx1"/>
                </a:solidFill>
              </a:rPr>
              <a:t>Low Earth Orbits </a:t>
            </a:r>
            <a:r>
              <a:rPr lang="en-GB" sz="1800"/>
              <a:t>(LEO)</a:t>
            </a:r>
            <a:endParaRPr lang="en-GB" sz="1800" b="1">
              <a:solidFill>
                <a:schemeClr val="tx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Missions and sensors analysed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2B35E87-0351-489A-BB07-0979B9CC5C5C}"/>
              </a:ext>
            </a:extLst>
          </p:cNvPr>
          <p:cNvSpPr txBox="1">
            <a:spLocks/>
          </p:cNvSpPr>
          <p:nvPr/>
        </p:nvSpPr>
        <p:spPr>
          <a:xfrm>
            <a:off x="329523" y="2001720"/>
            <a:ext cx="7166430" cy="3880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Orbits </a:t>
            </a:r>
            <a:r>
              <a:rPr lang="en-US" sz="1800" dirty="0"/>
              <a:t>considered: </a:t>
            </a:r>
            <a:r>
              <a:rPr lang="en-US" sz="1800" b="1" dirty="0">
                <a:solidFill>
                  <a:schemeClr val="tx1"/>
                </a:solidFill>
              </a:rPr>
              <a:t>Sun-synchronous orbits </a:t>
            </a:r>
            <a:r>
              <a:rPr lang="en-US" sz="1800" dirty="0"/>
              <a:t>(73% of LEO EO missions). All have eccentricity values &lt; 0.01, hence the assumption of </a:t>
            </a:r>
            <a:r>
              <a:rPr lang="en-US" sz="1800" b="1" dirty="0">
                <a:solidFill>
                  <a:schemeClr val="tx1"/>
                </a:solidFill>
              </a:rPr>
              <a:t>circular orbits</a:t>
            </a:r>
            <a:r>
              <a:rPr lang="en-US" sz="1800" dirty="0"/>
              <a:t>. Finally, assumption of </a:t>
            </a:r>
            <a:r>
              <a:rPr lang="en-US" sz="1800" b="1" dirty="0">
                <a:solidFill>
                  <a:schemeClr val="tx1"/>
                </a:solidFill>
              </a:rPr>
              <a:t>repeat ground track orbits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0082A78-DAF9-436B-B057-40B06A1D00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t="6271" r="7807" b="2630"/>
          <a:stretch/>
        </p:blipFill>
        <p:spPr>
          <a:xfrm>
            <a:off x="7590097" y="1894953"/>
            <a:ext cx="3902149" cy="2024813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FECAEDD7-2742-4AF2-A9C2-77CC6F45BF50}"/>
              </a:ext>
            </a:extLst>
          </p:cNvPr>
          <p:cNvSpPr txBox="1">
            <a:spLocks/>
          </p:cNvSpPr>
          <p:nvPr/>
        </p:nvSpPr>
        <p:spPr>
          <a:xfrm>
            <a:off x="329523" y="3275176"/>
            <a:ext cx="10942051" cy="184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Sensors considered: passive (whiskbroom, pushbroom)</a:t>
            </a:r>
            <a:br>
              <a:rPr lang="en-GB" sz="1800" dirty="0"/>
            </a:br>
            <a:r>
              <a:rPr lang="en-GB" sz="1800" dirty="0"/>
              <a:t>and active (Synthetic Aperture Radars)</a:t>
            </a:r>
            <a:endParaRPr lang="en-GB" sz="1800" b="1" dirty="0">
              <a:solidFill>
                <a:schemeClr val="tx1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D45F2EF-BB81-4E8F-B303-58AEE6B15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767" y="4481813"/>
            <a:ext cx="2010331" cy="140250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7A63558-340A-4B44-B21E-617038A0E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32" y="4520411"/>
            <a:ext cx="2018476" cy="1360098"/>
          </a:xfrm>
          <a:prstGeom prst="rect">
            <a:avLst/>
          </a:prstGeom>
        </p:spPr>
      </p:pic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93B0BE03-24FE-4626-BA76-4348D2244D04}"/>
              </a:ext>
            </a:extLst>
          </p:cNvPr>
          <p:cNvSpPr txBox="1">
            <a:spLocks/>
          </p:cNvSpPr>
          <p:nvPr/>
        </p:nvSpPr>
        <p:spPr>
          <a:xfrm>
            <a:off x="6765898" y="3930389"/>
            <a:ext cx="3431962" cy="901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alibri" panose="020F0502020204030204" pitchFamily="34" charset="0"/>
              <a:buChar char="‒"/>
              <a:defRPr lang="en-GB" sz="2200" b="0" i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solidFill>
                  <a:schemeClr val="tx1"/>
                </a:solidFill>
              </a:rPr>
              <a:t>Synthetic</a:t>
            </a:r>
            <a:r>
              <a:rPr lang="it-IT" sz="1800" b="1" dirty="0">
                <a:solidFill>
                  <a:schemeClr val="tx1"/>
                </a:solidFill>
              </a:rPr>
              <a:t> Aperture Radar (SAR)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B00AD24-CCC5-4CDB-918D-BF6705DE14D7}"/>
              </a:ext>
            </a:extLst>
          </p:cNvPr>
          <p:cNvSpPr txBox="1"/>
          <p:nvPr/>
        </p:nvSpPr>
        <p:spPr>
          <a:xfrm>
            <a:off x="1502232" y="3921226"/>
            <a:ext cx="1566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Whiskbroom</a:t>
            </a:r>
            <a:endParaRPr lang="en-US" b="1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AA921A8-7FAD-47FB-B357-E10BD4D95CB7}"/>
              </a:ext>
            </a:extLst>
          </p:cNvPr>
          <p:cNvSpPr txBox="1"/>
          <p:nvPr/>
        </p:nvSpPr>
        <p:spPr>
          <a:xfrm>
            <a:off x="4054759" y="3919766"/>
            <a:ext cx="1566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Pushbroom</a:t>
            </a:r>
            <a:endParaRPr lang="en-US" b="1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9DE8D659-3FA2-4AD4-AA13-C97DC9E28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068" y="4289098"/>
            <a:ext cx="2247444" cy="1983551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2017E5E-37F0-415C-B0A7-D2621FFC132D}"/>
              </a:ext>
            </a:extLst>
          </p:cNvPr>
          <p:cNvSpPr txBox="1"/>
          <p:nvPr/>
        </p:nvSpPr>
        <p:spPr>
          <a:xfrm>
            <a:off x="7645926" y="6247943"/>
            <a:ext cx="1820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i="1" dirty="0">
                <a:solidFill>
                  <a:schemeClr val="tx2"/>
                </a:solidFill>
                <a:latin typeface="SFRM1200"/>
              </a:rPr>
              <a:t>Courtesy of </a:t>
            </a:r>
            <a:r>
              <a:rPr lang="it-IT" sz="1050" i="1" dirty="0">
                <a:solidFill>
                  <a:schemeClr val="tx2"/>
                </a:solidFill>
                <a:latin typeface="SFRM1200"/>
              </a:rPr>
              <a:t>Moreira [5]</a:t>
            </a:r>
            <a:endParaRPr lang="en-US" sz="1050" i="1" dirty="0">
              <a:solidFill>
                <a:schemeClr val="tx2"/>
              </a:solidFill>
              <a:latin typeface="SFRM120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FFA7F77-7EDC-47D4-A376-9F7DA7A71ED2}"/>
              </a:ext>
            </a:extLst>
          </p:cNvPr>
          <p:cNvSpPr txBox="1"/>
          <p:nvPr/>
        </p:nvSpPr>
        <p:spPr>
          <a:xfrm>
            <a:off x="174129" y="6256396"/>
            <a:ext cx="75238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000" dirty="0">
                <a:solidFill>
                  <a:schemeClr val="tx2"/>
                </a:solidFill>
                <a:latin typeface="SFRM1200"/>
              </a:rPr>
              <a:t>[5] A. Moreira. “A </a:t>
            </a:r>
            <a:r>
              <a:rPr lang="en-GB" sz="1000" dirty="0">
                <a:solidFill>
                  <a:schemeClr val="tx2"/>
                </a:solidFill>
                <a:latin typeface="SFRM1200"/>
              </a:rPr>
              <a:t>tutorial on Synthetic Aperture Radar</a:t>
            </a:r>
            <a:r>
              <a:rPr lang="pt-BR" sz="1000" dirty="0">
                <a:solidFill>
                  <a:schemeClr val="tx2"/>
                </a:solidFill>
                <a:latin typeface="SFRM1200"/>
              </a:rPr>
              <a:t>”, </a:t>
            </a:r>
            <a:r>
              <a:rPr lang="en-US" sz="1000" b="0" i="0" u="none" strike="noStrike" baseline="0" dirty="0">
                <a:solidFill>
                  <a:schemeClr val="tx2"/>
                </a:solidFill>
                <a:latin typeface="SFRM1200"/>
              </a:rPr>
              <a:t>IEEE Geoscience and Remote Sensing Magazine, 2013</a:t>
            </a:r>
            <a:endParaRPr lang="en-US" sz="1000" dirty="0">
              <a:solidFill>
                <a:schemeClr val="tx2"/>
              </a:solidFill>
              <a:latin typeface="SFRM1200"/>
            </a:endParaRPr>
          </a:p>
        </p:txBody>
      </p:sp>
    </p:spTree>
    <p:extLst>
      <p:ext uri="{BB962C8B-B14F-4D97-AF65-F5344CB8AC3E}">
        <p14:creationId xmlns:p14="http://schemas.microsoft.com/office/powerpoint/2010/main" val="852169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2E022F-476E-4C9B-994F-3906C356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E77DB7-9EE7-44AB-B5C3-8E5F74FC7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Flowchart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28988-03DB-4B14-BD02-298245F19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noProof="0"/>
              <a:t>6 June 2023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BADD-7F02-4D5D-9802-C557D399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Space Capacity allocation for the sustainability of space activities Workshop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C2E-5D47-4D3D-AC2A-8E68C74E5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E5F449-895D-4F0B-A7C3-2A84DA46D4CF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52919F6-2642-42F2-BE7C-7AA5CA67A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13" y="1276922"/>
            <a:ext cx="8455896" cy="497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94583"/>
      </p:ext>
    </p:extLst>
  </p:cSld>
  <p:clrMapOvr>
    <a:masterClrMapping/>
  </p:clrMapOvr>
</p:sld>
</file>

<file path=ppt/theme/theme1.xml><?xml version="1.0" encoding="utf-8"?>
<a:theme xmlns:a="http://schemas.openxmlformats.org/drawingml/2006/main" name="Compass Theme WHITE">
  <a:themeElements>
    <a:clrScheme name="COMPASS color theme">
      <a:dk1>
        <a:srgbClr val="002060"/>
      </a:dk1>
      <a:lt1>
        <a:sysClr val="window" lastClr="FFFFFF"/>
      </a:lt1>
      <a:dk2>
        <a:srgbClr val="000000"/>
      </a:dk2>
      <a:lt2>
        <a:srgbClr val="0066CC"/>
      </a:lt2>
      <a:accent1>
        <a:srgbClr val="1CADE4"/>
      </a:accent1>
      <a:accent2>
        <a:srgbClr val="2683C6"/>
      </a:accent2>
      <a:accent3>
        <a:srgbClr val="27CED7"/>
      </a:accent3>
      <a:accent4>
        <a:srgbClr val="FF9933"/>
      </a:accent4>
      <a:accent5>
        <a:srgbClr val="FF0066"/>
      </a:accent5>
      <a:accent6>
        <a:srgbClr val="00B050"/>
      </a:accent6>
      <a:hlink>
        <a:srgbClr val="2683C6"/>
      </a:hlink>
      <a:folHlink>
        <a:srgbClr val="1CADE4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mpass Theme BLUE">
  <a:themeElements>
    <a:clrScheme name="COMPASS color theme">
      <a:dk1>
        <a:srgbClr val="002060"/>
      </a:dk1>
      <a:lt1>
        <a:sysClr val="window" lastClr="FFFFFF"/>
      </a:lt1>
      <a:dk2>
        <a:srgbClr val="000000"/>
      </a:dk2>
      <a:lt2>
        <a:srgbClr val="0066CC"/>
      </a:lt2>
      <a:accent1>
        <a:srgbClr val="1CADE4"/>
      </a:accent1>
      <a:accent2>
        <a:srgbClr val="2683C6"/>
      </a:accent2>
      <a:accent3>
        <a:srgbClr val="27CED7"/>
      </a:accent3>
      <a:accent4>
        <a:srgbClr val="FF9933"/>
      </a:accent4>
      <a:accent5>
        <a:srgbClr val="FF0066"/>
      </a:accent5>
      <a:accent6>
        <a:srgbClr val="00B050"/>
      </a:accent6>
      <a:hlink>
        <a:srgbClr val="2683C6"/>
      </a:hlink>
      <a:folHlink>
        <a:srgbClr val="1CAD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</TotalTime>
  <Words>3400</Words>
  <Application>Microsoft Macintosh PowerPoint</Application>
  <PresentationFormat>Widescreen</PresentationFormat>
  <Paragraphs>755</Paragraphs>
  <Slides>36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36</vt:i4>
      </vt:variant>
    </vt:vector>
  </HeadingPairs>
  <TitlesOfParts>
    <vt:vector size="43" baseType="lpstr">
      <vt:lpstr>Arial</vt:lpstr>
      <vt:lpstr>Calibri</vt:lpstr>
      <vt:lpstr>Cambria Math</vt:lpstr>
      <vt:lpstr>SFRM1200</vt:lpstr>
      <vt:lpstr>Wingdings</vt:lpstr>
      <vt:lpstr>Compass Theme WHITE</vt:lpstr>
      <vt:lpstr>Compass Theme BLUE</vt:lpstr>
      <vt:lpstr>Presentazione standard di PowerPoint</vt:lpstr>
      <vt:lpstr>Agenda</vt:lpstr>
      <vt:lpstr>Introduction</vt:lpstr>
      <vt:lpstr>Introduction</vt:lpstr>
      <vt:lpstr>Introduction</vt:lpstr>
      <vt:lpstr>Agenda</vt:lpstr>
      <vt:lpstr>Modelling</vt:lpstr>
      <vt:lpstr>Modelling</vt:lpstr>
      <vt:lpstr>Modelling</vt:lpstr>
      <vt:lpstr>Modelling</vt:lpstr>
      <vt:lpstr>Modelling</vt:lpstr>
      <vt:lpstr>Modelling</vt:lpstr>
      <vt:lpstr>Modelling</vt:lpstr>
      <vt:lpstr>Modelling</vt:lpstr>
      <vt:lpstr>Agenda</vt:lpstr>
      <vt:lpstr>Results</vt:lpstr>
      <vt:lpstr>Results</vt:lpstr>
      <vt:lpstr>Results</vt:lpstr>
      <vt:lpstr>Agenda</vt:lpstr>
      <vt:lpstr>Conclusions and future developments </vt:lpstr>
      <vt:lpstr>Thank you for your attention!</vt:lpstr>
      <vt:lpstr>Introduction</vt:lpstr>
      <vt:lpstr>Introduction</vt:lpstr>
      <vt:lpstr>Agenda</vt:lpstr>
      <vt:lpstr>Modelling</vt:lpstr>
      <vt:lpstr>Modelling</vt:lpstr>
      <vt:lpstr>Modelling</vt:lpstr>
      <vt:lpstr>Modelling</vt:lpstr>
      <vt:lpstr>Modelling</vt:lpstr>
      <vt:lpstr>Modelling</vt:lpstr>
      <vt:lpstr>Modelling</vt:lpstr>
      <vt:lpstr>Modelling</vt:lpstr>
      <vt:lpstr>Results</vt:lpstr>
      <vt:lpstr>Results</vt:lpstr>
      <vt:lpstr>Conclusions and future developments </vt:lpstr>
      <vt:lpstr>Conclusions and future developments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COMPASS</dc:creator>
  <cp:lastModifiedBy>Marco Nugnes</cp:lastModifiedBy>
  <cp:revision>7</cp:revision>
  <dcterms:created xsi:type="dcterms:W3CDTF">2017-03-28T13:06:11Z</dcterms:created>
  <dcterms:modified xsi:type="dcterms:W3CDTF">2023-06-05T20:25:32Z</dcterms:modified>
</cp:coreProperties>
</file>