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  <p:sldMasterId id="2147484100" r:id="rId3"/>
  </p:sldMasterIdLst>
  <p:notesMasterIdLst>
    <p:notesMasterId r:id="rId32"/>
  </p:notesMasterIdLst>
  <p:handoutMasterIdLst>
    <p:handoutMasterId r:id="rId33"/>
  </p:handoutMasterIdLst>
  <p:sldIdLst>
    <p:sldId id="304" r:id="rId4"/>
    <p:sldId id="644" r:id="rId5"/>
    <p:sldId id="646" r:id="rId6"/>
    <p:sldId id="655" r:id="rId7"/>
    <p:sldId id="519" r:id="rId8"/>
    <p:sldId id="533" r:id="rId9"/>
    <p:sldId id="647" r:id="rId10"/>
    <p:sldId id="648" r:id="rId11"/>
    <p:sldId id="625" r:id="rId12"/>
    <p:sldId id="642" r:id="rId13"/>
    <p:sldId id="643" r:id="rId14"/>
    <p:sldId id="634" r:id="rId15"/>
    <p:sldId id="653" r:id="rId16"/>
    <p:sldId id="656" r:id="rId17"/>
    <p:sldId id="633" r:id="rId18"/>
    <p:sldId id="649" r:id="rId19"/>
    <p:sldId id="651" r:id="rId20"/>
    <p:sldId id="494" r:id="rId21"/>
    <p:sldId id="486" r:id="rId22"/>
    <p:sldId id="415" r:id="rId23"/>
    <p:sldId id="657" r:id="rId24"/>
    <p:sldId id="640" r:id="rId25"/>
    <p:sldId id="652" r:id="rId26"/>
    <p:sldId id="636" r:id="rId27"/>
    <p:sldId id="526" r:id="rId28"/>
    <p:sldId id="548" r:id="rId29"/>
    <p:sldId id="621" r:id="rId30"/>
    <p:sldId id="637" r:id="rId31"/>
  </p:sldIdLst>
  <p:sldSz cx="9144000" cy="5143500" type="screen16x9"/>
  <p:notesSz cx="7019925" cy="9305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4D15A5-8AE2-ECB9-EC7D-F9CD88F02875}" name="Jesse William Streicher" initials="JS" userId="S::jessewst@stanford.edu::6088cfed-6285-44bc-b972-a64d37b3e3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6FF"/>
    <a:srgbClr val="F18833"/>
    <a:srgbClr val="FFD393"/>
    <a:srgbClr val="E7A78F"/>
    <a:srgbClr val="FFFFC0"/>
    <a:srgbClr val="E6DC32"/>
    <a:srgbClr val="00A0FF"/>
    <a:srgbClr val="6E00DC"/>
    <a:srgbClr val="2DE12D"/>
    <a:srgbClr val="FA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5400" autoAdjust="0"/>
  </p:normalViewPr>
  <p:slideViewPr>
    <p:cSldViewPr snapToGrid="0" snapToObjects="1">
      <p:cViewPr varScale="1">
        <p:scale>
          <a:sx n="126" d="100"/>
          <a:sy n="126" d="100"/>
        </p:scale>
        <p:origin x="116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8/10/relationships/authors" Target="authors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e William Streicher" userId="6088cfed-6285-44bc-b972-a64d37b3e320" providerId="ADAL" clId="{5B7D5C18-54A6-4744-803D-34CCC9C6E6AD}"/>
    <pc:docChg chg="custSel addSld delSld modSld sldOrd">
      <pc:chgData name="Jesse William Streicher" userId="6088cfed-6285-44bc-b972-a64d37b3e320" providerId="ADAL" clId="{5B7D5C18-54A6-4744-803D-34CCC9C6E6AD}" dt="2024-09-03T19:00:05.606" v="1278"/>
      <pc:docMkLst>
        <pc:docMk/>
      </pc:docMkLst>
      <pc:sldChg chg="modSp mod">
        <pc:chgData name="Jesse William Streicher" userId="6088cfed-6285-44bc-b972-a64d37b3e320" providerId="ADAL" clId="{5B7D5C18-54A6-4744-803D-34CCC9C6E6AD}" dt="2024-09-03T19:00:05.606" v="1278"/>
        <pc:sldMkLst>
          <pc:docMk/>
          <pc:sldMk cId="0" sldId="304"/>
        </pc:sldMkLst>
        <pc:spChg chg="mod">
          <ac:chgData name="Jesse William Streicher" userId="6088cfed-6285-44bc-b972-a64d37b3e320" providerId="ADAL" clId="{5B7D5C18-54A6-4744-803D-34CCC9C6E6AD}" dt="2024-08-28T23:07:33.215" v="808" actId="20577"/>
          <ac:spMkLst>
            <pc:docMk/>
            <pc:sldMk cId="0" sldId="304"/>
            <ac:spMk id="7" creationId="{54A5A75E-FF6F-2CA9-AE17-67B6038E0DFF}"/>
          </ac:spMkLst>
        </pc:spChg>
        <pc:spChg chg="mod">
          <ac:chgData name="Jesse William Streicher" userId="6088cfed-6285-44bc-b972-a64d37b3e320" providerId="ADAL" clId="{5B7D5C18-54A6-4744-803D-34CCC9C6E6AD}" dt="2024-09-03T18:59:17.082" v="1277" actId="20577"/>
          <ac:spMkLst>
            <pc:docMk/>
            <pc:sldMk cId="0" sldId="304"/>
            <ac:spMk id="9" creationId="{3E4D9500-E632-4E7D-A042-EDF157D17A21}"/>
          </ac:spMkLst>
        </pc:spChg>
        <pc:spChg chg="mod">
          <ac:chgData name="Jesse William Streicher" userId="6088cfed-6285-44bc-b972-a64d37b3e320" providerId="ADAL" clId="{5B7D5C18-54A6-4744-803D-34CCC9C6E6AD}" dt="2024-09-03T19:00:05.606" v="1278"/>
          <ac:spMkLst>
            <pc:docMk/>
            <pc:sldMk cId="0" sldId="304"/>
            <ac:spMk id="11265" creationId="{EF7B01D2-A55D-4754-96DD-BD3802AF2824}"/>
          </ac:spMkLst>
        </pc:spChg>
      </pc:sldChg>
      <pc:sldChg chg="modSp">
        <pc:chgData name="Jesse William Streicher" userId="6088cfed-6285-44bc-b972-a64d37b3e320" providerId="ADAL" clId="{5B7D5C18-54A6-4744-803D-34CCC9C6E6AD}" dt="2024-08-28T23:11:13.913" v="995" actId="20577"/>
        <pc:sldMkLst>
          <pc:docMk/>
          <pc:sldMk cId="2315812660" sldId="494"/>
        </pc:sldMkLst>
        <pc:graphicFrameChg chg="mod">
          <ac:chgData name="Jesse William Streicher" userId="6088cfed-6285-44bc-b972-a64d37b3e320" providerId="ADAL" clId="{5B7D5C18-54A6-4744-803D-34CCC9C6E6AD}" dt="2024-08-28T23:11:13.913" v="995" actId="20577"/>
          <ac:graphicFrameMkLst>
            <pc:docMk/>
            <pc:sldMk cId="2315812660" sldId="494"/>
            <ac:graphicFrameMk id="2" creationId="{F2E2A963-8F47-58CD-654B-B678F2FC3B35}"/>
          </ac:graphicFrameMkLst>
        </pc:graphicFrameChg>
      </pc:sldChg>
      <pc:sldChg chg="modSp">
        <pc:chgData name="Jesse William Streicher" userId="6088cfed-6285-44bc-b972-a64d37b3e320" providerId="ADAL" clId="{5B7D5C18-54A6-4744-803D-34CCC9C6E6AD}" dt="2024-08-28T23:07:51.608" v="821" actId="20577"/>
        <pc:sldMkLst>
          <pc:docMk/>
          <pc:sldMk cId="1362289206" sldId="519"/>
        </pc:sldMkLst>
        <pc:graphicFrameChg chg="mod">
          <ac:chgData name="Jesse William Streicher" userId="6088cfed-6285-44bc-b972-a64d37b3e320" providerId="ADAL" clId="{5B7D5C18-54A6-4744-803D-34CCC9C6E6AD}" dt="2024-08-28T23:07:51.608" v="821" actId="20577"/>
          <ac:graphicFrameMkLst>
            <pc:docMk/>
            <pc:sldMk cId="1362289206" sldId="519"/>
            <ac:graphicFrameMk id="4" creationId="{B84EC737-2A35-6382-51B5-12B200FDAF3F}"/>
          </ac:graphicFrameMkLst>
        </pc:graphicFrameChg>
      </pc:sldChg>
      <pc:sldChg chg="addSp delSp modSp mod ord modShow">
        <pc:chgData name="Jesse William Streicher" userId="6088cfed-6285-44bc-b972-a64d37b3e320" providerId="ADAL" clId="{5B7D5C18-54A6-4744-803D-34CCC9C6E6AD}" dt="2024-08-28T23:07:57.699" v="823"/>
        <pc:sldMkLst>
          <pc:docMk/>
          <pc:sldMk cId="2962087743" sldId="533"/>
        </pc:sldMkLst>
        <pc:graphicFrameChg chg="del">
          <ac:chgData name="Jesse William Streicher" userId="6088cfed-6285-44bc-b972-a64d37b3e320" providerId="ADAL" clId="{5B7D5C18-54A6-4744-803D-34CCC9C6E6AD}" dt="2024-08-28T23:07:57.224" v="822" actId="478"/>
          <ac:graphicFrameMkLst>
            <pc:docMk/>
            <pc:sldMk cId="2962087743" sldId="533"/>
            <ac:graphicFrameMk id="2" creationId="{249C482E-B692-2924-9B3F-7B437E9F3152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07:57.699" v="823"/>
          <ac:graphicFrameMkLst>
            <pc:docMk/>
            <pc:sldMk cId="2962087743" sldId="533"/>
            <ac:graphicFrameMk id="4" creationId="{47E6CE15-020E-9637-89B5-D9F0588F2F0B}"/>
          </ac:graphicFrameMkLst>
        </pc:graphicFrameChg>
        <pc:picChg chg="add mod">
          <ac:chgData name="Jesse William Streicher" userId="6088cfed-6285-44bc-b972-a64d37b3e320" providerId="ADAL" clId="{5B7D5C18-54A6-4744-803D-34CCC9C6E6AD}" dt="2024-08-28T00:43:49.973" v="560" actId="14100"/>
          <ac:picMkLst>
            <pc:docMk/>
            <pc:sldMk cId="2962087743" sldId="533"/>
            <ac:picMk id="5" creationId="{0DF7FD31-939A-B6F1-5ABD-B8F6D76609CF}"/>
          </ac:picMkLst>
        </pc:picChg>
      </pc:sldChg>
      <pc:sldChg chg="modSp">
        <pc:chgData name="Jesse William Streicher" userId="6088cfed-6285-44bc-b972-a64d37b3e320" providerId="ADAL" clId="{5B7D5C18-54A6-4744-803D-34CCC9C6E6AD}" dt="2024-08-28T23:08:12.881" v="832" actId="20577"/>
        <pc:sldMkLst>
          <pc:docMk/>
          <pc:sldMk cId="210429612" sldId="625"/>
        </pc:sldMkLst>
        <pc:graphicFrameChg chg="mod">
          <ac:chgData name="Jesse William Streicher" userId="6088cfed-6285-44bc-b972-a64d37b3e320" providerId="ADAL" clId="{5B7D5C18-54A6-4744-803D-34CCC9C6E6AD}" dt="2024-08-28T23:08:12.881" v="832" actId="20577"/>
          <ac:graphicFrameMkLst>
            <pc:docMk/>
            <pc:sldMk cId="210429612" sldId="625"/>
            <ac:graphicFrameMk id="5" creationId="{91E97435-A80B-23D5-A341-7B30C5F5EA0C}"/>
          </ac:graphicFrameMkLst>
        </pc:graphicFrameChg>
      </pc:sldChg>
      <pc:sldChg chg="modSp">
        <pc:chgData name="Jesse William Streicher" userId="6088cfed-6285-44bc-b972-a64d37b3e320" providerId="ADAL" clId="{5B7D5C18-54A6-4744-803D-34CCC9C6E6AD}" dt="2024-08-28T23:07:38.976" v="813" actId="20577"/>
        <pc:sldMkLst>
          <pc:docMk/>
          <pc:sldMk cId="3904002385" sldId="631"/>
        </pc:sldMkLst>
        <pc:graphicFrameChg chg="mod">
          <ac:chgData name="Jesse William Streicher" userId="6088cfed-6285-44bc-b972-a64d37b3e320" providerId="ADAL" clId="{5B7D5C18-54A6-4744-803D-34CCC9C6E6AD}" dt="2024-08-28T23:07:38.976" v="813" actId="20577"/>
          <ac:graphicFrameMkLst>
            <pc:docMk/>
            <pc:sldMk cId="3904002385" sldId="631"/>
            <ac:graphicFrameMk id="40" creationId="{5DCF67B4-1B14-61A3-BA24-370F51BEC395}"/>
          </ac:graphicFrameMkLst>
        </pc:graphicFrameChg>
      </pc:sldChg>
      <pc:sldChg chg="addSp delSp modSp mod ord delAnim modAnim">
        <pc:chgData name="Jesse William Streicher" userId="6088cfed-6285-44bc-b972-a64d37b3e320" providerId="ADAL" clId="{5B7D5C18-54A6-4744-803D-34CCC9C6E6AD}" dt="2024-08-29T00:59:02.178" v="1257"/>
        <pc:sldMkLst>
          <pc:docMk/>
          <pc:sldMk cId="478412644" sldId="633"/>
        </pc:sldMkLst>
        <pc:spChg chg="del">
          <ac:chgData name="Jesse William Streicher" userId="6088cfed-6285-44bc-b972-a64d37b3e320" providerId="ADAL" clId="{5B7D5C18-54A6-4744-803D-34CCC9C6E6AD}" dt="2024-08-26T19:51:34.346" v="36" actId="478"/>
          <ac:spMkLst>
            <pc:docMk/>
            <pc:sldMk cId="478412644" sldId="633"/>
            <ac:spMk id="2" creationId="{BC44D7D9-921B-F0DA-97EF-556D872049A6}"/>
          </ac:spMkLst>
        </pc:spChg>
        <pc:spChg chg="mod">
          <ac:chgData name="Jesse William Streicher" userId="6088cfed-6285-44bc-b972-a64d37b3e320" providerId="ADAL" clId="{5B7D5C18-54A6-4744-803D-34CCC9C6E6AD}" dt="2024-08-28T23:34:06.926" v="1018" actId="14100"/>
          <ac:spMkLst>
            <pc:docMk/>
            <pc:sldMk cId="478412644" sldId="633"/>
            <ac:spMk id="3" creationId="{D8765EB6-F972-3158-9F64-27C6A7025A55}"/>
          </ac:spMkLst>
        </pc:spChg>
        <pc:spChg chg="mod">
          <ac:chgData name="Jesse William Streicher" userId="6088cfed-6285-44bc-b972-a64d37b3e320" providerId="ADAL" clId="{5B7D5C18-54A6-4744-803D-34CCC9C6E6AD}" dt="2024-08-28T23:34:13.638" v="1021" actId="1076"/>
          <ac:spMkLst>
            <pc:docMk/>
            <pc:sldMk cId="478412644" sldId="633"/>
            <ac:spMk id="4" creationId="{CF22F3F4-62BF-730B-DAF7-C7968AA18F38}"/>
          </ac:spMkLst>
        </pc:spChg>
        <pc:spChg chg="add mod">
          <ac:chgData name="Jesse William Streicher" userId="6088cfed-6285-44bc-b972-a64d37b3e320" providerId="ADAL" clId="{5B7D5C18-54A6-4744-803D-34CCC9C6E6AD}" dt="2024-08-28T23:34:21.710" v="1024" actId="1076"/>
          <ac:spMkLst>
            <pc:docMk/>
            <pc:sldMk cId="478412644" sldId="633"/>
            <ac:spMk id="5" creationId="{AB32A286-775D-E8C8-32EF-E3157746C979}"/>
          </ac:spMkLst>
        </pc:spChg>
        <pc:spChg chg="add mod">
          <ac:chgData name="Jesse William Streicher" userId="6088cfed-6285-44bc-b972-a64d37b3e320" providerId="ADAL" clId="{5B7D5C18-54A6-4744-803D-34CCC9C6E6AD}" dt="2024-08-28T23:36:24.276" v="1091" actId="20577"/>
          <ac:spMkLst>
            <pc:docMk/>
            <pc:sldMk cId="478412644" sldId="633"/>
            <ac:spMk id="14" creationId="{05B48CED-4E98-9D3D-49A1-3D4CF0E758DB}"/>
          </ac:spMkLst>
        </pc:spChg>
        <pc:graphicFrameChg chg="add del mod">
          <ac:chgData name="Jesse William Streicher" userId="6088cfed-6285-44bc-b972-a64d37b3e320" providerId="ADAL" clId="{5B7D5C18-54A6-4744-803D-34CCC9C6E6AD}" dt="2024-08-28T23:10:58.036" v="976" actId="478"/>
          <ac:graphicFrameMkLst>
            <pc:docMk/>
            <pc:sldMk cId="478412644" sldId="633"/>
            <ac:graphicFrameMk id="2" creationId="{649A5B08-FFC0-0E4B-00B4-DB6D7F36E919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10:58.297" v="977"/>
          <ac:graphicFrameMkLst>
            <pc:docMk/>
            <pc:sldMk cId="478412644" sldId="633"/>
            <ac:graphicFrameMk id="6" creationId="{05492D98-FEA5-AA19-36E4-DB995D69756E}"/>
          </ac:graphicFrameMkLst>
        </pc:graphicFrameChg>
        <pc:picChg chg="del">
          <ac:chgData name="Jesse William Streicher" userId="6088cfed-6285-44bc-b972-a64d37b3e320" providerId="ADAL" clId="{5B7D5C18-54A6-4744-803D-34CCC9C6E6AD}" dt="2024-08-21T17:15:30.853" v="35" actId="478"/>
          <ac:picMkLst>
            <pc:docMk/>
            <pc:sldMk cId="478412644" sldId="633"/>
            <ac:picMk id="8" creationId="{15B71CB8-DB88-B25E-7992-23C3F31DE961}"/>
          </ac:picMkLst>
        </pc:picChg>
        <pc:picChg chg="add del mod">
          <ac:chgData name="Jesse William Streicher" userId="6088cfed-6285-44bc-b972-a64d37b3e320" providerId="ADAL" clId="{5B7D5C18-54A6-4744-803D-34CCC9C6E6AD}" dt="2024-08-29T00:52:44.247" v="1241" actId="478"/>
          <ac:picMkLst>
            <pc:docMk/>
            <pc:sldMk cId="478412644" sldId="633"/>
            <ac:picMk id="9" creationId="{0ECBC516-F547-ACFF-DF81-E54B0A54A8F7}"/>
          </ac:picMkLst>
        </pc:picChg>
        <pc:picChg chg="add del mod">
          <ac:chgData name="Jesse William Streicher" userId="6088cfed-6285-44bc-b972-a64d37b3e320" providerId="ADAL" clId="{5B7D5C18-54A6-4744-803D-34CCC9C6E6AD}" dt="2024-08-29T00:51:02.156" v="1240" actId="478"/>
          <ac:picMkLst>
            <pc:docMk/>
            <pc:sldMk cId="478412644" sldId="633"/>
            <ac:picMk id="11" creationId="{B305D5EE-AFFB-A999-A4ED-93309CA273C8}"/>
          </ac:picMkLst>
        </pc:picChg>
        <pc:picChg chg="add mod ord">
          <ac:chgData name="Jesse William Streicher" userId="6088cfed-6285-44bc-b972-a64d37b3e320" providerId="ADAL" clId="{5B7D5C18-54A6-4744-803D-34CCC9C6E6AD}" dt="2024-08-28T23:32:50.698" v="1006" actId="167"/>
          <ac:picMkLst>
            <pc:docMk/>
            <pc:sldMk cId="478412644" sldId="633"/>
            <ac:picMk id="13" creationId="{22FF563B-2327-328E-FCD2-D097C694EDD3}"/>
          </ac:picMkLst>
        </pc:picChg>
        <pc:picChg chg="add mod">
          <ac:chgData name="Jesse William Streicher" userId="6088cfed-6285-44bc-b972-a64d37b3e320" providerId="ADAL" clId="{5B7D5C18-54A6-4744-803D-34CCC9C6E6AD}" dt="2024-08-29T00:53:01.330" v="1247" actId="1076"/>
          <ac:picMkLst>
            <pc:docMk/>
            <pc:sldMk cId="478412644" sldId="633"/>
            <ac:picMk id="16" creationId="{44545A8D-E231-79CC-C927-C23BA5CC26F7}"/>
          </ac:picMkLst>
        </pc:picChg>
        <pc:picChg chg="add mod">
          <ac:chgData name="Jesse William Streicher" userId="6088cfed-6285-44bc-b972-a64d37b3e320" providerId="ADAL" clId="{5B7D5C18-54A6-4744-803D-34CCC9C6E6AD}" dt="2024-08-29T00:53:28.987" v="1255" actId="1076"/>
          <ac:picMkLst>
            <pc:docMk/>
            <pc:sldMk cId="478412644" sldId="633"/>
            <ac:picMk id="18" creationId="{F5724C1F-1EE2-F5E4-6509-079BECDF9C8E}"/>
          </ac:picMkLst>
        </pc:picChg>
      </pc:sldChg>
      <pc:sldChg chg="addSp delSp modSp mod delAnim modAnim">
        <pc:chgData name="Jesse William Streicher" userId="6088cfed-6285-44bc-b972-a64d37b3e320" providerId="ADAL" clId="{5B7D5C18-54A6-4744-803D-34CCC9C6E6AD}" dt="2024-08-28T23:09:35.635" v="970" actId="20577"/>
        <pc:sldMkLst>
          <pc:docMk/>
          <pc:sldMk cId="2282790790" sldId="634"/>
        </pc:sldMkLst>
        <pc:spChg chg="add mod">
          <ac:chgData name="Jesse William Streicher" userId="6088cfed-6285-44bc-b972-a64d37b3e320" providerId="ADAL" clId="{5B7D5C18-54A6-4744-803D-34CCC9C6E6AD}" dt="2024-08-28T23:09:35.635" v="970" actId="20577"/>
          <ac:spMkLst>
            <pc:docMk/>
            <pc:sldMk cId="2282790790" sldId="634"/>
            <ac:spMk id="3" creationId="{45014F23-43F9-A8BE-214B-D00BA3E280D5}"/>
          </ac:spMkLst>
        </pc:spChg>
        <pc:spChg chg="mod">
          <ac:chgData name="Jesse William Streicher" userId="6088cfed-6285-44bc-b972-a64d37b3e320" providerId="ADAL" clId="{5B7D5C18-54A6-4744-803D-34CCC9C6E6AD}" dt="2024-08-28T23:09:03.950" v="892" actId="1036"/>
          <ac:spMkLst>
            <pc:docMk/>
            <pc:sldMk cId="2282790790" sldId="634"/>
            <ac:spMk id="7" creationId="{EED53BEC-0368-A8F4-1CD2-717BADE410B8}"/>
          </ac:spMkLst>
        </pc:spChg>
        <pc:spChg chg="del">
          <ac:chgData name="Jesse William Streicher" userId="6088cfed-6285-44bc-b972-a64d37b3e320" providerId="ADAL" clId="{5B7D5C18-54A6-4744-803D-34CCC9C6E6AD}" dt="2024-08-28T00:45:05.988" v="564" actId="478"/>
          <ac:spMkLst>
            <pc:docMk/>
            <pc:sldMk cId="2282790790" sldId="634"/>
            <ac:spMk id="9" creationId="{DA9BA381-2332-BD5F-F5F2-F74A920A4682}"/>
          </ac:spMkLst>
        </pc:spChg>
        <pc:spChg chg="mod">
          <ac:chgData name="Jesse William Streicher" userId="6088cfed-6285-44bc-b972-a64d37b3e320" providerId="ADAL" clId="{5B7D5C18-54A6-4744-803D-34CCC9C6E6AD}" dt="2024-08-28T23:09:03.950" v="892" actId="1036"/>
          <ac:spMkLst>
            <pc:docMk/>
            <pc:sldMk cId="2282790790" sldId="634"/>
            <ac:spMk id="10" creationId="{3ADE7340-0FFB-F109-D385-591A6112A8D3}"/>
          </ac:spMkLst>
        </pc:spChg>
        <pc:graphicFrameChg chg="add mod">
          <ac:chgData name="Jesse William Streicher" userId="6088cfed-6285-44bc-b972-a64d37b3e320" providerId="ADAL" clId="{5B7D5C18-54A6-4744-803D-34CCC9C6E6AD}" dt="2024-08-28T23:08:41.830" v="845"/>
          <ac:graphicFrameMkLst>
            <pc:docMk/>
            <pc:sldMk cId="2282790790" sldId="634"/>
            <ac:graphicFrameMk id="2" creationId="{FC2015FA-79DC-25C8-2EFE-AD742C487C5F}"/>
          </ac:graphicFrameMkLst>
        </pc:graphicFrameChg>
        <pc:graphicFrameChg chg="del mod">
          <ac:chgData name="Jesse William Streicher" userId="6088cfed-6285-44bc-b972-a64d37b3e320" providerId="ADAL" clId="{5B7D5C18-54A6-4744-803D-34CCC9C6E6AD}" dt="2024-08-28T23:08:41.481" v="844" actId="478"/>
          <ac:graphicFrameMkLst>
            <pc:docMk/>
            <pc:sldMk cId="2282790790" sldId="634"/>
            <ac:graphicFrameMk id="5" creationId="{E8CB580E-7E8A-89AA-CA67-622BDA3DB552}"/>
          </ac:graphicFrameMkLst>
        </pc:graphicFrameChg>
      </pc:sldChg>
      <pc:sldChg chg="addSp delSp modSp mod">
        <pc:chgData name="Jesse William Streicher" userId="6088cfed-6285-44bc-b972-a64d37b3e320" providerId="ADAL" clId="{5B7D5C18-54A6-4744-803D-34CCC9C6E6AD}" dt="2024-08-28T23:08:22.537" v="834"/>
        <pc:sldMkLst>
          <pc:docMk/>
          <pc:sldMk cId="165091948" sldId="642"/>
        </pc:sldMkLst>
        <pc:graphicFrameChg chg="del">
          <ac:chgData name="Jesse William Streicher" userId="6088cfed-6285-44bc-b972-a64d37b3e320" providerId="ADAL" clId="{5B7D5C18-54A6-4744-803D-34CCC9C6E6AD}" dt="2024-08-28T23:08:22.289" v="833" actId="478"/>
          <ac:graphicFrameMkLst>
            <pc:docMk/>
            <pc:sldMk cId="165091948" sldId="642"/>
            <ac:graphicFrameMk id="6" creationId="{AD2299E4-1D8D-CC99-2A39-7073AB8DA5E0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08:22.537" v="834"/>
          <ac:graphicFrameMkLst>
            <pc:docMk/>
            <pc:sldMk cId="165091948" sldId="642"/>
            <ac:graphicFrameMk id="13" creationId="{50A26044-CEAF-CAA2-90FB-64F7376A30D8}"/>
          </ac:graphicFrameMkLst>
        </pc:graphicFrameChg>
      </pc:sldChg>
      <pc:sldChg chg="addSp delSp modSp mod">
        <pc:chgData name="Jesse William Streicher" userId="6088cfed-6285-44bc-b972-a64d37b3e320" providerId="ADAL" clId="{5B7D5C18-54A6-4744-803D-34CCC9C6E6AD}" dt="2024-08-28T23:08:30.616" v="838"/>
        <pc:sldMkLst>
          <pc:docMk/>
          <pc:sldMk cId="600853568" sldId="643"/>
        </pc:sldMkLst>
        <pc:graphicFrameChg chg="del mod">
          <ac:chgData name="Jesse William Streicher" userId="6088cfed-6285-44bc-b972-a64d37b3e320" providerId="ADAL" clId="{5B7D5C18-54A6-4744-803D-34CCC9C6E6AD}" dt="2024-08-28T23:08:30.264" v="837" actId="478"/>
          <ac:graphicFrameMkLst>
            <pc:docMk/>
            <pc:sldMk cId="600853568" sldId="643"/>
            <ac:graphicFrameMk id="2" creationId="{FA4C5D5E-E6EC-1A49-E70C-02870C0ABBB8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08:30.616" v="838"/>
          <ac:graphicFrameMkLst>
            <pc:docMk/>
            <pc:sldMk cId="600853568" sldId="643"/>
            <ac:graphicFrameMk id="5" creationId="{429FF1A4-A724-8D82-11C3-E3B7597A2E11}"/>
          </ac:graphicFrameMkLst>
        </pc:graphicFrameChg>
      </pc:sldChg>
      <pc:sldChg chg="addSp delSp modSp mod">
        <pc:chgData name="Jesse William Streicher" userId="6088cfed-6285-44bc-b972-a64d37b3e320" providerId="ADAL" clId="{5B7D5C18-54A6-4744-803D-34CCC9C6E6AD}" dt="2024-08-28T23:07:46.292" v="816"/>
        <pc:sldMkLst>
          <pc:docMk/>
          <pc:sldMk cId="2829575707" sldId="644"/>
        </pc:sldMkLst>
        <pc:graphicFrameChg chg="del mod">
          <ac:chgData name="Jesse William Streicher" userId="6088cfed-6285-44bc-b972-a64d37b3e320" providerId="ADAL" clId="{5B7D5C18-54A6-4744-803D-34CCC9C6E6AD}" dt="2024-08-28T23:07:45.765" v="815" actId="478"/>
          <ac:graphicFrameMkLst>
            <pc:docMk/>
            <pc:sldMk cId="2829575707" sldId="644"/>
            <ac:graphicFrameMk id="2" creationId="{BE91BEDB-69BC-0EFB-A750-62745692D23E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07:46.292" v="816"/>
          <ac:graphicFrameMkLst>
            <pc:docMk/>
            <pc:sldMk cId="2829575707" sldId="644"/>
            <ac:graphicFrameMk id="10" creationId="{CA3B439D-7F1B-2107-E6B9-552B8B52F78D}"/>
          </ac:graphicFrameMkLst>
        </pc:graphicFrameChg>
      </pc:sldChg>
      <pc:sldChg chg="ord">
        <pc:chgData name="Jesse William Streicher" userId="6088cfed-6285-44bc-b972-a64d37b3e320" providerId="ADAL" clId="{5B7D5C18-54A6-4744-803D-34CCC9C6E6AD}" dt="2024-08-28T00:41:14.387" v="555"/>
        <pc:sldMkLst>
          <pc:docMk/>
          <pc:sldMk cId="1624255105" sldId="646"/>
        </pc:sldMkLst>
      </pc:sldChg>
      <pc:sldChg chg="addSp delSp modSp mod ord modShow">
        <pc:chgData name="Jesse William Streicher" userId="6088cfed-6285-44bc-b972-a64d37b3e320" providerId="ADAL" clId="{5B7D5C18-54A6-4744-803D-34CCC9C6E6AD}" dt="2024-08-28T23:08:02.201" v="825"/>
        <pc:sldMkLst>
          <pc:docMk/>
          <pc:sldMk cId="3350220318" sldId="647"/>
        </pc:sldMkLst>
        <pc:graphicFrameChg chg="del">
          <ac:chgData name="Jesse William Streicher" userId="6088cfed-6285-44bc-b972-a64d37b3e320" providerId="ADAL" clId="{5B7D5C18-54A6-4744-803D-34CCC9C6E6AD}" dt="2024-08-28T23:08:01.656" v="824" actId="478"/>
          <ac:graphicFrameMkLst>
            <pc:docMk/>
            <pc:sldMk cId="3350220318" sldId="647"/>
            <ac:graphicFrameMk id="4" creationId="{BCD23BC5-4BC8-9ADB-145A-1143793280BB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08:02.201" v="825"/>
          <ac:graphicFrameMkLst>
            <pc:docMk/>
            <pc:sldMk cId="3350220318" sldId="647"/>
            <ac:graphicFrameMk id="11" creationId="{17EAABD9-634C-C2E4-12AB-6FBD9ADDD12F}"/>
          </ac:graphicFrameMkLst>
        </pc:graphicFrameChg>
        <pc:picChg chg="add mod">
          <ac:chgData name="Jesse William Streicher" userId="6088cfed-6285-44bc-b972-a64d37b3e320" providerId="ADAL" clId="{5B7D5C18-54A6-4744-803D-34CCC9C6E6AD}" dt="2024-08-28T00:43:56.151" v="561"/>
          <ac:picMkLst>
            <pc:docMk/>
            <pc:sldMk cId="3350220318" sldId="647"/>
            <ac:picMk id="5" creationId="{B395750E-D4AE-653C-653E-D131282647CE}"/>
          </ac:picMkLst>
        </pc:picChg>
      </pc:sldChg>
      <pc:sldChg chg="addSp delSp modSp mod ord modShow">
        <pc:chgData name="Jesse William Streicher" userId="6088cfed-6285-44bc-b972-a64d37b3e320" providerId="ADAL" clId="{5B7D5C18-54A6-4744-803D-34CCC9C6E6AD}" dt="2024-08-28T23:08:08.104" v="827"/>
        <pc:sldMkLst>
          <pc:docMk/>
          <pc:sldMk cId="2438217744" sldId="648"/>
        </pc:sldMkLst>
        <pc:graphicFrameChg chg="add mod">
          <ac:chgData name="Jesse William Streicher" userId="6088cfed-6285-44bc-b972-a64d37b3e320" providerId="ADAL" clId="{5B7D5C18-54A6-4744-803D-34CCC9C6E6AD}" dt="2024-08-28T23:08:08.104" v="827"/>
          <ac:graphicFrameMkLst>
            <pc:docMk/>
            <pc:sldMk cId="2438217744" sldId="648"/>
            <ac:graphicFrameMk id="5" creationId="{E5B451D8-0208-E3E1-E7DF-BCF066B9AC1F}"/>
          </ac:graphicFrameMkLst>
        </pc:graphicFrameChg>
        <pc:graphicFrameChg chg="del">
          <ac:chgData name="Jesse William Streicher" userId="6088cfed-6285-44bc-b972-a64d37b3e320" providerId="ADAL" clId="{5B7D5C18-54A6-4744-803D-34CCC9C6E6AD}" dt="2024-08-28T23:08:07.737" v="826" actId="478"/>
          <ac:graphicFrameMkLst>
            <pc:docMk/>
            <pc:sldMk cId="2438217744" sldId="648"/>
            <ac:graphicFrameMk id="11" creationId="{75DFA92D-7DED-35FB-2841-CAA7FE10A796}"/>
          </ac:graphicFrameMkLst>
        </pc:graphicFrameChg>
        <pc:picChg chg="add mod">
          <ac:chgData name="Jesse William Streicher" userId="6088cfed-6285-44bc-b972-a64d37b3e320" providerId="ADAL" clId="{5B7D5C18-54A6-4744-803D-34CCC9C6E6AD}" dt="2024-08-28T00:43:57.175" v="562"/>
          <ac:picMkLst>
            <pc:docMk/>
            <pc:sldMk cId="2438217744" sldId="648"/>
            <ac:picMk id="2" creationId="{196F8E11-5936-EE8E-15CC-2A8B7FAA044F}"/>
          </ac:picMkLst>
        </pc:picChg>
      </pc:sldChg>
      <pc:sldChg chg="addSp delSp modSp mod ord delAnim modAnim">
        <pc:chgData name="Jesse William Streicher" userId="6088cfed-6285-44bc-b972-a64d37b3e320" providerId="ADAL" clId="{5B7D5C18-54A6-4744-803D-34CCC9C6E6AD}" dt="2024-08-29T00:50:17.454" v="1238" actId="1076"/>
        <pc:sldMkLst>
          <pc:docMk/>
          <pc:sldMk cId="4079604452" sldId="649"/>
        </pc:sldMkLst>
        <pc:spChg chg="mod">
          <ac:chgData name="Jesse William Streicher" userId="6088cfed-6285-44bc-b972-a64d37b3e320" providerId="ADAL" clId="{5B7D5C18-54A6-4744-803D-34CCC9C6E6AD}" dt="2024-08-29T00:40:51.499" v="1147" actId="1035"/>
          <ac:spMkLst>
            <pc:docMk/>
            <pc:sldMk cId="4079604452" sldId="649"/>
            <ac:spMk id="2" creationId="{BAA45FA4-CD22-9F84-B4F4-B2B19C5B679B}"/>
          </ac:spMkLst>
        </pc:spChg>
        <pc:spChg chg="mod">
          <ac:chgData name="Jesse William Streicher" userId="6088cfed-6285-44bc-b972-a64d37b3e320" providerId="ADAL" clId="{5B7D5C18-54A6-4744-803D-34CCC9C6E6AD}" dt="2024-08-29T00:40:57.405" v="1149" actId="1076"/>
          <ac:spMkLst>
            <pc:docMk/>
            <pc:sldMk cId="4079604452" sldId="649"/>
            <ac:spMk id="3" creationId="{73E8081B-0B62-C624-D0B0-C15D98200D31}"/>
          </ac:spMkLst>
        </pc:spChg>
        <pc:spChg chg="mod">
          <ac:chgData name="Jesse William Streicher" userId="6088cfed-6285-44bc-b972-a64d37b3e320" providerId="ADAL" clId="{5B7D5C18-54A6-4744-803D-34CCC9C6E6AD}" dt="2024-08-29T00:40:55.553" v="1148" actId="1076"/>
          <ac:spMkLst>
            <pc:docMk/>
            <pc:sldMk cId="4079604452" sldId="649"/>
            <ac:spMk id="4" creationId="{FF118DD0-14EB-DD9B-E903-CB786389BA6C}"/>
          </ac:spMkLst>
        </pc:spChg>
        <pc:spChg chg="add del mod">
          <ac:chgData name="Jesse William Streicher" userId="6088cfed-6285-44bc-b972-a64d37b3e320" providerId="ADAL" clId="{5B7D5C18-54A6-4744-803D-34CCC9C6E6AD}" dt="2024-08-29T00:02:23.933" v="1105" actId="478"/>
          <ac:spMkLst>
            <pc:docMk/>
            <pc:sldMk cId="4079604452" sldId="649"/>
            <ac:spMk id="8" creationId="{CF5F2171-CF02-9D0C-ACB2-AD862CAC90BA}"/>
          </ac:spMkLst>
        </pc:spChg>
        <pc:spChg chg="add mod">
          <ac:chgData name="Jesse William Streicher" userId="6088cfed-6285-44bc-b972-a64d37b3e320" providerId="ADAL" clId="{5B7D5C18-54A6-4744-803D-34CCC9C6E6AD}" dt="2024-08-29T00:41:20.590" v="1198" actId="1076"/>
          <ac:spMkLst>
            <pc:docMk/>
            <pc:sldMk cId="4079604452" sldId="649"/>
            <ac:spMk id="9" creationId="{4E51D016-B883-3374-FDAA-0497D83F248D}"/>
          </ac:spMkLst>
        </pc:spChg>
        <pc:graphicFrameChg chg="add del mod">
          <ac:chgData name="Jesse William Streicher" userId="6088cfed-6285-44bc-b972-a64d37b3e320" providerId="ADAL" clId="{5B7D5C18-54A6-4744-803D-34CCC9C6E6AD}" dt="2024-08-28T23:11:01.584" v="978" actId="478"/>
          <ac:graphicFrameMkLst>
            <pc:docMk/>
            <pc:sldMk cId="4079604452" sldId="649"/>
            <ac:graphicFrameMk id="5" creationId="{63069B5B-33A9-08DA-6EB4-703A8E7E1A14}"/>
          </ac:graphicFrameMkLst>
        </pc:graphicFrameChg>
        <pc:graphicFrameChg chg="add mod">
          <ac:chgData name="Jesse William Streicher" userId="6088cfed-6285-44bc-b972-a64d37b3e320" providerId="ADAL" clId="{5B7D5C18-54A6-4744-803D-34CCC9C6E6AD}" dt="2024-08-28T23:11:01.812" v="979"/>
          <ac:graphicFrameMkLst>
            <pc:docMk/>
            <pc:sldMk cId="4079604452" sldId="649"/>
            <ac:graphicFrameMk id="7" creationId="{5F0EFC8A-00B5-B23D-B59C-5BA22B9808A3}"/>
          </ac:graphicFrameMkLst>
        </pc:graphicFrameChg>
        <pc:picChg chg="add del mod">
          <ac:chgData name="Jesse William Streicher" userId="6088cfed-6285-44bc-b972-a64d37b3e320" providerId="ADAL" clId="{5B7D5C18-54A6-4744-803D-34CCC9C6E6AD}" dt="2024-08-29T00:48:31.704" v="1202" actId="478"/>
          <ac:picMkLst>
            <pc:docMk/>
            <pc:sldMk cId="4079604452" sldId="649"/>
            <ac:picMk id="11" creationId="{924B7560-C378-8932-3E08-DE2C6AFDB2A1}"/>
          </ac:picMkLst>
        </pc:picChg>
        <pc:picChg chg="del">
          <ac:chgData name="Jesse William Streicher" userId="6088cfed-6285-44bc-b972-a64d37b3e320" providerId="ADAL" clId="{5B7D5C18-54A6-4744-803D-34CCC9C6E6AD}" dt="2024-08-21T17:15:14.920" v="32" actId="478"/>
          <ac:picMkLst>
            <pc:docMk/>
            <pc:sldMk cId="4079604452" sldId="649"/>
            <ac:picMk id="11" creationId="{F3A77D3A-3CB2-61CC-447B-DA203B927416}"/>
          </ac:picMkLst>
        </pc:picChg>
        <pc:picChg chg="add mod">
          <ac:chgData name="Jesse William Streicher" userId="6088cfed-6285-44bc-b972-a64d37b3e320" providerId="ADAL" clId="{5B7D5C18-54A6-4744-803D-34CCC9C6E6AD}" dt="2024-08-29T00:49:24.029" v="1220" actId="14100"/>
          <ac:picMkLst>
            <pc:docMk/>
            <pc:sldMk cId="4079604452" sldId="649"/>
            <ac:picMk id="13" creationId="{55B99217-E1DF-D8A0-A4A7-9F3659C221F5}"/>
          </ac:picMkLst>
        </pc:picChg>
        <pc:picChg chg="del">
          <ac:chgData name="Jesse William Streicher" userId="6088cfed-6285-44bc-b972-a64d37b3e320" providerId="ADAL" clId="{5B7D5C18-54A6-4744-803D-34CCC9C6E6AD}" dt="2024-08-21T17:15:16.045" v="33" actId="478"/>
          <ac:picMkLst>
            <pc:docMk/>
            <pc:sldMk cId="4079604452" sldId="649"/>
            <ac:picMk id="14" creationId="{C083C05B-5967-79B7-5FD9-C45D7916CEAA}"/>
          </ac:picMkLst>
        </pc:picChg>
        <pc:picChg chg="add mod">
          <ac:chgData name="Jesse William Streicher" userId="6088cfed-6285-44bc-b972-a64d37b3e320" providerId="ADAL" clId="{5B7D5C18-54A6-4744-803D-34CCC9C6E6AD}" dt="2024-08-29T00:50:10.155" v="1235" actId="1076"/>
          <ac:picMkLst>
            <pc:docMk/>
            <pc:sldMk cId="4079604452" sldId="649"/>
            <ac:picMk id="15" creationId="{E4DA9F9F-49B3-449F-7588-3A1A513A1952}"/>
          </ac:picMkLst>
        </pc:picChg>
        <pc:picChg chg="del">
          <ac:chgData name="Jesse William Streicher" userId="6088cfed-6285-44bc-b972-a64d37b3e320" providerId="ADAL" clId="{5B7D5C18-54A6-4744-803D-34CCC9C6E6AD}" dt="2024-08-21T17:15:16.613" v="34" actId="478"/>
          <ac:picMkLst>
            <pc:docMk/>
            <pc:sldMk cId="4079604452" sldId="649"/>
            <ac:picMk id="16" creationId="{E1CA46BC-37D1-698F-2978-9FD8C69C32C1}"/>
          </ac:picMkLst>
        </pc:picChg>
        <pc:picChg chg="add mod">
          <ac:chgData name="Jesse William Streicher" userId="6088cfed-6285-44bc-b972-a64d37b3e320" providerId="ADAL" clId="{5B7D5C18-54A6-4744-803D-34CCC9C6E6AD}" dt="2024-08-29T00:50:17.454" v="1238" actId="1076"/>
          <ac:picMkLst>
            <pc:docMk/>
            <pc:sldMk cId="4079604452" sldId="649"/>
            <ac:picMk id="17" creationId="{A8ED027A-1E4E-BC1A-F75C-A69322C3234F}"/>
          </ac:picMkLst>
        </pc:picChg>
        <pc:picChg chg="add mod ord">
          <ac:chgData name="Jesse William Streicher" userId="6088cfed-6285-44bc-b972-a64d37b3e320" providerId="ADAL" clId="{5B7D5C18-54A6-4744-803D-34CCC9C6E6AD}" dt="2024-08-29T00:49:00.602" v="1213" actId="167"/>
          <ac:picMkLst>
            <pc:docMk/>
            <pc:sldMk cId="4079604452" sldId="649"/>
            <ac:picMk id="19" creationId="{99BAD870-07F3-0345-6B69-9004D39FE3CE}"/>
          </ac:picMkLst>
        </pc:picChg>
      </pc:sldChg>
      <pc:sldChg chg="addSp delSp modSp mod ord">
        <pc:chgData name="Jesse William Streicher" userId="6088cfed-6285-44bc-b972-a64d37b3e320" providerId="ADAL" clId="{5B7D5C18-54A6-4744-803D-34CCC9C6E6AD}" dt="2024-08-28T23:11:06.561" v="981"/>
        <pc:sldMkLst>
          <pc:docMk/>
          <pc:sldMk cId="2025601234" sldId="651"/>
        </pc:sldMkLst>
        <pc:graphicFrameChg chg="add mod">
          <ac:chgData name="Jesse William Streicher" userId="6088cfed-6285-44bc-b972-a64d37b3e320" providerId="ADAL" clId="{5B7D5C18-54A6-4744-803D-34CCC9C6E6AD}" dt="2024-08-28T23:11:06.561" v="981"/>
          <ac:graphicFrameMkLst>
            <pc:docMk/>
            <pc:sldMk cId="2025601234" sldId="651"/>
            <ac:graphicFrameMk id="2" creationId="{657D42DE-D61D-5880-0F64-19990DA41BDE}"/>
          </ac:graphicFrameMkLst>
        </pc:graphicFrameChg>
        <pc:graphicFrameChg chg="del">
          <ac:chgData name="Jesse William Streicher" userId="6088cfed-6285-44bc-b972-a64d37b3e320" providerId="ADAL" clId="{5B7D5C18-54A6-4744-803D-34CCC9C6E6AD}" dt="2024-08-28T23:11:06.353" v="980" actId="478"/>
          <ac:graphicFrameMkLst>
            <pc:docMk/>
            <pc:sldMk cId="2025601234" sldId="651"/>
            <ac:graphicFrameMk id="5" creationId="{E8CB580E-7E8A-89AA-CA67-622BDA3DB552}"/>
          </ac:graphicFrameMkLst>
        </pc:graphicFrameChg>
      </pc:sldChg>
      <pc:sldChg chg="addSp delSp modSp mod delAnim">
        <pc:chgData name="Jesse William Streicher" userId="6088cfed-6285-44bc-b972-a64d37b3e320" providerId="ADAL" clId="{5B7D5C18-54A6-4744-803D-34CCC9C6E6AD}" dt="2024-08-28T23:08:52.688" v="848"/>
        <pc:sldMkLst>
          <pc:docMk/>
          <pc:sldMk cId="2661006971" sldId="653"/>
        </pc:sldMkLst>
        <pc:spChg chg="del">
          <ac:chgData name="Jesse William Streicher" userId="6088cfed-6285-44bc-b972-a64d37b3e320" providerId="ADAL" clId="{5B7D5C18-54A6-4744-803D-34CCC9C6E6AD}" dt="2024-08-28T00:44:49.977" v="563" actId="478"/>
          <ac:spMkLst>
            <pc:docMk/>
            <pc:sldMk cId="2661006971" sldId="653"/>
            <ac:spMk id="12" creationId="{CD6B7799-A540-32BF-D8B1-EE18F34B7077}"/>
          </ac:spMkLst>
        </pc:spChg>
        <pc:graphicFrameChg chg="add mod">
          <ac:chgData name="Jesse William Streicher" userId="6088cfed-6285-44bc-b972-a64d37b3e320" providerId="ADAL" clId="{5B7D5C18-54A6-4744-803D-34CCC9C6E6AD}" dt="2024-08-28T23:08:52.688" v="848"/>
          <ac:graphicFrameMkLst>
            <pc:docMk/>
            <pc:sldMk cId="2661006971" sldId="653"/>
            <ac:graphicFrameMk id="2" creationId="{27A352B7-A8E6-B016-D0BB-6B4E804B5092}"/>
          </ac:graphicFrameMkLst>
        </pc:graphicFrameChg>
        <pc:graphicFrameChg chg="del mod">
          <ac:chgData name="Jesse William Streicher" userId="6088cfed-6285-44bc-b972-a64d37b3e320" providerId="ADAL" clId="{5B7D5C18-54A6-4744-803D-34CCC9C6E6AD}" dt="2024-08-28T23:08:52.353" v="847" actId="478"/>
          <ac:graphicFrameMkLst>
            <pc:docMk/>
            <pc:sldMk cId="2661006971" sldId="653"/>
            <ac:graphicFrameMk id="3" creationId="{B80A0289-B6B3-C807-86DD-85E6D3F48AF2}"/>
          </ac:graphicFrameMkLst>
        </pc:graphicFrameChg>
      </pc:sldChg>
      <pc:sldChg chg="ord">
        <pc:chgData name="Jesse William Streicher" userId="6088cfed-6285-44bc-b972-a64d37b3e320" providerId="ADAL" clId="{5B7D5C18-54A6-4744-803D-34CCC9C6E6AD}" dt="2024-08-28T00:41:14.387" v="555"/>
        <pc:sldMkLst>
          <pc:docMk/>
          <pc:sldMk cId="1445966040" sldId="655"/>
        </pc:sldMkLst>
      </pc:sldChg>
      <pc:sldChg chg="addSp delSp modSp add mod ord delAnim modAnim">
        <pc:chgData name="Jesse William Streicher" userId="6088cfed-6285-44bc-b972-a64d37b3e320" providerId="ADAL" clId="{5B7D5C18-54A6-4744-803D-34CCC9C6E6AD}" dt="2024-08-29T00:11:57.206" v="1130" actId="1076"/>
        <pc:sldMkLst>
          <pc:docMk/>
          <pc:sldMk cId="4144648274" sldId="656"/>
        </pc:sldMkLst>
        <pc:spChg chg="mod">
          <ac:chgData name="Jesse William Streicher" userId="6088cfed-6285-44bc-b972-a64d37b3e320" providerId="ADAL" clId="{5B7D5C18-54A6-4744-803D-34CCC9C6E6AD}" dt="2024-08-28T21:59:21.607" v="798" actId="1037"/>
          <ac:spMkLst>
            <pc:docMk/>
            <pc:sldMk cId="4144648274" sldId="656"/>
            <ac:spMk id="2" creationId="{BC44D7D9-921B-F0DA-97EF-556D872049A6}"/>
          </ac:spMkLst>
        </pc:spChg>
        <pc:spChg chg="mod">
          <ac:chgData name="Jesse William Streicher" userId="6088cfed-6285-44bc-b972-a64d37b3e320" providerId="ADAL" clId="{5B7D5C18-54A6-4744-803D-34CCC9C6E6AD}" dt="2024-08-28T21:59:21.607" v="798" actId="1037"/>
          <ac:spMkLst>
            <pc:docMk/>
            <pc:sldMk cId="4144648274" sldId="656"/>
            <ac:spMk id="3" creationId="{D8765EB6-F972-3158-9F64-27C6A7025A55}"/>
          </ac:spMkLst>
        </pc:spChg>
        <pc:spChg chg="mod">
          <ac:chgData name="Jesse William Streicher" userId="6088cfed-6285-44bc-b972-a64d37b3e320" providerId="ADAL" clId="{5B7D5C18-54A6-4744-803D-34CCC9C6E6AD}" dt="2024-08-28T21:59:21.607" v="798" actId="1037"/>
          <ac:spMkLst>
            <pc:docMk/>
            <pc:sldMk cId="4144648274" sldId="656"/>
            <ac:spMk id="4" creationId="{CF22F3F4-62BF-730B-DAF7-C7968AA18F38}"/>
          </ac:spMkLst>
        </pc:spChg>
        <pc:spChg chg="add mod">
          <ac:chgData name="Jesse William Streicher" userId="6088cfed-6285-44bc-b972-a64d37b3e320" providerId="ADAL" clId="{5B7D5C18-54A6-4744-803D-34CCC9C6E6AD}" dt="2024-08-28T21:59:21.607" v="798" actId="1037"/>
          <ac:spMkLst>
            <pc:docMk/>
            <pc:sldMk cId="4144648274" sldId="656"/>
            <ac:spMk id="13" creationId="{588F02EE-5968-42AF-034A-992B532C65D8}"/>
          </ac:spMkLst>
        </pc:spChg>
        <pc:spChg chg="mod">
          <ac:chgData name="Jesse William Streicher" userId="6088cfed-6285-44bc-b972-a64d37b3e320" providerId="ADAL" clId="{5B7D5C18-54A6-4744-803D-34CCC9C6E6AD}" dt="2024-08-21T17:14:59.517" v="28" actId="20577"/>
          <ac:spMkLst>
            <pc:docMk/>
            <pc:sldMk cId="4144648274" sldId="656"/>
            <ac:spMk id="30" creationId="{59BF25E6-4779-49BC-8FB2-405A535C0ACB}"/>
          </ac:spMkLst>
        </pc:spChg>
        <pc:graphicFrameChg chg="add mod">
          <ac:chgData name="Jesse William Streicher" userId="6088cfed-6285-44bc-b972-a64d37b3e320" providerId="ADAL" clId="{5B7D5C18-54A6-4744-803D-34CCC9C6E6AD}" dt="2024-08-28T23:10:51.659" v="975" actId="20577"/>
          <ac:graphicFrameMkLst>
            <pc:docMk/>
            <pc:sldMk cId="4144648274" sldId="656"/>
            <ac:graphicFrameMk id="5" creationId="{137D91DF-01A2-B287-6623-3370B6FA5E72}"/>
          </ac:graphicFrameMkLst>
        </pc:graphicFrameChg>
        <pc:picChg chg="del">
          <ac:chgData name="Jesse William Streicher" userId="6088cfed-6285-44bc-b972-a64d37b3e320" providerId="ADAL" clId="{5B7D5C18-54A6-4744-803D-34CCC9C6E6AD}" dt="2024-08-21T17:15:06.782" v="31" actId="478"/>
          <ac:picMkLst>
            <pc:docMk/>
            <pc:sldMk cId="4144648274" sldId="656"/>
            <ac:picMk id="8" creationId="{15B71CB8-DB88-B25E-7992-23C3F31DE961}"/>
          </ac:picMkLst>
        </pc:picChg>
        <pc:picChg chg="add del mod">
          <ac:chgData name="Jesse William Streicher" userId="6088cfed-6285-44bc-b972-a64d37b3e320" providerId="ADAL" clId="{5B7D5C18-54A6-4744-803D-34CCC9C6E6AD}" dt="2024-08-29T00:10:44.093" v="1107" actId="478"/>
          <ac:picMkLst>
            <pc:docMk/>
            <pc:sldMk cId="4144648274" sldId="656"/>
            <ac:picMk id="8" creationId="{55E0746B-20F6-C5CA-285F-EA24D85C9528}"/>
          </ac:picMkLst>
        </pc:picChg>
        <pc:picChg chg="add del mod ord">
          <ac:chgData name="Jesse William Streicher" userId="6088cfed-6285-44bc-b972-a64d37b3e320" providerId="ADAL" clId="{5B7D5C18-54A6-4744-803D-34CCC9C6E6AD}" dt="2024-08-29T00:10:43.336" v="1106" actId="478"/>
          <ac:picMkLst>
            <pc:docMk/>
            <pc:sldMk cId="4144648274" sldId="656"/>
            <ac:picMk id="10" creationId="{F03FF12A-DB07-52DA-F286-C3907DF01905}"/>
          </ac:picMkLst>
        </pc:picChg>
        <pc:picChg chg="add del mod ord">
          <ac:chgData name="Jesse William Streicher" userId="6088cfed-6285-44bc-b972-a64d37b3e320" providerId="ADAL" clId="{5B7D5C18-54A6-4744-803D-34CCC9C6E6AD}" dt="2024-08-29T00:10:45.185" v="1108" actId="478"/>
          <ac:picMkLst>
            <pc:docMk/>
            <pc:sldMk cId="4144648274" sldId="656"/>
            <ac:picMk id="12" creationId="{5A68B3C4-F701-039D-0289-6482FBA12D68}"/>
          </ac:picMkLst>
        </pc:picChg>
        <pc:picChg chg="add mod">
          <ac:chgData name="Jesse William Streicher" userId="6088cfed-6285-44bc-b972-a64d37b3e320" providerId="ADAL" clId="{5B7D5C18-54A6-4744-803D-34CCC9C6E6AD}" dt="2024-08-29T00:11:32.761" v="1125" actId="1076"/>
          <ac:picMkLst>
            <pc:docMk/>
            <pc:sldMk cId="4144648274" sldId="656"/>
            <ac:picMk id="15" creationId="{61CAEE72-CE64-6996-B740-4F1E97A6847E}"/>
          </ac:picMkLst>
        </pc:picChg>
        <pc:picChg chg="add mod">
          <ac:chgData name="Jesse William Streicher" userId="6088cfed-6285-44bc-b972-a64d37b3e320" providerId="ADAL" clId="{5B7D5C18-54A6-4744-803D-34CCC9C6E6AD}" dt="2024-08-29T00:11:57.206" v="1130" actId="1076"/>
          <ac:picMkLst>
            <pc:docMk/>
            <pc:sldMk cId="4144648274" sldId="656"/>
            <ac:picMk id="17" creationId="{457A7445-F76E-A32D-5509-37221525C7E6}"/>
          </ac:picMkLst>
        </pc:picChg>
        <pc:picChg chg="add mod ord">
          <ac:chgData name="Jesse William Streicher" userId="6088cfed-6285-44bc-b972-a64d37b3e320" providerId="ADAL" clId="{5B7D5C18-54A6-4744-803D-34CCC9C6E6AD}" dt="2024-08-29T00:11:07.437" v="1119" actId="167"/>
          <ac:picMkLst>
            <pc:docMk/>
            <pc:sldMk cId="4144648274" sldId="656"/>
            <ac:picMk id="19" creationId="{9F7C8E0C-4B6C-DDA7-C00A-936194CC305D}"/>
          </ac:picMkLst>
        </pc:picChg>
      </pc:sldChg>
      <pc:sldChg chg="add del">
        <pc:chgData name="Jesse William Streicher" userId="6088cfed-6285-44bc-b972-a64d37b3e320" providerId="ADAL" clId="{5B7D5C18-54A6-4744-803D-34CCC9C6E6AD}" dt="2024-08-28T00:43:34.156" v="557"/>
        <pc:sldMkLst>
          <pc:docMk/>
          <pc:sldMk cId="2599041261" sldId="657"/>
        </pc:sldMkLst>
      </pc:sldChg>
    </pc:docChg>
  </pc:docChgLst>
  <pc:docChgLst>
    <pc:chgData name="Jesse William Streicher" userId="6088cfed-6285-44bc-b972-a64d37b3e320" providerId="ADAL" clId="{74A5ECBE-6B44-461C-928E-ADB32EB5D963}"/>
    <pc:docChg chg="modSld sldOrd">
      <pc:chgData name="Jesse William Streicher" userId="6088cfed-6285-44bc-b972-a64d37b3e320" providerId="ADAL" clId="{74A5ECBE-6B44-461C-928E-ADB32EB5D963}" dt="2024-09-06T20:06:05.323" v="1"/>
      <pc:docMkLst>
        <pc:docMk/>
      </pc:docMkLst>
      <pc:sldChg chg="ord">
        <pc:chgData name="Jesse William Streicher" userId="6088cfed-6285-44bc-b972-a64d37b3e320" providerId="ADAL" clId="{74A5ECBE-6B44-461C-928E-ADB32EB5D963}" dt="2024-09-06T20:06:05.323" v="1"/>
        <pc:sldMkLst>
          <pc:docMk/>
          <pc:sldMk cId="3478800347" sldId="4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/>
      <dgm:t>
        <a:bodyPr/>
        <a:lstStyle/>
        <a:p>
          <a:r>
            <a:rPr lang="en-US" sz="800" dirty="0"/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 custLinFactY="46804" custLinFactNeighborX="401" custLinFactNeighbor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75079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75079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75079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D4185739-092A-4F36-9C14-F2026F0EB4A0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D4185739-092A-4F36-9C14-F2026F0EB4A0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Models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Models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/>
      <dgm:t>
        <a:bodyPr/>
        <a:lstStyle/>
        <a:p>
          <a:r>
            <a:rPr lang="en-US" sz="800" dirty="0"/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 custLinFactY="46804" custLinFactNeighborX="401" custLinFactNeighbor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Models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86D05C7E-814C-4A15-9612-98DC6D3A2A01}">
      <dgm:prSet phldrT="[Text]" custT="1"/>
      <dgm:spPr/>
      <dgm:t>
        <a:bodyPr/>
        <a:lstStyle/>
        <a:p>
          <a:r>
            <a:rPr lang="en-US" sz="800" dirty="0" err="1"/>
            <a:t>Tv</a:t>
          </a:r>
          <a:r>
            <a:rPr lang="en-US" sz="800" baseline="30000" dirty="0" err="1"/>
            <a:t>NO</a:t>
          </a:r>
          <a:r>
            <a:rPr lang="en-US" sz="800" dirty="0"/>
            <a:t> Diagnostic</a:t>
          </a:r>
        </a:p>
      </dgm:t>
    </dgm:pt>
    <dgm:pt modelId="{5B88DA24-9F02-4E5C-830D-9863BC2BFAD6}" type="parTrans" cxnId="{DB351531-6494-4D68-B250-7BC786872E37}">
      <dgm:prSet/>
      <dgm:spPr/>
      <dgm:t>
        <a:bodyPr/>
        <a:lstStyle/>
        <a:p>
          <a:endParaRPr lang="en-US" sz="2000"/>
        </a:p>
      </dgm:t>
    </dgm:pt>
    <dgm:pt modelId="{1429FF26-ED41-4004-8168-BEE670DF7F47}" type="sibTrans" cxnId="{DB351531-6494-4D68-B250-7BC786872E37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6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6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E9214F06-62EE-4DFC-9FAC-55F87E6544D4}" type="pres">
      <dgm:prSet presAssocID="{86D05C7E-814C-4A15-9612-98DC6D3A2A01}" presName="parTxOnly" presStyleLbl="node1" presStyleIdx="2" presStyleCnt="6" custScaleX="88884">
        <dgm:presLayoutVars>
          <dgm:chMax val="0"/>
          <dgm:chPref val="0"/>
          <dgm:bulletEnabled val="1"/>
        </dgm:presLayoutVars>
      </dgm:prSet>
      <dgm:spPr/>
    </dgm:pt>
    <dgm:pt modelId="{AF10A221-E934-46CB-9D1B-A8EDF7F694D4}" type="pres">
      <dgm:prSet presAssocID="{1429FF26-ED41-4004-8168-BEE670DF7F47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3" presStyleCnt="6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4" presStyleCnt="6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5" presStyleCnt="6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8AAD7810-3EDE-442A-AC72-C447A09FAAD1}" type="presOf" srcId="{86D05C7E-814C-4A15-9612-98DC6D3A2A01}" destId="{E9214F06-62EE-4DFC-9FAC-55F87E6544D4}" srcOrd="0" destOrd="0" presId="urn:microsoft.com/office/officeart/2005/8/layout/chevron1"/>
    <dgm:cxn modelId="{DB351531-6494-4D68-B250-7BC786872E37}" srcId="{19666EDD-411C-4651-9FF4-414E6306DAAA}" destId="{86D05C7E-814C-4A15-9612-98DC6D3A2A01}" srcOrd="2" destOrd="0" parTransId="{5B88DA24-9F02-4E5C-830D-9863BC2BFAD6}" sibTransId="{1429FF26-ED41-4004-8168-BEE670DF7F47}"/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3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5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4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56836B3F-E70F-403E-A20A-6157136A1668}" type="presParOf" srcId="{530389C6-2868-4B6F-8559-8A5F8BC9BCC8}" destId="{E9214F06-62EE-4DFC-9FAC-55F87E6544D4}" srcOrd="4" destOrd="0" presId="urn:microsoft.com/office/officeart/2005/8/layout/chevron1"/>
    <dgm:cxn modelId="{3E6765E4-8FBF-4575-BAFA-9F2A27977150}" type="presParOf" srcId="{530389C6-2868-4B6F-8559-8A5F8BC9BCC8}" destId="{AF10A221-E934-46CB-9D1B-A8EDF7F694D4}" srcOrd="5" destOrd="0" presId="urn:microsoft.com/office/officeart/2005/8/layout/chevron1"/>
    <dgm:cxn modelId="{DB3CEE85-4D86-4273-AFD8-C9BED5079449}" type="presParOf" srcId="{530389C6-2868-4B6F-8559-8A5F8BC9BCC8}" destId="{6FB8DF25-0109-434A-8103-B83072E81A62}" srcOrd="6" destOrd="0" presId="urn:microsoft.com/office/officeart/2005/8/layout/chevron1"/>
    <dgm:cxn modelId="{2911FFF5-D6AA-4E75-BAC4-4DDB669D624A}" type="presParOf" srcId="{530389C6-2868-4B6F-8559-8A5F8BC9BCC8}" destId="{4AB76450-86B3-4869-B867-822A221B32D9}" srcOrd="7" destOrd="0" presId="urn:microsoft.com/office/officeart/2005/8/layout/chevron1"/>
    <dgm:cxn modelId="{530AC660-3A4B-4CC8-BB90-7E43358EA334}" type="presParOf" srcId="{530389C6-2868-4B6F-8559-8A5F8BC9BCC8}" destId="{F4665FD9-FA50-49D6-8F82-FF2A4D8326CD}" srcOrd="8" destOrd="0" presId="urn:microsoft.com/office/officeart/2005/8/layout/chevron1"/>
    <dgm:cxn modelId="{9BFB0294-3C02-48B3-B005-8A50D98DC9B3}" type="presParOf" srcId="{530389C6-2868-4B6F-8559-8A5F8BC9BCC8}" destId="{8F915520-ED84-4756-90E7-E7437E5A0B5A}" srcOrd="9" destOrd="0" presId="urn:microsoft.com/office/officeart/2005/8/layout/chevron1"/>
    <dgm:cxn modelId="{11F7371A-D6A0-4AAB-BF27-662D487494A9}" type="presParOf" srcId="{530389C6-2868-4B6F-8559-8A5F8BC9BCC8}" destId="{6C5B5B36-96DE-4DE0-A002-81BF7DD69F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86D05C7E-814C-4A15-9612-98DC6D3A2A01}">
      <dgm:prSet phldrT="[Text]" custT="1"/>
      <dgm:spPr/>
      <dgm:t>
        <a:bodyPr/>
        <a:lstStyle/>
        <a:p>
          <a:r>
            <a:rPr lang="en-US" sz="800" dirty="0" err="1"/>
            <a:t>Tv</a:t>
          </a:r>
          <a:r>
            <a:rPr lang="en-US" sz="800" baseline="30000" dirty="0" err="1"/>
            <a:t>NO</a:t>
          </a:r>
          <a:r>
            <a:rPr lang="en-US" sz="800" dirty="0"/>
            <a:t> Diagnostic</a:t>
          </a:r>
        </a:p>
      </dgm:t>
    </dgm:pt>
    <dgm:pt modelId="{5B88DA24-9F02-4E5C-830D-9863BC2BFAD6}" type="parTrans" cxnId="{DB351531-6494-4D68-B250-7BC786872E37}">
      <dgm:prSet/>
      <dgm:spPr/>
      <dgm:t>
        <a:bodyPr/>
        <a:lstStyle/>
        <a:p>
          <a:endParaRPr lang="en-US" sz="2000"/>
        </a:p>
      </dgm:t>
    </dgm:pt>
    <dgm:pt modelId="{1429FF26-ED41-4004-8168-BEE670DF7F47}" type="sibTrans" cxnId="{DB351531-6494-4D68-B250-7BC786872E37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6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6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E9214F06-62EE-4DFC-9FAC-55F87E6544D4}" type="pres">
      <dgm:prSet presAssocID="{86D05C7E-814C-4A15-9612-98DC6D3A2A01}" presName="parTxOnly" presStyleLbl="node1" presStyleIdx="2" presStyleCnt="6" custScaleX="88884">
        <dgm:presLayoutVars>
          <dgm:chMax val="0"/>
          <dgm:chPref val="0"/>
          <dgm:bulletEnabled val="1"/>
        </dgm:presLayoutVars>
      </dgm:prSet>
      <dgm:spPr/>
    </dgm:pt>
    <dgm:pt modelId="{AF10A221-E934-46CB-9D1B-A8EDF7F694D4}" type="pres">
      <dgm:prSet presAssocID="{1429FF26-ED41-4004-8168-BEE670DF7F47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3" presStyleCnt="6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4" presStyleCnt="6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5" presStyleCnt="6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8AAD7810-3EDE-442A-AC72-C447A09FAAD1}" type="presOf" srcId="{86D05C7E-814C-4A15-9612-98DC6D3A2A01}" destId="{E9214F06-62EE-4DFC-9FAC-55F87E6544D4}" srcOrd="0" destOrd="0" presId="urn:microsoft.com/office/officeart/2005/8/layout/chevron1"/>
    <dgm:cxn modelId="{DB351531-6494-4D68-B250-7BC786872E37}" srcId="{19666EDD-411C-4651-9FF4-414E6306DAAA}" destId="{86D05C7E-814C-4A15-9612-98DC6D3A2A01}" srcOrd="2" destOrd="0" parTransId="{5B88DA24-9F02-4E5C-830D-9863BC2BFAD6}" sibTransId="{1429FF26-ED41-4004-8168-BEE670DF7F47}"/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3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5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4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56836B3F-E70F-403E-A20A-6157136A1668}" type="presParOf" srcId="{530389C6-2868-4B6F-8559-8A5F8BC9BCC8}" destId="{E9214F06-62EE-4DFC-9FAC-55F87E6544D4}" srcOrd="4" destOrd="0" presId="urn:microsoft.com/office/officeart/2005/8/layout/chevron1"/>
    <dgm:cxn modelId="{3E6765E4-8FBF-4575-BAFA-9F2A27977150}" type="presParOf" srcId="{530389C6-2868-4B6F-8559-8A5F8BC9BCC8}" destId="{AF10A221-E934-46CB-9D1B-A8EDF7F694D4}" srcOrd="5" destOrd="0" presId="urn:microsoft.com/office/officeart/2005/8/layout/chevron1"/>
    <dgm:cxn modelId="{DB3CEE85-4D86-4273-AFD8-C9BED5079449}" type="presParOf" srcId="{530389C6-2868-4B6F-8559-8A5F8BC9BCC8}" destId="{6FB8DF25-0109-434A-8103-B83072E81A62}" srcOrd="6" destOrd="0" presId="urn:microsoft.com/office/officeart/2005/8/layout/chevron1"/>
    <dgm:cxn modelId="{2911FFF5-D6AA-4E75-BAC4-4DDB669D624A}" type="presParOf" srcId="{530389C6-2868-4B6F-8559-8A5F8BC9BCC8}" destId="{4AB76450-86B3-4869-B867-822A221B32D9}" srcOrd="7" destOrd="0" presId="urn:microsoft.com/office/officeart/2005/8/layout/chevron1"/>
    <dgm:cxn modelId="{530AC660-3A4B-4CC8-BB90-7E43358EA334}" type="presParOf" srcId="{530389C6-2868-4B6F-8559-8A5F8BC9BCC8}" destId="{F4665FD9-FA50-49D6-8F82-FF2A4D8326CD}" srcOrd="8" destOrd="0" presId="urn:microsoft.com/office/officeart/2005/8/layout/chevron1"/>
    <dgm:cxn modelId="{9BFB0294-3C02-48B3-B005-8A50D98DC9B3}" type="presParOf" srcId="{530389C6-2868-4B6F-8559-8A5F8BC9BCC8}" destId="{8F915520-ED84-4756-90E7-E7437E5A0B5A}" srcOrd="9" destOrd="0" presId="urn:microsoft.com/office/officeart/2005/8/layout/chevron1"/>
    <dgm:cxn modelId="{11F7371A-D6A0-4AAB-BF27-662D487494A9}" type="presParOf" srcId="{530389C6-2868-4B6F-8559-8A5F8BC9BCC8}" destId="{6C5B5B36-96DE-4DE0-A002-81BF7DD69F55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/>
      <dgm:t>
        <a:bodyPr/>
        <a:lstStyle/>
        <a:p>
          <a:r>
            <a:rPr lang="en-US" sz="800" dirty="0"/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 custLinFactY="46804" custLinFactNeighborX="401" custLinFactNeighbor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/>
      <dgm:t>
        <a:bodyPr/>
        <a:lstStyle/>
        <a:p>
          <a:r>
            <a:rPr lang="en-US" sz="800" dirty="0"/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69593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75079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666EDD-411C-4651-9FF4-414E6306DAAA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8F4F5610-0935-455C-B8E0-EB9159ABF15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Background</a:t>
          </a:r>
        </a:p>
      </dgm:t>
    </dgm:pt>
    <dgm:pt modelId="{76B26A90-5C6C-4C99-A36F-D62FD855B52A}" type="parTrans" cxnId="{F8136D70-21A6-483F-A0E9-B2E32B2ADAA9}">
      <dgm:prSet/>
      <dgm:spPr/>
      <dgm:t>
        <a:bodyPr/>
        <a:lstStyle/>
        <a:p>
          <a:endParaRPr lang="en-US" sz="2000"/>
        </a:p>
      </dgm:t>
    </dgm:pt>
    <dgm:pt modelId="{E2D37F88-7958-41F5-BACD-1EF9CD2B2F2E}" type="sibTrans" cxnId="{F8136D70-21A6-483F-A0E9-B2E32B2ADAA9}">
      <dgm:prSet/>
      <dgm:spPr/>
      <dgm:t>
        <a:bodyPr/>
        <a:lstStyle/>
        <a:p>
          <a:endParaRPr lang="en-US" sz="2000"/>
        </a:p>
      </dgm:t>
    </dgm:pt>
    <dgm:pt modelId="{D4185739-092A-4F36-9C14-F2026F0EB4A0}">
      <dgm:prSet phldrT="[Text]" custT="1"/>
      <dgm:spPr/>
      <dgm:t>
        <a:bodyPr/>
        <a:lstStyle/>
        <a:p>
          <a:r>
            <a:rPr lang="en-US" sz="800" dirty="0"/>
            <a:t>Conclusions</a:t>
          </a:r>
        </a:p>
      </dgm:t>
    </dgm:pt>
    <dgm:pt modelId="{58079A79-57D0-47BF-9F0E-D0E493A8F5AD}" type="parTrans" cxnId="{D5F7B496-A24B-4F16-84D9-620934F8D8D3}">
      <dgm:prSet/>
      <dgm:spPr/>
      <dgm:t>
        <a:bodyPr/>
        <a:lstStyle/>
        <a:p>
          <a:endParaRPr lang="en-US" sz="2000"/>
        </a:p>
      </dgm:t>
    </dgm:pt>
    <dgm:pt modelId="{1DD7F77B-55B2-4149-8F15-4DDB080D192F}" type="sibTrans" cxnId="{D5F7B496-A24B-4F16-84D9-620934F8D8D3}">
      <dgm:prSet/>
      <dgm:spPr/>
      <dgm:t>
        <a:bodyPr/>
        <a:lstStyle/>
        <a:p>
          <a:endParaRPr lang="en-US" sz="2000"/>
        </a:p>
      </dgm:t>
    </dgm:pt>
    <dgm:pt modelId="{10349165-BFAA-4F43-A066-6BCC7E02C470}">
      <dgm:prSet phldrT="[Text]" custT="1"/>
      <dgm:spPr>
        <a:solidFill>
          <a:srgbClr val="8C1515"/>
        </a:solidFill>
      </dgm:spPr>
      <dgm:t>
        <a:bodyPr/>
        <a:lstStyle/>
        <a:p>
          <a:r>
            <a:rPr lang="en-US" sz="800" b="0" dirty="0">
              <a:solidFill>
                <a:schemeClr val="bg1"/>
              </a:solidFill>
            </a:rPr>
            <a:t>Methods</a:t>
          </a:r>
        </a:p>
      </dgm:t>
    </dgm:pt>
    <dgm:pt modelId="{03FC4316-B223-426C-BA9F-98E74EE12381}" type="parTrans" cxnId="{2EDC5097-0C1C-4217-AA97-220C92DC1189}">
      <dgm:prSet/>
      <dgm:spPr/>
      <dgm:t>
        <a:bodyPr/>
        <a:lstStyle/>
        <a:p>
          <a:endParaRPr lang="en-US" sz="2000"/>
        </a:p>
      </dgm:t>
    </dgm:pt>
    <dgm:pt modelId="{AB46BE6E-D81E-48EF-899E-EA672898A2C6}" type="sibTrans" cxnId="{2EDC5097-0C1C-4217-AA97-220C92DC1189}">
      <dgm:prSet/>
      <dgm:spPr/>
      <dgm:t>
        <a:bodyPr/>
        <a:lstStyle/>
        <a:p>
          <a:endParaRPr lang="en-US" sz="2000"/>
        </a:p>
      </dgm:t>
    </dgm:pt>
    <dgm:pt modelId="{33F4B403-83A0-48EC-B21D-8E9081B922A3}">
      <dgm:prSet phldrT="[Text]" custT="1"/>
      <dgm:spPr/>
      <dgm:t>
        <a:bodyPr/>
        <a:lstStyle/>
        <a:p>
          <a:r>
            <a:rPr lang="en-US" sz="800" dirty="0"/>
            <a:t>Rates</a:t>
          </a:r>
        </a:p>
      </dgm:t>
    </dgm:pt>
    <dgm:pt modelId="{F1921946-582B-433D-BF1B-7F595727F548}" type="parTrans" cxnId="{D9F2219D-233D-4F51-A2FA-EDEB6B15043F}">
      <dgm:prSet/>
      <dgm:spPr/>
      <dgm:t>
        <a:bodyPr/>
        <a:lstStyle/>
        <a:p>
          <a:endParaRPr lang="en-US" sz="2000"/>
        </a:p>
      </dgm:t>
    </dgm:pt>
    <dgm:pt modelId="{5108DFB7-A99A-4154-8CFB-71639BE35E7F}" type="sibTrans" cxnId="{D9F2219D-233D-4F51-A2FA-EDEB6B15043F}">
      <dgm:prSet/>
      <dgm:spPr/>
      <dgm:t>
        <a:bodyPr/>
        <a:lstStyle/>
        <a:p>
          <a:endParaRPr lang="en-US" sz="2000"/>
        </a:p>
      </dgm:t>
    </dgm:pt>
    <dgm:pt modelId="{BDB87162-4E0C-4EB2-968C-4EBDD4932A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</a:rPr>
            <a:t>Time-Histories</a:t>
          </a:r>
        </a:p>
      </dgm:t>
    </dgm:pt>
    <dgm:pt modelId="{006EBD12-9591-4392-AB75-7F1445EB11F6}" type="parTrans" cxnId="{8D9D6473-BBAF-4261-9546-19DE0800622B}">
      <dgm:prSet/>
      <dgm:spPr/>
      <dgm:t>
        <a:bodyPr/>
        <a:lstStyle/>
        <a:p>
          <a:endParaRPr lang="en-US" sz="2000"/>
        </a:p>
      </dgm:t>
    </dgm:pt>
    <dgm:pt modelId="{0E28CD29-5699-4A97-89D8-7901751F1810}" type="sibTrans" cxnId="{8D9D6473-BBAF-4261-9546-19DE0800622B}">
      <dgm:prSet/>
      <dgm:spPr/>
      <dgm:t>
        <a:bodyPr/>
        <a:lstStyle/>
        <a:p>
          <a:endParaRPr lang="en-US" sz="2000"/>
        </a:p>
      </dgm:t>
    </dgm:pt>
    <dgm:pt modelId="{530389C6-2868-4B6F-8559-8A5F8BC9BCC8}" type="pres">
      <dgm:prSet presAssocID="{19666EDD-411C-4651-9FF4-414E6306DAAA}" presName="Name0" presStyleCnt="0">
        <dgm:presLayoutVars>
          <dgm:dir/>
          <dgm:animLvl val="lvl"/>
          <dgm:resizeHandles val="exact"/>
        </dgm:presLayoutVars>
      </dgm:prSet>
      <dgm:spPr/>
    </dgm:pt>
    <dgm:pt modelId="{CA40AE51-88EE-441B-8596-6C0333D195F8}" type="pres">
      <dgm:prSet presAssocID="{8F4F5610-0935-455C-B8E0-EB9159ABF151}" presName="parTxOnly" presStyleLbl="node1" presStyleIdx="0" presStyleCnt="5" custScaleX="79758">
        <dgm:presLayoutVars>
          <dgm:chMax val="0"/>
          <dgm:chPref val="0"/>
          <dgm:bulletEnabled val="1"/>
        </dgm:presLayoutVars>
      </dgm:prSet>
      <dgm:spPr/>
    </dgm:pt>
    <dgm:pt modelId="{1021A5AE-F206-4437-A625-59B018BE8434}" type="pres">
      <dgm:prSet presAssocID="{E2D37F88-7958-41F5-BACD-1EF9CD2B2F2E}" presName="parTxOnlySpace" presStyleCnt="0"/>
      <dgm:spPr/>
    </dgm:pt>
    <dgm:pt modelId="{81708B62-BB18-416C-A701-05B418B15E93}" type="pres">
      <dgm:prSet presAssocID="{10349165-BFAA-4F43-A066-6BCC7E02C470}" presName="parTxOnly" presStyleLbl="node1" presStyleIdx="1" presStyleCnt="5" custScaleX="55512" custScaleY="100000">
        <dgm:presLayoutVars>
          <dgm:chMax val="0"/>
          <dgm:chPref val="0"/>
          <dgm:bulletEnabled val="1"/>
        </dgm:presLayoutVars>
      </dgm:prSet>
      <dgm:spPr/>
    </dgm:pt>
    <dgm:pt modelId="{E90A6CB2-C536-4E11-88B6-6C0DE20107D8}" type="pres">
      <dgm:prSet presAssocID="{AB46BE6E-D81E-48EF-899E-EA672898A2C6}" presName="parTxOnlySpace" presStyleCnt="0"/>
      <dgm:spPr/>
    </dgm:pt>
    <dgm:pt modelId="{6FB8DF25-0109-434A-8103-B83072E81A62}" type="pres">
      <dgm:prSet presAssocID="{BDB87162-4E0C-4EB2-968C-4EBDD4932A5A}" presName="parTxOnly" presStyleLbl="node1" presStyleIdx="2" presStyleCnt="5" custScaleX="75079">
        <dgm:presLayoutVars>
          <dgm:chMax val="0"/>
          <dgm:chPref val="0"/>
          <dgm:bulletEnabled val="1"/>
        </dgm:presLayoutVars>
      </dgm:prSet>
      <dgm:spPr/>
    </dgm:pt>
    <dgm:pt modelId="{4AB76450-86B3-4869-B867-822A221B32D9}" type="pres">
      <dgm:prSet presAssocID="{0E28CD29-5699-4A97-89D8-7901751F1810}" presName="parTxOnlySpace" presStyleCnt="0"/>
      <dgm:spPr/>
    </dgm:pt>
    <dgm:pt modelId="{F4665FD9-FA50-49D6-8F82-FF2A4D8326CD}" type="pres">
      <dgm:prSet presAssocID="{33F4B403-83A0-48EC-B21D-8E9081B922A3}" presName="parTxOnly" presStyleLbl="node1" presStyleIdx="3" presStyleCnt="5" custScaleX="48479">
        <dgm:presLayoutVars>
          <dgm:chMax val="0"/>
          <dgm:chPref val="0"/>
          <dgm:bulletEnabled val="1"/>
        </dgm:presLayoutVars>
      </dgm:prSet>
      <dgm:spPr/>
    </dgm:pt>
    <dgm:pt modelId="{8F915520-ED84-4756-90E7-E7437E5A0B5A}" type="pres">
      <dgm:prSet presAssocID="{5108DFB7-A99A-4154-8CFB-71639BE35E7F}" presName="parTxOnlySpace" presStyleCnt="0"/>
      <dgm:spPr/>
    </dgm:pt>
    <dgm:pt modelId="{6C5B5B36-96DE-4DE0-A002-81BF7DD69F55}" type="pres">
      <dgm:prSet presAssocID="{D4185739-092A-4F36-9C14-F2026F0EB4A0}" presName="parTxOnly" presStyleLbl="node1" presStyleIdx="4" presStyleCnt="5" custScaleX="73463">
        <dgm:presLayoutVars>
          <dgm:chMax val="0"/>
          <dgm:chPref val="0"/>
          <dgm:bulletEnabled val="1"/>
        </dgm:presLayoutVars>
      </dgm:prSet>
      <dgm:spPr/>
    </dgm:pt>
  </dgm:ptLst>
  <dgm:cxnLst>
    <dgm:cxn modelId="{CC21BE34-18A6-439A-A62C-DA7955D4B308}" type="presOf" srcId="{33F4B403-83A0-48EC-B21D-8E9081B922A3}" destId="{F4665FD9-FA50-49D6-8F82-FF2A4D8326CD}" srcOrd="0" destOrd="0" presId="urn:microsoft.com/office/officeart/2005/8/layout/chevron1"/>
    <dgm:cxn modelId="{F8136D70-21A6-483F-A0E9-B2E32B2ADAA9}" srcId="{19666EDD-411C-4651-9FF4-414E6306DAAA}" destId="{8F4F5610-0935-455C-B8E0-EB9159ABF151}" srcOrd="0" destOrd="0" parTransId="{76B26A90-5C6C-4C99-A36F-D62FD855B52A}" sibTransId="{E2D37F88-7958-41F5-BACD-1EF9CD2B2F2E}"/>
    <dgm:cxn modelId="{8D9D6473-BBAF-4261-9546-19DE0800622B}" srcId="{19666EDD-411C-4651-9FF4-414E6306DAAA}" destId="{BDB87162-4E0C-4EB2-968C-4EBDD4932A5A}" srcOrd="2" destOrd="0" parTransId="{006EBD12-9591-4392-AB75-7F1445EB11F6}" sibTransId="{0E28CD29-5699-4A97-89D8-7901751F1810}"/>
    <dgm:cxn modelId="{79D81775-3CD9-4E79-A510-E6548EAFA541}" type="presOf" srcId="{8F4F5610-0935-455C-B8E0-EB9159ABF151}" destId="{CA40AE51-88EE-441B-8596-6C0333D195F8}" srcOrd="0" destOrd="0" presId="urn:microsoft.com/office/officeart/2005/8/layout/chevron1"/>
    <dgm:cxn modelId="{52F8D47A-3BBE-4741-9881-3864ECA82272}" type="presOf" srcId="{D4185739-092A-4F36-9C14-F2026F0EB4A0}" destId="{6C5B5B36-96DE-4DE0-A002-81BF7DD69F55}" srcOrd="0" destOrd="0" presId="urn:microsoft.com/office/officeart/2005/8/layout/chevron1"/>
    <dgm:cxn modelId="{3341227F-CF41-4F7F-958B-333EF3A58E4D}" type="presOf" srcId="{10349165-BFAA-4F43-A066-6BCC7E02C470}" destId="{81708B62-BB18-416C-A701-05B418B15E93}" srcOrd="0" destOrd="0" presId="urn:microsoft.com/office/officeart/2005/8/layout/chevron1"/>
    <dgm:cxn modelId="{D5F7B496-A24B-4F16-84D9-620934F8D8D3}" srcId="{19666EDD-411C-4651-9FF4-414E6306DAAA}" destId="{D4185739-092A-4F36-9C14-F2026F0EB4A0}" srcOrd="4" destOrd="0" parTransId="{58079A79-57D0-47BF-9F0E-D0E493A8F5AD}" sibTransId="{1DD7F77B-55B2-4149-8F15-4DDB080D192F}"/>
    <dgm:cxn modelId="{2EDC5097-0C1C-4217-AA97-220C92DC1189}" srcId="{19666EDD-411C-4651-9FF4-414E6306DAAA}" destId="{10349165-BFAA-4F43-A066-6BCC7E02C470}" srcOrd="1" destOrd="0" parTransId="{03FC4316-B223-426C-BA9F-98E74EE12381}" sibTransId="{AB46BE6E-D81E-48EF-899E-EA672898A2C6}"/>
    <dgm:cxn modelId="{D9F2219D-233D-4F51-A2FA-EDEB6B15043F}" srcId="{19666EDD-411C-4651-9FF4-414E6306DAAA}" destId="{33F4B403-83A0-48EC-B21D-8E9081B922A3}" srcOrd="3" destOrd="0" parTransId="{F1921946-582B-433D-BF1B-7F595727F548}" sibTransId="{5108DFB7-A99A-4154-8CFB-71639BE35E7F}"/>
    <dgm:cxn modelId="{E23412D5-1CD5-4C12-817C-2AF5042BCDE7}" type="presOf" srcId="{BDB87162-4E0C-4EB2-968C-4EBDD4932A5A}" destId="{6FB8DF25-0109-434A-8103-B83072E81A62}" srcOrd="0" destOrd="0" presId="urn:microsoft.com/office/officeart/2005/8/layout/chevron1"/>
    <dgm:cxn modelId="{94156FF7-DE48-4813-B638-AABC8B4C25CF}" type="presOf" srcId="{19666EDD-411C-4651-9FF4-414E6306DAAA}" destId="{530389C6-2868-4B6F-8559-8A5F8BC9BCC8}" srcOrd="0" destOrd="0" presId="urn:microsoft.com/office/officeart/2005/8/layout/chevron1"/>
    <dgm:cxn modelId="{51081E83-7C40-4ACA-95C9-FA3C82BC8B68}" type="presParOf" srcId="{530389C6-2868-4B6F-8559-8A5F8BC9BCC8}" destId="{CA40AE51-88EE-441B-8596-6C0333D195F8}" srcOrd="0" destOrd="0" presId="urn:microsoft.com/office/officeart/2005/8/layout/chevron1"/>
    <dgm:cxn modelId="{E5E6C275-6AB3-4D79-BF5D-2BB0E22FAC8D}" type="presParOf" srcId="{530389C6-2868-4B6F-8559-8A5F8BC9BCC8}" destId="{1021A5AE-F206-4437-A625-59B018BE8434}" srcOrd="1" destOrd="0" presId="urn:microsoft.com/office/officeart/2005/8/layout/chevron1"/>
    <dgm:cxn modelId="{F760F674-6C92-4629-BFDE-8E382E918F6F}" type="presParOf" srcId="{530389C6-2868-4B6F-8559-8A5F8BC9BCC8}" destId="{81708B62-BB18-416C-A701-05B418B15E93}" srcOrd="2" destOrd="0" presId="urn:microsoft.com/office/officeart/2005/8/layout/chevron1"/>
    <dgm:cxn modelId="{E4F281C4-8C1B-4838-947C-02069FE29049}" type="presParOf" srcId="{530389C6-2868-4B6F-8559-8A5F8BC9BCC8}" destId="{E90A6CB2-C536-4E11-88B6-6C0DE20107D8}" srcOrd="3" destOrd="0" presId="urn:microsoft.com/office/officeart/2005/8/layout/chevron1"/>
    <dgm:cxn modelId="{DB3CEE85-4D86-4273-AFD8-C9BED5079449}" type="presParOf" srcId="{530389C6-2868-4B6F-8559-8A5F8BC9BCC8}" destId="{6FB8DF25-0109-434A-8103-B83072E81A62}" srcOrd="4" destOrd="0" presId="urn:microsoft.com/office/officeart/2005/8/layout/chevron1"/>
    <dgm:cxn modelId="{2911FFF5-D6AA-4E75-BAC4-4DDB669D624A}" type="presParOf" srcId="{530389C6-2868-4B6F-8559-8A5F8BC9BCC8}" destId="{4AB76450-86B3-4869-B867-822A221B32D9}" srcOrd="5" destOrd="0" presId="urn:microsoft.com/office/officeart/2005/8/layout/chevron1"/>
    <dgm:cxn modelId="{530AC660-3A4B-4CC8-BB90-7E43358EA334}" type="presParOf" srcId="{530389C6-2868-4B6F-8559-8A5F8BC9BCC8}" destId="{F4665FD9-FA50-49D6-8F82-FF2A4D8326CD}" srcOrd="6" destOrd="0" presId="urn:microsoft.com/office/officeart/2005/8/layout/chevron1"/>
    <dgm:cxn modelId="{9BFB0294-3C02-48B3-B005-8A50D98DC9B3}" type="presParOf" srcId="{530389C6-2868-4B6F-8559-8A5F8BC9BCC8}" destId="{8F915520-ED84-4756-90E7-E7437E5A0B5A}" srcOrd="7" destOrd="0" presId="urn:microsoft.com/office/officeart/2005/8/layout/chevron1"/>
    <dgm:cxn modelId="{11F7371A-D6A0-4AAB-BF27-662D487494A9}" type="presParOf" srcId="{530389C6-2868-4B6F-8559-8A5F8BC9BCC8}" destId="{6C5B5B36-96DE-4DE0-A002-81BF7DD69F5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6332" y="0"/>
          <a:ext cx="839946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Methods</a:t>
          </a:r>
        </a:p>
      </dsp:txBody>
      <dsp:txXfrm>
        <a:off x="1134285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079" y="0"/>
          <a:ext cx="118314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80032" y="0"/>
        <a:ext cx="1027242" cy="155905"/>
      </dsp:txXfrm>
    </dsp:sp>
    <dsp:sp modelId="{81708B62-BB18-416C-A701-05B418B15E93}">
      <dsp:nvSpPr>
        <dsp:cNvPr id="0" name=""/>
        <dsp:cNvSpPr/>
      </dsp:nvSpPr>
      <dsp:spPr>
        <a:xfrm>
          <a:off x="1036885" y="0"/>
          <a:ext cx="82347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14838" y="0"/>
        <a:ext cx="667571" cy="155905"/>
      </dsp:txXfrm>
    </dsp:sp>
    <dsp:sp modelId="{6FB8DF25-0109-434A-8103-B83072E81A62}">
      <dsp:nvSpPr>
        <dsp:cNvPr id="0" name=""/>
        <dsp:cNvSpPr/>
      </dsp:nvSpPr>
      <dsp:spPr>
        <a:xfrm>
          <a:off x="1712019" y="0"/>
          <a:ext cx="111373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Time-Histories</a:t>
          </a:r>
        </a:p>
      </dsp:txBody>
      <dsp:txXfrm>
        <a:off x="1789972" y="0"/>
        <a:ext cx="957832" cy="155905"/>
      </dsp:txXfrm>
    </dsp:sp>
    <dsp:sp modelId="{F4665FD9-FA50-49D6-8F82-FF2A4D8326CD}">
      <dsp:nvSpPr>
        <dsp:cNvPr id="0" name=""/>
        <dsp:cNvSpPr/>
      </dsp:nvSpPr>
      <dsp:spPr>
        <a:xfrm>
          <a:off x="2677415" y="0"/>
          <a:ext cx="719147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55368" y="0"/>
        <a:ext cx="563242" cy="155905"/>
      </dsp:txXfrm>
    </dsp:sp>
    <dsp:sp modelId="{6C5B5B36-96DE-4DE0-A002-81BF7DD69F55}">
      <dsp:nvSpPr>
        <dsp:cNvPr id="0" name=""/>
        <dsp:cNvSpPr/>
      </dsp:nvSpPr>
      <dsp:spPr>
        <a:xfrm>
          <a:off x="3248221" y="0"/>
          <a:ext cx="108976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26174" y="0"/>
        <a:ext cx="933860" cy="15590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079" y="0"/>
          <a:ext cx="118314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80032" y="0"/>
        <a:ext cx="1027242" cy="155905"/>
      </dsp:txXfrm>
    </dsp:sp>
    <dsp:sp modelId="{81708B62-BB18-416C-A701-05B418B15E93}">
      <dsp:nvSpPr>
        <dsp:cNvPr id="0" name=""/>
        <dsp:cNvSpPr/>
      </dsp:nvSpPr>
      <dsp:spPr>
        <a:xfrm>
          <a:off x="1036885" y="0"/>
          <a:ext cx="82347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14838" y="0"/>
        <a:ext cx="667571" cy="155905"/>
      </dsp:txXfrm>
    </dsp:sp>
    <dsp:sp modelId="{6FB8DF25-0109-434A-8103-B83072E81A62}">
      <dsp:nvSpPr>
        <dsp:cNvPr id="0" name=""/>
        <dsp:cNvSpPr/>
      </dsp:nvSpPr>
      <dsp:spPr>
        <a:xfrm>
          <a:off x="1712019" y="0"/>
          <a:ext cx="111373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Time-Histories</a:t>
          </a:r>
        </a:p>
      </dsp:txBody>
      <dsp:txXfrm>
        <a:off x="1789972" y="0"/>
        <a:ext cx="957832" cy="155905"/>
      </dsp:txXfrm>
    </dsp:sp>
    <dsp:sp modelId="{F4665FD9-FA50-49D6-8F82-FF2A4D8326CD}">
      <dsp:nvSpPr>
        <dsp:cNvPr id="0" name=""/>
        <dsp:cNvSpPr/>
      </dsp:nvSpPr>
      <dsp:spPr>
        <a:xfrm>
          <a:off x="2677415" y="0"/>
          <a:ext cx="719147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55368" y="0"/>
        <a:ext cx="563242" cy="155905"/>
      </dsp:txXfrm>
    </dsp:sp>
    <dsp:sp modelId="{6C5B5B36-96DE-4DE0-A002-81BF7DD69F55}">
      <dsp:nvSpPr>
        <dsp:cNvPr id="0" name=""/>
        <dsp:cNvSpPr/>
      </dsp:nvSpPr>
      <dsp:spPr>
        <a:xfrm>
          <a:off x="3248221" y="0"/>
          <a:ext cx="108976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26174" y="0"/>
        <a:ext cx="933860" cy="1559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079" y="0"/>
          <a:ext cx="118314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80032" y="0"/>
        <a:ext cx="1027242" cy="155905"/>
      </dsp:txXfrm>
    </dsp:sp>
    <dsp:sp modelId="{81708B62-BB18-416C-A701-05B418B15E93}">
      <dsp:nvSpPr>
        <dsp:cNvPr id="0" name=""/>
        <dsp:cNvSpPr/>
      </dsp:nvSpPr>
      <dsp:spPr>
        <a:xfrm>
          <a:off x="1036885" y="0"/>
          <a:ext cx="82347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14838" y="0"/>
        <a:ext cx="667571" cy="155905"/>
      </dsp:txXfrm>
    </dsp:sp>
    <dsp:sp modelId="{6FB8DF25-0109-434A-8103-B83072E81A62}">
      <dsp:nvSpPr>
        <dsp:cNvPr id="0" name=""/>
        <dsp:cNvSpPr/>
      </dsp:nvSpPr>
      <dsp:spPr>
        <a:xfrm>
          <a:off x="1712019" y="0"/>
          <a:ext cx="111373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Time-Histories</a:t>
          </a:r>
        </a:p>
      </dsp:txBody>
      <dsp:txXfrm>
        <a:off x="1789972" y="0"/>
        <a:ext cx="957832" cy="155905"/>
      </dsp:txXfrm>
    </dsp:sp>
    <dsp:sp modelId="{F4665FD9-FA50-49D6-8F82-FF2A4D8326CD}">
      <dsp:nvSpPr>
        <dsp:cNvPr id="0" name=""/>
        <dsp:cNvSpPr/>
      </dsp:nvSpPr>
      <dsp:spPr>
        <a:xfrm>
          <a:off x="2677415" y="0"/>
          <a:ext cx="719147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55368" y="0"/>
        <a:ext cx="563242" cy="155905"/>
      </dsp:txXfrm>
    </dsp:sp>
    <dsp:sp modelId="{6C5B5B36-96DE-4DE0-A002-81BF7DD69F55}">
      <dsp:nvSpPr>
        <dsp:cNvPr id="0" name=""/>
        <dsp:cNvSpPr/>
      </dsp:nvSpPr>
      <dsp:spPr>
        <a:xfrm>
          <a:off x="3248221" y="0"/>
          <a:ext cx="108976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26174" y="0"/>
        <a:ext cx="933860" cy="1559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Models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Models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6332" y="0"/>
          <a:ext cx="839946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Methods</a:t>
          </a:r>
        </a:p>
      </dsp:txBody>
      <dsp:txXfrm>
        <a:off x="1134285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</a:rPr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Models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150" y="0"/>
          <a:ext cx="94651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03" y="0"/>
        <a:ext cx="790612" cy="155905"/>
      </dsp:txXfrm>
    </dsp:sp>
    <dsp:sp modelId="{81708B62-BB18-416C-A701-05B418B15E93}">
      <dsp:nvSpPr>
        <dsp:cNvPr id="0" name=""/>
        <dsp:cNvSpPr/>
      </dsp:nvSpPr>
      <dsp:spPr>
        <a:xfrm>
          <a:off x="827994" y="0"/>
          <a:ext cx="658781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905947" y="0"/>
        <a:ext cx="502876" cy="155905"/>
      </dsp:txXfrm>
    </dsp:sp>
    <dsp:sp modelId="{E9214F06-62EE-4DFC-9FAC-55F87E6544D4}">
      <dsp:nvSpPr>
        <dsp:cNvPr id="0" name=""/>
        <dsp:cNvSpPr/>
      </dsp:nvSpPr>
      <dsp:spPr>
        <a:xfrm>
          <a:off x="1368101" y="0"/>
          <a:ext cx="1054819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Tv</a:t>
          </a:r>
          <a:r>
            <a:rPr lang="en-US" sz="800" kern="1200" baseline="30000" dirty="0" err="1"/>
            <a:t>NO</a:t>
          </a:r>
          <a:r>
            <a:rPr lang="en-US" sz="800" kern="1200" dirty="0"/>
            <a:t> Diagnostic</a:t>
          </a:r>
        </a:p>
      </dsp:txBody>
      <dsp:txXfrm>
        <a:off x="1446054" y="0"/>
        <a:ext cx="898914" cy="155905"/>
      </dsp:txXfrm>
    </dsp:sp>
    <dsp:sp modelId="{6FB8DF25-0109-434A-8103-B83072E81A62}">
      <dsp:nvSpPr>
        <dsp:cNvPr id="0" name=""/>
        <dsp:cNvSpPr/>
      </dsp:nvSpPr>
      <dsp:spPr>
        <a:xfrm>
          <a:off x="2304247" y="0"/>
          <a:ext cx="82588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2382200" y="0"/>
        <a:ext cx="669980" cy="155905"/>
      </dsp:txXfrm>
    </dsp:sp>
    <dsp:sp modelId="{F4665FD9-FA50-49D6-8F82-FF2A4D8326CD}">
      <dsp:nvSpPr>
        <dsp:cNvPr id="0" name=""/>
        <dsp:cNvSpPr/>
      </dsp:nvSpPr>
      <dsp:spPr>
        <a:xfrm>
          <a:off x="3011459" y="0"/>
          <a:ext cx="575318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3089412" y="0"/>
        <a:ext cx="419413" cy="155905"/>
      </dsp:txXfrm>
    </dsp:sp>
    <dsp:sp modelId="{6C5B5B36-96DE-4DE0-A002-81BF7DD69F55}">
      <dsp:nvSpPr>
        <dsp:cNvPr id="0" name=""/>
        <dsp:cNvSpPr/>
      </dsp:nvSpPr>
      <dsp:spPr>
        <a:xfrm>
          <a:off x="3468104" y="0"/>
          <a:ext cx="871812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546057" y="0"/>
        <a:ext cx="715907" cy="15590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150" y="0"/>
          <a:ext cx="94651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03" y="0"/>
        <a:ext cx="790612" cy="155905"/>
      </dsp:txXfrm>
    </dsp:sp>
    <dsp:sp modelId="{81708B62-BB18-416C-A701-05B418B15E93}">
      <dsp:nvSpPr>
        <dsp:cNvPr id="0" name=""/>
        <dsp:cNvSpPr/>
      </dsp:nvSpPr>
      <dsp:spPr>
        <a:xfrm>
          <a:off x="827994" y="0"/>
          <a:ext cx="658781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905947" y="0"/>
        <a:ext cx="502876" cy="155905"/>
      </dsp:txXfrm>
    </dsp:sp>
    <dsp:sp modelId="{E9214F06-62EE-4DFC-9FAC-55F87E6544D4}">
      <dsp:nvSpPr>
        <dsp:cNvPr id="0" name=""/>
        <dsp:cNvSpPr/>
      </dsp:nvSpPr>
      <dsp:spPr>
        <a:xfrm>
          <a:off x="1368101" y="0"/>
          <a:ext cx="1054819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Tv</a:t>
          </a:r>
          <a:r>
            <a:rPr lang="en-US" sz="800" kern="1200" baseline="30000" dirty="0" err="1"/>
            <a:t>NO</a:t>
          </a:r>
          <a:r>
            <a:rPr lang="en-US" sz="800" kern="1200" dirty="0"/>
            <a:t> Diagnostic</a:t>
          </a:r>
        </a:p>
      </dsp:txBody>
      <dsp:txXfrm>
        <a:off x="1446054" y="0"/>
        <a:ext cx="898914" cy="155905"/>
      </dsp:txXfrm>
    </dsp:sp>
    <dsp:sp modelId="{6FB8DF25-0109-434A-8103-B83072E81A62}">
      <dsp:nvSpPr>
        <dsp:cNvPr id="0" name=""/>
        <dsp:cNvSpPr/>
      </dsp:nvSpPr>
      <dsp:spPr>
        <a:xfrm>
          <a:off x="2304247" y="0"/>
          <a:ext cx="82588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2382200" y="0"/>
        <a:ext cx="669980" cy="155905"/>
      </dsp:txXfrm>
    </dsp:sp>
    <dsp:sp modelId="{F4665FD9-FA50-49D6-8F82-FF2A4D8326CD}">
      <dsp:nvSpPr>
        <dsp:cNvPr id="0" name=""/>
        <dsp:cNvSpPr/>
      </dsp:nvSpPr>
      <dsp:spPr>
        <a:xfrm>
          <a:off x="3011459" y="0"/>
          <a:ext cx="575318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3089412" y="0"/>
        <a:ext cx="419413" cy="155905"/>
      </dsp:txXfrm>
    </dsp:sp>
    <dsp:sp modelId="{6C5B5B36-96DE-4DE0-A002-81BF7DD69F55}">
      <dsp:nvSpPr>
        <dsp:cNvPr id="0" name=""/>
        <dsp:cNvSpPr/>
      </dsp:nvSpPr>
      <dsp:spPr>
        <a:xfrm>
          <a:off x="3468104" y="0"/>
          <a:ext cx="871812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546057" y="0"/>
        <a:ext cx="715907" cy="155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6332" y="0"/>
          <a:ext cx="839946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Methods</a:t>
          </a:r>
        </a:p>
      </dsp:txBody>
      <dsp:txXfrm>
        <a:off x="1134285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24" y="0"/>
          <a:ext cx="1206810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78177" y="0"/>
        <a:ext cx="1050905" cy="155905"/>
      </dsp:txXfrm>
    </dsp:sp>
    <dsp:sp modelId="{81708B62-BB18-416C-A701-05B418B15E93}">
      <dsp:nvSpPr>
        <dsp:cNvPr id="0" name=""/>
        <dsp:cNvSpPr/>
      </dsp:nvSpPr>
      <dsp:spPr>
        <a:xfrm>
          <a:off x="1055726" y="0"/>
          <a:ext cx="83994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Methods</a:t>
          </a:r>
        </a:p>
      </dsp:txBody>
      <dsp:txXfrm>
        <a:off x="1133679" y="0"/>
        <a:ext cx="684041" cy="155905"/>
      </dsp:txXfrm>
    </dsp:sp>
    <dsp:sp modelId="{6FB8DF25-0109-434A-8103-B83072E81A62}">
      <dsp:nvSpPr>
        <dsp:cNvPr id="0" name=""/>
        <dsp:cNvSpPr/>
      </dsp:nvSpPr>
      <dsp:spPr>
        <a:xfrm>
          <a:off x="1744363" y="0"/>
          <a:ext cx="1053004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Time-Histories</a:t>
          </a:r>
        </a:p>
      </dsp:txBody>
      <dsp:txXfrm>
        <a:off x="1822316" y="0"/>
        <a:ext cx="897099" cy="155905"/>
      </dsp:txXfrm>
    </dsp:sp>
    <dsp:sp modelId="{F4665FD9-FA50-49D6-8F82-FF2A4D8326CD}">
      <dsp:nvSpPr>
        <dsp:cNvPr id="0" name=""/>
        <dsp:cNvSpPr/>
      </dsp:nvSpPr>
      <dsp:spPr>
        <a:xfrm>
          <a:off x="2646059" y="0"/>
          <a:ext cx="733530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24012" y="0"/>
        <a:ext cx="577625" cy="155905"/>
      </dsp:txXfrm>
    </dsp:sp>
    <dsp:sp modelId="{6C5B5B36-96DE-4DE0-A002-81BF7DD69F55}">
      <dsp:nvSpPr>
        <dsp:cNvPr id="0" name=""/>
        <dsp:cNvSpPr/>
      </dsp:nvSpPr>
      <dsp:spPr>
        <a:xfrm>
          <a:off x="3228280" y="0"/>
          <a:ext cx="1111561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06233" y="0"/>
        <a:ext cx="955656" cy="1559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079" y="0"/>
          <a:ext cx="118314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80032" y="0"/>
        <a:ext cx="1027242" cy="155905"/>
      </dsp:txXfrm>
    </dsp:sp>
    <dsp:sp modelId="{81708B62-BB18-416C-A701-05B418B15E93}">
      <dsp:nvSpPr>
        <dsp:cNvPr id="0" name=""/>
        <dsp:cNvSpPr/>
      </dsp:nvSpPr>
      <dsp:spPr>
        <a:xfrm>
          <a:off x="1036885" y="0"/>
          <a:ext cx="82347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14838" y="0"/>
        <a:ext cx="667571" cy="155905"/>
      </dsp:txXfrm>
    </dsp:sp>
    <dsp:sp modelId="{6FB8DF25-0109-434A-8103-B83072E81A62}">
      <dsp:nvSpPr>
        <dsp:cNvPr id="0" name=""/>
        <dsp:cNvSpPr/>
      </dsp:nvSpPr>
      <dsp:spPr>
        <a:xfrm>
          <a:off x="1712019" y="0"/>
          <a:ext cx="111373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Time-Histories</a:t>
          </a:r>
        </a:p>
      </dsp:txBody>
      <dsp:txXfrm>
        <a:off x="1789972" y="0"/>
        <a:ext cx="957832" cy="155905"/>
      </dsp:txXfrm>
    </dsp:sp>
    <dsp:sp modelId="{F4665FD9-FA50-49D6-8F82-FF2A4D8326CD}">
      <dsp:nvSpPr>
        <dsp:cNvPr id="0" name=""/>
        <dsp:cNvSpPr/>
      </dsp:nvSpPr>
      <dsp:spPr>
        <a:xfrm>
          <a:off x="2677415" y="0"/>
          <a:ext cx="719147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55368" y="0"/>
        <a:ext cx="563242" cy="155905"/>
      </dsp:txXfrm>
    </dsp:sp>
    <dsp:sp modelId="{6C5B5B36-96DE-4DE0-A002-81BF7DD69F55}">
      <dsp:nvSpPr>
        <dsp:cNvPr id="0" name=""/>
        <dsp:cNvSpPr/>
      </dsp:nvSpPr>
      <dsp:spPr>
        <a:xfrm>
          <a:off x="3248221" y="0"/>
          <a:ext cx="108976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26174" y="0"/>
        <a:ext cx="933860" cy="1559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0AE51-88EE-441B-8596-6C0333D195F8}">
      <dsp:nvSpPr>
        <dsp:cNvPr id="0" name=""/>
        <dsp:cNvSpPr/>
      </dsp:nvSpPr>
      <dsp:spPr>
        <a:xfrm>
          <a:off x="2079" y="0"/>
          <a:ext cx="118314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Background</a:t>
          </a:r>
        </a:p>
      </dsp:txBody>
      <dsp:txXfrm>
        <a:off x="80032" y="0"/>
        <a:ext cx="1027242" cy="155905"/>
      </dsp:txXfrm>
    </dsp:sp>
    <dsp:sp modelId="{81708B62-BB18-416C-A701-05B418B15E93}">
      <dsp:nvSpPr>
        <dsp:cNvPr id="0" name=""/>
        <dsp:cNvSpPr/>
      </dsp:nvSpPr>
      <dsp:spPr>
        <a:xfrm>
          <a:off x="1036885" y="0"/>
          <a:ext cx="823476" cy="155905"/>
        </a:xfrm>
        <a:prstGeom prst="chevron">
          <a:avLst/>
        </a:prstGeom>
        <a:solidFill>
          <a:srgbClr val="8C151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>
              <a:solidFill>
                <a:schemeClr val="bg1"/>
              </a:solidFill>
            </a:rPr>
            <a:t>Methods</a:t>
          </a:r>
        </a:p>
      </dsp:txBody>
      <dsp:txXfrm>
        <a:off x="1114838" y="0"/>
        <a:ext cx="667571" cy="155905"/>
      </dsp:txXfrm>
    </dsp:sp>
    <dsp:sp modelId="{6FB8DF25-0109-434A-8103-B83072E81A62}">
      <dsp:nvSpPr>
        <dsp:cNvPr id="0" name=""/>
        <dsp:cNvSpPr/>
      </dsp:nvSpPr>
      <dsp:spPr>
        <a:xfrm>
          <a:off x="1712019" y="0"/>
          <a:ext cx="1113737" cy="155905"/>
        </a:xfrm>
        <a:prstGeom prst="chevron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</a:rPr>
            <a:t>Time-Histories</a:t>
          </a:r>
        </a:p>
      </dsp:txBody>
      <dsp:txXfrm>
        <a:off x="1789972" y="0"/>
        <a:ext cx="957832" cy="155905"/>
      </dsp:txXfrm>
    </dsp:sp>
    <dsp:sp modelId="{F4665FD9-FA50-49D6-8F82-FF2A4D8326CD}">
      <dsp:nvSpPr>
        <dsp:cNvPr id="0" name=""/>
        <dsp:cNvSpPr/>
      </dsp:nvSpPr>
      <dsp:spPr>
        <a:xfrm>
          <a:off x="2677415" y="0"/>
          <a:ext cx="719147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Rates</a:t>
          </a:r>
        </a:p>
      </dsp:txBody>
      <dsp:txXfrm>
        <a:off x="2755368" y="0"/>
        <a:ext cx="563242" cy="155905"/>
      </dsp:txXfrm>
    </dsp:sp>
    <dsp:sp modelId="{6C5B5B36-96DE-4DE0-A002-81BF7DD69F55}">
      <dsp:nvSpPr>
        <dsp:cNvPr id="0" name=""/>
        <dsp:cNvSpPr/>
      </dsp:nvSpPr>
      <dsp:spPr>
        <a:xfrm>
          <a:off x="3248221" y="0"/>
          <a:ext cx="1089765" cy="15590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Conclusions</a:t>
          </a:r>
        </a:p>
      </dsp:txBody>
      <dsp:txXfrm>
        <a:off x="3326174" y="0"/>
        <a:ext cx="933860" cy="155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EE05BD-CEFD-482A-848A-8119C13D2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D37D1-96B4-48DB-83CE-E24EC659B8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10ABC67-BB96-4FF1-ABB7-F7432AFB3230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0EDA5-6357-49C8-BFFC-0CD59B9754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06BDE-810A-4D63-AED2-C5CE8503E8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A91E6F1-2BA7-4D00-9B5D-607C46DBF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1BE2D4-194D-4671-9539-ADC8C5BCF9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5116D-EA5A-407F-BA42-01D24E6719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D901055-62FC-4894-8011-2D4CBC5878A8}" type="datetimeFigureOut">
              <a:rPr lang="en-US" altLang="en-US"/>
              <a:pPr/>
              <a:t>9/12/2024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754B75-92E0-4A4A-B838-AD9A367FFA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9229C5C-22D4-49CE-A45D-30E9D1FE7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C013-D6BE-49B3-82DD-D749B454B2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B3CEF-4FB8-4465-8C38-448166918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ECDA697-24EE-43D2-9CE5-0027778626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DA697-24EE-43D2-9CE5-00277786267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730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116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88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53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18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28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47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032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466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45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24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848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71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173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39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98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65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873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0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56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64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69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311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72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BF9F4-779E-434F-B1D7-AA363D2920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9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BF9F4-779E-434F-B1D7-AA363D2920C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53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843FD-EF59-4D02-90A5-E1A59A78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B566ABEF-CB56-4CF3-859D-BED3BBCE6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2517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0990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191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913E06-2E62-43BF-B122-849D1E86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9564F7CF-480D-45A1-9553-8AE18FE4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90677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829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C8439A08-F5C0-4DCD-8CEE-B466AC6E4CA9}"/>
              </a:ext>
            </a:extLst>
          </p:cNvPr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F16F305C-6D2E-42DE-B65D-325CBE4B0ED9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0256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002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4477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38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843FD-EF59-4D02-90A5-E1A59A78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B566ABEF-CB56-4CF3-859D-BED3BBCE6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2517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0990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6680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DA3B36-DA79-4174-910D-A75A8008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2306F6C4-0F4D-4809-99A9-E98470843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64597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7787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8" indent="0">
              <a:buNone/>
              <a:defRPr/>
            </a:lvl3pPr>
            <a:lvl4pPr marL="687387" indent="0">
              <a:buNone/>
              <a:defRPr/>
            </a:lvl4pPr>
            <a:lvl5pPr marL="103187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1831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DA3B36-DA79-4174-910D-A75A8008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2306F6C4-0F4D-4809-99A9-E98470843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86841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40E4DD5-45FD-489B-BD1B-AB1BDF9A71A8}"/>
              </a:ext>
            </a:extLst>
          </p:cNvPr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506652B8-CDBB-4888-984F-DCB17265C68A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552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2487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9026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22002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469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8" indent="0">
              <a:buNone/>
              <a:defRPr/>
            </a:lvl3pPr>
            <a:lvl4pPr marL="687387" indent="0">
              <a:buNone/>
              <a:defRPr/>
            </a:lvl4pPr>
            <a:lvl5pPr marL="103187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766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40E4DD5-45FD-489B-BD1B-AB1BDF9A71A8}"/>
              </a:ext>
            </a:extLst>
          </p:cNvPr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506652B8-CDBB-4888-984F-DCB17265C68A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7654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2669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6621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04093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AA70B47B-4B51-4FC1-A435-349B3B79F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3E26E1-9231-4C47-B7AB-D20DC125E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4" title="Stanford University">
            <a:extLst>
              <a:ext uri="{FF2B5EF4-FFF2-40B4-BE49-F238E27FC236}">
                <a16:creationId xmlns:a16="http://schemas.microsoft.com/office/drawing/2014/main" id="{DD145042-1FE2-4176-8CE9-34F0EB0BB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2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717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24D3C742-FD94-4099-8F25-86FD8B7834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B5F73-299F-485F-94E3-FD7BA26C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1034EF1-C814-4FC8-85DB-099102025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5C0042CD-78F6-4AE2-8B45-153AB9C349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D8D5-90D6-4303-973C-E02981B65B5E}"/>
              </a:ext>
            </a:extLst>
          </p:cNvPr>
          <p:cNvSpPr/>
          <p:nvPr/>
        </p:nvSpPr>
        <p:spPr>
          <a:xfrm>
            <a:off x="0" y="0"/>
            <a:ext cx="457200" cy="514985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030" name="Picture 10" title="Stanford University">
            <a:extLst>
              <a:ext uri="{FF2B5EF4-FFF2-40B4-BE49-F238E27FC236}">
                <a16:creationId xmlns:a16="http://schemas.microsoft.com/office/drawing/2014/main" id="{7566D39A-9417-4B3B-B7C2-1983F3904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</p:sldLayoutIdLst>
  <p:transition spd="slow">
    <p:fade/>
  </p:transition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defRPr kern="1200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B4D13217-4DB4-4C95-B58C-465914E6A36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A7A06-1D5F-4388-ACF0-34B600C8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A4ABBEF-BDCB-41B9-BE0F-482D3DB0F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8B4E7841-B5A6-4C77-ABAF-706CC4E8347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EF6A5-87FD-4E86-972A-EA9AB81C3845}"/>
              </a:ext>
            </a:extLst>
          </p:cNvPr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>
            <a:extLst>
              <a:ext uri="{FF2B5EF4-FFF2-40B4-BE49-F238E27FC236}">
                <a16:creationId xmlns:a16="http://schemas.microsoft.com/office/drawing/2014/main" id="{55508674-5F01-4F9F-852C-65462AEC5F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</p:sldLayoutIdLst>
  <p:transition spd="slow">
    <p:fade/>
  </p:transition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 cap="small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24D3C742-FD94-4099-8F25-86FD8B7834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B5F73-299F-485F-94E3-FD7BA26C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1034EF1-C814-4FC8-85DB-099102025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5C0042CD-78F6-4AE2-8B45-153AB9C349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D8D5-90D6-4303-973C-E02981B65B5E}"/>
              </a:ext>
            </a:extLst>
          </p:cNvPr>
          <p:cNvSpPr/>
          <p:nvPr/>
        </p:nvSpPr>
        <p:spPr>
          <a:xfrm>
            <a:off x="0" y="0"/>
            <a:ext cx="457200" cy="514985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31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</p:sldLayoutIdLst>
  <p:transition spd="slow">
    <p:fade/>
  </p:transition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defRPr kern="1200" spc="2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panose="020B0503030403020204" pitchFamily="34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panose="020B0503030403020204" pitchFamily="34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27.png"/><Relationship Id="rId7" Type="http://schemas.openxmlformats.org/officeDocument/2006/relationships/image" Target="../media/image27.jpe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diagramColors" Target="../diagrams/colors9.xml"/><Relationship Id="rId5" Type="http://schemas.openxmlformats.org/officeDocument/2006/relationships/image" Target="../media/image25.jpe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24.jpeg"/><Relationship Id="rId9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diagramData" Target="../diagrams/data10.xml"/><Relationship Id="rId3" Type="http://schemas.openxmlformats.org/officeDocument/2006/relationships/image" Target="../media/image28.jpeg"/><Relationship Id="rId21" Type="http://schemas.openxmlformats.org/officeDocument/2006/relationships/diagramColors" Target="../diagrams/colors10.xml"/><Relationship Id="rId7" Type="http://schemas.openxmlformats.org/officeDocument/2006/relationships/image" Target="../media/image32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9" Type="http://schemas.openxmlformats.org/officeDocument/2006/relationships/diagramLayout" Target="../diagrams/layout10.xml"/><Relationship Id="rId4" Type="http://schemas.openxmlformats.org/officeDocument/2006/relationships/image" Target="../media/image29.jpeg"/><Relationship Id="rId14" Type="http://schemas.openxmlformats.org/officeDocument/2006/relationships/image" Target="../media/image39.png"/><Relationship Id="rId22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diagramColors" Target="../diagrams/colors11.xml"/><Relationship Id="rId3" Type="http://schemas.openxmlformats.org/officeDocument/2006/relationships/image" Target="../media/image23.jpeg"/><Relationship Id="rId12" Type="http://schemas.openxmlformats.org/officeDocument/2006/relationships/diagramQuickStyle" Target="../diagrams/quickStyl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11" Type="http://schemas.openxmlformats.org/officeDocument/2006/relationships/diagramLayout" Target="../diagrams/layout11.xml"/><Relationship Id="rId10" Type="http://schemas.openxmlformats.org/officeDocument/2006/relationships/diagramData" Target="../diagrams/data11.xml"/><Relationship Id="rId9" Type="http://schemas.openxmlformats.org/officeDocument/2006/relationships/image" Target="../media/image380.png"/><Relationship Id="rId14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34.jpeg"/><Relationship Id="rId9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5.jp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37.jpg"/><Relationship Id="rId4" Type="http://schemas.openxmlformats.org/officeDocument/2006/relationships/diagramData" Target="../diagrams/data13.xml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40.jpg"/><Relationship Id="rId4" Type="http://schemas.openxmlformats.org/officeDocument/2006/relationships/diagramData" Target="../diagrams/data14.xml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44.jp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43.jpg"/><Relationship Id="rId4" Type="http://schemas.openxmlformats.org/officeDocument/2006/relationships/diagramData" Target="../diagrams/data15.xml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45.jpe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6.xml"/><Relationship Id="rId5" Type="http://schemas.openxmlformats.org/officeDocument/2006/relationships/image" Target="../media/image47.jpeg"/><Relationship Id="rId10" Type="http://schemas.microsoft.com/office/2007/relationships/diagramDrawing" Target="../diagrams/drawing16.xml"/><Relationship Id="rId4" Type="http://schemas.openxmlformats.org/officeDocument/2006/relationships/image" Target="../media/image46.jpeg"/><Relationship Id="rId9" Type="http://schemas.openxmlformats.org/officeDocument/2006/relationships/diagramColors" Target="../diagrams/colors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7.xml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50.jpeg"/><Relationship Id="rId5" Type="http://schemas.openxmlformats.org/officeDocument/2006/relationships/diagramLayout" Target="../diagrams/layout17.xml"/><Relationship Id="rId10" Type="http://schemas.openxmlformats.org/officeDocument/2006/relationships/image" Target="../media/image49.jpeg"/><Relationship Id="rId4" Type="http://schemas.openxmlformats.org/officeDocument/2006/relationships/diagramData" Target="../diagrams/data17.xml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diagramColors" Target="../diagrams/colors18.xm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diagramQuickStyle" Target="../diagrams/quickStyl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diagramLayout" Target="../diagrams/layout18.xml"/><Relationship Id="rId5" Type="http://schemas.openxmlformats.org/officeDocument/2006/relationships/image" Target="../media/image54.png"/><Relationship Id="rId10" Type="http://schemas.openxmlformats.org/officeDocument/2006/relationships/diagramData" Target="../diagrams/data18.xml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microsoft.com/office/2007/relationships/diagramDrawing" Target="../diagrams/drawin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microsoft.com/office/2007/relationships/diagramDrawing" Target="../diagrams/drawing19.xml"/><Relationship Id="rId3" Type="http://schemas.openxmlformats.org/officeDocument/2006/relationships/image" Target="../media/image60.jpeg"/><Relationship Id="rId7" Type="http://schemas.openxmlformats.org/officeDocument/2006/relationships/image" Target="../media/image13.jpeg"/><Relationship Id="rId12" Type="http://schemas.openxmlformats.org/officeDocument/2006/relationships/diagramColors" Target="../diagrams/colors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11" Type="http://schemas.openxmlformats.org/officeDocument/2006/relationships/diagramQuickStyle" Target="../diagrams/quickStyle19.xml"/><Relationship Id="rId5" Type="http://schemas.openxmlformats.org/officeDocument/2006/relationships/image" Target="../media/image14.jpeg"/><Relationship Id="rId10" Type="http://schemas.openxmlformats.org/officeDocument/2006/relationships/diagramLayout" Target="../diagrams/layout19.xml"/><Relationship Id="rId4" Type="http://schemas.openxmlformats.org/officeDocument/2006/relationships/image" Target="../media/image12.jpeg"/><Relationship Id="rId9" Type="http://schemas.openxmlformats.org/officeDocument/2006/relationships/diagramData" Target="../diagrams/data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63.jpe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10" Type="http://schemas.openxmlformats.org/officeDocument/2006/relationships/image" Target="../media/image660.png"/><Relationship Id="rId4" Type="http://schemas.openxmlformats.org/officeDocument/2006/relationships/diagramData" Target="../diagrams/data20.xml"/><Relationship Id="rId9" Type="http://schemas.openxmlformats.org/officeDocument/2006/relationships/image" Target="../media/image6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image" Target="../media/image65.png"/><Relationship Id="rId7" Type="http://schemas.openxmlformats.org/officeDocument/2006/relationships/diagramData" Target="../diagrams/data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microsoft.com/office/2007/relationships/diagramDrawing" Target="../diagrams/drawing21.xml"/><Relationship Id="rId5" Type="http://schemas.openxmlformats.org/officeDocument/2006/relationships/image" Target="../media/image250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240.png"/><Relationship Id="rId9" Type="http://schemas.openxmlformats.org/officeDocument/2006/relationships/diagramQuickStyle" Target="../diagrams/quickStyl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image" Target="../media/image66.JPG"/><Relationship Id="rId7" Type="http://schemas.openxmlformats.org/officeDocument/2006/relationships/diagramLayout" Target="../diagrams/layout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22.xml"/><Relationship Id="rId5" Type="http://schemas.openxmlformats.org/officeDocument/2006/relationships/image" Target="../media/image68.jpeg"/><Relationship Id="rId10" Type="http://schemas.microsoft.com/office/2007/relationships/diagramDrawing" Target="../diagrams/drawing22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2.xml"/><Relationship Id="rId5" Type="http://schemas.openxmlformats.org/officeDocument/2006/relationships/image" Target="../media/image11.jpeg"/><Relationship Id="rId10" Type="http://schemas.microsoft.com/office/2007/relationships/diagramDrawing" Target="../diagrams/drawing2.xml"/><Relationship Id="rId4" Type="http://schemas.openxmlformats.org/officeDocument/2006/relationships/image" Target="../media/image10.jpe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2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3.xml"/><Relationship Id="rId5" Type="http://schemas.openxmlformats.org/officeDocument/2006/relationships/image" Target="../media/image14.jpeg"/><Relationship Id="rId10" Type="http://schemas.microsoft.com/office/2007/relationships/diagramDrawing" Target="../diagrams/drawing3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Colors" Target="../diagrams/colors5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diagramLayout" Target="../diagrams/layout5.xml"/><Relationship Id="rId5" Type="http://schemas.openxmlformats.org/officeDocument/2006/relationships/image" Target="../media/image15.jpeg"/><Relationship Id="rId10" Type="http://schemas.openxmlformats.org/officeDocument/2006/relationships/diagramData" Target="../diagrams/data5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5.png"/><Relationship Id="rId3" Type="http://schemas.openxmlformats.org/officeDocument/2006/relationships/image" Target="../media/image221.png"/><Relationship Id="rId21" Type="http://schemas.openxmlformats.org/officeDocument/2006/relationships/diagramQuickStyle" Target="../diagrams/quickStyle6.xml"/><Relationship Id="rId12" Type="http://schemas.openxmlformats.org/officeDocument/2006/relationships/image" Target="../media/image19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20" Type="http://schemas.openxmlformats.org/officeDocument/2006/relationships/diagramLayout" Target="../diagrams/layout6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4.png"/><Relationship Id="rId24" Type="http://schemas.openxmlformats.org/officeDocument/2006/relationships/image" Target="../media/image18.png"/><Relationship Id="rId5" Type="http://schemas.openxmlformats.org/officeDocument/2006/relationships/image" Target="../media/image220.png"/><Relationship Id="rId23" Type="http://schemas.microsoft.com/office/2007/relationships/diagramDrawing" Target="../diagrams/drawing6.xml"/><Relationship Id="rId10" Type="http://schemas.openxmlformats.org/officeDocument/2006/relationships/image" Target="../media/image23.png"/><Relationship Id="rId19" Type="http://schemas.openxmlformats.org/officeDocument/2006/relationships/diagramData" Target="../diagrams/data6.xml"/><Relationship Id="rId4" Type="http://schemas.openxmlformats.org/officeDocument/2006/relationships/image" Target="../media/image20.png"/><Relationship Id="rId22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26" Type="http://schemas.openxmlformats.org/officeDocument/2006/relationships/diagramLayout" Target="../diagrams/layout7.xml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openxmlformats.org/officeDocument/2006/relationships/image" Target="../media/image20.jpeg"/><Relationship Id="rId25" Type="http://schemas.openxmlformats.org/officeDocument/2006/relationships/diagramData" Target="../diagrams/data7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9" Type="http://schemas.microsoft.com/office/2007/relationships/diagramDrawing" Target="../diagrams/drawing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24" Type="http://schemas.openxmlformats.org/officeDocument/2006/relationships/image" Target="../media/image18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28.png"/><Relationship Id="rId28" Type="http://schemas.openxmlformats.org/officeDocument/2006/relationships/diagramColors" Target="../diagrams/colors7.xml"/><Relationship Id="rId4" Type="http://schemas.openxmlformats.org/officeDocument/2006/relationships/image" Target="../media/image30.png"/><Relationship Id="rId14" Type="http://schemas.openxmlformats.org/officeDocument/2006/relationships/image" Target="../media/image35.png"/><Relationship Id="rId27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8.xml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EF7B01D2-A55D-4754-96DD-BD3802AF2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67869"/>
            <a:ext cx="9143999" cy="1357368"/>
          </a:xfrm>
        </p:spPr>
        <p:txBody>
          <a:bodyPr/>
          <a:lstStyle/>
          <a:p>
            <a:r>
              <a:rPr lang="en-US" sz="2400" b="1" dirty="0"/>
              <a:t>Ultraviolet Laser Absorption Studies of the Vibrational</a:t>
            </a:r>
            <a:br>
              <a:rPr lang="en-US" sz="2400" b="1" dirty="0"/>
            </a:br>
            <a:r>
              <a:rPr lang="en-US" sz="2400" b="1" dirty="0"/>
              <a:t> Relaxation and Kinetics of High-Temperature Air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912A432-CAC8-4292-AA4A-987731300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098" y="3284622"/>
            <a:ext cx="8229600" cy="797976"/>
          </a:xfrm>
        </p:spPr>
        <p:txBody>
          <a:bodyPr vert="horz" wrap="none" lIns="0" tIns="45720" rIns="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en-US" sz="2000" b="1" cap="none" spc="0" dirty="0">
                <a:solidFill>
                  <a:srgbClr val="8C1515"/>
                </a:solidFill>
                <a:ea typeface="ＭＳ Ｐゴシック" charset="0"/>
              </a:rPr>
              <a:t>Jesse Streicher</a:t>
            </a:r>
          </a:p>
          <a:p>
            <a:pPr fontAlgn="auto">
              <a:spcAft>
                <a:spcPts val="0"/>
              </a:spcAft>
            </a:pPr>
            <a:r>
              <a:rPr lang="en-US" sz="1800" cap="none" spc="0" dirty="0">
                <a:solidFill>
                  <a:srgbClr val="8C1515"/>
                </a:solidFill>
                <a:ea typeface="ＭＳ Ｐゴシック" charset="0"/>
              </a:rPr>
              <a:t>Spencer Barnes, and Prof. Ronald Hanson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D28CB-8692-4742-9B5A-8FDD55EBF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70" b="16875"/>
          <a:stretch/>
        </p:blipFill>
        <p:spPr>
          <a:xfrm>
            <a:off x="0" y="0"/>
            <a:ext cx="9144000" cy="118240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975A05-7269-406A-BAEC-7A57FFDDB900}"/>
              </a:ext>
            </a:extLst>
          </p:cNvPr>
          <p:cNvSpPr txBox="1">
            <a:spLocks/>
          </p:cNvSpPr>
          <p:nvPr/>
        </p:nvSpPr>
        <p:spPr bwMode="auto">
          <a:xfrm>
            <a:off x="2757794" y="4120313"/>
            <a:ext cx="3681751" cy="548714"/>
          </a:xfrm>
          <a:prstGeom prst="rect">
            <a:avLst/>
          </a:prstGeom>
        </p:spPr>
        <p:txBody>
          <a:bodyPr vert="horz" wrap="none" lIns="0" tIns="45720" rIns="0" bIns="45720" numCol="1" rtlCol="0" anchor="ctr" anchorCtr="1" compatLnSpc="1">
            <a:prstTxWarp prst="textNoShape">
              <a:avLst/>
            </a:prstTxWarp>
            <a:noAutofit/>
          </a:bodyPr>
          <a:lstStyle>
            <a:lvl1pPr marL="342900" indent="-34290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8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ea typeface="ＭＳ Ｐゴシック" charset="0"/>
              </a:rPr>
              <a:t>High Temperature Gasdynamics Laboratory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ea typeface="ＭＳ Ｐゴシック" charset="0"/>
              </a:rPr>
              <a:t>Stanford University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4D9500-E632-4E7D-A042-EDF157D17A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auto">
          <a:xfrm>
            <a:off x="2726022" y="4746747"/>
            <a:ext cx="3681751" cy="496688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 marL="0" indent="0" fontAlgn="auto"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bg1"/>
                </a:solidFill>
                <a:ea typeface="ＭＳ Ｐゴシック" charset="0"/>
              </a:rPr>
              <a:t>10th International Workshop on Radiation of High Temperature Gases for Space Missions</a:t>
            </a:r>
            <a:br>
              <a:rPr lang="en-US" sz="900" b="1" dirty="0">
                <a:solidFill>
                  <a:schemeClr val="bg1"/>
                </a:solidFill>
                <a:ea typeface="ＭＳ Ｐゴシック" charset="0"/>
              </a:rPr>
            </a:br>
            <a:r>
              <a:rPr lang="en-US" sz="900" b="1" dirty="0">
                <a:solidFill>
                  <a:schemeClr val="bg1"/>
                </a:solidFill>
                <a:ea typeface="ＭＳ Ｐゴシック" charset="0"/>
              </a:rPr>
              <a:t>Oxford, September 10, 2024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C54D0CB-3CBB-C12A-1613-0EA3D641C7F0}"/>
              </a:ext>
            </a:extLst>
          </p:cNvPr>
          <p:cNvSpPr/>
          <p:nvPr/>
        </p:nvSpPr>
        <p:spPr>
          <a:xfrm>
            <a:off x="2115281" y="2846535"/>
            <a:ext cx="1334024" cy="288608"/>
          </a:xfrm>
          <a:custGeom>
            <a:avLst/>
            <a:gdLst>
              <a:gd name="connsiteX0" fmla="*/ 0 w 1609736"/>
              <a:gd name="connsiteY0" fmla="*/ 0 h 428125"/>
              <a:gd name="connsiteX1" fmla="*/ 1395674 w 1609736"/>
              <a:gd name="connsiteY1" fmla="*/ 0 h 428125"/>
              <a:gd name="connsiteX2" fmla="*/ 1609736 w 1609736"/>
              <a:gd name="connsiteY2" fmla="*/ 214063 h 428125"/>
              <a:gd name="connsiteX3" fmla="*/ 1395674 w 1609736"/>
              <a:gd name="connsiteY3" fmla="*/ 428125 h 428125"/>
              <a:gd name="connsiteX4" fmla="*/ 0 w 1609736"/>
              <a:gd name="connsiteY4" fmla="*/ 428125 h 428125"/>
              <a:gd name="connsiteX5" fmla="*/ 214063 w 1609736"/>
              <a:gd name="connsiteY5" fmla="*/ 214063 h 428125"/>
              <a:gd name="connsiteX6" fmla="*/ 0 w 1609736"/>
              <a:gd name="connsiteY6" fmla="*/ 0 h 42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9736" h="428125">
                <a:moveTo>
                  <a:pt x="0" y="0"/>
                </a:moveTo>
                <a:lnTo>
                  <a:pt x="1395674" y="0"/>
                </a:lnTo>
                <a:lnTo>
                  <a:pt x="1609736" y="214063"/>
                </a:lnTo>
                <a:lnTo>
                  <a:pt x="1395674" y="428125"/>
                </a:lnTo>
                <a:lnTo>
                  <a:pt x="0" y="428125"/>
                </a:lnTo>
                <a:lnTo>
                  <a:pt x="214063" y="214063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78071" tIns="21336" rIns="235398" bIns="21336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E507707-D08A-F0CD-3F1D-FB5D4D533911}"/>
              </a:ext>
            </a:extLst>
          </p:cNvPr>
          <p:cNvSpPr/>
          <p:nvPr/>
        </p:nvSpPr>
        <p:spPr>
          <a:xfrm>
            <a:off x="3209390" y="2846138"/>
            <a:ext cx="1460475" cy="288774"/>
          </a:xfrm>
          <a:custGeom>
            <a:avLst/>
            <a:gdLst>
              <a:gd name="connsiteX0" fmla="*/ 0 w 1762322"/>
              <a:gd name="connsiteY0" fmla="*/ 0 h 375794"/>
              <a:gd name="connsiteX1" fmla="*/ 1574425 w 1762322"/>
              <a:gd name="connsiteY1" fmla="*/ 0 h 375794"/>
              <a:gd name="connsiteX2" fmla="*/ 1762322 w 1762322"/>
              <a:gd name="connsiteY2" fmla="*/ 187897 h 375794"/>
              <a:gd name="connsiteX3" fmla="*/ 1574425 w 1762322"/>
              <a:gd name="connsiteY3" fmla="*/ 375794 h 375794"/>
              <a:gd name="connsiteX4" fmla="*/ 0 w 1762322"/>
              <a:gd name="connsiteY4" fmla="*/ 375794 h 375794"/>
              <a:gd name="connsiteX5" fmla="*/ 187897 w 1762322"/>
              <a:gd name="connsiteY5" fmla="*/ 187897 h 375794"/>
              <a:gd name="connsiteX6" fmla="*/ 0 w 1762322"/>
              <a:gd name="connsiteY6" fmla="*/ 0 h 37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322" h="375794">
                <a:moveTo>
                  <a:pt x="0" y="0"/>
                </a:moveTo>
                <a:lnTo>
                  <a:pt x="1574425" y="0"/>
                </a:lnTo>
                <a:lnTo>
                  <a:pt x="1762322" y="187897"/>
                </a:lnTo>
                <a:lnTo>
                  <a:pt x="1574425" y="375794"/>
                </a:lnTo>
                <a:lnTo>
                  <a:pt x="0" y="375794"/>
                </a:lnTo>
                <a:lnTo>
                  <a:pt x="187897" y="18789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905" tIns="21336" rIns="209233" bIns="21336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Expt. Methods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4A5A75E-FF6F-2CA9-AE17-67B6038E0DFF}"/>
              </a:ext>
            </a:extLst>
          </p:cNvPr>
          <p:cNvSpPr/>
          <p:nvPr/>
        </p:nvSpPr>
        <p:spPr>
          <a:xfrm>
            <a:off x="5694698" y="2846724"/>
            <a:ext cx="1138316" cy="288608"/>
          </a:xfrm>
          <a:custGeom>
            <a:avLst/>
            <a:gdLst>
              <a:gd name="connsiteX0" fmla="*/ 0 w 1410093"/>
              <a:gd name="connsiteY0" fmla="*/ 0 h 375794"/>
              <a:gd name="connsiteX1" fmla="*/ 1222196 w 1410093"/>
              <a:gd name="connsiteY1" fmla="*/ 0 h 375794"/>
              <a:gd name="connsiteX2" fmla="*/ 1410093 w 1410093"/>
              <a:gd name="connsiteY2" fmla="*/ 187897 h 375794"/>
              <a:gd name="connsiteX3" fmla="*/ 1222196 w 1410093"/>
              <a:gd name="connsiteY3" fmla="*/ 375794 h 375794"/>
              <a:gd name="connsiteX4" fmla="*/ 0 w 1410093"/>
              <a:gd name="connsiteY4" fmla="*/ 375794 h 375794"/>
              <a:gd name="connsiteX5" fmla="*/ 187897 w 1410093"/>
              <a:gd name="connsiteY5" fmla="*/ 187897 h 375794"/>
              <a:gd name="connsiteX6" fmla="*/ 0 w 1410093"/>
              <a:gd name="connsiteY6" fmla="*/ 0 h 37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0093" h="375794">
                <a:moveTo>
                  <a:pt x="0" y="0"/>
                </a:moveTo>
                <a:lnTo>
                  <a:pt x="1222196" y="0"/>
                </a:lnTo>
                <a:lnTo>
                  <a:pt x="1410093" y="187897"/>
                </a:lnTo>
                <a:lnTo>
                  <a:pt x="1222196" y="375794"/>
                </a:lnTo>
                <a:lnTo>
                  <a:pt x="0" y="375794"/>
                </a:lnTo>
                <a:lnTo>
                  <a:pt x="187897" y="18789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905" tIns="21336" rIns="209233" bIns="21336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   Rates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C58001-5D34-A0EB-E17C-4A12960695CD}"/>
              </a:ext>
            </a:extLst>
          </p:cNvPr>
          <p:cNvSpPr/>
          <p:nvPr/>
        </p:nvSpPr>
        <p:spPr>
          <a:xfrm>
            <a:off x="6632295" y="2846724"/>
            <a:ext cx="1351760" cy="288608"/>
          </a:xfrm>
          <a:custGeom>
            <a:avLst/>
            <a:gdLst>
              <a:gd name="connsiteX0" fmla="*/ 0 w 1761758"/>
              <a:gd name="connsiteY0" fmla="*/ 0 h 375794"/>
              <a:gd name="connsiteX1" fmla="*/ 1573861 w 1761758"/>
              <a:gd name="connsiteY1" fmla="*/ 0 h 375794"/>
              <a:gd name="connsiteX2" fmla="*/ 1761758 w 1761758"/>
              <a:gd name="connsiteY2" fmla="*/ 187897 h 375794"/>
              <a:gd name="connsiteX3" fmla="*/ 1573861 w 1761758"/>
              <a:gd name="connsiteY3" fmla="*/ 375794 h 375794"/>
              <a:gd name="connsiteX4" fmla="*/ 0 w 1761758"/>
              <a:gd name="connsiteY4" fmla="*/ 375794 h 375794"/>
              <a:gd name="connsiteX5" fmla="*/ 187897 w 1761758"/>
              <a:gd name="connsiteY5" fmla="*/ 187897 h 375794"/>
              <a:gd name="connsiteX6" fmla="*/ 0 w 1761758"/>
              <a:gd name="connsiteY6" fmla="*/ 0 h 37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1758" h="375794">
                <a:moveTo>
                  <a:pt x="0" y="0"/>
                </a:moveTo>
                <a:lnTo>
                  <a:pt x="1573861" y="0"/>
                </a:lnTo>
                <a:lnTo>
                  <a:pt x="1761758" y="187897"/>
                </a:lnTo>
                <a:lnTo>
                  <a:pt x="1573861" y="375794"/>
                </a:lnTo>
                <a:lnTo>
                  <a:pt x="0" y="375794"/>
                </a:lnTo>
                <a:lnTo>
                  <a:pt x="187897" y="18789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251905" tIns="21336" rIns="209233" bIns="21336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A46845-06CD-E347-FB3A-E2AB7AF12E12}"/>
              </a:ext>
            </a:extLst>
          </p:cNvPr>
          <p:cNvSpPr txBox="1">
            <a:spLocks/>
          </p:cNvSpPr>
          <p:nvPr/>
        </p:nvSpPr>
        <p:spPr bwMode="auto">
          <a:xfrm>
            <a:off x="1202754" y="2846535"/>
            <a:ext cx="846459" cy="290922"/>
          </a:xfrm>
          <a:prstGeom prst="rect">
            <a:avLst/>
          </a:prstGeom>
        </p:spPr>
        <p:txBody>
          <a:bodyPr vert="horz" wrap="none" lIns="0" tIns="45720" rIns="0" bIns="45720" numCol="1" rtlCol="0" anchor="ctr" anchorCtr="1" compatLnSpc="1">
            <a:prstTxWarp prst="textNoShape">
              <a:avLst/>
            </a:prstTxWarp>
            <a:noAutofit/>
          </a:bodyPr>
          <a:lstStyle>
            <a:lvl1pPr marL="342900" indent="-34290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8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None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ea typeface="ＭＳ Ｐゴシック" charset="0"/>
              </a:rPr>
              <a:t>Outline</a:t>
            </a:r>
            <a:r>
              <a:rPr lang="en-US" sz="1100" b="1" dirty="0">
                <a:solidFill>
                  <a:schemeClr val="tx1"/>
                </a:solidFill>
                <a:ea typeface="ＭＳ Ｐゴシック" charset="0"/>
              </a:rPr>
              <a:t>: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F23380-D104-8983-4BA8-6FE25862B044}"/>
              </a:ext>
            </a:extLst>
          </p:cNvPr>
          <p:cNvSpPr/>
          <p:nvPr/>
        </p:nvSpPr>
        <p:spPr>
          <a:xfrm>
            <a:off x="4385648" y="2846535"/>
            <a:ext cx="1628576" cy="288608"/>
          </a:xfrm>
          <a:custGeom>
            <a:avLst/>
            <a:gdLst>
              <a:gd name="connsiteX0" fmla="*/ 0 w 2111379"/>
              <a:gd name="connsiteY0" fmla="*/ 0 h 484977"/>
              <a:gd name="connsiteX1" fmla="*/ 1868891 w 2111379"/>
              <a:gd name="connsiteY1" fmla="*/ 0 h 484977"/>
              <a:gd name="connsiteX2" fmla="*/ 2111379 w 2111379"/>
              <a:gd name="connsiteY2" fmla="*/ 242489 h 484977"/>
              <a:gd name="connsiteX3" fmla="*/ 1868891 w 2111379"/>
              <a:gd name="connsiteY3" fmla="*/ 484977 h 484977"/>
              <a:gd name="connsiteX4" fmla="*/ 0 w 2111379"/>
              <a:gd name="connsiteY4" fmla="*/ 484977 h 484977"/>
              <a:gd name="connsiteX5" fmla="*/ 242489 w 2111379"/>
              <a:gd name="connsiteY5" fmla="*/ 242489 h 484977"/>
              <a:gd name="connsiteX6" fmla="*/ 0 w 2111379"/>
              <a:gd name="connsiteY6" fmla="*/ 0 h 48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1379" h="484977">
                <a:moveTo>
                  <a:pt x="0" y="0"/>
                </a:moveTo>
                <a:lnTo>
                  <a:pt x="1868891" y="0"/>
                </a:lnTo>
                <a:lnTo>
                  <a:pt x="2111379" y="242489"/>
                </a:lnTo>
                <a:lnTo>
                  <a:pt x="1868891" y="484977"/>
                </a:lnTo>
                <a:lnTo>
                  <a:pt x="0" y="484977"/>
                </a:lnTo>
                <a:lnTo>
                  <a:pt x="242489" y="24248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06497" tIns="21336" rIns="263824" bIns="21336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  Time-Histories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20F65-56AA-1BB3-2559-CCE2022A4565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Temperature Time-Histories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4D7D9-921B-F0DA-97EF-556D872049A6}"/>
              </a:ext>
            </a:extLst>
          </p:cNvPr>
          <p:cNvSpPr/>
          <p:nvPr/>
        </p:nvSpPr>
        <p:spPr>
          <a:xfrm>
            <a:off x="6279726" y="815686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Simulations use separate 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the vibrational relaxation for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8765EB6-F972-3158-9F64-27C6A7025A55}"/>
                  </a:ext>
                </a:extLst>
              </p:cNvPr>
              <p:cNvSpPr/>
              <p:nvPr/>
            </p:nvSpPr>
            <p:spPr>
              <a:xfrm>
                <a:off x="6279157" y="3029430"/>
                <a:ext cx="2761405" cy="950075"/>
              </a:xfrm>
              <a:prstGeom prst="rect">
                <a:avLst/>
              </a:prstGeom>
              <a:gradFill flip="none" rotWithShape="1"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results suggest NO forms with T</a:t>
                </a:r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after delayed NO formation</a:t>
                </a:r>
                <a:endParaRPr lang="en-US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8765EB6-F972-3158-9F64-27C6A7025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157" y="3029430"/>
                <a:ext cx="2761405" cy="950075"/>
              </a:xfrm>
              <a:prstGeom prst="rect">
                <a:avLst/>
              </a:prstGeom>
              <a:blipFill>
                <a:blip r:embed="rId3"/>
                <a:stretch>
                  <a:fillRect t="-1266" r="-1538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F22F3F4-62BF-730B-DAF7-C7968AA18F38}"/>
              </a:ext>
            </a:extLst>
          </p:cNvPr>
          <p:cNvSpPr/>
          <p:nvPr/>
        </p:nvSpPr>
        <p:spPr>
          <a:xfrm>
            <a:off x="6279156" y="1921289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time histories agree well with previously inferred relaxation 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A9FEF-72AC-A959-935A-CD81B1475C52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4EA32E6F-5F98-A653-15DA-32EDF99C5E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26" name="Picture 25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2C2118EF-50BD-C15A-033A-DA26D1C3BE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28" name="Picture 27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974071B0-0856-F66A-3E62-6337C2FD35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31" name="Picture 30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EB38023E-0C54-2598-9391-E340EAFEDA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1FDEEB3-A34C-EA61-8A16-8C896311A74C}"/>
              </a:ext>
            </a:extLst>
          </p:cNvPr>
          <p:cNvSpPr/>
          <p:nvPr/>
        </p:nvSpPr>
        <p:spPr>
          <a:xfrm>
            <a:off x="6279725" y="4123753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Inferred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also agrees with both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results and simulations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28EB4-1D6A-A9EC-C7C6-6D050C8643A5}"/>
              </a:ext>
            </a:extLst>
          </p:cNvPr>
          <p:cNvSpPr txBox="1"/>
          <p:nvPr/>
        </p:nvSpPr>
        <p:spPr>
          <a:xfrm>
            <a:off x="2144517" y="1700245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A0B12-97C8-F741-134D-0B2A41976DE0}"/>
              </a:ext>
            </a:extLst>
          </p:cNvPr>
          <p:cNvSpPr txBox="1"/>
          <p:nvPr/>
        </p:nvSpPr>
        <p:spPr>
          <a:xfrm>
            <a:off x="2144517" y="229581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4310D-D5D6-9844-5C60-A0E5FA4B80FA}"/>
              </a:ext>
            </a:extLst>
          </p:cNvPr>
          <p:cNvSpPr txBox="1"/>
          <p:nvPr/>
        </p:nvSpPr>
        <p:spPr>
          <a:xfrm>
            <a:off x="2144517" y="306870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3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>
                <a:solidFill>
                  <a:srgbClr val="173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30000" dirty="0">
                <a:solidFill>
                  <a:srgbClr val="173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N2</a:t>
            </a:r>
            <a:endParaRPr lang="en-US" dirty="0">
              <a:solidFill>
                <a:srgbClr val="173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C71E0-8405-A5E3-3798-B3BFA0EBFB38}"/>
              </a:ext>
            </a:extLst>
          </p:cNvPr>
          <p:cNvSpPr txBox="1"/>
          <p:nvPr/>
        </p:nvSpPr>
        <p:spPr>
          <a:xfrm>
            <a:off x="3946540" y="176576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30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(inferred)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02AE0-8E33-70D3-6F54-5497EA6AA00A}"/>
              </a:ext>
            </a:extLst>
          </p:cNvPr>
          <p:cNvSpPr txBox="1"/>
          <p:nvPr/>
        </p:nvSpPr>
        <p:spPr>
          <a:xfrm>
            <a:off x="3946539" y="267680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30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(inferred)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44513-F128-68E7-8539-3182BC07B60C}"/>
              </a:ext>
            </a:extLst>
          </p:cNvPr>
          <p:cNvSpPr txBox="1"/>
          <p:nvPr/>
        </p:nvSpPr>
        <p:spPr>
          <a:xfrm>
            <a:off x="2706394" y="1361309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(inferred)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0A26044-CEAF-CAA2-90FB-64F7376A3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308488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50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 animBg="1"/>
      <p:bldP spid="5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Number Density Time-Histories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A9FEF-72AC-A959-935A-CD81B1475C52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C43DCA-BFCB-259D-341B-99CF963793CE}"/>
              </a:ext>
            </a:extLst>
          </p:cNvPr>
          <p:cNvSpPr/>
          <p:nvPr/>
        </p:nvSpPr>
        <p:spPr>
          <a:xfrm>
            <a:off x="6279726" y="815686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simulations couple density change and chemistry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FC68E2-921F-5AA4-F07D-5658215B7740}"/>
              </a:ext>
            </a:extLst>
          </p:cNvPr>
          <p:cNvSpPr/>
          <p:nvPr/>
        </p:nvSpPr>
        <p:spPr>
          <a:xfrm>
            <a:off x="6279157" y="3029430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increase primarily sensitive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Zeldovich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reactions (esp. 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N2-O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C8A008-2430-064B-FF17-0DECD775ABB1}"/>
              </a:ext>
            </a:extLst>
          </p:cNvPr>
          <p:cNvSpPr/>
          <p:nvPr/>
        </p:nvSpPr>
        <p:spPr>
          <a:xfrm>
            <a:off x="6279156" y="1921289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decrease primarily sensitive to 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O2-O2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O2-N2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O2-O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6B7799-A540-32BF-D8B1-EE18F34B7077}"/>
              </a:ext>
            </a:extLst>
          </p:cNvPr>
          <p:cNvSpPr/>
          <p:nvPr/>
        </p:nvSpPr>
        <p:spPr>
          <a:xfrm>
            <a:off x="6279725" y="4123753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time-histories highlight vibrational-state sensitivity of diagnostics</a:t>
            </a:r>
          </a:p>
        </p:txBody>
      </p:sp>
      <p:pic>
        <p:nvPicPr>
          <p:cNvPr id="4" name="Picture 3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09CA5BD5-EF32-61CF-6221-6D470E6786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9" name="Picture 8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C7290649-7937-81FF-0D0E-819E91BDE6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13" name="Picture 12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11476275-AEB5-652A-BDA0-E6E5858737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16" name="Picture 15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032B0075-5BBC-63CC-4B10-7CBE3C8679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18" name="Picture 1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E7135D1E-B91B-3804-CEE7-ADFE5BC0FC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417A22-BBC4-1159-7BF7-5ECD1B4BFE3B}"/>
                  </a:ext>
                </a:extLst>
              </p:cNvPr>
              <p:cNvSpPr txBox="1"/>
              <p:nvPr/>
            </p:nvSpPr>
            <p:spPr>
              <a:xfrm>
                <a:off x="1147419" y="1689282"/>
                <a:ext cx="646716" cy="40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𝑡𝑜𝑡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417A22-BBC4-1159-7BF7-5ECD1B4BF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19" y="1689282"/>
                <a:ext cx="646716" cy="4071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3743B1-D4A9-95B6-9ED5-8CCC991A7015}"/>
                  </a:ext>
                </a:extLst>
              </p:cNvPr>
              <p:cNvSpPr txBox="1"/>
              <p:nvPr/>
            </p:nvSpPr>
            <p:spPr>
              <a:xfrm>
                <a:off x="3013165" y="3038954"/>
                <a:ext cx="646716" cy="371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𝑡𝑜𝑡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3743B1-D4A9-95B6-9ED5-8CCC991A7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65" y="3038954"/>
                <a:ext cx="646716" cy="371255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12189F-2BEC-F2FC-25B3-2402CA740F2F}"/>
                  </a:ext>
                </a:extLst>
              </p:cNvPr>
              <p:cNvSpPr txBox="1"/>
              <p:nvPr/>
            </p:nvSpPr>
            <p:spPr>
              <a:xfrm>
                <a:off x="1283459" y="3293479"/>
                <a:ext cx="994888" cy="421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18833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18833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18833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18833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18833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solidFill>
                                <a:srgbClr val="F18833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rgbClr val="F18833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"=4−6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188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12189F-2BEC-F2FC-25B3-2402CA74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459" y="3293479"/>
                <a:ext cx="994888" cy="421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B5E6E9-55C7-1339-B3D6-04CD9F714E85}"/>
                  </a:ext>
                </a:extLst>
              </p:cNvPr>
              <p:cNvSpPr txBox="1"/>
              <p:nvPr/>
            </p:nvSpPr>
            <p:spPr>
              <a:xfrm>
                <a:off x="3955681" y="3067789"/>
                <a:ext cx="775277" cy="389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"=0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B5E6E9-55C7-1339-B3D6-04CD9F714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681" y="3067789"/>
                <a:ext cx="775277" cy="389466"/>
              </a:xfrm>
              <a:prstGeom prst="rect">
                <a:avLst/>
              </a:prstGeom>
              <a:blipFill>
                <a:blip r:embed="rId16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841F57-5857-774A-77DA-9FCE38F8AB38}"/>
                  </a:ext>
                </a:extLst>
              </p:cNvPr>
              <p:cNvSpPr txBox="1"/>
              <p:nvPr/>
            </p:nvSpPr>
            <p:spPr>
              <a:xfrm>
                <a:off x="5029787" y="3115000"/>
                <a:ext cx="775277" cy="389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1736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1736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1736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rgbClr val="1736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1736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rgbClr val="1736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"=2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173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841F57-5857-774A-77DA-9FCE38F8A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787" y="3115000"/>
                <a:ext cx="775277" cy="389466"/>
              </a:xfrm>
              <a:prstGeom prst="rect">
                <a:avLst/>
              </a:prstGeom>
              <a:blipFill>
                <a:blip r:embed="rId17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29FF1A4-A724-8D82-11C3-E3B7597A2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308488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6008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3" grpId="0"/>
      <p:bldP spid="14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76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Features of Best-Fit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C99F2-D602-B07D-9F31-8ACE0B9A049B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D53BEC-0368-A8F4-1CD2-717BADE410B8}"/>
              </a:ext>
            </a:extLst>
          </p:cNvPr>
          <p:cNvSpPr/>
          <p:nvPr/>
        </p:nvSpPr>
        <p:spPr>
          <a:xfrm>
            <a:off x="6279726" y="2104486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wavelengths are reasonably reproduced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Jerig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O2-N2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DE7340-0FFB-F109-D385-591A6112A8D3}"/>
              </a:ext>
            </a:extLst>
          </p:cNvPr>
          <p:cNvSpPr/>
          <p:nvPr/>
        </p:nvSpPr>
        <p:spPr>
          <a:xfrm>
            <a:off x="6279726" y="3453021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formation delayed, requiring a Park 2-T correction</a:t>
            </a:r>
          </a:p>
        </p:txBody>
      </p:sp>
      <p:pic>
        <p:nvPicPr>
          <p:cNvPr id="12" name="Picture 11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D889CA72-E8B4-4B33-E475-0AFE79EE02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A39E7-EF21-B6A5-5D5E-E95E604C66A7}"/>
                  </a:ext>
                </a:extLst>
              </p:cNvPr>
              <p:cNvSpPr txBox="1"/>
              <p:nvPr/>
            </p:nvSpPr>
            <p:spPr>
              <a:xfrm>
                <a:off x="2709972" y="928561"/>
                <a:ext cx="2533541" cy="888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bSup>
                      <m:r>
                        <a:rPr lang="en-US" alt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sSubSup>
                            <m:sSubSupPr>
                              <m:ctrlP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alt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altLang="en-US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e>
                      </m:rad>
                      <m:r>
                        <a:rPr lang="en-US" alt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CA39E7-EF21-B6A5-5D5E-E95E604C6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972" y="928561"/>
                <a:ext cx="2533541" cy="888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C2015FA-79DC-25C8-2EFE-AD742C487C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308488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5014F23-43F9-A8BE-214B-D00BA3E280D5}"/>
              </a:ext>
            </a:extLst>
          </p:cNvPr>
          <p:cNvSpPr/>
          <p:nvPr/>
        </p:nvSpPr>
        <p:spPr>
          <a:xfrm>
            <a:off x="6279725" y="827775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Early-time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vibrational relaxation present at all wavelengths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T/P Sweeps Exhibit Consistent Behavior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A9FEF-72AC-A959-935A-CD81B1475C52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C43DCA-BFCB-259D-341B-99CF963793CE}"/>
              </a:ext>
            </a:extLst>
          </p:cNvPr>
          <p:cNvSpPr/>
          <p:nvPr/>
        </p:nvSpPr>
        <p:spPr>
          <a:xfrm>
            <a:off x="586102" y="4123752"/>
            <a:ext cx="2383809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Delay in NO formation increases at lower temperature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C8A008-2430-064B-FF17-0DECD775ABB1}"/>
              </a:ext>
            </a:extLst>
          </p:cNvPr>
          <p:cNvSpPr/>
          <p:nvPr/>
        </p:nvSpPr>
        <p:spPr>
          <a:xfrm>
            <a:off x="3140722" y="4123753"/>
            <a:ext cx="2967468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Onset of NO formation occurs earlier in higher pressure experiments</a:t>
            </a:r>
          </a:p>
        </p:txBody>
      </p:sp>
      <p:pic>
        <p:nvPicPr>
          <p:cNvPr id="4" name="Picture 3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015B19B-2820-7C9C-E300-D5CFD3E92C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00" y="715295"/>
            <a:ext cx="4298313" cy="3291840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1087A6F-C2FC-02E7-596C-1CF44832DF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530" y="715295"/>
            <a:ext cx="4298313" cy="329184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A352B7-A8E6-B016-D0BB-6B4E804B50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308488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610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a graph showing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9F7C8E0C-4B6C-DDA7-C00A-936194CC3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05" y="36576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O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r>
              <a:rPr lang="en-US" altLang="en-US" dirty="0">
                <a:latin typeface="Arial" pitchFamily="34" charset="0"/>
              </a:rPr>
              <a:t>-N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r>
              <a:rPr lang="en-US" altLang="en-US" dirty="0">
                <a:latin typeface="Arial" pitchFamily="34" charset="0"/>
              </a:rPr>
              <a:t> Vibrational Relaxation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4D7D9-921B-F0DA-97EF-556D872049A6}"/>
              </a:ext>
            </a:extLst>
          </p:cNvPr>
          <p:cNvSpPr/>
          <p:nvPr/>
        </p:nvSpPr>
        <p:spPr>
          <a:xfrm>
            <a:off x="6392700" y="890029"/>
            <a:ext cx="2701292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agrees well with previous vibrational relaxation study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765EB6-F972-3158-9F64-27C6A7025A55}"/>
              </a:ext>
            </a:extLst>
          </p:cNvPr>
          <p:cNvSpPr/>
          <p:nvPr/>
        </p:nvSpPr>
        <p:spPr>
          <a:xfrm>
            <a:off x="6392698" y="2721178"/>
            <a:ext cx="2701294" cy="1203664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High-T data deviate from the Millikan and White correlation (used in Park 2-T model)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2F3F4-62BF-730B-DAF7-C7968AA18F38}"/>
              </a:ext>
            </a:extLst>
          </p:cNvPr>
          <p:cNvSpPr/>
          <p:nvPr/>
        </p:nvSpPr>
        <p:spPr>
          <a:xfrm>
            <a:off x="6392699" y="1969859"/>
            <a:ext cx="2701293" cy="601891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Significantly lower scatter than literature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6DA6B-FBD4-FC5C-31B4-7AD4FC7010ED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7D91DF-01A2-B287-6623-3370B6FA5E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014701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88F02EE-5968-42AF-034A-992B532C65D8}"/>
              </a:ext>
            </a:extLst>
          </p:cNvPr>
          <p:cNvSpPr/>
          <p:nvPr/>
        </p:nvSpPr>
        <p:spPr>
          <a:xfrm>
            <a:off x="6392698" y="4074270"/>
            <a:ext cx="2701294" cy="601891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 agreement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Andrienko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Boyd</a:t>
            </a:r>
          </a:p>
        </p:txBody>
      </p:sp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61CAEE72-CE64-6996-B740-4F1E97A68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pic>
        <p:nvPicPr>
          <p:cNvPr id="17" name="Picture 16" descr="A graph of a graph showing the number of numbers and the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57A7445-F76E-A32D-5509-37221525C7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graph&#10;&#10;Description automatically generated">
            <a:extLst>
              <a:ext uri="{FF2B5EF4-FFF2-40B4-BE49-F238E27FC236}">
                <a16:creationId xmlns:a16="http://schemas.microsoft.com/office/drawing/2014/main" id="{22FF563B-2327-328E-FCD2-D097C694E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05" y="36576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O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r>
              <a:rPr lang="en-US" altLang="en-US" dirty="0">
                <a:latin typeface="Arial" pitchFamily="34" charset="0"/>
              </a:rPr>
              <a:t>-N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r>
              <a:rPr lang="en-US" altLang="en-US" dirty="0">
                <a:latin typeface="Arial" pitchFamily="34" charset="0"/>
              </a:rPr>
              <a:t> Dissociation Rate Inferences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6DA6B-FBD4-FC5C-31B4-7AD4FC7010ED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492D98-FEA5-AA19-36E4-DB995D6975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122935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1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4545A8D-E231-79CC-C927-C23BA5CC26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pic>
        <p:nvPicPr>
          <p:cNvPr id="18" name="Picture 17" descr="A graph of a graph showing the same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F5724C1F-1EE2-F5E4-6509-079BECDF9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32A286-775D-E8C8-32EF-E3157746C979}"/>
              </a:ext>
            </a:extLst>
          </p:cNvPr>
          <p:cNvSpPr/>
          <p:nvPr/>
        </p:nvSpPr>
        <p:spPr>
          <a:xfrm>
            <a:off x="6309360" y="1455463"/>
            <a:ext cx="2731770" cy="1130873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agrees with previous experimental inferences, with lower scatter than literature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48CED-4E98-9D3D-49A1-3D4CF0E758DB}"/>
              </a:ext>
            </a:extLst>
          </p:cNvPr>
          <p:cNvSpPr/>
          <p:nvPr/>
        </p:nvSpPr>
        <p:spPr>
          <a:xfrm>
            <a:off x="6309360" y="594908"/>
            <a:ext cx="2731770" cy="746051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rates are similar to previous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2F3F4-62BF-730B-DAF7-C7968AA18F38}"/>
              </a:ext>
            </a:extLst>
          </p:cNvPr>
          <p:cNvSpPr/>
          <p:nvPr/>
        </p:nvSpPr>
        <p:spPr>
          <a:xfrm>
            <a:off x="6309361" y="2713698"/>
            <a:ext cx="2731770" cy="746051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Trend agrees well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Andrienko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Boyd rate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765EB6-F972-3158-9F64-27C6A7025A55}"/>
              </a:ext>
            </a:extLst>
          </p:cNvPr>
          <p:cNvSpPr/>
          <p:nvPr/>
        </p:nvSpPr>
        <p:spPr>
          <a:xfrm>
            <a:off x="6309360" y="3639136"/>
            <a:ext cx="2731772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dissociation ~10x slower than predicted by Park 2-T model</a:t>
            </a:r>
          </a:p>
        </p:txBody>
      </p:sp>
    </p:spTree>
    <p:extLst>
      <p:ext uri="{BB962C8B-B14F-4D97-AF65-F5344CB8AC3E}">
        <p14:creationId xmlns:p14="http://schemas.microsoft.com/office/powerpoint/2010/main" val="4784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a graph showing a red and green line&#10;&#10;Description automatically generated with medium confidence">
            <a:extLst>
              <a:ext uri="{FF2B5EF4-FFF2-40B4-BE49-F238E27FC236}">
                <a16:creationId xmlns:a16="http://schemas.microsoft.com/office/drawing/2014/main" id="{99BAD870-07F3-0345-6B69-9004D39FE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76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N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r>
              <a:rPr lang="en-US" altLang="en-US" dirty="0">
                <a:latin typeface="Arial" pitchFamily="34" charset="0"/>
              </a:rPr>
              <a:t>-O </a:t>
            </a:r>
            <a:r>
              <a:rPr lang="en-US" altLang="en-US" dirty="0" err="1">
                <a:latin typeface="Arial" pitchFamily="34" charset="0"/>
              </a:rPr>
              <a:t>Zeldovich</a:t>
            </a:r>
            <a:r>
              <a:rPr lang="en-US" altLang="en-US" dirty="0">
                <a:latin typeface="Arial" pitchFamily="34" charset="0"/>
              </a:rPr>
              <a:t> Exchange Rate Inferences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C99F2-D602-B07D-9F31-8ACE0B9A049B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F0EFC8A-00B5-B23D-B59C-5BA22B980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122935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 descr="A graph of a graph showing the same number of k&#10;&#10;Description automatically generated with medium confidence">
            <a:extLst>
              <a:ext uri="{FF2B5EF4-FFF2-40B4-BE49-F238E27FC236}">
                <a16:creationId xmlns:a16="http://schemas.microsoft.com/office/drawing/2014/main" id="{55B99217-E1DF-D8A0-A4A7-9F3659C22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731521"/>
            <a:ext cx="5760720" cy="4410103"/>
          </a:xfrm>
          <a:prstGeom prst="rect">
            <a:avLst/>
          </a:prstGeom>
        </p:spPr>
      </p:pic>
      <p:pic>
        <p:nvPicPr>
          <p:cNvPr id="15" name="Picture 14" descr="A graph of a graph showing the results of a work&#10;&#10;Description automatically generated with medium confidence">
            <a:extLst>
              <a:ext uri="{FF2B5EF4-FFF2-40B4-BE49-F238E27FC236}">
                <a16:creationId xmlns:a16="http://schemas.microsoft.com/office/drawing/2014/main" id="{E4DA9F9F-49B3-449F-7588-3A1A513A19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40" y="731520"/>
            <a:ext cx="5760720" cy="4410104"/>
          </a:xfrm>
          <a:prstGeom prst="rect">
            <a:avLst/>
          </a:prstGeom>
        </p:spPr>
      </p:pic>
      <p:pic>
        <p:nvPicPr>
          <p:cNvPr id="17" name="Picture 16" descr="A graph of a graph showing the different types of work&#10;&#10;Description automatically generated with medium confidence">
            <a:extLst>
              <a:ext uri="{FF2B5EF4-FFF2-40B4-BE49-F238E27FC236}">
                <a16:creationId xmlns:a16="http://schemas.microsoft.com/office/drawing/2014/main" id="{A8ED027A-1E4E-BC1A-F75C-A69322C32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0" y="731520"/>
            <a:ext cx="5760720" cy="44101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51D016-B883-3374-FDAA-0497D83F248D}"/>
              </a:ext>
            </a:extLst>
          </p:cNvPr>
          <p:cNvSpPr/>
          <p:nvPr/>
        </p:nvSpPr>
        <p:spPr>
          <a:xfrm>
            <a:off x="6307097" y="4254818"/>
            <a:ext cx="2731772" cy="777153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recent data and models differ from Park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118DD0-14EB-DD9B-E903-CB786389BA6C}"/>
              </a:ext>
            </a:extLst>
          </p:cNvPr>
          <p:cNvSpPr/>
          <p:nvPr/>
        </p:nvSpPr>
        <p:spPr>
          <a:xfrm>
            <a:off x="6307097" y="1980914"/>
            <a:ext cx="2731772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Difference between 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 and air is also present in literature experiments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8081B-0B62-C624-D0B0-C15D98200D31}"/>
              </a:ext>
            </a:extLst>
          </p:cNvPr>
          <p:cNvSpPr/>
          <p:nvPr/>
        </p:nvSpPr>
        <p:spPr>
          <a:xfrm>
            <a:off x="6309360" y="3019934"/>
            <a:ext cx="2731772" cy="1145939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results span predictions of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 models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different activation energy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A45FA4-CD22-9F84-B4F4-B2B19C5B679B}"/>
              </a:ext>
            </a:extLst>
          </p:cNvPr>
          <p:cNvSpPr/>
          <p:nvPr/>
        </p:nvSpPr>
        <p:spPr>
          <a:xfrm>
            <a:off x="6309360" y="746029"/>
            <a:ext cx="2731772" cy="1145940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Notable difference between rate inferred in 21%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in 5% 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O/N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low-T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graph showing the time&#10;&#10;Description automatically generated with medium confidence">
            <a:extLst>
              <a:ext uri="{FF2B5EF4-FFF2-40B4-BE49-F238E27FC236}">
                <a16:creationId xmlns:a16="http://schemas.microsoft.com/office/drawing/2014/main" id="{109D8A73-60AA-F519-F135-D74B33BE84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76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Park Model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C99F2-D602-B07D-9F31-8ACE0B9A049B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6F87D-2BB7-FB31-CC6F-630987F9518D}"/>
              </a:ext>
            </a:extLst>
          </p:cNvPr>
          <p:cNvSpPr/>
          <p:nvPr/>
        </p:nvSpPr>
        <p:spPr>
          <a:xfrm>
            <a:off x="6279726" y="815686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Park 2-T model predicts fast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relaxation and dissociation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E6727-ED94-6F2A-F53B-FFFC219E231E}"/>
              </a:ext>
            </a:extLst>
          </p:cNvPr>
          <p:cNvSpPr/>
          <p:nvPr/>
        </p:nvSpPr>
        <p:spPr>
          <a:xfrm>
            <a:off x="6279726" y="3512757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Overall, Park 2-T model is insufficient to reproduced observations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92D20-D5E8-05D8-1103-195D97592816}"/>
              </a:ext>
            </a:extLst>
          </p:cNvPr>
          <p:cNvSpPr/>
          <p:nvPr/>
        </p:nvSpPr>
        <p:spPr>
          <a:xfrm>
            <a:off x="6279726" y="2164221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Subsequent NO formation also occurring too fast</a:t>
            </a:r>
          </a:p>
        </p:txBody>
      </p:sp>
      <p:pic>
        <p:nvPicPr>
          <p:cNvPr id="19" name="Picture 1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BF6003C-6D66-BE1D-1195-6DD73F57C7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17" name="Picture 16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75BD131-896F-C6ED-4B97-2D3AEBD3A7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57D42DE-D61D-5880-0F64-19990DA41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122935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256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21ACFE30-6872-4979-9C44-8E46C80D84DF}"/>
              </a:ext>
            </a:extLst>
          </p:cNvPr>
          <p:cNvSpPr txBox="1">
            <a:spLocks/>
          </p:cNvSpPr>
          <p:nvPr/>
        </p:nvSpPr>
        <p:spPr bwMode="auto">
          <a:xfrm>
            <a:off x="914399" y="408691"/>
            <a:ext cx="7311389" cy="30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Arial" pitchFamily="34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876299" y="777441"/>
                <a:ext cx="3173951" cy="4334768"/>
              </a:xfrm>
            </p:spPr>
            <p:txBody>
              <a:bodyPr wrap="square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Clr>
                    <a:srgbClr val="8C1515"/>
                  </a:buClr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Seven wavelengths probe O</a:t>
                </a:r>
                <a:r>
                  <a:rPr lang="en-US" altLang="en-US" sz="1400" b="1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 in </a:t>
                </a:r>
              </a:p>
              <a:p>
                <a:pPr marL="0" indent="0">
                  <a:spcBef>
                    <a:spcPts val="0"/>
                  </a:spcBef>
                  <a:buClr>
                    <a:srgbClr val="8C1515"/>
                  </a:buClr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v” = 4-6 and NO in v” = 0, 2</a:t>
                </a:r>
              </a:p>
              <a:p>
                <a:pPr marL="171450" lvl="1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Optical strategies ensure low noise</a:t>
                </a:r>
              </a:p>
              <a:p>
                <a:pPr marL="171450" lvl="1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Inferred quantities include T</a:t>
                </a:r>
                <a:r>
                  <a:rPr lang="en-US" altLang="en-US" sz="1200" baseline="-25000" dirty="0">
                    <a:solidFill>
                      <a:schemeClr val="tx1"/>
                    </a:solidFill>
                    <a:latin typeface="Arial" pitchFamily="34" charset="0"/>
                  </a:rPr>
                  <a:t>v</a:t>
                </a:r>
                <a:r>
                  <a:rPr lang="en-US" altLang="en-US" sz="1200" baseline="30000" dirty="0">
                    <a:solidFill>
                      <a:schemeClr val="tx1"/>
                    </a:solidFill>
                    <a:latin typeface="Arial" pitchFamily="34" charset="0"/>
                  </a:rPr>
                  <a:t>O2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,</a:t>
                </a:r>
                <a:r>
                  <a:rPr lang="en-US" altLang="en-US" sz="1200" baseline="-25000" dirty="0">
                    <a:solidFill>
                      <a:schemeClr val="tx1"/>
                    </a:solidFill>
                    <a:latin typeface="Arial" pitchFamily="34" charset="0"/>
                  </a:rPr>
                  <a:t> </a:t>
                </a:r>
                <a:r>
                  <a:rPr lang="en-US" altLang="en-US" sz="1200" dirty="0" err="1">
                    <a:solidFill>
                      <a:schemeClr val="tx1"/>
                    </a:solidFill>
                    <a:latin typeface="Arial" pitchFamily="34" charset="0"/>
                  </a:rPr>
                  <a:t>T</a:t>
                </a:r>
                <a:r>
                  <a:rPr lang="en-US" altLang="en-US" sz="1200" baseline="-25000" dirty="0" err="1">
                    <a:solidFill>
                      <a:schemeClr val="tx1"/>
                    </a:solidFill>
                    <a:latin typeface="Arial" pitchFamily="34" charset="0"/>
                  </a:rPr>
                  <a:t>v</a:t>
                </a:r>
                <a:r>
                  <a:rPr lang="en-US" altLang="en-US" sz="1200" baseline="30000" dirty="0" err="1">
                    <a:solidFill>
                      <a:schemeClr val="tx1"/>
                    </a:solidFill>
                    <a:latin typeface="Arial" pitchFamily="34" charset="0"/>
                  </a:rPr>
                  <a:t>NO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, </a:t>
                </a:r>
                <a:r>
                  <a:rPr lang="en-US" altLang="en-US" sz="1200" dirty="0" err="1">
                    <a:solidFill>
                      <a:schemeClr val="tx1"/>
                    </a:solidFill>
                    <a:latin typeface="Arial" pitchFamily="34" charset="0"/>
                  </a:rPr>
                  <a:t>T</a:t>
                </a:r>
                <a:r>
                  <a:rPr lang="en-US" altLang="en-US" sz="1200" baseline="-25000" dirty="0" err="1">
                    <a:solidFill>
                      <a:schemeClr val="tx1"/>
                    </a:solidFill>
                    <a:latin typeface="Arial" pitchFamily="34" charset="0"/>
                  </a:rPr>
                  <a:t>tr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, n</a:t>
                </a:r>
                <a:r>
                  <a:rPr lang="en-US" altLang="en-US" sz="1200" baseline="-25000" dirty="0">
                    <a:solidFill>
                      <a:schemeClr val="tx1"/>
                    </a:solidFill>
                    <a:latin typeface="Arial" pitchFamily="34" charset="0"/>
                  </a:rPr>
                  <a:t>O2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, </a:t>
                </a:r>
                <a:r>
                  <a:rPr lang="en-US" altLang="en-US" sz="1200" dirty="0" err="1">
                    <a:solidFill>
                      <a:schemeClr val="tx1"/>
                    </a:solidFill>
                    <a:latin typeface="Arial" pitchFamily="34" charset="0"/>
                  </a:rPr>
                  <a:t>n</a:t>
                </a:r>
                <a:r>
                  <a:rPr lang="en-US" altLang="en-US" sz="1200" baseline="-25000" dirty="0" err="1">
                    <a:solidFill>
                      <a:schemeClr val="tx1"/>
                    </a:solidFill>
                    <a:latin typeface="Arial" pitchFamily="34" charset="0"/>
                  </a:rPr>
                  <a:t>NO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, and </a:t>
                </a:r>
                <a:r>
                  <a:rPr lang="en-US" altLang="en-US" sz="1200" dirty="0" err="1">
                    <a:solidFill>
                      <a:schemeClr val="tx1"/>
                    </a:solidFill>
                    <a:latin typeface="Arial" pitchFamily="34" charset="0"/>
                  </a:rPr>
                  <a:t>n</a:t>
                </a:r>
                <a:r>
                  <a:rPr lang="en-US" altLang="en-US" sz="1200" baseline="-25000" dirty="0" err="1">
                    <a:solidFill>
                      <a:schemeClr val="tx1"/>
                    </a:solidFill>
                    <a:latin typeface="Arial" pitchFamily="34" charset="0"/>
                  </a:rPr>
                  <a:t>v</a:t>
                </a:r>
                <a:r>
                  <a:rPr lang="en-US" altLang="en-US" sz="1200" baseline="-25000" dirty="0">
                    <a:solidFill>
                      <a:schemeClr val="tx1"/>
                    </a:solidFill>
                    <a:latin typeface="Arial" pitchFamily="34" charset="0"/>
                  </a:rPr>
                  <a:t>”</a:t>
                </a:r>
                <a:endParaRPr lang="en-US" altLang="en-US" sz="1400" dirty="0">
                  <a:latin typeface="Arial" pitchFamily="34" charset="0"/>
                </a:endParaRPr>
              </a:p>
              <a:p>
                <a:pPr marL="0" lvl="0" indent="0">
                  <a:buClr>
                    <a:srgbClr val="8C1515"/>
                  </a:buClr>
                </a:pPr>
                <a:endParaRPr lang="en-US" altLang="en-US" sz="600" b="1" dirty="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 marL="0" lvl="0" indent="0">
                  <a:buClr>
                    <a:srgbClr val="8C1515"/>
                  </a:buClr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NO formation in 21% O</a:t>
                </a:r>
                <a:r>
                  <a:rPr lang="en-US" altLang="en-US" sz="1400" b="1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/N</a:t>
                </a:r>
                <a:r>
                  <a:rPr lang="en-US" altLang="en-US" sz="1400" b="1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 mixtures exhibits a delay corresponding to the N</a:t>
                </a:r>
                <a:r>
                  <a:rPr lang="en-US" altLang="en-US" sz="1400" b="1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 vibrational relaxation time</a:t>
                </a:r>
              </a:p>
              <a:p>
                <a:pPr marL="171450" lvl="1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e>
                    </m:rad>
                  </m:oMath>
                </a14:m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 dependence for k</a:t>
                </a:r>
                <a:r>
                  <a:rPr lang="en-US" altLang="en-US" sz="1200" baseline="-25000" dirty="0">
                    <a:solidFill>
                      <a:schemeClr val="tx1"/>
                    </a:solidFill>
                    <a:latin typeface="Arial" pitchFamily="34" charset="0"/>
                  </a:rPr>
                  <a:t>z</a:t>
                </a:r>
                <a:r>
                  <a:rPr lang="en-US" altLang="en-US" sz="1200" baseline="30000" dirty="0">
                    <a:solidFill>
                      <a:schemeClr val="tx1"/>
                    </a:solidFill>
                    <a:latin typeface="Arial" pitchFamily="34" charset="0"/>
                  </a:rPr>
                  <a:t>N2-O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 reasonably reproduces the experimental results</a:t>
                </a:r>
              </a:p>
              <a:p>
                <a:pPr marL="0" lvl="0" indent="0">
                  <a:buClr>
                    <a:srgbClr val="8C1515"/>
                  </a:buClr>
                </a:pPr>
                <a:endParaRPr lang="en-US" altLang="en-US" sz="600" b="1" dirty="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 marL="0" indent="0">
                  <a:buClr>
                    <a:srgbClr val="8C1515"/>
                  </a:buClr>
                </a:pP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Combined O</a:t>
                </a:r>
                <a:r>
                  <a:rPr lang="en-US" altLang="en-US" sz="1400" b="1" baseline="-25000" dirty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Arial" pitchFamily="34" charset="0"/>
                  </a:rPr>
                  <a:t> and NO results differ significantly from Park 2-T model</a:t>
                </a:r>
                <a:endParaRPr lang="en-US" altLang="en-US" sz="1200" b="1" dirty="0">
                  <a:solidFill>
                    <a:schemeClr val="tx1"/>
                  </a:solidFill>
                  <a:latin typeface="Arial" pitchFamily="34" charset="0"/>
                </a:endParaRPr>
              </a:p>
              <a:p>
                <a:pPr marL="171450" lvl="1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O</a:t>
                </a:r>
                <a:r>
                  <a:rPr lang="en-US" altLang="en-US" sz="1200" baseline="-25000" dirty="0">
                    <a:solidFill>
                      <a:schemeClr val="tx1"/>
                    </a:solidFill>
                    <a:latin typeface="Arial" pitchFamily="34" charset="0"/>
                  </a:rPr>
                  <a:t>2</a:t>
                </a: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 vibrational relaxation and dissociation both occur too fast</a:t>
                </a:r>
              </a:p>
              <a:p>
                <a:pPr marL="171450" lvl="1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>
                    <a:solidFill>
                      <a:schemeClr val="tx1"/>
                    </a:solidFill>
                    <a:latin typeface="Arial" pitchFamily="34" charset="0"/>
                  </a:rPr>
                  <a:t>NO onset is early, with formation occurring slightly too fast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876299" y="777441"/>
                <a:ext cx="3173951" cy="4334768"/>
              </a:xfrm>
              <a:blipFill>
                <a:blip r:embed="rId3"/>
                <a:stretch>
                  <a:fillRect l="-3462" t="-281" r="-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C1D9EF6-78F8-4E34-9D59-1291E106C516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18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2E2A963-8F47-58CD-654B-B678F2FC3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109537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A732DA0A-1F79-AAF7-D568-F858FBA827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095" y="777441"/>
            <a:ext cx="2548796" cy="1951224"/>
          </a:xfrm>
          <a:prstGeom prst="rect">
            <a:avLst/>
          </a:prstGeom>
        </p:spPr>
      </p:pic>
      <p:pic>
        <p:nvPicPr>
          <p:cNvPr id="4" name="Picture 3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E8DA1878-115D-FED2-28BB-EBA01F3F50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204" y="777441"/>
            <a:ext cx="2548796" cy="1951224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C262FB-C888-DD63-21B2-7E3CC955D10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350" y="2866731"/>
            <a:ext cx="2543169" cy="1947672"/>
          </a:xfrm>
          <a:prstGeom prst="rect">
            <a:avLst/>
          </a:prstGeom>
        </p:spPr>
      </p:pic>
      <p:pic>
        <p:nvPicPr>
          <p:cNvPr id="10" name="Picture 9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ED466736-1047-ED78-21EC-1C3C1C67CA7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44" y="2944825"/>
            <a:ext cx="2544156" cy="19476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9F0150-A6D6-BD12-3FC5-8BEBE3D4A868}"/>
              </a:ext>
            </a:extLst>
          </p:cNvPr>
          <p:cNvSpPr/>
          <p:nvPr/>
        </p:nvSpPr>
        <p:spPr>
          <a:xfrm>
            <a:off x="788966" y="4753859"/>
            <a:ext cx="3809702" cy="325469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infer k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O2-N2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N2-O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9074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712506"/>
            <a:ext cx="5517760" cy="443099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Clr>
                <a:srgbClr val="8C1515"/>
              </a:buClr>
            </a:pPr>
            <a:r>
              <a:rPr lang="en-US" altLang="en-US" sz="1600" dirty="0">
                <a:latin typeface="Arial" pitchFamily="34" charset="0"/>
              </a:rPr>
              <a:t>Stanford Colleagues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 u="sng" dirty="0">
                <a:solidFill>
                  <a:schemeClr val="tx1"/>
                </a:solidFill>
                <a:latin typeface="Arial" pitchFamily="34" charset="0"/>
              </a:rPr>
              <a:t>Students:</a:t>
            </a:r>
            <a:r>
              <a:rPr lang="en-US" altLang="en-US" sz="1400" dirty="0">
                <a:solidFill>
                  <a:schemeClr val="tx1"/>
                </a:solidFill>
                <a:latin typeface="Arial" pitchFamily="34" charset="0"/>
              </a:rPr>
              <a:t> Spencer Barnes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 u="sng" dirty="0">
                <a:solidFill>
                  <a:schemeClr val="tx1"/>
                </a:solidFill>
                <a:latin typeface="Arial" pitchFamily="34" charset="0"/>
              </a:rPr>
              <a:t>Principal Investigator:</a:t>
            </a:r>
            <a:r>
              <a:rPr lang="en-US" altLang="en-US" sz="1400" dirty="0">
                <a:solidFill>
                  <a:schemeClr val="tx1"/>
                </a:solidFill>
                <a:latin typeface="Arial" pitchFamily="34" charset="0"/>
              </a:rPr>
              <a:t> Prof. Ronald Hanson</a:t>
            </a:r>
          </a:p>
          <a:p>
            <a:pPr marL="0" lvl="1" indent="0">
              <a:buNone/>
            </a:pPr>
            <a:endParaRPr lang="en-US" altLang="en-US" sz="700" dirty="0">
              <a:solidFill>
                <a:schemeClr val="tx1"/>
              </a:solidFill>
              <a:latin typeface="Arial" pitchFamily="34" charset="0"/>
            </a:endParaRPr>
          </a:p>
          <a:p>
            <a:pPr marL="0" lvl="1" indent="0">
              <a:buNone/>
            </a:pPr>
            <a:endParaRPr lang="en-US" altLang="en-US" sz="7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/>
            <a:r>
              <a:rPr lang="en-US" sz="1600" dirty="0"/>
              <a:t>Support</a:t>
            </a:r>
          </a:p>
          <a:p>
            <a:pPr marL="0" lvl="1" indent="0">
              <a:buNone/>
            </a:pPr>
            <a:r>
              <a:rPr lang="en-US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AFOSR: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Dr. S. Popkin and Dr. M. Berman</a:t>
            </a: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sz="1600" dirty="0"/>
              <a:t>Collaboration: </a:t>
            </a:r>
          </a:p>
          <a:p>
            <a:pPr marL="0" lvl="1" indent="0">
              <a:buNone/>
            </a:pPr>
            <a:r>
              <a:rPr lang="en-US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Colorado Boulder: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Prof. I. Boyd, Dr. T. Aiken,</a:t>
            </a:r>
          </a:p>
          <a:p>
            <a:pPr marL="0" lvl="1" indent="0">
              <a:buNone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Andrienko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Dr. R. Chaudhry</a:t>
            </a: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sz="1600" dirty="0"/>
              <a:t>… and many helpful conversations with members of the modeling and experimental community!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09848" y="715447"/>
            <a:ext cx="1507323" cy="753662"/>
            <a:chOff x="7085739" y="953726"/>
            <a:chExt cx="1978748" cy="989374"/>
          </a:xfrm>
        </p:grpSpPr>
        <p:pic>
          <p:nvPicPr>
            <p:cNvPr id="2050" name="Picture 2" descr="Image result for stanfo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113" y="953726"/>
              <a:ext cx="989374" cy="98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stanford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739" y="953726"/>
              <a:ext cx="989374" cy="98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643647" y="1650087"/>
            <a:ext cx="1468872" cy="735913"/>
            <a:chOff x="7001919" y="3803606"/>
            <a:chExt cx="2142081" cy="1073195"/>
          </a:xfrm>
        </p:grpSpPr>
        <p:pic>
          <p:nvPicPr>
            <p:cNvPr id="2058" name="Picture 10" descr="Image result for air force office of scientific resear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806" y="3803606"/>
              <a:ext cx="1073194" cy="107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Image result for air force office of scientific research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919" y="3803607"/>
              <a:ext cx="1073194" cy="107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itle 3">
            <a:extLst>
              <a:ext uri="{FF2B5EF4-FFF2-40B4-BE49-F238E27FC236}">
                <a16:creationId xmlns:a16="http://schemas.microsoft.com/office/drawing/2014/main" id="{54A2C85B-9A1B-4E3A-B765-D0384A19A138}"/>
              </a:ext>
            </a:extLst>
          </p:cNvPr>
          <p:cNvSpPr txBox="1">
            <a:spLocks/>
          </p:cNvSpPr>
          <p:nvPr/>
        </p:nvSpPr>
        <p:spPr bwMode="auto">
          <a:xfrm>
            <a:off x="914400" y="408691"/>
            <a:ext cx="7311389" cy="30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Arial" pitchFamily="34" charset="0"/>
              </a:rPr>
              <a:t>Acknowledgments</a:t>
            </a:r>
          </a:p>
        </p:txBody>
      </p:sp>
      <p:pic>
        <p:nvPicPr>
          <p:cNvPr id="18" name="Picture 4" descr="University of Colorado Boulder Logo (CU Boulder) Download Vector">
            <a:extLst>
              <a:ext uri="{FF2B5EF4-FFF2-40B4-BE49-F238E27FC236}">
                <a16:creationId xmlns:a16="http://schemas.microsoft.com/office/drawing/2014/main" id="{6E50594C-3835-49AC-9369-3391F6B8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026" y="2526467"/>
            <a:ext cx="2203282" cy="49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AFBA61-5871-3E8B-F852-6916C34D8E19}"/>
              </a:ext>
            </a:extLst>
          </p:cNvPr>
          <p:cNvGrpSpPr/>
          <p:nvPr/>
        </p:nvGrpSpPr>
        <p:grpSpPr>
          <a:xfrm>
            <a:off x="6471014" y="841738"/>
            <a:ext cx="1018746" cy="563803"/>
            <a:chOff x="6471014" y="727648"/>
            <a:chExt cx="1018746" cy="563803"/>
          </a:xfrm>
        </p:grpSpPr>
        <p:pic>
          <p:nvPicPr>
            <p:cNvPr id="1032" name="Picture 8" descr="Image result for ron hanson stanford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670" y="727649"/>
              <a:ext cx="416090" cy="563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A26C9CA6-C5D3-5C86-6ED9-51AD790CF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014" y="727648"/>
              <a:ext cx="563802" cy="563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9CD85A-A45B-5491-F27A-3C44632AAC95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19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563E544-F3A6-53E9-0912-0D5311BA1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278620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78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1BA1E4-7D81-F2F4-64ED-319B09A163A3}"/>
              </a:ext>
            </a:extLst>
          </p:cNvPr>
          <p:cNvSpPr/>
          <p:nvPr/>
        </p:nvSpPr>
        <p:spPr>
          <a:xfrm>
            <a:off x="6381083" y="2995170"/>
            <a:ext cx="797331" cy="466960"/>
          </a:xfrm>
          <a:prstGeom prst="rect">
            <a:avLst/>
          </a:prstGeom>
          <a:solidFill>
            <a:srgbClr val="FFD393"/>
          </a:solidFill>
          <a:ln w="635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4B065-FEC2-78BD-7399-3FCFAE2E12D3}"/>
              </a:ext>
            </a:extLst>
          </p:cNvPr>
          <p:cNvSpPr/>
          <p:nvPr/>
        </p:nvSpPr>
        <p:spPr>
          <a:xfrm>
            <a:off x="6750298" y="4777345"/>
            <a:ext cx="2228504" cy="332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00AB72-EFE3-26BF-1D98-99458704388D}"/>
              </a:ext>
            </a:extLst>
          </p:cNvPr>
          <p:cNvSpPr/>
          <p:nvPr/>
        </p:nvSpPr>
        <p:spPr>
          <a:xfrm>
            <a:off x="8133582" y="2857486"/>
            <a:ext cx="812269" cy="750094"/>
          </a:xfrm>
          <a:prstGeom prst="rect">
            <a:avLst/>
          </a:prstGeom>
          <a:solidFill>
            <a:srgbClr val="FFFFC0"/>
          </a:solidFill>
          <a:ln w="63500" cap="flat" cmpd="sng" algn="ctr">
            <a:solidFill>
              <a:srgbClr val="80808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18B6B95A-15E3-3301-17CE-BAF07DFD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70" y="410920"/>
            <a:ext cx="782084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Ground Test Facilities to Reproduce Flight Conditions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C5A49D-CCF3-9786-B5CB-7F12082F8C33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4DB7CC3-D1AB-457B-FDCB-A694A24D7F50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4458782" y="2101491"/>
            <a:ext cx="1" cy="3988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5B98CA-9E05-643B-3A42-90D8D1A08499}"/>
              </a:ext>
            </a:extLst>
          </p:cNvPr>
          <p:cNvSpPr txBox="1"/>
          <p:nvPr/>
        </p:nvSpPr>
        <p:spPr>
          <a:xfrm>
            <a:off x="3522382" y="2513738"/>
            <a:ext cx="285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Incident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Shock Tube (e.g., EAST/T6)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3526D-1CB2-0612-10ED-1C3D03C3DAE7}"/>
              </a:ext>
            </a:extLst>
          </p:cNvPr>
          <p:cNvSpPr txBox="1"/>
          <p:nvPr/>
        </p:nvSpPr>
        <p:spPr>
          <a:xfrm>
            <a:off x="476956" y="2504120"/>
            <a:ext cx="298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Reflected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Shock Tube (e.g., Stanford)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7C8FF-8079-DCF9-84C3-EF4F81B37490}"/>
              </a:ext>
            </a:extLst>
          </p:cNvPr>
          <p:cNvSpPr txBox="1"/>
          <p:nvPr/>
        </p:nvSpPr>
        <p:spPr>
          <a:xfrm>
            <a:off x="6429552" y="2513739"/>
            <a:ext cx="2623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Tunnels (e.g., T5/T6)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CFD8190-225D-E78C-973F-DDBD641F40C6}"/>
              </a:ext>
            </a:extLst>
          </p:cNvPr>
          <p:cNvCxnSpPr>
            <a:cxnSpLocks/>
            <a:stCxn id="33" idx="2"/>
            <a:endCxn id="8" idx="0"/>
          </p:cNvCxnSpPr>
          <p:nvPr/>
        </p:nvCxnSpPr>
        <p:spPr>
          <a:xfrm rot="5400000">
            <a:off x="3012980" y="1058316"/>
            <a:ext cx="402629" cy="24889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5FE286D5-0D7C-1A6B-F693-4166C8BF7E71}"/>
              </a:ext>
            </a:extLst>
          </p:cNvPr>
          <p:cNvCxnSpPr>
            <a:cxnSpLocks/>
            <a:stCxn id="33" idx="2"/>
            <a:endCxn id="11" idx="0"/>
          </p:cNvCxnSpPr>
          <p:nvPr/>
        </p:nvCxnSpPr>
        <p:spPr>
          <a:xfrm rot="16200000" flipH="1">
            <a:off x="5893796" y="666478"/>
            <a:ext cx="412248" cy="32822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9AAC88C-E850-7977-6D85-9CB6C289A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30" y="746567"/>
            <a:ext cx="3366905" cy="135492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C4BA1AB-A769-FA1C-3F4F-AE76A99D924B}"/>
              </a:ext>
            </a:extLst>
          </p:cNvPr>
          <p:cNvSpPr/>
          <p:nvPr/>
        </p:nvSpPr>
        <p:spPr>
          <a:xfrm>
            <a:off x="2047241" y="2987007"/>
            <a:ext cx="1008616" cy="468141"/>
          </a:xfrm>
          <a:prstGeom prst="rect">
            <a:avLst/>
          </a:prstGeom>
          <a:solidFill>
            <a:srgbClr val="FFD393"/>
          </a:solidFill>
          <a:ln w="635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1133DC-9361-A800-EA64-EB378E319E13}"/>
              </a:ext>
            </a:extLst>
          </p:cNvPr>
          <p:cNvGrpSpPr/>
          <p:nvPr/>
        </p:nvGrpSpPr>
        <p:grpSpPr>
          <a:xfrm rot="5400000">
            <a:off x="2768199" y="3118094"/>
            <a:ext cx="639678" cy="201525"/>
            <a:chOff x="4508500" y="1026127"/>
            <a:chExt cx="1028700" cy="335048"/>
          </a:xfrm>
          <a:gradFill flip="none" rotWithShape="1">
            <a:gsLst>
              <a:gs pos="0">
                <a:schemeClr val="bg1">
                  <a:lumMod val="50000"/>
                </a:schemeClr>
              </a:gs>
              <a:gs pos="85000">
                <a:schemeClr val="bg1">
                  <a:lumMod val="50000"/>
                </a:schemeClr>
              </a:gs>
              <a:gs pos="15000">
                <a:schemeClr val="bg1">
                  <a:lumMod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C8198BE-795B-8FE9-D9D5-2410BBAB4C06}"/>
                </a:ext>
              </a:extLst>
            </p:cNvPr>
            <p:cNvSpPr/>
            <p:nvPr/>
          </p:nvSpPr>
          <p:spPr>
            <a:xfrm>
              <a:off x="4508500" y="1026127"/>
              <a:ext cx="1028700" cy="222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013DFA-14BE-6054-2C7B-612A96E5FF2E}"/>
                </a:ext>
              </a:extLst>
            </p:cNvPr>
            <p:cNvSpPr/>
            <p:nvPr/>
          </p:nvSpPr>
          <p:spPr>
            <a:xfrm>
              <a:off x="4671457" y="1248643"/>
              <a:ext cx="707576" cy="1125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479D046-C7D3-CF4B-09D5-6955D2A2D329}"/>
              </a:ext>
            </a:extLst>
          </p:cNvPr>
          <p:cNvSpPr/>
          <p:nvPr/>
        </p:nvSpPr>
        <p:spPr>
          <a:xfrm>
            <a:off x="602542" y="2985424"/>
            <a:ext cx="1440865" cy="469724"/>
          </a:xfrm>
          <a:prstGeom prst="rect">
            <a:avLst/>
          </a:prstGeom>
          <a:solidFill>
            <a:srgbClr val="FFFFC0"/>
          </a:solidFill>
          <a:ln w="63500" cap="flat" cmpd="sng" algn="ctr">
            <a:solidFill>
              <a:srgbClr val="80808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C6B45B7-AD77-1168-8033-7B14DD4BB1FC}"/>
              </a:ext>
            </a:extLst>
          </p:cNvPr>
          <p:cNvSpPr/>
          <p:nvPr/>
        </p:nvSpPr>
        <p:spPr>
          <a:xfrm>
            <a:off x="476956" y="2893338"/>
            <a:ext cx="178493" cy="639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Manual Operation 50">
            <a:extLst>
              <a:ext uri="{FF2B5EF4-FFF2-40B4-BE49-F238E27FC236}">
                <a16:creationId xmlns:a16="http://schemas.microsoft.com/office/drawing/2014/main" id="{DA63E6F6-1469-F134-6D39-E01D323B21BC}"/>
              </a:ext>
            </a:extLst>
          </p:cNvPr>
          <p:cNvSpPr/>
          <p:nvPr/>
        </p:nvSpPr>
        <p:spPr>
          <a:xfrm rot="5400000">
            <a:off x="7434533" y="2900911"/>
            <a:ext cx="742950" cy="655147"/>
          </a:xfrm>
          <a:prstGeom prst="flowChartManualOperation">
            <a:avLst/>
          </a:prstGeom>
          <a:gradFill flip="none" rotWithShape="1">
            <a:gsLst>
              <a:gs pos="77043">
                <a:srgbClr val="FFFFC0"/>
              </a:gs>
              <a:gs pos="15600">
                <a:srgbClr val="FFD393"/>
              </a:gs>
              <a:gs pos="0">
                <a:srgbClr val="FFD393"/>
              </a:gs>
              <a:gs pos="100000">
                <a:srgbClr val="FFFFC0"/>
              </a:gs>
            </a:gsLst>
            <a:lin ang="16200000" scaled="1"/>
            <a:tileRect/>
          </a:gradFill>
          <a:ln w="666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2FA25D3-53DF-5E19-0142-BAF9C859EC4A}"/>
              </a:ext>
            </a:extLst>
          </p:cNvPr>
          <p:cNvSpPr/>
          <p:nvPr/>
        </p:nvSpPr>
        <p:spPr>
          <a:xfrm>
            <a:off x="7163107" y="2995170"/>
            <a:ext cx="335915" cy="4681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FD2BA1-98E8-A03F-CA9A-94CDF815E565}"/>
              </a:ext>
            </a:extLst>
          </p:cNvPr>
          <p:cNvSpPr/>
          <p:nvPr/>
        </p:nvSpPr>
        <p:spPr>
          <a:xfrm>
            <a:off x="7438833" y="3135900"/>
            <a:ext cx="133840" cy="188989"/>
          </a:xfrm>
          <a:prstGeom prst="rect">
            <a:avLst/>
          </a:prstGeom>
          <a:gradFill flip="none" rotWithShape="1">
            <a:gsLst>
              <a:gs pos="0">
                <a:srgbClr val="E7A78F"/>
              </a:gs>
              <a:gs pos="100000">
                <a:srgbClr val="FFD393"/>
              </a:gs>
            </a:gsLst>
            <a:lin ang="0" scaled="1"/>
            <a:tileRect/>
          </a:gradFill>
          <a:ln w="63500" cap="flat" cmpd="sng" algn="ctr">
            <a:noFill/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lowchart: Manual Operation 58">
            <a:extLst>
              <a:ext uri="{FF2B5EF4-FFF2-40B4-BE49-F238E27FC236}">
                <a16:creationId xmlns:a16="http://schemas.microsoft.com/office/drawing/2014/main" id="{C297D246-6F08-C8DE-9A09-AC7D6197F678}"/>
              </a:ext>
            </a:extLst>
          </p:cNvPr>
          <p:cNvSpPr/>
          <p:nvPr/>
        </p:nvSpPr>
        <p:spPr>
          <a:xfrm rot="5400000">
            <a:off x="7998521" y="2879234"/>
            <a:ext cx="174929" cy="192129"/>
          </a:xfrm>
          <a:prstGeom prst="flowChartManualOperation">
            <a:avLst/>
          </a:prstGeom>
          <a:solidFill>
            <a:srgbClr val="FFFFC0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CF60B7F5-938D-0550-E9C8-00B3EDB76DE5}"/>
              </a:ext>
            </a:extLst>
          </p:cNvPr>
          <p:cNvSpPr/>
          <p:nvPr/>
        </p:nvSpPr>
        <p:spPr>
          <a:xfrm rot="5400000">
            <a:off x="8023147" y="3422973"/>
            <a:ext cx="174929" cy="142876"/>
          </a:xfrm>
          <a:prstGeom prst="flowChartManualOperation">
            <a:avLst/>
          </a:prstGeom>
          <a:solidFill>
            <a:srgbClr val="FFFFC0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Manual Operation 60">
            <a:extLst>
              <a:ext uri="{FF2B5EF4-FFF2-40B4-BE49-F238E27FC236}">
                <a16:creationId xmlns:a16="http://schemas.microsoft.com/office/drawing/2014/main" id="{45E4CE13-44A2-42A3-EADC-02F9EB7D759E}"/>
              </a:ext>
            </a:extLst>
          </p:cNvPr>
          <p:cNvSpPr/>
          <p:nvPr/>
        </p:nvSpPr>
        <p:spPr>
          <a:xfrm rot="5400000">
            <a:off x="7844256" y="3152060"/>
            <a:ext cx="578647" cy="142876"/>
          </a:xfrm>
          <a:prstGeom prst="flowChartManualOperation">
            <a:avLst/>
          </a:prstGeom>
          <a:solidFill>
            <a:srgbClr val="FFFFC0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B7DBD24-3F1A-42C8-4FF2-726F2072A7B9}"/>
              </a:ext>
            </a:extLst>
          </p:cNvPr>
          <p:cNvSpPr/>
          <p:nvPr/>
        </p:nvSpPr>
        <p:spPr>
          <a:xfrm>
            <a:off x="6303811" y="2861151"/>
            <a:ext cx="178493" cy="639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54B9183-7532-B1A8-6BD5-3782E28F0507}"/>
              </a:ext>
            </a:extLst>
          </p:cNvPr>
          <p:cNvSpPr/>
          <p:nvPr/>
        </p:nvSpPr>
        <p:spPr>
          <a:xfrm>
            <a:off x="8895003" y="2719974"/>
            <a:ext cx="178493" cy="972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5053F95-18D0-8E00-6E04-9AB3C7FAA1C9}"/>
              </a:ext>
            </a:extLst>
          </p:cNvPr>
          <p:cNvSpPr/>
          <p:nvPr/>
        </p:nvSpPr>
        <p:spPr>
          <a:xfrm>
            <a:off x="8497878" y="3132009"/>
            <a:ext cx="192880" cy="19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3D57A91-0AEA-5647-F120-4F195E0DED11}"/>
              </a:ext>
            </a:extLst>
          </p:cNvPr>
          <p:cNvCxnSpPr>
            <a:cxnSpLocks/>
          </p:cNvCxnSpPr>
          <p:nvPr/>
        </p:nvCxnSpPr>
        <p:spPr>
          <a:xfrm rot="5400000">
            <a:off x="1823263" y="3229180"/>
            <a:ext cx="436697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BB1B458-87D9-45D1-27B7-FE1E4FB0D036}"/>
              </a:ext>
            </a:extLst>
          </p:cNvPr>
          <p:cNvCxnSpPr/>
          <p:nvPr/>
        </p:nvCxnSpPr>
        <p:spPr>
          <a:xfrm>
            <a:off x="1059656" y="3013484"/>
            <a:ext cx="0" cy="41979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41C0BAB-716A-90B4-1612-D42B04030A4E}"/>
              </a:ext>
            </a:extLst>
          </p:cNvPr>
          <p:cNvCxnSpPr/>
          <p:nvPr/>
        </p:nvCxnSpPr>
        <p:spPr>
          <a:xfrm>
            <a:off x="1059656" y="3086574"/>
            <a:ext cx="18335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83796DE-608B-20F2-848B-6422E15CCCD7}"/>
              </a:ext>
            </a:extLst>
          </p:cNvPr>
          <p:cNvCxnSpPr/>
          <p:nvPr/>
        </p:nvCxnSpPr>
        <p:spPr>
          <a:xfrm>
            <a:off x="1059656" y="3231830"/>
            <a:ext cx="18335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BB30A5F-06CE-B379-FB03-EFF0F5AA4166}"/>
              </a:ext>
            </a:extLst>
          </p:cNvPr>
          <p:cNvCxnSpPr/>
          <p:nvPr/>
        </p:nvCxnSpPr>
        <p:spPr>
          <a:xfrm>
            <a:off x="1059656" y="3372324"/>
            <a:ext cx="18335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687001C-40BF-183B-B996-ECF301E78614}"/>
              </a:ext>
            </a:extLst>
          </p:cNvPr>
          <p:cNvCxnSpPr>
            <a:stCxn id="46" idx="3"/>
          </p:cNvCxnSpPr>
          <p:nvPr/>
        </p:nvCxnSpPr>
        <p:spPr>
          <a:xfrm flipH="1" flipV="1">
            <a:off x="1821656" y="3212780"/>
            <a:ext cx="221751" cy="7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9871BB07-47EB-737F-DD18-2761E87E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921" y="2922630"/>
            <a:ext cx="440937" cy="65924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A890490-E926-C067-E4A5-1BF196908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37342" y="2996925"/>
            <a:ext cx="469433" cy="46638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3310E2D-7714-4681-41CE-624B1B8779C8}"/>
              </a:ext>
            </a:extLst>
          </p:cNvPr>
          <p:cNvCxnSpPr>
            <a:cxnSpLocks/>
          </p:cNvCxnSpPr>
          <p:nvPr/>
        </p:nvCxnSpPr>
        <p:spPr>
          <a:xfrm rot="5400000">
            <a:off x="6944760" y="3220286"/>
            <a:ext cx="436697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410CE18-9D40-71CE-59BE-49D01811E371}"/>
              </a:ext>
            </a:extLst>
          </p:cNvPr>
          <p:cNvCxnSpPr/>
          <p:nvPr/>
        </p:nvCxnSpPr>
        <p:spPr>
          <a:xfrm flipH="1" flipV="1">
            <a:off x="6905803" y="3220283"/>
            <a:ext cx="221751" cy="7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5807D6-175B-1454-1BCF-D4B7E081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83" y="3081721"/>
            <a:ext cx="194320" cy="31523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0CCBD2C5-C5D4-C70A-A8AF-F1FF443CB5B8}"/>
              </a:ext>
            </a:extLst>
          </p:cNvPr>
          <p:cNvSpPr txBox="1"/>
          <p:nvPr/>
        </p:nvSpPr>
        <p:spPr>
          <a:xfrm>
            <a:off x="630262" y="3594593"/>
            <a:ext cx="2556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B050"/>
                </a:solidFill>
                <a:latin typeface="Arial" pitchFamily="34" charset="0"/>
              </a:rPr>
              <a:t>Stagnated test gas provides high time resolution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B050"/>
                </a:solidFill>
                <a:latin typeface="Arial" pitchFamily="34" charset="0"/>
              </a:rPr>
              <a:t>Integration of multiple UV laser diagnostics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Low enthalpy conditions and limited test time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8EB1B7C-A39A-2380-7341-7EA3F9CD8788}"/>
              </a:ext>
            </a:extLst>
          </p:cNvPr>
          <p:cNvSpPr txBox="1"/>
          <p:nvPr/>
        </p:nvSpPr>
        <p:spPr>
          <a:xfrm>
            <a:off x="3623200" y="3597735"/>
            <a:ext cx="27578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B050"/>
                </a:solidFill>
                <a:latin typeface="Arial" pitchFamily="34" charset="0"/>
              </a:rPr>
              <a:t>High-velocity incident shocks reproduce relevant conditions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B050"/>
                </a:solidFill>
                <a:latin typeface="Arial" pitchFamily="34" charset="0"/>
              </a:rPr>
              <a:t>Optical access typically includes absorption and emission diagnostics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Temporal and spatial resolution are coupled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AD4CE0E-AAF0-E9AF-9596-03D04ED03FEE}"/>
              </a:ext>
            </a:extLst>
          </p:cNvPr>
          <p:cNvSpPr txBox="1"/>
          <p:nvPr/>
        </p:nvSpPr>
        <p:spPr>
          <a:xfrm>
            <a:off x="6416051" y="3597734"/>
            <a:ext cx="2556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B050"/>
                </a:solidFill>
                <a:latin typeface="Arial" pitchFamily="34" charset="0"/>
              </a:rPr>
              <a:t>Valuable for studying flow around test geometries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B050"/>
                </a:solidFill>
                <a:latin typeface="Arial" pitchFamily="34" charset="0"/>
              </a:rPr>
              <a:t>Access to high enthalpy gas with long test times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Flow can introduce non-uniform lines of sight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Nozzles can freeze species in nonequilibrium quantities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57605-06E6-C428-1FCD-D77BCF2DD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97024" y="2887834"/>
            <a:ext cx="2426418" cy="640135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A3B439D-7F1B-2107-E6B9-552B8B52F7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672974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Arrow: Left 1">
            <a:extLst>
              <a:ext uri="{FF2B5EF4-FFF2-40B4-BE49-F238E27FC236}">
                <a16:creationId xmlns:a16="http://schemas.microsoft.com/office/drawing/2014/main" id="{4DD388D6-5C97-0164-45E1-E92F5F94B105}"/>
              </a:ext>
            </a:extLst>
          </p:cNvPr>
          <p:cNvSpPr/>
          <p:nvPr/>
        </p:nvSpPr>
        <p:spPr>
          <a:xfrm>
            <a:off x="2372980" y="2886567"/>
            <a:ext cx="2107309" cy="639679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082" y="1538765"/>
            <a:ext cx="2215753" cy="925830"/>
          </a:xfrm>
        </p:spPr>
        <p:txBody>
          <a:bodyPr/>
          <a:lstStyle/>
          <a:p>
            <a:r>
              <a:rPr lang="en-US" sz="2100" dirty="0"/>
              <a:t>Questions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08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082" y="1538765"/>
            <a:ext cx="2215753" cy="925830"/>
          </a:xfrm>
        </p:spPr>
        <p:txBody>
          <a:bodyPr/>
          <a:lstStyle/>
          <a:p>
            <a:r>
              <a:rPr lang="en-US" sz="2100" dirty="0"/>
              <a:t>Backup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52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25A052-085E-45DA-9BF3-D02A82E20EBB}"/>
              </a:ext>
            </a:extLst>
          </p:cNvPr>
          <p:cNvSpPr/>
          <p:nvPr/>
        </p:nvSpPr>
        <p:spPr>
          <a:xfrm>
            <a:off x="6750298" y="4794010"/>
            <a:ext cx="2228504" cy="332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Chart, scatter chart&#10;&#10;Description automatically generated">
            <a:extLst>
              <a:ext uri="{FF2B5EF4-FFF2-40B4-BE49-F238E27FC236}">
                <a16:creationId xmlns:a16="http://schemas.microsoft.com/office/drawing/2014/main" id="{FB21BBE5-D0E4-077D-40C3-E30ED8A9F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37" y="1051991"/>
            <a:ext cx="2209095" cy="1711953"/>
          </a:xfrm>
          <a:prstGeom prst="rect">
            <a:avLst/>
          </a:prstGeom>
        </p:spPr>
      </p:pic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94048634-12E4-1D71-6886-1D5ACD81A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25" y="3207963"/>
            <a:ext cx="2198847" cy="1704011"/>
          </a:xfrm>
          <a:prstGeom prst="rect">
            <a:avLst/>
          </a:prstGeom>
        </p:spPr>
      </p:pic>
      <p:pic>
        <p:nvPicPr>
          <p:cNvPr id="27" name="Picture 26" descr="A diagram of a graph&#10;&#10;Description automatically generated">
            <a:extLst>
              <a:ext uri="{FF2B5EF4-FFF2-40B4-BE49-F238E27FC236}">
                <a16:creationId xmlns:a16="http://schemas.microsoft.com/office/drawing/2014/main" id="{DA483633-C5B1-27CC-3FCA-68BDE65DF8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831" y="1054176"/>
            <a:ext cx="2328570" cy="1962278"/>
          </a:xfrm>
          <a:prstGeom prst="rect">
            <a:avLst/>
          </a:prstGeom>
        </p:spPr>
      </p:pic>
      <p:pic>
        <p:nvPicPr>
          <p:cNvPr id="29" name="Picture 28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51F8E861-610E-80F0-614F-A11B0A5D7B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831" y="2883774"/>
            <a:ext cx="2328570" cy="1962278"/>
          </a:xfrm>
          <a:prstGeom prst="rect">
            <a:avLst/>
          </a:prstGeom>
        </p:spPr>
      </p:pic>
      <p:pic>
        <p:nvPicPr>
          <p:cNvPr id="32" name="Picture 31" descr="A diagram of a model&#10;&#10;Description automatically generated with medium confidence">
            <a:extLst>
              <a:ext uri="{FF2B5EF4-FFF2-40B4-BE49-F238E27FC236}">
                <a16:creationId xmlns:a16="http://schemas.microsoft.com/office/drawing/2014/main" id="{52E94D12-A96A-236C-191E-886F5EF147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033" y="3221527"/>
            <a:ext cx="2028536" cy="1690447"/>
          </a:xfrm>
          <a:prstGeom prst="rect">
            <a:avLst/>
          </a:prstGeom>
        </p:spPr>
      </p:pic>
      <p:pic>
        <p:nvPicPr>
          <p:cNvPr id="34" name="Picture 33" descr="A diagram of different colored lines&#10;&#10;Description automatically generated">
            <a:extLst>
              <a:ext uri="{FF2B5EF4-FFF2-40B4-BE49-F238E27FC236}">
                <a16:creationId xmlns:a16="http://schemas.microsoft.com/office/drawing/2014/main" id="{86E22DF3-0D2A-E4B2-3AD4-C546F18C99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124" y="1045645"/>
            <a:ext cx="2044813" cy="1704011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9FF04D3-FDCA-3101-BC24-0544C559B55B}"/>
              </a:ext>
            </a:extLst>
          </p:cNvPr>
          <p:cNvSpPr txBox="1">
            <a:spLocks/>
          </p:cNvSpPr>
          <p:nvPr/>
        </p:nvSpPr>
        <p:spPr>
          <a:xfrm>
            <a:off x="952509" y="2947543"/>
            <a:ext cx="2468880" cy="1988838"/>
          </a:xfrm>
          <a:prstGeom prst="rect">
            <a:avLst/>
          </a:prstGeom>
          <a:solidFill>
            <a:srgbClr val="FF0000">
              <a:alpha val="1176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O</a:t>
            </a:r>
            <a:r>
              <a:rPr kumimoji="0" lang="en-US" sz="1400" b="1" i="0" u="none" strike="noStrike" kern="1200" cap="none" spc="2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2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Dissociation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E1BBCF2A-0016-A260-2FCD-C033036B5689}"/>
              </a:ext>
            </a:extLst>
          </p:cNvPr>
          <p:cNvSpPr txBox="1">
            <a:spLocks/>
          </p:cNvSpPr>
          <p:nvPr/>
        </p:nvSpPr>
        <p:spPr>
          <a:xfrm>
            <a:off x="952509" y="788613"/>
            <a:ext cx="2468880" cy="1988838"/>
          </a:xfrm>
          <a:prstGeom prst="rect">
            <a:avLst/>
          </a:prstGeom>
          <a:solidFill>
            <a:srgbClr val="FF0000">
              <a:alpha val="1176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O</a:t>
            </a:r>
            <a:r>
              <a:rPr kumimoji="0" lang="en-US" sz="1400" b="1" i="0" u="none" strike="noStrike" kern="1200" cap="none" spc="2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2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Vibrational Relaxation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18B6B95A-15E3-3301-17CE-BAF07DFD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70" y="410920"/>
            <a:ext cx="782084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Nonequilibrium Rates Inferred with UV LAS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C5A49D-CCF3-9786-B5CB-7F12082F8C33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087BA64B-2DD9-A470-D70D-132D4F9B99D2}"/>
              </a:ext>
            </a:extLst>
          </p:cNvPr>
          <p:cNvSpPr txBox="1">
            <a:spLocks/>
          </p:cNvSpPr>
          <p:nvPr/>
        </p:nvSpPr>
        <p:spPr>
          <a:xfrm>
            <a:off x="3748091" y="785452"/>
            <a:ext cx="2468880" cy="1977995"/>
          </a:xfrm>
          <a:prstGeom prst="rect">
            <a:avLst/>
          </a:prstGeom>
          <a:solidFill>
            <a:srgbClr val="008000">
              <a:alpha val="1176"/>
            </a:srgbClr>
          </a:solidFill>
          <a:ln w="19050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NO Vibrational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Relaxation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E274D0B-7440-128A-572C-7AC176F029FE}"/>
              </a:ext>
            </a:extLst>
          </p:cNvPr>
          <p:cNvSpPr txBox="1">
            <a:spLocks/>
          </p:cNvSpPr>
          <p:nvPr/>
        </p:nvSpPr>
        <p:spPr>
          <a:xfrm>
            <a:off x="6543673" y="786736"/>
            <a:ext cx="2468880" cy="4136924"/>
          </a:xfrm>
          <a:prstGeom prst="rect">
            <a:avLst/>
          </a:prstGeom>
          <a:solidFill>
            <a:srgbClr val="0000FF">
              <a:alpha val="1176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Zeldovich</a:t>
            </a: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Reaction Rates</a:t>
            </a:r>
            <a:endParaRPr kumimoji="0" lang="en-US" sz="14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600" b="0" i="0" u="sng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72B1C2B7-C074-6B2D-3904-17AC06FCA220}"/>
              </a:ext>
            </a:extLst>
          </p:cNvPr>
          <p:cNvSpPr txBox="1">
            <a:spLocks/>
          </p:cNvSpPr>
          <p:nvPr/>
        </p:nvSpPr>
        <p:spPr>
          <a:xfrm>
            <a:off x="3748091" y="2945665"/>
            <a:ext cx="2468880" cy="1977995"/>
          </a:xfrm>
          <a:prstGeom prst="rect">
            <a:avLst/>
          </a:prstGeom>
          <a:solidFill>
            <a:srgbClr val="008000">
              <a:alpha val="1176"/>
            </a:srgbClr>
          </a:solidFill>
          <a:ln w="19050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NO Dissociation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FDAE6-6556-0453-ADBB-BB099C7A7C6D}"/>
              </a:ext>
            </a:extLst>
          </p:cNvPr>
          <p:cNvSpPr/>
          <p:nvPr/>
        </p:nvSpPr>
        <p:spPr>
          <a:xfrm>
            <a:off x="1876723" y="2515659"/>
            <a:ext cx="6141840" cy="68363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far, experiments have been limited to probing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O</a:t>
            </a:r>
            <a:r>
              <a:rPr lang="en-US" sz="16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NO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motivating a full investigation of both in high-temperature air.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9074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FC4A12-1187-6289-A041-21976A2D8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987683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0174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17" grpId="0" animBg="1"/>
      <p:bldP spid="17" grpId="1" animBg="1"/>
      <p:bldP spid="19" grpId="0" animBg="1"/>
      <p:bldP spid="19" grpId="1" animBg="1"/>
      <p:bldP spid="22" grpId="0" animBg="1"/>
      <p:bldP spid="22" grpId="1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1A5FFD2-591A-1731-B515-41F59D98F1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76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Bose and Candler Model Comparison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CB580E-7E8A-89AA-CA67-622BDA3DB5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778830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74C99F2-D602-B07D-9F31-8ACE0B9A049B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23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C63DC-4FA4-3F9D-36B1-FF7D084AC60F}"/>
              </a:ext>
            </a:extLst>
          </p:cNvPr>
          <p:cNvSpPr/>
          <p:nvPr/>
        </p:nvSpPr>
        <p:spPr>
          <a:xfrm>
            <a:off x="6279726" y="815686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Bose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Cander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QCT rate provides another 2-T expression for 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N2-O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B93D25-053E-3A34-CD03-5EC524A295CD}"/>
              </a:ext>
            </a:extLst>
          </p:cNvPr>
          <p:cNvSpPr/>
          <p:nvPr/>
        </p:nvSpPr>
        <p:spPr>
          <a:xfrm>
            <a:off x="6279726" y="3512757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Opportunity for additional QCT investigation of 2-T behavior of 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N2-O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7B65B2-3659-ACD3-5DE3-9CE4E4DAE01F}"/>
                  </a:ext>
                </a:extLst>
              </p:cNvPr>
              <p:cNvSpPr txBox="1"/>
              <p:nvPr/>
            </p:nvSpPr>
            <p:spPr>
              <a:xfrm>
                <a:off x="3075026" y="3721271"/>
                <a:ext cx="2990135" cy="737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1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en-US" sz="1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alt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en-US" sz="1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sSubSup>
                            <m:sSubSupPr>
                              <m:ctrlP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alt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7B65B2-3659-ACD3-5DE3-9CE4E4DAE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026" y="3721271"/>
                <a:ext cx="2990135" cy="737125"/>
              </a:xfrm>
              <a:prstGeom prst="rect">
                <a:avLst/>
              </a:prstGeom>
              <a:blipFill>
                <a:blip r:embed="rId9"/>
                <a:stretch>
                  <a:fillRect l="-1629" t="-90909" b="-1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6E352D-7764-AC33-D314-B6BB58D5923F}"/>
                  </a:ext>
                </a:extLst>
              </p:cNvPr>
              <p:cNvSpPr txBox="1"/>
              <p:nvPr/>
            </p:nvSpPr>
            <p:spPr>
              <a:xfrm>
                <a:off x="2531849" y="3782074"/>
                <a:ext cx="657225" cy="349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bSup>
                      <m:r>
                        <a:rPr lang="en-US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6E352D-7764-AC33-D314-B6BB58D59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849" y="3782074"/>
                <a:ext cx="657225" cy="3499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A552C0F-2012-4F52-7659-203BC908714D}"/>
              </a:ext>
            </a:extLst>
          </p:cNvPr>
          <p:cNvSpPr/>
          <p:nvPr/>
        </p:nvSpPr>
        <p:spPr>
          <a:xfrm>
            <a:off x="6279725" y="2164222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Caveat: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a, b, and c were extrapolated to low temperature (&lt;7000 K)</a:t>
            </a:r>
          </a:p>
        </p:txBody>
      </p:sp>
    </p:spTree>
    <p:extLst>
      <p:ext uri="{BB962C8B-B14F-4D97-AF65-F5344CB8AC3E}">
        <p14:creationId xmlns:p14="http://schemas.microsoft.com/office/powerpoint/2010/main" val="32947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233FB69-D9C9-4048-B33C-812707059A74}"/>
              </a:ext>
            </a:extLst>
          </p:cNvPr>
          <p:cNvSpPr/>
          <p:nvPr/>
        </p:nvSpPr>
        <p:spPr>
          <a:xfrm>
            <a:off x="934882" y="3316689"/>
            <a:ext cx="3069204" cy="545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 Species Air Reactions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 + [M] ↔ NO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10464E0-E274-47CF-AC35-DDFC9EFD0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819" y="758376"/>
            <a:ext cx="5140180" cy="3869381"/>
          </a:xfrm>
          <a:prstGeom prst="rect">
            <a:avLst/>
          </a:prstGeom>
        </p:spPr>
      </p:pic>
      <p:sp>
        <p:nvSpPr>
          <p:cNvPr id="12289" name="Title 3"/>
          <p:cNvSpPr>
            <a:spLocks noGrp="1"/>
          </p:cNvSpPr>
          <p:nvPr>
            <p:ph type="title"/>
          </p:nvPr>
        </p:nvSpPr>
        <p:spPr>
          <a:xfrm>
            <a:off x="927170" y="410920"/>
            <a:ext cx="782084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Importance of O</a:t>
            </a:r>
            <a:r>
              <a:rPr lang="en-US" altLang="en-US" baseline="-25000" dirty="0">
                <a:latin typeface="Arial" pitchFamily="34" charset="0"/>
              </a:rPr>
              <a:t>2</a:t>
            </a:r>
            <a:r>
              <a:rPr lang="en-US" altLang="en-US" dirty="0">
                <a:latin typeface="Arial" pitchFamily="34" charset="0"/>
              </a:rPr>
              <a:t> and NO in High-Temperature Air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C5A282-ED10-4142-A117-B837C322289B}"/>
              </a:ext>
            </a:extLst>
          </p:cNvPr>
          <p:cNvSpPr/>
          <p:nvPr/>
        </p:nvSpPr>
        <p:spPr>
          <a:xfrm>
            <a:off x="934615" y="687474"/>
            <a:ext cx="3069204" cy="26358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 Species Air Reactions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[M] = 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O, N, 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Vibrational Relaxation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(v”) + [M] ↔ 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(v’) + [M]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(v”) + [M] ↔ 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(v’) + [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M]</a:t>
            </a:r>
            <a:endParaRPr kumimoji="0" lang="en-US" sz="14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Dissociation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 ↔ O + O + [M]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 ↔ N + N + [M]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 + [M] ↔ N + O + [M]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Zeldovich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Exchange Reactions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O ↔ NO + N</a:t>
            </a:r>
          </a:p>
          <a:p>
            <a:pPr marL="458788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N ↔ NO + 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4CBA3-0C7B-46C3-9E6A-D3A279BB774B}"/>
              </a:ext>
            </a:extLst>
          </p:cNvPr>
          <p:cNvSpPr/>
          <p:nvPr/>
        </p:nvSpPr>
        <p:spPr>
          <a:xfrm>
            <a:off x="934615" y="3799802"/>
            <a:ext cx="3069204" cy="1137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11 Species Air Reactions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 + [M] ↔ 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+ [M] ↔ 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 ↔ N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 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 ↔ 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 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+ [M]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D95F8C-4FEF-4AC3-A7B2-6B04E4E89CD7}"/>
              </a:ext>
            </a:extLst>
          </p:cNvPr>
          <p:cNvSpPr/>
          <p:nvPr/>
        </p:nvSpPr>
        <p:spPr>
          <a:xfrm>
            <a:off x="8365958" y="1196774"/>
            <a:ext cx="735183" cy="98495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3A78C2-4FB1-49C0-A376-93F07C99ED16}"/>
              </a:ext>
            </a:extLst>
          </p:cNvPr>
          <p:cNvSpPr/>
          <p:nvPr/>
        </p:nvSpPr>
        <p:spPr>
          <a:xfrm>
            <a:off x="8365957" y="2181725"/>
            <a:ext cx="735183" cy="126732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779B0-FF6A-D1B4-7C72-CF23E6B6B6CF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45" y="764915"/>
            <a:ext cx="4391406" cy="3742956"/>
          </a:xfrm>
          <a:prstGeom prst="rect">
            <a:avLst/>
          </a:prstGeom>
        </p:spPr>
      </p:pic>
      <p:sp>
        <p:nvSpPr>
          <p:cNvPr id="60" name="Title 3">
            <a:extLst>
              <a:ext uri="{FF2B5EF4-FFF2-40B4-BE49-F238E27FC236}">
                <a16:creationId xmlns:a16="http://schemas.microsoft.com/office/drawing/2014/main" id="{674FBD9B-A7B4-40D2-B6EB-E942AC75AA14}"/>
              </a:ext>
            </a:extLst>
          </p:cNvPr>
          <p:cNvSpPr txBox="1">
            <a:spLocks/>
          </p:cNvSpPr>
          <p:nvPr/>
        </p:nvSpPr>
        <p:spPr bwMode="auto">
          <a:xfrm>
            <a:off x="914400" y="411480"/>
            <a:ext cx="7311389" cy="30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</a:rPr>
              <a:t>Absorption Process – O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</a:rPr>
              <a:t> in the Ultraviolet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564735" y="812073"/>
            <a:ext cx="3480722" cy="1525067"/>
            <a:chOff x="5564735" y="812073"/>
            <a:chExt cx="3480722" cy="152506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1D538BD-074B-4AB1-B40B-8404F69A69BA}"/>
                </a:ext>
              </a:extLst>
            </p:cNvPr>
            <p:cNvGrpSpPr/>
            <p:nvPr/>
          </p:nvGrpSpPr>
          <p:grpSpPr>
            <a:xfrm>
              <a:off x="5564735" y="812073"/>
              <a:ext cx="3480722" cy="1525067"/>
              <a:chOff x="322351" y="25250468"/>
              <a:chExt cx="6312921" cy="257531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68F94-057B-4E05-A5D7-37A11A1A7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909" y="25551173"/>
                <a:ext cx="1601553" cy="447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0000FF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A1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Absorbing Gas</a:t>
                </a: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FA22839-79D7-449E-8465-0E5F261A029E}"/>
                  </a:ext>
                </a:extLst>
              </p:cNvPr>
              <p:cNvGrpSpPr/>
              <p:nvPr/>
            </p:nvGrpSpPr>
            <p:grpSpPr>
              <a:xfrm>
                <a:off x="322351" y="25250468"/>
                <a:ext cx="6312921" cy="2575310"/>
                <a:chOff x="6352258" y="24759045"/>
                <a:chExt cx="6312921" cy="1858948"/>
              </a:xfrm>
            </p:grpSpPr>
            <p:sp>
              <p:nvSpPr>
                <p:cNvPr id="34" name="Line 97">
                  <a:extLst>
                    <a:ext uri="{FF2B5EF4-FFF2-40B4-BE49-F238E27FC236}">
                      <a16:creationId xmlns:a16="http://schemas.microsoft.com/office/drawing/2014/main" id="{F4D18693-12A2-495F-926E-816EA18C6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831223" y="24812386"/>
                  <a:ext cx="0" cy="1324471"/>
                </a:xfrm>
                <a:prstGeom prst="line">
                  <a:avLst/>
                </a:prstGeom>
                <a:noFill/>
                <a:ln w="1016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858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Cloud 34">
                  <a:extLst>
                    <a:ext uri="{FF2B5EF4-FFF2-40B4-BE49-F238E27FC236}">
                      <a16:creationId xmlns:a16="http://schemas.microsoft.com/office/drawing/2014/main" id="{001ECF9D-B868-4D3C-B0B7-B7BDCA9495BB}"/>
                    </a:ext>
                  </a:extLst>
                </p:cNvPr>
                <p:cNvSpPr/>
                <p:nvPr/>
              </p:nvSpPr>
              <p:spPr bwMode="auto">
                <a:xfrm>
                  <a:off x="8217684" y="24759045"/>
                  <a:ext cx="2487410" cy="1345591"/>
                </a:xfrm>
                <a:prstGeom prst="cloud">
                  <a:avLst/>
                </a:prstGeom>
                <a:noFill/>
                <a:ln w="50800" cap="flat" cmpd="sng" algn="ctr">
                  <a:solidFill>
                    <a:schemeClr val="accent2">
                      <a:lumMod val="25000"/>
                      <a:lumOff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E0CE48">
                              <a:gamma/>
                              <a:shade val="57647"/>
                              <a:invGamma/>
                            </a:srgbClr>
                          </a:gs>
                          <a:gs pos="100000">
                            <a:srgbClr val="E0CE48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68580" tIns="34290" rIns="68580" bIns="3429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3200" kern="1200">
                      <a:solidFill>
                        <a:srgbClr val="0000FF"/>
                      </a:solidFill>
                      <a:latin typeface="Helvetica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000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BBD2DCC-1E73-40B5-ADB5-8566A6D6874B}"/>
                    </a:ext>
                  </a:extLst>
                </p:cNvPr>
                <p:cNvGrpSpPr/>
                <p:nvPr/>
              </p:nvGrpSpPr>
              <p:grpSpPr>
                <a:xfrm>
                  <a:off x="6352258" y="24759045"/>
                  <a:ext cx="6312921" cy="1858948"/>
                  <a:chOff x="6352258" y="24812385"/>
                  <a:chExt cx="6312921" cy="1858948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55E7C99-E193-4A7F-8C3D-BE2ED6569D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52258" y="24812385"/>
                    <a:ext cx="6312921" cy="1858948"/>
                    <a:chOff x="1384" y="2201"/>
                    <a:chExt cx="2693" cy="793"/>
                  </a:xfrm>
                </p:grpSpPr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C4BFF8B3-66F5-412A-83A0-C4B5A0C78DE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2" y="2201"/>
                      <a:ext cx="1878" cy="793"/>
                      <a:chOff x="1928" y="2583"/>
                      <a:chExt cx="1878" cy="793"/>
                    </a:xfrm>
                  </p:grpSpPr>
                  <p:sp>
                    <p:nvSpPr>
                      <p:cNvPr id="47" name="Line 91">
                        <a:extLst>
                          <a:ext uri="{FF2B5EF4-FFF2-40B4-BE49-F238E27FC236}">
                            <a16:creationId xmlns:a16="http://schemas.microsoft.com/office/drawing/2014/main" id="{9E61E62E-4759-4355-8958-DE981660A12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85" y="3179"/>
                        <a:ext cx="0" cy="137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1F1A17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" name="Line 92">
                        <a:extLst>
                          <a:ext uri="{FF2B5EF4-FFF2-40B4-BE49-F238E27FC236}">
                            <a16:creationId xmlns:a16="http://schemas.microsoft.com/office/drawing/2014/main" id="{9975A9D9-5E86-49A5-9565-7B4951F5F03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1" y="3179"/>
                        <a:ext cx="1" cy="131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1F1A17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25FB23E3-8E7E-47D1-9128-BB731FD3909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97" y="3238"/>
                        <a:ext cx="208" cy="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0" tIns="0" rIns="0" bIns="0"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en-US" sz="1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F1A17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L</a:t>
                        </a:r>
                        <a:endParaRPr kumimoji="0" lang="en-US" altLang="en-US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0" name="Rectangle 49">
                            <a:extLst>
                              <a:ext uri="{FF2B5EF4-FFF2-40B4-BE49-F238E27FC236}">
                                <a16:creationId xmlns:a16="http://schemas.microsoft.com/office/drawing/2014/main" id="{C730626C-08F2-46A7-ACCB-F394F9E5196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19" y="2712"/>
                            <a:ext cx="221" cy="1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1pPr>
                            <a:lvl2pPr marL="4572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2pPr>
                            <a:lvl3pPr marL="9144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3pPr>
                            <a:lvl4pPr marL="13716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4pPr>
                            <a:lvl5pPr marL="18288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6858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0" lang="en-US" sz="1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oMath>
                              </m:oMathPara>
                            </a14:m>
                            <a:endParaRPr kumimoji="0" lang="en-US" altLang="en-US" sz="12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0" name="Rectangle 49">
                            <a:extLst>
                              <a:ext uri="{FF2B5EF4-FFF2-40B4-BE49-F238E27FC236}">
                                <a16:creationId xmlns:a16="http://schemas.microsoft.com/office/drawing/2014/main" id="{C730626C-08F2-46A7-ACCB-F394F9E51960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3519" y="2712"/>
                            <a:ext cx="221" cy="135"/>
                          </a:xfrm>
                          <a:prstGeom prst="rect">
                            <a:avLst/>
                          </a:prstGeom>
                          <a:blipFill>
                            <a:blip r:embed="rId4"/>
                            <a:stretch>
                              <a:fillRect/>
                            </a:stretch>
                          </a:blipFill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1" name="Rectangle 50">
                            <a:extLst>
                              <a:ext uri="{FF2B5EF4-FFF2-40B4-BE49-F238E27FC236}">
                                <a16:creationId xmlns:a16="http://schemas.microsoft.com/office/drawing/2014/main" id="{51413260-4CD4-42C1-93D1-D918A4F0F50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980" y="2680"/>
                            <a:ext cx="221" cy="1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0" tIns="0" rIns="0" bIns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1pPr>
                            <a:lvl2pPr marL="4572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2pPr>
                            <a:lvl3pPr marL="9144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3pPr>
                            <a:lvl4pPr marL="13716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4pPr>
                            <a:lvl5pPr marL="1828800" algn="ctr" rtl="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3200" kern="1200">
                                <a:solidFill>
                                  <a:srgbClr val="0000FF"/>
                                </a:solidFill>
                                <a:latin typeface="Helvetica" charset="0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6858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1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kumimoji="0" lang="en-US" altLang="en-US" sz="1200" b="0" i="0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1" name="Rectangle 50">
                            <a:extLst>
                              <a:ext uri="{FF2B5EF4-FFF2-40B4-BE49-F238E27FC236}">
                                <a16:creationId xmlns:a16="http://schemas.microsoft.com/office/drawing/2014/main" id="{51413260-4CD4-42C1-93D1-D918A4F0F501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1980" y="2680"/>
                            <a:ext cx="221" cy="135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/>
                            </a:stretch>
                          </a:blipFill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52" name="Line 96">
                        <a:extLst>
                          <a:ext uri="{FF2B5EF4-FFF2-40B4-BE49-F238E27FC236}">
                            <a16:creationId xmlns:a16="http://schemas.microsoft.com/office/drawing/2014/main" id="{19E7D656-0AF4-4C12-A55F-BEFD786E7FC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928" y="2884"/>
                        <a:ext cx="1878" cy="0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7030A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3" name="Line 97">
                        <a:extLst>
                          <a:ext uri="{FF2B5EF4-FFF2-40B4-BE49-F238E27FC236}">
                            <a16:creationId xmlns:a16="http://schemas.microsoft.com/office/drawing/2014/main" id="{29A8C954-944D-4ECF-B873-D1104A6B334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86" y="2583"/>
                        <a:ext cx="0" cy="565"/>
                      </a:xfrm>
                      <a:prstGeom prst="line">
                        <a:avLst/>
                      </a:prstGeom>
                      <a:noFill/>
                      <a:ln w="1016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4" name="Line 99">
                        <a:extLst>
                          <a:ext uri="{FF2B5EF4-FFF2-40B4-BE49-F238E27FC236}">
                            <a16:creationId xmlns:a16="http://schemas.microsoft.com/office/drawing/2014/main" id="{A2DB3DB3-6229-406C-B6AE-7BA2057D4E3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94" y="3240"/>
                        <a:ext cx="11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B050"/>
                        </a:solidFill>
                        <a:round/>
                        <a:headEnd type="triangle" w="med" len="med"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5" name="Text Box 100">
                        <a:extLst>
                          <a:ext uri="{FF2B5EF4-FFF2-40B4-BE49-F238E27FC236}">
                            <a16:creationId xmlns:a16="http://schemas.microsoft.com/office/drawing/2014/main" id="{29DE025A-F3C1-458C-9A38-3E69EA59BC0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532" y="2900"/>
                        <a:ext cx="626" cy="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defPPr>
                          <a:defRPr lang="en-US"/>
                        </a:defPPr>
                        <a:lvl1pPr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1pPr>
                        <a:lvl2pPr marL="4572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2pPr>
                        <a:lvl3pPr marL="9144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3pPr>
                        <a:lvl4pPr marL="13716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4pPr>
                        <a:lvl5pPr marL="1828800" algn="ctr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3200" kern="1200">
                            <a:solidFill>
                              <a:srgbClr val="0000FF"/>
                            </a:solidFill>
                            <a:latin typeface="Helvetica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6858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en-US" sz="105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T</a:t>
                        </a:r>
                        <a:r>
                          <a:rPr kumimoji="0" lang="en-US" altLang="en-US" sz="105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, </a:t>
                        </a:r>
                        <a:r>
                          <a:rPr kumimoji="0" lang="en-US" altLang="en-US" sz="105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P</a:t>
                        </a:r>
                        <a:r>
                          <a:rPr kumimoji="0" lang="en-US" altLang="en-US" sz="105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,</a:t>
                        </a:r>
                        <a:r>
                          <a:rPr kumimoji="0" lang="en-US" altLang="en-US" sz="105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0" lang="en-US" altLang="en-US" sz="105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n</a:t>
                        </a:r>
                        <a:r>
                          <a:rPr kumimoji="0" lang="en-US" altLang="en-US" sz="1050" b="0" i="1" u="none" strike="noStrike" kern="1200" cap="none" spc="0" normalizeH="0" baseline="-25000" noProof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a:t>i</a:t>
                        </a:r>
                        <a:endParaRPr kumimoji="0" lang="en-US" altLang="en-US" sz="105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5" name="Text Box 101">
                      <a:extLst>
                        <a:ext uri="{FF2B5EF4-FFF2-40B4-BE49-F238E27FC236}">
                          <a16:creationId xmlns:a16="http://schemas.microsoft.com/office/drawing/2014/main" id="{4EE60E8C-410E-4FA1-B2D6-F05E783D467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84" y="2597"/>
                      <a:ext cx="598" cy="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1pPr>
                      <a:lvl2pPr marL="4572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2pPr>
                      <a:lvl3pPr marL="9144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3pPr>
                      <a:lvl4pPr marL="13716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4pPr>
                      <a:lvl5pPr marL="18288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Incident Intensity</a:t>
                      </a:r>
                    </a:p>
                  </p:txBody>
                </p:sp>
                <p:sp>
                  <p:nvSpPr>
                    <p:cNvPr id="46" name="Text Box 102">
                      <a:extLst>
                        <a:ext uri="{FF2B5EF4-FFF2-40B4-BE49-F238E27FC236}">
                          <a16:creationId xmlns:a16="http://schemas.microsoft.com/office/drawing/2014/main" id="{67FBFF23-AF1C-431A-9D39-8B3168AA191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05" y="2616"/>
                      <a:ext cx="772" cy="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1pPr>
                      <a:lvl2pPr marL="4572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2pPr>
                      <a:lvl3pPr marL="9144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3pPr>
                      <a:lvl4pPr marL="13716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4pPr>
                      <a:lvl5pPr marL="1828800" algn="ctr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3200" kern="1200">
                          <a:solidFill>
                            <a:srgbClr val="0000FF"/>
                          </a:solidFill>
                          <a:latin typeface="Helvetica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Transmitted Intensity</a:t>
                      </a:r>
                    </a:p>
                  </p:txBody>
                </p:sp>
              </p:grpSp>
              <p:sp>
                <p:nvSpPr>
                  <p:cNvPr id="38" name="Cube 37">
                    <a:extLst>
                      <a:ext uri="{FF2B5EF4-FFF2-40B4-BE49-F238E27FC236}">
                        <a16:creationId xmlns:a16="http://schemas.microsoft.com/office/drawing/2014/main" id="{1BAECA5A-E275-4F1D-87A4-A8E1CD260F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0720" y="25230765"/>
                    <a:ext cx="627088" cy="506740"/>
                  </a:xfrm>
                  <a:prstGeom prst="cube">
                    <a:avLst/>
                  </a:prstGeom>
                  <a:solidFill>
                    <a:srgbClr val="000000">
                      <a:lumMod val="85000"/>
                      <a:lumOff val="15000"/>
                    </a:srgbClr>
                  </a:solidFill>
                  <a:ln w="508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1pPr>
                    <a:lvl2pPr marL="4572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2pPr>
                    <a:lvl3pPr marL="9144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3pPr>
                    <a:lvl4pPr marL="13716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4pPr>
                    <a:lvl5pPr marL="18288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0007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Cylinder 128">
                    <a:extLst>
                      <a:ext uri="{FF2B5EF4-FFF2-40B4-BE49-F238E27FC236}">
                        <a16:creationId xmlns:a16="http://schemas.microsoft.com/office/drawing/2014/main" id="{EA443F51-6C9B-461C-B1CF-44852A635FA3}"/>
                      </a:ext>
                    </a:extLst>
                  </p:cNvPr>
                  <p:cNvSpPr/>
                  <p:nvPr/>
                </p:nvSpPr>
                <p:spPr bwMode="auto">
                  <a:xfrm rot="5643176">
                    <a:off x="7052465" y="25417452"/>
                    <a:ext cx="272876" cy="163754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rgbClr val="000000">
                      <a:lumMod val="65000"/>
                      <a:lumOff val="35000"/>
                    </a:srgbClr>
                  </a:solidFill>
                  <a:ln w="508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68580" tIns="34290" rIns="68580" bIns="3429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1pPr>
                    <a:lvl2pPr marL="4572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2pPr>
                    <a:lvl3pPr marL="9144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3pPr>
                    <a:lvl4pPr marL="13716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4pPr>
                    <a:lvl5pPr marL="18288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3200" kern="1200">
                        <a:solidFill>
                          <a:srgbClr val="0000FF"/>
                        </a:solidFill>
                        <a:latin typeface="Helvetica" charset="0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0007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8C8BC6-CBA9-4EA8-B86F-45D8D7D9C1CE}"/>
                </a:ext>
              </a:extLst>
            </p:cNvPr>
            <p:cNvSpPr/>
            <p:nvPr/>
          </p:nvSpPr>
          <p:spPr>
            <a:xfrm rot="5400000">
              <a:off x="8533403" y="1275472"/>
              <a:ext cx="322849" cy="159788"/>
            </a:xfrm>
            <a:prstGeom prst="rect">
              <a:avLst/>
            </a:prstGeom>
            <a:solidFill>
              <a:srgbClr val="000000"/>
            </a:solidFill>
            <a:ln w="26425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  <a:scene3d>
              <a:camera prst="orthographicFront">
                <a:rot lat="21301142" lon="301140" rev="21573786"/>
              </a:camera>
              <a:lightRig rig="threePt" dir="t">
                <a:rot lat="0" lon="0" rev="4740000"/>
              </a:lightRig>
            </a:scene3d>
            <a:sp3d extrusionH="635000">
              <a:extrusionClr>
                <a:sysClr val="windowText" lastClr="000000">
                  <a:lumMod val="75000"/>
                  <a:lumOff val="25000"/>
                </a:sysClr>
              </a:extrusion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C20A9C4-3663-4B44-9ADB-3CFA192DDC96}"/>
                  </a:ext>
                </a:extLst>
              </p:cNvPr>
              <p:cNvSpPr/>
              <p:nvPr/>
            </p:nvSpPr>
            <p:spPr>
              <a:xfrm>
                <a:off x="6197646" y="2716950"/>
                <a:ext cx="2162708" cy="65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alt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alt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kumimoji="0" lang="en-US" alt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alt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l-GR" alt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α</m:t>
                          </m:r>
                        </m:sup>
                      </m:sSup>
                      <m:r>
                        <a:rPr kumimoji="0" lang="en-US" alt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alt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l-GR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σ</m:t>
                          </m:r>
                          <m:sSub>
                            <m:sSubPr>
                              <m:ctrlPr>
                                <a:rPr kumimoji="0" lang="el-GR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kumimoji="0" lang="en-US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C20A9C4-3663-4B44-9ADB-3CFA192DDC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646" y="2716950"/>
                <a:ext cx="2162708" cy="65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823C346-25B4-47F3-9A36-5EBBB4C78555}"/>
              </a:ext>
            </a:extLst>
          </p:cNvPr>
          <p:cNvSpPr/>
          <p:nvPr/>
        </p:nvSpPr>
        <p:spPr>
          <a:xfrm>
            <a:off x="5999073" y="2369132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C1515"/>
              </a:buClr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+mn-cs"/>
              </a:rPr>
              <a:t>Beer-Lambert Relation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40664C-0D6A-447C-8581-7436F832FD9A}"/>
              </a:ext>
            </a:extLst>
          </p:cNvPr>
          <p:cNvCxnSpPr>
            <a:cxnSpLocks/>
          </p:cNvCxnSpPr>
          <p:nvPr/>
        </p:nvCxnSpPr>
        <p:spPr>
          <a:xfrm flipV="1">
            <a:off x="2399169" y="1390945"/>
            <a:ext cx="0" cy="190470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98320" y="3266679"/>
            <a:ext cx="746760" cy="4962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93ADA-A4E0-190E-4735-D554401D606F}"/>
              </a:ext>
            </a:extLst>
          </p:cNvPr>
          <p:cNvSpPr txBox="1"/>
          <p:nvPr/>
        </p:nvSpPr>
        <p:spPr>
          <a:xfrm>
            <a:off x="4240191" y="837407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C0FD1B-B090-4A67-A37B-96A46C9B24B8}"/>
              </a:ext>
            </a:extLst>
          </p:cNvPr>
          <p:cNvSpPr/>
          <p:nvPr/>
        </p:nvSpPr>
        <p:spPr>
          <a:xfrm>
            <a:off x="6055237" y="3486385"/>
            <a:ext cx="2447526" cy="649157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 at 236.9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probe v”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2CC84-5DF2-D111-0758-68D566A57149}"/>
              </a:ext>
            </a:extLst>
          </p:cNvPr>
          <p:cNvSpPr txBox="1"/>
          <p:nvPr/>
        </p:nvSpPr>
        <p:spPr>
          <a:xfrm>
            <a:off x="-72189" y="4819096"/>
            <a:ext cx="43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27832B-0A28-D899-AE0B-7DC65F1414E0}"/>
              </a:ext>
            </a:extLst>
          </p:cNvPr>
          <p:cNvCxnSpPr>
            <a:cxnSpLocks/>
          </p:cNvCxnSpPr>
          <p:nvPr/>
        </p:nvCxnSpPr>
        <p:spPr>
          <a:xfrm flipH="1" flipV="1">
            <a:off x="2259697" y="1063938"/>
            <a:ext cx="28684" cy="2231712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95F4-7298-9CAD-294E-136D346673AC}"/>
              </a:ext>
            </a:extLst>
          </p:cNvPr>
          <p:cNvSpPr/>
          <p:nvPr/>
        </p:nvSpPr>
        <p:spPr>
          <a:xfrm>
            <a:off x="2169031" y="4536968"/>
            <a:ext cx="4873324" cy="57880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bound-unbound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transitions pose challenges for interference-free NO sensing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38E7903-F515-A6D1-C652-99380D6C8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034188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84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 animBg="1"/>
      <p:bldP spid="4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8FCBAA-FF16-43DA-8E65-E87E40A48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9" y="715295"/>
            <a:ext cx="4569672" cy="378928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C5B3C1B-BEE3-46AE-9054-24BBA5661081}"/>
              </a:ext>
            </a:extLst>
          </p:cNvPr>
          <p:cNvSpPr/>
          <p:nvPr/>
        </p:nvSpPr>
        <p:spPr>
          <a:xfrm>
            <a:off x="4837449" y="2504511"/>
            <a:ext cx="1656596" cy="13922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Diagnostic wavelengths were selected to reduce 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interference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ABD9EB6-CCA8-6A17-A6BC-4F3CB3ECF07C}"/>
              </a:ext>
            </a:extLst>
          </p:cNvPr>
          <p:cNvCxnSpPr>
            <a:cxnSpLocks/>
          </p:cNvCxnSpPr>
          <p:nvPr/>
        </p:nvCxnSpPr>
        <p:spPr>
          <a:xfrm flipV="1">
            <a:off x="2172878" y="1768764"/>
            <a:ext cx="0" cy="19311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F07F0297-F8E0-408C-B3BE-9F0C5B9467B3}"/>
              </a:ext>
            </a:extLst>
          </p:cNvPr>
          <p:cNvSpPr/>
          <p:nvPr/>
        </p:nvSpPr>
        <p:spPr>
          <a:xfrm>
            <a:off x="1744868" y="3464210"/>
            <a:ext cx="815451" cy="30381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674FBD9B-A7B4-40D2-B6EB-E942AC75AA14}"/>
              </a:ext>
            </a:extLst>
          </p:cNvPr>
          <p:cNvSpPr txBox="1">
            <a:spLocks/>
          </p:cNvSpPr>
          <p:nvPr/>
        </p:nvSpPr>
        <p:spPr bwMode="auto">
          <a:xfrm>
            <a:off x="914400" y="411480"/>
            <a:ext cx="7311389" cy="30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</a:rPr>
              <a:t>Absorption Process – NO in the Ultraviolet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C0FD1B-B090-4A67-A37B-96A46C9B24B8}"/>
              </a:ext>
            </a:extLst>
          </p:cNvPr>
          <p:cNvSpPr/>
          <p:nvPr/>
        </p:nvSpPr>
        <p:spPr>
          <a:xfrm>
            <a:off x="4822546" y="869224"/>
            <a:ext cx="1671499" cy="13922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224.8155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246.3222 nm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probe v” = 0 and 2, respectively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B3FF-9161-2B74-FA48-E07BF6E8EF91}"/>
              </a:ext>
            </a:extLst>
          </p:cNvPr>
          <p:cNvSpPr txBox="1"/>
          <p:nvPr/>
        </p:nvSpPr>
        <p:spPr>
          <a:xfrm>
            <a:off x="-72189" y="4819096"/>
            <a:ext cx="43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7" descr="A screen shot of a graph&#10;&#10;Description automatically generated">
            <a:extLst>
              <a:ext uri="{FF2B5EF4-FFF2-40B4-BE49-F238E27FC236}">
                <a16:creationId xmlns:a16="http://schemas.microsoft.com/office/drawing/2014/main" id="{C1744525-3E38-37A5-FDB8-D3BF3CAA88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6824" y="2687895"/>
            <a:ext cx="2568392" cy="2134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704090-649E-173E-FAA4-17ED2397BA54}"/>
              </a:ext>
            </a:extLst>
          </p:cNvPr>
          <p:cNvSpPr/>
          <p:nvPr/>
        </p:nvSpPr>
        <p:spPr>
          <a:xfrm>
            <a:off x="1744868" y="4590795"/>
            <a:ext cx="4451949" cy="536078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diagnostics have been developed, with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246.3222 nm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to this 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2D4353-EE74-4EDA-63F8-36D6545E59F5}"/>
              </a:ext>
            </a:extLst>
          </p:cNvPr>
          <p:cNvGrpSpPr/>
          <p:nvPr/>
        </p:nvGrpSpPr>
        <p:grpSpPr>
          <a:xfrm>
            <a:off x="6521376" y="619663"/>
            <a:ext cx="2573840" cy="2113142"/>
            <a:chOff x="6521376" y="664113"/>
            <a:chExt cx="2573840" cy="2113142"/>
          </a:xfrm>
        </p:grpSpPr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84B7D0F7-77F4-2C00-8C4A-BDFB6F525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21376" y="664113"/>
              <a:ext cx="2573840" cy="21131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23FCD15-535E-3435-5894-ED7A238C0598}"/>
                </a:ext>
              </a:extLst>
            </p:cNvPr>
            <p:cNvSpPr/>
            <p:nvPr/>
          </p:nvSpPr>
          <p:spPr>
            <a:xfrm>
              <a:off x="7580672" y="789039"/>
              <a:ext cx="45719" cy="1666567"/>
            </a:xfrm>
            <a:prstGeom prst="rect">
              <a:avLst/>
            </a:prstGeom>
            <a:solidFill>
              <a:srgbClr val="66FF66">
                <a:alpha val="3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236C72-EDB7-58DC-A15B-58562F89352F}"/>
              </a:ext>
            </a:extLst>
          </p:cNvPr>
          <p:cNvCxnSpPr>
            <a:cxnSpLocks/>
          </p:cNvCxnSpPr>
          <p:nvPr/>
        </p:nvCxnSpPr>
        <p:spPr>
          <a:xfrm flipV="1">
            <a:off x="2258910" y="1659194"/>
            <a:ext cx="0" cy="18781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544A1DB-969B-F2CB-D991-D90CDA581C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8653444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762FE6C9-524F-8019-710E-A54FCB671E8A}"/>
              </a:ext>
            </a:extLst>
          </p:cNvPr>
          <p:cNvSpPr/>
          <p:nvPr/>
        </p:nvSpPr>
        <p:spPr>
          <a:xfrm rot="1760781">
            <a:off x="8090083" y="3661374"/>
            <a:ext cx="773151" cy="219190"/>
          </a:xfrm>
          <a:prstGeom prst="rightArrow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0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3">
            <a:extLst>
              <a:ext uri="{FF2B5EF4-FFF2-40B4-BE49-F238E27FC236}">
                <a16:creationId xmlns:a16="http://schemas.microsoft.com/office/drawing/2014/main" id="{9839A977-99D4-4318-BC19-DDF89DE6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2270"/>
            <a:ext cx="764160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Ultraviolet Laser Diagnostics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B34A3-5007-9F3D-069E-7A25A84A5307}"/>
              </a:ext>
            </a:extLst>
          </p:cNvPr>
          <p:cNvSpPr txBox="1"/>
          <p:nvPr/>
        </p:nvSpPr>
        <p:spPr>
          <a:xfrm>
            <a:off x="-72189" y="4900870"/>
            <a:ext cx="43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9AA247BA-C8C9-BA0F-18CB-C97FBA9E52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530" y="2407479"/>
            <a:ext cx="2241493" cy="2712527"/>
          </a:xfrm>
          <a:prstGeom prst="rect">
            <a:avLst/>
          </a:prstGeom>
        </p:spPr>
      </p:pic>
      <p:pic>
        <p:nvPicPr>
          <p:cNvPr id="8" name="Picture 7" descr="A metal machine on a table&#10;&#10;Description automatically generated with medium confidence">
            <a:extLst>
              <a:ext uri="{FF2B5EF4-FFF2-40B4-BE49-F238E27FC236}">
                <a16:creationId xmlns:a16="http://schemas.microsoft.com/office/drawing/2014/main" id="{ECBDF3AB-A8F2-1FB7-082C-268744823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061" y="2407479"/>
            <a:ext cx="2108987" cy="2669245"/>
          </a:xfrm>
          <a:prstGeom prst="rect">
            <a:avLst/>
          </a:prstGeom>
        </p:spPr>
      </p:pic>
      <p:pic>
        <p:nvPicPr>
          <p:cNvPr id="11" name="Picture 10" descr="A large machine with many wires and wires&#10;&#10;Description automatically generated">
            <a:extLst>
              <a:ext uri="{FF2B5EF4-FFF2-40B4-BE49-F238E27FC236}">
                <a16:creationId xmlns:a16="http://schemas.microsoft.com/office/drawing/2014/main" id="{C02C39D2-00A2-C6B4-192E-75C439EABF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492" y="782199"/>
            <a:ext cx="6035262" cy="1505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A65593-1598-4D49-02B5-B84444228965}"/>
              </a:ext>
            </a:extLst>
          </p:cNvPr>
          <p:cNvSpPr txBox="1"/>
          <p:nvPr/>
        </p:nvSpPr>
        <p:spPr>
          <a:xfrm>
            <a:off x="5605346" y="1874399"/>
            <a:ext cx="211873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Clr>
                <a:srgbClr val="8C1515"/>
              </a:buClr>
            </a:pPr>
            <a:r>
              <a:rPr lang="en-US" altLang="en-US" dirty="0">
                <a:solidFill>
                  <a:srgbClr val="0000FF"/>
                </a:solidFill>
                <a:latin typeface="Arial" pitchFamily="34" charset="0"/>
              </a:rPr>
              <a:t>Mira Laser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94BCA-3BCF-B8A9-870F-BEBA7283422C}"/>
              </a:ext>
            </a:extLst>
          </p:cNvPr>
          <p:cNvSpPr txBox="1"/>
          <p:nvPr/>
        </p:nvSpPr>
        <p:spPr>
          <a:xfrm>
            <a:off x="4209115" y="2466555"/>
            <a:ext cx="239379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Clr>
                <a:srgbClr val="8C1515"/>
              </a:buClr>
            </a:pPr>
            <a:r>
              <a:rPr lang="en-US" altLang="en-US" dirty="0">
                <a:solidFill>
                  <a:srgbClr val="008000"/>
                </a:solidFill>
                <a:latin typeface="Arial" pitchFamily="34" charset="0"/>
              </a:rPr>
              <a:t>Sacher Laser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957AD-5711-4ED5-AC2D-A971B8338967}"/>
              </a:ext>
            </a:extLst>
          </p:cNvPr>
          <p:cNvSpPr txBox="1"/>
          <p:nvPr/>
        </p:nvSpPr>
        <p:spPr>
          <a:xfrm>
            <a:off x="2282282" y="3647635"/>
            <a:ext cx="28291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Clr>
                <a:srgbClr val="8C1515"/>
              </a:buClr>
            </a:pPr>
            <a:r>
              <a:rPr lang="en-US" altLang="en-US" dirty="0">
                <a:solidFill>
                  <a:srgbClr val="FF0000"/>
                </a:solidFill>
                <a:latin typeface="Arial" pitchFamily="34" charset="0"/>
              </a:rPr>
              <a:t>M-Squared Laser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181C0E-5CBD-B60C-AF09-DFDE98492F18}"/>
              </a:ext>
            </a:extLst>
          </p:cNvPr>
          <p:cNvSpPr txBox="1"/>
          <p:nvPr/>
        </p:nvSpPr>
        <p:spPr>
          <a:xfrm>
            <a:off x="1484258" y="2397416"/>
            <a:ext cx="62361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67C7A5-3F22-62FA-0BB8-CA2E862BE8F6}"/>
              </a:ext>
            </a:extLst>
          </p:cNvPr>
          <p:cNvSpPr txBox="1"/>
          <p:nvPr/>
        </p:nvSpPr>
        <p:spPr>
          <a:xfrm>
            <a:off x="6832675" y="715295"/>
            <a:ext cx="71229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A6A73-0C20-2046-9C4E-9D1CC6B375CE}"/>
              </a:ext>
            </a:extLst>
          </p:cNvPr>
          <p:cNvSpPr txBox="1"/>
          <p:nvPr/>
        </p:nvSpPr>
        <p:spPr>
          <a:xfrm>
            <a:off x="7883065" y="2231532"/>
            <a:ext cx="121760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Infrared Pump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E19AD-66FC-097E-AADC-50F2006E3297}"/>
              </a:ext>
            </a:extLst>
          </p:cNvPr>
          <p:cNvSpPr txBox="1"/>
          <p:nvPr/>
        </p:nvSpPr>
        <p:spPr>
          <a:xfrm>
            <a:off x="5406012" y="1324224"/>
            <a:ext cx="90535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208301-C063-8CE6-55CA-4DF02F7CBC55}"/>
              </a:ext>
            </a:extLst>
          </p:cNvPr>
          <p:cNvSpPr txBox="1"/>
          <p:nvPr/>
        </p:nvSpPr>
        <p:spPr>
          <a:xfrm>
            <a:off x="1291258" y="2733673"/>
            <a:ext cx="73729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472441-C491-BB52-8308-2834401129DD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7199853" y="2961204"/>
            <a:ext cx="683212" cy="455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3A2DA8-35F4-C0C2-E6DC-D6B89CDD2B7F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7544965" y="3416803"/>
            <a:ext cx="338100" cy="224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BE30F2C-38D3-6196-439D-0F67FFD7E943}"/>
              </a:ext>
            </a:extLst>
          </p:cNvPr>
          <p:cNvSpPr txBox="1"/>
          <p:nvPr/>
        </p:nvSpPr>
        <p:spPr>
          <a:xfrm>
            <a:off x="475652" y="3151174"/>
            <a:ext cx="99681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Frequency Doubling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6D5F725-661D-710A-4E99-D710FFC20401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1472470" y="3178067"/>
            <a:ext cx="466130" cy="203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CEF1FE3-5D15-ABA0-EFA9-09A448D3EC3C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472470" y="3382007"/>
            <a:ext cx="207647" cy="424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069B33B-9F4D-3FF7-E06F-0488753518B9}"/>
              </a:ext>
            </a:extLst>
          </p:cNvPr>
          <p:cNvSpPr txBox="1"/>
          <p:nvPr/>
        </p:nvSpPr>
        <p:spPr>
          <a:xfrm>
            <a:off x="2282282" y="1769867"/>
            <a:ext cx="101902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Frequency Quadrupling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0BD053-A6C7-B542-5B8B-300D0F5D95B2}"/>
              </a:ext>
            </a:extLst>
          </p:cNvPr>
          <p:cNvSpPr txBox="1"/>
          <p:nvPr/>
        </p:nvSpPr>
        <p:spPr>
          <a:xfrm>
            <a:off x="7883065" y="3185970"/>
            <a:ext cx="99681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Frequency Doubling</a:t>
            </a:r>
          </a:p>
        </p:txBody>
      </p:sp>
    </p:spTree>
    <p:extLst>
      <p:ext uri="{BB962C8B-B14F-4D97-AF65-F5344CB8AC3E}">
        <p14:creationId xmlns:p14="http://schemas.microsoft.com/office/powerpoint/2010/main" val="6294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chine in a room&#10;&#10;Description automatically generated">
            <a:extLst>
              <a:ext uri="{FF2B5EF4-FFF2-40B4-BE49-F238E27FC236}">
                <a16:creationId xmlns:a16="http://schemas.microsoft.com/office/drawing/2014/main" id="{479487CA-6375-589B-23D0-BA42E3C96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235" y="638613"/>
            <a:ext cx="3332171" cy="2701782"/>
          </a:xfrm>
          <a:prstGeom prst="rect">
            <a:avLst/>
          </a:prstGeom>
        </p:spPr>
      </p:pic>
      <p:sp>
        <p:nvSpPr>
          <p:cNvPr id="166" name="Title 3">
            <a:extLst>
              <a:ext uri="{FF2B5EF4-FFF2-40B4-BE49-F238E27FC236}">
                <a16:creationId xmlns:a16="http://schemas.microsoft.com/office/drawing/2014/main" id="{9839A977-99D4-4318-BC19-DDF89DE6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2270"/>
            <a:ext cx="764160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Shock Tube Alignment for Common Mode Rejection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B34A3-5007-9F3D-069E-7A25A84A5307}"/>
              </a:ext>
            </a:extLst>
          </p:cNvPr>
          <p:cNvSpPr txBox="1"/>
          <p:nvPr/>
        </p:nvSpPr>
        <p:spPr>
          <a:xfrm>
            <a:off x="-72189" y="4900870"/>
            <a:ext cx="43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machine with wires and cables on a table&#10;&#10;Description automatically generated">
            <a:extLst>
              <a:ext uri="{FF2B5EF4-FFF2-40B4-BE49-F238E27FC236}">
                <a16:creationId xmlns:a16="http://schemas.microsoft.com/office/drawing/2014/main" id="{02EC0402-24C0-65DC-C216-0C5C8952C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6" y="638613"/>
            <a:ext cx="3641105" cy="2082807"/>
          </a:xfrm>
          <a:prstGeom prst="rect">
            <a:avLst/>
          </a:prstGeom>
        </p:spPr>
      </p:pic>
      <p:pic>
        <p:nvPicPr>
          <p:cNvPr id="10" name="Picture 9" descr="A machine in a room&#10;&#10;Description automatically generated">
            <a:extLst>
              <a:ext uri="{FF2B5EF4-FFF2-40B4-BE49-F238E27FC236}">
                <a16:creationId xmlns:a16="http://schemas.microsoft.com/office/drawing/2014/main" id="{4A0FF33C-722B-03D3-D4E3-CC1CFA95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003" y="2735206"/>
            <a:ext cx="3715994" cy="23195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6623E1-C68A-7EC0-9BAE-01F8EE97A15B}"/>
              </a:ext>
            </a:extLst>
          </p:cNvPr>
          <p:cNvSpPr txBox="1"/>
          <p:nvPr/>
        </p:nvSpPr>
        <p:spPr>
          <a:xfrm>
            <a:off x="4463657" y="1789438"/>
            <a:ext cx="101902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I(t) - ”Catch” Detectors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C57E8-BAAD-1542-864D-D0A705B963C0}"/>
              </a:ext>
            </a:extLst>
          </p:cNvPr>
          <p:cNvSpPr txBox="1"/>
          <p:nvPr/>
        </p:nvSpPr>
        <p:spPr>
          <a:xfrm>
            <a:off x="1201497" y="2984744"/>
            <a:ext cx="101902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(t) - “Pitch” Detectors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21441-FE9E-3FB5-18AC-9C838B260A5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482679" y="907256"/>
            <a:ext cx="1488134" cy="11130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944BB8-8B79-D08D-7D2C-34905054E586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482679" y="1871730"/>
            <a:ext cx="1226971" cy="148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430CD5-0B08-77A5-4771-E3E5AA486BC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482679" y="2020271"/>
            <a:ext cx="2846934" cy="333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1F070E7-8751-76F3-87AF-B77EB54441F9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973168" y="2251103"/>
            <a:ext cx="1113307" cy="135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CDC932B-05AD-7520-3080-BAB99C6C5638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4738612" y="2251103"/>
            <a:ext cx="234556" cy="18348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603D940-5304-F296-C911-B1F381F46F90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4463657" y="2251103"/>
            <a:ext cx="509511" cy="964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B19AC83-FD34-C065-DE52-6ECEE66A7878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0519" y="1550194"/>
            <a:ext cx="1129831" cy="16653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F15BF5-C176-3BC7-E7CE-5BD5404F3ECD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0519" y="1550194"/>
            <a:ext cx="1355857" cy="16653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C8FD437-0DF4-3CE3-3D70-17B9D3E1616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0519" y="1979544"/>
            <a:ext cx="1546022" cy="123603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833E464-556A-CE0C-106E-93CFEE5C0C3D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220519" y="3215577"/>
            <a:ext cx="693875" cy="9127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48ECA0B-8D7F-584E-720E-BC7099260AE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220519" y="3215577"/>
            <a:ext cx="858175" cy="7149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CD3AEEB-E655-2AE1-349F-26DE0CF526A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220519" y="3215577"/>
            <a:ext cx="966595" cy="4563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18B6B95A-15E3-3301-17CE-BAF07DFD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70" y="410920"/>
            <a:ext cx="782084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Multi-Step Process for Inferring Reaction Rates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C5A49D-CCF3-9786-B5CB-7F12082F8C33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F0AB510E-8497-A6B1-2C53-94D3B37D78FF}"/>
              </a:ext>
            </a:extLst>
          </p:cNvPr>
          <p:cNvSpPr txBox="1">
            <a:spLocks/>
          </p:cNvSpPr>
          <p:nvPr/>
        </p:nvSpPr>
        <p:spPr>
          <a:xfrm>
            <a:off x="4109781" y="792676"/>
            <a:ext cx="2772746" cy="1851074"/>
          </a:xfrm>
          <a:prstGeom prst="rect">
            <a:avLst/>
          </a:prstGeom>
          <a:solidFill>
            <a:schemeClr val="accent3">
              <a:lumMod val="60000"/>
              <a:lumOff val="40000"/>
              <a:alpha val="1176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State-Specific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Time-History Measurements in Shock Tubes</a:t>
            </a:r>
            <a:endParaRPr kumimoji="0" lang="en-US" sz="14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sng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Results</a:t>
            </a: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Measure α(t)</a:t>
            </a:r>
          </a:p>
          <a:p>
            <a:pPr marL="400050" lvl="1"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 temperature from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α ratios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00050" lvl="1"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</a:t>
            </a:r>
            <a:r>
              <a:rPr lang="en-US" sz="1100" dirty="0">
                <a:solidFill>
                  <a:srgbClr val="000000"/>
                </a:solidFill>
              </a:rPr>
              <a:t> number density from α magnitude</a:t>
            </a:r>
          </a:p>
          <a:p>
            <a:pPr marL="400050" lvl="1"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vibrational-state specific number density.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4E2E5FC-7486-E961-EE0D-5D51A7C84C63}"/>
              </a:ext>
            </a:extLst>
          </p:cNvPr>
          <p:cNvSpPr txBox="1">
            <a:spLocks/>
          </p:cNvSpPr>
          <p:nvPr/>
        </p:nvSpPr>
        <p:spPr>
          <a:xfrm>
            <a:off x="882176" y="792676"/>
            <a:ext cx="3058975" cy="1851074"/>
          </a:xfrm>
          <a:prstGeom prst="rect">
            <a:avLst/>
          </a:prstGeom>
          <a:solidFill>
            <a:srgbClr val="7030A0">
              <a:alpha val="1176"/>
            </a:srgbClr>
          </a:solidFill>
          <a:ln w="190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UV Laser Absorption Diagnostic Development</a:t>
            </a:r>
            <a:endParaRPr kumimoji="0" lang="en-US" sz="1400" b="1" i="0" u="sng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sng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Results</a:t>
            </a: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0000"/>
                </a:solidFill>
              </a:rPr>
              <a:t>Leverage spectroscopic model to choose vibrational-state-specific wavelength(s)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Measure α(t) for mixtures with well-known </a:t>
            </a:r>
            <a:r>
              <a:rPr lang="en-US" sz="1100" dirty="0">
                <a:solidFill>
                  <a:srgbClr val="000000"/>
                </a:solidFill>
              </a:rPr>
              <a:t>temperature and composition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 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σ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,T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over wavelength and temperature sweeps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97B3BF-3A49-9FF9-984B-322B3CDB2177}"/>
              </a:ext>
            </a:extLst>
          </p:cNvPr>
          <p:cNvGrpSpPr/>
          <p:nvPr/>
        </p:nvGrpSpPr>
        <p:grpSpPr>
          <a:xfrm>
            <a:off x="562118" y="2799703"/>
            <a:ext cx="4866458" cy="2301175"/>
            <a:chOff x="533318" y="2799703"/>
            <a:chExt cx="4866458" cy="23011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326A67-C021-39C0-7708-C4F090E61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318" y="3053122"/>
              <a:ext cx="2485963" cy="202729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70CADC-56C0-E6E9-5578-D151749488F5}"/>
                </a:ext>
              </a:extLst>
            </p:cNvPr>
            <p:cNvSpPr txBox="1"/>
            <p:nvPr/>
          </p:nvSpPr>
          <p:spPr>
            <a:xfrm>
              <a:off x="2239253" y="2799703"/>
              <a:ext cx="16090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Selected Wavelengths</a:t>
              </a:r>
              <a:endParaRPr lang="en-US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4B0C79-395A-73A1-A224-85FFDF7F483D}"/>
                </a:ext>
              </a:extLst>
            </p:cNvPr>
            <p:cNvCxnSpPr>
              <a:stCxn id="20" idx="1"/>
            </p:cNvCxnSpPr>
            <p:nvPr/>
          </p:nvCxnSpPr>
          <p:spPr>
            <a:xfrm flipH="1">
              <a:off x="1551150" y="2930508"/>
              <a:ext cx="688103" cy="262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5CB9A1B-02B1-D3E5-F709-D5F3CE347683}"/>
                </a:ext>
              </a:extLst>
            </p:cNvPr>
            <p:cNvCxnSpPr>
              <a:cxnSpLocks/>
            </p:cNvCxnSpPr>
            <p:nvPr/>
          </p:nvCxnSpPr>
          <p:spPr>
            <a:xfrm>
              <a:off x="2239253" y="2930508"/>
              <a:ext cx="0" cy="2534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4430404-1455-8ACE-A157-52D33EF47D28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919263" y="2930508"/>
              <a:ext cx="1319990" cy="2534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A comparison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9FE50B5F-23BB-A912-D1D9-FF180953E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8834" y="3103236"/>
              <a:ext cx="2420942" cy="1997642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A133BD1-ACE4-7934-950C-F59D04C9D900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3848304" y="2930508"/>
              <a:ext cx="152400" cy="2534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6250CC4-1DFE-F1E3-812E-46C937673978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3848304" y="2930508"/>
              <a:ext cx="260309" cy="2534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8F2E14F-7C90-4306-0427-074B5B2787AC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3848304" y="2930508"/>
              <a:ext cx="1224715" cy="262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6E8F9A65-785A-0BF3-AEC1-3DCB51AFE4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63" y="2721987"/>
            <a:ext cx="3162873" cy="242151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DCEF35A-26CD-11BB-DE5B-51F25EECB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923220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242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>
            <a:extLst>
              <a:ext uri="{FF2B5EF4-FFF2-40B4-BE49-F238E27FC236}">
                <a16:creationId xmlns:a16="http://schemas.microsoft.com/office/drawing/2014/main" id="{18B6B95A-15E3-3301-17CE-BAF07DFD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70" y="410920"/>
            <a:ext cx="782084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Multi-Step Process for Inferring Reaction Rates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C5A49D-CCF3-9786-B5CB-7F12082F8C33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F0AB510E-8497-A6B1-2C53-94D3B37D78FF}"/>
              </a:ext>
            </a:extLst>
          </p:cNvPr>
          <p:cNvSpPr txBox="1">
            <a:spLocks/>
          </p:cNvSpPr>
          <p:nvPr/>
        </p:nvSpPr>
        <p:spPr>
          <a:xfrm>
            <a:off x="4109781" y="792676"/>
            <a:ext cx="2772746" cy="1851074"/>
          </a:xfrm>
          <a:prstGeom prst="rect">
            <a:avLst/>
          </a:prstGeom>
          <a:solidFill>
            <a:schemeClr val="accent3">
              <a:lumMod val="60000"/>
              <a:lumOff val="40000"/>
              <a:alpha val="1176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State-Specific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Time-History Measurements in Shock Tubes</a:t>
            </a:r>
            <a:endParaRPr kumimoji="0" lang="en-US" sz="14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sng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Results</a:t>
            </a: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Measure α(t)</a:t>
            </a:r>
          </a:p>
          <a:p>
            <a:pPr marL="400050" lvl="1"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 temperature from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α ratios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00050" lvl="1"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</a:t>
            </a:r>
            <a:r>
              <a:rPr lang="en-US" sz="1100" dirty="0">
                <a:solidFill>
                  <a:srgbClr val="000000"/>
                </a:solidFill>
              </a:rPr>
              <a:t> number density from α magnitude</a:t>
            </a:r>
          </a:p>
          <a:p>
            <a:pPr marL="400050" lvl="1"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vibrational-state specific number density.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C1060C87-7E5A-4D13-E3E7-96A3F6F23730}"/>
              </a:ext>
            </a:extLst>
          </p:cNvPr>
          <p:cNvSpPr txBox="1">
            <a:spLocks/>
          </p:cNvSpPr>
          <p:nvPr/>
        </p:nvSpPr>
        <p:spPr>
          <a:xfrm>
            <a:off x="7038792" y="792676"/>
            <a:ext cx="1939048" cy="1851074"/>
          </a:xfrm>
          <a:prstGeom prst="rect">
            <a:avLst/>
          </a:prstGeom>
          <a:solidFill>
            <a:srgbClr val="FF00FF">
              <a:alpha val="1176"/>
            </a:srgbClr>
          </a:solidFill>
          <a:ln w="19050"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Nonequilibrium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Rate Parameter Inferences</a:t>
            </a:r>
            <a:endParaRPr kumimoji="0" lang="en-US" sz="12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sng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Results</a:t>
            </a:r>
          </a:p>
          <a:p>
            <a:pPr marL="228600" marR="0" lvl="0" indent="-17145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 err="1">
                <a:solidFill>
                  <a:srgbClr val="000000"/>
                </a:solidFill>
              </a:rPr>
              <a:t>τ</a:t>
            </a:r>
            <a:r>
              <a:rPr lang="en-US" sz="1100" baseline="-25000" dirty="0" err="1">
                <a:solidFill>
                  <a:srgbClr val="000000"/>
                </a:solidFill>
              </a:rPr>
              <a:t>v</a:t>
            </a:r>
            <a:r>
              <a:rPr lang="en-US" sz="1100" dirty="0">
                <a:solidFill>
                  <a:srgbClr val="000000"/>
                </a:solidFill>
              </a:rPr>
              <a:t> from T</a:t>
            </a:r>
            <a:r>
              <a:rPr lang="en-US" sz="1100" baseline="-25000" dirty="0">
                <a:solidFill>
                  <a:srgbClr val="000000"/>
                </a:solidFill>
              </a:rPr>
              <a:t>v</a:t>
            </a:r>
            <a:r>
              <a:rPr lang="en-US" sz="1100" dirty="0">
                <a:solidFill>
                  <a:srgbClr val="000000"/>
                </a:solidFill>
              </a:rPr>
              <a:t>(t)</a:t>
            </a:r>
          </a:p>
          <a:p>
            <a:pPr marL="228600" lvl="0" indent="-171450">
              <a:spcBef>
                <a:spcPts val="500"/>
              </a:spcBef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</a:rPr>
              <a:t>k</a:t>
            </a:r>
            <a:r>
              <a:rPr lang="en-US" sz="1100" baseline="-25000" dirty="0">
                <a:solidFill>
                  <a:srgbClr val="000000"/>
                </a:solidFill>
              </a:rPr>
              <a:t>d</a:t>
            </a:r>
            <a:r>
              <a:rPr lang="en-US" sz="1100" baseline="30000" dirty="0">
                <a:solidFill>
                  <a:srgbClr val="000000"/>
                </a:solidFill>
              </a:rPr>
              <a:t>O2 </a:t>
            </a:r>
            <a:r>
              <a:rPr kumimoji="0" lang="en-US" sz="1100" b="0" i="0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from n</a:t>
            </a:r>
            <a:r>
              <a:rPr kumimoji="0" lang="en-US" sz="1100" b="0" i="0" strike="noStrike" kern="1200" cap="none" spc="2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O2</a:t>
            </a:r>
            <a:r>
              <a:rPr kumimoji="0" lang="en-US" sz="1100" b="0" i="0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(t)</a:t>
            </a:r>
          </a:p>
          <a:p>
            <a:pPr marL="228600" lvl="0" indent="-171450">
              <a:spcBef>
                <a:spcPts val="500"/>
              </a:spcBef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 err="1">
                <a:solidFill>
                  <a:srgbClr val="000000"/>
                </a:solidFill>
              </a:rPr>
              <a:t>k</a:t>
            </a:r>
            <a:r>
              <a:rPr lang="en-US" sz="1100" baseline="-25000" dirty="0" err="1">
                <a:solidFill>
                  <a:srgbClr val="000000"/>
                </a:solidFill>
              </a:rPr>
              <a:t>d</a:t>
            </a:r>
            <a:r>
              <a:rPr lang="en-US" sz="1100" baseline="30000" dirty="0" err="1">
                <a:solidFill>
                  <a:srgbClr val="000000"/>
                </a:solidFill>
              </a:rPr>
              <a:t>NO</a:t>
            </a:r>
            <a:r>
              <a:rPr lang="en-US" sz="1100" baseline="300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and</a:t>
            </a:r>
            <a:r>
              <a:rPr lang="en-US" sz="1100" baseline="30000" dirty="0">
                <a:solidFill>
                  <a:srgbClr val="000000"/>
                </a:solidFill>
              </a:rPr>
              <a:t> </a:t>
            </a:r>
            <a:r>
              <a:rPr lang="en-US" sz="1100" baseline="0" dirty="0" err="1">
                <a:solidFill>
                  <a:srgbClr val="000000"/>
                </a:solidFill>
              </a:rPr>
              <a:t>k</a:t>
            </a:r>
            <a:r>
              <a:rPr lang="en-US" sz="1100" baseline="-25000" dirty="0" err="1">
                <a:solidFill>
                  <a:srgbClr val="000000"/>
                </a:solidFill>
              </a:rPr>
              <a:t>z</a:t>
            </a:r>
            <a:r>
              <a:rPr lang="en-US" sz="1100" dirty="0">
                <a:solidFill>
                  <a:srgbClr val="000000"/>
                </a:solidFill>
              </a:rPr>
              <a:t> from </a:t>
            </a:r>
            <a:r>
              <a:rPr lang="en-US" sz="1100" dirty="0" err="1">
                <a:solidFill>
                  <a:srgbClr val="000000"/>
                </a:solidFill>
              </a:rPr>
              <a:t>n</a:t>
            </a:r>
            <a:r>
              <a:rPr lang="en-US" sz="1100" baseline="-25000" dirty="0" err="1">
                <a:solidFill>
                  <a:srgbClr val="000000"/>
                </a:solidFill>
              </a:rPr>
              <a:t>NO</a:t>
            </a:r>
            <a:r>
              <a:rPr lang="en-US" sz="1100" dirty="0">
                <a:solidFill>
                  <a:srgbClr val="000000"/>
                </a:solidFill>
              </a:rPr>
              <a:t>(t)</a:t>
            </a:r>
          </a:p>
          <a:p>
            <a:pPr marL="228600" lvl="0" indent="-171450">
              <a:spcBef>
                <a:spcPts val="500"/>
              </a:spcBef>
              <a:buClr>
                <a:srgbClr val="8C1515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</a:rPr>
              <a:t>Fit rate parameters with known T-dependence</a:t>
            </a:r>
            <a:endParaRPr kumimoji="0" lang="en-US" sz="1100" b="0" i="0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4E2E5FC-7486-E961-EE0D-5D51A7C84C63}"/>
              </a:ext>
            </a:extLst>
          </p:cNvPr>
          <p:cNvSpPr txBox="1">
            <a:spLocks/>
          </p:cNvSpPr>
          <p:nvPr/>
        </p:nvSpPr>
        <p:spPr>
          <a:xfrm>
            <a:off x="882176" y="792676"/>
            <a:ext cx="3058975" cy="1851074"/>
          </a:xfrm>
          <a:prstGeom prst="rect">
            <a:avLst/>
          </a:prstGeom>
          <a:solidFill>
            <a:srgbClr val="7030A0">
              <a:alpha val="1176"/>
            </a:srgbClr>
          </a:solidFill>
          <a:ln w="190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UV Laser Absorption Diagnostic Development</a:t>
            </a:r>
            <a:endParaRPr kumimoji="0" lang="en-US" sz="1400" b="1" i="0" u="sng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0" i="0" u="sng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Results</a:t>
            </a: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0000"/>
                </a:solidFill>
              </a:rPr>
              <a:t>Leverage spectroscopic model to choose vibrational-state-specific wavelength(s)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Measure α(t) for mixtures with well-known </a:t>
            </a:r>
            <a:r>
              <a:rPr lang="en-US" sz="1100" dirty="0">
                <a:solidFill>
                  <a:srgbClr val="000000"/>
                </a:solidFill>
              </a:rPr>
              <a:t>temperature and composition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00050" marR="0" lvl="1" indent="-28892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Infer 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σ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,T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over wavelength and temperature sweeps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92ECBCF-72E2-9B22-159D-9D457BD07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35" y="3368195"/>
            <a:ext cx="2198847" cy="1704011"/>
          </a:xfrm>
          <a:prstGeom prst="rect">
            <a:avLst/>
          </a:prstGeom>
        </p:spPr>
      </p:pic>
      <p:pic>
        <p:nvPicPr>
          <p:cNvPr id="12" name="Picture 11" descr="A diagram of a model&#10;&#10;Description automatically generated with medium confidence">
            <a:extLst>
              <a:ext uri="{FF2B5EF4-FFF2-40B4-BE49-F238E27FC236}">
                <a16:creationId xmlns:a16="http://schemas.microsoft.com/office/drawing/2014/main" id="{4F905E60-9CA7-4F6E-2A3D-DE7655ADEA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243" y="3381759"/>
            <a:ext cx="2028536" cy="1690447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4955222-2AD2-FAF3-5AA0-662904AD76F7}"/>
              </a:ext>
            </a:extLst>
          </p:cNvPr>
          <p:cNvSpPr txBox="1">
            <a:spLocks/>
          </p:cNvSpPr>
          <p:nvPr/>
        </p:nvSpPr>
        <p:spPr>
          <a:xfrm>
            <a:off x="881719" y="3107775"/>
            <a:ext cx="2468880" cy="1988838"/>
          </a:xfrm>
          <a:prstGeom prst="rect">
            <a:avLst/>
          </a:prstGeom>
          <a:solidFill>
            <a:srgbClr val="FF0000">
              <a:alpha val="1176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O</a:t>
            </a:r>
            <a:r>
              <a:rPr kumimoji="0" lang="en-US" sz="1400" b="1" i="0" u="none" strike="noStrike" kern="1200" cap="none" spc="2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2</a:t>
            </a:r>
            <a:r>
              <a:rPr kumimoji="0" lang="en-US" sz="1400" b="1" i="0" u="none" strike="noStrike" kern="1200" cap="none" spc="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Dissociation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DCE452C-C401-F48C-AF7F-94F169DE789E}"/>
              </a:ext>
            </a:extLst>
          </p:cNvPr>
          <p:cNvSpPr txBox="1">
            <a:spLocks/>
          </p:cNvSpPr>
          <p:nvPr/>
        </p:nvSpPr>
        <p:spPr>
          <a:xfrm>
            <a:off x="3677301" y="3105897"/>
            <a:ext cx="2468880" cy="1977995"/>
          </a:xfrm>
          <a:prstGeom prst="rect">
            <a:avLst/>
          </a:prstGeom>
          <a:solidFill>
            <a:srgbClr val="008000">
              <a:alpha val="1176"/>
            </a:srgbClr>
          </a:solidFill>
          <a:ln w="19050"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NO Dissociation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6EE40ECF-6304-6A79-B72B-5FFAB4B8CC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805" y="3327231"/>
            <a:ext cx="2116409" cy="1783491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D50FAB2-8E3C-61C7-9779-A6AF218DE20F}"/>
              </a:ext>
            </a:extLst>
          </p:cNvPr>
          <p:cNvSpPr txBox="1">
            <a:spLocks/>
          </p:cNvSpPr>
          <p:nvPr/>
        </p:nvSpPr>
        <p:spPr>
          <a:xfrm>
            <a:off x="6514178" y="3105897"/>
            <a:ext cx="2468880" cy="1988839"/>
          </a:xfrm>
          <a:prstGeom prst="rect">
            <a:avLst/>
          </a:prstGeom>
          <a:solidFill>
            <a:srgbClr val="0000FF">
              <a:alpha val="1176"/>
            </a:srgbClr>
          </a:solidFill>
          <a:ln w="1905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panose="020B0503030403020204" pitchFamily="34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panose="020B0503030403020204" pitchFamily="34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Zeldovich</a:t>
            </a:r>
            <a:r>
              <a:rPr kumimoji="0" lang="en-US" sz="14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Reaction Rates</a:t>
            </a:r>
            <a:endParaRPr kumimoji="0" lang="en-US" sz="14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C151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600" b="0" i="0" u="sng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235E4C-6BF8-3622-DDAE-AFDB34CB497E}"/>
              </a:ext>
            </a:extLst>
          </p:cNvPr>
          <p:cNvSpPr/>
          <p:nvPr/>
        </p:nvSpPr>
        <p:spPr>
          <a:xfrm>
            <a:off x="640373" y="2670863"/>
            <a:ext cx="8412188" cy="395471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have probed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O</a:t>
            </a:r>
            <a:r>
              <a:rPr lang="en-US" sz="16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NO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motivating an investigation of both in high-T air.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90746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6316783-6F2F-0038-2198-E825A88DD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923220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459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3">
            <a:extLst>
              <a:ext uri="{FF2B5EF4-FFF2-40B4-BE49-F238E27FC236}">
                <a16:creationId xmlns:a16="http://schemas.microsoft.com/office/drawing/2014/main" id="{9839A977-99D4-4318-BC19-DDF89DE6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1080"/>
            <a:ext cx="7641603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Experimental Setup – Ultraviolet Laser Diagnostics 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5D7FBC54-CD20-4301-A05C-D9CFC29F6466}"/>
              </a:ext>
            </a:extLst>
          </p:cNvPr>
          <p:cNvSpPr/>
          <p:nvPr/>
        </p:nvSpPr>
        <p:spPr>
          <a:xfrm>
            <a:off x="4562878" y="1320317"/>
            <a:ext cx="1008616" cy="470658"/>
          </a:xfrm>
          <a:prstGeom prst="rect">
            <a:avLst/>
          </a:prstGeom>
          <a:solidFill>
            <a:srgbClr val="FFD393"/>
          </a:solidFill>
          <a:ln w="635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7C10458B-580F-4BCE-AD1B-BCBF66E21174}"/>
              </a:ext>
            </a:extLst>
          </p:cNvPr>
          <p:cNvGrpSpPr/>
          <p:nvPr/>
        </p:nvGrpSpPr>
        <p:grpSpPr>
          <a:xfrm rot="5400000">
            <a:off x="5283836" y="1451404"/>
            <a:ext cx="639678" cy="201525"/>
            <a:chOff x="4508500" y="1026127"/>
            <a:chExt cx="1028700" cy="335048"/>
          </a:xfrm>
          <a:gradFill flip="none" rotWithShape="1">
            <a:gsLst>
              <a:gs pos="0">
                <a:schemeClr val="bg1">
                  <a:lumMod val="50000"/>
                </a:schemeClr>
              </a:gs>
              <a:gs pos="85000">
                <a:schemeClr val="bg1">
                  <a:lumMod val="50000"/>
                </a:schemeClr>
              </a:gs>
              <a:gs pos="15000">
                <a:schemeClr val="bg1">
                  <a:lumMod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BC822B5E-8B2F-466A-A424-586C5925835F}"/>
                </a:ext>
              </a:extLst>
            </p:cNvPr>
            <p:cNvSpPr/>
            <p:nvPr/>
          </p:nvSpPr>
          <p:spPr>
            <a:xfrm>
              <a:off x="4508500" y="1026127"/>
              <a:ext cx="1028700" cy="222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633E464-DE28-421F-AD94-5490314ABD41}"/>
                </a:ext>
              </a:extLst>
            </p:cNvPr>
            <p:cNvSpPr/>
            <p:nvPr/>
          </p:nvSpPr>
          <p:spPr>
            <a:xfrm>
              <a:off x="4671457" y="1248643"/>
              <a:ext cx="707576" cy="1125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8" name="Rectangle 267">
            <a:extLst>
              <a:ext uri="{FF2B5EF4-FFF2-40B4-BE49-F238E27FC236}">
                <a16:creationId xmlns:a16="http://schemas.microsoft.com/office/drawing/2014/main" id="{89B6B604-B012-41A8-9F1C-C3C5158A323D}"/>
              </a:ext>
            </a:extLst>
          </p:cNvPr>
          <p:cNvSpPr/>
          <p:nvPr/>
        </p:nvSpPr>
        <p:spPr>
          <a:xfrm>
            <a:off x="2980227" y="1318734"/>
            <a:ext cx="1578817" cy="469724"/>
          </a:xfrm>
          <a:prstGeom prst="rect">
            <a:avLst/>
          </a:prstGeom>
          <a:solidFill>
            <a:srgbClr val="FFFFC0"/>
          </a:solidFill>
          <a:ln w="63500" cap="flat" cmpd="sng" algn="ctr">
            <a:solidFill>
              <a:srgbClr val="80808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Flowchart: Punched Tape 268">
            <a:extLst>
              <a:ext uri="{FF2B5EF4-FFF2-40B4-BE49-F238E27FC236}">
                <a16:creationId xmlns:a16="http://schemas.microsoft.com/office/drawing/2014/main" id="{B9826F81-ED22-48A5-B7A6-1D6B02C88323}"/>
              </a:ext>
            </a:extLst>
          </p:cNvPr>
          <p:cNvSpPr/>
          <p:nvPr/>
        </p:nvSpPr>
        <p:spPr>
          <a:xfrm rot="5400000">
            <a:off x="2591025" y="1083172"/>
            <a:ext cx="561452" cy="943645"/>
          </a:xfrm>
          <a:prstGeom prst="flowChartPunchedTape">
            <a:avLst/>
          </a:prstGeom>
          <a:solidFill>
            <a:srgbClr val="FFFFFF"/>
          </a:solidFill>
          <a:ln w="26425" cap="flat" cmpd="sng" algn="ctr">
            <a:solidFill>
              <a:schemeClr val="bg1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1" name="Text Box 2">
            <a:extLst>
              <a:ext uri="{FF2B5EF4-FFF2-40B4-BE49-F238E27FC236}">
                <a16:creationId xmlns:a16="http://schemas.microsoft.com/office/drawing/2014/main" id="{06ABA5FC-C8A8-4E27-9D7D-1F874E924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044" y="1425035"/>
            <a:ext cx="428588" cy="18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15.24 cm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F8276F8A-B91C-471C-8B94-F7B9C3C25307}"/>
              </a:ext>
            </a:extLst>
          </p:cNvPr>
          <p:cNvGrpSpPr/>
          <p:nvPr/>
        </p:nvGrpSpPr>
        <p:grpSpPr>
          <a:xfrm rot="5400000">
            <a:off x="5408141" y="1225023"/>
            <a:ext cx="83432" cy="143667"/>
            <a:chOff x="3747775" y="2083178"/>
            <a:chExt cx="138711" cy="238855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5B36FF9-7F2C-4E91-8444-48AF136A7603}"/>
                </a:ext>
              </a:extLst>
            </p:cNvPr>
            <p:cNvSpPr/>
            <p:nvPr/>
          </p:nvSpPr>
          <p:spPr>
            <a:xfrm rot="16200000">
              <a:off x="3661045" y="2179746"/>
              <a:ext cx="238855" cy="457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85000">
                  <a:schemeClr val="bg1">
                    <a:lumMod val="50000"/>
                  </a:schemeClr>
                </a:gs>
                <a:gs pos="15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AC5F5413-655F-4BD9-8B65-F154148E3341}"/>
                </a:ext>
              </a:extLst>
            </p:cNvPr>
            <p:cNvSpPr/>
            <p:nvPr/>
          </p:nvSpPr>
          <p:spPr>
            <a:xfrm rot="16200000">
              <a:off x="3762764" y="2160473"/>
              <a:ext cx="164293" cy="8315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85000">
                  <a:schemeClr val="bg1">
                    <a:lumMod val="50000"/>
                  </a:schemeClr>
                </a:gs>
                <a:gs pos="15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F08FD9B0-5199-4D6E-83EA-0BFD91CD00C5}"/>
                </a:ext>
              </a:extLst>
            </p:cNvPr>
            <p:cNvSpPr/>
            <p:nvPr/>
          </p:nvSpPr>
          <p:spPr>
            <a:xfrm>
              <a:off x="3747775" y="2160984"/>
              <a:ext cx="95908" cy="8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9DEBE764-3223-4161-BF58-224585911815}"/>
                </a:ext>
              </a:extLst>
            </p:cNvPr>
            <p:cNvSpPr/>
            <p:nvPr/>
          </p:nvSpPr>
          <p:spPr>
            <a:xfrm>
              <a:off x="3840109" y="2160984"/>
              <a:ext cx="45719" cy="83344"/>
            </a:xfrm>
            <a:prstGeom prst="rect">
              <a:avLst/>
            </a:prstGeom>
            <a:solidFill>
              <a:srgbClr val="96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DBB33ADF-3E18-47F3-9E85-C94EE6604D2C}"/>
              </a:ext>
            </a:extLst>
          </p:cNvPr>
          <p:cNvGrpSpPr/>
          <p:nvPr/>
        </p:nvGrpSpPr>
        <p:grpSpPr>
          <a:xfrm rot="16200000">
            <a:off x="5412081" y="1738550"/>
            <a:ext cx="81285" cy="143667"/>
            <a:chOff x="3751345" y="2083178"/>
            <a:chExt cx="135141" cy="238855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DD0F038-47EB-4CF3-87E8-04240FE99A1D}"/>
                </a:ext>
              </a:extLst>
            </p:cNvPr>
            <p:cNvSpPr/>
            <p:nvPr/>
          </p:nvSpPr>
          <p:spPr>
            <a:xfrm rot="16200000">
              <a:off x="3661045" y="2179746"/>
              <a:ext cx="238855" cy="457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85000">
                  <a:schemeClr val="bg1">
                    <a:lumMod val="50000"/>
                  </a:schemeClr>
                </a:gs>
                <a:gs pos="15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3D8C53E-792D-407D-81B9-629658BF560E}"/>
                </a:ext>
              </a:extLst>
            </p:cNvPr>
            <p:cNvSpPr/>
            <p:nvPr/>
          </p:nvSpPr>
          <p:spPr>
            <a:xfrm rot="16200000">
              <a:off x="3762764" y="2160473"/>
              <a:ext cx="164293" cy="8315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85000">
                  <a:schemeClr val="bg1">
                    <a:lumMod val="50000"/>
                  </a:schemeClr>
                </a:gs>
                <a:gs pos="15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A78C1B2B-CCCA-43C6-891B-DF6EA39F9EB1}"/>
                </a:ext>
              </a:extLst>
            </p:cNvPr>
            <p:cNvSpPr/>
            <p:nvPr/>
          </p:nvSpPr>
          <p:spPr>
            <a:xfrm>
              <a:off x="3751345" y="2160984"/>
              <a:ext cx="95908" cy="8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9FCD0347-2D4C-44D1-A9C3-A58CFB5251A9}"/>
                </a:ext>
              </a:extLst>
            </p:cNvPr>
            <p:cNvSpPr/>
            <p:nvPr/>
          </p:nvSpPr>
          <p:spPr>
            <a:xfrm>
              <a:off x="3840109" y="2160984"/>
              <a:ext cx="45719" cy="83344"/>
            </a:xfrm>
            <a:prstGeom prst="rect">
              <a:avLst/>
            </a:prstGeom>
            <a:solidFill>
              <a:srgbClr val="96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282" name="Text Box 2">
            <a:extLst>
              <a:ext uri="{FF2B5EF4-FFF2-40B4-BE49-F238E27FC236}">
                <a16:creationId xmlns:a16="http://schemas.microsoft.com/office/drawing/2014/main" id="{A459F01D-5DD0-4C24-8E95-CD16724E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768" y="1590430"/>
            <a:ext cx="428588" cy="13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9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CDA7D68F-0490-49C2-85B3-721B146A7FCA}"/>
              </a:ext>
            </a:extLst>
          </p:cNvPr>
          <p:cNvCxnSpPr>
            <a:cxnSpLocks/>
          </p:cNvCxnSpPr>
          <p:nvPr/>
        </p:nvCxnSpPr>
        <p:spPr>
          <a:xfrm rot="5400000">
            <a:off x="3468048" y="1556427"/>
            <a:ext cx="4081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4" name="Oval 283">
            <a:extLst>
              <a:ext uri="{FF2B5EF4-FFF2-40B4-BE49-F238E27FC236}">
                <a16:creationId xmlns:a16="http://schemas.microsoft.com/office/drawing/2014/main" id="{8904ACF3-93A1-4183-9903-AA2DFC9025E6}"/>
              </a:ext>
            </a:extLst>
          </p:cNvPr>
          <p:cNvSpPr/>
          <p:nvPr/>
        </p:nvSpPr>
        <p:spPr>
          <a:xfrm rot="5400000">
            <a:off x="5123876" y="1507345"/>
            <a:ext cx="98163" cy="981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B374A3AA-7FFA-4AA6-AA40-48889704EDE2}"/>
              </a:ext>
            </a:extLst>
          </p:cNvPr>
          <p:cNvSpPr/>
          <p:nvPr/>
        </p:nvSpPr>
        <p:spPr>
          <a:xfrm rot="5400000">
            <a:off x="4684700" y="1507345"/>
            <a:ext cx="98163" cy="981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EFD50F99-4F30-4316-A2F7-77DF77E741F0}"/>
              </a:ext>
            </a:extLst>
          </p:cNvPr>
          <p:cNvSpPr/>
          <p:nvPr/>
        </p:nvSpPr>
        <p:spPr>
          <a:xfrm rot="5400000">
            <a:off x="4368946" y="1509722"/>
            <a:ext cx="98163" cy="981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DE47EB20-E321-4AA2-8BC1-C9AADEE57C8E}"/>
              </a:ext>
            </a:extLst>
          </p:cNvPr>
          <p:cNvSpPr/>
          <p:nvPr/>
        </p:nvSpPr>
        <p:spPr>
          <a:xfrm rot="5400000">
            <a:off x="3871162" y="1507345"/>
            <a:ext cx="98163" cy="9816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F2DC2DC0-8A6C-47B2-A40F-0D35C4BBB122}"/>
              </a:ext>
            </a:extLst>
          </p:cNvPr>
          <p:cNvSpPr/>
          <p:nvPr/>
        </p:nvSpPr>
        <p:spPr>
          <a:xfrm rot="5400000">
            <a:off x="5428078" y="1531401"/>
            <a:ext cx="42831" cy="428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BD392F4D-750C-4263-B4BE-3A922C0432D3}"/>
              </a:ext>
            </a:extLst>
          </p:cNvPr>
          <p:cNvCxnSpPr>
            <a:cxnSpLocks/>
          </p:cNvCxnSpPr>
          <p:nvPr/>
        </p:nvCxnSpPr>
        <p:spPr>
          <a:xfrm>
            <a:off x="5376140" y="1644815"/>
            <a:ext cx="67393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97" name="Straight Arrow Connector 296">
            <a:extLst>
              <a:ext uri="{FF2B5EF4-FFF2-40B4-BE49-F238E27FC236}">
                <a16:creationId xmlns:a16="http://schemas.microsoft.com/office/drawing/2014/main" id="{EF96CFF6-AD7E-4D89-B212-31831D495CB5}"/>
              </a:ext>
            </a:extLst>
          </p:cNvPr>
          <p:cNvCxnSpPr>
            <a:cxnSpLocks/>
          </p:cNvCxnSpPr>
          <p:nvPr/>
        </p:nvCxnSpPr>
        <p:spPr>
          <a:xfrm flipH="1">
            <a:off x="5504835" y="1644815"/>
            <a:ext cx="65764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298" name="Text Box 2">
            <a:extLst>
              <a:ext uri="{FF2B5EF4-FFF2-40B4-BE49-F238E27FC236}">
                <a16:creationId xmlns:a16="http://schemas.microsoft.com/office/drawing/2014/main" id="{63C918BF-2EEB-4505-9F3C-EB8780BA3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701" y="711812"/>
            <a:ext cx="792004" cy="1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View</a:t>
            </a:r>
            <a:endParaRPr kumimoji="0" lang="en-US" sz="9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B22C252A-49BD-488E-934E-FD4A181318CE}"/>
              </a:ext>
            </a:extLst>
          </p:cNvPr>
          <p:cNvSpPr/>
          <p:nvPr/>
        </p:nvSpPr>
        <p:spPr>
          <a:xfrm rot="5400000">
            <a:off x="5429023" y="1391101"/>
            <a:ext cx="42831" cy="42831"/>
          </a:xfrm>
          <a:prstGeom prst="ellipse">
            <a:avLst/>
          </a:prstGeom>
          <a:solidFill>
            <a:srgbClr val="96F1FF"/>
          </a:solidFill>
          <a:ln>
            <a:solidFill>
              <a:srgbClr val="7C7C7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6F34F605-07FE-40E7-BF4A-0143CB839556}"/>
              </a:ext>
            </a:extLst>
          </p:cNvPr>
          <p:cNvGrpSpPr/>
          <p:nvPr/>
        </p:nvGrpSpPr>
        <p:grpSpPr>
          <a:xfrm>
            <a:off x="6065974" y="691960"/>
            <a:ext cx="2715082" cy="1585050"/>
            <a:chOff x="-180395" y="4203617"/>
            <a:chExt cx="4513995" cy="2635246"/>
          </a:xfrm>
        </p:grpSpPr>
        <p:sp>
          <p:nvSpPr>
            <p:cNvPr id="321" name="Text Box 2">
              <a:extLst>
                <a:ext uri="{FF2B5EF4-FFF2-40B4-BE49-F238E27FC236}">
                  <a16:creationId xmlns:a16="http://schemas.microsoft.com/office/drawing/2014/main" id="{8D742A66-CD37-4D3F-A3C7-D04519D50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701" y="6370178"/>
              <a:ext cx="1594070" cy="43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UV-grade fused silica windows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Text Box 2">
              <a:extLst>
                <a:ext uri="{FF2B5EF4-FFF2-40B4-BE49-F238E27FC236}">
                  <a16:creationId xmlns:a16="http://schemas.microsoft.com/office/drawing/2014/main" id="{202A9D3D-56FF-484A-A940-E95C7B9D6F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0395" y="4203617"/>
              <a:ext cx="1316756" cy="285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u="sng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End</a:t>
              </a:r>
              <a:r>
                <a:rPr kumimoji="0" lang="en-US" sz="9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View</a:t>
              </a:r>
              <a:endParaRPr kumimoji="0" lang="en-US" sz="9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015E491B-C523-4B68-9657-539DCA5AF878}"/>
                </a:ext>
              </a:extLst>
            </p:cNvPr>
            <p:cNvGrpSpPr/>
            <p:nvPr/>
          </p:nvGrpSpPr>
          <p:grpSpPr>
            <a:xfrm>
              <a:off x="1126740" y="4911857"/>
              <a:ext cx="1329567" cy="1318763"/>
              <a:chOff x="2737850" y="4471577"/>
              <a:chExt cx="2294748" cy="2276101"/>
            </a:xfrm>
          </p:grpSpPr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078F9D6-D8FA-43CC-8718-8D513EF3C14B}"/>
                  </a:ext>
                </a:extLst>
              </p:cNvPr>
              <p:cNvSpPr/>
              <p:nvPr/>
            </p:nvSpPr>
            <p:spPr>
              <a:xfrm>
                <a:off x="2894576" y="4624141"/>
                <a:ext cx="1977869" cy="1977870"/>
              </a:xfrm>
              <a:prstGeom prst="ellipse">
                <a:avLst/>
              </a:prstGeom>
              <a:solidFill>
                <a:srgbClr val="FFD393"/>
              </a:solidFill>
              <a:ln w="698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A8E89CCD-C553-4FF2-B43E-2B63353F0B34}"/>
                  </a:ext>
                </a:extLst>
              </p:cNvPr>
              <p:cNvGrpSpPr/>
              <p:nvPr/>
            </p:nvGrpSpPr>
            <p:grpSpPr>
              <a:xfrm rot="16200000">
                <a:off x="4561342" y="5485358"/>
                <a:ext cx="695325" cy="247187"/>
                <a:chOff x="5242193" y="4990846"/>
                <a:chExt cx="238855" cy="135135"/>
              </a:xfrm>
            </p:grpSpPr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6C6F454A-D3F1-456D-A86B-5632D0F295C8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9D7F5BD9-7C9D-4D48-AD0D-4EBF0A89C6F7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FF19F28C-9008-4BB6-B6A1-81E4FFFCEB66}"/>
                    </a:ext>
                  </a:extLst>
                </p:cNvPr>
                <p:cNvSpPr/>
                <p:nvPr/>
              </p:nvSpPr>
              <p:spPr>
                <a:xfrm rot="16200000">
                  <a:off x="5315147" y="5036355"/>
                  <a:ext cx="95908" cy="8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2139ADD1-D0B6-4E2D-A4E0-83DCD15182B1}"/>
                    </a:ext>
                  </a:extLst>
                </p:cNvPr>
                <p:cNvSpPr/>
                <p:nvPr/>
              </p:nvSpPr>
              <p:spPr>
                <a:xfrm rot="16200000">
                  <a:off x="5340242" y="4972034"/>
                  <a:ext cx="45719" cy="83344"/>
                </a:xfrm>
                <a:prstGeom prst="rect">
                  <a:avLst/>
                </a:prstGeom>
                <a:solidFill>
                  <a:srgbClr val="96F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E0852605-896A-4295-B3BF-25C8A52E1189}"/>
                  </a:ext>
                </a:extLst>
              </p:cNvPr>
              <p:cNvGrpSpPr/>
              <p:nvPr/>
            </p:nvGrpSpPr>
            <p:grpSpPr>
              <a:xfrm rot="5400000">
                <a:off x="2514376" y="5480451"/>
                <a:ext cx="695325" cy="248378"/>
                <a:chOff x="5242193" y="4990846"/>
                <a:chExt cx="238855" cy="135786"/>
              </a:xfrm>
            </p:grpSpPr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214C4ACB-E01D-491A-8A61-28595882A289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D16B727E-74A1-4702-A3B3-6FE230486F99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124F9D8A-BF77-4A8F-9C0F-A16B6882243D}"/>
                    </a:ext>
                  </a:extLst>
                </p:cNvPr>
                <p:cNvSpPr/>
                <p:nvPr/>
              </p:nvSpPr>
              <p:spPr>
                <a:xfrm rot="16200000">
                  <a:off x="5315147" y="5037006"/>
                  <a:ext cx="95908" cy="8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C3D4ED7B-EE67-45CB-9F56-377C224A7D1C}"/>
                    </a:ext>
                  </a:extLst>
                </p:cNvPr>
                <p:cNvSpPr/>
                <p:nvPr/>
              </p:nvSpPr>
              <p:spPr>
                <a:xfrm rot="16200000">
                  <a:off x="5340242" y="4972034"/>
                  <a:ext cx="45719" cy="83344"/>
                </a:xfrm>
                <a:prstGeom prst="rect">
                  <a:avLst/>
                </a:prstGeom>
                <a:solidFill>
                  <a:srgbClr val="96F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B8D42B02-CB23-44BD-8D76-ADDA0EA49CCB}"/>
                  </a:ext>
                </a:extLst>
              </p:cNvPr>
              <p:cNvGrpSpPr/>
              <p:nvPr/>
            </p:nvGrpSpPr>
            <p:grpSpPr>
              <a:xfrm rot="8094529">
                <a:off x="2819814" y="4751995"/>
                <a:ext cx="695325" cy="248378"/>
                <a:chOff x="5242193" y="4990846"/>
                <a:chExt cx="238855" cy="135786"/>
              </a:xfrm>
            </p:grpSpPr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B5D2D128-3354-4A1A-B71D-0AB008CB0131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F9FD77B3-A42C-4459-88EA-727DDAB3EB73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2CE5F57C-A8F4-4BFE-938F-EC6EA8A006AB}"/>
                    </a:ext>
                  </a:extLst>
                </p:cNvPr>
                <p:cNvSpPr/>
                <p:nvPr/>
              </p:nvSpPr>
              <p:spPr>
                <a:xfrm rot="16200000">
                  <a:off x="5315147" y="5037006"/>
                  <a:ext cx="95908" cy="8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33E7F6EA-5A8B-4446-931D-2D24A1F44425}"/>
                    </a:ext>
                  </a:extLst>
                </p:cNvPr>
                <p:cNvSpPr/>
                <p:nvPr/>
              </p:nvSpPr>
              <p:spPr>
                <a:xfrm rot="16200000">
                  <a:off x="5340242" y="4972034"/>
                  <a:ext cx="45719" cy="83344"/>
                </a:xfrm>
                <a:prstGeom prst="rect">
                  <a:avLst/>
                </a:prstGeom>
                <a:solidFill>
                  <a:srgbClr val="96F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grpSp>
            <p:nvGrpSpPr>
              <p:cNvPr id="358" name="Group 357">
                <a:extLst>
                  <a:ext uri="{FF2B5EF4-FFF2-40B4-BE49-F238E27FC236}">
                    <a16:creationId xmlns:a16="http://schemas.microsoft.com/office/drawing/2014/main" id="{DC8FE36A-C553-47C7-BD7A-AE9D24AB855B}"/>
                  </a:ext>
                </a:extLst>
              </p:cNvPr>
              <p:cNvGrpSpPr/>
              <p:nvPr/>
            </p:nvGrpSpPr>
            <p:grpSpPr>
              <a:xfrm rot="2862819">
                <a:off x="2795959" y="6192140"/>
                <a:ext cx="695325" cy="248378"/>
                <a:chOff x="5242193" y="4990846"/>
                <a:chExt cx="238855" cy="135786"/>
              </a:xfrm>
            </p:grpSpPr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CA05BC78-996B-4E0F-9B34-85E36FE3B510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2F06950C-D007-410A-B73B-C2153F646321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868B4890-5D13-4F41-8333-F8263D4CC0A0}"/>
                    </a:ext>
                  </a:extLst>
                </p:cNvPr>
                <p:cNvSpPr/>
                <p:nvPr/>
              </p:nvSpPr>
              <p:spPr>
                <a:xfrm rot="16200000">
                  <a:off x="5315147" y="5037006"/>
                  <a:ext cx="95908" cy="8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ADA54CBE-E782-4C09-8851-707DADF85409}"/>
                    </a:ext>
                  </a:extLst>
                </p:cNvPr>
                <p:cNvSpPr/>
                <p:nvPr/>
              </p:nvSpPr>
              <p:spPr>
                <a:xfrm rot="16200000">
                  <a:off x="5340242" y="4972034"/>
                  <a:ext cx="45719" cy="83344"/>
                </a:xfrm>
                <a:prstGeom prst="rect">
                  <a:avLst/>
                </a:prstGeom>
                <a:solidFill>
                  <a:srgbClr val="96F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75E5C19-C1AF-41C9-A0E4-08CE95C96C4D}"/>
                  </a:ext>
                </a:extLst>
              </p:cNvPr>
              <p:cNvGrpSpPr/>
              <p:nvPr/>
            </p:nvGrpSpPr>
            <p:grpSpPr>
              <a:xfrm rot="18847059">
                <a:off x="4273491" y="6204383"/>
                <a:ext cx="695325" cy="248378"/>
                <a:chOff x="5242193" y="4990846"/>
                <a:chExt cx="238855" cy="135786"/>
              </a:xfrm>
            </p:grpSpPr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A112C507-E60F-43A9-902C-87D5F2F79D96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E5C2AB43-523F-45AB-852B-2F8B43F89EFF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A69CA48F-F6AF-43D2-8E1A-FDEAE4DAC0D9}"/>
                    </a:ext>
                  </a:extLst>
                </p:cNvPr>
                <p:cNvSpPr/>
                <p:nvPr/>
              </p:nvSpPr>
              <p:spPr>
                <a:xfrm rot="16200000">
                  <a:off x="5315147" y="5037006"/>
                  <a:ext cx="95908" cy="8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C36BA806-752E-42C5-A45D-12E04B16798C}"/>
                    </a:ext>
                  </a:extLst>
                </p:cNvPr>
                <p:cNvSpPr/>
                <p:nvPr/>
              </p:nvSpPr>
              <p:spPr>
                <a:xfrm rot="16200000">
                  <a:off x="5340242" y="4972034"/>
                  <a:ext cx="45719" cy="83344"/>
                </a:xfrm>
                <a:prstGeom prst="rect">
                  <a:avLst/>
                </a:prstGeom>
                <a:solidFill>
                  <a:srgbClr val="96F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3BBD7952-6307-495A-94AE-A44B22822305}"/>
                  </a:ext>
                </a:extLst>
              </p:cNvPr>
              <p:cNvGrpSpPr/>
              <p:nvPr/>
            </p:nvGrpSpPr>
            <p:grpSpPr>
              <a:xfrm rot="13610719">
                <a:off x="4279147" y="4777462"/>
                <a:ext cx="695325" cy="248378"/>
                <a:chOff x="5242193" y="4990846"/>
                <a:chExt cx="238855" cy="135786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C631CB82-6C4B-4FAC-9E5B-8003AEB8073C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BABEEF8E-B82C-4E34-9A16-8CE95A40DCDB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D48BCB6B-6FE6-4732-B8FF-1A020EF2E61D}"/>
                    </a:ext>
                  </a:extLst>
                </p:cNvPr>
                <p:cNvSpPr/>
                <p:nvPr/>
              </p:nvSpPr>
              <p:spPr>
                <a:xfrm rot="16200000">
                  <a:off x="5315147" y="5037006"/>
                  <a:ext cx="95908" cy="8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7F49939A-F899-4619-9A9B-C87579D32EFE}"/>
                    </a:ext>
                  </a:extLst>
                </p:cNvPr>
                <p:cNvSpPr/>
                <p:nvPr/>
              </p:nvSpPr>
              <p:spPr>
                <a:xfrm rot="16200000">
                  <a:off x="5340242" y="4972034"/>
                  <a:ext cx="45719" cy="83344"/>
                </a:xfrm>
                <a:prstGeom prst="rect">
                  <a:avLst/>
                </a:prstGeom>
                <a:solidFill>
                  <a:srgbClr val="96F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A36435DB-C699-459B-8C55-7561571F5304}"/>
                  </a:ext>
                </a:extLst>
              </p:cNvPr>
              <p:cNvGrpSpPr/>
              <p:nvPr/>
            </p:nvGrpSpPr>
            <p:grpSpPr>
              <a:xfrm rot="10800000">
                <a:off x="3538087" y="4471577"/>
                <a:ext cx="695325" cy="235733"/>
                <a:chOff x="5242193" y="4990887"/>
                <a:chExt cx="238855" cy="128873"/>
              </a:xfrm>
            </p:grpSpPr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BB1A84B0-63E9-4FAD-95A9-775B0C505639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42BFF68F-AE51-4DBA-9605-E769CD4D796D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8321E011-D8F0-4FD8-9E69-33D84EC9A78E}"/>
                  </a:ext>
                </a:extLst>
              </p:cNvPr>
              <p:cNvGrpSpPr/>
              <p:nvPr/>
            </p:nvGrpSpPr>
            <p:grpSpPr>
              <a:xfrm>
                <a:off x="3526213" y="6511945"/>
                <a:ext cx="695325" cy="235733"/>
                <a:chOff x="5242193" y="4990887"/>
                <a:chExt cx="238855" cy="128873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01CCA449-5767-4A67-BB64-2889C78FE7B8}"/>
                    </a:ext>
                  </a:extLst>
                </p:cNvPr>
                <p:cNvSpPr/>
                <p:nvPr/>
              </p:nvSpPr>
              <p:spPr>
                <a:xfrm rot="10800000">
                  <a:off x="5242193" y="5074041"/>
                  <a:ext cx="238855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F113255C-12F7-4B9B-AFD5-936BB80E529F}"/>
                    </a:ext>
                  </a:extLst>
                </p:cNvPr>
                <p:cNvSpPr/>
                <p:nvPr/>
              </p:nvSpPr>
              <p:spPr>
                <a:xfrm rot="10800000">
                  <a:off x="5278917" y="4990887"/>
                  <a:ext cx="164293" cy="831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85000">
                      <a:schemeClr val="bg1">
                        <a:lumMod val="50000"/>
                      </a:schemeClr>
                    </a:gs>
                    <a:gs pos="1500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8B26F375-7CE4-4AFD-AE29-9F5237A09F86}"/>
                </a:ext>
              </a:extLst>
            </p:cNvPr>
            <p:cNvSpPr/>
            <p:nvPr/>
          </p:nvSpPr>
          <p:spPr>
            <a:xfrm rot="18828662">
              <a:off x="739918" y="4633064"/>
              <a:ext cx="427783" cy="200280"/>
            </a:xfrm>
            <a:prstGeom prst="rect">
              <a:avLst/>
            </a:prstGeom>
            <a:solidFill>
              <a:srgbClr val="006600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300000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Det.</a:t>
              </a: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F882053-130E-4228-AA38-B6068A0AA1CC}"/>
                </a:ext>
              </a:extLst>
            </p:cNvPr>
            <p:cNvSpPr/>
            <p:nvPr/>
          </p:nvSpPr>
          <p:spPr>
            <a:xfrm>
              <a:off x="1785980" y="4294853"/>
              <a:ext cx="2027629" cy="612902"/>
            </a:xfrm>
            <a:custGeom>
              <a:avLst/>
              <a:gdLst>
                <a:gd name="connsiteX0" fmla="*/ 5442 w 1786617"/>
                <a:gd name="connsiteY0" fmla="*/ 354806 h 354806"/>
                <a:gd name="connsiteX1" fmla="*/ 93548 w 1786617"/>
                <a:gd name="connsiteY1" fmla="*/ 61913 h 354806"/>
                <a:gd name="connsiteX2" fmla="*/ 648379 w 1786617"/>
                <a:gd name="connsiteY2" fmla="*/ 14288 h 354806"/>
                <a:gd name="connsiteX3" fmla="*/ 1786617 w 1786617"/>
                <a:gd name="connsiteY3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6617" h="354806">
                  <a:moveTo>
                    <a:pt x="5442" y="354806"/>
                  </a:moveTo>
                  <a:cubicBezTo>
                    <a:pt x="-4083" y="236736"/>
                    <a:pt x="-13608" y="118666"/>
                    <a:pt x="93548" y="61913"/>
                  </a:cubicBezTo>
                  <a:cubicBezTo>
                    <a:pt x="200704" y="5160"/>
                    <a:pt x="366201" y="24607"/>
                    <a:pt x="648379" y="14288"/>
                  </a:cubicBezTo>
                  <a:cubicBezTo>
                    <a:pt x="930557" y="3969"/>
                    <a:pt x="1358587" y="1984"/>
                    <a:pt x="1786617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0B2A2AE4-0E91-4B89-A919-6955D478536E}"/>
                </a:ext>
              </a:extLst>
            </p:cNvPr>
            <p:cNvSpPr/>
            <p:nvPr/>
          </p:nvSpPr>
          <p:spPr>
            <a:xfrm flipV="1">
              <a:off x="1792695" y="6231587"/>
              <a:ext cx="2020912" cy="494142"/>
            </a:xfrm>
            <a:custGeom>
              <a:avLst/>
              <a:gdLst>
                <a:gd name="connsiteX0" fmla="*/ 5442 w 1786617"/>
                <a:gd name="connsiteY0" fmla="*/ 354806 h 354806"/>
                <a:gd name="connsiteX1" fmla="*/ 93548 w 1786617"/>
                <a:gd name="connsiteY1" fmla="*/ 61913 h 354806"/>
                <a:gd name="connsiteX2" fmla="*/ 648379 w 1786617"/>
                <a:gd name="connsiteY2" fmla="*/ 14288 h 354806"/>
                <a:gd name="connsiteX3" fmla="*/ 1786617 w 1786617"/>
                <a:gd name="connsiteY3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6617" h="354806">
                  <a:moveTo>
                    <a:pt x="5442" y="354806"/>
                  </a:moveTo>
                  <a:cubicBezTo>
                    <a:pt x="-4083" y="236736"/>
                    <a:pt x="-13608" y="118666"/>
                    <a:pt x="93548" y="61913"/>
                  </a:cubicBezTo>
                  <a:cubicBezTo>
                    <a:pt x="200704" y="5160"/>
                    <a:pt x="366201" y="24607"/>
                    <a:pt x="648379" y="14288"/>
                  </a:cubicBezTo>
                  <a:cubicBezTo>
                    <a:pt x="930557" y="3969"/>
                    <a:pt x="1358587" y="1984"/>
                    <a:pt x="1786617" y="0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6F70C9D-5F24-4001-8657-81C009ACDA8B}"/>
                </a:ext>
              </a:extLst>
            </p:cNvPr>
            <p:cNvSpPr/>
            <p:nvPr/>
          </p:nvSpPr>
          <p:spPr>
            <a:xfrm rot="5400000">
              <a:off x="2237878" y="5547970"/>
              <a:ext cx="523211" cy="5789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AA9ED587-184C-4AE7-AD1E-0A254D9DECB0}"/>
                </a:ext>
              </a:extLst>
            </p:cNvPr>
            <p:cNvSpPr/>
            <p:nvPr/>
          </p:nvSpPr>
          <p:spPr>
            <a:xfrm rot="5400000">
              <a:off x="2374463" y="5544284"/>
              <a:ext cx="247799" cy="45719"/>
            </a:xfrm>
            <a:prstGeom prst="ellipse">
              <a:avLst/>
            </a:prstGeom>
            <a:solidFill>
              <a:schemeClr val="bg1">
                <a:alpha val="99000"/>
              </a:schemeClr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0D48A81D-238D-464D-B525-E412DF81E6A5}"/>
                </a:ext>
              </a:extLst>
            </p:cNvPr>
            <p:cNvSpPr/>
            <p:nvPr/>
          </p:nvSpPr>
          <p:spPr>
            <a:xfrm rot="5400000">
              <a:off x="2932061" y="5559828"/>
              <a:ext cx="540763" cy="57893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6425" cap="flat" cmpd="sng" algn="ctr">
              <a:solidFill>
                <a:srgbClr val="00505C">
                  <a:lumMod val="25000"/>
                  <a:lumOff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84AC477C-DC51-49F2-8800-4D7F2588F24A}"/>
                </a:ext>
              </a:extLst>
            </p:cNvPr>
            <p:cNvSpPr/>
            <p:nvPr/>
          </p:nvSpPr>
          <p:spPr>
            <a:xfrm rot="5400000">
              <a:off x="3893297" y="5467003"/>
              <a:ext cx="427783" cy="200280"/>
            </a:xfrm>
            <a:prstGeom prst="rect">
              <a:avLst/>
            </a:prstGeom>
            <a:solidFill>
              <a:srgbClr val="333399"/>
            </a:solidFill>
            <a:ln w="26425" cap="flat" cmpd="sng" algn="ctr">
              <a:solidFill>
                <a:srgbClr val="000066"/>
              </a:solidFill>
              <a:prstDash val="solid"/>
            </a:ln>
            <a:effectLst/>
            <a:scene3d>
              <a:camera prst="orthographicFront">
                <a:rot lat="300000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0066"/>
              </a:extrusionClr>
              <a:contourClr>
                <a:srgbClr val="000066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Det.</a:t>
              </a: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BD3CC038-2A3B-489F-AF99-934F36844A06}"/>
                </a:ext>
              </a:extLst>
            </p:cNvPr>
            <p:cNvSpPr/>
            <p:nvPr/>
          </p:nvSpPr>
          <p:spPr>
            <a:xfrm rot="5400000">
              <a:off x="2839410" y="5547970"/>
              <a:ext cx="523211" cy="5789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253DAED7-B1B9-4A18-BBBB-81E8C0F50D41}"/>
                </a:ext>
              </a:extLst>
            </p:cNvPr>
            <p:cNvSpPr/>
            <p:nvPr/>
          </p:nvSpPr>
          <p:spPr>
            <a:xfrm rot="5400000">
              <a:off x="2975995" y="5544284"/>
              <a:ext cx="247799" cy="45719"/>
            </a:xfrm>
            <a:prstGeom prst="ellipse">
              <a:avLst/>
            </a:prstGeom>
            <a:solidFill>
              <a:schemeClr val="bg1">
                <a:alpha val="99000"/>
              </a:schemeClr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52031032-2F26-4FF3-9983-382A3852F94C}"/>
                </a:ext>
              </a:extLst>
            </p:cNvPr>
            <p:cNvCxnSpPr>
              <a:cxnSpLocks/>
              <a:endCxn id="331" idx="2"/>
            </p:cNvCxnSpPr>
            <p:nvPr/>
          </p:nvCxnSpPr>
          <p:spPr>
            <a:xfrm>
              <a:off x="113586" y="5555634"/>
              <a:ext cx="3893463" cy="1151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3CA1F5EE-4B69-497F-9765-A05FA52D0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814" y="6293714"/>
              <a:ext cx="2369548" cy="14507"/>
            </a:xfrm>
            <a:prstGeom prst="lin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</a:ln>
            <a:effectLst/>
          </p:spPr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48DF82B-DDFB-49EA-A14C-82B0761AEF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9713" y="6182163"/>
              <a:ext cx="122616" cy="1900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6C09D823-7867-4B8D-A675-D688F33587C5}"/>
                </a:ext>
              </a:extLst>
            </p:cNvPr>
            <p:cNvCxnSpPr>
              <a:cxnSpLocks/>
              <a:stCxn id="321" idx="0"/>
            </p:cNvCxnSpPr>
            <p:nvPr/>
          </p:nvCxnSpPr>
          <p:spPr>
            <a:xfrm flipV="1">
              <a:off x="1012737" y="5924461"/>
              <a:ext cx="338202" cy="44571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C0CB721C-5860-4852-8FB9-A4093D6751F1}"/>
                </a:ext>
              </a:extLst>
            </p:cNvPr>
            <p:cNvGrpSpPr/>
            <p:nvPr/>
          </p:nvGrpSpPr>
          <p:grpSpPr>
            <a:xfrm rot="2513407">
              <a:off x="1083265" y="4630426"/>
              <a:ext cx="57895" cy="523211"/>
              <a:chOff x="4277184" y="5467712"/>
              <a:chExt cx="57895" cy="523211"/>
            </a:xfrm>
          </p:grpSpPr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7050C2EA-B186-4D05-9C06-A709C9CE2AF0}"/>
                  </a:ext>
                </a:extLst>
              </p:cNvPr>
              <p:cNvSpPr/>
              <p:nvPr/>
            </p:nvSpPr>
            <p:spPr>
              <a:xfrm rot="5400000">
                <a:off x="4044526" y="5700370"/>
                <a:ext cx="523211" cy="5789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642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5FB256F5-2D1C-4A51-962C-FD48FD5199EE}"/>
                  </a:ext>
                </a:extLst>
              </p:cNvPr>
              <p:cNvSpPr/>
              <p:nvPr/>
            </p:nvSpPr>
            <p:spPr>
              <a:xfrm rot="5400000">
                <a:off x="4181111" y="5696684"/>
                <a:ext cx="247799" cy="45719"/>
              </a:xfrm>
              <a:prstGeom prst="ellipse">
                <a:avLst/>
              </a:prstGeom>
              <a:solidFill>
                <a:schemeClr val="bg1">
                  <a:alpha val="99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82E1D425-6199-419B-923B-D9504E92F757}"/>
                </a:ext>
              </a:extLst>
            </p:cNvPr>
            <p:cNvGrpSpPr/>
            <p:nvPr/>
          </p:nvGrpSpPr>
          <p:grpSpPr>
            <a:xfrm rot="2513407">
              <a:off x="1253504" y="4810810"/>
              <a:ext cx="57895" cy="523211"/>
              <a:chOff x="4277184" y="5467712"/>
              <a:chExt cx="57895" cy="523211"/>
            </a:xfrm>
          </p:grpSpPr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161B0A35-CAFB-487B-9307-C327CB97CD20}"/>
                  </a:ext>
                </a:extLst>
              </p:cNvPr>
              <p:cNvSpPr/>
              <p:nvPr/>
            </p:nvSpPr>
            <p:spPr>
              <a:xfrm rot="5400000">
                <a:off x="4044526" y="5700370"/>
                <a:ext cx="523211" cy="5789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642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B2B186B3-09D4-45BC-9D71-8744883B0823}"/>
                  </a:ext>
                </a:extLst>
              </p:cNvPr>
              <p:cNvSpPr/>
              <p:nvPr/>
            </p:nvSpPr>
            <p:spPr>
              <a:xfrm rot="5400000">
                <a:off x="4181111" y="5696684"/>
                <a:ext cx="247799" cy="45719"/>
              </a:xfrm>
              <a:prstGeom prst="ellipse">
                <a:avLst/>
              </a:prstGeom>
              <a:solidFill>
                <a:schemeClr val="bg1">
                  <a:alpha val="99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98A05732-3514-4197-8754-1CCBD94E4A39}"/>
                </a:ext>
              </a:extLst>
            </p:cNvPr>
            <p:cNvCxnSpPr>
              <a:cxnSpLocks/>
              <a:stCxn id="324" idx="2"/>
            </p:cNvCxnSpPr>
            <p:nvPr/>
          </p:nvCxnSpPr>
          <p:spPr>
            <a:xfrm>
              <a:off x="1026074" y="4802529"/>
              <a:ext cx="1487866" cy="1491185"/>
            </a:xfrm>
            <a:prstGeom prst="lin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</a:ln>
            <a:effectLst/>
          </p:spPr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C319CEDB-1C80-4A70-ABD5-F6F2D474F1DF}"/>
                </a:ext>
              </a:extLst>
            </p:cNvPr>
            <p:cNvCxnSpPr>
              <a:cxnSpLocks/>
              <a:stCxn id="321" idx="0"/>
              <a:endCxn id="385" idx="3"/>
            </p:cNvCxnSpPr>
            <p:nvPr/>
          </p:nvCxnSpPr>
          <p:spPr>
            <a:xfrm flipV="1">
              <a:off x="1012737" y="5570846"/>
              <a:ext cx="215649" cy="7993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13596429-AE72-477B-8ECA-15A2CB28F166}"/>
                </a:ext>
              </a:extLst>
            </p:cNvPr>
            <p:cNvCxnSpPr>
              <a:cxnSpLocks/>
              <a:stCxn id="321" idx="0"/>
              <a:endCxn id="354" idx="5"/>
            </p:cNvCxnSpPr>
            <p:nvPr/>
          </p:nvCxnSpPr>
          <p:spPr>
            <a:xfrm flipV="1">
              <a:off x="1012737" y="5978398"/>
              <a:ext cx="1182955" cy="39178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87754E04-74EB-468A-AD30-D10D36FBE233}"/>
                </a:ext>
              </a:extLst>
            </p:cNvPr>
            <p:cNvSpPr/>
            <p:nvPr/>
          </p:nvSpPr>
          <p:spPr>
            <a:xfrm>
              <a:off x="16610" y="4222426"/>
              <a:ext cx="4316990" cy="2616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391" name="Oval 390">
            <a:extLst>
              <a:ext uri="{FF2B5EF4-FFF2-40B4-BE49-F238E27FC236}">
                <a16:creationId xmlns:a16="http://schemas.microsoft.com/office/drawing/2014/main" id="{F17A28BE-51E9-4527-BC3A-1AD5C1AB46B8}"/>
              </a:ext>
            </a:extLst>
          </p:cNvPr>
          <p:cNvSpPr/>
          <p:nvPr/>
        </p:nvSpPr>
        <p:spPr>
          <a:xfrm rot="5400000">
            <a:off x="5428953" y="1699583"/>
            <a:ext cx="42831" cy="42831"/>
          </a:xfrm>
          <a:prstGeom prst="ellipse">
            <a:avLst/>
          </a:prstGeom>
          <a:solidFill>
            <a:srgbClr val="96F1FF"/>
          </a:solidFill>
          <a:ln>
            <a:solidFill>
              <a:srgbClr val="7C7C7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AF6737F3-16F9-4CCB-A277-372A1FFC4D11}"/>
              </a:ext>
            </a:extLst>
          </p:cNvPr>
          <p:cNvGrpSpPr/>
          <p:nvPr/>
        </p:nvGrpSpPr>
        <p:grpSpPr>
          <a:xfrm>
            <a:off x="3149565" y="908159"/>
            <a:ext cx="2779007" cy="3918943"/>
            <a:chOff x="200106" y="346941"/>
            <a:chExt cx="4620274" cy="6515488"/>
          </a:xfrm>
        </p:grpSpPr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7DA1A8E0-8ACB-478B-AF74-64EFB3C31D75}"/>
                </a:ext>
              </a:extLst>
            </p:cNvPr>
            <p:cNvSpPr/>
            <p:nvPr/>
          </p:nvSpPr>
          <p:spPr>
            <a:xfrm>
              <a:off x="881364" y="5179869"/>
              <a:ext cx="3418470" cy="886675"/>
            </a:xfrm>
            <a:prstGeom prst="rect">
              <a:avLst/>
            </a:prstGeom>
            <a:solidFill>
              <a:srgbClr val="CC0000"/>
            </a:solidFill>
            <a:ln w="26425" cap="flat" cmpd="sng" algn="ctr">
              <a:solidFill>
                <a:srgbClr val="A50021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A50021"/>
              </a:extrusionClr>
              <a:contourClr>
                <a:srgbClr val="A50021"/>
              </a:contourClr>
            </a:sp3d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D96E912C-A47A-4318-B2D2-0BA1980ECE6D}"/>
                </a:ext>
              </a:extLst>
            </p:cNvPr>
            <p:cNvSpPr/>
            <p:nvPr/>
          </p:nvSpPr>
          <p:spPr>
            <a:xfrm>
              <a:off x="200106" y="5319486"/>
              <a:ext cx="480767" cy="537782"/>
            </a:xfrm>
            <a:prstGeom prst="rect">
              <a:avLst/>
            </a:prstGeom>
            <a:solidFill>
              <a:srgbClr val="CC0000"/>
            </a:solidFill>
            <a:ln w="26425" cap="flat" cmpd="sng" algn="ctr">
              <a:solidFill>
                <a:srgbClr val="A50021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A50021"/>
              </a:extrusionClr>
              <a:contourClr>
                <a:srgbClr val="A50021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Pump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DE4FCE20-1679-4D73-B461-F699F9C11C81}"/>
                </a:ext>
              </a:extLst>
            </p:cNvPr>
            <p:cNvSpPr/>
            <p:nvPr/>
          </p:nvSpPr>
          <p:spPr>
            <a:xfrm>
              <a:off x="1041456" y="5318985"/>
              <a:ext cx="854417" cy="537782"/>
            </a:xfrm>
            <a:prstGeom prst="rect">
              <a:avLst/>
            </a:prstGeom>
            <a:solidFill>
              <a:srgbClr val="FF5050"/>
            </a:solidFill>
            <a:ln w="26425" cap="flat" cmpd="sng" algn="ctr">
              <a:solidFill>
                <a:srgbClr val="A50021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A50021"/>
              </a:extrusionClr>
              <a:contourClr>
                <a:srgbClr val="A50021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B8C87122-9462-4E7E-8099-A3E59F49615E}"/>
                </a:ext>
              </a:extLst>
            </p:cNvPr>
            <p:cNvCxnSpPr>
              <a:cxnSpLocks/>
              <a:stCxn id="395" idx="3"/>
              <a:endCxn id="396" idx="1"/>
            </p:cNvCxnSpPr>
            <p:nvPr/>
          </p:nvCxnSpPr>
          <p:spPr>
            <a:xfrm flipV="1">
              <a:off x="680873" y="5587876"/>
              <a:ext cx="360583" cy="501"/>
            </a:xfrm>
            <a:prstGeom prst="line">
              <a:avLst/>
            </a:prstGeom>
            <a:noFill/>
            <a:ln w="28575" cap="flat" cmpd="sng" algn="ctr">
              <a:solidFill>
                <a:srgbClr val="66FF33"/>
              </a:solidFill>
              <a:prstDash val="solid"/>
            </a:ln>
            <a:effectLst/>
          </p:spPr>
        </p:cxn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CC0A84C3-FF71-40A8-AE1A-3B0123275F8F}"/>
                </a:ext>
              </a:extLst>
            </p:cNvPr>
            <p:cNvSpPr/>
            <p:nvPr/>
          </p:nvSpPr>
          <p:spPr>
            <a:xfrm>
              <a:off x="2188343" y="5321731"/>
              <a:ext cx="854418" cy="537782"/>
            </a:xfrm>
            <a:prstGeom prst="rect">
              <a:avLst/>
            </a:prstGeom>
            <a:solidFill>
              <a:srgbClr val="FF5050"/>
            </a:solidFill>
            <a:ln w="26425" cap="flat" cmpd="sng" algn="ctr">
              <a:solidFill>
                <a:srgbClr val="A50021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A50021"/>
              </a:extrusionClr>
              <a:contourClr>
                <a:srgbClr val="A50021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5D3DA2C3-52B5-4DEB-BA6B-F983BD0D5624}"/>
                </a:ext>
              </a:extLst>
            </p:cNvPr>
            <p:cNvSpPr/>
            <p:nvPr/>
          </p:nvSpPr>
          <p:spPr>
            <a:xfrm>
              <a:off x="3372297" y="5322517"/>
              <a:ext cx="854417" cy="537782"/>
            </a:xfrm>
            <a:prstGeom prst="rect">
              <a:avLst/>
            </a:prstGeom>
            <a:solidFill>
              <a:srgbClr val="FF5050"/>
            </a:solidFill>
            <a:ln w="26425" cap="flat" cmpd="sng" algn="ctr">
              <a:solidFill>
                <a:srgbClr val="A50021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A50021"/>
              </a:extrusionClr>
              <a:contourClr>
                <a:srgbClr val="A50021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B2AE8916-D34A-4058-B535-E411E1D8955E}"/>
                </a:ext>
              </a:extLst>
            </p:cNvPr>
            <p:cNvCxnSpPr>
              <a:cxnSpLocks/>
              <a:stCxn id="396" idx="3"/>
              <a:endCxn id="398" idx="1"/>
            </p:cNvCxnSpPr>
            <p:nvPr/>
          </p:nvCxnSpPr>
          <p:spPr>
            <a:xfrm>
              <a:off x="1895873" y="5587876"/>
              <a:ext cx="292471" cy="2746"/>
            </a:xfrm>
            <a:prstGeom prst="lin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58A68622-70E4-43E0-A034-A184939D7B5A}"/>
                </a:ext>
              </a:extLst>
            </p:cNvPr>
            <p:cNvCxnSpPr>
              <a:cxnSpLocks/>
              <a:stCxn id="398" idx="3"/>
              <a:endCxn id="399" idx="1"/>
            </p:cNvCxnSpPr>
            <p:nvPr/>
          </p:nvCxnSpPr>
          <p:spPr>
            <a:xfrm>
              <a:off x="3042761" y="5590622"/>
              <a:ext cx="329536" cy="786"/>
            </a:xfrm>
            <a:prstGeom prst="line">
              <a:avLst/>
            </a:prstGeom>
            <a:noFill/>
            <a:ln w="28575" cap="flat" cmpd="sng" algn="ctr">
              <a:solidFill>
                <a:srgbClr val="FF9900"/>
              </a:solidFill>
              <a:prstDash val="solid"/>
            </a:ln>
            <a:effectLst/>
          </p:spPr>
        </p:cxnSp>
        <p:sp>
          <p:nvSpPr>
            <p:cNvPr id="402" name="Text Box 2">
              <a:extLst>
                <a:ext uri="{FF2B5EF4-FFF2-40B4-BE49-F238E27FC236}">
                  <a16:creationId xmlns:a16="http://schemas.microsoft.com/office/drawing/2014/main" id="{82158763-BEC8-45EE-9F3E-9D523FF9E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306" y="6351139"/>
              <a:ext cx="1583027" cy="44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Continuous Wave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Ti:Sapphire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Cavity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205C37CF-C02D-4778-95A9-4581EA7F85C3}"/>
                </a:ext>
              </a:extLst>
            </p:cNvPr>
            <p:cNvCxnSpPr>
              <a:cxnSpLocks/>
              <a:stCxn id="402" idx="0"/>
            </p:cNvCxnSpPr>
            <p:nvPr/>
          </p:nvCxnSpPr>
          <p:spPr>
            <a:xfrm flipV="1">
              <a:off x="1150820" y="5941058"/>
              <a:ext cx="176955" cy="41008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404" name="Text Box 2">
              <a:extLst>
                <a:ext uri="{FF2B5EF4-FFF2-40B4-BE49-F238E27FC236}">
                  <a16:creationId xmlns:a16="http://schemas.microsoft.com/office/drawing/2014/main" id="{4CF286DB-11DA-48ED-9C57-7FB8CB9FD4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3453" y="6325432"/>
              <a:ext cx="1245509" cy="536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Frequency Doubling Stages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5" name="Straight Arrow Connector 404">
              <a:extLst>
                <a:ext uri="{FF2B5EF4-FFF2-40B4-BE49-F238E27FC236}">
                  <a16:creationId xmlns:a16="http://schemas.microsoft.com/office/drawing/2014/main" id="{464647AD-BF7D-4700-A796-C379BB8E3202}"/>
                </a:ext>
              </a:extLst>
            </p:cNvPr>
            <p:cNvCxnSpPr>
              <a:cxnSpLocks/>
              <a:stCxn id="404" idx="0"/>
            </p:cNvCxnSpPr>
            <p:nvPr/>
          </p:nvCxnSpPr>
          <p:spPr>
            <a:xfrm flipH="1" flipV="1">
              <a:off x="2717756" y="5945338"/>
              <a:ext cx="448452" cy="38009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406" name="Straight Arrow Connector 405">
              <a:extLst>
                <a:ext uri="{FF2B5EF4-FFF2-40B4-BE49-F238E27FC236}">
                  <a16:creationId xmlns:a16="http://schemas.microsoft.com/office/drawing/2014/main" id="{C04E1A74-2266-4E1A-8637-3A52522598BB}"/>
                </a:ext>
              </a:extLst>
            </p:cNvPr>
            <p:cNvCxnSpPr>
              <a:cxnSpLocks/>
              <a:stCxn id="404" idx="0"/>
            </p:cNvCxnSpPr>
            <p:nvPr/>
          </p:nvCxnSpPr>
          <p:spPr>
            <a:xfrm flipV="1">
              <a:off x="3166208" y="5941060"/>
              <a:ext cx="467463" cy="38437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4367D26-3BCC-4D5F-A888-4CE4E71D7EAA}"/>
                </a:ext>
              </a:extLst>
            </p:cNvPr>
            <p:cNvGrpSpPr/>
            <p:nvPr/>
          </p:nvGrpSpPr>
          <p:grpSpPr>
            <a:xfrm>
              <a:off x="3214755" y="346941"/>
              <a:ext cx="1605625" cy="4971452"/>
              <a:chOff x="3214755" y="346941"/>
              <a:chExt cx="1605625" cy="4971452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DD072F7E-4599-4B1E-9BC9-547C8563D05F}"/>
                  </a:ext>
                </a:extLst>
              </p:cNvPr>
              <p:cNvCxnSpPr>
                <a:cxnSpLocks/>
                <a:endCxn id="411" idx="1"/>
              </p:cNvCxnSpPr>
              <p:nvPr/>
            </p:nvCxnSpPr>
            <p:spPr>
              <a:xfrm>
                <a:off x="4027431" y="1363886"/>
                <a:ext cx="0" cy="288336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2AFFFDB9-2B41-4683-B60C-559A7A6ADBBD}"/>
                  </a:ext>
                </a:extLst>
              </p:cNvPr>
              <p:cNvSpPr/>
              <p:nvPr/>
            </p:nvSpPr>
            <p:spPr>
              <a:xfrm rot="3798767" flipH="1">
                <a:off x="3100824" y="4467156"/>
                <a:ext cx="427358" cy="199496"/>
              </a:xfrm>
              <a:prstGeom prst="rect">
                <a:avLst/>
              </a:prstGeom>
              <a:solidFill>
                <a:srgbClr val="CC0000"/>
              </a:solidFill>
              <a:ln w="26425" cap="flat" cmpd="sng" algn="ctr">
                <a:solidFill>
                  <a:srgbClr val="A50021"/>
                </a:solidFill>
                <a:prstDash val="solid"/>
              </a:ln>
              <a:effectLst/>
              <a:scene3d>
                <a:camera prst="orthographicFront">
                  <a:rot lat="21301142" lon="301140" rev="21573786"/>
                </a:camera>
                <a:lightRig rig="threePt" dir="t">
                  <a:rot lat="0" lon="0" rev="4740000"/>
                </a:lightRig>
              </a:scene3d>
              <a:sp3d extrusionH="635000" contourW="12700">
                <a:extrusionClr>
                  <a:srgbClr val="A50021"/>
                </a:extrusionClr>
                <a:contourClr>
                  <a:srgbClr val="A50021"/>
                </a:contourClr>
              </a:sp3d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base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7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Det.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E057F1E1-FB28-4691-8735-1AE77E35FD30}"/>
                  </a:ext>
                </a:extLst>
              </p:cNvPr>
              <p:cNvCxnSpPr>
                <a:cxnSpLocks/>
                <a:stCxn id="409" idx="0"/>
                <a:endCxn id="411" idx="1"/>
              </p:cNvCxnSpPr>
              <p:nvPr/>
            </p:nvCxnSpPr>
            <p:spPr>
              <a:xfrm flipV="1">
                <a:off x="3403625" y="4247247"/>
                <a:ext cx="623806" cy="274858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411" name="Trapezoid 410">
                <a:extLst>
                  <a:ext uri="{FF2B5EF4-FFF2-40B4-BE49-F238E27FC236}">
                    <a16:creationId xmlns:a16="http://schemas.microsoft.com/office/drawing/2014/main" id="{66A3737B-6EDC-4C1C-96DD-6C9198CC2AF3}"/>
                  </a:ext>
                </a:extLst>
              </p:cNvPr>
              <p:cNvSpPr/>
              <p:nvPr/>
            </p:nvSpPr>
            <p:spPr>
              <a:xfrm rot="7197506" flipH="1">
                <a:off x="4009746" y="3976675"/>
                <a:ext cx="56549" cy="504401"/>
              </a:xfrm>
              <a:prstGeom prst="trapezoid">
                <a:avLst/>
              </a:prstGeom>
              <a:solidFill>
                <a:schemeClr val="bg1">
                  <a:alpha val="50000"/>
                </a:schemeClr>
              </a:solidFill>
              <a:ln w="26425" cap="flat" cmpd="sng" algn="ctr">
                <a:solidFill>
                  <a:srgbClr val="00505C">
                    <a:lumMod val="25000"/>
                    <a:lumOff val="75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F1886A08-AD40-4636-9E55-C29530E17BA1}"/>
                  </a:ext>
                </a:extLst>
              </p:cNvPr>
              <p:cNvCxnSpPr>
                <a:cxnSpLocks/>
                <a:stCxn id="411" idx="1"/>
              </p:cNvCxnSpPr>
              <p:nvPr/>
            </p:nvCxnSpPr>
            <p:spPr>
              <a:xfrm flipH="1">
                <a:off x="4021306" y="4247247"/>
                <a:ext cx="6125" cy="10711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5723A345-7B02-4183-B3F6-531232EFF6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3879" y="1126796"/>
                <a:ext cx="0" cy="2563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68F95490-B1E4-412F-8DD0-AFE65F916EE1}"/>
                  </a:ext>
                </a:extLst>
              </p:cNvPr>
              <p:cNvSpPr/>
              <p:nvPr/>
            </p:nvSpPr>
            <p:spPr>
              <a:xfrm rot="2414600" flipH="1">
                <a:off x="4393022" y="346941"/>
                <a:ext cx="427358" cy="199496"/>
              </a:xfrm>
              <a:prstGeom prst="rect">
                <a:avLst/>
              </a:prstGeom>
              <a:solidFill>
                <a:srgbClr val="CC0000"/>
              </a:solidFill>
              <a:ln w="26425" cap="flat" cmpd="sng" algn="ctr">
                <a:solidFill>
                  <a:srgbClr val="A50021"/>
                </a:solidFill>
                <a:prstDash val="solid"/>
              </a:ln>
              <a:effectLst/>
              <a:scene3d>
                <a:camera prst="orthographicFront">
                  <a:rot lat="21301142" lon="301140" rev="21573786"/>
                </a:camera>
                <a:lightRig rig="threePt" dir="t">
                  <a:rot lat="0" lon="0" rev="4740000"/>
                </a:lightRig>
              </a:scene3d>
              <a:sp3d extrusionH="635000" contourW="12700">
                <a:extrusionClr>
                  <a:srgbClr val="A50021"/>
                </a:extrusionClr>
                <a:contourClr>
                  <a:srgbClr val="A50021"/>
                </a:contourClr>
              </a:sp3d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base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7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Det.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F8E86613-7761-4B2F-9614-EEEC7980C4CA}"/>
                  </a:ext>
                </a:extLst>
              </p:cNvPr>
              <p:cNvCxnSpPr>
                <a:cxnSpLocks/>
                <a:stCxn id="419" idx="2"/>
                <a:endCxn id="316" idx="2"/>
              </p:cNvCxnSpPr>
              <p:nvPr/>
            </p:nvCxnSpPr>
            <p:spPr>
              <a:xfrm flipH="1">
                <a:off x="4013482" y="522827"/>
                <a:ext cx="528778" cy="62703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C42DD08D-5BED-4C9E-A10C-9A40B06CA704}"/>
              </a:ext>
            </a:extLst>
          </p:cNvPr>
          <p:cNvGrpSpPr/>
          <p:nvPr/>
        </p:nvGrpSpPr>
        <p:grpSpPr>
          <a:xfrm>
            <a:off x="3093833" y="768684"/>
            <a:ext cx="2749923" cy="2547683"/>
            <a:chOff x="107447" y="115055"/>
            <a:chExt cx="4571920" cy="4235682"/>
          </a:xfrm>
        </p:grpSpPr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68C4D0DB-62D0-4DC4-8F55-1672AC5DB0B7}"/>
                </a:ext>
              </a:extLst>
            </p:cNvPr>
            <p:cNvGrpSpPr/>
            <p:nvPr/>
          </p:nvGrpSpPr>
          <p:grpSpPr>
            <a:xfrm>
              <a:off x="206268" y="115055"/>
              <a:ext cx="4473099" cy="4235682"/>
              <a:chOff x="206268" y="115055"/>
              <a:chExt cx="4473099" cy="4235682"/>
            </a:xfrm>
          </p:grpSpPr>
          <p:grpSp>
            <p:nvGrpSpPr>
              <p:cNvPr id="425" name="Group 424">
                <a:extLst>
                  <a:ext uri="{FF2B5EF4-FFF2-40B4-BE49-F238E27FC236}">
                    <a16:creationId xmlns:a16="http://schemas.microsoft.com/office/drawing/2014/main" id="{77955035-9432-47A5-94D7-99FB539FC747}"/>
                  </a:ext>
                </a:extLst>
              </p:cNvPr>
              <p:cNvGrpSpPr/>
              <p:nvPr/>
            </p:nvGrpSpPr>
            <p:grpSpPr>
              <a:xfrm>
                <a:off x="206268" y="115055"/>
                <a:ext cx="4473099" cy="4235682"/>
                <a:chOff x="206268" y="115055"/>
                <a:chExt cx="4473099" cy="4235682"/>
              </a:xfrm>
            </p:grpSpPr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0734DA4E-944B-44FB-89A4-49894A5F5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21307" y="329173"/>
                  <a:ext cx="5214" cy="247462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A65306E4-04D5-44B2-BE4D-BA143370338C}"/>
                    </a:ext>
                  </a:extLst>
                </p:cNvPr>
                <p:cNvGrpSpPr/>
                <p:nvPr/>
              </p:nvGrpSpPr>
              <p:grpSpPr>
                <a:xfrm>
                  <a:off x="206268" y="115055"/>
                  <a:ext cx="4473099" cy="4235682"/>
                  <a:chOff x="206268" y="115055"/>
                  <a:chExt cx="4473099" cy="4235682"/>
                </a:xfrm>
              </p:grpSpPr>
              <p:sp>
                <p:nvSpPr>
                  <p:cNvPr id="429" name="Rectangle 428">
                    <a:extLst>
                      <a:ext uri="{FF2B5EF4-FFF2-40B4-BE49-F238E27FC236}">
                        <a16:creationId xmlns:a16="http://schemas.microsoft.com/office/drawing/2014/main" id="{214C5D73-3181-4167-BF56-EC387B365B5D}"/>
                      </a:ext>
                    </a:extLst>
                  </p:cNvPr>
                  <p:cNvSpPr/>
                  <p:nvPr/>
                </p:nvSpPr>
                <p:spPr>
                  <a:xfrm rot="17801233">
                    <a:off x="4365940" y="2573838"/>
                    <a:ext cx="427358" cy="199496"/>
                  </a:xfrm>
                  <a:prstGeom prst="rect">
                    <a:avLst/>
                  </a:prstGeom>
                  <a:solidFill>
                    <a:srgbClr val="333399"/>
                  </a:solidFill>
                  <a:ln w="26425" cap="flat" cmpd="sng" algn="ctr">
                    <a:solidFill>
                      <a:srgbClr val="000066"/>
                    </a:solidFill>
                    <a:prstDash val="solid"/>
                  </a:ln>
                  <a:effectLst/>
                  <a:scene3d>
                    <a:camera prst="orthographicFront">
                      <a:rot lat="21301142" lon="301140" rev="21573786"/>
                    </a:camera>
                    <a:lightRig rig="threePt" dir="t">
                      <a:rot lat="0" lon="0" rev="4740000"/>
                    </a:lightRig>
                  </a:scene3d>
                  <a:sp3d extrusionH="635000" contourW="12700">
                    <a:extrusionClr>
                      <a:srgbClr val="000066"/>
                    </a:extrusionClr>
                    <a:contourClr>
                      <a:srgbClr val="000066"/>
                    </a:contourClr>
                  </a:sp3d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Det.</a:t>
                    </a: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30" name="Straight Connector 429">
                    <a:extLst>
                      <a:ext uri="{FF2B5EF4-FFF2-40B4-BE49-F238E27FC236}">
                        <a16:creationId xmlns:a16="http://schemas.microsoft.com/office/drawing/2014/main" id="{218F64BC-0490-4E7B-BEBB-09A5E1F56B4C}"/>
                      </a:ext>
                    </a:extLst>
                  </p:cNvPr>
                  <p:cNvCxnSpPr>
                    <a:cxnSpLocks/>
                    <a:stCxn id="429" idx="0"/>
                    <a:endCxn id="458" idx="1"/>
                  </p:cNvCxnSpPr>
                  <p:nvPr/>
                </p:nvCxnSpPr>
                <p:spPr>
                  <a:xfrm flipH="1" flipV="1">
                    <a:off x="4035961" y="2593314"/>
                    <a:ext cx="454536" cy="35473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00FF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0F387235-3E8A-4AE6-991A-FA2E6161B062}"/>
                      </a:ext>
                    </a:extLst>
                  </p:cNvPr>
                  <p:cNvCxnSpPr/>
                  <p:nvPr/>
                </p:nvCxnSpPr>
                <p:spPr>
                  <a:xfrm rot="5400000" flipH="1">
                    <a:off x="3545267" y="2302672"/>
                    <a:ext cx="8870" cy="974746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00FF"/>
                    </a:solidFill>
                    <a:prstDash val="solid"/>
                  </a:ln>
                  <a:effectLst/>
                </p:spPr>
              </p:cxnSp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7FFE8A59-D4B6-4A2C-87B2-1F2D5BA548C2}"/>
                      </a:ext>
                    </a:extLst>
                  </p:cNvPr>
                  <p:cNvSpPr/>
                  <p:nvPr/>
                </p:nvSpPr>
                <p:spPr>
                  <a:xfrm>
                    <a:off x="206268" y="3018913"/>
                    <a:ext cx="480767" cy="537782"/>
                  </a:xfrm>
                  <a:prstGeom prst="rect">
                    <a:avLst/>
                  </a:prstGeom>
                  <a:solidFill>
                    <a:srgbClr val="333399"/>
                  </a:solidFill>
                  <a:ln w="26425" cap="flat" cmpd="sng" algn="ctr">
                    <a:solidFill>
                      <a:srgbClr val="000066"/>
                    </a:solidFill>
                    <a:prstDash val="solid"/>
                  </a:ln>
                  <a:effectLst/>
                  <a:scene3d>
                    <a:camera prst="orthographicFront">
                      <a:rot lat="21299999" lon="21299997" rev="0"/>
                    </a:camera>
                    <a:lightRig rig="threePt" dir="t">
                      <a:rot lat="0" lon="0" rev="21000000"/>
                    </a:lightRig>
                  </a:scene3d>
                  <a:sp3d extrusionH="635000" contourW="12700">
                    <a:extrusionClr>
                      <a:srgbClr val="000066"/>
                    </a:extrusionClr>
                    <a:contourClr>
                      <a:srgbClr val="000066"/>
                    </a:contourClr>
                  </a:sp3d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Pump</a:t>
                    </a:r>
                  </a:p>
                </p:txBody>
              </p:sp>
              <p:sp>
                <p:nvSpPr>
                  <p:cNvPr id="437" name="Rectangle 436">
                    <a:extLst>
                      <a:ext uri="{FF2B5EF4-FFF2-40B4-BE49-F238E27FC236}">
                        <a16:creationId xmlns:a16="http://schemas.microsoft.com/office/drawing/2014/main" id="{DEA252B2-1371-4184-95DC-AE8C5C2DCF63}"/>
                      </a:ext>
                    </a:extLst>
                  </p:cNvPr>
                  <p:cNvSpPr/>
                  <p:nvPr/>
                </p:nvSpPr>
                <p:spPr>
                  <a:xfrm>
                    <a:off x="1031147" y="3030962"/>
                    <a:ext cx="593256" cy="513681"/>
                  </a:xfrm>
                  <a:prstGeom prst="rect">
                    <a:avLst/>
                  </a:prstGeom>
                  <a:solidFill>
                    <a:srgbClr val="333399"/>
                  </a:solidFill>
                  <a:ln w="26425" cap="flat" cmpd="sng" algn="ctr">
                    <a:solidFill>
                      <a:srgbClr val="000066"/>
                    </a:solidFill>
                    <a:prstDash val="solid"/>
                  </a:ln>
                  <a:effectLst/>
                  <a:scene3d>
                    <a:camera prst="orthographicFront">
                      <a:rot lat="21299999" lon="21299997" rev="0"/>
                    </a:camera>
                    <a:lightRig rig="threePt" dir="t">
                      <a:rot lat="0" lon="0" rev="21000000"/>
                    </a:lightRig>
                  </a:scene3d>
                  <a:sp3d extrusionH="635000" contourW="12700">
                    <a:extrusionClr>
                      <a:srgbClr val="000066"/>
                    </a:extrusionClr>
                    <a:contourClr>
                      <a:srgbClr val="000066"/>
                    </a:contourClr>
                  </a:sp3d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B5C6A51F-0632-4CBE-8ACA-AA44113FB1DA}"/>
                      </a:ext>
                    </a:extLst>
                  </p:cNvPr>
                  <p:cNvSpPr/>
                  <p:nvPr/>
                </p:nvSpPr>
                <p:spPr>
                  <a:xfrm>
                    <a:off x="2000353" y="3042938"/>
                    <a:ext cx="761814" cy="487547"/>
                  </a:xfrm>
                  <a:prstGeom prst="rect">
                    <a:avLst/>
                  </a:prstGeom>
                  <a:solidFill>
                    <a:srgbClr val="333399"/>
                  </a:solidFill>
                  <a:ln w="26425" cap="flat" cmpd="sng" algn="ctr">
                    <a:solidFill>
                      <a:srgbClr val="000066"/>
                    </a:solidFill>
                    <a:prstDash val="solid"/>
                  </a:ln>
                  <a:effectLst/>
                  <a:scene3d>
                    <a:camera prst="orthographicFront">
                      <a:rot lat="21301143" lon="21298860" rev="26212"/>
                    </a:camera>
                    <a:lightRig rig="threePt" dir="t">
                      <a:rot lat="0" lon="0" rev="21000000"/>
                    </a:lightRig>
                  </a:scene3d>
                  <a:sp3d z="101600" extrusionH="635000" contourW="12700">
                    <a:bevelT w="0" h="0"/>
                    <a:extrusionClr>
                      <a:srgbClr val="000066"/>
                    </a:extrusionClr>
                    <a:contourClr>
                      <a:srgbClr val="000066"/>
                    </a:contourClr>
                  </a:sp3d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39" name="Straight Connector 438">
                    <a:extLst>
                      <a:ext uri="{FF2B5EF4-FFF2-40B4-BE49-F238E27FC236}">
                        <a16:creationId xmlns:a16="http://schemas.microsoft.com/office/drawing/2014/main" id="{2C956EFD-9916-4303-9967-3CD460A698E3}"/>
                      </a:ext>
                    </a:extLst>
                  </p:cNvPr>
                  <p:cNvCxnSpPr>
                    <a:cxnSpLocks/>
                    <a:stCxn id="436" idx="3"/>
                    <a:endCxn id="437" idx="1"/>
                  </p:cNvCxnSpPr>
                  <p:nvPr/>
                </p:nvCxnSpPr>
                <p:spPr>
                  <a:xfrm flipV="1">
                    <a:off x="687035" y="3287804"/>
                    <a:ext cx="344112" cy="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66FF33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0" name="Straight Connector 439">
                    <a:extLst>
                      <a:ext uri="{FF2B5EF4-FFF2-40B4-BE49-F238E27FC236}">
                        <a16:creationId xmlns:a16="http://schemas.microsoft.com/office/drawing/2014/main" id="{8A4C0AD1-E4A1-4D98-BF18-02A202853F27}"/>
                      </a:ext>
                    </a:extLst>
                  </p:cNvPr>
                  <p:cNvCxnSpPr>
                    <a:cxnSpLocks/>
                    <a:stCxn id="437" idx="3"/>
                    <a:endCxn id="438" idx="1"/>
                  </p:cNvCxnSpPr>
                  <p:nvPr/>
                </p:nvCxnSpPr>
                <p:spPr>
                  <a:xfrm flipV="1">
                    <a:off x="1624403" y="3286712"/>
                    <a:ext cx="375950" cy="109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FFFF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A90BE6BC-456B-4E56-A35D-300E908E8BFA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3935000" y="2733971"/>
                    <a:ext cx="165770" cy="18346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447" name="Oval 446">
                    <a:extLst>
                      <a:ext uri="{FF2B5EF4-FFF2-40B4-BE49-F238E27FC236}">
                        <a16:creationId xmlns:a16="http://schemas.microsoft.com/office/drawing/2014/main" id="{6ED4C1AD-2C46-4AF4-8B66-108545D5563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85114" y="2785074"/>
                    <a:ext cx="338750" cy="56047"/>
                  </a:xfrm>
                  <a:prstGeom prst="ellipse">
                    <a:avLst/>
                  </a:prstGeom>
                  <a:solidFill>
                    <a:srgbClr val="00B0F0">
                      <a:alpha val="50000"/>
                    </a:srgbClr>
                  </a:solidFill>
                  <a:ln w="26425" cap="flat" cmpd="sng" algn="ctr">
                    <a:solidFill>
                      <a:srgbClr val="00B0F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8" name="Text Box 2">
                    <a:extLst>
                      <a:ext uri="{FF2B5EF4-FFF2-40B4-BE49-F238E27FC236}">
                        <a16:creationId xmlns:a16="http://schemas.microsoft.com/office/drawing/2014/main" id="{F5E20951-FB5E-4753-961A-34F8EFCBAFF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3996" y="3517682"/>
                    <a:ext cx="1035933" cy="519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Pellin-Broca Prism</a:t>
                    </a: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49" name="Straight Arrow Connector 448">
                    <a:extLst>
                      <a:ext uri="{FF2B5EF4-FFF2-40B4-BE49-F238E27FC236}">
                        <a16:creationId xmlns:a16="http://schemas.microsoft.com/office/drawing/2014/main" id="{7D5206CD-7726-4FEB-9A54-E398DE6B05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126649" y="3320318"/>
                    <a:ext cx="126629" cy="18136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BA7F8E50-A3CD-45F7-8433-7E74BA7F5B9D}"/>
                      </a:ext>
                    </a:extLst>
                  </p:cNvPr>
                  <p:cNvCxnSpPr>
                    <a:cxnSpLocks/>
                    <a:endCxn id="454" idx="1"/>
                  </p:cNvCxnSpPr>
                  <p:nvPr/>
                </p:nvCxnSpPr>
                <p:spPr>
                  <a:xfrm flipH="1" flipV="1">
                    <a:off x="2686868" y="2687223"/>
                    <a:ext cx="457638" cy="509383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FFFF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D7653977-468F-46BB-BBFB-4E8FA97389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793012" y="2715122"/>
                    <a:ext cx="368254" cy="472489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669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B733285A-83F2-453D-B2A7-786D659A0EEE}"/>
                      </a:ext>
                    </a:extLst>
                  </p:cNvPr>
                  <p:cNvCxnSpPr>
                    <a:cxnSpLocks/>
                    <a:endCxn id="438" idx="3"/>
                  </p:cNvCxnSpPr>
                  <p:nvPr/>
                </p:nvCxnSpPr>
                <p:spPr>
                  <a:xfrm flipH="1">
                    <a:off x="2762167" y="3279950"/>
                    <a:ext cx="112536" cy="6762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00FF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2649A790-2B74-4B79-B49C-3190E45349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071515" y="2784776"/>
                    <a:ext cx="81010" cy="402836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0000FF"/>
                    </a:solidFill>
                    <a:prstDash val="solid"/>
                  </a:ln>
                  <a:effectLst/>
                </p:spPr>
              </p:cxnSp>
              <p:sp>
                <p:nvSpPr>
                  <p:cNvPr id="454" name="Freeform: Shape 181">
                    <a:extLst>
                      <a:ext uri="{FF2B5EF4-FFF2-40B4-BE49-F238E27FC236}">
                        <a16:creationId xmlns:a16="http://schemas.microsoft.com/office/drawing/2014/main" id="{E2E572B1-8661-4EED-8E57-883053ED03F3}"/>
                      </a:ext>
                    </a:extLst>
                  </p:cNvPr>
                  <p:cNvSpPr/>
                  <p:nvPr/>
                </p:nvSpPr>
                <p:spPr>
                  <a:xfrm rot="21232183">
                    <a:off x="2672868" y="2679080"/>
                    <a:ext cx="188717" cy="169602"/>
                  </a:xfrm>
                  <a:custGeom>
                    <a:avLst/>
                    <a:gdLst>
                      <a:gd name="connsiteX0" fmla="*/ 0 w 110434"/>
                      <a:gd name="connsiteY0" fmla="*/ 97182 h 97182"/>
                      <a:gd name="connsiteX1" fmla="*/ 13252 w 110434"/>
                      <a:gd name="connsiteY1" fmla="*/ 0 h 97182"/>
                      <a:gd name="connsiteX2" fmla="*/ 110434 w 110434"/>
                      <a:gd name="connsiteY2" fmla="*/ 30921 h 97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0434" h="97182">
                        <a:moveTo>
                          <a:pt x="0" y="97182"/>
                        </a:moveTo>
                        <a:lnTo>
                          <a:pt x="13252" y="0"/>
                        </a:lnTo>
                        <a:lnTo>
                          <a:pt x="110434" y="30921"/>
                        </a:lnTo>
                      </a:path>
                    </a:pathLst>
                  </a:custGeom>
                  <a:noFill/>
                  <a:ln w="158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55" name="Text Box 2">
                    <a:extLst>
                      <a:ext uri="{FF2B5EF4-FFF2-40B4-BE49-F238E27FC236}">
                        <a16:creationId xmlns:a16="http://schemas.microsoft.com/office/drawing/2014/main" id="{B7D81D6F-FDF8-4FF3-8183-EF732FC2A36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30801" y="3902522"/>
                    <a:ext cx="1306146" cy="4482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 lvl="0" indent="0" algn="ctr" defTabSz="457200" eaLnBrk="1" fontAlgn="base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7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Fourth Harmonic Generator</a:t>
                    </a: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56" name="Straight Arrow Connector 455">
                    <a:extLst>
                      <a:ext uri="{FF2B5EF4-FFF2-40B4-BE49-F238E27FC236}">
                        <a16:creationId xmlns:a16="http://schemas.microsoft.com/office/drawing/2014/main" id="{AA0C270D-2834-446A-8B2D-8EA206ABDE4A}"/>
                      </a:ext>
                    </a:extLst>
                  </p:cNvPr>
                  <p:cNvCxnSpPr>
                    <a:cxnSpLocks/>
                    <a:stCxn id="455" idx="0"/>
                  </p:cNvCxnSpPr>
                  <p:nvPr/>
                </p:nvCxnSpPr>
                <p:spPr>
                  <a:xfrm flipV="1">
                    <a:off x="2383874" y="3632613"/>
                    <a:ext cx="0" cy="269909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908948F2-7F39-407A-B775-DF82F0E9FEB4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2991769" y="2704583"/>
                    <a:ext cx="141708" cy="14979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458" name="Trapezoid 457">
                    <a:extLst>
                      <a:ext uri="{FF2B5EF4-FFF2-40B4-BE49-F238E27FC236}">
                        <a16:creationId xmlns:a16="http://schemas.microsoft.com/office/drawing/2014/main" id="{5F61F92C-203D-494F-A0EF-6B9AE52CFBA6}"/>
                      </a:ext>
                    </a:extLst>
                  </p:cNvPr>
                  <p:cNvSpPr/>
                  <p:nvPr/>
                </p:nvSpPr>
                <p:spPr>
                  <a:xfrm rot="14402494">
                    <a:off x="3997097" y="2322742"/>
                    <a:ext cx="56549" cy="504401"/>
                  </a:xfrm>
                  <a:prstGeom prst="trapezoid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26425" cap="flat" cmpd="sng" algn="ctr">
                    <a:solidFill>
                      <a:srgbClr val="00505C">
                        <a:lumMod val="25000"/>
                        <a:lumOff val="7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59" name="Oval 458">
                    <a:extLst>
                      <a:ext uri="{FF2B5EF4-FFF2-40B4-BE49-F238E27FC236}">
                        <a16:creationId xmlns:a16="http://schemas.microsoft.com/office/drawing/2014/main" id="{B8B741F6-BB02-4DFD-9A47-4387C61B1FA4}"/>
                      </a:ext>
                    </a:extLst>
                  </p:cNvPr>
                  <p:cNvSpPr/>
                  <p:nvPr/>
                </p:nvSpPr>
                <p:spPr>
                  <a:xfrm>
                    <a:off x="3847071" y="2240729"/>
                    <a:ext cx="363509" cy="55765"/>
                  </a:xfrm>
                  <a:prstGeom prst="ellipse">
                    <a:avLst/>
                  </a:prstGeom>
                  <a:solidFill>
                    <a:schemeClr val="bg1">
                      <a:alpha val="50000"/>
                    </a:schemeClr>
                  </a:solidFill>
                  <a:ln w="26425" cap="flat" cmpd="sng" algn="ctr">
                    <a:solidFill>
                      <a:srgbClr val="00505C">
                        <a:lumMod val="25000"/>
                        <a:lumOff val="7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4572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66E493F9-3A92-4D4A-B19E-FBF8A94FE10E}"/>
                      </a:ext>
                    </a:extLst>
                  </p:cNvPr>
                  <p:cNvGrpSpPr/>
                  <p:nvPr/>
                </p:nvGrpSpPr>
                <p:grpSpPr>
                  <a:xfrm>
                    <a:off x="3788962" y="115055"/>
                    <a:ext cx="427783" cy="776836"/>
                    <a:chOff x="3788962" y="115055"/>
                    <a:chExt cx="427783" cy="776836"/>
                  </a:xfrm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4BEAD884-1889-42C5-82A5-50CE0EA51F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8962" y="115055"/>
                      <a:ext cx="427783" cy="200280"/>
                    </a:xfrm>
                    <a:prstGeom prst="rect">
                      <a:avLst/>
                    </a:prstGeom>
                    <a:solidFill>
                      <a:srgbClr val="333399"/>
                    </a:solidFill>
                    <a:ln w="26425" cap="flat" cmpd="sng" algn="ctr">
                      <a:solidFill>
                        <a:srgbClr val="000066"/>
                      </a:solidFill>
                      <a:prstDash val="solid"/>
                    </a:ln>
                    <a:effectLst/>
                    <a:scene3d>
                      <a:camera prst="orthographicFront">
                        <a:rot lat="300000" lon="21299997" rev="0"/>
                      </a:camera>
                      <a:lightRig rig="threePt" dir="t">
                        <a:rot lat="0" lon="0" rev="21000000"/>
                      </a:lightRig>
                    </a:scene3d>
                    <a:sp3d extrusionH="635000" contourW="12700">
                      <a:extrusionClr>
                        <a:srgbClr val="000066"/>
                      </a:extrusionClr>
                      <a:contourClr>
                        <a:srgbClr val="000066"/>
                      </a:contourClr>
                    </a:sp3d>
                  </p:spPr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45720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Det.</a:t>
                      </a:r>
                    </a:p>
                  </p:txBody>
                </p:sp>
                <p:sp>
                  <p:nvSpPr>
                    <p:cNvPr id="468" name="Oval 467">
                      <a:extLst>
                        <a:ext uri="{FF2B5EF4-FFF2-40B4-BE49-F238E27FC236}">
                          <a16:creationId xmlns:a16="http://schemas.microsoft.com/office/drawing/2014/main" id="{5A29CE90-913B-41B1-8AE0-B1C62FC5BC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7123" y="443699"/>
                      <a:ext cx="363933" cy="56549"/>
                    </a:xfrm>
                    <a:prstGeom prst="ellipse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 w="26425" cap="flat" cmpd="sng" algn="ctr">
                      <a:solidFill>
                        <a:srgbClr val="00505C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4572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69" name="Oval 468">
                      <a:extLst>
                        <a:ext uri="{FF2B5EF4-FFF2-40B4-BE49-F238E27FC236}">
                          <a16:creationId xmlns:a16="http://schemas.microsoft.com/office/drawing/2014/main" id="{572506E6-EB38-4A4B-8052-9E7C23A7D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5137" y="593810"/>
                      <a:ext cx="363933" cy="70106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26425" cap="flat" cmpd="sng" algn="ctr">
                      <a:solidFill>
                        <a:schemeClr val="tx1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4572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0" name="Oval 469">
                      <a:extLst>
                        <a:ext uri="{FF2B5EF4-FFF2-40B4-BE49-F238E27FC236}">
                          <a16:creationId xmlns:a16="http://schemas.microsoft.com/office/drawing/2014/main" id="{2EEEB685-6AF6-40E3-A51F-D9F402115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125" y="603079"/>
                      <a:ext cx="172362" cy="47283"/>
                    </a:xfrm>
                    <a:prstGeom prst="ellipse">
                      <a:avLst/>
                    </a:prstGeom>
                    <a:solidFill>
                      <a:schemeClr val="bg1">
                        <a:alpha val="99000"/>
                      </a:schemeClr>
                    </a:solidFill>
                    <a:ln w="15875" cap="flat" cmpd="sng" algn="ctr">
                      <a:solidFill>
                        <a:schemeClr val="tx1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4572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" name="Oval 470">
                      <a:extLst>
                        <a:ext uri="{FF2B5EF4-FFF2-40B4-BE49-F238E27FC236}">
                          <a16:creationId xmlns:a16="http://schemas.microsoft.com/office/drawing/2014/main" id="{7027C0DE-AC1A-47C7-981F-AFF878EE3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7123" y="821785"/>
                      <a:ext cx="363933" cy="70106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26425" cap="flat" cmpd="sng" algn="ctr">
                      <a:solidFill>
                        <a:schemeClr val="tx1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4572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2" name="Oval 471">
                      <a:extLst>
                        <a:ext uri="{FF2B5EF4-FFF2-40B4-BE49-F238E27FC236}">
                          <a16:creationId xmlns:a16="http://schemas.microsoft.com/office/drawing/2014/main" id="{92B8920D-F587-4838-AD6E-331118E69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111" y="831054"/>
                      <a:ext cx="172362" cy="47283"/>
                    </a:xfrm>
                    <a:prstGeom prst="ellipse">
                      <a:avLst/>
                    </a:prstGeom>
                    <a:solidFill>
                      <a:schemeClr val="bg1">
                        <a:alpha val="99000"/>
                      </a:schemeClr>
                    </a:solidFill>
                    <a:ln w="15875" cap="flat" cmpd="sng" algn="ctr">
                      <a:solidFill>
                        <a:schemeClr val="tx1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4572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473" name="Straight Connector 472">
                      <a:extLst>
                        <a:ext uri="{FF2B5EF4-FFF2-40B4-BE49-F238E27FC236}">
                          <a16:creationId xmlns:a16="http://schemas.microsoft.com/office/drawing/2014/main" id="{49D05EF9-7AB3-4C38-8FB5-5B6D65CE82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H="1">
                      <a:off x="3893503" y="741755"/>
                      <a:ext cx="259578" cy="0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0000FF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2" name="Group 461">
                    <a:extLst>
                      <a:ext uri="{FF2B5EF4-FFF2-40B4-BE49-F238E27FC236}">
                        <a16:creationId xmlns:a16="http://schemas.microsoft.com/office/drawing/2014/main" id="{C35ED21A-F8A8-4326-869F-531D0D2E32F5}"/>
                      </a:ext>
                    </a:extLst>
                  </p:cNvPr>
                  <p:cNvGrpSpPr/>
                  <p:nvPr/>
                </p:nvGrpSpPr>
                <p:grpSpPr>
                  <a:xfrm>
                    <a:off x="2863988" y="2979202"/>
                    <a:ext cx="322678" cy="428956"/>
                    <a:chOff x="6277419" y="3751665"/>
                    <a:chExt cx="322678" cy="428956"/>
                  </a:xfrm>
                </p:grpSpPr>
                <p:cxnSp>
                  <p:nvCxnSpPr>
                    <p:cNvPr id="463" name="Straight Connector 462">
                      <a:extLst>
                        <a:ext uri="{FF2B5EF4-FFF2-40B4-BE49-F238E27FC236}">
                          <a16:creationId xmlns:a16="http://schemas.microsoft.com/office/drawing/2014/main" id="{5358634F-EFCD-4665-8451-5331E6CBAA1B}"/>
                        </a:ext>
                      </a:extLst>
                    </p:cNvPr>
                    <p:cNvCxnSpPr/>
                    <p:nvPr/>
                  </p:nvCxnSpPr>
                  <p:spPr>
                    <a:xfrm rot="5400000" flipH="1" flipV="1">
                      <a:off x="6376623" y="3876151"/>
                      <a:ext cx="89154" cy="287562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00FFFF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4" name="Straight Connector 463">
                      <a:extLst>
                        <a:ext uri="{FF2B5EF4-FFF2-40B4-BE49-F238E27FC236}">
                          <a16:creationId xmlns:a16="http://schemas.microsoft.com/office/drawing/2014/main" id="{543062B4-5D66-4A3C-BBF1-ADD83D9A4E5F}"/>
                        </a:ext>
                      </a:extLst>
                    </p:cNvPr>
                    <p:cNvCxnSpPr/>
                    <p:nvPr/>
                  </p:nvCxnSpPr>
                  <p:spPr>
                    <a:xfrm rot="5400000" flipH="1" flipV="1">
                      <a:off x="6380485" y="3876173"/>
                      <a:ext cx="93491" cy="273430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0070C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5" name="Straight Connector 464">
                      <a:extLst>
                        <a:ext uri="{FF2B5EF4-FFF2-40B4-BE49-F238E27FC236}">
                          <a16:creationId xmlns:a16="http://schemas.microsoft.com/office/drawing/2014/main" id="{3A907C08-31C3-45AB-9DA5-EE4896BA174D}"/>
                        </a:ext>
                      </a:extLst>
                    </p:cNvPr>
                    <p:cNvCxnSpPr/>
                    <p:nvPr/>
                  </p:nvCxnSpPr>
                  <p:spPr>
                    <a:xfrm rot="5400000" flipH="1" flipV="1">
                      <a:off x="6375869" y="3865660"/>
                      <a:ext cx="115297" cy="272854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0000FF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466" name="Freeform: Shape 152">
                      <a:extLst>
                        <a:ext uri="{FF2B5EF4-FFF2-40B4-BE49-F238E27FC236}">
                          <a16:creationId xmlns:a16="http://schemas.microsoft.com/office/drawing/2014/main" id="{2C5EF3DD-D56E-4214-A613-599A5F7EAE98}"/>
                        </a:ext>
                      </a:extLst>
                    </p:cNvPr>
                    <p:cNvSpPr/>
                    <p:nvPr/>
                  </p:nvSpPr>
                  <p:spPr>
                    <a:xfrm rot="493861">
                      <a:off x="6290061" y="3751665"/>
                      <a:ext cx="310036" cy="428956"/>
                    </a:xfrm>
                    <a:custGeom>
                      <a:avLst/>
                      <a:gdLst>
                        <a:gd name="connsiteX0" fmla="*/ 0 w 228600"/>
                        <a:gd name="connsiteY0" fmla="*/ 276225 h 276225"/>
                        <a:gd name="connsiteX1" fmla="*/ 190500 w 228600"/>
                        <a:gd name="connsiteY1" fmla="*/ 204788 h 276225"/>
                        <a:gd name="connsiteX2" fmla="*/ 228600 w 228600"/>
                        <a:gd name="connsiteY2" fmla="*/ 0 h 276225"/>
                        <a:gd name="connsiteX3" fmla="*/ 14287 w 228600"/>
                        <a:gd name="connsiteY3" fmla="*/ 147638 h 276225"/>
                        <a:gd name="connsiteX4" fmla="*/ 0 w 228600"/>
                        <a:gd name="connsiteY4" fmla="*/ 276225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00" h="276225">
                          <a:moveTo>
                            <a:pt x="0" y="276225"/>
                          </a:moveTo>
                          <a:lnTo>
                            <a:pt x="190500" y="204788"/>
                          </a:lnTo>
                          <a:lnTo>
                            <a:pt x="228600" y="0"/>
                          </a:lnTo>
                          <a:lnTo>
                            <a:pt x="14287" y="147638"/>
                          </a:lnTo>
                          <a:lnTo>
                            <a:pt x="0" y="276225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alpha val="50000"/>
                      </a:schemeClr>
                    </a:solidFill>
                    <a:ln w="26425" cap="flat" cmpd="sng" algn="ctr">
                      <a:solidFill>
                        <a:srgbClr val="DAD7CB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4572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1E10DFB0-ED58-443F-A67F-DB3A33EBE2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3752" y="917857"/>
                <a:ext cx="6143" cy="1020853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423" name="Text Box 2">
              <a:extLst>
                <a:ext uri="{FF2B5EF4-FFF2-40B4-BE49-F238E27FC236}">
                  <a16:creationId xmlns:a16="http://schemas.microsoft.com/office/drawing/2014/main" id="{D0299E59-BB71-43DD-8A29-103D137128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47" y="3902522"/>
              <a:ext cx="1583027" cy="44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Pulsed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Ti:Sapphire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Cavity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4" name="Straight Arrow Connector 423">
              <a:extLst>
                <a:ext uri="{FF2B5EF4-FFF2-40B4-BE49-F238E27FC236}">
                  <a16:creationId xmlns:a16="http://schemas.microsoft.com/office/drawing/2014/main" id="{787405FA-0575-41B2-AB1E-C8F623BB5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035" y="3635905"/>
              <a:ext cx="141688" cy="25872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1C1DF920-A0FE-4363-8D2C-36FA449C6F7E}"/>
              </a:ext>
            </a:extLst>
          </p:cNvPr>
          <p:cNvGrpSpPr/>
          <p:nvPr/>
        </p:nvGrpSpPr>
        <p:grpSpPr>
          <a:xfrm>
            <a:off x="5324587" y="1574232"/>
            <a:ext cx="1586583" cy="3187797"/>
            <a:chOff x="3816217" y="1454329"/>
            <a:chExt cx="2637794" cy="5299913"/>
          </a:xfrm>
        </p:grpSpPr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3F26DF88-09FA-4650-BA73-B83940BCA5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7777" y="1833763"/>
              <a:ext cx="260918" cy="1696722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A08D56C7-FAF3-447E-9591-12A801F90AC2}"/>
                </a:ext>
              </a:extLst>
            </p:cNvPr>
            <p:cNvCxnSpPr>
              <a:cxnSpLocks/>
              <a:stCxn id="490" idx="3"/>
            </p:cNvCxnSpPr>
            <p:nvPr/>
          </p:nvCxnSpPr>
          <p:spPr>
            <a:xfrm flipH="1">
              <a:off x="5089985" y="4116704"/>
              <a:ext cx="1046458" cy="0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E54BEB4C-E4CA-4EF6-9F8C-714BD75A9DF1}"/>
                </a:ext>
              </a:extLst>
            </p:cNvPr>
            <p:cNvSpPr/>
            <p:nvPr/>
          </p:nvSpPr>
          <p:spPr>
            <a:xfrm>
              <a:off x="3816217" y="1938710"/>
              <a:ext cx="427358" cy="199496"/>
            </a:xfrm>
            <a:prstGeom prst="rect">
              <a:avLst/>
            </a:prstGeom>
            <a:solidFill>
              <a:srgbClr val="006600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21301140" lon="21298860" rev="26213"/>
              </a:camera>
              <a:lightRig rig="threePt" dir="t">
                <a:rot lat="0" lon="0" rev="474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Det.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B7C403-121D-4773-880A-3E0E3B1B6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6307" y="2657071"/>
              <a:ext cx="618605" cy="862577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6EBD1A32-5367-41C7-809E-95D0B0048C22}"/>
                </a:ext>
              </a:extLst>
            </p:cNvPr>
            <p:cNvSpPr/>
            <p:nvPr/>
          </p:nvSpPr>
          <p:spPr>
            <a:xfrm>
              <a:off x="5903325" y="3287273"/>
              <a:ext cx="427783" cy="200280"/>
            </a:xfrm>
            <a:prstGeom prst="rect">
              <a:avLst/>
            </a:prstGeom>
            <a:solidFill>
              <a:srgbClr val="006600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300000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Det.</a:t>
              </a:r>
            </a:p>
          </p:txBody>
        </p: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F4B70BEC-A783-4766-98BD-D368587027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4912" y="2657069"/>
              <a:ext cx="18448" cy="1471930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CB50C366-AFA5-496D-B01C-48C2372E27DE}"/>
                </a:ext>
              </a:extLst>
            </p:cNvPr>
            <p:cNvCxnSpPr>
              <a:cxnSpLocks/>
            </p:cNvCxnSpPr>
            <p:nvPr/>
          </p:nvCxnSpPr>
          <p:spPr>
            <a:xfrm>
              <a:off x="4967671" y="2617811"/>
              <a:ext cx="199769" cy="82165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B9672FC-18DB-4E37-B87C-528F7444314D}"/>
                </a:ext>
              </a:extLst>
            </p:cNvPr>
            <p:cNvCxnSpPr>
              <a:cxnSpLocks/>
            </p:cNvCxnSpPr>
            <p:nvPr/>
          </p:nvCxnSpPr>
          <p:spPr>
            <a:xfrm>
              <a:off x="4361449" y="3498164"/>
              <a:ext cx="185611" cy="42969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6B17ED04-16BE-4622-AC9A-30E9497E3A6B}"/>
                </a:ext>
              </a:extLst>
            </p:cNvPr>
            <p:cNvSpPr/>
            <p:nvPr/>
          </p:nvSpPr>
          <p:spPr>
            <a:xfrm rot="10800000">
              <a:off x="4904731" y="3345680"/>
              <a:ext cx="338750" cy="56047"/>
            </a:xfrm>
            <a:prstGeom prst="ellipse">
              <a:avLst/>
            </a:prstGeom>
            <a:solidFill>
              <a:srgbClr val="00B0F0">
                <a:alpha val="50000"/>
              </a:srgbClr>
            </a:solidFill>
            <a:ln w="26425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33312B3B-607E-4065-B5D0-09A4C4A7A508}"/>
                </a:ext>
              </a:extLst>
            </p:cNvPr>
            <p:cNvCxnSpPr>
              <a:cxnSpLocks/>
              <a:stCxn id="494" idx="0"/>
              <a:endCxn id="484" idx="2"/>
            </p:cNvCxnSpPr>
            <p:nvPr/>
          </p:nvCxnSpPr>
          <p:spPr>
            <a:xfrm flipV="1">
              <a:off x="6095582" y="3487554"/>
              <a:ext cx="21635" cy="1366924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Trapezoid 489">
              <a:extLst>
                <a:ext uri="{FF2B5EF4-FFF2-40B4-BE49-F238E27FC236}">
                  <a16:creationId xmlns:a16="http://schemas.microsoft.com/office/drawing/2014/main" id="{36FDB4B7-2057-4477-A00C-B9C0779F1162}"/>
                </a:ext>
              </a:extLst>
            </p:cNvPr>
            <p:cNvSpPr/>
            <p:nvPr/>
          </p:nvSpPr>
          <p:spPr>
            <a:xfrm rot="7175209">
              <a:off x="6118639" y="3846063"/>
              <a:ext cx="56549" cy="504401"/>
            </a:xfrm>
            <a:prstGeom prst="trapezoid">
              <a:avLst/>
            </a:prstGeom>
            <a:solidFill>
              <a:schemeClr val="bg1">
                <a:alpha val="50000"/>
              </a:schemeClr>
            </a:solidFill>
            <a:ln w="26425" cap="flat" cmpd="sng" algn="ctr">
              <a:solidFill>
                <a:srgbClr val="00505C">
                  <a:lumMod val="25000"/>
                  <a:lumOff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8B0DC5A2-6610-4EE6-B312-DE879CCA5CE2}"/>
                </a:ext>
              </a:extLst>
            </p:cNvPr>
            <p:cNvCxnSpPr>
              <a:cxnSpLocks/>
            </p:cNvCxnSpPr>
            <p:nvPr/>
          </p:nvCxnSpPr>
          <p:spPr>
            <a:xfrm>
              <a:off x="4966122" y="4042179"/>
              <a:ext cx="197580" cy="142507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ADE6FA90-E3C2-477A-8299-39E905011588}"/>
                </a:ext>
              </a:extLst>
            </p:cNvPr>
            <p:cNvSpPr/>
            <p:nvPr/>
          </p:nvSpPr>
          <p:spPr>
            <a:xfrm>
              <a:off x="5737152" y="4854478"/>
              <a:ext cx="716859" cy="1161493"/>
            </a:xfrm>
            <a:prstGeom prst="rect">
              <a:avLst/>
            </a:prstGeom>
            <a:solidFill>
              <a:srgbClr val="006600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00485A6A-9E35-455B-9913-581EA0783868}"/>
                </a:ext>
              </a:extLst>
            </p:cNvPr>
            <p:cNvSpPr/>
            <p:nvPr/>
          </p:nvSpPr>
          <p:spPr>
            <a:xfrm>
              <a:off x="4485991" y="6015970"/>
              <a:ext cx="945737" cy="738272"/>
            </a:xfrm>
            <a:prstGeom prst="rect">
              <a:avLst/>
            </a:prstGeom>
            <a:solidFill>
              <a:srgbClr val="006600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Pump</a:t>
              </a:r>
            </a:p>
            <a:p>
              <a:pPr marL="0" marR="0" lvl="0" indent="0" algn="ctr" defTabSz="457200" eaLnBrk="1" fontAlgn="base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  <a:p>
              <a:pPr marL="0" marR="0" lvl="0" indent="0" algn="ctr" defTabSz="457200" eaLnBrk="1" fontAlgn="base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Amplifier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E6037C65-A668-4552-BDBF-350188BCE6BB}"/>
                </a:ext>
              </a:extLst>
            </p:cNvPr>
            <p:cNvCxnSpPr>
              <a:cxnSpLocks/>
              <a:stCxn id="494" idx="2"/>
              <a:endCxn id="500" idx="3"/>
            </p:cNvCxnSpPr>
            <p:nvPr/>
          </p:nvCxnSpPr>
          <p:spPr>
            <a:xfrm flipH="1">
              <a:off x="5660096" y="6015971"/>
              <a:ext cx="435487" cy="369136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9230D1C4-ACD5-4DA5-AB01-3F8D91100DAE}"/>
                </a:ext>
              </a:extLst>
            </p:cNvPr>
            <p:cNvSpPr/>
            <p:nvPr/>
          </p:nvSpPr>
          <p:spPr>
            <a:xfrm>
              <a:off x="5818437" y="6197415"/>
              <a:ext cx="190399" cy="189453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A71CAF63-D8BF-4EA4-A51B-43818DD8B179}"/>
                </a:ext>
              </a:extLst>
            </p:cNvPr>
            <p:cNvSpPr/>
            <p:nvPr/>
          </p:nvSpPr>
          <p:spPr>
            <a:xfrm>
              <a:off x="5602979" y="6251897"/>
              <a:ext cx="57118" cy="266417"/>
            </a:xfrm>
            <a:prstGeom prst="rect">
              <a:avLst/>
            </a:prstGeom>
            <a:solidFill>
              <a:srgbClr val="003300"/>
            </a:solidFill>
            <a:ln w="44450" cap="flat" cmpd="sng" algn="ctr">
              <a:solidFill>
                <a:srgbClr val="00330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C9635FA9-7C31-4D91-917C-B7B99C09DC75}"/>
                </a:ext>
              </a:extLst>
            </p:cNvPr>
            <p:cNvCxnSpPr>
              <a:cxnSpLocks/>
              <a:stCxn id="495" idx="3"/>
              <a:endCxn id="500" idx="1"/>
            </p:cNvCxnSpPr>
            <p:nvPr/>
          </p:nvCxnSpPr>
          <p:spPr>
            <a:xfrm>
              <a:off x="5431728" y="6385106"/>
              <a:ext cx="171251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7444255D-CBDC-4468-B8BE-B096FF104384}"/>
                </a:ext>
              </a:extLst>
            </p:cNvPr>
            <p:cNvSpPr/>
            <p:nvPr/>
          </p:nvSpPr>
          <p:spPr>
            <a:xfrm>
              <a:off x="5911608" y="5525696"/>
              <a:ext cx="441555" cy="344771"/>
            </a:xfrm>
            <a:prstGeom prst="rect">
              <a:avLst/>
            </a:prstGeom>
            <a:solidFill>
              <a:srgbClr val="339966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" name="Text Box 2">
              <a:extLst>
                <a:ext uri="{FF2B5EF4-FFF2-40B4-BE49-F238E27FC236}">
                  <a16:creationId xmlns:a16="http://schemas.microsoft.com/office/drawing/2014/main" id="{8AAD1CE2-5AB7-4BCA-8513-1361742C9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1370" y="4401305"/>
              <a:ext cx="806298" cy="758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Frequency Doubling Stages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4" name="Straight Arrow Connector 503">
              <a:extLst>
                <a:ext uri="{FF2B5EF4-FFF2-40B4-BE49-F238E27FC236}">
                  <a16:creationId xmlns:a16="http://schemas.microsoft.com/office/drawing/2014/main" id="{499F7DFF-96CA-45B9-96A7-C9C470BE4665}"/>
                </a:ext>
              </a:extLst>
            </p:cNvPr>
            <p:cNvCxnSpPr>
              <a:cxnSpLocks/>
              <a:stCxn id="503" idx="3"/>
            </p:cNvCxnSpPr>
            <p:nvPr/>
          </p:nvCxnSpPr>
          <p:spPr>
            <a:xfrm>
              <a:off x="5287668" y="4780730"/>
              <a:ext cx="267731" cy="43765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5B6B4F40-67D0-4243-ACCB-B1077D429FC3}"/>
                </a:ext>
              </a:extLst>
            </p:cNvPr>
            <p:cNvSpPr/>
            <p:nvPr/>
          </p:nvSpPr>
          <p:spPr>
            <a:xfrm>
              <a:off x="5914834" y="4982136"/>
              <a:ext cx="441555" cy="344771"/>
            </a:xfrm>
            <a:prstGeom prst="rect">
              <a:avLst/>
            </a:prstGeom>
            <a:solidFill>
              <a:srgbClr val="339966"/>
            </a:solidFill>
            <a:ln w="26425" cap="flat" cmpd="sng" algn="ctr">
              <a:solidFill>
                <a:srgbClr val="003300"/>
              </a:solidFill>
              <a:prstDash val="solid"/>
            </a:ln>
            <a:effectLst/>
            <a:scene3d>
              <a:camera prst="orthographicFront">
                <a:rot lat="21299999" lon="21299997" rev="0"/>
              </a:camera>
              <a:lightRig rig="threePt" dir="t">
                <a:rot lat="0" lon="0" rev="21000000"/>
              </a:lightRig>
            </a:scene3d>
            <a:sp3d extrusionH="635000" contourW="12700">
              <a:extrusionClr>
                <a:srgbClr val="003300"/>
              </a:extrusionClr>
              <a:contourClr>
                <a:srgbClr val="003300"/>
              </a:contourClr>
            </a:sp3d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7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5" name="Straight Arrow Connector 514">
              <a:extLst>
                <a:ext uri="{FF2B5EF4-FFF2-40B4-BE49-F238E27FC236}">
                  <a16:creationId xmlns:a16="http://schemas.microsoft.com/office/drawing/2014/main" id="{C48054AB-E05B-4C08-9C16-165FEDFE9C89}"/>
                </a:ext>
              </a:extLst>
            </p:cNvPr>
            <p:cNvCxnSpPr>
              <a:cxnSpLocks/>
              <a:stCxn id="503" idx="3"/>
            </p:cNvCxnSpPr>
            <p:nvPr/>
          </p:nvCxnSpPr>
          <p:spPr>
            <a:xfrm>
              <a:off x="5287668" y="4780730"/>
              <a:ext cx="327061" cy="13356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96B28F81-27A3-41A3-9CE9-7CD2266A0162}"/>
                </a:ext>
              </a:extLst>
            </p:cNvPr>
            <p:cNvCxnSpPr>
              <a:cxnSpLocks/>
              <a:stCxn id="482" idx="0"/>
              <a:endCxn id="289" idx="6"/>
            </p:cNvCxnSpPr>
            <p:nvPr/>
          </p:nvCxnSpPr>
          <p:spPr>
            <a:xfrm flipH="1" flipV="1">
              <a:off x="4011911" y="1454329"/>
              <a:ext cx="17986" cy="484381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2357" y="715294"/>
            <a:ext cx="2457680" cy="442820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Clr>
                <a:srgbClr val="8C1515"/>
              </a:buClr>
            </a:pPr>
            <a:r>
              <a:rPr lang="en-US" altLang="en-US" sz="1400" b="1" dirty="0">
                <a:latin typeface="Arial" pitchFamily="34" charset="0"/>
              </a:rPr>
              <a:t>Reflected Shock Tube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Measured shock velocity </a:t>
            </a:r>
            <a:r>
              <a:rPr lang="en-US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 T</a:t>
            </a:r>
            <a:r>
              <a:rPr lang="en-US" altLang="en-US" sz="1100" baseline="30000" dirty="0">
                <a:solidFill>
                  <a:schemeClr val="tx1"/>
                </a:solidFill>
                <a:latin typeface="Arial" pitchFamily="34" charset="0"/>
              </a:rPr>
              <a:t>0</a:t>
            </a: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, P</a:t>
            </a:r>
            <a:r>
              <a:rPr lang="en-US" altLang="en-US" sz="1100" baseline="30000" dirty="0">
                <a:solidFill>
                  <a:schemeClr val="tx1"/>
                </a:solidFill>
                <a:latin typeface="Arial" pitchFamily="34" charset="0"/>
              </a:rPr>
              <a:t>0</a:t>
            </a:r>
            <a:endParaRPr lang="en-US" altLang="en-US" sz="1100" dirty="0">
              <a:solidFill>
                <a:schemeClr val="tx1"/>
              </a:solidFill>
              <a:latin typeface="Arial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Stagnated test gas </a:t>
            </a:r>
            <a:r>
              <a:rPr lang="en-US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altLang="en-US" sz="1100" dirty="0" err="1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en-US" altLang="en-US" sz="1100" baseline="-25000" dirty="0" err="1">
                <a:solidFill>
                  <a:schemeClr val="tx1"/>
                </a:solidFill>
                <a:latin typeface="Arial" pitchFamily="34" charset="0"/>
              </a:rPr>
              <a:t>part</a:t>
            </a: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 = </a:t>
            </a:r>
            <a:r>
              <a:rPr lang="en-US" altLang="en-US" sz="1100" dirty="0" err="1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en-US" altLang="en-US" sz="1100" baseline="-25000" dirty="0" err="1">
                <a:solidFill>
                  <a:schemeClr val="tx1"/>
                </a:solidFill>
                <a:latin typeface="Arial" pitchFamily="34" charset="0"/>
              </a:rPr>
              <a:t>lab</a:t>
            </a:r>
            <a:endParaRPr lang="en-US" altLang="en-US" sz="1100" baseline="-25000" dirty="0">
              <a:solidFill>
                <a:schemeClr val="tx1"/>
              </a:solidFill>
              <a:latin typeface="Arial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Pressure gauge </a:t>
            </a:r>
            <a:r>
              <a:rPr lang="en-US" alt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 P(t)</a:t>
            </a:r>
          </a:p>
          <a:p>
            <a:pPr marL="0" indent="0">
              <a:buClr>
                <a:srgbClr val="8C1515"/>
              </a:buClr>
            </a:pPr>
            <a:endParaRPr lang="en-US" altLang="en-US" sz="1100" dirty="0">
              <a:solidFill>
                <a:srgbClr val="0000FF"/>
              </a:solidFill>
              <a:latin typeface="Arial" pitchFamily="34" charset="0"/>
            </a:endParaRPr>
          </a:p>
          <a:p>
            <a:pPr marL="0" indent="0">
              <a:buClr>
                <a:srgbClr val="8C1515"/>
              </a:buClr>
            </a:pPr>
            <a:endParaRPr lang="en-US" altLang="en-US" sz="1100" dirty="0">
              <a:solidFill>
                <a:srgbClr val="0000FF"/>
              </a:solidFill>
              <a:latin typeface="Arial" pitchFamily="34" charset="0"/>
            </a:endParaRPr>
          </a:p>
          <a:p>
            <a:pPr marL="0" indent="0">
              <a:buClr>
                <a:srgbClr val="8C1515"/>
              </a:buClr>
            </a:pPr>
            <a:r>
              <a:rPr lang="en-US" altLang="en-US" sz="1400" b="1" dirty="0">
                <a:solidFill>
                  <a:srgbClr val="0000FF"/>
                </a:solidFill>
                <a:latin typeface="Arial" pitchFamily="34" charset="0"/>
              </a:rPr>
              <a:t>Mira Laser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Pulsed, broadly tunable UV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Primarily targets O</a:t>
            </a:r>
            <a:r>
              <a:rPr lang="en-US" altLang="en-US" sz="1100" baseline="-2500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  <a:p>
            <a:pPr marL="344488" lvl="2" indent="0">
              <a:buNone/>
            </a:pPr>
            <a:endParaRPr lang="en-US" altLang="en-US" sz="1100" dirty="0">
              <a:solidFill>
                <a:schemeClr val="tx1"/>
              </a:solidFill>
              <a:latin typeface="Arial" pitchFamily="34" charset="0"/>
            </a:endParaRPr>
          </a:p>
          <a:p>
            <a:pPr marL="344488" lvl="2" indent="0">
              <a:buNone/>
            </a:pPr>
            <a:endParaRPr lang="en-US" altLang="en-US" sz="11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>
              <a:buClr>
                <a:srgbClr val="8C1515"/>
              </a:buClr>
            </a:pPr>
            <a:r>
              <a:rPr lang="en-US" altLang="en-US" sz="1400" b="1" dirty="0">
                <a:solidFill>
                  <a:srgbClr val="008000"/>
                </a:solidFill>
                <a:latin typeface="Arial" pitchFamily="34" charset="0"/>
              </a:rPr>
              <a:t>Sacher Laser System</a:t>
            </a:r>
          </a:p>
          <a:p>
            <a:pPr marL="174625" lvl="1" indent="-171450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Continuous-wave, tunable UV</a:t>
            </a:r>
          </a:p>
          <a:p>
            <a:pPr marL="174625" lvl="1" indent="-171450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Targets both O</a:t>
            </a:r>
            <a:r>
              <a:rPr lang="en-US" altLang="en-US" sz="1100" baseline="-25000" dirty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 and NO</a:t>
            </a:r>
          </a:p>
          <a:p>
            <a:pPr marL="344488" lvl="2" indent="0">
              <a:buNone/>
            </a:pPr>
            <a:endParaRPr lang="en-US" altLang="en-US" sz="1100" dirty="0">
              <a:solidFill>
                <a:schemeClr val="tx1"/>
              </a:solidFill>
              <a:latin typeface="Arial" pitchFamily="34" charset="0"/>
            </a:endParaRPr>
          </a:p>
          <a:p>
            <a:pPr marL="344488" lvl="2" indent="0">
              <a:buNone/>
            </a:pPr>
            <a:endParaRPr lang="en-US" altLang="en-US" sz="11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>
              <a:buClr>
                <a:srgbClr val="8C1515"/>
              </a:buClr>
            </a:pPr>
            <a:r>
              <a:rPr lang="en-US" altLang="en-US" sz="1400" b="1" dirty="0">
                <a:solidFill>
                  <a:srgbClr val="FF0000"/>
                </a:solidFill>
                <a:latin typeface="Arial" pitchFamily="34" charset="0"/>
              </a:rPr>
              <a:t>M-Squared Laser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Continuous-wave, tunable UV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itchFamily="34" charset="0"/>
              </a:rPr>
              <a:t>Primarily targets 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B34A3-5007-9F3D-069E-7A25A84A5307}"/>
              </a:ext>
            </a:extLst>
          </p:cNvPr>
          <p:cNvSpPr txBox="1"/>
          <p:nvPr/>
        </p:nvSpPr>
        <p:spPr>
          <a:xfrm>
            <a:off x="-72189" y="4819096"/>
            <a:ext cx="43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84EC737-2A35-6382-51B5-12B200FDA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28172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0FBDB3E-B044-7948-21DE-552B12119CD5}"/>
              </a:ext>
            </a:extLst>
          </p:cNvPr>
          <p:cNvSpPr/>
          <p:nvPr/>
        </p:nvSpPr>
        <p:spPr>
          <a:xfrm rot="2414600" flipH="1">
            <a:off x="7608411" y="956390"/>
            <a:ext cx="257048" cy="119993"/>
          </a:xfrm>
          <a:prstGeom prst="rect">
            <a:avLst/>
          </a:prstGeom>
          <a:solidFill>
            <a:srgbClr val="CC0000"/>
          </a:solidFill>
          <a:ln w="26425" cap="flat" cmpd="sng" algn="ctr">
            <a:solidFill>
              <a:srgbClr val="A50021"/>
            </a:solidFill>
            <a:prstDash val="solid"/>
          </a:ln>
          <a:effectLst/>
          <a:scene3d>
            <a:camera prst="orthographicFront">
              <a:rot lat="21301142" lon="301140" rev="21573786"/>
            </a:camera>
            <a:lightRig rig="threePt" dir="t">
              <a:rot lat="0" lon="0" rev="4740000"/>
            </a:lightRig>
          </a:scene3d>
          <a:sp3d extrusionH="635000" contourW="12700">
            <a:extrusionClr>
              <a:srgbClr val="A50021"/>
            </a:extrusionClr>
            <a:contourClr>
              <a:srgbClr val="A50021"/>
            </a:contourClr>
          </a:sp3d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507FB5-5E75-B7D6-FCB0-86D97A4B73AB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880706" y="1062182"/>
            <a:ext cx="817469" cy="7981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E5F3A6-689A-AFCC-C554-4C5E264B0A5A}"/>
              </a:ext>
            </a:extLst>
          </p:cNvPr>
          <p:cNvCxnSpPr>
            <a:cxnSpLocks/>
          </p:cNvCxnSpPr>
          <p:nvPr/>
        </p:nvCxnSpPr>
        <p:spPr>
          <a:xfrm flipV="1">
            <a:off x="6255413" y="1863280"/>
            <a:ext cx="635069" cy="45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A015FE-8723-6AB3-F1FD-2697D2D302BA}"/>
              </a:ext>
            </a:extLst>
          </p:cNvPr>
          <p:cNvCxnSpPr>
            <a:cxnSpLocks/>
          </p:cNvCxnSpPr>
          <p:nvPr/>
        </p:nvCxnSpPr>
        <p:spPr>
          <a:xfrm flipV="1">
            <a:off x="6840025" y="1857848"/>
            <a:ext cx="123649" cy="35901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A6E196-34EE-A27A-25FE-5DBAA52A3FCF}"/>
              </a:ext>
            </a:extLst>
          </p:cNvPr>
          <p:cNvCxnSpPr>
            <a:cxnSpLocks/>
          </p:cNvCxnSpPr>
          <p:nvPr/>
        </p:nvCxnSpPr>
        <p:spPr>
          <a:xfrm flipV="1">
            <a:off x="6781049" y="1729235"/>
            <a:ext cx="203422" cy="26809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A054D2-1EFB-DFC1-4179-87B0A594D923}"/>
              </a:ext>
            </a:extLst>
          </p:cNvPr>
          <p:cNvCxnSpPr>
            <a:cxnSpLocks/>
          </p:cNvCxnSpPr>
          <p:nvPr/>
        </p:nvCxnSpPr>
        <p:spPr>
          <a:xfrm rot="5400000">
            <a:off x="4349805" y="1562925"/>
            <a:ext cx="436697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E7697C-B9F0-6091-9A4A-A15CF26863C4}"/>
              </a:ext>
            </a:extLst>
          </p:cNvPr>
          <p:cNvCxnSpPr/>
          <p:nvPr/>
        </p:nvCxnSpPr>
        <p:spPr>
          <a:xfrm flipH="1" flipV="1">
            <a:off x="4348198" y="1546525"/>
            <a:ext cx="221751" cy="7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Box 2">
            <a:extLst>
              <a:ext uri="{FF2B5EF4-FFF2-40B4-BE49-F238E27FC236}">
                <a16:creationId xmlns:a16="http://schemas.microsoft.com/office/drawing/2014/main" id="{318D36FB-28EF-4388-AB3B-05EAE901F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055" y="1990711"/>
            <a:ext cx="661607" cy="1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Shock Wave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BD48B7-5CE4-468C-BC11-ACAE768252EC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563859" y="1828332"/>
            <a:ext cx="0" cy="162379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0AE7605-A597-5B68-E21A-5ADB47EC7C4A}"/>
                  </a:ext>
                </a:extLst>
              </p:cNvPr>
              <p:cNvSpPr/>
              <p:nvPr/>
            </p:nvSpPr>
            <p:spPr>
              <a:xfrm>
                <a:off x="6967646" y="2693817"/>
                <a:ext cx="2144502" cy="1263309"/>
              </a:xfrm>
              <a:prstGeom prst="rect">
                <a:avLst/>
              </a:prstGeom>
              <a:gradFill flip="none" rotWithShape="1"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Beer-Lambert Relation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used to quantify state-specific absorbance:</a:t>
                </a:r>
              </a:p>
              <a:p>
                <a:pPr algn="ctr"/>
                <a:endParaRPr lang="en-US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l-G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0AE7605-A597-5B68-E21A-5ADB47EC7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646" y="2693817"/>
                <a:ext cx="2144502" cy="1263309"/>
              </a:xfrm>
              <a:prstGeom prst="rect">
                <a:avLst/>
              </a:prstGeom>
              <a:blipFill>
                <a:blip r:embed="rId8"/>
                <a:stretch>
                  <a:fillRect l="-1977" t="-957" r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2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65CC042-CC44-42C5-0C96-A604194C26A0}"/>
                  </a:ext>
                </a:extLst>
              </p:cNvPr>
              <p:cNvSpPr/>
              <p:nvPr/>
            </p:nvSpPr>
            <p:spPr>
              <a:xfrm>
                <a:off x="4457701" y="876701"/>
                <a:ext cx="4114800" cy="882220"/>
              </a:xfrm>
              <a:prstGeom prst="rect">
                <a:avLst/>
              </a:prstGeom>
              <a:gradFill flip="none" rotWithShape="1">
                <a:path path="circl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Note: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Separation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𝑁𝑂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informed by separate cross-section studies, and iterated in the full data analysis  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0746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65CC042-CC44-42C5-0C96-A604194C2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1" y="876701"/>
                <a:ext cx="4114800" cy="882220"/>
              </a:xfrm>
              <a:prstGeom prst="rect">
                <a:avLst/>
              </a:prstGeom>
              <a:blipFill>
                <a:blip r:embed="rId3"/>
                <a:stretch>
                  <a:fillRect l="-295" r="-2216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0F977E4-E251-4072-C3B6-AD4DBE6BE8C9}"/>
                  </a:ext>
                </a:extLst>
              </p:cNvPr>
              <p:cNvSpPr txBox="1"/>
              <p:nvPr/>
            </p:nvSpPr>
            <p:spPr>
              <a:xfrm>
                <a:off x="1046983" y="1385433"/>
                <a:ext cx="2811411" cy="565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kumimoji="0" lang="en-US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kumimoji="0" lang="el-GR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kumimoji="0" lang="el-GR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0" lang="en-US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0F977E4-E251-4072-C3B6-AD4DBE6BE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83" y="1385433"/>
                <a:ext cx="2811411" cy="565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E83EAB8A-75B7-31B2-407B-C683D46AA2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165" y="1976432"/>
            <a:ext cx="4114800" cy="3150074"/>
          </a:xfrm>
          <a:prstGeom prst="rect">
            <a:avLst/>
          </a:prstGeom>
        </p:spPr>
      </p:pic>
      <p:pic>
        <p:nvPicPr>
          <p:cNvPr id="84" name="Picture 83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CB0DEDD8-43F4-FB6C-2AF9-35DB883038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06" y="1976799"/>
            <a:ext cx="4114800" cy="3150074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632000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Data Analysis Procedure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760C7AA-2ACF-4CAE-A719-C43D682C0665}"/>
              </a:ext>
            </a:extLst>
          </p:cNvPr>
          <p:cNvSpPr/>
          <p:nvPr/>
        </p:nvSpPr>
        <p:spPr>
          <a:xfrm>
            <a:off x="914965" y="838239"/>
            <a:ext cx="1128381" cy="457127"/>
          </a:xfrm>
          <a:custGeom>
            <a:avLst/>
            <a:gdLst>
              <a:gd name="connsiteX0" fmla="*/ 0 w 1128381"/>
              <a:gd name="connsiteY0" fmla="*/ 67703 h 677028"/>
              <a:gd name="connsiteX1" fmla="*/ 67703 w 1128381"/>
              <a:gd name="connsiteY1" fmla="*/ 0 h 677028"/>
              <a:gd name="connsiteX2" fmla="*/ 1060678 w 1128381"/>
              <a:gd name="connsiteY2" fmla="*/ 0 h 677028"/>
              <a:gd name="connsiteX3" fmla="*/ 1128381 w 1128381"/>
              <a:gd name="connsiteY3" fmla="*/ 67703 h 677028"/>
              <a:gd name="connsiteX4" fmla="*/ 1128381 w 1128381"/>
              <a:gd name="connsiteY4" fmla="*/ 609325 h 677028"/>
              <a:gd name="connsiteX5" fmla="*/ 1060678 w 1128381"/>
              <a:gd name="connsiteY5" fmla="*/ 677028 h 677028"/>
              <a:gd name="connsiteX6" fmla="*/ 67703 w 1128381"/>
              <a:gd name="connsiteY6" fmla="*/ 677028 h 677028"/>
              <a:gd name="connsiteX7" fmla="*/ 0 w 1128381"/>
              <a:gd name="connsiteY7" fmla="*/ 609325 h 677028"/>
              <a:gd name="connsiteX8" fmla="*/ 0 w 1128381"/>
              <a:gd name="connsiteY8" fmla="*/ 67703 h 6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381" h="677028">
                <a:moveTo>
                  <a:pt x="0" y="67703"/>
                </a:moveTo>
                <a:cubicBezTo>
                  <a:pt x="0" y="30312"/>
                  <a:pt x="30312" y="0"/>
                  <a:pt x="67703" y="0"/>
                </a:cubicBezTo>
                <a:lnTo>
                  <a:pt x="1060678" y="0"/>
                </a:lnTo>
                <a:cubicBezTo>
                  <a:pt x="1098069" y="0"/>
                  <a:pt x="1128381" y="30312"/>
                  <a:pt x="1128381" y="67703"/>
                </a:cubicBezTo>
                <a:lnTo>
                  <a:pt x="1128381" y="609325"/>
                </a:lnTo>
                <a:cubicBezTo>
                  <a:pt x="1128381" y="646716"/>
                  <a:pt x="1098069" y="677028"/>
                  <a:pt x="1060678" y="677028"/>
                </a:cubicBezTo>
                <a:lnTo>
                  <a:pt x="67703" y="677028"/>
                </a:lnTo>
                <a:cubicBezTo>
                  <a:pt x="30312" y="677028"/>
                  <a:pt x="0" y="646716"/>
                  <a:pt x="0" y="609325"/>
                </a:cubicBezTo>
                <a:lnTo>
                  <a:pt x="0" y="677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29" tIns="96029" rIns="96029" bIns="96029" numCol="1" spcCol="1270" anchor="ctr" anchorCtr="0">
            <a:noAutofit/>
          </a:bodyPr>
          <a:lstStyle/>
          <a:p>
            <a:pPr marL="0" marR="0" lvl="0" indent="0" algn="ctr" defTabSz="889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α</a:t>
            </a:r>
            <a:r>
              <a:rPr kumimoji="0" lang="el-GR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EFD2152-B5C9-4606-B74B-136B6AC80814}"/>
              </a:ext>
            </a:extLst>
          </p:cNvPr>
          <p:cNvSpPr/>
          <p:nvPr/>
        </p:nvSpPr>
        <p:spPr>
          <a:xfrm>
            <a:off x="2156185" y="972330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3B0F4-C339-494F-9FF0-63C34652EDEA}"/>
                  </a:ext>
                </a:extLst>
              </p:cNvPr>
              <p:cNvSpPr/>
              <p:nvPr/>
            </p:nvSpPr>
            <p:spPr>
              <a:xfrm>
                <a:off x="2478779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5E606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635676"/>
                  <a:satOff val="9162"/>
                  <a:lumOff val="9755"/>
                  <a:alphaOff val="0"/>
                </a:schemeClr>
              </a:fillRef>
              <a:effectRef idx="0">
                <a:schemeClr val="accent5">
                  <a:hueOff val="-2635676"/>
                  <a:satOff val="9162"/>
                  <a:lumOff val="97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λ</m:t>
                          </m:r>
                        </m:sub>
                        <m:sup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3B0F4-C339-494F-9FF0-63C34652ED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779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1345623-E494-48C6-9EAA-58249B95A47A}"/>
                  </a:ext>
                </a:extLst>
              </p:cNvPr>
              <p:cNvSpPr/>
              <p:nvPr/>
            </p:nvSpPr>
            <p:spPr>
              <a:xfrm>
                <a:off x="2484199" y="1366190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2E6E6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635676"/>
                  <a:satOff val="9162"/>
                  <a:lumOff val="9755"/>
                  <a:alphaOff val="0"/>
                </a:schemeClr>
              </a:fillRef>
              <a:effectRef idx="0">
                <a:schemeClr val="accent5">
                  <a:hueOff val="-2635676"/>
                  <a:satOff val="9162"/>
                  <a:lumOff val="97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1345623-E494-48C6-9EAA-58249B95A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199" y="1366190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Bent 2">
            <a:extLst>
              <a:ext uri="{FF2B5EF4-FFF2-40B4-BE49-F238E27FC236}">
                <a16:creationId xmlns:a16="http://schemas.microsoft.com/office/drawing/2014/main" id="{1476F254-9134-47F0-B1C2-0AD394C329E1}"/>
              </a:ext>
            </a:extLst>
          </p:cNvPr>
          <p:cNvSpPr/>
          <p:nvPr/>
        </p:nvSpPr>
        <p:spPr>
          <a:xfrm flipV="1">
            <a:off x="1389601" y="1295364"/>
            <a:ext cx="1005800" cy="403688"/>
          </a:xfrm>
          <a:prstGeom prst="bentArrow">
            <a:avLst/>
          </a:prstGeom>
          <a:solidFill>
            <a:srgbClr val="275F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2F64A-5522-E67F-A5B4-540D495114DD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93721D-BBE0-0289-C45F-0035A614C75F}"/>
              </a:ext>
            </a:extLst>
          </p:cNvPr>
          <p:cNvSpPr txBox="1"/>
          <p:nvPr/>
        </p:nvSpPr>
        <p:spPr>
          <a:xfrm>
            <a:off x="1297339" y="239550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A3C3C"/>
                </a:solidFill>
              </a:rPr>
              <a:t>211.2 nm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1DD661-485D-D2DA-542A-029C9714743C}"/>
              </a:ext>
            </a:extLst>
          </p:cNvPr>
          <p:cNvSpPr txBox="1"/>
          <p:nvPr/>
        </p:nvSpPr>
        <p:spPr>
          <a:xfrm>
            <a:off x="1297339" y="323433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0FF"/>
                </a:solidFill>
              </a:rPr>
              <a:t>226.1 nm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22E826-4D53-764D-2A07-63807816865E}"/>
              </a:ext>
            </a:extLst>
          </p:cNvPr>
          <p:cNvSpPr txBox="1"/>
          <p:nvPr/>
        </p:nvSpPr>
        <p:spPr>
          <a:xfrm>
            <a:off x="1263676" y="421729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00DC"/>
                </a:solidFill>
              </a:rPr>
              <a:t>246.3 nm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5753A1-BA80-40AA-29B1-F3A11AE8E932}"/>
              </a:ext>
            </a:extLst>
          </p:cNvPr>
          <p:cNvSpPr txBox="1"/>
          <p:nvPr/>
        </p:nvSpPr>
        <p:spPr>
          <a:xfrm>
            <a:off x="3034484" y="418121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E12D"/>
                </a:solidFill>
              </a:rPr>
              <a:t>236.9 nm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8B5A4F-E112-9401-9BAE-E77D802FD973}"/>
              </a:ext>
            </a:extLst>
          </p:cNvPr>
          <p:cNvSpPr txBox="1"/>
          <p:nvPr/>
        </p:nvSpPr>
        <p:spPr>
          <a:xfrm>
            <a:off x="5638857" y="248427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A3C3C"/>
                </a:solidFill>
              </a:rPr>
              <a:t>O</a:t>
            </a:r>
            <a:r>
              <a:rPr lang="en-US" baseline="-25000" dirty="0">
                <a:solidFill>
                  <a:srgbClr val="FA3C3C"/>
                </a:solidFill>
              </a:rPr>
              <a:t>2</a:t>
            </a:r>
            <a:r>
              <a:rPr lang="en-US" dirty="0">
                <a:solidFill>
                  <a:srgbClr val="FA3C3C"/>
                </a:solidFill>
              </a:rPr>
              <a:t> v” 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8F54DD-AED3-C48B-57ED-A81E8A9F3118}"/>
              </a:ext>
            </a:extLst>
          </p:cNvPr>
          <p:cNvSpPr txBox="1"/>
          <p:nvPr/>
        </p:nvSpPr>
        <p:spPr>
          <a:xfrm>
            <a:off x="5638857" y="332310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0FF"/>
                </a:solidFill>
              </a:rPr>
              <a:t>NO v” = 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96E5343-0702-100A-594E-2156D56493FF}"/>
              </a:ext>
            </a:extLst>
          </p:cNvPr>
          <p:cNvSpPr txBox="1"/>
          <p:nvPr/>
        </p:nvSpPr>
        <p:spPr>
          <a:xfrm>
            <a:off x="5605194" y="43060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00DC"/>
                </a:solidFill>
              </a:rPr>
              <a:t>NO v” =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B61FBA-5CF2-44BA-9644-EDD52FB8D2BC}"/>
              </a:ext>
            </a:extLst>
          </p:cNvPr>
          <p:cNvSpPr txBox="1"/>
          <p:nvPr/>
        </p:nvSpPr>
        <p:spPr>
          <a:xfrm>
            <a:off x="7376002" y="426998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E12D"/>
                </a:solidFill>
              </a:rPr>
              <a:t>O</a:t>
            </a:r>
            <a:r>
              <a:rPr lang="en-US" baseline="-25000" dirty="0">
                <a:solidFill>
                  <a:srgbClr val="2DE12D"/>
                </a:solidFill>
              </a:rPr>
              <a:t>2</a:t>
            </a:r>
            <a:r>
              <a:rPr lang="en-US" dirty="0">
                <a:solidFill>
                  <a:srgbClr val="2DE12D"/>
                </a:solidFill>
              </a:rPr>
              <a:t> v” = 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9C1F18-E586-6247-05B7-26CA67C04622}"/>
              </a:ext>
            </a:extLst>
          </p:cNvPr>
          <p:cNvSpPr txBox="1"/>
          <p:nvPr/>
        </p:nvSpPr>
        <p:spPr>
          <a:xfrm>
            <a:off x="3097752" y="3214359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36FF"/>
                </a:solidFill>
              </a:rPr>
              <a:t>224.8 nm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06A2B38-CFFF-2109-0874-DDE859106F31}"/>
              </a:ext>
            </a:extLst>
          </p:cNvPr>
          <p:cNvSpPr txBox="1"/>
          <p:nvPr/>
        </p:nvSpPr>
        <p:spPr>
          <a:xfrm>
            <a:off x="7315105" y="248427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36FF"/>
                </a:solidFill>
              </a:rPr>
              <a:t>NO v” = 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7FD31-939A-B6F1-5ABD-B8F6D7660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131" y="2137594"/>
            <a:ext cx="622219" cy="35950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E6CE15-020E-9637-89B5-D9F0588F2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764516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9620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7" grpId="0" animBg="1"/>
      <p:bldP spid="49" grpId="0" animBg="1"/>
      <p:bldP spid="40" grpId="0" animBg="1"/>
      <p:bldP spid="3" grpId="0" animBg="1"/>
      <p:bldP spid="62" grpId="0"/>
      <p:bldP spid="64" grpId="0"/>
      <p:bldP spid="69" grpId="0"/>
      <p:bldP spid="70" grpId="0"/>
      <p:bldP spid="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28C896A1-F4FA-9889-3ED7-D1CF0322A2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080710"/>
                  </p:ext>
                </p:extLst>
              </p:nvPr>
            </p:nvGraphicFramePr>
            <p:xfrm>
              <a:off x="4634418" y="2062414"/>
              <a:ext cx="4418143" cy="2627377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"=4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"=6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"=4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"=6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𝑣𝑖𝑏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Number Density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l-GR" sz="1200" b="0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l-GR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l-GR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200" b="0" i="1" dirty="0">
                                            <a:solidFill>
                                              <a:schemeClr val="tx1"/>
                                            </a:solidFill>
                                            <a:latin typeface="Arial" panose="020B0604020202020204" pitchFamily="34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T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b="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Arial" panose="020B0604020202020204" pitchFamily="34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tr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b="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Arial" panose="020B0604020202020204" pitchFamily="34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 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Arial" panose="020B0604020202020204" pitchFamily="34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𝑣𝑖𝑏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4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12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200" b="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Dissociation Rate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2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>
                                                <a:latin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2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Vibrational Relaxation Times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Sup>
                                      <m:sSubSup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2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28C896A1-F4FA-9889-3ED7-D1CF0322A2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7080710"/>
                  </p:ext>
                </p:extLst>
              </p:nvPr>
            </p:nvGraphicFramePr>
            <p:xfrm>
              <a:off x="4634418" y="2062414"/>
              <a:ext cx="4418143" cy="2627377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4356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86111" r="-1108" b="-4180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4354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Number Density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188732" r="-1108" b="-323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273333" r="-1108" b="-2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4450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Dissociation Rate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378378" r="-1108" b="-1094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4832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Vibrational Relaxation Times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448101" r="-1108" b="-25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632000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Data Analysis Procedure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760C7AA-2ACF-4CAE-A719-C43D682C0665}"/>
              </a:ext>
            </a:extLst>
          </p:cNvPr>
          <p:cNvSpPr/>
          <p:nvPr/>
        </p:nvSpPr>
        <p:spPr>
          <a:xfrm>
            <a:off x="914965" y="838239"/>
            <a:ext cx="1128381" cy="457127"/>
          </a:xfrm>
          <a:custGeom>
            <a:avLst/>
            <a:gdLst>
              <a:gd name="connsiteX0" fmla="*/ 0 w 1128381"/>
              <a:gd name="connsiteY0" fmla="*/ 67703 h 677028"/>
              <a:gd name="connsiteX1" fmla="*/ 67703 w 1128381"/>
              <a:gd name="connsiteY1" fmla="*/ 0 h 677028"/>
              <a:gd name="connsiteX2" fmla="*/ 1060678 w 1128381"/>
              <a:gd name="connsiteY2" fmla="*/ 0 h 677028"/>
              <a:gd name="connsiteX3" fmla="*/ 1128381 w 1128381"/>
              <a:gd name="connsiteY3" fmla="*/ 67703 h 677028"/>
              <a:gd name="connsiteX4" fmla="*/ 1128381 w 1128381"/>
              <a:gd name="connsiteY4" fmla="*/ 609325 h 677028"/>
              <a:gd name="connsiteX5" fmla="*/ 1060678 w 1128381"/>
              <a:gd name="connsiteY5" fmla="*/ 677028 h 677028"/>
              <a:gd name="connsiteX6" fmla="*/ 67703 w 1128381"/>
              <a:gd name="connsiteY6" fmla="*/ 677028 h 677028"/>
              <a:gd name="connsiteX7" fmla="*/ 0 w 1128381"/>
              <a:gd name="connsiteY7" fmla="*/ 609325 h 677028"/>
              <a:gd name="connsiteX8" fmla="*/ 0 w 1128381"/>
              <a:gd name="connsiteY8" fmla="*/ 67703 h 6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381" h="677028">
                <a:moveTo>
                  <a:pt x="0" y="67703"/>
                </a:moveTo>
                <a:cubicBezTo>
                  <a:pt x="0" y="30312"/>
                  <a:pt x="30312" y="0"/>
                  <a:pt x="67703" y="0"/>
                </a:cubicBezTo>
                <a:lnTo>
                  <a:pt x="1060678" y="0"/>
                </a:lnTo>
                <a:cubicBezTo>
                  <a:pt x="1098069" y="0"/>
                  <a:pt x="1128381" y="30312"/>
                  <a:pt x="1128381" y="67703"/>
                </a:cubicBezTo>
                <a:lnTo>
                  <a:pt x="1128381" y="609325"/>
                </a:lnTo>
                <a:cubicBezTo>
                  <a:pt x="1128381" y="646716"/>
                  <a:pt x="1098069" y="677028"/>
                  <a:pt x="1060678" y="677028"/>
                </a:cubicBezTo>
                <a:lnTo>
                  <a:pt x="67703" y="677028"/>
                </a:lnTo>
                <a:cubicBezTo>
                  <a:pt x="30312" y="677028"/>
                  <a:pt x="0" y="646716"/>
                  <a:pt x="0" y="609325"/>
                </a:cubicBezTo>
                <a:lnTo>
                  <a:pt x="0" y="677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29" tIns="96029" rIns="96029" bIns="96029" numCol="1" spcCol="1270" anchor="ctr" anchorCtr="0">
            <a:noAutofit/>
          </a:bodyPr>
          <a:lstStyle/>
          <a:p>
            <a:pPr marL="0" marR="0" lvl="0" indent="0" algn="ctr" defTabSz="889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α</a:t>
            </a:r>
            <a:r>
              <a:rPr kumimoji="0" lang="el-GR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EFD2152-B5C9-4606-B74B-136B6AC80814}"/>
              </a:ext>
            </a:extLst>
          </p:cNvPr>
          <p:cNvSpPr/>
          <p:nvPr/>
        </p:nvSpPr>
        <p:spPr>
          <a:xfrm>
            <a:off x="2156185" y="972330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3B0F4-C339-494F-9FF0-63C34652EDEA}"/>
                  </a:ext>
                </a:extLst>
              </p:cNvPr>
              <p:cNvSpPr/>
              <p:nvPr/>
            </p:nvSpPr>
            <p:spPr>
              <a:xfrm>
                <a:off x="2478779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5E606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635676"/>
                  <a:satOff val="9162"/>
                  <a:lumOff val="9755"/>
                  <a:alphaOff val="0"/>
                </a:schemeClr>
              </a:fillRef>
              <a:effectRef idx="0">
                <a:schemeClr val="accent5">
                  <a:hueOff val="-2635676"/>
                  <a:satOff val="9162"/>
                  <a:lumOff val="97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λ</m:t>
                          </m:r>
                        </m:sub>
                        <m:sup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3B0F4-C339-494F-9FF0-63C34652ED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779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9CF00DF-2BC4-4393-ABDF-4F646B1C174B}"/>
              </a:ext>
            </a:extLst>
          </p:cNvPr>
          <p:cNvSpPr/>
          <p:nvPr/>
        </p:nvSpPr>
        <p:spPr>
          <a:xfrm>
            <a:off x="3719999" y="962286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5E606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514235"/>
              <a:satOff val="12216"/>
              <a:lumOff val="13007"/>
              <a:alphaOff val="0"/>
            </a:schemeClr>
          </a:fillRef>
          <a:effectRef idx="0">
            <a:schemeClr val="accent5">
              <a:hueOff val="-3514235"/>
              <a:satOff val="12216"/>
              <a:lumOff val="130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A7B63E4-8033-4417-AC23-655D4A9D1B13}"/>
                  </a:ext>
                </a:extLst>
              </p:cNvPr>
              <p:cNvSpPr/>
              <p:nvPr/>
            </p:nvSpPr>
            <p:spPr>
              <a:xfrm>
                <a:off x="4165673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6D6F7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𝑣𝑖𝑏</m:t>
                          </m:r>
                        </m:sub>
                        <m:sup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A7B63E4-8033-4417-AC23-655D4A9D1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73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A015F5E-D145-43CD-8207-FA1CD6DC46C5}"/>
              </a:ext>
            </a:extLst>
          </p:cNvPr>
          <p:cNvSpPr/>
          <p:nvPr/>
        </p:nvSpPr>
        <p:spPr>
          <a:xfrm>
            <a:off x="5471187" y="962286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6D6F7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A545AA1-E420-4F35-1522-2F13139ED2ED}"/>
                  </a:ext>
                </a:extLst>
              </p:cNvPr>
              <p:cNvSpPr/>
              <p:nvPr/>
            </p:nvSpPr>
            <p:spPr>
              <a:xfrm>
                <a:off x="5855384" y="831376"/>
                <a:ext cx="731466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7B7D8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A545AA1-E420-4F35-1522-2F13139ED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384" y="831376"/>
                <a:ext cx="731466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CA31D6-7338-B21D-07A4-BFC6335552F0}"/>
              </a:ext>
            </a:extLst>
          </p:cNvPr>
          <p:cNvSpPr/>
          <p:nvPr/>
        </p:nvSpPr>
        <p:spPr>
          <a:xfrm>
            <a:off x="6703691" y="965467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7B7D8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58A40D-E4E8-DBC5-8FE8-5786E7743086}"/>
                  </a:ext>
                </a:extLst>
              </p:cNvPr>
              <p:cNvSpPr/>
              <p:nvPr/>
            </p:nvSpPr>
            <p:spPr>
              <a:xfrm>
                <a:off x="7075098" y="828195"/>
                <a:ext cx="11829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98999B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" = 4,5,6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58A40D-E4E8-DBC5-8FE8-5786E77430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098" y="828195"/>
                <a:ext cx="11829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A22F64A-5522-E67F-A5B4-540D495114DD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7" descr="A graph of a red and green line&#10;&#10;Description automatically generated">
            <a:extLst>
              <a:ext uri="{FF2B5EF4-FFF2-40B4-BE49-F238E27FC236}">
                <a16:creationId xmlns:a16="http://schemas.microsoft.com/office/drawing/2014/main" id="{705A5782-40FA-811C-6056-10184960D81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06" y="1976799"/>
            <a:ext cx="4114800" cy="315007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F3717B-D50D-0F16-93A4-81408429801A}"/>
              </a:ext>
            </a:extLst>
          </p:cNvPr>
          <p:cNvCxnSpPr/>
          <p:nvPr/>
        </p:nvCxnSpPr>
        <p:spPr>
          <a:xfrm>
            <a:off x="1478755" y="3028950"/>
            <a:ext cx="0" cy="7858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56C7E2-6FB4-5966-CBDC-7E28BC04B5BA}"/>
              </a:ext>
            </a:extLst>
          </p:cNvPr>
          <p:cNvCxnSpPr/>
          <p:nvPr/>
        </p:nvCxnSpPr>
        <p:spPr>
          <a:xfrm flipV="1">
            <a:off x="1707356" y="3078956"/>
            <a:ext cx="0" cy="123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D263D4-707C-1F80-48CB-BCF8010F179E}"/>
              </a:ext>
            </a:extLst>
          </p:cNvPr>
          <p:cNvCxnSpPr>
            <a:cxnSpLocks/>
          </p:cNvCxnSpPr>
          <p:nvPr/>
        </p:nvCxnSpPr>
        <p:spPr>
          <a:xfrm flipV="1">
            <a:off x="1862137" y="4014788"/>
            <a:ext cx="0" cy="300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1864C65-1944-BE57-E6E1-E2D0930178F7}"/>
              </a:ext>
            </a:extLst>
          </p:cNvPr>
          <p:cNvCxnSpPr>
            <a:cxnSpLocks/>
          </p:cNvCxnSpPr>
          <p:nvPr/>
        </p:nvCxnSpPr>
        <p:spPr>
          <a:xfrm>
            <a:off x="1892501" y="2916121"/>
            <a:ext cx="2446136" cy="47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F11774-EAEE-4013-1AAB-236D6ED2220B}"/>
              </a:ext>
            </a:extLst>
          </p:cNvPr>
          <p:cNvCxnSpPr>
            <a:cxnSpLocks/>
          </p:cNvCxnSpPr>
          <p:nvPr/>
        </p:nvCxnSpPr>
        <p:spPr>
          <a:xfrm>
            <a:off x="1892501" y="3814763"/>
            <a:ext cx="2446136" cy="15359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92EA5E47-2DB8-1440-F362-118023D9C7A0}"/>
                  </a:ext>
                </a:extLst>
              </p:cNvPr>
              <p:cNvSpPr/>
              <p:nvPr/>
            </p:nvSpPr>
            <p:spPr>
              <a:xfrm>
                <a:off x="2484199" y="1366190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2E6E65">
                  <a:alpha val="2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635676"/>
                  <a:satOff val="9162"/>
                  <a:lumOff val="9755"/>
                  <a:alphaOff val="0"/>
                </a:schemeClr>
              </a:fillRef>
              <a:effectRef idx="0">
                <a:schemeClr val="accent5">
                  <a:hueOff val="-2635676"/>
                  <a:satOff val="9162"/>
                  <a:lumOff val="97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92EA5E47-2DB8-1440-F362-118023D9C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199" y="1366190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Bent 2">
            <a:extLst>
              <a:ext uri="{FF2B5EF4-FFF2-40B4-BE49-F238E27FC236}">
                <a16:creationId xmlns:a16="http://schemas.microsoft.com/office/drawing/2014/main" id="{BEB69606-8012-0A21-099C-8C54A793C3A4}"/>
              </a:ext>
            </a:extLst>
          </p:cNvPr>
          <p:cNvSpPr/>
          <p:nvPr/>
        </p:nvSpPr>
        <p:spPr>
          <a:xfrm flipV="1">
            <a:off x="1389601" y="1295364"/>
            <a:ext cx="1005800" cy="403688"/>
          </a:xfrm>
          <a:prstGeom prst="bentArrow">
            <a:avLst/>
          </a:prstGeom>
          <a:solidFill>
            <a:srgbClr val="275F57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FAE3A7-64BA-E635-161E-95EBD562178A}"/>
              </a:ext>
            </a:extLst>
          </p:cNvPr>
          <p:cNvCxnSpPr>
            <a:cxnSpLocks/>
          </p:cNvCxnSpPr>
          <p:nvPr/>
        </p:nvCxnSpPr>
        <p:spPr>
          <a:xfrm flipV="1">
            <a:off x="1064419" y="2968338"/>
            <a:ext cx="157162" cy="124569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9C00CA-1DB5-3D75-DF44-887D6B539B72}"/>
              </a:ext>
            </a:extLst>
          </p:cNvPr>
          <p:cNvCxnSpPr>
            <a:cxnSpLocks/>
          </p:cNvCxnSpPr>
          <p:nvPr/>
        </p:nvCxnSpPr>
        <p:spPr>
          <a:xfrm flipV="1">
            <a:off x="1100139" y="3933495"/>
            <a:ext cx="157162" cy="32107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AD19EEC-65F9-FB92-D620-810E00E6D8A2}"/>
              </a:ext>
            </a:extLst>
          </p:cNvPr>
          <p:cNvSpPr/>
          <p:nvPr/>
        </p:nvSpPr>
        <p:spPr>
          <a:xfrm>
            <a:off x="4632338" y="2052089"/>
            <a:ext cx="4418143" cy="80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B45062-A721-E22D-E6CF-F697F5430025}"/>
              </a:ext>
            </a:extLst>
          </p:cNvPr>
          <p:cNvSpPr/>
          <p:nvPr/>
        </p:nvSpPr>
        <p:spPr>
          <a:xfrm>
            <a:off x="4630258" y="2868082"/>
            <a:ext cx="4418143" cy="45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5BD3A4-3517-0E86-1B7A-59A54D8A7E12}"/>
              </a:ext>
            </a:extLst>
          </p:cNvPr>
          <p:cNvSpPr/>
          <p:nvPr/>
        </p:nvSpPr>
        <p:spPr>
          <a:xfrm>
            <a:off x="4632338" y="3312192"/>
            <a:ext cx="4418143" cy="45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89E807-5C4A-88F9-2A98-ACF5043E0D0E}"/>
              </a:ext>
            </a:extLst>
          </p:cNvPr>
          <p:cNvSpPr/>
          <p:nvPr/>
        </p:nvSpPr>
        <p:spPr>
          <a:xfrm>
            <a:off x="4614227" y="3743535"/>
            <a:ext cx="4418143" cy="45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3E7B44-6044-51DD-ED59-1DCA61F9EF6E}"/>
              </a:ext>
            </a:extLst>
          </p:cNvPr>
          <p:cNvSpPr/>
          <p:nvPr/>
        </p:nvSpPr>
        <p:spPr>
          <a:xfrm>
            <a:off x="4637739" y="4178033"/>
            <a:ext cx="4418143" cy="511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5CF01B71-3F54-6D54-D9D0-2030F381E4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2520781"/>
                  </p:ext>
                </p:extLst>
              </p:nvPr>
            </p:nvGraphicFramePr>
            <p:xfrm>
              <a:off x="4629756" y="2058703"/>
              <a:ext cx="4418143" cy="2627377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"=4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"=6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"=4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"=6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𝑣𝑖𝑏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Number Density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l-GR" sz="1200" b="0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l-GR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l-GR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200" b="0" i="1" dirty="0">
                                            <a:solidFill>
                                              <a:schemeClr val="tx1"/>
                                            </a:solidFill>
                                            <a:latin typeface="Arial" panose="020B0604020202020204" pitchFamily="34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T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b="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Arial" panose="020B0604020202020204" pitchFamily="34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tr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b="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Arial" panose="020B0604020202020204" pitchFamily="34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  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Arial" panose="020B0604020202020204" pitchFamily="34" charset="0"/>
                                                <a:ea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𝑣𝑖𝑏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4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12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200" b="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Dissociation Rate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2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>
                                                <a:latin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2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Vibrational Relaxation Times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Sup>
                                      <m:sSubSup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2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5CF01B71-3F54-6D54-D9D0-2030F381E4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2520781"/>
                  </p:ext>
                </p:extLst>
              </p:nvPr>
            </p:nvGraphicFramePr>
            <p:xfrm>
              <a:off x="4629756" y="2058703"/>
              <a:ext cx="4418143" cy="2627377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4356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01385" t="-86111" r="-1108" b="-4180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4354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Number Density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01385" t="-188732" r="-1108" b="-323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01385" t="-273333" r="-1108" b="-2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4450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Dissociation Rate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01385" t="-378378" r="-1108" b="-1094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4832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200" b="0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2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Vibrational Relaxation Times</a:t>
                          </a:r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01385" t="-448101" r="-1108" b="-25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7EAABD9-634C-C2E4-12AB-6FBD9ADDD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764516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E2E9BD3-3A45-7DAC-DF43-2C559BC265F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5131" y="2137594"/>
            <a:ext cx="622219" cy="3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3" grpId="0" animBg="1"/>
      <p:bldP spid="14" grpId="0" animBg="1"/>
      <p:bldP spid="21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BFFF0F10-8826-F1FD-397B-3F01E0F08E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3013177"/>
                  </p:ext>
                </p:extLst>
              </p:nvPr>
            </p:nvGraphicFramePr>
            <p:xfrm>
              <a:off x="4634418" y="2062414"/>
              <a:ext cx="4418143" cy="260013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Translational/Rotational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"=0,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"=0,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l-GR" sz="12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"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l-GR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"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𝑟𝑜𝑡</m:t>
                                    </m:r>
                                  </m:sub>
                                  <m:sup>
                                    <m: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)→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"=0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"=2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𝑣𝑖𝑏</m:t>
                                    </m:r>
                                  </m:sub>
                                  <m:sup>
                                    <m: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NO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l-GR" sz="12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2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tr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 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𝑣𝑖𝑏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0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Zeldovich</a:t>
                          </a:r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Reaction Rates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𝑁𝑂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BFFF0F10-8826-F1FD-397B-3F01E0F08E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3013177"/>
                  </p:ext>
                </p:extLst>
              </p:nvPr>
            </p:nvGraphicFramePr>
            <p:xfrm>
              <a:off x="4634418" y="2062414"/>
              <a:ext cx="4418143" cy="260013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462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Translational/Rotational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81579" r="-1108" b="-38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4354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194366" r="-1108" b="-3112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4354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NO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290278" r="-1108" b="-20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374667" r="-1108" b="-98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4386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Zeldovich</a:t>
                          </a:r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Reaction Rates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5" t="-494444" r="-1108" b="-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632000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Data Analysis Procedure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760C7AA-2ACF-4CAE-A719-C43D682C0665}"/>
              </a:ext>
            </a:extLst>
          </p:cNvPr>
          <p:cNvSpPr/>
          <p:nvPr/>
        </p:nvSpPr>
        <p:spPr>
          <a:xfrm>
            <a:off x="914965" y="838239"/>
            <a:ext cx="1128381" cy="457127"/>
          </a:xfrm>
          <a:custGeom>
            <a:avLst/>
            <a:gdLst>
              <a:gd name="connsiteX0" fmla="*/ 0 w 1128381"/>
              <a:gd name="connsiteY0" fmla="*/ 67703 h 677028"/>
              <a:gd name="connsiteX1" fmla="*/ 67703 w 1128381"/>
              <a:gd name="connsiteY1" fmla="*/ 0 h 677028"/>
              <a:gd name="connsiteX2" fmla="*/ 1060678 w 1128381"/>
              <a:gd name="connsiteY2" fmla="*/ 0 h 677028"/>
              <a:gd name="connsiteX3" fmla="*/ 1128381 w 1128381"/>
              <a:gd name="connsiteY3" fmla="*/ 67703 h 677028"/>
              <a:gd name="connsiteX4" fmla="*/ 1128381 w 1128381"/>
              <a:gd name="connsiteY4" fmla="*/ 609325 h 677028"/>
              <a:gd name="connsiteX5" fmla="*/ 1060678 w 1128381"/>
              <a:gd name="connsiteY5" fmla="*/ 677028 h 677028"/>
              <a:gd name="connsiteX6" fmla="*/ 67703 w 1128381"/>
              <a:gd name="connsiteY6" fmla="*/ 677028 h 677028"/>
              <a:gd name="connsiteX7" fmla="*/ 0 w 1128381"/>
              <a:gd name="connsiteY7" fmla="*/ 609325 h 677028"/>
              <a:gd name="connsiteX8" fmla="*/ 0 w 1128381"/>
              <a:gd name="connsiteY8" fmla="*/ 67703 h 6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381" h="677028">
                <a:moveTo>
                  <a:pt x="0" y="67703"/>
                </a:moveTo>
                <a:cubicBezTo>
                  <a:pt x="0" y="30312"/>
                  <a:pt x="30312" y="0"/>
                  <a:pt x="67703" y="0"/>
                </a:cubicBezTo>
                <a:lnTo>
                  <a:pt x="1060678" y="0"/>
                </a:lnTo>
                <a:cubicBezTo>
                  <a:pt x="1098069" y="0"/>
                  <a:pt x="1128381" y="30312"/>
                  <a:pt x="1128381" y="67703"/>
                </a:cubicBezTo>
                <a:lnTo>
                  <a:pt x="1128381" y="609325"/>
                </a:lnTo>
                <a:cubicBezTo>
                  <a:pt x="1128381" y="646716"/>
                  <a:pt x="1098069" y="677028"/>
                  <a:pt x="1060678" y="677028"/>
                </a:cubicBezTo>
                <a:lnTo>
                  <a:pt x="67703" y="677028"/>
                </a:lnTo>
                <a:cubicBezTo>
                  <a:pt x="30312" y="677028"/>
                  <a:pt x="0" y="646716"/>
                  <a:pt x="0" y="609325"/>
                </a:cubicBezTo>
                <a:lnTo>
                  <a:pt x="0" y="677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29" tIns="96029" rIns="96029" bIns="96029" numCol="1" spcCol="1270" anchor="ctr" anchorCtr="0">
            <a:noAutofit/>
          </a:bodyPr>
          <a:lstStyle/>
          <a:p>
            <a:pPr marL="0" marR="0" lvl="0" indent="0" algn="ctr" defTabSz="8890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α</a:t>
            </a:r>
            <a:r>
              <a:rPr kumimoji="0" lang="el-GR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EFD2152-B5C9-4606-B74B-136B6AC80814}"/>
              </a:ext>
            </a:extLst>
          </p:cNvPr>
          <p:cNvSpPr/>
          <p:nvPr/>
        </p:nvSpPr>
        <p:spPr>
          <a:xfrm>
            <a:off x="2156185" y="972330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3B0F4-C339-494F-9FF0-63C34652EDEA}"/>
                  </a:ext>
                </a:extLst>
              </p:cNvPr>
              <p:cNvSpPr/>
              <p:nvPr/>
            </p:nvSpPr>
            <p:spPr>
              <a:xfrm>
                <a:off x="2478779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5E6064">
                  <a:alpha val="2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635676"/>
                  <a:satOff val="9162"/>
                  <a:lumOff val="9755"/>
                  <a:alphaOff val="0"/>
                </a:schemeClr>
              </a:fillRef>
              <a:effectRef idx="0">
                <a:schemeClr val="accent5">
                  <a:hueOff val="-2635676"/>
                  <a:satOff val="9162"/>
                  <a:lumOff val="97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λ</m:t>
                          </m:r>
                        </m:sub>
                        <m:sup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013B0F4-C339-494F-9FF0-63C34652ED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779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9CF00DF-2BC4-4393-ABDF-4F646B1C174B}"/>
              </a:ext>
            </a:extLst>
          </p:cNvPr>
          <p:cNvSpPr/>
          <p:nvPr/>
        </p:nvSpPr>
        <p:spPr>
          <a:xfrm>
            <a:off x="3719999" y="962286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5E6064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514235"/>
              <a:satOff val="12216"/>
              <a:lumOff val="13007"/>
              <a:alphaOff val="0"/>
            </a:schemeClr>
          </a:fillRef>
          <a:effectRef idx="0">
            <a:schemeClr val="accent5">
              <a:hueOff val="-3514235"/>
              <a:satOff val="12216"/>
              <a:lumOff val="130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A7B63E4-8033-4417-AC23-655D4A9D1B13}"/>
                  </a:ext>
                </a:extLst>
              </p:cNvPr>
              <p:cNvSpPr/>
              <p:nvPr/>
            </p:nvSpPr>
            <p:spPr>
              <a:xfrm>
                <a:off x="4165673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6D6F72">
                  <a:alpha val="2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𝑣𝑖𝑏</m:t>
                          </m:r>
                        </m:sub>
                        <m:sup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A7B63E4-8033-4417-AC23-655D4A9D1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73" y="828195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A015F5E-D145-43CD-8207-FA1CD6DC46C5}"/>
              </a:ext>
            </a:extLst>
          </p:cNvPr>
          <p:cNvSpPr/>
          <p:nvPr/>
        </p:nvSpPr>
        <p:spPr>
          <a:xfrm>
            <a:off x="5471187" y="962286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6D6F72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1345623-E494-48C6-9EAA-58249B95A47A}"/>
                  </a:ext>
                </a:extLst>
              </p:cNvPr>
              <p:cNvSpPr/>
              <p:nvPr/>
            </p:nvSpPr>
            <p:spPr>
              <a:xfrm>
                <a:off x="2484199" y="1366190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2E6E6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635676"/>
                  <a:satOff val="9162"/>
                  <a:lumOff val="9755"/>
                  <a:alphaOff val="0"/>
                </a:schemeClr>
              </a:fillRef>
              <a:effectRef idx="0">
                <a:schemeClr val="accent5">
                  <a:hueOff val="-2635676"/>
                  <a:satOff val="9162"/>
                  <a:lumOff val="97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1345623-E494-48C6-9EAA-58249B95A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199" y="1366190"/>
                <a:ext cx="112838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380EEB-2AC1-4245-BD82-ECB215E0E04A}"/>
              </a:ext>
            </a:extLst>
          </p:cNvPr>
          <p:cNvSpPr/>
          <p:nvPr/>
        </p:nvSpPr>
        <p:spPr>
          <a:xfrm>
            <a:off x="3725419" y="1500281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2E6E6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514235"/>
              <a:satOff val="12216"/>
              <a:lumOff val="13007"/>
              <a:alphaOff val="0"/>
            </a:schemeClr>
          </a:fillRef>
          <a:effectRef idx="0">
            <a:schemeClr val="accent5">
              <a:hueOff val="-3514235"/>
              <a:satOff val="12216"/>
              <a:lumOff val="130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615EA36-1326-451B-BBC5-A17FD770882C}"/>
                  </a:ext>
                </a:extLst>
              </p:cNvPr>
              <p:cNvSpPr/>
              <p:nvPr/>
            </p:nvSpPr>
            <p:spPr>
              <a:xfrm>
                <a:off x="4063933" y="1366190"/>
                <a:ext cx="1351030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417B7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𝑟𝑜𝑡</m:t>
                          </m:r>
                        </m:sub>
                        <m:sup>
                          <m:r>
                            <a:rPr lang="en-US" sz="20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</m:sup>
                      </m:sSubSup>
                      <m:r>
                        <a:rPr lang="en-US" sz="2000" b="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615EA36-1326-451B-BBC5-A17FD77088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933" y="1366190"/>
                <a:ext cx="1351030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C0BA566-1294-42AB-ACF7-5FDF4F996706}"/>
              </a:ext>
            </a:extLst>
          </p:cNvPr>
          <p:cNvSpPr/>
          <p:nvPr/>
        </p:nvSpPr>
        <p:spPr>
          <a:xfrm>
            <a:off x="5476607" y="1500281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417B7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1476F254-9134-47F0-B1C2-0AD394C329E1}"/>
              </a:ext>
            </a:extLst>
          </p:cNvPr>
          <p:cNvSpPr/>
          <p:nvPr/>
        </p:nvSpPr>
        <p:spPr>
          <a:xfrm flipV="1">
            <a:off x="1389601" y="1295364"/>
            <a:ext cx="1005800" cy="403688"/>
          </a:xfrm>
          <a:prstGeom prst="bentArrow">
            <a:avLst/>
          </a:prstGeom>
          <a:solidFill>
            <a:srgbClr val="275F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A545AA1-E420-4F35-1522-2F13139ED2ED}"/>
                  </a:ext>
                </a:extLst>
              </p:cNvPr>
              <p:cNvSpPr/>
              <p:nvPr/>
            </p:nvSpPr>
            <p:spPr>
              <a:xfrm>
                <a:off x="5855384" y="831376"/>
                <a:ext cx="731466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7B7D80">
                  <a:alpha val="2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A545AA1-E420-4F35-1522-2F13139ED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384" y="831376"/>
                <a:ext cx="731466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CA31D6-7338-B21D-07A4-BFC6335552F0}"/>
              </a:ext>
            </a:extLst>
          </p:cNvPr>
          <p:cNvSpPr/>
          <p:nvPr/>
        </p:nvSpPr>
        <p:spPr>
          <a:xfrm>
            <a:off x="6703691" y="965467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7B7D80">
              <a:alpha val="2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E057349-D418-9A32-1313-0357F70F883F}"/>
                  </a:ext>
                </a:extLst>
              </p:cNvPr>
              <p:cNvSpPr/>
              <p:nvPr/>
            </p:nvSpPr>
            <p:spPr>
              <a:xfrm>
                <a:off x="5860804" y="1369371"/>
                <a:ext cx="726045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53888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𝑣𝑖𝑏</m:t>
                          </m:r>
                        </m:sub>
                        <m:sup>
                          <m:r>
                            <a:rPr lang="en-US" sz="20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</m:sup>
                      </m:sSub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E057349-D418-9A32-1313-0357F70F8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804" y="1369371"/>
                <a:ext cx="726045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42EC235-4EE4-3577-83FF-169C3042583C}"/>
              </a:ext>
            </a:extLst>
          </p:cNvPr>
          <p:cNvSpPr/>
          <p:nvPr/>
        </p:nvSpPr>
        <p:spPr>
          <a:xfrm>
            <a:off x="6701969" y="1503462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53888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5C0E34D-68E0-56E0-CF53-30D646BA565C}"/>
                  </a:ext>
                </a:extLst>
              </p:cNvPr>
              <p:cNvSpPr/>
              <p:nvPr/>
            </p:nvSpPr>
            <p:spPr>
              <a:xfrm>
                <a:off x="7066733" y="1366190"/>
                <a:ext cx="6842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66958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𝑁𝑂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5C0E34D-68E0-56E0-CF53-30D646BA5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733" y="1366190"/>
                <a:ext cx="6842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34B0174-70AD-F971-1D56-1B18A864B959}"/>
              </a:ext>
            </a:extLst>
          </p:cNvPr>
          <p:cNvSpPr/>
          <p:nvPr/>
        </p:nvSpPr>
        <p:spPr>
          <a:xfrm>
            <a:off x="7823221" y="1506643"/>
            <a:ext cx="239216" cy="188945"/>
          </a:xfrm>
          <a:custGeom>
            <a:avLst/>
            <a:gdLst>
              <a:gd name="connsiteX0" fmla="*/ 0 w 239216"/>
              <a:gd name="connsiteY0" fmla="*/ 55968 h 279838"/>
              <a:gd name="connsiteX1" fmla="*/ 119608 w 239216"/>
              <a:gd name="connsiteY1" fmla="*/ 55968 h 279838"/>
              <a:gd name="connsiteX2" fmla="*/ 119608 w 239216"/>
              <a:gd name="connsiteY2" fmla="*/ 0 h 279838"/>
              <a:gd name="connsiteX3" fmla="*/ 239216 w 239216"/>
              <a:gd name="connsiteY3" fmla="*/ 139919 h 279838"/>
              <a:gd name="connsiteX4" fmla="*/ 119608 w 239216"/>
              <a:gd name="connsiteY4" fmla="*/ 279838 h 279838"/>
              <a:gd name="connsiteX5" fmla="*/ 119608 w 239216"/>
              <a:gd name="connsiteY5" fmla="*/ 223870 h 279838"/>
              <a:gd name="connsiteX6" fmla="*/ 0 w 239216"/>
              <a:gd name="connsiteY6" fmla="*/ 223870 h 279838"/>
              <a:gd name="connsiteX7" fmla="*/ 0 w 239216"/>
              <a:gd name="connsiteY7" fmla="*/ 55968 h 27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216" h="279838">
                <a:moveTo>
                  <a:pt x="0" y="55968"/>
                </a:moveTo>
                <a:lnTo>
                  <a:pt x="119608" y="55968"/>
                </a:lnTo>
                <a:lnTo>
                  <a:pt x="119608" y="0"/>
                </a:lnTo>
                <a:lnTo>
                  <a:pt x="239216" y="139919"/>
                </a:lnTo>
                <a:lnTo>
                  <a:pt x="119608" y="279838"/>
                </a:lnTo>
                <a:lnTo>
                  <a:pt x="119608" y="223870"/>
                </a:lnTo>
                <a:lnTo>
                  <a:pt x="0" y="223870"/>
                </a:lnTo>
                <a:lnTo>
                  <a:pt x="0" y="55968"/>
                </a:lnTo>
                <a:close/>
              </a:path>
            </a:pathLst>
          </a:custGeom>
          <a:solidFill>
            <a:srgbClr val="66958E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28470"/>
              <a:satOff val="24431"/>
              <a:lumOff val="26013"/>
              <a:alphaOff val="0"/>
            </a:schemeClr>
          </a:fillRef>
          <a:effectRef idx="0">
            <a:schemeClr val="accent5">
              <a:hueOff val="-7028470"/>
              <a:satOff val="24431"/>
              <a:lumOff val="2601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5968" rIns="71765" bIns="55968" numCol="1" spcCol="1270" anchor="ctr" anchorCtr="0">
            <a:noAutofit/>
          </a:bodyPr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B3099E3-FB19-CCDB-469F-AC978C6BFBBE}"/>
                  </a:ext>
                </a:extLst>
              </p:cNvPr>
              <p:cNvSpPr/>
              <p:nvPr/>
            </p:nvSpPr>
            <p:spPr>
              <a:xfrm>
                <a:off x="8098157" y="1369371"/>
                <a:ext cx="9812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78A29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" = 0,2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B3099E3-FB19-CCDB-469F-AC978C6BF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157" y="1369371"/>
                <a:ext cx="9812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58A40D-E4E8-DBC5-8FE8-5786E7743086}"/>
                  </a:ext>
                </a:extLst>
              </p:cNvPr>
              <p:cNvSpPr/>
              <p:nvPr/>
            </p:nvSpPr>
            <p:spPr>
              <a:xfrm>
                <a:off x="7075098" y="828195"/>
                <a:ext cx="11829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solidFill>
                <a:srgbClr val="98999B">
                  <a:alpha val="2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271352"/>
                  <a:satOff val="18323"/>
                  <a:lumOff val="19510"/>
                  <a:alphaOff val="0"/>
                </a:schemeClr>
              </a:fillRef>
              <a:effectRef idx="0">
                <a:schemeClr val="accent5">
                  <a:hueOff val="-5271352"/>
                  <a:satOff val="18323"/>
                  <a:lumOff val="19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6029" tIns="45720" rIns="96029" bIns="96029" numCol="1" spcCol="1270" anchor="t" anchorCtr="0">
                <a:noAutofit/>
              </a:bodyPr>
              <a:lstStyle/>
              <a:p>
                <a:pPr marL="0" marR="0" lvl="0" indent="0" algn="ctr" defTabSz="8890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" = 4,5,6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58A40D-E4E8-DBC5-8FE8-5786E77430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098" y="828195"/>
                <a:ext cx="1182931" cy="457127"/>
              </a:xfrm>
              <a:custGeom>
                <a:avLst/>
                <a:gdLst>
                  <a:gd name="connsiteX0" fmla="*/ 0 w 1128381"/>
                  <a:gd name="connsiteY0" fmla="*/ 67703 h 677028"/>
                  <a:gd name="connsiteX1" fmla="*/ 67703 w 1128381"/>
                  <a:gd name="connsiteY1" fmla="*/ 0 h 677028"/>
                  <a:gd name="connsiteX2" fmla="*/ 1060678 w 1128381"/>
                  <a:gd name="connsiteY2" fmla="*/ 0 h 677028"/>
                  <a:gd name="connsiteX3" fmla="*/ 1128381 w 1128381"/>
                  <a:gd name="connsiteY3" fmla="*/ 67703 h 677028"/>
                  <a:gd name="connsiteX4" fmla="*/ 1128381 w 1128381"/>
                  <a:gd name="connsiteY4" fmla="*/ 609325 h 677028"/>
                  <a:gd name="connsiteX5" fmla="*/ 1060678 w 1128381"/>
                  <a:gd name="connsiteY5" fmla="*/ 677028 h 677028"/>
                  <a:gd name="connsiteX6" fmla="*/ 67703 w 1128381"/>
                  <a:gd name="connsiteY6" fmla="*/ 677028 h 677028"/>
                  <a:gd name="connsiteX7" fmla="*/ 0 w 1128381"/>
                  <a:gd name="connsiteY7" fmla="*/ 609325 h 677028"/>
                  <a:gd name="connsiteX8" fmla="*/ 0 w 1128381"/>
                  <a:gd name="connsiteY8" fmla="*/ 67703 h 67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8381" h="677028">
                    <a:moveTo>
                      <a:pt x="0" y="67703"/>
                    </a:moveTo>
                    <a:cubicBezTo>
                      <a:pt x="0" y="30312"/>
                      <a:pt x="30312" y="0"/>
                      <a:pt x="67703" y="0"/>
                    </a:cubicBezTo>
                    <a:lnTo>
                      <a:pt x="1060678" y="0"/>
                    </a:lnTo>
                    <a:cubicBezTo>
                      <a:pt x="1098069" y="0"/>
                      <a:pt x="1128381" y="30312"/>
                      <a:pt x="1128381" y="67703"/>
                    </a:cubicBezTo>
                    <a:lnTo>
                      <a:pt x="1128381" y="609325"/>
                    </a:lnTo>
                    <a:cubicBezTo>
                      <a:pt x="1128381" y="646716"/>
                      <a:pt x="1098069" y="677028"/>
                      <a:pt x="1060678" y="677028"/>
                    </a:cubicBezTo>
                    <a:lnTo>
                      <a:pt x="67703" y="677028"/>
                    </a:lnTo>
                    <a:cubicBezTo>
                      <a:pt x="30312" y="677028"/>
                      <a:pt x="0" y="646716"/>
                      <a:pt x="0" y="609325"/>
                    </a:cubicBezTo>
                    <a:lnTo>
                      <a:pt x="0" y="67703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A22F64A-5522-E67F-A5B4-540D495114DD}"/>
              </a:ext>
            </a:extLst>
          </p:cNvPr>
          <p:cNvSpPr txBox="1"/>
          <p:nvPr/>
        </p:nvSpPr>
        <p:spPr>
          <a:xfrm>
            <a:off x="57219" y="4819096"/>
            <a:ext cx="305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90AF4-F0F4-44C8-823C-A8789B7E44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3CE3490-51B5-33B3-690F-84C7CEFA817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06" y="1976799"/>
            <a:ext cx="4114800" cy="315007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E8B7885-C932-B16E-63EB-ABB346272274}"/>
              </a:ext>
            </a:extLst>
          </p:cNvPr>
          <p:cNvCxnSpPr>
            <a:cxnSpLocks/>
          </p:cNvCxnSpPr>
          <p:nvPr/>
        </p:nvCxnSpPr>
        <p:spPr>
          <a:xfrm>
            <a:off x="4144341" y="2910126"/>
            <a:ext cx="0" cy="6919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D66A07A-2D40-DB82-F5C9-945B37EB089D}"/>
              </a:ext>
            </a:extLst>
          </p:cNvPr>
          <p:cNvCxnSpPr>
            <a:cxnSpLocks/>
          </p:cNvCxnSpPr>
          <p:nvPr/>
        </p:nvCxnSpPr>
        <p:spPr>
          <a:xfrm>
            <a:off x="4365306" y="2365730"/>
            <a:ext cx="0" cy="200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EBFF8FE-026A-79BB-3350-366077276497}"/>
              </a:ext>
            </a:extLst>
          </p:cNvPr>
          <p:cNvCxnSpPr>
            <a:cxnSpLocks/>
          </p:cNvCxnSpPr>
          <p:nvPr/>
        </p:nvCxnSpPr>
        <p:spPr>
          <a:xfrm flipV="1">
            <a:off x="4365306" y="2794356"/>
            <a:ext cx="0" cy="166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E90E6AA-C244-43B8-D403-5FC3BB9EADA1}"/>
              </a:ext>
            </a:extLst>
          </p:cNvPr>
          <p:cNvCxnSpPr/>
          <p:nvPr/>
        </p:nvCxnSpPr>
        <p:spPr>
          <a:xfrm flipV="1">
            <a:off x="3865495" y="3072960"/>
            <a:ext cx="0" cy="123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09C2AE1-BDA2-D8EE-22BB-4410C7A0AD3C}"/>
              </a:ext>
            </a:extLst>
          </p:cNvPr>
          <p:cNvCxnSpPr>
            <a:cxnSpLocks/>
          </p:cNvCxnSpPr>
          <p:nvPr/>
        </p:nvCxnSpPr>
        <p:spPr>
          <a:xfrm flipV="1">
            <a:off x="3660378" y="3885563"/>
            <a:ext cx="0" cy="425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461B791-7BB1-9248-FDD5-BA7696CF35FF}"/>
              </a:ext>
            </a:extLst>
          </p:cNvPr>
          <p:cNvCxnSpPr>
            <a:cxnSpLocks/>
          </p:cNvCxnSpPr>
          <p:nvPr/>
        </p:nvCxnSpPr>
        <p:spPr>
          <a:xfrm flipV="1">
            <a:off x="1903315" y="2877699"/>
            <a:ext cx="1757063" cy="12088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8516AF2-A66A-C43B-ACA7-B2B31AABE66D}"/>
              </a:ext>
            </a:extLst>
          </p:cNvPr>
          <p:cNvCxnSpPr>
            <a:cxnSpLocks/>
          </p:cNvCxnSpPr>
          <p:nvPr/>
        </p:nvCxnSpPr>
        <p:spPr>
          <a:xfrm flipV="1">
            <a:off x="1903315" y="3602081"/>
            <a:ext cx="1821843" cy="5958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B211795-1E85-4806-A923-1726B06BF1D2}"/>
              </a:ext>
            </a:extLst>
          </p:cNvPr>
          <p:cNvSpPr/>
          <p:nvPr/>
        </p:nvSpPr>
        <p:spPr>
          <a:xfrm>
            <a:off x="4632338" y="2059233"/>
            <a:ext cx="4418143" cy="80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A27F51-F319-1AA8-7516-E1FE657B963B}"/>
              </a:ext>
            </a:extLst>
          </p:cNvPr>
          <p:cNvSpPr/>
          <p:nvPr/>
        </p:nvSpPr>
        <p:spPr>
          <a:xfrm>
            <a:off x="4630258" y="2868082"/>
            <a:ext cx="4418143" cy="45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5A6308-EF0A-2D25-0BB7-5AAE02982D80}"/>
              </a:ext>
            </a:extLst>
          </p:cNvPr>
          <p:cNvSpPr/>
          <p:nvPr/>
        </p:nvSpPr>
        <p:spPr>
          <a:xfrm>
            <a:off x="4632338" y="3312192"/>
            <a:ext cx="4418143" cy="45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2CE396-392E-4BCF-AE05-671183F38E3B}"/>
              </a:ext>
            </a:extLst>
          </p:cNvPr>
          <p:cNvSpPr/>
          <p:nvPr/>
        </p:nvSpPr>
        <p:spPr>
          <a:xfrm>
            <a:off x="4614227" y="3743535"/>
            <a:ext cx="4418143" cy="45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D093D8-51CB-55DA-15A4-4272DED0EFF1}"/>
              </a:ext>
            </a:extLst>
          </p:cNvPr>
          <p:cNvSpPr/>
          <p:nvPr/>
        </p:nvSpPr>
        <p:spPr>
          <a:xfrm>
            <a:off x="4637739" y="4178033"/>
            <a:ext cx="4418143" cy="511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D0EA6DD5-491F-9626-1231-83978C0FEB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6001601"/>
                  </p:ext>
                </p:extLst>
              </p:nvPr>
            </p:nvGraphicFramePr>
            <p:xfrm>
              <a:off x="4637739" y="2065595"/>
              <a:ext cx="4418143" cy="260013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Translational/Rotational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"=0,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"=0,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l-GR" sz="12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"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l-GR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"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𝑟𝑜𝑡</m:t>
                                    </m:r>
                                  </m:sub>
                                  <m:sup>
                                    <m: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)→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"=2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"=0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"=2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𝑣𝑖𝑏</m:t>
                                    </m:r>
                                  </m:sub>
                                  <m:sup>
                                    <m: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NO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𝑁𝑂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α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l-GR" sz="12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12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tr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200" i="1" baseline="-25000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 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𝑣𝑖𝑏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0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" = 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Zeldovich</a:t>
                          </a:r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Reaction Rates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𝑁𝑂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D0EA6DD5-491F-9626-1231-83978C0FEB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6001601"/>
                  </p:ext>
                </p:extLst>
              </p:nvPr>
            </p:nvGraphicFramePr>
            <p:xfrm>
              <a:off x="4637739" y="2065595"/>
              <a:ext cx="4418143" cy="260013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223582">
                      <a:extLst>
                        <a:ext uri="{9D8B030D-6E8A-4147-A177-3AD203B41FA5}">
                          <a16:colId xmlns:a16="http://schemas.microsoft.com/office/drawing/2014/main" val="233801070"/>
                        </a:ext>
                      </a:extLst>
                    </a:gridCol>
                    <a:gridCol w="2194561">
                      <a:extLst>
                        <a:ext uri="{9D8B030D-6E8A-4147-A177-3AD203B41FA5}">
                          <a16:colId xmlns:a16="http://schemas.microsoft.com/office/drawing/2014/main" val="27192742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Inferred 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9563632"/>
                      </a:ext>
                    </a:extLst>
                  </a:tr>
                  <a:tr h="462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Translational/Rotational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01385" t="-81579" r="-1108" b="-385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8957110"/>
                      </a:ext>
                    </a:extLst>
                  </a:tr>
                  <a:tr h="4354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Vibrational Temperature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01385" t="-191667" r="-1108" b="-30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4093649"/>
                      </a:ext>
                    </a:extLst>
                  </a:tr>
                  <a:tr h="4354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Total NO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01385" t="-291667" r="-1108" b="-20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381202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Vibrational-State-Specific Number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01385" t="-376000" r="-1108" b="-98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7734359"/>
                      </a:ext>
                    </a:extLst>
                  </a:tr>
                  <a:tr h="4386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Zeldovich</a:t>
                          </a:r>
                          <a:r>
                            <a:rPr lang="en-US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Reaction Rates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01385" t="-495833" r="-1108" b="-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0441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96F8E11-5936-EE8E-15CC-2A8B7FAA044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5131" y="2137594"/>
            <a:ext cx="622219" cy="35950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B451D8-0208-E3E1-E7DF-BCF066B9A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764516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</p:spTree>
    <p:extLst>
      <p:ext uri="{BB962C8B-B14F-4D97-AF65-F5344CB8AC3E}">
        <p14:creationId xmlns:p14="http://schemas.microsoft.com/office/powerpoint/2010/main" val="24382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E79028F-D778-72CD-8D79-F04E7DA217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5E9809-8F0C-E314-DF6E-7743339695D6}"/>
              </a:ext>
            </a:extLst>
          </p:cNvPr>
          <p:cNvSpPr txBox="1"/>
          <p:nvPr/>
        </p:nvSpPr>
        <p:spPr>
          <a:xfrm>
            <a:off x="3061820" y="1255092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A3C3C"/>
                </a:solidFill>
              </a:rPr>
              <a:t>211.2 nm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D173EA-522E-EF94-10C3-7F6843DBCAAA}"/>
              </a:ext>
            </a:extLst>
          </p:cNvPr>
          <p:cNvSpPr txBox="1"/>
          <p:nvPr/>
        </p:nvSpPr>
        <p:spPr>
          <a:xfrm>
            <a:off x="3054233" y="155890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DC32"/>
                </a:solidFill>
              </a:rPr>
              <a:t>223.2 nm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59BF25E6-4779-49BC-8FB2-405A535C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"/>
            <a:ext cx="7311389" cy="303815"/>
          </a:xfrm>
        </p:spPr>
        <p:txBody>
          <a:bodyPr/>
          <a:lstStyle/>
          <a:p>
            <a:r>
              <a:rPr lang="en-US" altLang="en-US" dirty="0">
                <a:latin typeface="Arial" pitchFamily="34" charset="0"/>
              </a:rPr>
              <a:t>Absorbance Time-Histories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4D7D9-921B-F0DA-97EF-556D872049A6}"/>
              </a:ext>
            </a:extLst>
          </p:cNvPr>
          <p:cNvSpPr/>
          <p:nvPr/>
        </p:nvSpPr>
        <p:spPr>
          <a:xfrm>
            <a:off x="6279726" y="815686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Absorbance noise is proportional to laser output power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765EB6-F972-3158-9F64-27C6A7025A55}"/>
              </a:ext>
            </a:extLst>
          </p:cNvPr>
          <p:cNvSpPr/>
          <p:nvPr/>
        </p:nvSpPr>
        <p:spPr>
          <a:xfrm>
            <a:off x="6279726" y="3512757"/>
            <a:ext cx="2761405" cy="950075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Best-fit simulation captures absorbance behavior at all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2F3F4-62BF-730B-DAF7-C7968AA18F38}"/>
              </a:ext>
            </a:extLst>
          </p:cNvPr>
          <p:cNvSpPr/>
          <p:nvPr/>
        </p:nvSpPr>
        <p:spPr>
          <a:xfrm>
            <a:off x="6279726" y="2164221"/>
            <a:ext cx="2761405" cy="950076"/>
          </a:xfrm>
          <a:prstGeom prst="rect">
            <a:avLst/>
          </a:prstGeom>
          <a:gradFill flip="none" rotWithShape="1"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contributions at all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236.9 nm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sensitive to NO formation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1E97435-A80B-23D5-A341-7B30C5F5E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62443"/>
              </p:ext>
            </p:extLst>
          </p:nvPr>
        </p:nvGraphicFramePr>
        <p:xfrm>
          <a:off x="4712494" y="26141"/>
          <a:ext cx="4340067" cy="1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3AA9FEF-72AC-A959-935A-CD81B1475C52}"/>
              </a:ext>
            </a:extLst>
          </p:cNvPr>
          <p:cNvSpPr txBox="1"/>
          <p:nvPr/>
        </p:nvSpPr>
        <p:spPr>
          <a:xfrm>
            <a:off x="0" y="4827103"/>
            <a:ext cx="41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4290AF4-F0F4-44C8-823C-A8789B7E44B1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92A6A-E078-F14C-A178-D3535525B23C}"/>
              </a:ext>
            </a:extLst>
          </p:cNvPr>
          <p:cNvSpPr txBox="1"/>
          <p:nvPr/>
        </p:nvSpPr>
        <p:spPr>
          <a:xfrm>
            <a:off x="4209254" y="91502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0FF"/>
                </a:solidFill>
              </a:rPr>
              <a:t>226.1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DEE91-C23E-3A21-444A-4DBB747A7305}"/>
              </a:ext>
            </a:extLst>
          </p:cNvPr>
          <p:cNvSpPr txBox="1"/>
          <p:nvPr/>
        </p:nvSpPr>
        <p:spPr>
          <a:xfrm>
            <a:off x="1633518" y="3830083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00DC"/>
                </a:solidFill>
              </a:rPr>
              <a:t>246.3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2927FF-1637-61E8-FFDE-1C81C2B41775}"/>
              </a:ext>
            </a:extLst>
          </p:cNvPr>
          <p:cNvSpPr txBox="1"/>
          <p:nvPr/>
        </p:nvSpPr>
        <p:spPr>
          <a:xfrm>
            <a:off x="3068147" y="380312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E12D"/>
                </a:solidFill>
              </a:rPr>
              <a:t>236.9 nm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D68F31-CC55-0017-917A-E2A1605885CF}"/>
              </a:ext>
            </a:extLst>
          </p:cNvPr>
          <p:cNvSpPr txBox="1"/>
          <p:nvPr/>
        </p:nvSpPr>
        <p:spPr>
          <a:xfrm>
            <a:off x="4209254" y="1255092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36FF"/>
                </a:solidFill>
              </a:rPr>
              <a:t>224.8 nm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E4D51-75F9-9607-5FD5-0885ECE70147}"/>
              </a:ext>
            </a:extLst>
          </p:cNvPr>
          <p:cNvSpPr txBox="1"/>
          <p:nvPr/>
        </p:nvSpPr>
        <p:spPr>
          <a:xfrm>
            <a:off x="1641104" y="2744965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8833"/>
                </a:solidFill>
              </a:rPr>
              <a:t>221.6 nm</a:t>
            </a:r>
          </a:p>
        </p:txBody>
      </p:sp>
      <p:pic>
        <p:nvPicPr>
          <p:cNvPr id="11" name="Picture 10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666263EB-9353-4FD1-5B7D-32AC48330F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pic>
        <p:nvPicPr>
          <p:cNvPr id="8" name="Picture 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3F720DF-8EF0-AC7E-F93C-1EFD6EE80BF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31520"/>
            <a:ext cx="5613866" cy="4297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89ECA-9986-4C13-989C-C8BE7D1F4136}"/>
              </a:ext>
            </a:extLst>
          </p:cNvPr>
          <p:cNvSpPr txBox="1"/>
          <p:nvPr/>
        </p:nvSpPr>
        <p:spPr>
          <a:xfrm>
            <a:off x="3042768" y="130747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A3C3C"/>
                </a:solidFill>
              </a:rPr>
              <a:t>O</a:t>
            </a:r>
            <a:r>
              <a:rPr lang="en-US" baseline="-25000" dirty="0">
                <a:solidFill>
                  <a:srgbClr val="FA3C3C"/>
                </a:solidFill>
              </a:rPr>
              <a:t>2</a:t>
            </a:r>
            <a:r>
              <a:rPr lang="en-US" dirty="0">
                <a:solidFill>
                  <a:srgbClr val="FA3C3C"/>
                </a:solidFill>
              </a:rPr>
              <a:t> v” =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3236A-5744-274A-EFD6-99CDB805A829}"/>
              </a:ext>
            </a:extLst>
          </p:cNvPr>
          <p:cNvSpPr txBox="1"/>
          <p:nvPr/>
        </p:nvSpPr>
        <p:spPr>
          <a:xfrm>
            <a:off x="3035181" y="1611293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DC32"/>
                </a:solidFill>
              </a:rPr>
              <a:t>O</a:t>
            </a:r>
            <a:r>
              <a:rPr lang="en-US" baseline="-25000" dirty="0">
                <a:solidFill>
                  <a:srgbClr val="E6DC32"/>
                </a:solidFill>
              </a:rPr>
              <a:t>2</a:t>
            </a:r>
            <a:r>
              <a:rPr lang="en-US" dirty="0">
                <a:solidFill>
                  <a:srgbClr val="E6DC32"/>
                </a:solidFill>
              </a:rPr>
              <a:t> v” =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1F3D4-2D45-B35A-1DC2-EB8C555A04FE}"/>
              </a:ext>
            </a:extLst>
          </p:cNvPr>
          <p:cNvSpPr txBox="1"/>
          <p:nvPr/>
        </p:nvSpPr>
        <p:spPr>
          <a:xfrm>
            <a:off x="4190202" y="967413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A0FF"/>
                </a:solidFill>
              </a:rPr>
              <a:t>NO v” =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F85FE-EE96-4D1C-8434-1EE6B31FB135}"/>
              </a:ext>
            </a:extLst>
          </p:cNvPr>
          <p:cNvSpPr txBox="1"/>
          <p:nvPr/>
        </p:nvSpPr>
        <p:spPr>
          <a:xfrm>
            <a:off x="1614466" y="388246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00DC"/>
                </a:solidFill>
              </a:rPr>
              <a:t>NO v” =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EBED0-A408-259F-58B6-D6160DAF9A6A}"/>
              </a:ext>
            </a:extLst>
          </p:cNvPr>
          <p:cNvSpPr txBox="1"/>
          <p:nvPr/>
        </p:nvSpPr>
        <p:spPr>
          <a:xfrm>
            <a:off x="3049095" y="385551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E12D"/>
                </a:solidFill>
              </a:rPr>
              <a:t>O</a:t>
            </a:r>
            <a:r>
              <a:rPr lang="en-US" baseline="-25000" dirty="0">
                <a:solidFill>
                  <a:srgbClr val="2DE12D"/>
                </a:solidFill>
              </a:rPr>
              <a:t>2</a:t>
            </a:r>
            <a:r>
              <a:rPr lang="en-US" dirty="0">
                <a:solidFill>
                  <a:srgbClr val="2DE12D"/>
                </a:solidFill>
              </a:rPr>
              <a:t> v” 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A57834-AD80-93E9-3A95-65D06143154E}"/>
              </a:ext>
            </a:extLst>
          </p:cNvPr>
          <p:cNvSpPr txBox="1"/>
          <p:nvPr/>
        </p:nvSpPr>
        <p:spPr>
          <a:xfrm>
            <a:off x="4190202" y="130747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36FF"/>
                </a:solidFill>
              </a:rPr>
              <a:t>NO v” =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549560-D235-9403-B4F6-9ACDB5196535}"/>
              </a:ext>
            </a:extLst>
          </p:cNvPr>
          <p:cNvSpPr txBox="1"/>
          <p:nvPr/>
        </p:nvSpPr>
        <p:spPr>
          <a:xfrm>
            <a:off x="1622052" y="2683352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8833"/>
                </a:solidFill>
              </a:rPr>
              <a:t>O</a:t>
            </a:r>
            <a:r>
              <a:rPr lang="en-US" baseline="-25000" dirty="0">
                <a:solidFill>
                  <a:srgbClr val="F18833"/>
                </a:solidFill>
              </a:rPr>
              <a:t>2</a:t>
            </a:r>
            <a:r>
              <a:rPr lang="en-US" dirty="0">
                <a:solidFill>
                  <a:srgbClr val="F18833"/>
                </a:solidFill>
              </a:rPr>
              <a:t> v” = 5</a:t>
            </a:r>
          </a:p>
        </p:txBody>
      </p:sp>
    </p:spTree>
    <p:extLst>
      <p:ext uri="{BB962C8B-B14F-4D97-AF65-F5344CB8AC3E}">
        <p14:creationId xmlns:p14="http://schemas.microsoft.com/office/powerpoint/2010/main" val="2104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10" grpId="0"/>
      <p:bldP spid="12" grpId="0"/>
      <p:bldP spid="13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SU_Preso_16x9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U_Preso_16x9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SU_Preso_16x9_v7</Template>
  <TotalTime>8508</TotalTime>
  <Words>1982</Words>
  <Application>Microsoft Office PowerPoint</Application>
  <PresentationFormat>On-screen Show (16:9)</PresentationFormat>
  <Paragraphs>524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Cambria Math</vt:lpstr>
      <vt:lpstr>Source Sans Pro</vt:lpstr>
      <vt:lpstr>Source Sans Pro Semibold</vt:lpstr>
      <vt:lpstr>Times New Roman</vt:lpstr>
      <vt:lpstr>Wingdings</vt:lpstr>
      <vt:lpstr>SU_Preso_16x9_v6</vt:lpstr>
      <vt:lpstr>SU_Template_TopBar</vt:lpstr>
      <vt:lpstr>1_SU_Preso_16x9_v6</vt:lpstr>
      <vt:lpstr>Ultraviolet Laser Absorption Studies of the Vibrational  Relaxation and Kinetics of High-Temperature Air</vt:lpstr>
      <vt:lpstr>Ground Test Facilities to Reproduce Flight Conditions</vt:lpstr>
      <vt:lpstr>Multi-Step Process for Inferring Reaction Rates</vt:lpstr>
      <vt:lpstr>Multi-Step Process for Inferring Reaction Rates</vt:lpstr>
      <vt:lpstr>Experimental Setup – Ultraviolet Laser Diagnostics </vt:lpstr>
      <vt:lpstr>Data Analysis Procedure</vt:lpstr>
      <vt:lpstr>Data Analysis Procedure</vt:lpstr>
      <vt:lpstr>Data Analysis Procedure</vt:lpstr>
      <vt:lpstr>Absorbance Time-Histories</vt:lpstr>
      <vt:lpstr>Temperature Time-Histories</vt:lpstr>
      <vt:lpstr>Number Density Time-Histories</vt:lpstr>
      <vt:lpstr>Features of Best-Fit Model</vt:lpstr>
      <vt:lpstr>T/P Sweeps Exhibit Consistent Behavior</vt:lpstr>
      <vt:lpstr>O2-N2 Vibrational Relaxation</vt:lpstr>
      <vt:lpstr>O2-N2 Dissociation Rate Inferences</vt:lpstr>
      <vt:lpstr>N2-O Zeldovich Exchange Rate Inferences</vt:lpstr>
      <vt:lpstr>Park Model Comparison</vt:lpstr>
      <vt:lpstr>PowerPoint Presentation</vt:lpstr>
      <vt:lpstr>PowerPoint Presentation</vt:lpstr>
      <vt:lpstr>Questions</vt:lpstr>
      <vt:lpstr>Backup</vt:lpstr>
      <vt:lpstr>Nonequilibrium Rates Inferred with UV LAS</vt:lpstr>
      <vt:lpstr>Bose and Candler Model Comparison</vt:lpstr>
      <vt:lpstr>Importance of O2 and NO in High-Temperature Air </vt:lpstr>
      <vt:lpstr>PowerPoint Presentation</vt:lpstr>
      <vt:lpstr>PowerPoint Presentation</vt:lpstr>
      <vt:lpstr>Ultraviolet Laser Diagnostics </vt:lpstr>
      <vt:lpstr>Shock Tube Alignment for Common Mode Rejection</vt:lpstr>
    </vt:vector>
  </TitlesOfParts>
  <Company>Stanford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Guidelines</dc:title>
  <dc:creator>jstre</dc:creator>
  <dc:description>2012 PowerPoint template redesign</dc:description>
  <cp:lastModifiedBy>Jesse William Streicher</cp:lastModifiedBy>
  <cp:revision>250</cp:revision>
  <cp:lastPrinted>2019-12-17T19:50:11Z</cp:lastPrinted>
  <dcterms:created xsi:type="dcterms:W3CDTF">2018-12-19T16:36:58Z</dcterms:created>
  <dcterms:modified xsi:type="dcterms:W3CDTF">2024-09-12T14:41:01Z</dcterms:modified>
</cp:coreProperties>
</file>