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6" r:id="rId4"/>
    <p:sldId id="288" r:id="rId5"/>
    <p:sldId id="287" r:id="rId6"/>
    <p:sldId id="285" r:id="rId7"/>
    <p:sldId id="289" r:id="rId8"/>
    <p:sldId id="307" r:id="rId9"/>
    <p:sldId id="308" r:id="rId10"/>
    <p:sldId id="297" r:id="rId11"/>
    <p:sldId id="299" r:id="rId12"/>
    <p:sldId id="290" r:id="rId13"/>
    <p:sldId id="310" r:id="rId14"/>
    <p:sldId id="295" r:id="rId15"/>
    <p:sldId id="311" r:id="rId16"/>
    <p:sldId id="300" r:id="rId17"/>
    <p:sldId id="291" r:id="rId18"/>
    <p:sldId id="296" r:id="rId19"/>
    <p:sldId id="301" r:id="rId20"/>
    <p:sldId id="292" r:id="rId21"/>
    <p:sldId id="304" r:id="rId22"/>
    <p:sldId id="302" r:id="rId23"/>
    <p:sldId id="293" r:id="rId24"/>
    <p:sldId id="313" r:id="rId25"/>
    <p:sldId id="305" r:id="rId26"/>
    <p:sldId id="303" r:id="rId27"/>
    <p:sldId id="298" r:id="rId28"/>
    <p:sldId id="306" r:id="rId29"/>
    <p:sldId id="294" r:id="rId30"/>
    <p:sldId id="31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000"/>
    <a:srgbClr val="C00000"/>
    <a:srgbClr val="2687C7"/>
    <a:srgbClr val="F0BD41"/>
    <a:srgbClr val="DF6D3B"/>
    <a:srgbClr val="914E9F"/>
    <a:srgbClr val="5B9BD5"/>
    <a:srgbClr val="00B050"/>
    <a:srgbClr val="5F5F5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86EDF6-6D9F-423E-B44C-A36F2D79D14F}" v="3" dt="2024-09-12T11:09:28.277"/>
    <p1510:client id="{CEFB9CCE-7932-40BB-844C-6C86D5D3A481}" v="2118" dt="2024-09-12T04:53:55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Kennedy" userId="46c318fb-f1c0-4001-912a-08092d57050d" providerId="ADAL" clId="{CEFB9CCE-7932-40BB-844C-6C86D5D3A481}"/>
    <pc:docChg chg="undo redo custSel addSld delSld modSld modMainMaster">
      <pc:chgData name="Aaron Kennedy" userId="46c318fb-f1c0-4001-912a-08092d57050d" providerId="ADAL" clId="{CEFB9CCE-7932-40BB-844C-6C86D5D3A481}" dt="2024-09-12T04:53:05.836" v="7845" actId="478"/>
      <pc:docMkLst>
        <pc:docMk/>
      </pc:docMkLst>
      <pc:sldChg chg="modSp mod">
        <pc:chgData name="Aaron Kennedy" userId="46c318fb-f1c0-4001-912a-08092d57050d" providerId="ADAL" clId="{CEFB9CCE-7932-40BB-844C-6C86D5D3A481}" dt="2024-09-08T03:18:29.737" v="2700" actId="20577"/>
        <pc:sldMkLst>
          <pc:docMk/>
          <pc:sldMk cId="208881238" sldId="256"/>
        </pc:sldMkLst>
        <pc:spChg chg="mod">
          <ac:chgData name="Aaron Kennedy" userId="46c318fb-f1c0-4001-912a-08092d57050d" providerId="ADAL" clId="{CEFB9CCE-7932-40BB-844C-6C86D5D3A481}" dt="2024-09-08T03:18:29.737" v="2700" actId="20577"/>
          <ac:spMkLst>
            <pc:docMk/>
            <pc:sldMk cId="208881238" sldId="256"/>
            <ac:spMk id="6" creationId="{23680410-95F9-4443-BF09-1496FF78FBBD}"/>
          </ac:spMkLst>
        </pc:spChg>
        <pc:spChg chg="mod">
          <ac:chgData name="Aaron Kennedy" userId="46c318fb-f1c0-4001-912a-08092d57050d" providerId="ADAL" clId="{CEFB9CCE-7932-40BB-844C-6C86D5D3A481}" dt="2024-09-04T23:10:05.584" v="44" actId="20577"/>
          <ac:spMkLst>
            <pc:docMk/>
            <pc:sldMk cId="208881238" sldId="256"/>
            <ac:spMk id="18" creationId="{9A35756C-A1C1-4C76-AFE7-52E5C70FE474}"/>
          </ac:spMkLst>
        </pc:spChg>
      </pc:sldChg>
      <pc:sldChg chg="addSp delSp modSp mod">
        <pc:chgData name="Aaron Kennedy" userId="46c318fb-f1c0-4001-912a-08092d57050d" providerId="ADAL" clId="{CEFB9CCE-7932-40BB-844C-6C86D5D3A481}" dt="2024-09-08T17:34:21.888" v="4988" actId="1036"/>
        <pc:sldMkLst>
          <pc:docMk/>
          <pc:sldMk cId="1191045990" sldId="257"/>
        </pc:sldMkLst>
        <pc:spChg chg="mod">
          <ac:chgData name="Aaron Kennedy" userId="46c318fb-f1c0-4001-912a-08092d57050d" providerId="ADAL" clId="{CEFB9CCE-7932-40BB-844C-6C86D5D3A481}" dt="2024-09-04T23:22:05.634" v="388" actId="20577"/>
          <ac:spMkLst>
            <pc:docMk/>
            <pc:sldMk cId="1191045990" sldId="257"/>
            <ac:spMk id="2" creationId="{A6C889BB-9349-4F9B-8723-7493C3C1C58E}"/>
          </ac:spMkLst>
        </pc:spChg>
        <pc:spChg chg="add mod">
          <ac:chgData name="Aaron Kennedy" userId="46c318fb-f1c0-4001-912a-08092d57050d" providerId="ADAL" clId="{CEFB9CCE-7932-40BB-844C-6C86D5D3A481}" dt="2024-09-08T17:34:21.888" v="4988" actId="1036"/>
          <ac:spMkLst>
            <pc:docMk/>
            <pc:sldMk cId="1191045990" sldId="257"/>
            <ac:spMk id="6" creationId="{FC0D1E4B-A868-27EB-DE02-09B159C3290C}"/>
          </ac:spMkLst>
        </pc:spChg>
        <pc:spChg chg="add del mod">
          <ac:chgData name="Aaron Kennedy" userId="46c318fb-f1c0-4001-912a-08092d57050d" providerId="ADAL" clId="{CEFB9CCE-7932-40BB-844C-6C86D5D3A481}" dt="2024-09-04T23:16:09.915" v="62" actId="478"/>
          <ac:spMkLst>
            <pc:docMk/>
            <pc:sldMk cId="1191045990" sldId="257"/>
            <ac:spMk id="7" creationId="{5226C1C3-004D-0766-5495-E6586EF2CD24}"/>
          </ac:spMkLst>
        </pc:spChg>
        <pc:spChg chg="del">
          <ac:chgData name="Aaron Kennedy" userId="46c318fb-f1c0-4001-912a-08092d57050d" providerId="ADAL" clId="{CEFB9CCE-7932-40BB-844C-6C86D5D3A481}" dt="2024-09-04T23:22:32.714" v="389" actId="478"/>
          <ac:spMkLst>
            <pc:docMk/>
            <pc:sldMk cId="1191045990" sldId="257"/>
            <ac:spMk id="9" creationId="{569901A8-88B0-4A68-B68C-E63384839CA1}"/>
          </ac:spMkLst>
        </pc:spChg>
        <pc:spChg chg="mod">
          <ac:chgData name="Aaron Kennedy" userId="46c318fb-f1c0-4001-912a-08092d57050d" providerId="ADAL" clId="{CEFB9CCE-7932-40BB-844C-6C86D5D3A481}" dt="2024-09-08T17:34:14.799" v="4979" actId="1036"/>
          <ac:spMkLst>
            <pc:docMk/>
            <pc:sldMk cId="1191045990" sldId="257"/>
            <ac:spMk id="13" creationId="{FC445463-94C8-4F37-9622-AF61047E5486}"/>
          </ac:spMkLst>
        </pc:spChg>
        <pc:picChg chg="add mod">
          <ac:chgData name="Aaron Kennedy" userId="46c318fb-f1c0-4001-912a-08092d57050d" providerId="ADAL" clId="{CEFB9CCE-7932-40BB-844C-6C86D5D3A481}" dt="2024-09-08T17:33:36.538" v="4970" actId="1036"/>
          <ac:picMkLst>
            <pc:docMk/>
            <pc:sldMk cId="1191045990" sldId="257"/>
            <ac:picMk id="5" creationId="{33480D3C-3F76-04C0-52C3-485BB046B457}"/>
          </ac:picMkLst>
        </pc:picChg>
        <pc:picChg chg="del">
          <ac:chgData name="Aaron Kennedy" userId="46c318fb-f1c0-4001-912a-08092d57050d" providerId="ADAL" clId="{CEFB9CCE-7932-40BB-844C-6C86D5D3A481}" dt="2024-09-04T23:14:01.521" v="54" actId="478"/>
          <ac:picMkLst>
            <pc:docMk/>
            <pc:sldMk cId="1191045990" sldId="257"/>
            <ac:picMk id="8" creationId="{9FE0261A-7730-4F66-8EA8-B9B9FC684D4B}"/>
          </ac:picMkLst>
        </pc:picChg>
        <pc:picChg chg="del">
          <ac:chgData name="Aaron Kennedy" userId="46c318fb-f1c0-4001-912a-08092d57050d" providerId="ADAL" clId="{CEFB9CCE-7932-40BB-844C-6C86D5D3A481}" dt="2024-09-08T03:09:18.090" v="2577" actId="21"/>
          <ac:picMkLst>
            <pc:docMk/>
            <pc:sldMk cId="1191045990" sldId="257"/>
            <ac:picMk id="10" creationId="{4A1E1A74-0915-3E8A-4A71-F6288FF987D6}"/>
          </ac:picMkLst>
        </pc:picChg>
        <pc:picChg chg="add del mod">
          <ac:chgData name="Aaron Kennedy" userId="46c318fb-f1c0-4001-912a-08092d57050d" providerId="ADAL" clId="{CEFB9CCE-7932-40BB-844C-6C86D5D3A481}" dt="2024-09-05T05:40:21.016" v="996" actId="478"/>
          <ac:picMkLst>
            <pc:docMk/>
            <pc:sldMk cId="1191045990" sldId="257"/>
            <ac:picMk id="11" creationId="{0BEA20F4-FEE2-8DB9-EE54-C0D44AF82106}"/>
          </ac:picMkLst>
        </pc:picChg>
        <pc:picChg chg="add del mod">
          <ac:chgData name="Aaron Kennedy" userId="46c318fb-f1c0-4001-912a-08092d57050d" providerId="ADAL" clId="{CEFB9CCE-7932-40BB-844C-6C86D5D3A481}" dt="2024-09-05T05:43:19.320" v="998" actId="478"/>
          <ac:picMkLst>
            <pc:docMk/>
            <pc:sldMk cId="1191045990" sldId="257"/>
            <ac:picMk id="14" creationId="{EB1FF7AD-05B6-BF47-E3D6-FEC58B297663}"/>
          </ac:picMkLst>
        </pc:picChg>
        <pc:picChg chg="add mod">
          <ac:chgData name="Aaron Kennedy" userId="46c318fb-f1c0-4001-912a-08092d57050d" providerId="ADAL" clId="{CEFB9CCE-7932-40BB-844C-6C86D5D3A481}" dt="2024-09-08T17:34:21.888" v="4988" actId="1036"/>
          <ac:picMkLst>
            <pc:docMk/>
            <pc:sldMk cId="1191045990" sldId="257"/>
            <ac:picMk id="1026" creationId="{95CE5F64-7CCB-AB81-6E91-45957953C6E7}"/>
          </ac:picMkLst>
        </pc:pic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1190666315" sldId="258"/>
        </pc:sldMkLst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2049795310" sldId="260"/>
        </pc:sldMkLst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459565005" sldId="262"/>
        </pc:sldMkLst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3167787619" sldId="278"/>
        </pc:sldMkLst>
      </pc:sldChg>
      <pc:sldChg chg="modSp mod">
        <pc:chgData name="Aaron Kennedy" userId="46c318fb-f1c0-4001-912a-08092d57050d" providerId="ADAL" clId="{CEFB9CCE-7932-40BB-844C-6C86D5D3A481}" dt="2024-09-04T23:48:39.894" v="617" actId="6549"/>
        <pc:sldMkLst>
          <pc:docMk/>
          <pc:sldMk cId="1533394672" sldId="285"/>
        </pc:sldMkLst>
        <pc:spChg chg="mod">
          <ac:chgData name="Aaron Kennedy" userId="46c318fb-f1c0-4001-912a-08092d57050d" providerId="ADAL" clId="{CEFB9CCE-7932-40BB-844C-6C86D5D3A481}" dt="2024-09-04T23:48:39.894" v="617" actId="6549"/>
          <ac:spMkLst>
            <pc:docMk/>
            <pc:sldMk cId="1533394672" sldId="285"/>
            <ac:spMk id="18" creationId="{9A35756C-A1C1-4C76-AFE7-52E5C70FE474}"/>
          </ac:spMkLst>
        </pc:spChg>
      </pc:sldChg>
      <pc:sldChg chg="addSp delSp modSp new mod delAnim modAnim">
        <pc:chgData name="Aaron Kennedy" userId="46c318fb-f1c0-4001-912a-08092d57050d" providerId="ADAL" clId="{CEFB9CCE-7932-40BB-844C-6C86D5D3A481}" dt="2024-09-12T04:53:05.836" v="7845" actId="478"/>
        <pc:sldMkLst>
          <pc:docMk/>
          <pc:sldMk cId="657993830" sldId="286"/>
        </pc:sldMkLst>
        <pc:spChg chg="mod">
          <ac:chgData name="Aaron Kennedy" userId="46c318fb-f1c0-4001-912a-08092d57050d" providerId="ADAL" clId="{CEFB9CCE-7932-40BB-844C-6C86D5D3A481}" dt="2024-09-12T04:21:40.162" v="7385" actId="313"/>
          <ac:spMkLst>
            <pc:docMk/>
            <pc:sldMk cId="657993830" sldId="286"/>
            <ac:spMk id="2" creationId="{E4043F31-060C-91ED-6B35-65FF002CB2D0}"/>
          </ac:spMkLst>
        </pc:spChg>
        <pc:spChg chg="mod">
          <ac:chgData name="Aaron Kennedy" userId="46c318fb-f1c0-4001-912a-08092d57050d" providerId="ADAL" clId="{CEFB9CCE-7932-40BB-844C-6C86D5D3A481}" dt="2024-09-04T23:36:57.083" v="406" actId="20577"/>
          <ac:spMkLst>
            <pc:docMk/>
            <pc:sldMk cId="657993830" sldId="286"/>
            <ac:spMk id="3" creationId="{F6414E30-F11C-8983-56E2-65B1A09F1D9A}"/>
          </ac:spMkLst>
        </pc:spChg>
        <pc:picChg chg="mod">
          <ac:chgData name="Aaron Kennedy" userId="46c318fb-f1c0-4001-912a-08092d57050d" providerId="ADAL" clId="{CEFB9CCE-7932-40BB-844C-6C86D5D3A481}" dt="2024-09-08T17:34:54.312" v="4989" actId="1440"/>
          <ac:picMkLst>
            <pc:docMk/>
            <pc:sldMk cId="657993830" sldId="286"/>
            <ac:picMk id="4" creationId="{203A03AE-FB97-8EB8-9598-734276C61A7C}"/>
          </ac:picMkLst>
        </pc:picChg>
        <pc:picChg chg="add del mod">
          <ac:chgData name="Aaron Kennedy" userId="46c318fb-f1c0-4001-912a-08092d57050d" providerId="ADAL" clId="{CEFB9CCE-7932-40BB-844C-6C86D5D3A481}" dt="2024-09-12T04:53:05.836" v="7845" actId="478"/>
          <ac:picMkLst>
            <pc:docMk/>
            <pc:sldMk cId="657993830" sldId="286"/>
            <ac:picMk id="6" creationId="{4F6D1937-3D96-7DDC-A086-60C3FA012D6A}"/>
          </ac:picMkLst>
        </pc:picChg>
      </pc:sldChg>
      <pc:sldChg chg="addSp delSp modSp new mod">
        <pc:chgData name="Aaron Kennedy" userId="46c318fb-f1c0-4001-912a-08092d57050d" providerId="ADAL" clId="{CEFB9CCE-7932-40BB-844C-6C86D5D3A481}" dt="2024-09-05T09:21:29.887" v="1193" actId="404"/>
        <pc:sldMkLst>
          <pc:docMk/>
          <pc:sldMk cId="166701078" sldId="287"/>
        </pc:sldMkLst>
        <pc:spChg chg="del">
          <ac:chgData name="Aaron Kennedy" userId="46c318fb-f1c0-4001-912a-08092d57050d" providerId="ADAL" clId="{CEFB9CCE-7932-40BB-844C-6C86D5D3A481}" dt="2024-09-04T23:37:33.094" v="422" actId="931"/>
          <ac:spMkLst>
            <pc:docMk/>
            <pc:sldMk cId="166701078" sldId="287"/>
            <ac:spMk id="2" creationId="{FEBB0A18-8BB9-A06C-723F-1DFF741C6DEC}"/>
          </ac:spMkLst>
        </pc:spChg>
        <pc:spChg chg="mod">
          <ac:chgData name="Aaron Kennedy" userId="46c318fb-f1c0-4001-912a-08092d57050d" providerId="ADAL" clId="{CEFB9CCE-7932-40BB-844C-6C86D5D3A481}" dt="2024-09-04T23:37:09.612" v="421" actId="20577"/>
          <ac:spMkLst>
            <pc:docMk/>
            <pc:sldMk cId="166701078" sldId="287"/>
            <ac:spMk id="3" creationId="{4FD0EF0E-2BAF-63EF-E155-BDD1B74E967F}"/>
          </ac:spMkLst>
        </pc:spChg>
        <pc:spChg chg="add del mod">
          <ac:chgData name="Aaron Kennedy" userId="46c318fb-f1c0-4001-912a-08092d57050d" providerId="ADAL" clId="{CEFB9CCE-7932-40BB-844C-6C86D5D3A481}" dt="2024-09-04T23:40:19.360" v="424" actId="931"/>
          <ac:spMkLst>
            <pc:docMk/>
            <pc:sldMk cId="166701078" sldId="287"/>
            <ac:spMk id="7" creationId="{52D71B49-48B9-D0F0-65F9-140098722553}"/>
          </ac:spMkLst>
        </pc:spChg>
        <pc:spChg chg="add mod">
          <ac:chgData name="Aaron Kennedy" userId="46c318fb-f1c0-4001-912a-08092d57050d" providerId="ADAL" clId="{CEFB9CCE-7932-40BB-844C-6C86D5D3A481}" dt="2024-09-05T09:21:29.887" v="1193" actId="404"/>
          <ac:spMkLst>
            <pc:docMk/>
            <pc:sldMk cId="166701078" sldId="287"/>
            <ac:spMk id="13" creationId="{11182C24-5DCA-9749-EE47-4156D0F85588}"/>
          </ac:spMkLst>
        </pc:spChg>
        <pc:picChg chg="add del mod">
          <ac:chgData name="Aaron Kennedy" userId="46c318fb-f1c0-4001-912a-08092d57050d" providerId="ADAL" clId="{CEFB9CCE-7932-40BB-844C-6C86D5D3A481}" dt="2024-09-04T23:39:59.454" v="423" actId="478"/>
          <ac:picMkLst>
            <pc:docMk/>
            <pc:sldMk cId="166701078" sldId="287"/>
            <ac:picMk id="5" creationId="{59AD4762-A10B-42C0-2DC8-B348C2C9A45A}"/>
          </ac:picMkLst>
        </pc:picChg>
        <pc:picChg chg="add del mod">
          <ac:chgData name="Aaron Kennedy" userId="46c318fb-f1c0-4001-912a-08092d57050d" providerId="ADAL" clId="{CEFB9CCE-7932-40BB-844C-6C86D5D3A481}" dt="2024-09-04T23:42:34.862" v="435" actId="478"/>
          <ac:picMkLst>
            <pc:docMk/>
            <pc:sldMk cId="166701078" sldId="287"/>
            <ac:picMk id="9" creationId="{5F896451-0069-B4D6-ED12-8A88837CAB4F}"/>
          </ac:picMkLst>
        </pc:picChg>
        <pc:picChg chg="add mod">
          <ac:chgData name="Aaron Kennedy" userId="46c318fb-f1c0-4001-912a-08092d57050d" providerId="ADAL" clId="{CEFB9CCE-7932-40BB-844C-6C86D5D3A481}" dt="2024-09-04T23:42:40.400" v="436" actId="1076"/>
          <ac:picMkLst>
            <pc:docMk/>
            <pc:sldMk cId="166701078" sldId="287"/>
            <ac:picMk id="11" creationId="{4F173518-7989-CBDB-ACAB-DABE18022B30}"/>
          </ac:picMkLst>
        </pc:picChg>
      </pc:sldChg>
      <pc:sldChg chg="addSp delSp modSp new mod">
        <pc:chgData name="Aaron Kennedy" userId="46c318fb-f1c0-4001-912a-08092d57050d" providerId="ADAL" clId="{CEFB9CCE-7932-40BB-844C-6C86D5D3A481}" dt="2024-09-08T17:36:13.046" v="5001" actId="1036"/>
        <pc:sldMkLst>
          <pc:docMk/>
          <pc:sldMk cId="3304006415" sldId="288"/>
        </pc:sldMkLst>
        <pc:spChg chg="add del">
          <ac:chgData name="Aaron Kennedy" userId="46c318fb-f1c0-4001-912a-08092d57050d" providerId="ADAL" clId="{CEFB9CCE-7932-40BB-844C-6C86D5D3A481}" dt="2024-09-04T23:49:06.422" v="618" actId="931"/>
          <ac:spMkLst>
            <pc:docMk/>
            <pc:sldMk cId="3304006415" sldId="288"/>
            <ac:spMk id="2" creationId="{58B3DBC6-0355-CD06-A058-D8596CE8E809}"/>
          </ac:spMkLst>
        </pc:spChg>
        <pc:spChg chg="del">
          <ac:chgData name="Aaron Kennedy" userId="46c318fb-f1c0-4001-912a-08092d57050d" providerId="ADAL" clId="{CEFB9CCE-7932-40BB-844C-6C86D5D3A481}" dt="2024-09-08T14:07:12.344" v="3121" actId="478"/>
          <ac:spMkLst>
            <pc:docMk/>
            <pc:sldMk cId="3304006415" sldId="288"/>
            <ac:spMk id="2" creationId="{984E372F-3B97-E3A8-268A-C737368FE465}"/>
          </ac:spMkLst>
        </pc:spChg>
        <pc:spChg chg="mod">
          <ac:chgData name="Aaron Kennedy" userId="46c318fb-f1c0-4001-912a-08092d57050d" providerId="ADAL" clId="{CEFB9CCE-7932-40BB-844C-6C86D5D3A481}" dt="2024-09-04T23:46:39.042" v="605" actId="26606"/>
          <ac:spMkLst>
            <pc:docMk/>
            <pc:sldMk cId="3304006415" sldId="288"/>
            <ac:spMk id="3" creationId="{53A5DBD0-CF1D-BAE2-C1A9-AC6D25C18B70}"/>
          </ac:spMkLst>
        </pc:spChg>
        <pc:spChg chg="add mod">
          <ac:chgData name="Aaron Kennedy" userId="46c318fb-f1c0-4001-912a-08092d57050d" providerId="ADAL" clId="{CEFB9CCE-7932-40BB-844C-6C86D5D3A481}" dt="2024-09-08T17:36:13.046" v="5001" actId="1036"/>
          <ac:spMkLst>
            <pc:docMk/>
            <pc:sldMk cId="3304006415" sldId="288"/>
            <ac:spMk id="7" creationId="{21E2AEA9-C28B-E4D2-6560-99FF662637CB}"/>
          </ac:spMkLst>
        </pc:spChg>
        <pc:spChg chg="add del mod">
          <ac:chgData name="Aaron Kennedy" userId="46c318fb-f1c0-4001-912a-08092d57050d" providerId="ADAL" clId="{CEFB9CCE-7932-40BB-844C-6C86D5D3A481}" dt="2024-09-04T23:49:31.231" v="622" actId="931"/>
          <ac:spMkLst>
            <pc:docMk/>
            <pc:sldMk cId="3304006415" sldId="288"/>
            <ac:spMk id="8" creationId="{AEC38754-65C3-27C7-1E66-1034FD31C5A5}"/>
          </ac:spMkLst>
        </pc:spChg>
        <pc:spChg chg="add mod">
          <ac:chgData name="Aaron Kennedy" userId="46c318fb-f1c0-4001-912a-08092d57050d" providerId="ADAL" clId="{CEFB9CCE-7932-40BB-844C-6C86D5D3A481}" dt="2024-09-04T23:55:20.447" v="792" actId="20577"/>
          <ac:spMkLst>
            <pc:docMk/>
            <pc:sldMk cId="3304006415" sldId="288"/>
            <ac:spMk id="11" creationId="{B01F7B25-17B9-962D-97FA-780F3B1179FB}"/>
          </ac:spMkLst>
        </pc:spChg>
        <pc:picChg chg="add del">
          <ac:chgData name="Aaron Kennedy" userId="46c318fb-f1c0-4001-912a-08092d57050d" providerId="ADAL" clId="{CEFB9CCE-7932-40BB-844C-6C86D5D3A481}" dt="2024-09-04T23:46:39.042" v="605" actId="26606"/>
          <ac:picMkLst>
            <pc:docMk/>
            <pc:sldMk cId="3304006415" sldId="288"/>
            <ac:picMk id="5" creationId="{FE31EBE9-EFE6-46A1-2BD6-F18C371CA29D}"/>
          </ac:picMkLst>
        </pc:picChg>
        <pc:picChg chg="add del mod">
          <ac:chgData name="Aaron Kennedy" userId="46c318fb-f1c0-4001-912a-08092d57050d" providerId="ADAL" clId="{CEFB9CCE-7932-40BB-844C-6C86D5D3A481}" dt="2024-09-04T23:49:09.402" v="621" actId="478"/>
          <ac:picMkLst>
            <pc:docMk/>
            <pc:sldMk cId="3304006415" sldId="288"/>
            <ac:picMk id="6" creationId="{9EA822EC-6062-4C7E-D86C-AD815EA07976}"/>
          </ac:picMkLst>
        </pc:picChg>
        <pc:picChg chg="add mod">
          <ac:chgData name="Aaron Kennedy" userId="46c318fb-f1c0-4001-912a-08092d57050d" providerId="ADAL" clId="{CEFB9CCE-7932-40BB-844C-6C86D5D3A481}" dt="2024-09-08T17:36:13.046" v="5001" actId="1036"/>
          <ac:picMkLst>
            <pc:docMk/>
            <pc:sldMk cId="3304006415" sldId="288"/>
            <ac:picMk id="6" creationId="{CBD2B3A9-7CF4-8F52-B823-CE73C6902A24}"/>
          </ac:picMkLst>
        </pc:picChg>
        <pc:picChg chg="add mod">
          <ac:chgData name="Aaron Kennedy" userId="46c318fb-f1c0-4001-912a-08092d57050d" providerId="ADAL" clId="{CEFB9CCE-7932-40BB-844C-6C86D5D3A481}" dt="2024-09-08T14:09:40.325" v="3131" actId="1076"/>
          <ac:picMkLst>
            <pc:docMk/>
            <pc:sldMk cId="3304006415" sldId="288"/>
            <ac:picMk id="10" creationId="{06E16DF7-CE99-C7D5-ED4F-1D3C7C8ABFE2}"/>
          </ac:picMkLst>
        </pc:picChg>
      </pc:sldChg>
      <pc:sldChg chg="addSp delSp modSp new mod">
        <pc:chgData name="Aaron Kennedy" userId="46c318fb-f1c0-4001-912a-08092d57050d" providerId="ADAL" clId="{CEFB9CCE-7932-40BB-844C-6C86D5D3A481}" dt="2024-09-08T14:19:32.033" v="3476" actId="20577"/>
        <pc:sldMkLst>
          <pc:docMk/>
          <pc:sldMk cId="3817459202" sldId="289"/>
        </pc:sldMkLst>
        <pc:spChg chg="del">
          <ac:chgData name="Aaron Kennedy" userId="46c318fb-f1c0-4001-912a-08092d57050d" providerId="ADAL" clId="{CEFB9CCE-7932-40BB-844C-6C86D5D3A481}" dt="2024-09-05T08:06:46.828" v="1007"/>
          <ac:spMkLst>
            <pc:docMk/>
            <pc:sldMk cId="3817459202" sldId="289"/>
            <ac:spMk id="2" creationId="{556DA72E-3711-3B4A-E617-79A11F3918CB}"/>
          </ac:spMkLst>
        </pc:spChg>
        <pc:spChg chg="mod">
          <ac:chgData name="Aaron Kennedy" userId="46c318fb-f1c0-4001-912a-08092d57050d" providerId="ADAL" clId="{CEFB9CCE-7932-40BB-844C-6C86D5D3A481}" dt="2024-09-04T23:57:25.927" v="825" actId="20577"/>
          <ac:spMkLst>
            <pc:docMk/>
            <pc:sldMk cId="3817459202" sldId="289"/>
            <ac:spMk id="3" creationId="{BD55A03E-06C0-AAD3-22E9-CDB4016F0230}"/>
          </ac:spMkLst>
        </pc:spChg>
        <pc:spChg chg="add mod">
          <ac:chgData name="Aaron Kennedy" userId="46c318fb-f1c0-4001-912a-08092d57050d" providerId="ADAL" clId="{CEFB9CCE-7932-40BB-844C-6C86D5D3A481}" dt="2024-09-08T14:19:32.033" v="3476" actId="20577"/>
          <ac:spMkLst>
            <pc:docMk/>
            <pc:sldMk cId="3817459202" sldId="289"/>
            <ac:spMk id="5" creationId="{94BC9CBC-6821-4FAC-E51C-E079D28D6AF3}"/>
          </ac:spMkLst>
        </pc:spChg>
        <pc:graphicFrameChg chg="add mod modGraphic">
          <ac:chgData name="Aaron Kennedy" userId="46c318fb-f1c0-4001-912a-08092d57050d" providerId="ADAL" clId="{CEFB9CCE-7932-40BB-844C-6C86D5D3A481}" dt="2024-09-08T14:19:06.549" v="3441" actId="403"/>
          <ac:graphicFrameMkLst>
            <pc:docMk/>
            <pc:sldMk cId="3817459202" sldId="289"/>
            <ac:graphicFrameMk id="4" creationId="{3DF24DF1-BCE4-E360-9084-75A75583B604}"/>
          </ac:graphicFrameMkLst>
        </pc:graphicFrameChg>
        <pc:picChg chg="add del mod">
          <ac:chgData name="Aaron Kennedy" userId="46c318fb-f1c0-4001-912a-08092d57050d" providerId="ADAL" clId="{CEFB9CCE-7932-40BB-844C-6C86D5D3A481}" dt="2024-09-07T20:02:32.344" v="2123" actId="478"/>
          <ac:picMkLst>
            <pc:docMk/>
            <pc:sldMk cId="3817459202" sldId="289"/>
            <ac:picMk id="7" creationId="{4417A2CB-00C8-A81C-505D-9DC2B21587A0}"/>
          </ac:picMkLst>
        </pc:picChg>
      </pc:sldChg>
      <pc:sldChg chg="addSp delSp modSp new mod">
        <pc:chgData name="Aaron Kennedy" userId="46c318fb-f1c0-4001-912a-08092d57050d" providerId="ADAL" clId="{CEFB9CCE-7932-40BB-844C-6C86D5D3A481}" dt="2024-09-12T03:14:45.335" v="5845" actId="20577"/>
        <pc:sldMkLst>
          <pc:docMk/>
          <pc:sldMk cId="2958560951" sldId="290"/>
        </pc:sldMkLst>
        <pc:spChg chg="del">
          <ac:chgData name="Aaron Kennedy" userId="46c318fb-f1c0-4001-912a-08092d57050d" providerId="ADAL" clId="{CEFB9CCE-7932-40BB-844C-6C86D5D3A481}" dt="2024-09-05T07:54:11.251" v="999" actId="931"/>
          <ac:spMkLst>
            <pc:docMk/>
            <pc:sldMk cId="2958560951" sldId="290"/>
            <ac:spMk id="2" creationId="{69EEDECF-79F8-CAC2-D2EE-7C6DCFFEE0C0}"/>
          </ac:spMkLst>
        </pc:spChg>
        <pc:spChg chg="mod">
          <ac:chgData name="Aaron Kennedy" userId="46c318fb-f1c0-4001-912a-08092d57050d" providerId="ADAL" clId="{CEFB9CCE-7932-40BB-844C-6C86D5D3A481}" dt="2024-09-08T03:11:55.829" v="2608" actId="20577"/>
          <ac:spMkLst>
            <pc:docMk/>
            <pc:sldMk cId="2958560951" sldId="290"/>
            <ac:spMk id="3" creationId="{FE066267-7B4D-46FC-9488-F95B1650A0DF}"/>
          </ac:spMkLst>
        </pc:spChg>
        <pc:spChg chg="add mod ord">
          <ac:chgData name="Aaron Kennedy" userId="46c318fb-f1c0-4001-912a-08092d57050d" providerId="ADAL" clId="{CEFB9CCE-7932-40BB-844C-6C86D5D3A481}" dt="2024-09-12T03:14:45.335" v="5845" actId="20577"/>
          <ac:spMkLst>
            <pc:docMk/>
            <pc:sldMk cId="2958560951" sldId="290"/>
            <ac:spMk id="4" creationId="{99E7E7B1-7988-503D-ADA8-1798D0B14517}"/>
          </ac:spMkLst>
        </pc:spChg>
        <pc:spChg chg="add del mod">
          <ac:chgData name="Aaron Kennedy" userId="46c318fb-f1c0-4001-912a-08092d57050d" providerId="ADAL" clId="{CEFB9CCE-7932-40BB-844C-6C86D5D3A481}" dt="2024-09-05T14:41:31.675" v="1888" actId="478"/>
          <ac:spMkLst>
            <pc:docMk/>
            <pc:sldMk cId="2958560951" sldId="290"/>
            <ac:spMk id="5" creationId="{F9E201E5-F78B-CE3B-7778-154EA68AB702}"/>
          </ac:spMkLst>
        </pc:spChg>
        <pc:spChg chg="add del mod">
          <ac:chgData name="Aaron Kennedy" userId="46c318fb-f1c0-4001-912a-08092d57050d" providerId="ADAL" clId="{CEFB9CCE-7932-40BB-844C-6C86D5D3A481}" dt="2024-09-07T19:44:36.371" v="2095" actId="931"/>
          <ac:spMkLst>
            <pc:docMk/>
            <pc:sldMk cId="2958560951" sldId="290"/>
            <ac:spMk id="6" creationId="{74824F3A-9FC4-82FE-D3EB-0934673A5263}"/>
          </ac:spMkLst>
        </pc:spChg>
        <pc:spChg chg="add del mod">
          <ac:chgData name="Aaron Kennedy" userId="46c318fb-f1c0-4001-912a-08092d57050d" providerId="ADAL" clId="{CEFB9CCE-7932-40BB-844C-6C86D5D3A481}" dt="2024-09-05T08:09:00.544" v="1010" actId="931"/>
          <ac:spMkLst>
            <pc:docMk/>
            <pc:sldMk cId="2958560951" sldId="290"/>
            <ac:spMk id="9" creationId="{EE2910B8-7988-6A8B-CDFF-422F105F9443}"/>
          </ac:spMkLst>
        </pc:spChg>
        <pc:spChg chg="add del mod">
          <ac:chgData name="Aaron Kennedy" userId="46c318fb-f1c0-4001-912a-08092d57050d" providerId="ADAL" clId="{CEFB9CCE-7932-40BB-844C-6C86D5D3A481}" dt="2024-09-08T02:40:40.284" v="2338" actId="478"/>
          <ac:spMkLst>
            <pc:docMk/>
            <pc:sldMk cId="2958560951" sldId="290"/>
            <ac:spMk id="16" creationId="{5428D992-32F9-EDA8-754A-A885C53F2DCF}"/>
          </ac:spMkLst>
        </pc:spChg>
        <pc:spChg chg="add mod">
          <ac:chgData name="Aaron Kennedy" userId="46c318fb-f1c0-4001-912a-08092d57050d" providerId="ADAL" clId="{CEFB9CCE-7932-40BB-844C-6C86D5D3A481}" dt="2024-09-08T02:56:30.651" v="2520" actId="1076"/>
          <ac:spMkLst>
            <pc:docMk/>
            <pc:sldMk cId="2958560951" sldId="290"/>
            <ac:spMk id="17" creationId="{3B6F9A6A-AB83-E533-5D3F-C8D9AA3DADB0}"/>
          </ac:spMkLst>
        </pc:spChg>
        <pc:spChg chg="add del mod">
          <ac:chgData name="Aaron Kennedy" userId="46c318fb-f1c0-4001-912a-08092d57050d" providerId="ADAL" clId="{CEFB9CCE-7932-40BB-844C-6C86D5D3A481}" dt="2024-09-08T02:45:24.707" v="2464" actId="478"/>
          <ac:spMkLst>
            <pc:docMk/>
            <pc:sldMk cId="2958560951" sldId="290"/>
            <ac:spMk id="18" creationId="{F3918561-1EA9-C676-3CC8-393801A5065E}"/>
          </ac:spMkLst>
        </pc:spChg>
        <pc:spChg chg="add del mod">
          <ac:chgData name="Aaron Kennedy" userId="46c318fb-f1c0-4001-912a-08092d57050d" providerId="ADAL" clId="{CEFB9CCE-7932-40BB-844C-6C86D5D3A481}" dt="2024-09-08T02:56:24.668" v="2519" actId="478"/>
          <ac:spMkLst>
            <pc:docMk/>
            <pc:sldMk cId="2958560951" sldId="290"/>
            <ac:spMk id="19" creationId="{D3A1EEE2-3A84-A034-1AA9-EEF152FE23E3}"/>
          </ac:spMkLst>
        </pc:spChg>
        <pc:spChg chg="add del mod">
          <ac:chgData name="Aaron Kennedy" userId="46c318fb-f1c0-4001-912a-08092d57050d" providerId="ADAL" clId="{CEFB9CCE-7932-40BB-844C-6C86D5D3A481}" dt="2024-09-08T11:44:37.664" v="3033" actId="478"/>
          <ac:spMkLst>
            <pc:docMk/>
            <pc:sldMk cId="2958560951" sldId="290"/>
            <ac:spMk id="23" creationId="{FEE0A1C3-BD91-98F6-2296-713F73D3C79E}"/>
          </ac:spMkLst>
        </pc:spChg>
        <pc:spChg chg="add mod">
          <ac:chgData name="Aaron Kennedy" userId="46c318fb-f1c0-4001-912a-08092d57050d" providerId="ADAL" clId="{CEFB9CCE-7932-40BB-844C-6C86D5D3A481}" dt="2024-09-11T18:55:10.088" v="5662" actId="14100"/>
          <ac:spMkLst>
            <pc:docMk/>
            <pc:sldMk cId="2958560951" sldId="290"/>
            <ac:spMk id="31" creationId="{0D06CA0F-9C59-EB2A-2D11-B67C96ABBA75}"/>
          </ac:spMkLst>
        </pc:spChg>
        <pc:spChg chg="add mod">
          <ac:chgData name="Aaron Kennedy" userId="46c318fb-f1c0-4001-912a-08092d57050d" providerId="ADAL" clId="{CEFB9CCE-7932-40BB-844C-6C86D5D3A481}" dt="2024-09-11T18:55:26.434" v="5665" actId="1076"/>
          <ac:spMkLst>
            <pc:docMk/>
            <pc:sldMk cId="2958560951" sldId="290"/>
            <ac:spMk id="34" creationId="{A2D5E197-43FC-FF18-C5D5-BB8FB5CDDB23}"/>
          </ac:spMkLst>
        </pc:spChg>
        <pc:spChg chg="add mod">
          <ac:chgData name="Aaron Kennedy" userId="46c318fb-f1c0-4001-912a-08092d57050d" providerId="ADAL" clId="{CEFB9CCE-7932-40BB-844C-6C86D5D3A481}" dt="2024-09-11T18:55:32.016" v="5668" actId="14100"/>
          <ac:spMkLst>
            <pc:docMk/>
            <pc:sldMk cId="2958560951" sldId="290"/>
            <ac:spMk id="36" creationId="{30A61BB0-AF72-E021-8DE9-3C565D3A08D6}"/>
          </ac:spMkLst>
        </pc:spChg>
        <pc:picChg chg="add del mod">
          <ac:chgData name="Aaron Kennedy" userId="46c318fb-f1c0-4001-912a-08092d57050d" providerId="ADAL" clId="{CEFB9CCE-7932-40BB-844C-6C86D5D3A481}" dt="2024-09-05T08:08:50.112" v="1009" actId="478"/>
          <ac:picMkLst>
            <pc:docMk/>
            <pc:sldMk cId="2958560951" sldId="290"/>
            <ac:picMk id="5" creationId="{6D0AF5A5-F6FA-F125-D0DC-ADFE872A6F23}"/>
          </ac:picMkLst>
        </pc:picChg>
        <pc:picChg chg="add del mod">
          <ac:chgData name="Aaron Kennedy" userId="46c318fb-f1c0-4001-912a-08092d57050d" providerId="ADAL" clId="{CEFB9CCE-7932-40BB-844C-6C86D5D3A481}" dt="2024-09-11T08:15:58.207" v="5317" actId="478"/>
          <ac:picMkLst>
            <pc:docMk/>
            <pc:sldMk cId="2958560951" sldId="290"/>
            <ac:picMk id="6" creationId="{6F4690C1-3A84-2957-1FD0-533137261EB1}"/>
          </ac:picMkLst>
        </pc:picChg>
        <pc:picChg chg="add del mod">
          <ac:chgData name="Aaron Kennedy" userId="46c318fb-f1c0-4001-912a-08092d57050d" providerId="ADAL" clId="{CEFB9CCE-7932-40BB-844C-6C86D5D3A481}" dt="2024-09-05T08:09:34.163" v="1019" actId="478"/>
          <ac:picMkLst>
            <pc:docMk/>
            <pc:sldMk cId="2958560951" sldId="290"/>
            <ac:picMk id="7" creationId="{8E8EE69C-F7DA-11A2-A15F-2838293C7103}"/>
          </ac:picMkLst>
        </pc:picChg>
        <pc:picChg chg="add del mod">
          <ac:chgData name="Aaron Kennedy" userId="46c318fb-f1c0-4001-912a-08092d57050d" providerId="ADAL" clId="{CEFB9CCE-7932-40BB-844C-6C86D5D3A481}" dt="2024-09-11T08:16:15.064" v="5319" actId="478"/>
          <ac:picMkLst>
            <pc:docMk/>
            <pc:sldMk cId="2958560951" sldId="290"/>
            <ac:picMk id="8" creationId="{0C4F0A88-312D-4AA6-F31E-B7C222627917}"/>
          </ac:picMkLst>
        </pc:picChg>
        <pc:picChg chg="add del mod">
          <ac:chgData name="Aaron Kennedy" userId="46c318fb-f1c0-4001-912a-08092d57050d" providerId="ADAL" clId="{CEFB9CCE-7932-40BB-844C-6C86D5D3A481}" dt="2024-09-08T11:44:33.658" v="3032" actId="478"/>
          <ac:picMkLst>
            <pc:docMk/>
            <pc:sldMk cId="2958560951" sldId="290"/>
            <ac:picMk id="8" creationId="{881B44D1-DD6D-C1CD-91EC-F2BB4682BAC6}"/>
          </ac:picMkLst>
        </pc:picChg>
        <pc:picChg chg="add mod">
          <ac:chgData name="Aaron Kennedy" userId="46c318fb-f1c0-4001-912a-08092d57050d" providerId="ADAL" clId="{CEFB9CCE-7932-40BB-844C-6C86D5D3A481}" dt="2024-09-11T17:12:05.398" v="5466" actId="1076"/>
          <ac:picMkLst>
            <pc:docMk/>
            <pc:sldMk cId="2958560951" sldId="290"/>
            <ac:picMk id="10" creationId="{42DD3FB7-5401-E653-9A91-16A40D84966D}"/>
          </ac:picMkLst>
        </pc:picChg>
        <pc:picChg chg="add del mod">
          <ac:chgData name="Aaron Kennedy" userId="46c318fb-f1c0-4001-912a-08092d57050d" providerId="ADAL" clId="{CEFB9CCE-7932-40BB-844C-6C86D5D3A481}" dt="2024-09-08T11:50:32.418" v="3041" actId="478"/>
          <ac:picMkLst>
            <pc:docMk/>
            <pc:sldMk cId="2958560951" sldId="290"/>
            <ac:picMk id="10" creationId="{C1C8FF2F-62DC-9D47-AE87-865C00BCA0E8}"/>
          </ac:picMkLst>
        </pc:picChg>
        <pc:picChg chg="add del mod">
          <ac:chgData name="Aaron Kennedy" userId="46c318fb-f1c0-4001-912a-08092d57050d" providerId="ADAL" clId="{CEFB9CCE-7932-40BB-844C-6C86D5D3A481}" dt="2024-09-07T19:43:38.106" v="2093" actId="478"/>
          <ac:picMkLst>
            <pc:docMk/>
            <pc:sldMk cId="2958560951" sldId="290"/>
            <ac:picMk id="11" creationId="{C25BEC8E-65F3-0321-562D-5F59A1B36B70}"/>
          </ac:picMkLst>
        </pc:picChg>
        <pc:picChg chg="add del mod">
          <ac:chgData name="Aaron Kennedy" userId="46c318fb-f1c0-4001-912a-08092d57050d" providerId="ADAL" clId="{CEFB9CCE-7932-40BB-844C-6C86D5D3A481}" dt="2024-09-11T10:04:07.974" v="5342" actId="21"/>
          <ac:picMkLst>
            <pc:docMk/>
            <pc:sldMk cId="2958560951" sldId="290"/>
            <ac:picMk id="12" creationId="{F8D10D80-7ED3-3586-E8E5-F3817897F754}"/>
          </ac:picMkLst>
        </pc:picChg>
        <pc:picChg chg="add del mod">
          <ac:chgData name="Aaron Kennedy" userId="46c318fb-f1c0-4001-912a-08092d57050d" providerId="ADAL" clId="{CEFB9CCE-7932-40BB-844C-6C86D5D3A481}" dt="2024-09-07T19:47:14.544" v="2103" actId="478"/>
          <ac:picMkLst>
            <pc:docMk/>
            <pc:sldMk cId="2958560951" sldId="290"/>
            <ac:picMk id="13" creationId="{6DBCD13E-50D4-83BB-872D-204742795233}"/>
          </ac:picMkLst>
        </pc:picChg>
        <pc:picChg chg="add del mod">
          <ac:chgData name="Aaron Kennedy" userId="46c318fb-f1c0-4001-912a-08092d57050d" providerId="ADAL" clId="{CEFB9CCE-7932-40BB-844C-6C86D5D3A481}" dt="2024-09-11T10:04:07.974" v="5342" actId="21"/>
          <ac:picMkLst>
            <pc:docMk/>
            <pc:sldMk cId="2958560951" sldId="290"/>
            <ac:picMk id="14" creationId="{AAFF6EE3-759B-6BDD-328F-7AF4CCA9BE78}"/>
          </ac:picMkLst>
        </pc:picChg>
        <pc:picChg chg="add del mod">
          <ac:chgData name="Aaron Kennedy" userId="46c318fb-f1c0-4001-912a-08092d57050d" providerId="ADAL" clId="{CEFB9CCE-7932-40BB-844C-6C86D5D3A481}" dt="2024-09-08T15:14:45.694" v="3556" actId="478"/>
          <ac:picMkLst>
            <pc:docMk/>
            <pc:sldMk cId="2958560951" sldId="290"/>
            <ac:picMk id="14" creationId="{EDFD0751-6B3D-0AE8-3FBF-D6EEFF8F87D9}"/>
          </ac:picMkLst>
        </pc:picChg>
        <pc:picChg chg="add del mod">
          <ac:chgData name="Aaron Kennedy" userId="46c318fb-f1c0-4001-912a-08092d57050d" providerId="ADAL" clId="{CEFB9CCE-7932-40BB-844C-6C86D5D3A481}" dt="2024-09-07T19:58:35.082" v="2116" actId="478"/>
          <ac:picMkLst>
            <pc:docMk/>
            <pc:sldMk cId="2958560951" sldId="290"/>
            <ac:picMk id="15" creationId="{1ADBC1FB-9921-8702-70D8-B004205B1B13}"/>
          </ac:picMkLst>
        </pc:picChg>
        <pc:picChg chg="add del mod">
          <ac:chgData name="Aaron Kennedy" userId="46c318fb-f1c0-4001-912a-08092d57050d" providerId="ADAL" clId="{CEFB9CCE-7932-40BB-844C-6C86D5D3A481}" dt="2024-09-11T10:04:07.974" v="5342" actId="21"/>
          <ac:picMkLst>
            <pc:docMk/>
            <pc:sldMk cId="2958560951" sldId="290"/>
            <ac:picMk id="16" creationId="{91D197F2-AFBA-45F6-AF75-8DF1A304B3E0}"/>
          </ac:picMkLst>
        </pc:picChg>
        <pc:picChg chg="add del mod">
          <ac:chgData name="Aaron Kennedy" userId="46c318fb-f1c0-4001-912a-08092d57050d" providerId="ADAL" clId="{CEFB9CCE-7932-40BB-844C-6C86D5D3A481}" dt="2024-09-11T10:06:06.284" v="5358" actId="21"/>
          <ac:picMkLst>
            <pc:docMk/>
            <pc:sldMk cId="2958560951" sldId="290"/>
            <ac:picMk id="19" creationId="{DA60341E-72C1-5DC4-2609-9A2D8D674960}"/>
          </ac:picMkLst>
        </pc:picChg>
        <pc:picChg chg="add del mod">
          <ac:chgData name="Aaron Kennedy" userId="46c318fb-f1c0-4001-912a-08092d57050d" providerId="ADAL" clId="{CEFB9CCE-7932-40BB-844C-6C86D5D3A481}" dt="2024-09-11T17:11:39.688" v="5462" actId="478"/>
          <ac:picMkLst>
            <pc:docMk/>
            <pc:sldMk cId="2958560951" sldId="290"/>
            <ac:picMk id="21" creationId="{B3528E2E-6841-F39C-03AF-24058DFC0C7E}"/>
          </ac:picMkLst>
        </pc:picChg>
        <pc:picChg chg="add del mod">
          <ac:chgData name="Aaron Kennedy" userId="46c318fb-f1c0-4001-912a-08092d57050d" providerId="ADAL" clId="{CEFB9CCE-7932-40BB-844C-6C86D5D3A481}" dt="2024-09-11T10:06:06.284" v="5358" actId="21"/>
          <ac:picMkLst>
            <pc:docMk/>
            <pc:sldMk cId="2958560951" sldId="290"/>
            <ac:picMk id="22" creationId="{82903064-019B-55D3-091C-D5BC8EDC12BA}"/>
          </ac:picMkLst>
        </pc:picChg>
        <pc:picChg chg="add del mod">
          <ac:chgData name="Aaron Kennedy" userId="46c318fb-f1c0-4001-912a-08092d57050d" providerId="ADAL" clId="{CEFB9CCE-7932-40BB-844C-6C86D5D3A481}" dt="2024-09-11T10:06:06.284" v="5358" actId="21"/>
          <ac:picMkLst>
            <pc:docMk/>
            <pc:sldMk cId="2958560951" sldId="290"/>
            <ac:picMk id="24" creationId="{B07FC97F-8324-6006-DC65-CB928CB56773}"/>
          </ac:picMkLst>
        </pc:picChg>
        <pc:picChg chg="add del mod">
          <ac:chgData name="Aaron Kennedy" userId="46c318fb-f1c0-4001-912a-08092d57050d" providerId="ADAL" clId="{CEFB9CCE-7932-40BB-844C-6C86D5D3A481}" dt="2024-09-11T17:11:17.040" v="5457" actId="478"/>
          <ac:picMkLst>
            <pc:docMk/>
            <pc:sldMk cId="2958560951" sldId="290"/>
            <ac:picMk id="25" creationId="{7BD3159C-B9A2-19C3-36E3-27EABE077CB8}"/>
          </ac:picMkLst>
        </pc:picChg>
        <pc:picChg chg="add mod">
          <ac:chgData name="Aaron Kennedy" userId="46c318fb-f1c0-4001-912a-08092d57050d" providerId="ADAL" clId="{CEFB9CCE-7932-40BB-844C-6C86D5D3A481}" dt="2024-09-11T17:11:49.767" v="5464" actId="1076"/>
          <ac:picMkLst>
            <pc:docMk/>
            <pc:sldMk cId="2958560951" sldId="290"/>
            <ac:picMk id="27" creationId="{7F0A57FB-8260-759F-F44F-F4C80528A8E1}"/>
          </ac:picMkLst>
        </pc:picChg>
        <pc:picChg chg="add del mod">
          <ac:chgData name="Aaron Kennedy" userId="46c318fb-f1c0-4001-912a-08092d57050d" providerId="ADAL" clId="{CEFB9CCE-7932-40BB-844C-6C86D5D3A481}" dt="2024-09-08T15:01:00.074" v="3552" actId="478"/>
          <ac:picMkLst>
            <pc:docMk/>
            <pc:sldMk cId="2958560951" sldId="290"/>
            <ac:picMk id="27" creationId="{E83F4332-2362-04A2-DCCB-E3596C57C65D}"/>
          </ac:picMkLst>
        </pc:picChg>
        <pc:picChg chg="add del mod">
          <ac:chgData name="Aaron Kennedy" userId="46c318fb-f1c0-4001-912a-08092d57050d" providerId="ADAL" clId="{CEFB9CCE-7932-40BB-844C-6C86D5D3A481}" dt="2024-09-11T08:16:56.496" v="5326" actId="478"/>
          <ac:picMkLst>
            <pc:docMk/>
            <pc:sldMk cId="2958560951" sldId="290"/>
            <ac:picMk id="29" creationId="{55E2C2A8-4BB7-AACB-BD19-723EDFF139B9}"/>
          </ac:picMkLst>
        </pc:picChg>
        <pc:picChg chg="add mod">
          <ac:chgData name="Aaron Kennedy" userId="46c318fb-f1c0-4001-912a-08092d57050d" providerId="ADAL" clId="{CEFB9CCE-7932-40BB-844C-6C86D5D3A481}" dt="2024-09-11T17:11:55.350" v="5465" actId="1076"/>
          <ac:picMkLst>
            <pc:docMk/>
            <pc:sldMk cId="2958560951" sldId="290"/>
            <ac:picMk id="30" creationId="{347B6742-4856-A608-3D08-028928BBC185}"/>
          </ac:picMkLst>
        </pc:picChg>
        <pc:cxnChg chg="add mod">
          <ac:chgData name="Aaron Kennedy" userId="46c318fb-f1c0-4001-912a-08092d57050d" providerId="ADAL" clId="{CEFB9CCE-7932-40BB-844C-6C86D5D3A481}" dt="2024-09-11T18:55:16.520" v="5663" actId="14100"/>
          <ac:cxnSpMkLst>
            <pc:docMk/>
            <pc:sldMk cId="2958560951" sldId="290"/>
            <ac:cxnSpMk id="32" creationId="{393F834F-74B5-B8FB-15D8-902BC3A13130}"/>
          </ac:cxnSpMkLst>
        </pc:cxnChg>
        <pc:cxnChg chg="add mod">
          <ac:chgData name="Aaron Kennedy" userId="46c318fb-f1c0-4001-912a-08092d57050d" providerId="ADAL" clId="{CEFB9CCE-7932-40BB-844C-6C86D5D3A481}" dt="2024-09-11T18:55:26.434" v="5665" actId="1076"/>
          <ac:cxnSpMkLst>
            <pc:docMk/>
            <pc:sldMk cId="2958560951" sldId="290"/>
            <ac:cxnSpMk id="35" creationId="{930B3C9E-03D7-545A-C9FC-CF79239DFF1D}"/>
          </ac:cxnSpMkLst>
        </pc:cxnChg>
        <pc:cxnChg chg="add mod">
          <ac:chgData name="Aaron Kennedy" userId="46c318fb-f1c0-4001-912a-08092d57050d" providerId="ADAL" clId="{CEFB9CCE-7932-40BB-844C-6C86D5D3A481}" dt="2024-09-11T18:55:32.016" v="5668" actId="14100"/>
          <ac:cxnSpMkLst>
            <pc:docMk/>
            <pc:sldMk cId="2958560951" sldId="290"/>
            <ac:cxnSpMk id="37" creationId="{052D18BF-E4C1-1FDB-0A8A-F31AF84603E7}"/>
          </ac:cxnSpMkLst>
        </pc:cxnChg>
      </pc:sldChg>
      <pc:sldChg chg="addSp delSp modSp add mod">
        <pc:chgData name="Aaron Kennedy" userId="46c318fb-f1c0-4001-912a-08092d57050d" providerId="ADAL" clId="{CEFB9CCE-7932-40BB-844C-6C86D5D3A481}" dt="2024-09-12T03:31:58.229" v="6543" actId="20577"/>
        <pc:sldMkLst>
          <pc:docMk/>
          <pc:sldMk cId="3529252997" sldId="291"/>
        </pc:sldMkLst>
        <pc:spChg chg="del mod">
          <ac:chgData name="Aaron Kennedy" userId="46c318fb-f1c0-4001-912a-08092d57050d" providerId="ADAL" clId="{CEFB9CCE-7932-40BB-844C-6C86D5D3A481}" dt="2024-09-08T11:26:35.016" v="3020" actId="478"/>
          <ac:spMkLst>
            <pc:docMk/>
            <pc:sldMk cId="3529252997" sldId="291"/>
            <ac:spMk id="2" creationId="{69EEDECF-79F8-CAC2-D2EE-7C6DCFFEE0C0}"/>
          </ac:spMkLst>
        </pc:spChg>
        <pc:spChg chg="mod">
          <ac:chgData name="Aaron Kennedy" userId="46c318fb-f1c0-4001-912a-08092d57050d" providerId="ADAL" clId="{CEFB9CCE-7932-40BB-844C-6C86D5D3A481}" dt="2024-09-08T03:13:20.412" v="2619" actId="14100"/>
          <ac:spMkLst>
            <pc:docMk/>
            <pc:sldMk cId="3529252997" sldId="291"/>
            <ac:spMk id="3" creationId="{FE066267-7B4D-46FC-9488-F95B1650A0DF}"/>
          </ac:spMkLst>
        </pc:spChg>
        <pc:spChg chg="add mod">
          <ac:chgData name="Aaron Kennedy" userId="46c318fb-f1c0-4001-912a-08092d57050d" providerId="ADAL" clId="{CEFB9CCE-7932-40BB-844C-6C86D5D3A481}" dt="2024-09-08T02:56:38.169" v="2521"/>
          <ac:spMkLst>
            <pc:docMk/>
            <pc:sldMk cId="3529252997" sldId="291"/>
            <ac:spMk id="11" creationId="{327CB272-66B0-CEE7-98D5-3E20A324A2B5}"/>
          </ac:spMkLst>
        </pc:spChg>
        <pc:spChg chg="add del mod">
          <ac:chgData name="Aaron Kennedy" userId="46c318fb-f1c0-4001-912a-08092d57050d" providerId="ADAL" clId="{CEFB9CCE-7932-40BB-844C-6C86D5D3A481}" dt="2024-09-08T11:26:37.127" v="3021" actId="478"/>
          <ac:spMkLst>
            <pc:docMk/>
            <pc:sldMk cId="3529252997" sldId="291"/>
            <ac:spMk id="17" creationId="{A82B011D-C237-C186-D323-3BCFB211825D}"/>
          </ac:spMkLst>
        </pc:spChg>
        <pc:spChg chg="add mod">
          <ac:chgData name="Aaron Kennedy" userId="46c318fb-f1c0-4001-912a-08092d57050d" providerId="ADAL" clId="{CEFB9CCE-7932-40BB-844C-6C86D5D3A481}" dt="2024-09-12T03:31:58.229" v="6543" actId="20577"/>
          <ac:spMkLst>
            <pc:docMk/>
            <pc:sldMk cId="3529252997" sldId="291"/>
            <ac:spMk id="18" creationId="{D0E54DDE-584C-A778-BBA8-7903E39A24F1}"/>
          </ac:spMkLst>
        </pc:spChg>
        <pc:picChg chg="add mod">
          <ac:chgData name="Aaron Kennedy" userId="46c318fb-f1c0-4001-912a-08092d57050d" providerId="ADAL" clId="{CEFB9CCE-7932-40BB-844C-6C86D5D3A481}" dt="2024-09-11T17:16:17.821" v="5478" actId="1076"/>
          <ac:picMkLst>
            <pc:docMk/>
            <pc:sldMk cId="3529252997" sldId="291"/>
            <ac:picMk id="5" creationId="{8DD29CBD-8412-C03F-41EA-F8C806937031}"/>
          </ac:picMkLst>
        </pc:picChg>
        <pc:picChg chg="add mod">
          <ac:chgData name="Aaron Kennedy" userId="46c318fb-f1c0-4001-912a-08092d57050d" providerId="ADAL" clId="{CEFB9CCE-7932-40BB-844C-6C86D5D3A481}" dt="2024-09-11T17:06:09.445" v="5436" actId="1076"/>
          <ac:picMkLst>
            <pc:docMk/>
            <pc:sldMk cId="3529252997" sldId="291"/>
            <ac:picMk id="6" creationId="{1D32C961-D309-24C8-8365-0A7CE2FA25B2}"/>
          </ac:picMkLst>
        </pc:picChg>
        <pc:picChg chg="add del mod">
          <ac:chgData name="Aaron Kennedy" userId="46c318fb-f1c0-4001-912a-08092d57050d" providerId="ADAL" clId="{CEFB9CCE-7932-40BB-844C-6C86D5D3A481}" dt="2024-09-08T11:26:31.697" v="3019" actId="478"/>
          <ac:picMkLst>
            <pc:docMk/>
            <pc:sldMk cId="3529252997" sldId="291"/>
            <ac:picMk id="6" creationId="{3F8483A7-731C-3787-6079-8E9B66371F61}"/>
          </ac:picMkLst>
        </pc:picChg>
        <pc:picChg chg="add del mod">
          <ac:chgData name="Aaron Kennedy" userId="46c318fb-f1c0-4001-912a-08092d57050d" providerId="ADAL" clId="{CEFB9CCE-7932-40BB-844C-6C86D5D3A481}" dt="2024-09-08T11:20:09.089" v="3013" actId="478"/>
          <ac:picMkLst>
            <pc:docMk/>
            <pc:sldMk cId="3529252997" sldId="291"/>
            <ac:picMk id="8" creationId="{D3A936F2-62F8-A13C-2827-EB0E4E544FD1}"/>
          </ac:picMkLst>
        </pc:picChg>
        <pc:picChg chg="add del mod">
          <ac:chgData name="Aaron Kennedy" userId="46c318fb-f1c0-4001-912a-08092d57050d" providerId="ADAL" clId="{CEFB9CCE-7932-40BB-844C-6C86D5D3A481}" dt="2024-09-11T17:06:11.508" v="5437" actId="21"/>
          <ac:picMkLst>
            <pc:docMk/>
            <pc:sldMk cId="3529252997" sldId="291"/>
            <ac:picMk id="8" creationId="{EE213B8E-0972-B1BD-9E65-7515C1F13382}"/>
          </ac:picMkLst>
        </pc:picChg>
        <pc:picChg chg="add mod">
          <ac:chgData name="Aaron Kennedy" userId="46c318fb-f1c0-4001-912a-08092d57050d" providerId="ADAL" clId="{CEFB9CCE-7932-40BB-844C-6C86D5D3A481}" dt="2024-09-11T17:16:24.984" v="5479" actId="1076"/>
          <ac:picMkLst>
            <pc:docMk/>
            <pc:sldMk cId="3529252997" sldId="291"/>
            <ac:picMk id="9" creationId="{12348BF7-117B-E8C5-0228-C9986D291A0B}"/>
          </ac:picMkLst>
        </pc:picChg>
        <pc:picChg chg="add del mod">
          <ac:chgData name="Aaron Kennedy" userId="46c318fb-f1c0-4001-912a-08092d57050d" providerId="ADAL" clId="{CEFB9CCE-7932-40BB-844C-6C86D5D3A481}" dt="2024-09-11T17:06:05.743" v="5435" actId="478"/>
          <ac:picMkLst>
            <pc:docMk/>
            <pc:sldMk cId="3529252997" sldId="291"/>
            <ac:picMk id="10" creationId="{99AF20A6-72D7-6D70-E4EC-11A00EA89D26}"/>
          </ac:picMkLst>
        </pc:picChg>
        <pc:picChg chg="add del mod">
          <ac:chgData name="Aaron Kennedy" userId="46c318fb-f1c0-4001-912a-08092d57050d" providerId="ADAL" clId="{CEFB9CCE-7932-40BB-844C-6C86D5D3A481}" dt="2024-09-11T17:16:07.223" v="5476" actId="478"/>
          <ac:picMkLst>
            <pc:docMk/>
            <pc:sldMk cId="3529252997" sldId="291"/>
            <ac:picMk id="13" creationId="{B4EACB8B-B552-FF0B-9D12-88919316BFE8}"/>
          </ac:picMkLst>
        </pc:picChg>
        <pc:picChg chg="add del mod">
          <ac:chgData name="Aaron Kennedy" userId="46c318fb-f1c0-4001-912a-08092d57050d" providerId="ADAL" clId="{CEFB9CCE-7932-40BB-844C-6C86D5D3A481}" dt="2024-09-11T17:15:53.569" v="5471" actId="478"/>
          <ac:picMkLst>
            <pc:docMk/>
            <pc:sldMk cId="3529252997" sldId="291"/>
            <ac:picMk id="14" creationId="{7C2EB983-2854-A1EF-F64C-58DBF70EC523}"/>
          </ac:picMkLst>
        </pc:picChg>
        <pc:picChg chg="add del mod">
          <ac:chgData name="Aaron Kennedy" userId="46c318fb-f1c0-4001-912a-08092d57050d" providerId="ADAL" clId="{CEFB9CCE-7932-40BB-844C-6C86D5D3A481}" dt="2024-09-11T17:16:06.611" v="5475" actId="478"/>
          <ac:picMkLst>
            <pc:docMk/>
            <pc:sldMk cId="3529252997" sldId="291"/>
            <ac:picMk id="15" creationId="{CBD4FCC3-5940-3888-C259-77A7E87FF706}"/>
          </ac:picMkLst>
        </pc:picChg>
        <pc:picChg chg="add del mod">
          <ac:chgData name="Aaron Kennedy" userId="46c318fb-f1c0-4001-912a-08092d57050d" providerId="ADAL" clId="{CEFB9CCE-7932-40BB-844C-6C86D5D3A481}" dt="2024-09-11T10:06:22.154" v="5360" actId="21"/>
          <ac:picMkLst>
            <pc:docMk/>
            <pc:sldMk cId="3529252997" sldId="291"/>
            <ac:picMk id="19" creationId="{DA60341E-72C1-5DC4-2609-9A2D8D674960}"/>
          </ac:picMkLst>
        </pc:picChg>
        <pc:picChg chg="add del mod">
          <ac:chgData name="Aaron Kennedy" userId="46c318fb-f1c0-4001-912a-08092d57050d" providerId="ADAL" clId="{CEFB9CCE-7932-40BB-844C-6C86D5D3A481}" dt="2024-09-11T10:06:22.154" v="5360" actId="21"/>
          <ac:picMkLst>
            <pc:docMk/>
            <pc:sldMk cId="3529252997" sldId="291"/>
            <ac:picMk id="22" creationId="{82903064-019B-55D3-091C-D5BC8EDC12BA}"/>
          </ac:picMkLst>
        </pc:picChg>
        <pc:picChg chg="add del mod">
          <ac:chgData name="Aaron Kennedy" userId="46c318fb-f1c0-4001-912a-08092d57050d" providerId="ADAL" clId="{CEFB9CCE-7932-40BB-844C-6C86D5D3A481}" dt="2024-09-11T10:06:22.154" v="5360" actId="21"/>
          <ac:picMkLst>
            <pc:docMk/>
            <pc:sldMk cId="3529252997" sldId="291"/>
            <ac:picMk id="24" creationId="{B07FC97F-8324-6006-DC65-CB928CB56773}"/>
          </ac:picMkLst>
        </pc:picChg>
      </pc:sldChg>
      <pc:sldChg chg="addSp delSp modSp add mod">
        <pc:chgData name="Aaron Kennedy" userId="46c318fb-f1c0-4001-912a-08092d57050d" providerId="ADAL" clId="{CEFB9CCE-7932-40BB-844C-6C86D5D3A481}" dt="2024-09-12T04:19:39.867" v="7351" actId="113"/>
        <pc:sldMkLst>
          <pc:docMk/>
          <pc:sldMk cId="1121535843" sldId="292"/>
        </pc:sldMkLst>
        <pc:spChg chg="del">
          <ac:chgData name="Aaron Kennedy" userId="46c318fb-f1c0-4001-912a-08092d57050d" providerId="ADAL" clId="{CEFB9CCE-7932-40BB-844C-6C86D5D3A481}" dt="2024-09-05T15:51:42.752" v="1995" actId="931"/>
          <ac:spMkLst>
            <pc:docMk/>
            <pc:sldMk cId="1121535843" sldId="292"/>
            <ac:spMk id="2" creationId="{69EEDECF-79F8-CAC2-D2EE-7C6DCFFEE0C0}"/>
          </ac:spMkLst>
        </pc:spChg>
        <pc:spChg chg="mod">
          <ac:chgData name="Aaron Kennedy" userId="46c318fb-f1c0-4001-912a-08092d57050d" providerId="ADAL" clId="{CEFB9CCE-7932-40BB-844C-6C86D5D3A481}" dt="2024-09-08T03:14:59.188" v="2655" actId="20577"/>
          <ac:spMkLst>
            <pc:docMk/>
            <pc:sldMk cId="1121535843" sldId="292"/>
            <ac:spMk id="3" creationId="{FE066267-7B4D-46FC-9488-F95B1650A0DF}"/>
          </ac:spMkLst>
        </pc:spChg>
        <pc:spChg chg="add del mod">
          <ac:chgData name="Aaron Kennedy" userId="46c318fb-f1c0-4001-912a-08092d57050d" providerId="ADAL" clId="{CEFB9CCE-7932-40BB-844C-6C86D5D3A481}" dt="2024-09-05T15:56:33.679" v="2009" actId="931"/>
          <ac:spMkLst>
            <pc:docMk/>
            <pc:sldMk cId="1121535843" sldId="292"/>
            <ac:spMk id="10" creationId="{57998D4B-DBC3-8BD8-B4F9-961E77B36F4F}"/>
          </ac:spMkLst>
        </pc:spChg>
        <pc:spChg chg="add mod">
          <ac:chgData name="Aaron Kennedy" userId="46c318fb-f1c0-4001-912a-08092d57050d" providerId="ADAL" clId="{CEFB9CCE-7932-40BB-844C-6C86D5D3A481}" dt="2024-09-08T02:56:47.876" v="2526" actId="1035"/>
          <ac:spMkLst>
            <pc:docMk/>
            <pc:sldMk cId="1121535843" sldId="292"/>
            <ac:spMk id="10" creationId="{E8BE1AD1-6505-51B9-07C9-95122FB6F255}"/>
          </ac:spMkLst>
        </pc:spChg>
        <pc:spChg chg="add del mod">
          <ac:chgData name="Aaron Kennedy" userId="46c318fb-f1c0-4001-912a-08092d57050d" providerId="ADAL" clId="{CEFB9CCE-7932-40BB-844C-6C86D5D3A481}" dt="2024-09-08T12:02:04.778" v="3048" actId="478"/>
          <ac:spMkLst>
            <pc:docMk/>
            <pc:sldMk cId="1121535843" sldId="292"/>
            <ac:spMk id="14" creationId="{7B846B6B-B75F-0734-D208-7FD673F0A500}"/>
          </ac:spMkLst>
        </pc:spChg>
        <pc:spChg chg="add mod">
          <ac:chgData name="Aaron Kennedy" userId="46c318fb-f1c0-4001-912a-08092d57050d" providerId="ADAL" clId="{CEFB9CCE-7932-40BB-844C-6C86D5D3A481}" dt="2024-09-11T17:45:29.741" v="5581" actId="1035"/>
          <ac:spMkLst>
            <pc:docMk/>
            <pc:sldMk cId="1121535843" sldId="292"/>
            <ac:spMk id="15" creationId="{910061AF-50C5-E29B-AAE3-752C09366856}"/>
          </ac:spMkLst>
        </pc:spChg>
        <pc:spChg chg="add del mod">
          <ac:chgData name="Aaron Kennedy" userId="46c318fb-f1c0-4001-912a-08092d57050d" providerId="ADAL" clId="{CEFB9CCE-7932-40BB-844C-6C86D5D3A481}" dt="2024-09-06T19:38:12.202" v="2046" actId="931"/>
          <ac:spMkLst>
            <pc:docMk/>
            <pc:sldMk cId="1121535843" sldId="292"/>
            <ac:spMk id="16" creationId="{CA9C235C-E7EB-09D8-6197-44647949560F}"/>
          </ac:spMkLst>
        </pc:spChg>
        <pc:spChg chg="add mod">
          <ac:chgData name="Aaron Kennedy" userId="46c318fb-f1c0-4001-912a-08092d57050d" providerId="ADAL" clId="{CEFB9CCE-7932-40BB-844C-6C86D5D3A481}" dt="2024-09-12T04:19:39.867" v="7351" actId="113"/>
          <ac:spMkLst>
            <pc:docMk/>
            <pc:sldMk cId="1121535843" sldId="292"/>
            <ac:spMk id="23" creationId="{38775411-BC19-8EA2-2B71-4B5E7439C305}"/>
          </ac:spMkLst>
        </pc:spChg>
        <pc:graphicFrameChg chg="add del mod">
          <ac:chgData name="Aaron Kennedy" userId="46c318fb-f1c0-4001-912a-08092d57050d" providerId="ADAL" clId="{CEFB9CCE-7932-40BB-844C-6C86D5D3A481}" dt="2024-09-11T17:24:14.349" v="5502" actId="478"/>
          <ac:graphicFrameMkLst>
            <pc:docMk/>
            <pc:sldMk cId="1121535843" sldId="292"/>
            <ac:graphicFrameMk id="18" creationId="{7FD9EB6C-1790-9B79-28EC-740E239B09E9}"/>
          </ac:graphicFrameMkLst>
        </pc:graphicFrameChg>
        <pc:graphicFrameChg chg="add mod modGraphic">
          <ac:chgData name="Aaron Kennedy" userId="46c318fb-f1c0-4001-912a-08092d57050d" providerId="ADAL" clId="{CEFB9CCE-7932-40BB-844C-6C86D5D3A481}" dt="2024-09-12T04:19:34.676" v="7350" actId="113"/>
          <ac:graphicFrameMkLst>
            <pc:docMk/>
            <pc:sldMk cId="1121535843" sldId="292"/>
            <ac:graphicFrameMk id="22" creationId="{FAA52332-23F4-5C21-6F01-AA00A2C1353C}"/>
          </ac:graphicFrameMkLst>
        </pc:graphicFrameChg>
        <pc:picChg chg="add mod">
          <ac:chgData name="Aaron Kennedy" userId="46c318fb-f1c0-4001-912a-08092d57050d" providerId="ADAL" clId="{CEFB9CCE-7932-40BB-844C-6C86D5D3A481}" dt="2024-09-11T17:19:34.448" v="5493" actId="1076"/>
          <ac:picMkLst>
            <pc:docMk/>
            <pc:sldMk cId="1121535843" sldId="292"/>
            <ac:picMk id="5" creationId="{4D8B2CBE-F859-8EF6-486C-9508F0DD26B8}"/>
          </ac:picMkLst>
        </pc:picChg>
        <pc:picChg chg="add del mod">
          <ac:chgData name="Aaron Kennedy" userId="46c318fb-f1c0-4001-912a-08092d57050d" providerId="ADAL" clId="{CEFB9CCE-7932-40BB-844C-6C86D5D3A481}" dt="2024-09-08T12:02:02.399" v="3047" actId="478"/>
          <ac:picMkLst>
            <pc:docMk/>
            <pc:sldMk cId="1121535843" sldId="292"/>
            <ac:picMk id="5" creationId="{6EDD568C-38A1-BF71-30EB-5D56050B2026}"/>
          </ac:picMkLst>
        </pc:picChg>
        <pc:picChg chg="add del mod">
          <ac:chgData name="Aaron Kennedy" userId="46c318fb-f1c0-4001-912a-08092d57050d" providerId="ADAL" clId="{CEFB9CCE-7932-40BB-844C-6C86D5D3A481}" dt="2024-09-05T15:56:13.879" v="2008" actId="478"/>
          <ac:picMkLst>
            <pc:docMk/>
            <pc:sldMk cId="1121535843" sldId="292"/>
            <ac:picMk id="6" creationId="{36121B8C-3589-A1A0-E7BE-C35DBBC7A748}"/>
          </ac:picMkLst>
        </pc:picChg>
        <pc:picChg chg="add del mod">
          <ac:chgData name="Aaron Kennedy" userId="46c318fb-f1c0-4001-912a-08092d57050d" providerId="ADAL" clId="{CEFB9CCE-7932-40BB-844C-6C86D5D3A481}" dt="2024-09-08T12:04:52.790" v="3066" actId="478"/>
          <ac:picMkLst>
            <pc:docMk/>
            <pc:sldMk cId="1121535843" sldId="292"/>
            <ac:picMk id="7" creationId="{0AF59DD5-31CC-2180-AC83-FC37AEA26812}"/>
          </ac:picMkLst>
        </pc:picChg>
        <pc:picChg chg="add mod">
          <ac:chgData name="Aaron Kennedy" userId="46c318fb-f1c0-4001-912a-08092d57050d" providerId="ADAL" clId="{CEFB9CCE-7932-40BB-844C-6C86D5D3A481}" dt="2024-09-11T17:19:30.983" v="5492" actId="1036"/>
          <ac:picMkLst>
            <pc:docMk/>
            <pc:sldMk cId="1121535843" sldId="292"/>
            <ac:picMk id="7" creationId="{ECDB983D-5C6B-5AA2-E63F-E8AC58A0E690}"/>
          </ac:picMkLst>
        </pc:picChg>
        <pc:picChg chg="add del mod">
          <ac:chgData name="Aaron Kennedy" userId="46c318fb-f1c0-4001-912a-08092d57050d" providerId="ADAL" clId="{CEFB9CCE-7932-40BB-844C-6C86D5D3A481}" dt="2024-09-05T16:14:54.707" v="2044" actId="478"/>
          <ac:picMkLst>
            <pc:docMk/>
            <pc:sldMk cId="1121535843" sldId="292"/>
            <ac:picMk id="8" creationId="{8E938C11-91E4-FE29-7486-AED780F2B847}"/>
          </ac:picMkLst>
        </pc:picChg>
        <pc:picChg chg="add del mod">
          <ac:chgData name="Aaron Kennedy" userId="46c318fb-f1c0-4001-912a-08092d57050d" providerId="ADAL" clId="{CEFB9CCE-7932-40BB-844C-6C86D5D3A481}" dt="2024-09-11T17:23:11.843" v="5499" actId="478"/>
          <ac:picMkLst>
            <pc:docMk/>
            <pc:sldMk cId="1121535843" sldId="292"/>
            <ac:picMk id="9" creationId="{CBB53AD2-DCFA-A258-4DF4-04C7A78D9B7E}"/>
          </ac:picMkLst>
        </pc:picChg>
        <pc:picChg chg="add del mod">
          <ac:chgData name="Aaron Kennedy" userId="46c318fb-f1c0-4001-912a-08092d57050d" providerId="ADAL" clId="{CEFB9CCE-7932-40BB-844C-6C86D5D3A481}" dt="2024-09-11T17:20:59.471" v="5494" actId="478"/>
          <ac:picMkLst>
            <pc:docMk/>
            <pc:sldMk cId="1121535843" sldId="292"/>
            <ac:picMk id="11" creationId="{EC977D79-36F9-05D8-89B0-AD016108DBFD}"/>
          </ac:picMkLst>
        </pc:picChg>
        <pc:picChg chg="add del mod">
          <ac:chgData name="Aaron Kennedy" userId="46c318fb-f1c0-4001-912a-08092d57050d" providerId="ADAL" clId="{CEFB9CCE-7932-40BB-844C-6C86D5D3A481}" dt="2024-09-11T17:19:21.780" v="5489" actId="478"/>
          <ac:picMkLst>
            <pc:docMk/>
            <pc:sldMk cId="1121535843" sldId="292"/>
            <ac:picMk id="12" creationId="{4F3F5E47-2141-43D6-C899-F9A6E2BD6E63}"/>
          </ac:picMkLst>
        </pc:picChg>
        <pc:picChg chg="add del mod">
          <ac:chgData name="Aaron Kennedy" userId="46c318fb-f1c0-4001-912a-08092d57050d" providerId="ADAL" clId="{CEFB9CCE-7932-40BB-844C-6C86D5D3A481}" dt="2024-09-05T16:14:54.707" v="2044" actId="478"/>
          <ac:picMkLst>
            <pc:docMk/>
            <pc:sldMk cId="1121535843" sldId="292"/>
            <ac:picMk id="12" creationId="{F455A2C3-DCC3-EB33-B045-546C49FB722D}"/>
          </ac:picMkLst>
        </pc:picChg>
        <pc:picChg chg="add del mod">
          <ac:chgData name="Aaron Kennedy" userId="46c318fb-f1c0-4001-912a-08092d57050d" providerId="ADAL" clId="{CEFB9CCE-7932-40BB-844C-6C86D5D3A481}" dt="2024-09-05T16:14:54.707" v="2044" actId="478"/>
          <ac:picMkLst>
            <pc:docMk/>
            <pc:sldMk cId="1121535843" sldId="292"/>
            <ac:picMk id="14" creationId="{8348DB0A-A16F-4E5F-B605-C2199ECB9F52}"/>
          </ac:picMkLst>
        </pc:picChg>
        <pc:picChg chg="add mod">
          <ac:chgData name="Aaron Kennedy" userId="46c318fb-f1c0-4001-912a-08092d57050d" providerId="ADAL" clId="{CEFB9CCE-7932-40BB-844C-6C86D5D3A481}" dt="2024-09-11T17:23:41.387" v="5501" actId="14100"/>
          <ac:picMkLst>
            <pc:docMk/>
            <pc:sldMk cId="1121535843" sldId="292"/>
            <ac:picMk id="14" creationId="{E11B1E6B-7570-CA04-3189-CDF1A6E4461E}"/>
          </ac:picMkLst>
        </pc:picChg>
        <pc:picChg chg="add del mod">
          <ac:chgData name="Aaron Kennedy" userId="46c318fb-f1c0-4001-912a-08092d57050d" providerId="ADAL" clId="{CEFB9CCE-7932-40BB-844C-6C86D5D3A481}" dt="2024-09-11T17:19:20.098" v="5488" actId="478"/>
          <ac:picMkLst>
            <pc:docMk/>
            <pc:sldMk cId="1121535843" sldId="292"/>
            <ac:picMk id="17" creationId="{C61E7787-3E27-092C-A4E7-F7F18D6EC51C}"/>
          </ac:picMkLst>
        </pc:picChg>
        <pc:cxnChg chg="add mod">
          <ac:chgData name="Aaron Kennedy" userId="46c318fb-f1c0-4001-912a-08092d57050d" providerId="ADAL" clId="{CEFB9CCE-7932-40BB-844C-6C86D5D3A481}" dt="2024-09-11T17:45:23.614" v="5572" actId="14100"/>
          <ac:cxnSpMkLst>
            <pc:docMk/>
            <pc:sldMk cId="1121535843" sldId="292"/>
            <ac:cxnSpMk id="19" creationId="{F01748FD-CB39-C917-BCFF-C6A7A65B2D52}"/>
          </ac:cxnSpMkLst>
        </pc:cxnChg>
      </pc:sldChg>
      <pc:sldChg chg="addSp delSp modSp add mod">
        <pc:chgData name="Aaron Kennedy" userId="46c318fb-f1c0-4001-912a-08092d57050d" providerId="ADAL" clId="{CEFB9CCE-7932-40BB-844C-6C86D5D3A481}" dt="2024-09-12T03:49:38.100" v="7103" actId="20577"/>
        <pc:sldMkLst>
          <pc:docMk/>
          <pc:sldMk cId="3949195610" sldId="293"/>
        </pc:sldMkLst>
        <pc:spChg chg="del mod">
          <ac:chgData name="Aaron Kennedy" userId="46c318fb-f1c0-4001-912a-08092d57050d" providerId="ADAL" clId="{CEFB9CCE-7932-40BB-844C-6C86D5D3A481}" dt="2024-09-08T00:46:14.080" v="2211" actId="478"/>
          <ac:spMkLst>
            <pc:docMk/>
            <pc:sldMk cId="3949195610" sldId="293"/>
            <ac:spMk id="2" creationId="{69EEDECF-79F8-CAC2-D2EE-7C6DCFFEE0C0}"/>
          </ac:spMkLst>
        </pc:spChg>
        <pc:spChg chg="mod">
          <ac:chgData name="Aaron Kennedy" userId="46c318fb-f1c0-4001-912a-08092d57050d" providerId="ADAL" clId="{CEFB9CCE-7932-40BB-844C-6C86D5D3A481}" dt="2024-09-08T00:50:53.313" v="2247" actId="20577"/>
          <ac:spMkLst>
            <pc:docMk/>
            <pc:sldMk cId="3949195610" sldId="293"/>
            <ac:spMk id="3" creationId="{FE066267-7B4D-46FC-9488-F95B1650A0DF}"/>
          </ac:spMkLst>
        </pc:spChg>
        <pc:spChg chg="add del mod">
          <ac:chgData name="Aaron Kennedy" userId="46c318fb-f1c0-4001-912a-08092d57050d" providerId="ADAL" clId="{CEFB9CCE-7932-40BB-844C-6C86D5D3A481}" dt="2024-09-08T00:46:20.716" v="2212" actId="478"/>
          <ac:spMkLst>
            <pc:docMk/>
            <pc:sldMk cId="3949195610" sldId="293"/>
            <ac:spMk id="6" creationId="{A7877D7E-ABD0-37A8-C3B4-E0D492AFAC48}"/>
          </ac:spMkLst>
        </pc:spChg>
        <pc:spChg chg="add mod">
          <ac:chgData name="Aaron Kennedy" userId="46c318fb-f1c0-4001-912a-08092d57050d" providerId="ADAL" clId="{CEFB9CCE-7932-40BB-844C-6C86D5D3A481}" dt="2024-09-08T02:56:53.608" v="2527"/>
          <ac:spMkLst>
            <pc:docMk/>
            <pc:sldMk cId="3949195610" sldId="293"/>
            <ac:spMk id="17" creationId="{A75E020C-F479-00FA-3D47-27D82E4C0BB0}"/>
          </ac:spMkLst>
        </pc:spChg>
        <pc:spChg chg="add mod">
          <ac:chgData name="Aaron Kennedy" userId="46c318fb-f1c0-4001-912a-08092d57050d" providerId="ADAL" clId="{CEFB9CCE-7932-40BB-844C-6C86D5D3A481}" dt="2024-09-12T03:49:38.100" v="7103" actId="20577"/>
          <ac:spMkLst>
            <pc:docMk/>
            <pc:sldMk cId="3949195610" sldId="293"/>
            <ac:spMk id="22" creationId="{62EEBEEF-2EA7-FC58-3736-A3759C3D0682}"/>
          </ac:spMkLst>
        </pc:spChg>
        <pc:picChg chg="add del mod">
          <ac:chgData name="Aaron Kennedy" userId="46c318fb-f1c0-4001-912a-08092d57050d" providerId="ADAL" clId="{CEFB9CCE-7932-40BB-844C-6C86D5D3A481}" dt="2024-09-05T10:11:22.940" v="1494" actId="478"/>
          <ac:picMkLst>
            <pc:docMk/>
            <pc:sldMk cId="3949195610" sldId="293"/>
            <ac:picMk id="5" creationId="{5D58FE21-F8C6-F922-93CB-C20BE71C36A7}"/>
          </ac:picMkLst>
        </pc:picChg>
        <pc:picChg chg="add mod">
          <ac:chgData name="Aaron Kennedy" userId="46c318fb-f1c0-4001-912a-08092d57050d" providerId="ADAL" clId="{CEFB9CCE-7932-40BB-844C-6C86D5D3A481}" dt="2024-09-11T17:31:14.428" v="5525" actId="1076"/>
          <ac:picMkLst>
            <pc:docMk/>
            <pc:sldMk cId="3949195610" sldId="293"/>
            <ac:picMk id="5" creationId="{98720B6E-52D9-C275-35D1-BCD077A7DA30}"/>
          </ac:picMkLst>
        </pc:picChg>
        <pc:picChg chg="add del mod">
          <ac:chgData name="Aaron Kennedy" userId="46c318fb-f1c0-4001-912a-08092d57050d" providerId="ADAL" clId="{CEFB9CCE-7932-40BB-844C-6C86D5D3A481}" dt="2024-09-08T00:49:06.474" v="2220" actId="478"/>
          <ac:picMkLst>
            <pc:docMk/>
            <pc:sldMk cId="3949195610" sldId="293"/>
            <ac:picMk id="7" creationId="{163F9ECE-1430-CE52-664F-0C5B09C25D97}"/>
          </ac:picMkLst>
        </pc:picChg>
        <pc:picChg chg="add mod">
          <ac:chgData name="Aaron Kennedy" userId="46c318fb-f1c0-4001-912a-08092d57050d" providerId="ADAL" clId="{CEFB9CCE-7932-40BB-844C-6C86D5D3A481}" dt="2024-09-11T17:31:10.995" v="5524" actId="1076"/>
          <ac:picMkLst>
            <pc:docMk/>
            <pc:sldMk cId="3949195610" sldId="293"/>
            <ac:picMk id="7" creationId="{63F8984D-E9A5-1354-F454-42B1062A2120}"/>
          </ac:picMkLst>
        </pc:picChg>
        <pc:picChg chg="add del mod">
          <ac:chgData name="Aaron Kennedy" userId="46c318fb-f1c0-4001-912a-08092d57050d" providerId="ADAL" clId="{CEFB9CCE-7932-40BB-844C-6C86D5D3A481}" dt="2024-09-08T00:49:03.347" v="2219" actId="478"/>
          <ac:picMkLst>
            <pc:docMk/>
            <pc:sldMk cId="3949195610" sldId="293"/>
            <ac:picMk id="9" creationId="{31C59658-C999-5B3C-7A47-6FF28158C42D}"/>
          </ac:picMkLst>
        </pc:picChg>
        <pc:picChg chg="add mod">
          <ac:chgData name="Aaron Kennedy" userId="46c318fb-f1c0-4001-912a-08092d57050d" providerId="ADAL" clId="{CEFB9CCE-7932-40BB-844C-6C86D5D3A481}" dt="2024-09-11T17:05:06.397" v="5426" actId="1076"/>
          <ac:picMkLst>
            <pc:docMk/>
            <pc:sldMk cId="3949195610" sldId="293"/>
            <ac:picMk id="10" creationId="{0612D641-C367-DA09-94E8-98722B1F7CDD}"/>
          </ac:picMkLst>
        </pc:picChg>
        <pc:picChg chg="add del mod">
          <ac:chgData name="Aaron Kennedy" userId="46c318fb-f1c0-4001-912a-08092d57050d" providerId="ADAL" clId="{CEFB9CCE-7932-40BB-844C-6C86D5D3A481}" dt="2024-09-08T12:42:42.181" v="3094" actId="478"/>
          <ac:picMkLst>
            <pc:docMk/>
            <pc:sldMk cId="3949195610" sldId="293"/>
            <ac:picMk id="10" creationId="{15BC6B0F-4A7B-8A5E-0E42-48EBEB5A15EB}"/>
          </ac:picMkLst>
        </pc:picChg>
        <pc:picChg chg="add del mod">
          <ac:chgData name="Aaron Kennedy" userId="46c318fb-f1c0-4001-912a-08092d57050d" providerId="ADAL" clId="{CEFB9CCE-7932-40BB-844C-6C86D5D3A481}" dt="2024-09-08T00:52:19.149" v="2251" actId="478"/>
          <ac:picMkLst>
            <pc:docMk/>
            <pc:sldMk cId="3949195610" sldId="293"/>
            <ac:picMk id="12" creationId="{432E8511-6C74-064F-36A0-3D5F76DD171E}"/>
          </ac:picMkLst>
        </pc:picChg>
        <pc:picChg chg="add del mod">
          <ac:chgData name="Aaron Kennedy" userId="46c318fb-f1c0-4001-912a-08092d57050d" providerId="ADAL" clId="{CEFB9CCE-7932-40BB-844C-6C86D5D3A481}" dt="2024-09-08T12:39:08.512" v="3088" actId="478"/>
          <ac:picMkLst>
            <pc:docMk/>
            <pc:sldMk cId="3949195610" sldId="293"/>
            <ac:picMk id="14" creationId="{A8351025-2F94-F7AF-5801-88A3331D3568}"/>
          </ac:picMkLst>
        </pc:picChg>
        <pc:picChg chg="add del mod">
          <ac:chgData name="Aaron Kennedy" userId="46c318fb-f1c0-4001-912a-08092d57050d" providerId="ADAL" clId="{CEFB9CCE-7932-40BB-844C-6C86D5D3A481}" dt="2024-09-11T17:05:03.378" v="5425" actId="478"/>
          <ac:picMkLst>
            <pc:docMk/>
            <pc:sldMk cId="3949195610" sldId="293"/>
            <ac:picMk id="16" creationId="{640E0F16-EF54-211E-E45A-71C179543B7C}"/>
          </ac:picMkLst>
        </pc:picChg>
        <pc:picChg chg="add del mod">
          <ac:chgData name="Aaron Kennedy" userId="46c318fb-f1c0-4001-912a-08092d57050d" providerId="ADAL" clId="{CEFB9CCE-7932-40BB-844C-6C86D5D3A481}" dt="2024-09-11T17:31:06.602" v="5523" actId="478"/>
          <ac:picMkLst>
            <pc:docMk/>
            <pc:sldMk cId="3949195610" sldId="293"/>
            <ac:picMk id="19" creationId="{555314DF-0884-1476-2A77-832686E5FA32}"/>
          </ac:picMkLst>
        </pc:picChg>
        <pc:picChg chg="add del mod">
          <ac:chgData name="Aaron Kennedy" userId="46c318fb-f1c0-4001-912a-08092d57050d" providerId="ADAL" clId="{CEFB9CCE-7932-40BB-844C-6C86D5D3A481}" dt="2024-09-11T17:31:06.602" v="5523" actId="478"/>
          <ac:picMkLst>
            <pc:docMk/>
            <pc:sldMk cId="3949195610" sldId="293"/>
            <ac:picMk id="21" creationId="{738FFD55-A42D-754E-6701-DAF82B54343F}"/>
          </ac:picMkLst>
        </pc:picChg>
      </pc:sldChg>
      <pc:sldChg chg="modSp new mod">
        <pc:chgData name="Aaron Kennedy" userId="46c318fb-f1c0-4001-912a-08092d57050d" providerId="ADAL" clId="{CEFB9CCE-7932-40BB-844C-6C86D5D3A481}" dt="2024-09-12T04:31:36.748" v="7776" actId="27636"/>
        <pc:sldMkLst>
          <pc:docMk/>
          <pc:sldMk cId="3565742451" sldId="294"/>
        </pc:sldMkLst>
        <pc:spChg chg="mod">
          <ac:chgData name="Aaron Kennedy" userId="46c318fb-f1c0-4001-912a-08092d57050d" providerId="ADAL" clId="{CEFB9CCE-7932-40BB-844C-6C86D5D3A481}" dt="2024-09-12T04:31:36.748" v="7776" actId="27636"/>
          <ac:spMkLst>
            <pc:docMk/>
            <pc:sldMk cId="3565742451" sldId="294"/>
            <ac:spMk id="2" creationId="{C6DC3645-931B-78EA-AC94-4DC371F4FECF}"/>
          </ac:spMkLst>
        </pc:spChg>
        <pc:spChg chg="mod">
          <ac:chgData name="Aaron Kennedy" userId="46c318fb-f1c0-4001-912a-08092d57050d" providerId="ADAL" clId="{CEFB9CCE-7932-40BB-844C-6C86D5D3A481}" dt="2024-09-11T18:58:45.906" v="5684" actId="20577"/>
          <ac:spMkLst>
            <pc:docMk/>
            <pc:sldMk cId="3565742451" sldId="294"/>
            <ac:spMk id="3" creationId="{E6E3D664-B690-CEBF-F264-0C377FF941AD}"/>
          </ac:spMkLst>
        </pc:spChg>
      </pc:sldChg>
      <pc:sldChg chg="addSp delSp modSp add mod">
        <pc:chgData name="Aaron Kennedy" userId="46c318fb-f1c0-4001-912a-08092d57050d" providerId="ADAL" clId="{CEFB9CCE-7932-40BB-844C-6C86D5D3A481}" dt="2024-09-12T03:36:50.217" v="6722" actId="1037"/>
        <pc:sldMkLst>
          <pc:docMk/>
          <pc:sldMk cId="1525909643" sldId="295"/>
        </pc:sldMkLst>
        <pc:spChg chg="del mod">
          <ac:chgData name="Aaron Kennedy" userId="46c318fb-f1c0-4001-912a-08092d57050d" providerId="ADAL" clId="{CEFB9CCE-7932-40BB-844C-6C86D5D3A481}" dt="2024-09-08T03:12:07.011" v="2609" actId="478"/>
          <ac:spMkLst>
            <pc:docMk/>
            <pc:sldMk cId="1525909643" sldId="295"/>
            <ac:spMk id="3" creationId="{FE066267-7B4D-46FC-9488-F95B1650A0DF}"/>
          </ac:spMkLst>
        </pc:spChg>
        <pc:spChg chg="add mod">
          <ac:chgData name="Aaron Kennedy" userId="46c318fb-f1c0-4001-912a-08092d57050d" providerId="ADAL" clId="{CEFB9CCE-7932-40BB-844C-6C86D5D3A481}" dt="2024-09-11T18:34:35.405" v="5632"/>
          <ac:spMkLst>
            <pc:docMk/>
            <pc:sldMk cId="1525909643" sldId="295"/>
            <ac:spMk id="4" creationId="{0996BAB6-5126-E43C-2145-E1E68DFD103D}"/>
          </ac:spMkLst>
        </pc:spChg>
        <pc:spChg chg="add del mod">
          <ac:chgData name="Aaron Kennedy" userId="46c318fb-f1c0-4001-912a-08092d57050d" providerId="ADAL" clId="{CEFB9CCE-7932-40BB-844C-6C86D5D3A481}" dt="2024-09-07T20:57:07.781" v="2135" actId="478"/>
          <ac:spMkLst>
            <pc:docMk/>
            <pc:sldMk cId="1525909643" sldId="295"/>
            <ac:spMk id="4" creationId="{0F6D5A78-BCBA-3EBF-C91F-1E0D773D4357}"/>
          </ac:spMkLst>
        </pc:spChg>
        <pc:spChg chg="add mod">
          <ac:chgData name="Aaron Kennedy" userId="46c318fb-f1c0-4001-912a-08092d57050d" providerId="ADAL" clId="{CEFB9CCE-7932-40BB-844C-6C86D5D3A481}" dt="2024-09-11T18:34:45.423" v="5634" actId="1076"/>
          <ac:spMkLst>
            <pc:docMk/>
            <pc:sldMk cId="1525909643" sldId="295"/>
            <ac:spMk id="7" creationId="{A739F869-A8C1-C622-800F-E5F3100998BC}"/>
          </ac:spMkLst>
        </pc:spChg>
        <pc:spChg chg="add del mod">
          <ac:chgData name="Aaron Kennedy" userId="46c318fb-f1c0-4001-912a-08092d57050d" providerId="ADAL" clId="{CEFB9CCE-7932-40BB-844C-6C86D5D3A481}" dt="2024-09-07T20:57:12.376" v="2136" actId="478"/>
          <ac:spMkLst>
            <pc:docMk/>
            <pc:sldMk cId="1525909643" sldId="295"/>
            <ac:spMk id="10" creationId="{6299095D-9A08-0CE4-97EE-249E6494AF05}"/>
          </ac:spMkLst>
        </pc:spChg>
        <pc:spChg chg="add mod">
          <ac:chgData name="Aaron Kennedy" userId="46c318fb-f1c0-4001-912a-08092d57050d" providerId="ADAL" clId="{CEFB9CCE-7932-40BB-844C-6C86D5D3A481}" dt="2024-09-11T18:38:12.662" v="5647" actId="1076"/>
          <ac:spMkLst>
            <pc:docMk/>
            <pc:sldMk cId="1525909643" sldId="295"/>
            <ac:spMk id="10" creationId="{D3BE8947-7462-9F86-4BF5-DCCA150D403B}"/>
          </ac:spMkLst>
        </pc:spChg>
        <pc:spChg chg="add mod">
          <ac:chgData name="Aaron Kennedy" userId="46c318fb-f1c0-4001-912a-08092d57050d" providerId="ADAL" clId="{CEFB9CCE-7932-40BB-844C-6C86D5D3A481}" dt="2024-09-08T03:04:16.888" v="2569"/>
          <ac:spMkLst>
            <pc:docMk/>
            <pc:sldMk cId="1525909643" sldId="295"/>
            <ac:spMk id="13" creationId="{405ED178-5CD3-C250-3B7C-D69320A2BD21}"/>
          </ac:spMkLst>
        </pc:spChg>
        <pc:spChg chg="add mod">
          <ac:chgData name="Aaron Kennedy" userId="46c318fb-f1c0-4001-912a-08092d57050d" providerId="ADAL" clId="{CEFB9CCE-7932-40BB-844C-6C86D5D3A481}" dt="2024-09-11T18:40:50.799" v="5649" actId="1076"/>
          <ac:spMkLst>
            <pc:docMk/>
            <pc:sldMk cId="1525909643" sldId="295"/>
            <ac:spMk id="15" creationId="{62F85EFD-B0E0-E5A5-7959-EB86306C4371}"/>
          </ac:spMkLst>
        </pc:spChg>
        <pc:spChg chg="add del mod">
          <ac:chgData name="Aaron Kennedy" userId="46c318fb-f1c0-4001-912a-08092d57050d" providerId="ADAL" clId="{CEFB9CCE-7932-40BB-844C-6C86D5D3A481}" dt="2024-09-08T03:12:43.701" v="2614"/>
          <ac:spMkLst>
            <pc:docMk/>
            <pc:sldMk cId="1525909643" sldId="295"/>
            <ac:spMk id="15" creationId="{92BE1D2A-D047-8112-416D-004297B2F072}"/>
          </ac:spMkLst>
        </pc:spChg>
        <pc:spChg chg="add mod">
          <ac:chgData name="Aaron Kennedy" userId="46c318fb-f1c0-4001-912a-08092d57050d" providerId="ADAL" clId="{CEFB9CCE-7932-40BB-844C-6C86D5D3A481}" dt="2024-09-08T03:12:10.953" v="2611"/>
          <ac:spMkLst>
            <pc:docMk/>
            <pc:sldMk cId="1525909643" sldId="295"/>
            <ac:spMk id="16" creationId="{0AA03EFB-37DC-6F9E-F960-2A9C7E5DE206}"/>
          </ac:spMkLst>
        </pc:spChg>
        <pc:spChg chg="add mod">
          <ac:chgData name="Aaron Kennedy" userId="46c318fb-f1c0-4001-912a-08092d57050d" providerId="ADAL" clId="{CEFB9CCE-7932-40BB-844C-6C86D5D3A481}" dt="2024-09-08T03:12:43.701" v="2614"/>
          <ac:spMkLst>
            <pc:docMk/>
            <pc:sldMk cId="1525909643" sldId="295"/>
            <ac:spMk id="17" creationId="{DFF705EA-100B-76F9-F344-811D37363445}"/>
          </ac:spMkLst>
        </pc:spChg>
        <pc:spChg chg="add mod">
          <ac:chgData name="Aaron Kennedy" userId="46c318fb-f1c0-4001-912a-08092d57050d" providerId="ADAL" clId="{CEFB9CCE-7932-40BB-844C-6C86D5D3A481}" dt="2024-09-12T03:36:50.217" v="6722" actId="1037"/>
          <ac:spMkLst>
            <pc:docMk/>
            <pc:sldMk cId="1525909643" sldId="295"/>
            <ac:spMk id="18" creationId="{9A685A6C-BD94-D45C-5847-387833A6A892}"/>
          </ac:spMkLst>
        </pc:spChg>
        <pc:picChg chg="add mod">
          <ac:chgData name="Aaron Kennedy" userId="46c318fb-f1c0-4001-912a-08092d57050d" providerId="ADAL" clId="{CEFB9CCE-7932-40BB-844C-6C86D5D3A481}" dt="2024-09-11T10:05:09.313" v="5351" actId="1076"/>
          <ac:picMkLst>
            <pc:docMk/>
            <pc:sldMk cId="1525909643" sldId="295"/>
            <ac:picMk id="3" creationId="{F8D10D80-7ED3-3586-E8E5-F3817897F754}"/>
          </ac:picMkLst>
        </pc:picChg>
        <pc:picChg chg="add del mod">
          <ac:chgData name="Aaron Kennedy" userId="46c318fb-f1c0-4001-912a-08092d57050d" providerId="ADAL" clId="{CEFB9CCE-7932-40BB-844C-6C86D5D3A481}" dt="2024-09-11T10:05:11.781" v="5352" actId="478"/>
          <ac:picMkLst>
            <pc:docMk/>
            <pc:sldMk cId="1525909643" sldId="295"/>
            <ac:picMk id="6" creationId="{DB211E8A-E39B-FD8D-D6A2-15FCA879A0AB}"/>
          </ac:picMkLst>
        </pc:picChg>
        <pc:picChg chg="add del mod">
          <ac:chgData name="Aaron Kennedy" userId="46c318fb-f1c0-4001-912a-08092d57050d" providerId="ADAL" clId="{CEFB9CCE-7932-40BB-844C-6C86D5D3A481}" dt="2024-09-11T10:05:02.722" v="5350" actId="478"/>
          <ac:picMkLst>
            <pc:docMk/>
            <pc:sldMk cId="1525909643" sldId="295"/>
            <ac:picMk id="8" creationId="{B745CD38-531B-8CBF-1A69-19835A3D6211}"/>
          </ac:picMkLst>
        </pc:picChg>
        <pc:picChg chg="del">
          <ac:chgData name="Aaron Kennedy" userId="46c318fb-f1c0-4001-912a-08092d57050d" providerId="ADAL" clId="{CEFB9CCE-7932-40BB-844C-6C86D5D3A481}" dt="2024-09-05T09:32:44.344" v="1280" actId="478"/>
          <ac:picMkLst>
            <pc:docMk/>
            <pc:sldMk cId="1525909643" sldId="295"/>
            <ac:picMk id="11" creationId="{C25BEC8E-65F3-0321-562D-5F59A1B36B70}"/>
          </ac:picMkLst>
        </pc:picChg>
        <pc:picChg chg="add del mod">
          <ac:chgData name="Aaron Kennedy" userId="46c318fb-f1c0-4001-912a-08092d57050d" providerId="ADAL" clId="{CEFB9CCE-7932-40BB-844C-6C86D5D3A481}" dt="2024-09-11T10:04:42.548" v="5346" actId="478"/>
          <ac:picMkLst>
            <pc:docMk/>
            <pc:sldMk cId="1525909643" sldId="295"/>
            <ac:picMk id="12" creationId="{C67E9992-5E28-2B8B-8B51-E07234BF52C5}"/>
          </ac:picMkLst>
        </pc:picChg>
        <pc:picChg chg="del">
          <ac:chgData name="Aaron Kennedy" userId="46c318fb-f1c0-4001-912a-08092d57050d" providerId="ADAL" clId="{CEFB9CCE-7932-40BB-844C-6C86D5D3A481}" dt="2024-09-05T09:32:44.344" v="1280" actId="478"/>
          <ac:picMkLst>
            <pc:docMk/>
            <pc:sldMk cId="1525909643" sldId="295"/>
            <ac:picMk id="13" creationId="{6DBCD13E-50D4-83BB-872D-204742795233}"/>
          </ac:picMkLst>
        </pc:picChg>
        <pc:picChg chg="add mod">
          <ac:chgData name="Aaron Kennedy" userId="46c318fb-f1c0-4001-912a-08092d57050d" providerId="ADAL" clId="{CEFB9CCE-7932-40BB-844C-6C86D5D3A481}" dt="2024-09-11T10:05:23.810" v="5355" actId="1076"/>
          <ac:picMkLst>
            <pc:docMk/>
            <pc:sldMk cId="1525909643" sldId="295"/>
            <ac:picMk id="14" creationId="{AAFF6EE3-759B-6BDD-328F-7AF4CCA9BE78}"/>
          </ac:picMkLst>
        </pc:picChg>
        <pc:picChg chg="del">
          <ac:chgData name="Aaron Kennedy" userId="46c318fb-f1c0-4001-912a-08092d57050d" providerId="ADAL" clId="{CEFB9CCE-7932-40BB-844C-6C86D5D3A481}" dt="2024-09-05T09:32:44.344" v="1280" actId="478"/>
          <ac:picMkLst>
            <pc:docMk/>
            <pc:sldMk cId="1525909643" sldId="295"/>
            <ac:picMk id="15" creationId="{1ADBC1FB-9921-8702-70D8-B004205B1B13}"/>
          </ac:picMkLst>
        </pc:picChg>
        <pc:picChg chg="add mod">
          <ac:chgData name="Aaron Kennedy" userId="46c318fb-f1c0-4001-912a-08092d57050d" providerId="ADAL" clId="{CEFB9CCE-7932-40BB-844C-6C86D5D3A481}" dt="2024-09-11T10:05:18.715" v="5354" actId="1076"/>
          <ac:picMkLst>
            <pc:docMk/>
            <pc:sldMk cId="1525909643" sldId="295"/>
            <ac:picMk id="16" creationId="{91D197F2-AFBA-45F6-AF75-8DF1A304B3E0}"/>
          </ac:picMkLst>
        </pc:picChg>
        <pc:cxnChg chg="add mod">
          <ac:chgData name="Aaron Kennedy" userId="46c318fb-f1c0-4001-912a-08092d57050d" providerId="ADAL" clId="{CEFB9CCE-7932-40BB-844C-6C86D5D3A481}" dt="2024-09-11T18:34:35.405" v="5632"/>
          <ac:cxnSpMkLst>
            <pc:docMk/>
            <pc:sldMk cId="1525909643" sldId="295"/>
            <ac:cxnSpMk id="5" creationId="{055FF187-972B-1A93-D6C4-9474A9867018}"/>
          </ac:cxnSpMkLst>
        </pc:cxnChg>
        <pc:cxnChg chg="add mod">
          <ac:chgData name="Aaron Kennedy" userId="46c318fb-f1c0-4001-912a-08092d57050d" providerId="ADAL" clId="{CEFB9CCE-7932-40BB-844C-6C86D5D3A481}" dt="2024-09-11T18:34:45.423" v="5634" actId="1076"/>
          <ac:cxnSpMkLst>
            <pc:docMk/>
            <pc:sldMk cId="1525909643" sldId="295"/>
            <ac:cxnSpMk id="9" creationId="{808EAE0A-984C-E5BA-108F-0D75F74749CA}"/>
          </ac:cxnSpMkLst>
        </pc:cxnChg>
        <pc:cxnChg chg="add mod">
          <ac:chgData name="Aaron Kennedy" userId="46c318fb-f1c0-4001-912a-08092d57050d" providerId="ADAL" clId="{CEFB9CCE-7932-40BB-844C-6C86D5D3A481}" dt="2024-09-11T18:38:12.662" v="5647" actId="1076"/>
          <ac:cxnSpMkLst>
            <pc:docMk/>
            <pc:sldMk cId="1525909643" sldId="295"/>
            <ac:cxnSpMk id="11" creationId="{C1B4782D-8CE5-9059-3427-2B2FF3AFC517}"/>
          </ac:cxnSpMkLst>
        </pc:cxnChg>
        <pc:cxnChg chg="add mod">
          <ac:chgData name="Aaron Kennedy" userId="46c318fb-f1c0-4001-912a-08092d57050d" providerId="ADAL" clId="{CEFB9CCE-7932-40BB-844C-6C86D5D3A481}" dt="2024-09-11T18:40:50.799" v="5649" actId="1076"/>
          <ac:cxnSpMkLst>
            <pc:docMk/>
            <pc:sldMk cId="1525909643" sldId="295"/>
            <ac:cxnSpMk id="19" creationId="{C8476B46-6E1A-8CA7-69A4-A5FA7A1380D7}"/>
          </ac:cxnSpMkLst>
        </pc:cxnChg>
      </pc:sldChg>
      <pc:sldChg chg="addSp delSp modSp add mod">
        <pc:chgData name="Aaron Kennedy" userId="46c318fb-f1c0-4001-912a-08092d57050d" providerId="ADAL" clId="{CEFB9CCE-7932-40BB-844C-6C86D5D3A481}" dt="2024-09-12T03:33:03.730" v="6555" actId="20577"/>
        <pc:sldMkLst>
          <pc:docMk/>
          <pc:sldMk cId="2281640591" sldId="296"/>
        </pc:sldMkLst>
        <pc:spChg chg="del">
          <ac:chgData name="Aaron Kennedy" userId="46c318fb-f1c0-4001-912a-08092d57050d" providerId="ADAL" clId="{CEFB9CCE-7932-40BB-844C-6C86D5D3A481}" dt="2024-09-05T09:40:53.705" v="1302" actId="931"/>
          <ac:spMkLst>
            <pc:docMk/>
            <pc:sldMk cId="2281640591" sldId="296"/>
            <ac:spMk id="2" creationId="{69EEDECF-79F8-CAC2-D2EE-7C6DCFFEE0C0}"/>
          </ac:spMkLst>
        </pc:spChg>
        <pc:spChg chg="mod">
          <ac:chgData name="Aaron Kennedy" userId="46c318fb-f1c0-4001-912a-08092d57050d" providerId="ADAL" clId="{CEFB9CCE-7932-40BB-844C-6C86D5D3A481}" dt="2024-09-08T03:13:41.963" v="2626" actId="14100"/>
          <ac:spMkLst>
            <pc:docMk/>
            <pc:sldMk cId="2281640591" sldId="296"/>
            <ac:spMk id="3" creationId="{FE066267-7B4D-46FC-9488-F95B1650A0DF}"/>
          </ac:spMkLst>
        </pc:spChg>
        <pc:spChg chg="add mod">
          <ac:chgData name="Aaron Kennedy" userId="46c318fb-f1c0-4001-912a-08092d57050d" providerId="ADAL" clId="{CEFB9CCE-7932-40BB-844C-6C86D5D3A481}" dt="2024-09-11T18:21:00.003" v="5625" actId="1076"/>
          <ac:spMkLst>
            <pc:docMk/>
            <pc:sldMk cId="2281640591" sldId="296"/>
            <ac:spMk id="5" creationId="{F3C19734-FE2D-C29A-7D5C-33A737572642}"/>
          </ac:spMkLst>
        </pc:spChg>
        <pc:spChg chg="add mod">
          <ac:chgData name="Aaron Kennedy" userId="46c318fb-f1c0-4001-912a-08092d57050d" providerId="ADAL" clId="{CEFB9CCE-7932-40BB-844C-6C86D5D3A481}" dt="2024-09-11T18:21:29.812" v="5627" actId="1076"/>
          <ac:spMkLst>
            <pc:docMk/>
            <pc:sldMk cId="2281640591" sldId="296"/>
            <ac:spMk id="9" creationId="{3DDDE63C-A715-302A-0882-D026B645DEC9}"/>
          </ac:spMkLst>
        </pc:spChg>
        <pc:spChg chg="add mod">
          <ac:chgData name="Aaron Kennedy" userId="46c318fb-f1c0-4001-912a-08092d57050d" providerId="ADAL" clId="{CEFB9CCE-7932-40BB-844C-6C86D5D3A481}" dt="2024-09-11T18:22:44.035" v="5629" actId="1076"/>
          <ac:spMkLst>
            <pc:docMk/>
            <pc:sldMk cId="2281640591" sldId="296"/>
            <ac:spMk id="11" creationId="{8AEDD6CE-DB7C-CD99-8F55-CA95299D5220}"/>
          </ac:spMkLst>
        </pc:spChg>
        <pc:spChg chg="add mod">
          <ac:chgData name="Aaron Kennedy" userId="46c318fb-f1c0-4001-912a-08092d57050d" providerId="ADAL" clId="{CEFB9CCE-7932-40BB-844C-6C86D5D3A481}" dt="2024-09-11T18:34:00.901" v="5631" actId="1076"/>
          <ac:spMkLst>
            <pc:docMk/>
            <pc:sldMk cId="2281640591" sldId="296"/>
            <ac:spMk id="13" creationId="{9E4C9836-F754-47C8-61DF-9F326AB57229}"/>
          </ac:spMkLst>
        </pc:spChg>
        <pc:spChg chg="add del mod">
          <ac:chgData name="Aaron Kennedy" userId="46c318fb-f1c0-4001-912a-08092d57050d" providerId="ADAL" clId="{CEFB9CCE-7932-40BB-844C-6C86D5D3A481}" dt="2024-09-08T00:14:18.996" v="2177" actId="478"/>
          <ac:spMkLst>
            <pc:docMk/>
            <pc:sldMk cId="2281640591" sldId="296"/>
            <ac:spMk id="14" creationId="{68AFAE4C-E26F-8C19-D270-A2C3B4169EC6}"/>
          </ac:spMkLst>
        </pc:spChg>
        <pc:spChg chg="add mod">
          <ac:chgData name="Aaron Kennedy" userId="46c318fb-f1c0-4001-912a-08092d57050d" providerId="ADAL" clId="{CEFB9CCE-7932-40BB-844C-6C86D5D3A481}" dt="2024-09-08T03:04:09.870" v="2568"/>
          <ac:spMkLst>
            <pc:docMk/>
            <pc:sldMk cId="2281640591" sldId="296"/>
            <ac:spMk id="17" creationId="{F205360A-3A27-5CEA-1054-825244DC3B0F}"/>
          </ac:spMkLst>
        </pc:spChg>
        <pc:spChg chg="add mod">
          <ac:chgData name="Aaron Kennedy" userId="46c318fb-f1c0-4001-912a-08092d57050d" providerId="ADAL" clId="{CEFB9CCE-7932-40BB-844C-6C86D5D3A481}" dt="2024-09-12T03:33:03.730" v="6555" actId="20577"/>
          <ac:spMkLst>
            <pc:docMk/>
            <pc:sldMk cId="2281640591" sldId="296"/>
            <ac:spMk id="18" creationId="{476F3954-D183-3FA4-38B5-05FBB95352BD}"/>
          </ac:spMkLst>
        </pc:spChg>
        <pc:picChg chg="add mod">
          <ac:chgData name="Aaron Kennedy" userId="46c318fb-f1c0-4001-912a-08092d57050d" providerId="ADAL" clId="{CEFB9CCE-7932-40BB-844C-6C86D5D3A481}" dt="2024-09-11T17:06:32.829" v="5440" actId="1076"/>
          <ac:picMkLst>
            <pc:docMk/>
            <pc:sldMk cId="2281640591" sldId="296"/>
            <ac:picMk id="4" creationId="{EE213B8E-0972-B1BD-9E65-7515C1F13382}"/>
          </ac:picMkLst>
        </pc:picChg>
        <pc:picChg chg="add del mod">
          <ac:chgData name="Aaron Kennedy" userId="46c318fb-f1c0-4001-912a-08092d57050d" providerId="ADAL" clId="{CEFB9CCE-7932-40BB-844C-6C86D5D3A481}" dt="2024-09-08T00:14:15.620" v="2176" actId="478"/>
          <ac:picMkLst>
            <pc:docMk/>
            <pc:sldMk cId="2281640591" sldId="296"/>
            <ac:picMk id="5" creationId="{3F57FFE2-7077-D8C0-EF73-B43A21F1EF5A}"/>
          </ac:picMkLst>
        </pc:picChg>
        <pc:picChg chg="add del mod">
          <ac:chgData name="Aaron Kennedy" userId="46c318fb-f1c0-4001-912a-08092d57050d" providerId="ADAL" clId="{CEFB9CCE-7932-40BB-844C-6C86D5D3A481}" dt="2024-09-11T10:07:11.802" v="5402" actId="478"/>
          <ac:picMkLst>
            <pc:docMk/>
            <pc:sldMk cId="2281640591" sldId="296"/>
            <ac:picMk id="6" creationId="{B863A846-1CBE-AB7C-D918-DEEA803C3B47}"/>
          </ac:picMkLst>
        </pc:picChg>
        <pc:picChg chg="add del mod">
          <ac:chgData name="Aaron Kennedy" userId="46c318fb-f1c0-4001-912a-08092d57050d" providerId="ADAL" clId="{CEFB9CCE-7932-40BB-844C-6C86D5D3A481}" dt="2024-09-05T09:56:58.368" v="1381" actId="478"/>
          <ac:picMkLst>
            <pc:docMk/>
            <pc:sldMk cId="2281640591" sldId="296"/>
            <ac:picMk id="7" creationId="{2E4FA2B8-3646-B000-356B-58E73DA013D1}"/>
          </ac:picMkLst>
        </pc:picChg>
        <pc:picChg chg="add del mod">
          <ac:chgData name="Aaron Kennedy" userId="46c318fb-f1c0-4001-912a-08092d57050d" providerId="ADAL" clId="{CEFB9CCE-7932-40BB-844C-6C86D5D3A481}" dt="2024-09-11T10:07:19.621" v="5404" actId="478"/>
          <ac:picMkLst>
            <pc:docMk/>
            <pc:sldMk cId="2281640591" sldId="296"/>
            <ac:picMk id="8" creationId="{08951F3F-6CBB-D531-FB30-DFD6A710FCBF}"/>
          </ac:picMkLst>
        </pc:picChg>
        <pc:picChg chg="add del mod">
          <ac:chgData name="Aaron Kennedy" userId="46c318fb-f1c0-4001-912a-08092d57050d" providerId="ADAL" clId="{CEFB9CCE-7932-40BB-844C-6C86D5D3A481}" dt="2024-09-08T00:13:47.435" v="2170" actId="478"/>
          <ac:picMkLst>
            <pc:docMk/>
            <pc:sldMk cId="2281640591" sldId="296"/>
            <ac:picMk id="9" creationId="{3E843590-D105-4898-B40E-F1E484A0485B}"/>
          </ac:picMkLst>
        </pc:picChg>
        <pc:picChg chg="add del mod">
          <ac:chgData name="Aaron Kennedy" userId="46c318fb-f1c0-4001-912a-08092d57050d" providerId="ADAL" clId="{CEFB9CCE-7932-40BB-844C-6C86D5D3A481}" dt="2024-09-08T00:13:45.327" v="2169" actId="478"/>
          <ac:picMkLst>
            <pc:docMk/>
            <pc:sldMk cId="2281640591" sldId="296"/>
            <ac:picMk id="11" creationId="{90510672-75B7-E23E-62A2-B917BBAF1DE5}"/>
          </ac:picMkLst>
        </pc:picChg>
        <pc:picChg chg="add del mod">
          <ac:chgData name="Aaron Kennedy" userId="46c318fb-f1c0-4001-912a-08092d57050d" providerId="ADAL" clId="{CEFB9CCE-7932-40BB-844C-6C86D5D3A481}" dt="2024-09-08T00:13:31.606" v="2166" actId="478"/>
          <ac:picMkLst>
            <pc:docMk/>
            <pc:sldMk cId="2281640591" sldId="296"/>
            <ac:picMk id="12" creationId="{D05F590E-81F9-1FE5-2BE1-FD2377225D87}"/>
          </ac:picMkLst>
        </pc:picChg>
        <pc:picChg chg="add del mod">
          <ac:chgData name="Aaron Kennedy" userId="46c318fb-f1c0-4001-912a-08092d57050d" providerId="ADAL" clId="{CEFB9CCE-7932-40BB-844C-6C86D5D3A481}" dt="2024-09-11T10:06:51.180" v="5365" actId="478"/>
          <ac:picMkLst>
            <pc:docMk/>
            <pc:sldMk cId="2281640591" sldId="296"/>
            <ac:picMk id="16" creationId="{C46AD04F-8E22-7EB7-DCF4-E70B0EA9309A}"/>
          </ac:picMkLst>
        </pc:picChg>
        <pc:picChg chg="add mod">
          <ac:chgData name="Aaron Kennedy" userId="46c318fb-f1c0-4001-912a-08092d57050d" providerId="ADAL" clId="{CEFB9CCE-7932-40BB-844C-6C86D5D3A481}" dt="2024-09-11T10:07:27.724" v="5407" actId="1036"/>
          <ac:picMkLst>
            <pc:docMk/>
            <pc:sldMk cId="2281640591" sldId="296"/>
            <ac:picMk id="19" creationId="{DA60341E-72C1-5DC4-2609-9A2D8D674960}"/>
          </ac:picMkLst>
        </pc:picChg>
        <pc:picChg chg="add mod">
          <ac:chgData name="Aaron Kennedy" userId="46c318fb-f1c0-4001-912a-08092d57050d" providerId="ADAL" clId="{CEFB9CCE-7932-40BB-844C-6C86D5D3A481}" dt="2024-09-11T18:20:51.358" v="5623" actId="1036"/>
          <ac:picMkLst>
            <pc:docMk/>
            <pc:sldMk cId="2281640591" sldId="296"/>
            <ac:picMk id="22" creationId="{82903064-019B-55D3-091C-D5BC8EDC12BA}"/>
          </ac:picMkLst>
        </pc:picChg>
        <pc:picChg chg="add del mod">
          <ac:chgData name="Aaron Kennedy" userId="46c318fb-f1c0-4001-912a-08092d57050d" providerId="ADAL" clId="{CEFB9CCE-7932-40BB-844C-6C86D5D3A481}" dt="2024-09-11T17:06:28.872" v="5439" actId="21"/>
          <ac:picMkLst>
            <pc:docMk/>
            <pc:sldMk cId="2281640591" sldId="296"/>
            <ac:picMk id="24" creationId="{B07FC97F-8324-6006-DC65-CB928CB56773}"/>
          </ac:picMkLst>
        </pc:picChg>
        <pc:cxnChg chg="add mod">
          <ac:chgData name="Aaron Kennedy" userId="46c318fb-f1c0-4001-912a-08092d57050d" providerId="ADAL" clId="{CEFB9CCE-7932-40BB-844C-6C86D5D3A481}" dt="2024-09-11T18:21:00.003" v="5625" actId="1076"/>
          <ac:cxnSpMkLst>
            <pc:docMk/>
            <pc:sldMk cId="2281640591" sldId="296"/>
            <ac:cxnSpMk id="7" creationId="{F395E7A8-B6F4-E351-386D-04014A3E13D8}"/>
          </ac:cxnSpMkLst>
        </pc:cxnChg>
        <pc:cxnChg chg="add mod">
          <ac:chgData name="Aaron Kennedy" userId="46c318fb-f1c0-4001-912a-08092d57050d" providerId="ADAL" clId="{CEFB9CCE-7932-40BB-844C-6C86D5D3A481}" dt="2024-09-11T18:21:29.812" v="5627" actId="1076"/>
          <ac:cxnSpMkLst>
            <pc:docMk/>
            <pc:sldMk cId="2281640591" sldId="296"/>
            <ac:cxnSpMk id="10" creationId="{E94C07CC-CCF2-F750-7D0C-27471C08DED3}"/>
          </ac:cxnSpMkLst>
        </pc:cxnChg>
        <pc:cxnChg chg="add mod">
          <ac:chgData name="Aaron Kennedy" userId="46c318fb-f1c0-4001-912a-08092d57050d" providerId="ADAL" clId="{CEFB9CCE-7932-40BB-844C-6C86D5D3A481}" dt="2024-09-11T18:22:44.035" v="5629" actId="1076"/>
          <ac:cxnSpMkLst>
            <pc:docMk/>
            <pc:sldMk cId="2281640591" sldId="296"/>
            <ac:cxnSpMk id="12" creationId="{090AC800-7324-35B2-B8C3-300ED6DFE9AA}"/>
          </ac:cxnSpMkLst>
        </pc:cxnChg>
        <pc:cxnChg chg="add mod">
          <ac:chgData name="Aaron Kennedy" userId="46c318fb-f1c0-4001-912a-08092d57050d" providerId="ADAL" clId="{CEFB9CCE-7932-40BB-844C-6C86D5D3A481}" dt="2024-09-11T18:34:00.901" v="5631" actId="1076"/>
          <ac:cxnSpMkLst>
            <pc:docMk/>
            <pc:sldMk cId="2281640591" sldId="296"/>
            <ac:cxnSpMk id="14" creationId="{23292A5E-9E30-AA41-C9D1-B6020F7561C8}"/>
          </ac:cxnSpMkLst>
        </pc:cxnChg>
      </pc:sldChg>
      <pc:sldChg chg="modSp mod">
        <pc:chgData name="Aaron Kennedy" userId="46c318fb-f1c0-4001-912a-08092d57050d" providerId="ADAL" clId="{CEFB9CCE-7932-40BB-844C-6C86D5D3A481}" dt="2024-09-11T08:12:11.320" v="5315" actId="20577"/>
        <pc:sldMkLst>
          <pc:docMk/>
          <pc:sldMk cId="2551648509" sldId="297"/>
        </pc:sldMkLst>
        <pc:spChg chg="mod">
          <ac:chgData name="Aaron Kennedy" userId="46c318fb-f1c0-4001-912a-08092d57050d" providerId="ADAL" clId="{CEFB9CCE-7932-40BB-844C-6C86D5D3A481}" dt="2024-09-11T08:12:11.320" v="5315" actId="20577"/>
          <ac:spMkLst>
            <pc:docMk/>
            <pc:sldMk cId="2551648509" sldId="297"/>
            <ac:spMk id="2" creationId="{06954F68-FB43-9360-BB56-5A3E3755EF2C}"/>
          </ac:spMkLst>
        </pc:spChg>
      </pc:sldChg>
      <pc:sldChg chg="addSp delSp modSp mod">
        <pc:chgData name="Aaron Kennedy" userId="46c318fb-f1c0-4001-912a-08092d57050d" providerId="ADAL" clId="{CEFB9CCE-7932-40BB-844C-6C86D5D3A481}" dt="2024-09-12T03:46:03.261" v="6973" actId="20577"/>
        <pc:sldMkLst>
          <pc:docMk/>
          <pc:sldMk cId="761090119" sldId="298"/>
        </pc:sldMkLst>
        <pc:spChg chg="del mod">
          <ac:chgData name="Aaron Kennedy" userId="46c318fb-f1c0-4001-912a-08092d57050d" providerId="ADAL" clId="{CEFB9CCE-7932-40BB-844C-6C86D5D3A481}" dt="2024-09-08T16:27:23.771" v="4688" actId="478"/>
          <ac:spMkLst>
            <pc:docMk/>
            <pc:sldMk cId="761090119" sldId="298"/>
            <ac:spMk id="2" creationId="{484AA06F-9507-927C-1315-10E2CD1EA3DA}"/>
          </ac:spMkLst>
        </pc:spChg>
        <pc:spChg chg="mod">
          <ac:chgData name="Aaron Kennedy" userId="46c318fb-f1c0-4001-912a-08092d57050d" providerId="ADAL" clId="{CEFB9CCE-7932-40BB-844C-6C86D5D3A481}" dt="2024-09-08T02:05:34.424" v="2286" actId="20577"/>
          <ac:spMkLst>
            <pc:docMk/>
            <pc:sldMk cId="761090119" sldId="298"/>
            <ac:spMk id="3" creationId="{EBCB2586-B6E4-1F8D-C40B-128EDC71D9CF}"/>
          </ac:spMkLst>
        </pc:spChg>
        <pc:spChg chg="add mod">
          <ac:chgData name="Aaron Kennedy" userId="46c318fb-f1c0-4001-912a-08092d57050d" providerId="ADAL" clId="{CEFB9CCE-7932-40BB-844C-6C86D5D3A481}" dt="2024-09-08T02:56:59.207" v="2528"/>
          <ac:spMkLst>
            <pc:docMk/>
            <pc:sldMk cId="761090119" sldId="298"/>
            <ac:spMk id="15" creationId="{4EF2B033-82E6-2633-7973-854CDA1DA0EC}"/>
          </ac:spMkLst>
        </pc:spChg>
        <pc:spChg chg="add mod">
          <ac:chgData name="Aaron Kennedy" userId="46c318fb-f1c0-4001-912a-08092d57050d" providerId="ADAL" clId="{CEFB9CCE-7932-40BB-844C-6C86D5D3A481}" dt="2024-09-12T03:46:03.261" v="6973" actId="20577"/>
          <ac:spMkLst>
            <pc:docMk/>
            <pc:sldMk cId="761090119" sldId="298"/>
            <ac:spMk id="20" creationId="{A6847B26-99E7-EE12-25B8-BF0CC8C4F19A}"/>
          </ac:spMkLst>
        </pc:spChg>
        <pc:spChg chg="add del mod">
          <ac:chgData name="Aaron Kennedy" userId="46c318fb-f1c0-4001-912a-08092d57050d" providerId="ADAL" clId="{CEFB9CCE-7932-40BB-844C-6C86D5D3A481}" dt="2024-09-08T16:27:26.468" v="4689" actId="478"/>
          <ac:spMkLst>
            <pc:docMk/>
            <pc:sldMk cId="761090119" sldId="298"/>
            <ac:spMk id="22" creationId="{29760D3C-E898-C068-DEB9-FD53CE9E48A0}"/>
          </ac:spMkLst>
        </pc:spChg>
        <pc:picChg chg="add mod">
          <ac:chgData name="Aaron Kennedy" userId="46c318fb-f1c0-4001-912a-08092d57050d" providerId="ADAL" clId="{CEFB9CCE-7932-40BB-844C-6C86D5D3A481}" dt="2024-09-11T17:37:24.507" v="5537" actId="1076"/>
          <ac:picMkLst>
            <pc:docMk/>
            <pc:sldMk cId="761090119" sldId="298"/>
            <ac:picMk id="5" creationId="{A14ED999-3935-637E-16BA-43283BA9407E}"/>
          </ac:picMkLst>
        </pc:picChg>
        <pc:picChg chg="add del mod">
          <ac:chgData name="Aaron Kennedy" userId="46c318fb-f1c0-4001-912a-08092d57050d" providerId="ADAL" clId="{CEFB9CCE-7932-40BB-844C-6C86D5D3A481}" dt="2024-09-08T02:38:08.172" v="2327" actId="478"/>
          <ac:picMkLst>
            <pc:docMk/>
            <pc:sldMk cId="761090119" sldId="298"/>
            <ac:picMk id="6" creationId="{C886B987-20F6-9203-A95A-9F05D74FEB2A}"/>
          </ac:picMkLst>
        </pc:picChg>
        <pc:picChg chg="add del mod ord">
          <ac:chgData name="Aaron Kennedy" userId="46c318fb-f1c0-4001-912a-08092d57050d" providerId="ADAL" clId="{CEFB9CCE-7932-40BB-844C-6C86D5D3A481}" dt="2024-09-08T02:00:33.180" v="2281" actId="478"/>
          <ac:picMkLst>
            <pc:docMk/>
            <pc:sldMk cId="761090119" sldId="298"/>
            <ac:picMk id="7" creationId="{978E671C-276E-7225-40BD-45F3864FF8A3}"/>
          </ac:picMkLst>
        </pc:picChg>
        <pc:picChg chg="add mod">
          <ac:chgData name="Aaron Kennedy" userId="46c318fb-f1c0-4001-912a-08092d57050d" providerId="ADAL" clId="{CEFB9CCE-7932-40BB-844C-6C86D5D3A481}" dt="2024-09-11T17:37:28.438" v="5538" actId="1036"/>
          <ac:picMkLst>
            <pc:docMk/>
            <pc:sldMk cId="761090119" sldId="298"/>
            <ac:picMk id="7" creationId="{9F1B5E82-B631-8DC0-BA33-6AFE8DF52DFD}"/>
          </ac:picMkLst>
        </pc:picChg>
        <pc:picChg chg="add del mod">
          <ac:chgData name="Aaron Kennedy" userId="46c318fb-f1c0-4001-912a-08092d57050d" providerId="ADAL" clId="{CEFB9CCE-7932-40BB-844C-6C86D5D3A481}" dt="2024-09-08T02:37:11.598" v="2320" actId="478"/>
          <ac:picMkLst>
            <pc:docMk/>
            <pc:sldMk cId="761090119" sldId="298"/>
            <ac:picMk id="8" creationId="{465D1135-8E10-7D27-2844-D18E9A6BCD1D}"/>
          </ac:picMkLst>
        </pc:picChg>
        <pc:picChg chg="add mod">
          <ac:chgData name="Aaron Kennedy" userId="46c318fb-f1c0-4001-912a-08092d57050d" providerId="ADAL" clId="{CEFB9CCE-7932-40BB-844C-6C86D5D3A481}" dt="2024-09-11T17:37:34.347" v="5539" actId="1076"/>
          <ac:picMkLst>
            <pc:docMk/>
            <pc:sldMk cId="761090119" sldId="298"/>
            <ac:picMk id="9" creationId="{50384D17-A06F-9233-253E-94C003B5240A}"/>
          </ac:picMkLst>
        </pc:picChg>
        <pc:picChg chg="add del mod">
          <ac:chgData name="Aaron Kennedy" userId="46c318fb-f1c0-4001-912a-08092d57050d" providerId="ADAL" clId="{CEFB9CCE-7932-40BB-844C-6C86D5D3A481}" dt="2024-09-08T13:06:03.621" v="3115" actId="478"/>
          <ac:picMkLst>
            <pc:docMk/>
            <pc:sldMk cId="761090119" sldId="298"/>
            <ac:picMk id="10" creationId="{19D16037-1CA1-1014-52FA-0590D24887D5}"/>
          </ac:picMkLst>
        </pc:picChg>
        <pc:picChg chg="add del mod">
          <ac:chgData name="Aaron Kennedy" userId="46c318fb-f1c0-4001-912a-08092d57050d" providerId="ADAL" clId="{CEFB9CCE-7932-40BB-844C-6C86D5D3A481}" dt="2024-09-08T13:04:10.061" v="3109" actId="478"/>
          <ac:picMkLst>
            <pc:docMk/>
            <pc:sldMk cId="761090119" sldId="298"/>
            <ac:picMk id="12" creationId="{DE8CC238-34D1-7ACD-B063-CED0FCB50567}"/>
          </ac:picMkLst>
        </pc:picChg>
        <pc:picChg chg="add del mod">
          <ac:chgData name="Aaron Kennedy" userId="46c318fb-f1c0-4001-912a-08092d57050d" providerId="ADAL" clId="{CEFB9CCE-7932-40BB-844C-6C86D5D3A481}" dt="2024-09-11T17:36:54.981" v="5529" actId="478"/>
          <ac:picMkLst>
            <pc:docMk/>
            <pc:sldMk cId="761090119" sldId="298"/>
            <ac:picMk id="14" creationId="{12598EEF-24C3-8EF2-BCB0-6E61AA8DB806}"/>
          </ac:picMkLst>
        </pc:picChg>
        <pc:picChg chg="add del mod">
          <ac:chgData name="Aaron Kennedy" userId="46c318fb-f1c0-4001-912a-08092d57050d" providerId="ADAL" clId="{CEFB9CCE-7932-40BB-844C-6C86D5D3A481}" dt="2024-09-11T17:37:18.101" v="5535" actId="478"/>
          <ac:picMkLst>
            <pc:docMk/>
            <pc:sldMk cId="761090119" sldId="298"/>
            <ac:picMk id="17" creationId="{3217A07C-D949-F978-3704-1F475D3A63DD}"/>
          </ac:picMkLst>
        </pc:picChg>
        <pc:picChg chg="add del mod">
          <ac:chgData name="Aaron Kennedy" userId="46c318fb-f1c0-4001-912a-08092d57050d" providerId="ADAL" clId="{CEFB9CCE-7932-40BB-844C-6C86D5D3A481}" dt="2024-09-11T17:37:18.101" v="5535" actId="478"/>
          <ac:picMkLst>
            <pc:docMk/>
            <pc:sldMk cId="761090119" sldId="298"/>
            <ac:picMk id="19" creationId="{B09AD812-47B6-44AF-1F11-008E441F6194}"/>
          </ac:picMkLst>
        </pc:pic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2097190104" sldId="298"/>
        </pc:sldMkLst>
      </pc:sldChg>
      <pc:sldChg chg="modSp mod">
        <pc:chgData name="Aaron Kennedy" userId="46c318fb-f1c0-4001-912a-08092d57050d" providerId="ADAL" clId="{CEFB9CCE-7932-40BB-844C-6C86D5D3A481}" dt="2024-09-08T10:06:20.166" v="3005" actId="20577"/>
        <pc:sldMkLst>
          <pc:docMk/>
          <pc:sldMk cId="3120257670" sldId="299"/>
        </pc:sldMkLst>
        <pc:spChg chg="mod">
          <ac:chgData name="Aaron Kennedy" userId="46c318fb-f1c0-4001-912a-08092d57050d" providerId="ADAL" clId="{CEFB9CCE-7932-40BB-844C-6C86D5D3A481}" dt="2024-09-08T10:06:20.166" v="3005" actId="20577"/>
          <ac:spMkLst>
            <pc:docMk/>
            <pc:sldMk cId="3120257670" sldId="299"/>
            <ac:spMk id="2" creationId="{06954F68-FB43-9360-BB56-5A3E3755EF2C}"/>
          </ac:spMkLst>
        </pc:sp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2615181730" sldId="300"/>
        </pc:sldMkLst>
      </pc:sldChg>
      <pc:sldChg chg="addSp delSp modSp mod">
        <pc:chgData name="Aaron Kennedy" userId="46c318fb-f1c0-4001-912a-08092d57050d" providerId="ADAL" clId="{CEFB9CCE-7932-40BB-844C-6C86D5D3A481}" dt="2024-09-11T17:05:52.403" v="5431" actId="21"/>
        <pc:sldMkLst>
          <pc:docMk/>
          <pc:sldMk cId="3613736906" sldId="300"/>
        </pc:sldMkLst>
        <pc:picChg chg="add del mod">
          <ac:chgData name="Aaron Kennedy" userId="46c318fb-f1c0-4001-912a-08092d57050d" providerId="ADAL" clId="{CEFB9CCE-7932-40BB-844C-6C86D5D3A481}" dt="2024-09-11T17:05:52.403" v="5431" actId="21"/>
          <ac:picMkLst>
            <pc:docMk/>
            <pc:sldMk cId="3613736906" sldId="300"/>
            <ac:picMk id="6" creationId="{1D32C961-D309-24C8-8365-0A7CE2FA25B2}"/>
          </ac:picMkLst>
        </pc:picChg>
        <pc:picChg chg="add del mod">
          <ac:chgData name="Aaron Kennedy" userId="46c318fb-f1c0-4001-912a-08092d57050d" providerId="ADAL" clId="{CEFB9CCE-7932-40BB-844C-6C86D5D3A481}" dt="2024-09-11T17:05:52.403" v="5431" actId="21"/>
          <ac:picMkLst>
            <pc:docMk/>
            <pc:sldMk cId="3613736906" sldId="300"/>
            <ac:picMk id="8" creationId="{EE213B8E-0972-B1BD-9E65-7515C1F13382}"/>
          </ac:picMkLst>
        </pc:picChg>
        <pc:picChg chg="add del mod">
          <ac:chgData name="Aaron Kennedy" userId="46c318fb-f1c0-4001-912a-08092d57050d" providerId="ADAL" clId="{CEFB9CCE-7932-40BB-844C-6C86D5D3A481}" dt="2024-09-11T17:03:50.561" v="5413" actId="21"/>
          <ac:picMkLst>
            <pc:docMk/>
            <pc:sldMk cId="3613736906" sldId="300"/>
            <ac:picMk id="10" creationId="{0612D641-C367-DA09-94E8-98722B1F7CDD}"/>
          </ac:picMkLst>
        </pc:picChg>
        <pc:picChg chg="add del mod">
          <ac:chgData name="Aaron Kennedy" userId="46c318fb-f1c0-4001-912a-08092d57050d" providerId="ADAL" clId="{CEFB9CCE-7932-40BB-844C-6C86D5D3A481}" dt="2024-09-11T17:03:50.561" v="5413" actId="21"/>
          <ac:picMkLst>
            <pc:docMk/>
            <pc:sldMk cId="3613736906" sldId="300"/>
            <ac:picMk id="12" creationId="{B65E9D14-D404-FF7C-E064-749CB20C1876}"/>
          </ac:picMkLst>
        </pc:pic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1641122851" sldId="301"/>
        </pc:sldMkLst>
      </pc:sldChg>
      <pc:sldChg chg="del">
        <pc:chgData name="Aaron Kennedy" userId="46c318fb-f1c0-4001-912a-08092d57050d" providerId="ADAL" clId="{CEFB9CCE-7932-40BB-844C-6C86D5D3A481}" dt="2024-09-04T23:11:41.025" v="53" actId="2696"/>
        <pc:sldMkLst>
          <pc:docMk/>
          <pc:sldMk cId="2576190873" sldId="302"/>
        </pc:sldMkLst>
      </pc:sldChg>
      <pc:sldChg chg="addSp delSp modSp add mod">
        <pc:chgData name="Aaron Kennedy" userId="46c318fb-f1c0-4001-912a-08092d57050d" providerId="ADAL" clId="{CEFB9CCE-7932-40BB-844C-6C86D5D3A481}" dt="2024-09-12T04:20:46.174" v="7352"/>
        <pc:sldMkLst>
          <pc:docMk/>
          <pc:sldMk cId="199353349" sldId="304"/>
        </pc:sldMkLst>
        <pc:spChg chg="mod">
          <ac:chgData name="Aaron Kennedy" userId="46c318fb-f1c0-4001-912a-08092d57050d" providerId="ADAL" clId="{CEFB9CCE-7932-40BB-844C-6C86D5D3A481}" dt="2024-09-08T03:14:49.926" v="2651" actId="14100"/>
          <ac:spMkLst>
            <pc:docMk/>
            <pc:sldMk cId="199353349" sldId="304"/>
            <ac:spMk id="3" creationId="{FE066267-7B4D-46FC-9488-F95B1650A0DF}"/>
          </ac:spMkLst>
        </pc:spChg>
        <pc:spChg chg="add del mod">
          <ac:chgData name="Aaron Kennedy" userId="46c318fb-f1c0-4001-912a-08092d57050d" providerId="ADAL" clId="{CEFB9CCE-7932-40BB-844C-6C86D5D3A481}" dt="2024-09-06T19:58:15.116" v="2069" actId="931"/>
          <ac:spMkLst>
            <pc:docMk/>
            <pc:sldMk cId="199353349" sldId="304"/>
            <ac:spMk id="7" creationId="{FC7C7206-4A92-0B3F-F54B-981021B00AC8}"/>
          </ac:spMkLst>
        </pc:spChg>
        <pc:spChg chg="add mod">
          <ac:chgData name="Aaron Kennedy" userId="46c318fb-f1c0-4001-912a-08092d57050d" providerId="ADAL" clId="{CEFB9CCE-7932-40BB-844C-6C86D5D3A481}" dt="2024-09-11T17:59:01.032" v="5593" actId="1035"/>
          <ac:spMkLst>
            <pc:docMk/>
            <pc:sldMk cId="199353349" sldId="304"/>
            <ac:spMk id="13" creationId="{A465332F-CC35-A82D-D74F-C454F686E635}"/>
          </ac:spMkLst>
        </pc:spChg>
        <pc:spChg chg="add mod">
          <ac:chgData name="Aaron Kennedy" userId="46c318fb-f1c0-4001-912a-08092d57050d" providerId="ADAL" clId="{CEFB9CCE-7932-40BB-844C-6C86D5D3A481}" dt="2024-09-08T03:04:02.214" v="2567"/>
          <ac:spMkLst>
            <pc:docMk/>
            <pc:sldMk cId="199353349" sldId="304"/>
            <ac:spMk id="15" creationId="{ABAF2BD1-A4E1-028E-D35A-B4686A8B576B}"/>
          </ac:spMkLst>
        </pc:spChg>
        <pc:spChg chg="add mod">
          <ac:chgData name="Aaron Kennedy" userId="46c318fb-f1c0-4001-912a-08092d57050d" providerId="ADAL" clId="{CEFB9CCE-7932-40BB-844C-6C86D5D3A481}" dt="2024-09-11T17:59:22.912" v="5598" actId="20577"/>
          <ac:spMkLst>
            <pc:docMk/>
            <pc:sldMk cId="199353349" sldId="304"/>
            <ac:spMk id="18" creationId="{245E1F1B-2233-A8B4-799A-73CCCD9D8EBE}"/>
          </ac:spMkLst>
        </pc:spChg>
        <pc:spChg chg="add mod">
          <ac:chgData name="Aaron Kennedy" userId="46c318fb-f1c0-4001-912a-08092d57050d" providerId="ADAL" clId="{CEFB9CCE-7932-40BB-844C-6C86D5D3A481}" dt="2024-09-11T17:59:52.383" v="5605" actId="1076"/>
          <ac:spMkLst>
            <pc:docMk/>
            <pc:sldMk cId="199353349" sldId="304"/>
            <ac:spMk id="21" creationId="{2E843AE8-C413-97B8-4A0A-8C5C35D922E2}"/>
          </ac:spMkLst>
        </pc:spChg>
        <pc:spChg chg="add del mod">
          <ac:chgData name="Aaron Kennedy" userId="46c318fb-f1c0-4001-912a-08092d57050d" providerId="ADAL" clId="{CEFB9CCE-7932-40BB-844C-6C86D5D3A481}" dt="2024-09-08T12:13:41.899" v="3082" actId="478"/>
          <ac:spMkLst>
            <pc:docMk/>
            <pc:sldMk cId="199353349" sldId="304"/>
            <ac:spMk id="21" creationId="{7695A8E6-681B-161C-CF67-5C1C56E075EA}"/>
          </ac:spMkLst>
        </pc:spChg>
        <pc:spChg chg="add mod">
          <ac:chgData name="Aaron Kennedy" userId="46c318fb-f1c0-4001-912a-08092d57050d" providerId="ADAL" clId="{CEFB9CCE-7932-40BB-844C-6C86D5D3A481}" dt="2024-09-11T18:01:32.023" v="5608" actId="14100"/>
          <ac:spMkLst>
            <pc:docMk/>
            <pc:sldMk cId="199353349" sldId="304"/>
            <ac:spMk id="24" creationId="{96E34223-B082-CA29-332A-85BA2E0F327F}"/>
          </ac:spMkLst>
        </pc:spChg>
        <pc:spChg chg="add mod">
          <ac:chgData name="Aaron Kennedy" userId="46c318fb-f1c0-4001-912a-08092d57050d" providerId="ADAL" clId="{CEFB9CCE-7932-40BB-844C-6C86D5D3A481}" dt="2024-09-11T18:01:55.648" v="5610" actId="1076"/>
          <ac:spMkLst>
            <pc:docMk/>
            <pc:sldMk cId="199353349" sldId="304"/>
            <ac:spMk id="27" creationId="{52EE8E36-3397-0F18-C263-3BBB2D14E4BB}"/>
          </ac:spMkLst>
        </pc:spChg>
        <pc:spChg chg="add mod">
          <ac:chgData name="Aaron Kennedy" userId="46c318fb-f1c0-4001-912a-08092d57050d" providerId="ADAL" clId="{CEFB9CCE-7932-40BB-844C-6C86D5D3A481}" dt="2024-09-11T18:07:18.823" v="5620" actId="1076"/>
          <ac:spMkLst>
            <pc:docMk/>
            <pc:sldMk cId="199353349" sldId="304"/>
            <ac:spMk id="29" creationId="{DBBA3128-BB4D-F4CA-452A-E0D74D000F9B}"/>
          </ac:spMkLst>
        </pc:spChg>
        <pc:spChg chg="add mod">
          <ac:chgData name="Aaron Kennedy" userId="46c318fb-f1c0-4001-912a-08092d57050d" providerId="ADAL" clId="{CEFB9CCE-7932-40BB-844C-6C86D5D3A481}" dt="2024-09-11T18:07:48.265" v="5622" actId="1076"/>
          <ac:spMkLst>
            <pc:docMk/>
            <pc:sldMk cId="199353349" sldId="304"/>
            <ac:spMk id="35" creationId="{F45DD885-C1D6-9D5B-E4E5-9E495928222F}"/>
          </ac:spMkLst>
        </pc:spChg>
        <pc:spChg chg="add mod">
          <ac:chgData name="Aaron Kennedy" userId="46c318fb-f1c0-4001-912a-08092d57050d" providerId="ADAL" clId="{CEFB9CCE-7932-40BB-844C-6C86D5D3A481}" dt="2024-09-11T18:35:58.254" v="5636" actId="1076"/>
          <ac:spMkLst>
            <pc:docMk/>
            <pc:sldMk cId="199353349" sldId="304"/>
            <ac:spMk id="37" creationId="{07DFC64C-B6F2-0B63-D46C-2E80F358B18E}"/>
          </ac:spMkLst>
        </pc:spChg>
        <pc:spChg chg="add mod">
          <ac:chgData name="Aaron Kennedy" userId="46c318fb-f1c0-4001-912a-08092d57050d" providerId="ADAL" clId="{CEFB9CCE-7932-40BB-844C-6C86D5D3A481}" dt="2024-09-11T18:36:12.270" v="5638" actId="1076"/>
          <ac:spMkLst>
            <pc:docMk/>
            <pc:sldMk cId="199353349" sldId="304"/>
            <ac:spMk id="39" creationId="{E9207927-C348-C312-59BD-DD7C6476A833}"/>
          </ac:spMkLst>
        </pc:spChg>
        <pc:spChg chg="add mod">
          <ac:chgData name="Aaron Kennedy" userId="46c318fb-f1c0-4001-912a-08092d57050d" providerId="ADAL" clId="{CEFB9CCE-7932-40BB-844C-6C86D5D3A481}" dt="2024-09-11T18:36:22.173" v="5641" actId="1076"/>
          <ac:spMkLst>
            <pc:docMk/>
            <pc:sldMk cId="199353349" sldId="304"/>
            <ac:spMk id="41" creationId="{712A5FDF-7A08-A8BA-84A7-A5E835050BA0}"/>
          </ac:spMkLst>
        </pc:spChg>
        <pc:spChg chg="add mod">
          <ac:chgData name="Aaron Kennedy" userId="46c318fb-f1c0-4001-912a-08092d57050d" providerId="ADAL" clId="{CEFB9CCE-7932-40BB-844C-6C86D5D3A481}" dt="2024-09-11T18:37:27.495" v="5643" actId="1076"/>
          <ac:spMkLst>
            <pc:docMk/>
            <pc:sldMk cId="199353349" sldId="304"/>
            <ac:spMk id="43" creationId="{0E084365-2BBB-F16D-950B-0914194352AD}"/>
          </ac:spMkLst>
        </pc:spChg>
        <pc:spChg chg="add mod">
          <ac:chgData name="Aaron Kennedy" userId="46c318fb-f1c0-4001-912a-08092d57050d" providerId="ADAL" clId="{CEFB9CCE-7932-40BB-844C-6C86D5D3A481}" dt="2024-09-11T18:37:39.382" v="5645" actId="1076"/>
          <ac:spMkLst>
            <pc:docMk/>
            <pc:sldMk cId="199353349" sldId="304"/>
            <ac:spMk id="45" creationId="{8DC0F7D4-2EF8-BB1E-D39C-C9DD85446D8B}"/>
          </ac:spMkLst>
        </pc:spChg>
        <pc:spChg chg="add mod">
          <ac:chgData name="Aaron Kennedy" userId="46c318fb-f1c0-4001-912a-08092d57050d" providerId="ADAL" clId="{CEFB9CCE-7932-40BB-844C-6C86D5D3A481}" dt="2024-09-12T04:20:46.174" v="7352"/>
          <ac:spMkLst>
            <pc:docMk/>
            <pc:sldMk cId="199353349" sldId="304"/>
            <ac:spMk id="48" creationId="{F996F974-C812-C4A6-487F-FF9DE878EC46}"/>
          </ac:spMkLst>
        </pc:spChg>
        <pc:graphicFrameChg chg="add del mod">
          <ac:chgData name="Aaron Kennedy" userId="46c318fb-f1c0-4001-912a-08092d57050d" providerId="ADAL" clId="{CEFB9CCE-7932-40BB-844C-6C86D5D3A481}" dt="2024-09-11T17:24:31.319" v="5503" actId="478"/>
          <ac:graphicFrameMkLst>
            <pc:docMk/>
            <pc:sldMk cId="199353349" sldId="304"/>
            <ac:graphicFrameMk id="22" creationId="{6D240D94-563C-4059-9354-7A4F0A5D2DE6}"/>
          </ac:graphicFrameMkLst>
        </pc:graphicFrameChg>
        <pc:graphicFrameChg chg="add mod">
          <ac:chgData name="Aaron Kennedy" userId="46c318fb-f1c0-4001-912a-08092d57050d" providerId="ADAL" clId="{CEFB9CCE-7932-40BB-844C-6C86D5D3A481}" dt="2024-09-12T04:20:46.174" v="7352"/>
          <ac:graphicFrameMkLst>
            <pc:docMk/>
            <pc:sldMk cId="199353349" sldId="304"/>
            <ac:graphicFrameMk id="47" creationId="{7D17CD21-DFEC-3640-DD88-CCD84C15A8AE}"/>
          </ac:graphicFrameMkLst>
        </pc:graphicFrameChg>
        <pc:picChg chg="add del mod">
          <ac:chgData name="Aaron Kennedy" userId="46c318fb-f1c0-4001-912a-08092d57050d" providerId="ADAL" clId="{CEFB9CCE-7932-40BB-844C-6C86D5D3A481}" dt="2024-09-11T17:29:33.619" v="5511" actId="478"/>
          <ac:picMkLst>
            <pc:docMk/>
            <pc:sldMk cId="199353349" sldId="304"/>
            <ac:picMk id="5" creationId="{2E38575E-4F62-EC5A-DBA3-9CC37229FBA8}"/>
          </ac:picMkLst>
        </pc:picChg>
        <pc:picChg chg="add mod">
          <ac:chgData name="Aaron Kennedy" userId="46c318fb-f1c0-4001-912a-08092d57050d" providerId="ADAL" clId="{CEFB9CCE-7932-40BB-844C-6C86D5D3A481}" dt="2024-09-11T17:29:54.418" v="5517" actId="1076"/>
          <ac:picMkLst>
            <pc:docMk/>
            <pc:sldMk cId="199353349" sldId="304"/>
            <ac:picMk id="6" creationId="{19821904-FFD1-97FC-B3E9-F9D23119D553}"/>
          </ac:picMkLst>
        </pc:picChg>
        <pc:picChg chg="add mod">
          <ac:chgData name="Aaron Kennedy" userId="46c318fb-f1c0-4001-912a-08092d57050d" providerId="ADAL" clId="{CEFB9CCE-7932-40BB-844C-6C86D5D3A481}" dt="2024-09-11T17:29:51.099" v="5516" actId="1076"/>
          <ac:picMkLst>
            <pc:docMk/>
            <pc:sldMk cId="199353349" sldId="304"/>
            <ac:picMk id="8" creationId="{43E2FED9-D19E-DB9A-FB9B-2D281067D83F}"/>
          </ac:picMkLst>
        </pc:picChg>
        <pc:picChg chg="del">
          <ac:chgData name="Aaron Kennedy" userId="46c318fb-f1c0-4001-912a-08092d57050d" providerId="ADAL" clId="{CEFB9CCE-7932-40BB-844C-6C86D5D3A481}" dt="2024-09-07T17:50:45.058" v="2076" actId="478"/>
          <ac:picMkLst>
            <pc:docMk/>
            <pc:sldMk cId="199353349" sldId="304"/>
            <ac:picMk id="8" creationId="{8E938C11-91E4-FE29-7486-AED780F2B847}"/>
          </ac:picMkLst>
        </pc:picChg>
        <pc:picChg chg="add del mod">
          <ac:chgData name="Aaron Kennedy" userId="46c318fb-f1c0-4001-912a-08092d57050d" providerId="ADAL" clId="{CEFB9CCE-7932-40BB-844C-6C86D5D3A481}" dt="2024-09-08T12:13:39.012" v="3081" actId="478"/>
          <ac:picMkLst>
            <pc:docMk/>
            <pc:sldMk cId="199353349" sldId="304"/>
            <ac:picMk id="10" creationId="{3E3B6140-D1D2-2871-2366-7767E3E8A76E}"/>
          </ac:picMkLst>
        </pc:picChg>
        <pc:picChg chg="add del mod">
          <ac:chgData name="Aaron Kennedy" userId="46c318fb-f1c0-4001-912a-08092d57050d" providerId="ADAL" clId="{CEFB9CCE-7932-40BB-844C-6C86D5D3A481}" dt="2024-09-11T17:25:46.275" v="5505" actId="478"/>
          <ac:picMkLst>
            <pc:docMk/>
            <pc:sldMk cId="199353349" sldId="304"/>
            <ac:picMk id="10" creationId="{7FF9113E-A188-C0A6-C697-F238F14CD4E2}"/>
          </ac:picMkLst>
        </pc:picChg>
        <pc:picChg chg="add mod">
          <ac:chgData name="Aaron Kennedy" userId="46c318fb-f1c0-4001-912a-08092d57050d" providerId="ADAL" clId="{CEFB9CCE-7932-40BB-844C-6C86D5D3A481}" dt="2024-09-11T17:29:59.890" v="5518" actId="1076"/>
          <ac:picMkLst>
            <pc:docMk/>
            <pc:sldMk cId="199353349" sldId="304"/>
            <ac:picMk id="12" creationId="{9E9817C6-2993-4FBE-F566-D46406C95CBE}"/>
          </ac:picMkLst>
        </pc:picChg>
        <pc:picChg chg="del">
          <ac:chgData name="Aaron Kennedy" userId="46c318fb-f1c0-4001-912a-08092d57050d" providerId="ADAL" clId="{CEFB9CCE-7932-40BB-844C-6C86D5D3A481}" dt="2024-09-06T19:58:00.891" v="2068" actId="478"/>
          <ac:picMkLst>
            <pc:docMk/>
            <pc:sldMk cId="199353349" sldId="304"/>
            <ac:picMk id="12" creationId="{F455A2C3-DCC3-EB33-B045-546C49FB722D}"/>
          </ac:picMkLst>
        </pc:picChg>
        <pc:picChg chg="add del mod">
          <ac:chgData name="Aaron Kennedy" userId="46c318fb-f1c0-4001-912a-08092d57050d" providerId="ADAL" clId="{CEFB9CCE-7932-40BB-844C-6C86D5D3A481}" dt="2024-09-08T12:10:11.280" v="3074" actId="478"/>
          <ac:picMkLst>
            <pc:docMk/>
            <pc:sldMk cId="199353349" sldId="304"/>
            <ac:picMk id="13" creationId="{DC43316E-7022-89F7-4C8C-120E3828C955}"/>
          </ac:picMkLst>
        </pc:picChg>
        <pc:picChg chg="del">
          <ac:chgData name="Aaron Kennedy" userId="46c318fb-f1c0-4001-912a-08092d57050d" providerId="ADAL" clId="{CEFB9CCE-7932-40BB-844C-6C86D5D3A481}" dt="2024-09-06T19:53:08.733" v="2062" actId="478"/>
          <ac:picMkLst>
            <pc:docMk/>
            <pc:sldMk cId="199353349" sldId="304"/>
            <ac:picMk id="14" creationId="{8348DB0A-A16F-4E5F-B605-C2199ECB9F52}"/>
          </ac:picMkLst>
        </pc:picChg>
        <pc:picChg chg="add del mod">
          <ac:chgData name="Aaron Kennedy" userId="46c318fb-f1c0-4001-912a-08092d57050d" providerId="ADAL" clId="{CEFB9CCE-7932-40BB-844C-6C86D5D3A481}" dt="2024-09-11T17:29:47.371" v="5515" actId="478"/>
          <ac:picMkLst>
            <pc:docMk/>
            <pc:sldMk cId="199353349" sldId="304"/>
            <ac:picMk id="17" creationId="{5E5ED146-DF49-C380-A33A-C7EB20BEF783}"/>
          </ac:picMkLst>
        </pc:picChg>
        <pc:picChg chg="add del mod">
          <ac:chgData name="Aaron Kennedy" userId="46c318fb-f1c0-4001-912a-08092d57050d" providerId="ADAL" clId="{CEFB9CCE-7932-40BB-844C-6C86D5D3A481}" dt="2024-09-11T17:29:47.371" v="5515" actId="478"/>
          <ac:picMkLst>
            <pc:docMk/>
            <pc:sldMk cId="199353349" sldId="304"/>
            <ac:picMk id="19" creationId="{314ED3EC-DA10-260D-0D8E-CF5A1DC95D23}"/>
          </ac:picMkLst>
        </pc:picChg>
        <pc:cxnChg chg="add mod">
          <ac:chgData name="Aaron Kennedy" userId="46c318fb-f1c0-4001-912a-08092d57050d" providerId="ADAL" clId="{CEFB9CCE-7932-40BB-844C-6C86D5D3A481}" dt="2024-09-11T17:58:52.111" v="5588" actId="14100"/>
          <ac:cxnSpMkLst>
            <pc:docMk/>
            <pc:sldMk cId="199353349" sldId="304"/>
            <ac:cxnSpMk id="14" creationId="{767B5EA4-E722-FF09-CA3F-97237E3251ED}"/>
          </ac:cxnSpMkLst>
        </pc:cxnChg>
        <pc:cxnChg chg="add mod">
          <ac:chgData name="Aaron Kennedy" userId="46c318fb-f1c0-4001-912a-08092d57050d" providerId="ADAL" clId="{CEFB9CCE-7932-40BB-844C-6C86D5D3A481}" dt="2024-09-11T17:59:20.167" v="5596" actId="1076"/>
          <ac:cxnSpMkLst>
            <pc:docMk/>
            <pc:sldMk cId="199353349" sldId="304"/>
            <ac:cxnSpMk id="20" creationId="{379E3AC0-9708-8AFC-3ACD-D5E0D6AEAC00}"/>
          </ac:cxnSpMkLst>
        </pc:cxnChg>
        <pc:cxnChg chg="add mod">
          <ac:chgData name="Aaron Kennedy" userId="46c318fb-f1c0-4001-912a-08092d57050d" providerId="ADAL" clId="{CEFB9CCE-7932-40BB-844C-6C86D5D3A481}" dt="2024-09-11T17:59:29.296" v="5600" actId="1076"/>
          <ac:cxnSpMkLst>
            <pc:docMk/>
            <pc:sldMk cId="199353349" sldId="304"/>
            <ac:cxnSpMk id="23" creationId="{1FBE6CD3-736E-A4CB-8F37-AB6EB225E74D}"/>
          </ac:cxnSpMkLst>
        </pc:cxnChg>
        <pc:cxnChg chg="add mod">
          <ac:chgData name="Aaron Kennedy" userId="46c318fb-f1c0-4001-912a-08092d57050d" providerId="ADAL" clId="{CEFB9CCE-7932-40BB-844C-6C86D5D3A481}" dt="2024-09-11T18:01:32.023" v="5608" actId="14100"/>
          <ac:cxnSpMkLst>
            <pc:docMk/>
            <pc:sldMk cId="199353349" sldId="304"/>
            <ac:cxnSpMk id="25" creationId="{8D7EEA23-D2F7-8306-EDE7-D0576A3835D7}"/>
          </ac:cxnSpMkLst>
        </pc:cxnChg>
        <pc:cxnChg chg="add mod">
          <ac:chgData name="Aaron Kennedy" userId="46c318fb-f1c0-4001-912a-08092d57050d" providerId="ADAL" clId="{CEFB9CCE-7932-40BB-844C-6C86D5D3A481}" dt="2024-09-11T18:01:55.648" v="5610" actId="1076"/>
          <ac:cxnSpMkLst>
            <pc:docMk/>
            <pc:sldMk cId="199353349" sldId="304"/>
            <ac:cxnSpMk id="28" creationId="{39187CDE-133F-E812-895E-015516E8AF5F}"/>
          </ac:cxnSpMkLst>
        </pc:cxnChg>
        <pc:cxnChg chg="add mod">
          <ac:chgData name="Aaron Kennedy" userId="46c318fb-f1c0-4001-912a-08092d57050d" providerId="ADAL" clId="{CEFB9CCE-7932-40BB-844C-6C86D5D3A481}" dt="2024-09-11T18:07:13.352" v="5619" actId="14100"/>
          <ac:cxnSpMkLst>
            <pc:docMk/>
            <pc:sldMk cId="199353349" sldId="304"/>
            <ac:cxnSpMk id="30" creationId="{1B0E77A3-45F9-2BA9-1C7C-CA02EA6069AB}"/>
          </ac:cxnSpMkLst>
        </pc:cxnChg>
        <pc:cxnChg chg="add mod">
          <ac:chgData name="Aaron Kennedy" userId="46c318fb-f1c0-4001-912a-08092d57050d" providerId="ADAL" clId="{CEFB9CCE-7932-40BB-844C-6C86D5D3A481}" dt="2024-09-11T18:07:10.840" v="5618" actId="14100"/>
          <ac:cxnSpMkLst>
            <pc:docMk/>
            <pc:sldMk cId="199353349" sldId="304"/>
            <ac:cxnSpMk id="31" creationId="{7579D9E0-4453-9C05-8AAD-35CA4D357FEB}"/>
          </ac:cxnSpMkLst>
        </pc:cxnChg>
        <pc:cxnChg chg="add mod">
          <ac:chgData name="Aaron Kennedy" userId="46c318fb-f1c0-4001-912a-08092d57050d" providerId="ADAL" clId="{CEFB9CCE-7932-40BB-844C-6C86D5D3A481}" dt="2024-09-11T18:07:48.265" v="5622" actId="1076"/>
          <ac:cxnSpMkLst>
            <pc:docMk/>
            <pc:sldMk cId="199353349" sldId="304"/>
            <ac:cxnSpMk id="36" creationId="{2F1FA6F4-BB25-298F-0971-936743117E60}"/>
          </ac:cxnSpMkLst>
        </pc:cxnChg>
        <pc:cxnChg chg="add mod">
          <ac:chgData name="Aaron Kennedy" userId="46c318fb-f1c0-4001-912a-08092d57050d" providerId="ADAL" clId="{CEFB9CCE-7932-40BB-844C-6C86D5D3A481}" dt="2024-09-11T18:35:58.254" v="5636" actId="1076"/>
          <ac:cxnSpMkLst>
            <pc:docMk/>
            <pc:sldMk cId="199353349" sldId="304"/>
            <ac:cxnSpMk id="38" creationId="{1E772F80-EBF6-081E-63AF-9B22EE03702C}"/>
          </ac:cxnSpMkLst>
        </pc:cxnChg>
        <pc:cxnChg chg="add mod">
          <ac:chgData name="Aaron Kennedy" userId="46c318fb-f1c0-4001-912a-08092d57050d" providerId="ADAL" clId="{CEFB9CCE-7932-40BB-844C-6C86D5D3A481}" dt="2024-09-11T18:36:12.270" v="5638" actId="1076"/>
          <ac:cxnSpMkLst>
            <pc:docMk/>
            <pc:sldMk cId="199353349" sldId="304"/>
            <ac:cxnSpMk id="40" creationId="{999A9B24-3812-2F68-73CE-B5CBCF6E2F94}"/>
          </ac:cxnSpMkLst>
        </pc:cxnChg>
        <pc:cxnChg chg="add mod">
          <ac:chgData name="Aaron Kennedy" userId="46c318fb-f1c0-4001-912a-08092d57050d" providerId="ADAL" clId="{CEFB9CCE-7932-40BB-844C-6C86D5D3A481}" dt="2024-09-11T18:36:22.173" v="5641" actId="1076"/>
          <ac:cxnSpMkLst>
            <pc:docMk/>
            <pc:sldMk cId="199353349" sldId="304"/>
            <ac:cxnSpMk id="42" creationId="{4739FE21-030A-EE39-62E1-40C20E2C3160}"/>
          </ac:cxnSpMkLst>
        </pc:cxnChg>
        <pc:cxnChg chg="add mod">
          <ac:chgData name="Aaron Kennedy" userId="46c318fb-f1c0-4001-912a-08092d57050d" providerId="ADAL" clId="{CEFB9CCE-7932-40BB-844C-6C86D5D3A481}" dt="2024-09-11T18:37:27.495" v="5643" actId="1076"/>
          <ac:cxnSpMkLst>
            <pc:docMk/>
            <pc:sldMk cId="199353349" sldId="304"/>
            <ac:cxnSpMk id="44" creationId="{588DD868-E838-34AB-F0BC-9693C3A67DA0}"/>
          </ac:cxnSpMkLst>
        </pc:cxnChg>
        <pc:cxnChg chg="add mod">
          <ac:chgData name="Aaron Kennedy" userId="46c318fb-f1c0-4001-912a-08092d57050d" providerId="ADAL" clId="{CEFB9CCE-7932-40BB-844C-6C86D5D3A481}" dt="2024-09-11T18:37:39.382" v="5645" actId="1076"/>
          <ac:cxnSpMkLst>
            <pc:docMk/>
            <pc:sldMk cId="199353349" sldId="304"/>
            <ac:cxnSpMk id="46" creationId="{10CE601D-18CF-2E77-E119-88CEB2A58B92}"/>
          </ac:cxnSpMkLst>
        </pc:cxn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1472683351" sldId="304"/>
        </pc:sldMkLst>
      </pc:sldChg>
      <pc:sldChg chg="addSp delSp modSp add mod">
        <pc:chgData name="Aaron Kennedy" userId="46c318fb-f1c0-4001-912a-08092d57050d" providerId="ADAL" clId="{CEFB9CCE-7932-40BB-844C-6C86D5D3A481}" dt="2024-09-12T04:39:12.742" v="7843" actId="20577"/>
        <pc:sldMkLst>
          <pc:docMk/>
          <pc:sldMk cId="2283335033" sldId="305"/>
        </pc:sldMkLst>
        <pc:spChg chg="mod">
          <ac:chgData name="Aaron Kennedy" userId="46c318fb-f1c0-4001-912a-08092d57050d" providerId="ADAL" clId="{CEFB9CCE-7932-40BB-844C-6C86D5D3A481}" dt="2024-09-08T00:54:48.249" v="2254" actId="20577"/>
          <ac:spMkLst>
            <pc:docMk/>
            <pc:sldMk cId="2283335033" sldId="305"/>
            <ac:spMk id="3" creationId="{FE066267-7B4D-46FC-9488-F95B1650A0DF}"/>
          </ac:spMkLst>
        </pc:spChg>
        <pc:spChg chg="add mod">
          <ac:chgData name="Aaron Kennedy" userId="46c318fb-f1c0-4001-912a-08092d57050d" providerId="ADAL" clId="{CEFB9CCE-7932-40BB-844C-6C86D5D3A481}" dt="2024-09-08T03:03:57.296" v="2566"/>
          <ac:spMkLst>
            <pc:docMk/>
            <pc:sldMk cId="2283335033" sldId="305"/>
            <ac:spMk id="8" creationId="{1CF6C961-8B99-60B2-7148-8466E0B4C94F}"/>
          </ac:spMkLst>
        </pc:spChg>
        <pc:spChg chg="add mod">
          <ac:chgData name="Aaron Kennedy" userId="46c318fb-f1c0-4001-912a-08092d57050d" providerId="ADAL" clId="{CEFB9CCE-7932-40BB-844C-6C86D5D3A481}" dt="2024-09-11T18:41:14.585" v="5650"/>
          <ac:spMkLst>
            <pc:docMk/>
            <pc:sldMk cId="2283335033" sldId="305"/>
            <ac:spMk id="9" creationId="{18E799B8-2717-E1B2-E008-E992C2689DD6}"/>
          </ac:spMkLst>
        </pc:spChg>
        <pc:spChg chg="add mod">
          <ac:chgData name="Aaron Kennedy" userId="46c318fb-f1c0-4001-912a-08092d57050d" providerId="ADAL" clId="{CEFB9CCE-7932-40BB-844C-6C86D5D3A481}" dt="2024-09-12T04:39:12.742" v="7843" actId="20577"/>
          <ac:spMkLst>
            <pc:docMk/>
            <pc:sldMk cId="2283335033" sldId="305"/>
            <ac:spMk id="13" creationId="{A146A4AB-7EF2-9DF8-3487-969E972B328C}"/>
          </ac:spMkLst>
        </pc:spChg>
        <pc:spChg chg="add mod">
          <ac:chgData name="Aaron Kennedy" userId="46c318fb-f1c0-4001-912a-08092d57050d" providerId="ADAL" clId="{CEFB9CCE-7932-40BB-844C-6C86D5D3A481}" dt="2024-09-11T18:41:20.569" v="5652" actId="1076"/>
          <ac:spMkLst>
            <pc:docMk/>
            <pc:sldMk cId="2283335033" sldId="305"/>
            <ac:spMk id="15" creationId="{271AD684-0E82-3540-E0F4-843E165F3CAE}"/>
          </ac:spMkLst>
        </pc:spChg>
        <pc:spChg chg="add mod">
          <ac:chgData name="Aaron Kennedy" userId="46c318fb-f1c0-4001-912a-08092d57050d" providerId="ADAL" clId="{CEFB9CCE-7932-40BB-844C-6C86D5D3A481}" dt="2024-09-11T18:42:19.231" v="5654" actId="1076"/>
          <ac:spMkLst>
            <pc:docMk/>
            <pc:sldMk cId="2283335033" sldId="305"/>
            <ac:spMk id="17" creationId="{1AA3B9A2-2683-3CC5-200C-9172AC9F1783}"/>
          </ac:spMkLst>
        </pc:spChg>
        <pc:picChg chg="add mod">
          <ac:chgData name="Aaron Kennedy" userId="46c318fb-f1c0-4001-912a-08092d57050d" providerId="ADAL" clId="{CEFB9CCE-7932-40BB-844C-6C86D5D3A481}" dt="2024-09-11T17:04:35.245" v="5419" actId="1076"/>
          <ac:picMkLst>
            <pc:docMk/>
            <pc:sldMk cId="2283335033" sldId="305"/>
            <ac:picMk id="2" creationId="{B65E9D14-D404-FF7C-E064-749CB20C1876}"/>
          </ac:picMkLst>
        </pc:picChg>
        <pc:picChg chg="add del mod">
          <ac:chgData name="Aaron Kennedy" userId="46c318fb-f1c0-4001-912a-08092d57050d" providerId="ADAL" clId="{CEFB9CCE-7932-40BB-844C-6C86D5D3A481}" dt="2024-09-11T17:04:52.547" v="5421" actId="478"/>
          <ac:picMkLst>
            <pc:docMk/>
            <pc:sldMk cId="2283335033" sldId="305"/>
            <ac:picMk id="5" creationId="{E8E3C461-D3F7-AC3D-EABB-8ED42E9CF300}"/>
          </ac:picMkLst>
        </pc:picChg>
        <pc:picChg chg="add del mod">
          <ac:chgData name="Aaron Kennedy" userId="46c318fb-f1c0-4001-912a-08092d57050d" providerId="ADAL" clId="{CEFB9CCE-7932-40BB-844C-6C86D5D3A481}" dt="2024-09-08T12:48:59.915" v="3099" actId="478"/>
          <ac:picMkLst>
            <pc:docMk/>
            <pc:sldMk cId="2283335033" sldId="305"/>
            <ac:picMk id="7" creationId="{B3E92BE0-D1DC-4052-59C8-0DDF4A88C691}"/>
          </ac:picMkLst>
        </pc:picChg>
        <pc:picChg chg="add mod">
          <ac:chgData name="Aaron Kennedy" userId="46c318fb-f1c0-4001-912a-08092d57050d" providerId="ADAL" clId="{CEFB9CCE-7932-40BB-844C-6C86D5D3A481}" dt="2024-09-11T17:07:52.030" v="5451" actId="1076"/>
          <ac:picMkLst>
            <pc:docMk/>
            <pc:sldMk cId="2283335033" sldId="305"/>
            <ac:picMk id="7" creationId="{F0E2B75D-58FC-5265-522B-B1787670E576}"/>
          </ac:picMkLst>
        </pc:picChg>
        <pc:picChg chg="add del mod">
          <ac:chgData name="Aaron Kennedy" userId="46c318fb-f1c0-4001-912a-08092d57050d" providerId="ADAL" clId="{CEFB9CCE-7932-40BB-844C-6C86D5D3A481}" dt="2024-09-11T17:04:57.462" v="5423" actId="21"/>
          <ac:picMkLst>
            <pc:docMk/>
            <pc:sldMk cId="2283335033" sldId="305"/>
            <ac:picMk id="10" creationId="{0612D641-C367-DA09-94E8-98722B1F7CDD}"/>
          </ac:picMkLst>
        </pc:picChg>
        <pc:picChg chg="del">
          <ac:chgData name="Aaron Kennedy" userId="46c318fb-f1c0-4001-912a-08092d57050d" providerId="ADAL" clId="{CEFB9CCE-7932-40BB-844C-6C86D5D3A481}" dt="2024-09-08T00:52:14.505" v="2250" actId="478"/>
          <ac:picMkLst>
            <pc:docMk/>
            <pc:sldMk cId="2283335033" sldId="305"/>
            <ac:picMk id="10" creationId="{15BC6B0F-4A7B-8A5E-0E42-48EBEB5A15EB}"/>
          </ac:picMkLst>
        </pc:picChg>
        <pc:picChg chg="add del mod">
          <ac:chgData name="Aaron Kennedy" userId="46c318fb-f1c0-4001-912a-08092d57050d" providerId="ADAL" clId="{CEFB9CCE-7932-40BB-844C-6C86D5D3A481}" dt="2024-09-11T17:07:43.009" v="5449" actId="478"/>
          <ac:picMkLst>
            <pc:docMk/>
            <pc:sldMk cId="2283335033" sldId="305"/>
            <ac:picMk id="11" creationId="{CA457274-4602-D7C5-C236-4B1623EBAF58}"/>
          </ac:picMkLst>
        </pc:picChg>
        <pc:picChg chg="del mod">
          <ac:chgData name="Aaron Kennedy" userId="46c318fb-f1c0-4001-912a-08092d57050d" providerId="ADAL" clId="{CEFB9CCE-7932-40BB-844C-6C86D5D3A481}" dt="2024-09-11T17:06:46.496" v="5443" actId="478"/>
          <ac:picMkLst>
            <pc:docMk/>
            <pc:sldMk cId="2283335033" sldId="305"/>
            <ac:picMk id="12" creationId="{432E8511-6C74-064F-36A0-3D5F76DD171E}"/>
          </ac:picMkLst>
        </pc:picChg>
        <pc:picChg chg="del">
          <ac:chgData name="Aaron Kennedy" userId="46c318fb-f1c0-4001-912a-08092d57050d" providerId="ADAL" clId="{CEFB9CCE-7932-40BB-844C-6C86D5D3A481}" dt="2024-09-08T00:52:11.945" v="2249" actId="478"/>
          <ac:picMkLst>
            <pc:docMk/>
            <pc:sldMk cId="2283335033" sldId="305"/>
            <ac:picMk id="14" creationId="{A8351025-2F94-F7AF-5801-88A3331D3568}"/>
          </ac:picMkLst>
        </pc:picChg>
        <pc:picChg chg="add mod">
          <ac:chgData name="Aaron Kennedy" userId="46c318fb-f1c0-4001-912a-08092d57050d" providerId="ADAL" clId="{CEFB9CCE-7932-40BB-844C-6C86D5D3A481}" dt="2024-09-11T17:07:53.846" v="5452" actId="1076"/>
          <ac:picMkLst>
            <pc:docMk/>
            <pc:sldMk cId="2283335033" sldId="305"/>
            <ac:picMk id="24" creationId="{B07FC97F-8324-6006-DC65-CB928CB56773}"/>
          </ac:picMkLst>
        </pc:picChg>
        <pc:cxnChg chg="add mod">
          <ac:chgData name="Aaron Kennedy" userId="46c318fb-f1c0-4001-912a-08092d57050d" providerId="ADAL" clId="{CEFB9CCE-7932-40BB-844C-6C86D5D3A481}" dt="2024-09-11T18:41:14.585" v="5650"/>
          <ac:cxnSpMkLst>
            <pc:docMk/>
            <pc:sldMk cId="2283335033" sldId="305"/>
            <ac:cxnSpMk id="14" creationId="{0E36A9ED-542D-D50E-9215-23BBDD4B2FE7}"/>
          </ac:cxnSpMkLst>
        </pc:cxnChg>
        <pc:cxnChg chg="add mod">
          <ac:chgData name="Aaron Kennedy" userId="46c318fb-f1c0-4001-912a-08092d57050d" providerId="ADAL" clId="{CEFB9CCE-7932-40BB-844C-6C86D5D3A481}" dt="2024-09-11T18:41:20.569" v="5652" actId="1076"/>
          <ac:cxnSpMkLst>
            <pc:docMk/>
            <pc:sldMk cId="2283335033" sldId="305"/>
            <ac:cxnSpMk id="16" creationId="{0B7FB4D3-746A-56B9-6705-084D60152484}"/>
          </ac:cxnSpMkLst>
        </pc:cxnChg>
        <pc:cxnChg chg="add mod">
          <ac:chgData name="Aaron Kennedy" userId="46c318fb-f1c0-4001-912a-08092d57050d" providerId="ADAL" clId="{CEFB9CCE-7932-40BB-844C-6C86D5D3A481}" dt="2024-09-11T18:42:19.231" v="5654" actId="1076"/>
          <ac:cxnSpMkLst>
            <pc:docMk/>
            <pc:sldMk cId="2283335033" sldId="305"/>
            <ac:cxnSpMk id="18" creationId="{CDAB1C7C-0F98-C443-5CB4-9AC6731911FC}"/>
          </ac:cxnSpMkLst>
        </pc:cxn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3674846648" sldId="305"/>
        </pc:sldMkLst>
      </pc:sldChg>
      <pc:sldChg chg="del">
        <pc:chgData name="Aaron Kennedy" userId="46c318fb-f1c0-4001-912a-08092d57050d" providerId="ADAL" clId="{CEFB9CCE-7932-40BB-844C-6C86D5D3A481}" dt="2024-09-04T23:24:17.641" v="390" actId="2696"/>
        <pc:sldMkLst>
          <pc:docMk/>
          <pc:sldMk cId="731489866" sldId="306"/>
        </pc:sldMkLst>
      </pc:sldChg>
      <pc:sldChg chg="addSp delSp modSp add mod">
        <pc:chgData name="Aaron Kennedy" userId="46c318fb-f1c0-4001-912a-08092d57050d" providerId="ADAL" clId="{CEFB9CCE-7932-40BB-844C-6C86D5D3A481}" dt="2024-09-12T04:26:25.814" v="7520" actId="20577"/>
        <pc:sldMkLst>
          <pc:docMk/>
          <pc:sldMk cId="4117730438" sldId="306"/>
        </pc:sldMkLst>
        <pc:spChg chg="del mod">
          <ac:chgData name="Aaron Kennedy" userId="46c318fb-f1c0-4001-912a-08092d57050d" providerId="ADAL" clId="{CEFB9CCE-7932-40BB-844C-6C86D5D3A481}" dt="2024-09-08T16:28:11.084" v="4704" actId="478"/>
          <ac:spMkLst>
            <pc:docMk/>
            <pc:sldMk cId="4117730438" sldId="306"/>
            <ac:spMk id="2" creationId="{484AA06F-9507-927C-1315-10E2CD1EA3DA}"/>
          </ac:spMkLst>
        </pc:spChg>
        <pc:spChg chg="mod">
          <ac:chgData name="Aaron Kennedy" userId="46c318fb-f1c0-4001-912a-08092d57050d" providerId="ADAL" clId="{CEFB9CCE-7932-40BB-844C-6C86D5D3A481}" dt="2024-09-08T02:21:21.889" v="2297" actId="20577"/>
          <ac:spMkLst>
            <pc:docMk/>
            <pc:sldMk cId="4117730438" sldId="306"/>
            <ac:spMk id="3" creationId="{EBCB2586-B6E4-1F8D-C40B-128EDC71D9CF}"/>
          </ac:spMkLst>
        </pc:spChg>
        <pc:spChg chg="add mod">
          <ac:chgData name="Aaron Kennedy" userId="46c318fb-f1c0-4001-912a-08092d57050d" providerId="ADAL" clId="{CEFB9CCE-7932-40BB-844C-6C86D5D3A481}" dt="2024-09-11T18:43:17.999" v="5656" actId="1076"/>
          <ac:spMkLst>
            <pc:docMk/>
            <pc:sldMk cId="4117730438" sldId="306"/>
            <ac:spMk id="13" creationId="{B54405FF-3131-048E-30A2-CB5CDBAAA997}"/>
          </ac:spMkLst>
        </pc:spChg>
        <pc:spChg chg="add del mod">
          <ac:chgData name="Aaron Kennedy" userId="46c318fb-f1c0-4001-912a-08092d57050d" providerId="ADAL" clId="{CEFB9CCE-7932-40BB-844C-6C86D5D3A481}" dt="2024-09-08T03:00:45.087" v="2542" actId="478"/>
          <ac:spMkLst>
            <pc:docMk/>
            <pc:sldMk cId="4117730438" sldId="306"/>
            <ac:spMk id="13" creationId="{FBD32A0D-ACBF-DDAC-BE6B-2F080E7F7573}"/>
          </ac:spMkLst>
        </pc:spChg>
        <pc:spChg chg="add del mod">
          <ac:chgData name="Aaron Kennedy" userId="46c318fb-f1c0-4001-912a-08092d57050d" providerId="ADAL" clId="{CEFB9CCE-7932-40BB-844C-6C86D5D3A481}" dt="2024-09-08T03:00:46.291" v="2543" actId="478"/>
          <ac:spMkLst>
            <pc:docMk/>
            <pc:sldMk cId="4117730438" sldId="306"/>
            <ac:spMk id="14" creationId="{9369A428-090D-737E-CD72-5EE0FDF5DD42}"/>
          </ac:spMkLst>
        </pc:spChg>
        <pc:spChg chg="add mod">
          <ac:chgData name="Aaron Kennedy" userId="46c318fb-f1c0-4001-912a-08092d57050d" providerId="ADAL" clId="{CEFB9CCE-7932-40BB-844C-6C86D5D3A481}" dt="2024-09-08T03:03:39.549" v="2565" actId="692"/>
          <ac:spMkLst>
            <pc:docMk/>
            <pc:sldMk cId="4117730438" sldId="306"/>
            <ac:spMk id="15" creationId="{5991D24A-7268-3B90-5BB0-192A16DF6E2E}"/>
          </ac:spMkLst>
        </pc:spChg>
        <pc:spChg chg="add mod">
          <ac:chgData name="Aaron Kennedy" userId="46c318fb-f1c0-4001-912a-08092d57050d" providerId="ADAL" clId="{CEFB9CCE-7932-40BB-844C-6C86D5D3A481}" dt="2024-09-12T04:26:25.814" v="7520" actId="20577"/>
          <ac:spMkLst>
            <pc:docMk/>
            <pc:sldMk cId="4117730438" sldId="306"/>
            <ac:spMk id="16" creationId="{469447A8-2498-4BDD-798A-17F3E61E5095}"/>
          </ac:spMkLst>
        </pc:spChg>
        <pc:spChg chg="add del mod">
          <ac:chgData name="Aaron Kennedy" userId="46c318fb-f1c0-4001-912a-08092d57050d" providerId="ADAL" clId="{CEFB9CCE-7932-40BB-844C-6C86D5D3A481}" dt="2024-09-08T16:28:13.436" v="4705" actId="478"/>
          <ac:spMkLst>
            <pc:docMk/>
            <pc:sldMk cId="4117730438" sldId="306"/>
            <ac:spMk id="18" creationId="{AC7264A7-9049-FF99-FAA3-C36889B52E3D}"/>
          </ac:spMkLst>
        </pc:spChg>
        <pc:picChg chg="add mod">
          <ac:chgData name="Aaron Kennedy" userId="46c318fb-f1c0-4001-912a-08092d57050d" providerId="ADAL" clId="{CEFB9CCE-7932-40BB-844C-6C86D5D3A481}" dt="2024-09-11T17:39:37.238" v="5547" actId="1076"/>
          <ac:picMkLst>
            <pc:docMk/>
            <pc:sldMk cId="4117730438" sldId="306"/>
            <ac:picMk id="5" creationId="{39C5A92A-4A6A-2ED2-3546-CF57B1D94371}"/>
          </ac:picMkLst>
        </pc:picChg>
        <pc:picChg chg="del">
          <ac:chgData name="Aaron Kennedy" userId="46c318fb-f1c0-4001-912a-08092d57050d" providerId="ADAL" clId="{CEFB9CCE-7932-40BB-844C-6C86D5D3A481}" dt="2024-09-08T02:21:28.139" v="2299" actId="478"/>
          <ac:picMkLst>
            <pc:docMk/>
            <pc:sldMk cId="4117730438" sldId="306"/>
            <ac:picMk id="6" creationId="{C886B987-20F6-9203-A95A-9F05D74FEB2A}"/>
          </ac:picMkLst>
        </pc:picChg>
        <pc:picChg chg="add del mod">
          <ac:chgData name="Aaron Kennedy" userId="46c318fb-f1c0-4001-912a-08092d57050d" providerId="ADAL" clId="{CEFB9CCE-7932-40BB-844C-6C86D5D3A481}" dt="2024-09-11T17:39:32.997" v="5546" actId="478"/>
          <ac:picMkLst>
            <pc:docMk/>
            <pc:sldMk cId="4117730438" sldId="306"/>
            <ac:picMk id="7" creationId="{1F4DB655-2C35-90A9-650E-F3ED05C46FE3}"/>
          </ac:picMkLst>
        </pc:picChg>
        <pc:picChg chg="del">
          <ac:chgData name="Aaron Kennedy" userId="46c318fb-f1c0-4001-912a-08092d57050d" providerId="ADAL" clId="{CEFB9CCE-7932-40BB-844C-6C86D5D3A481}" dt="2024-09-08T02:21:26.077" v="2298" actId="478"/>
          <ac:picMkLst>
            <pc:docMk/>
            <pc:sldMk cId="4117730438" sldId="306"/>
            <ac:picMk id="8" creationId="{465D1135-8E10-7D27-2844-D18E9A6BCD1D}"/>
          </ac:picMkLst>
        </pc:picChg>
        <pc:picChg chg="add mod">
          <ac:chgData name="Aaron Kennedy" userId="46c318fb-f1c0-4001-912a-08092d57050d" providerId="ADAL" clId="{CEFB9CCE-7932-40BB-844C-6C86D5D3A481}" dt="2024-09-11T17:39:44.902" v="5549" actId="1076"/>
          <ac:picMkLst>
            <pc:docMk/>
            <pc:sldMk cId="4117730438" sldId="306"/>
            <ac:picMk id="8" creationId="{6E4D8382-7E07-A6C1-97D4-5CE632FB49AB}"/>
          </ac:picMkLst>
        </pc:picChg>
        <pc:picChg chg="add del mod">
          <ac:chgData name="Aaron Kennedy" userId="46c318fb-f1c0-4001-912a-08092d57050d" providerId="ADAL" clId="{CEFB9CCE-7932-40BB-844C-6C86D5D3A481}" dt="2024-09-11T17:39:39.487" v="5548" actId="478"/>
          <ac:picMkLst>
            <pc:docMk/>
            <pc:sldMk cId="4117730438" sldId="306"/>
            <ac:picMk id="10" creationId="{3647BAC7-7FC6-A816-E061-3728104873B1}"/>
          </ac:picMkLst>
        </pc:picChg>
        <pc:picChg chg="add mod">
          <ac:chgData name="Aaron Kennedy" userId="46c318fb-f1c0-4001-912a-08092d57050d" providerId="ADAL" clId="{CEFB9CCE-7932-40BB-844C-6C86D5D3A481}" dt="2024-09-11T17:39:23.331" v="5544" actId="1076"/>
          <ac:picMkLst>
            <pc:docMk/>
            <pc:sldMk cId="4117730438" sldId="306"/>
            <ac:picMk id="11" creationId="{12048710-4054-0E2A-B7AB-B31F5CA08187}"/>
          </ac:picMkLst>
        </pc:picChg>
        <pc:picChg chg="add del mod">
          <ac:chgData name="Aaron Kennedy" userId="46c318fb-f1c0-4001-912a-08092d57050d" providerId="ADAL" clId="{CEFB9CCE-7932-40BB-844C-6C86D5D3A481}" dt="2024-09-11T17:39:18.566" v="5543" actId="478"/>
          <ac:picMkLst>
            <pc:docMk/>
            <pc:sldMk cId="4117730438" sldId="306"/>
            <ac:picMk id="12" creationId="{59FEFA03-D7F4-987F-914C-8A4A24F90CD9}"/>
          </ac:picMkLst>
        </pc:picChg>
        <pc:cxnChg chg="add mod">
          <ac:chgData name="Aaron Kennedy" userId="46c318fb-f1c0-4001-912a-08092d57050d" providerId="ADAL" clId="{CEFB9CCE-7932-40BB-844C-6C86D5D3A481}" dt="2024-09-11T18:43:17.999" v="5656" actId="1076"/>
          <ac:cxnSpMkLst>
            <pc:docMk/>
            <pc:sldMk cId="4117730438" sldId="306"/>
            <ac:cxnSpMk id="14" creationId="{8F9B4B10-028C-4809-24EE-89074B7EB44E}"/>
          </ac:cxnSpMkLst>
        </pc:cxnChg>
      </pc:sldChg>
      <pc:sldChg chg="del">
        <pc:chgData name="Aaron Kennedy" userId="46c318fb-f1c0-4001-912a-08092d57050d" providerId="ADAL" clId="{CEFB9CCE-7932-40BB-844C-6C86D5D3A481}" dt="2024-09-04T23:24:17.641" v="390" actId="2696"/>
        <pc:sldMkLst>
          <pc:docMk/>
          <pc:sldMk cId="3423719116" sldId="307"/>
        </pc:sldMkLst>
      </pc:sldChg>
      <pc:sldChg chg="addSp delSp modSp new mod">
        <pc:chgData name="Aaron Kennedy" userId="46c318fb-f1c0-4001-912a-08092d57050d" providerId="ADAL" clId="{CEFB9CCE-7932-40BB-844C-6C86D5D3A481}" dt="2024-09-08T10:06:06.646" v="3001" actId="20577"/>
        <pc:sldMkLst>
          <pc:docMk/>
          <pc:sldMk cId="4271677675" sldId="307"/>
        </pc:sldMkLst>
        <pc:spChg chg="del mod">
          <ac:chgData name="Aaron Kennedy" userId="46c318fb-f1c0-4001-912a-08092d57050d" providerId="ADAL" clId="{CEFB9CCE-7932-40BB-844C-6C86D5D3A481}" dt="2024-09-08T10:00:01.592" v="2841" actId="478"/>
          <ac:spMkLst>
            <pc:docMk/>
            <pc:sldMk cId="4271677675" sldId="307"/>
            <ac:spMk id="2" creationId="{B6731866-A656-CF62-7F93-670AC9BE3AFA}"/>
          </ac:spMkLst>
        </pc:spChg>
        <pc:spChg chg="mod">
          <ac:chgData name="Aaron Kennedy" userId="46c318fb-f1c0-4001-912a-08092d57050d" providerId="ADAL" clId="{CEFB9CCE-7932-40BB-844C-6C86D5D3A481}" dt="2024-09-08T02:40:56.038" v="2357" actId="27636"/>
          <ac:spMkLst>
            <pc:docMk/>
            <pc:sldMk cId="4271677675" sldId="307"/>
            <ac:spMk id="4" creationId="{439D67E0-2B6B-56B1-82E7-1D9E242133F9}"/>
          </ac:spMkLst>
        </pc:spChg>
        <pc:spChg chg="add del mod">
          <ac:chgData name="Aaron Kennedy" userId="46c318fb-f1c0-4001-912a-08092d57050d" providerId="ADAL" clId="{CEFB9CCE-7932-40BB-844C-6C86D5D3A481}" dt="2024-09-08T10:00:04.253" v="2842" actId="478"/>
          <ac:spMkLst>
            <pc:docMk/>
            <pc:sldMk cId="4271677675" sldId="307"/>
            <ac:spMk id="8" creationId="{7F0600F7-C4C9-12A3-2CEE-B958BE0E25AC}"/>
          </ac:spMkLst>
        </pc:spChg>
        <pc:spChg chg="add mod">
          <ac:chgData name="Aaron Kennedy" userId="46c318fb-f1c0-4001-912a-08092d57050d" providerId="ADAL" clId="{CEFB9CCE-7932-40BB-844C-6C86D5D3A481}" dt="2024-09-08T10:06:06.646" v="3001" actId="20577"/>
          <ac:spMkLst>
            <pc:docMk/>
            <pc:sldMk cId="4271677675" sldId="307"/>
            <ac:spMk id="9" creationId="{9E858E75-DE02-75A3-91DB-0F869C4D648F}"/>
          </ac:spMkLst>
        </pc:spChg>
        <pc:picChg chg="add del mod">
          <ac:chgData name="Aaron Kennedy" userId="46c318fb-f1c0-4001-912a-08092d57050d" providerId="ADAL" clId="{CEFB9CCE-7932-40BB-844C-6C86D5D3A481}" dt="2024-09-08T10:01:39.009" v="2849" actId="478"/>
          <ac:picMkLst>
            <pc:docMk/>
            <pc:sldMk cId="4271677675" sldId="307"/>
            <ac:picMk id="6" creationId="{45E9DF06-EF3F-DE06-C03B-58CAAEE508C1}"/>
          </ac:picMkLst>
        </pc:picChg>
        <pc:picChg chg="add mod">
          <ac:chgData name="Aaron Kennedy" userId="46c318fb-f1c0-4001-912a-08092d57050d" providerId="ADAL" clId="{CEFB9CCE-7932-40BB-844C-6C86D5D3A481}" dt="2024-09-08T10:03:35.358" v="2855" actId="1076"/>
          <ac:picMkLst>
            <pc:docMk/>
            <pc:sldMk cId="4271677675" sldId="307"/>
            <ac:picMk id="11" creationId="{02324032-8DC5-629A-C6EC-D6E5559052BE}"/>
          </ac:picMkLst>
        </pc:pic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3569478190" sldId="308"/>
        </pc:sldMkLst>
      </pc:sldChg>
      <pc:sldChg chg="addSp modSp new mod">
        <pc:chgData name="Aaron Kennedy" userId="46c318fb-f1c0-4001-912a-08092d57050d" providerId="ADAL" clId="{CEFB9CCE-7932-40BB-844C-6C86D5D3A481}" dt="2024-09-12T04:23:38.227" v="7417" actId="20577"/>
        <pc:sldMkLst>
          <pc:docMk/>
          <pc:sldMk cId="3750474793" sldId="308"/>
        </pc:sldMkLst>
        <pc:spChg chg="mod">
          <ac:chgData name="Aaron Kennedy" userId="46c318fb-f1c0-4001-912a-08092d57050d" providerId="ADAL" clId="{CEFB9CCE-7932-40BB-844C-6C86D5D3A481}" dt="2024-09-11T07:59:58.342" v="5247" actId="20577"/>
          <ac:spMkLst>
            <pc:docMk/>
            <pc:sldMk cId="3750474793" sldId="308"/>
            <ac:spMk id="2" creationId="{0A7C0CA6-7313-42E2-8901-7179F1259101}"/>
          </ac:spMkLst>
        </pc:spChg>
        <pc:spChg chg="mod">
          <ac:chgData name="Aaron Kennedy" userId="46c318fb-f1c0-4001-912a-08092d57050d" providerId="ADAL" clId="{CEFB9CCE-7932-40BB-844C-6C86D5D3A481}" dt="2024-09-12T04:23:38.227" v="7417" actId="20577"/>
          <ac:spMkLst>
            <pc:docMk/>
            <pc:sldMk cId="3750474793" sldId="308"/>
            <ac:spMk id="4" creationId="{E7EE8CD9-F049-0604-C24D-E410499009BF}"/>
          </ac:spMkLst>
        </pc:spChg>
        <pc:picChg chg="add mod">
          <ac:chgData name="Aaron Kennedy" userId="46c318fb-f1c0-4001-912a-08092d57050d" providerId="ADAL" clId="{CEFB9CCE-7932-40BB-844C-6C86D5D3A481}" dt="2024-09-08T03:08:59.540" v="2576" actId="14100"/>
          <ac:picMkLst>
            <pc:docMk/>
            <pc:sldMk cId="3750474793" sldId="308"/>
            <ac:picMk id="6" creationId="{D75C9548-BD53-59D1-5EC7-88291F3ACE4E}"/>
          </ac:picMkLst>
        </pc:picChg>
      </pc:sldChg>
      <pc:sldChg chg="modSp new del mod">
        <pc:chgData name="Aaron Kennedy" userId="46c318fb-f1c0-4001-912a-08092d57050d" providerId="ADAL" clId="{CEFB9CCE-7932-40BB-844C-6C86D5D3A481}" dt="2024-09-12T03:37:39.336" v="6723" actId="2696"/>
        <pc:sldMkLst>
          <pc:docMk/>
          <pc:sldMk cId="1463628015" sldId="309"/>
        </pc:sldMkLst>
        <pc:spChg chg="mod">
          <ac:chgData name="Aaron Kennedy" userId="46c318fb-f1c0-4001-912a-08092d57050d" providerId="ADAL" clId="{CEFB9CCE-7932-40BB-844C-6C86D5D3A481}" dt="2024-09-11T07:58:31.529" v="5166" actId="20577"/>
          <ac:spMkLst>
            <pc:docMk/>
            <pc:sldMk cId="1463628015" sldId="309"/>
            <ac:spMk id="2" creationId="{33FCDBA7-51B6-4C50-B6CE-5FB101092F2A}"/>
          </ac:spMkLst>
        </pc:spChg>
        <pc:spChg chg="mod">
          <ac:chgData name="Aaron Kennedy" userId="46c318fb-f1c0-4001-912a-08092d57050d" providerId="ADAL" clId="{CEFB9CCE-7932-40BB-844C-6C86D5D3A481}" dt="2024-09-11T07:55:05.803" v="5043" actId="20577"/>
          <ac:spMkLst>
            <pc:docMk/>
            <pc:sldMk cId="1463628015" sldId="309"/>
            <ac:spMk id="4" creationId="{D105D752-B043-42C4-DACD-F093CFC0F036}"/>
          </ac:spMkLst>
        </pc:sp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3617970150" sldId="309"/>
        </pc:sldMkLst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1620352023" sldId="310"/>
        </pc:sldMkLst>
      </pc:sldChg>
      <pc:sldChg chg="addSp delSp modSp add mod">
        <pc:chgData name="Aaron Kennedy" userId="46c318fb-f1c0-4001-912a-08092d57050d" providerId="ADAL" clId="{CEFB9CCE-7932-40BB-844C-6C86D5D3A481}" dt="2024-09-12T04:04:21.374" v="7194" actId="1076"/>
        <pc:sldMkLst>
          <pc:docMk/>
          <pc:sldMk cId="1688804593" sldId="310"/>
        </pc:sldMkLst>
        <pc:spChg chg="mod">
          <ac:chgData name="Aaron Kennedy" userId="46c318fb-f1c0-4001-912a-08092d57050d" providerId="ADAL" clId="{CEFB9CCE-7932-40BB-844C-6C86D5D3A481}" dt="2024-09-12T03:56:59.292" v="7121" actId="1076"/>
          <ac:spMkLst>
            <pc:docMk/>
            <pc:sldMk cId="1688804593" sldId="310"/>
            <ac:spMk id="4" creationId="{99E7E7B1-7988-503D-ADA8-1798D0B14517}"/>
          </ac:spMkLst>
        </pc:spChg>
        <pc:spChg chg="add mod">
          <ac:chgData name="Aaron Kennedy" userId="46c318fb-f1c0-4001-912a-08092d57050d" providerId="ADAL" clId="{CEFB9CCE-7932-40BB-844C-6C86D5D3A481}" dt="2024-09-12T03:59:06.870" v="7127" actId="1076"/>
          <ac:spMkLst>
            <pc:docMk/>
            <pc:sldMk cId="1688804593" sldId="310"/>
            <ac:spMk id="7" creationId="{DE0E9C88-7BE1-B7CD-6141-D19E9D069D27}"/>
          </ac:spMkLst>
        </pc:spChg>
        <pc:spChg chg="add del mod">
          <ac:chgData name="Aaron Kennedy" userId="46c318fb-f1c0-4001-912a-08092d57050d" providerId="ADAL" clId="{CEFB9CCE-7932-40BB-844C-6C86D5D3A481}" dt="2024-09-12T04:00:47.302" v="7133" actId="478"/>
          <ac:spMkLst>
            <pc:docMk/>
            <pc:sldMk cId="1688804593" sldId="310"/>
            <ac:spMk id="11" creationId="{2CFE24D8-C934-1009-2B48-7F29D69C0768}"/>
          </ac:spMkLst>
        </pc:spChg>
        <pc:spChg chg="add del">
          <ac:chgData name="Aaron Kennedy" userId="46c318fb-f1c0-4001-912a-08092d57050d" providerId="ADAL" clId="{CEFB9CCE-7932-40BB-844C-6C86D5D3A481}" dt="2024-09-12T04:01:09.374" v="7137" actId="22"/>
          <ac:spMkLst>
            <pc:docMk/>
            <pc:sldMk cId="1688804593" sldId="310"/>
            <ac:spMk id="13" creationId="{F1B7418B-EDA6-F108-7469-A97E795F5BBC}"/>
          </ac:spMkLst>
        </pc:spChg>
        <pc:spChg chg="del">
          <ac:chgData name="Aaron Kennedy" userId="46c318fb-f1c0-4001-912a-08092d57050d" providerId="ADAL" clId="{CEFB9CCE-7932-40BB-844C-6C86D5D3A481}" dt="2024-09-12T03:18:24.231" v="5851" actId="478"/>
          <ac:spMkLst>
            <pc:docMk/>
            <pc:sldMk cId="1688804593" sldId="310"/>
            <ac:spMk id="31" creationId="{0D06CA0F-9C59-EB2A-2D11-B67C96ABBA75}"/>
          </ac:spMkLst>
        </pc:spChg>
        <pc:spChg chg="del">
          <ac:chgData name="Aaron Kennedy" userId="46c318fb-f1c0-4001-912a-08092d57050d" providerId="ADAL" clId="{CEFB9CCE-7932-40BB-844C-6C86D5D3A481}" dt="2024-09-12T03:18:24.231" v="5851" actId="478"/>
          <ac:spMkLst>
            <pc:docMk/>
            <pc:sldMk cId="1688804593" sldId="310"/>
            <ac:spMk id="34" creationId="{A2D5E197-43FC-FF18-C5D5-BB8FB5CDDB23}"/>
          </ac:spMkLst>
        </pc:spChg>
        <pc:spChg chg="del">
          <ac:chgData name="Aaron Kennedy" userId="46c318fb-f1c0-4001-912a-08092d57050d" providerId="ADAL" clId="{CEFB9CCE-7932-40BB-844C-6C86D5D3A481}" dt="2024-09-12T03:18:24.231" v="5851" actId="478"/>
          <ac:spMkLst>
            <pc:docMk/>
            <pc:sldMk cId="1688804593" sldId="310"/>
            <ac:spMk id="36" creationId="{30A61BB0-AF72-E021-8DE9-3C565D3A08D6}"/>
          </ac:spMkLst>
        </pc:spChg>
        <pc:graphicFrameChg chg="add mod modGraphic">
          <ac:chgData name="Aaron Kennedy" userId="46c318fb-f1c0-4001-912a-08092d57050d" providerId="ADAL" clId="{CEFB9CCE-7932-40BB-844C-6C86D5D3A481}" dt="2024-09-12T04:03:58.181" v="7192" actId="1076"/>
          <ac:graphicFrameMkLst>
            <pc:docMk/>
            <pc:sldMk cId="1688804593" sldId="310"/>
            <ac:graphicFrameMk id="8" creationId="{4699483F-17FF-2972-4C76-A5765D3718DD}"/>
          </ac:graphicFrameMkLst>
        </pc:graphicFrameChg>
        <pc:graphicFrameChg chg="add mod modGraphic">
          <ac:chgData name="Aaron Kennedy" userId="46c318fb-f1c0-4001-912a-08092d57050d" providerId="ADAL" clId="{CEFB9CCE-7932-40BB-844C-6C86D5D3A481}" dt="2024-09-12T04:04:21.374" v="7194" actId="1076"/>
          <ac:graphicFrameMkLst>
            <pc:docMk/>
            <pc:sldMk cId="1688804593" sldId="310"/>
            <ac:graphicFrameMk id="14" creationId="{F40C0CD8-D0D6-6859-BE8B-A9D29D7A545C}"/>
          </ac:graphicFrameMkLst>
        </pc:graphicFrameChg>
        <pc:picChg chg="add del mod">
          <ac:chgData name="Aaron Kennedy" userId="46c318fb-f1c0-4001-912a-08092d57050d" providerId="ADAL" clId="{CEFB9CCE-7932-40BB-844C-6C86D5D3A481}" dt="2024-09-12T04:01:08.795" v="7136" actId="1076"/>
          <ac:picMkLst>
            <pc:docMk/>
            <pc:sldMk cId="1688804593" sldId="310"/>
            <ac:picMk id="6" creationId="{9C1DB7DC-9CF1-8AB0-E68E-1D333B8117DD}"/>
          </ac:picMkLst>
        </pc:picChg>
        <pc:picChg chg="del">
          <ac:chgData name="Aaron Kennedy" userId="46c318fb-f1c0-4001-912a-08092d57050d" providerId="ADAL" clId="{CEFB9CCE-7932-40BB-844C-6C86D5D3A481}" dt="2024-09-12T03:18:32.285" v="5855" actId="478"/>
          <ac:picMkLst>
            <pc:docMk/>
            <pc:sldMk cId="1688804593" sldId="310"/>
            <ac:picMk id="10" creationId="{42DD3FB7-5401-E653-9A91-16A40D84966D}"/>
          </ac:picMkLst>
        </pc:picChg>
        <pc:picChg chg="del">
          <ac:chgData name="Aaron Kennedy" userId="46c318fb-f1c0-4001-912a-08092d57050d" providerId="ADAL" clId="{CEFB9CCE-7932-40BB-844C-6C86D5D3A481}" dt="2024-09-12T03:18:25.894" v="5852" actId="478"/>
          <ac:picMkLst>
            <pc:docMk/>
            <pc:sldMk cId="1688804593" sldId="310"/>
            <ac:picMk id="27" creationId="{7F0A57FB-8260-759F-F44F-F4C80528A8E1}"/>
          </ac:picMkLst>
        </pc:picChg>
        <pc:picChg chg="del">
          <ac:chgData name="Aaron Kennedy" userId="46c318fb-f1c0-4001-912a-08092d57050d" providerId="ADAL" clId="{CEFB9CCE-7932-40BB-844C-6C86D5D3A481}" dt="2024-09-12T03:18:21.596" v="5850" actId="478"/>
          <ac:picMkLst>
            <pc:docMk/>
            <pc:sldMk cId="1688804593" sldId="310"/>
            <ac:picMk id="30" creationId="{347B6742-4856-A608-3D08-028928BBC185}"/>
          </ac:picMkLst>
        </pc:picChg>
        <pc:cxnChg chg="del">
          <ac:chgData name="Aaron Kennedy" userId="46c318fb-f1c0-4001-912a-08092d57050d" providerId="ADAL" clId="{CEFB9CCE-7932-40BB-844C-6C86D5D3A481}" dt="2024-09-12T03:18:24.231" v="5851" actId="478"/>
          <ac:cxnSpMkLst>
            <pc:docMk/>
            <pc:sldMk cId="1688804593" sldId="310"/>
            <ac:cxnSpMk id="32" creationId="{393F834F-74B5-B8FB-15D8-902BC3A13130}"/>
          </ac:cxnSpMkLst>
        </pc:cxnChg>
        <pc:cxnChg chg="del">
          <ac:chgData name="Aaron Kennedy" userId="46c318fb-f1c0-4001-912a-08092d57050d" providerId="ADAL" clId="{CEFB9CCE-7932-40BB-844C-6C86D5D3A481}" dt="2024-09-12T03:18:24.231" v="5851" actId="478"/>
          <ac:cxnSpMkLst>
            <pc:docMk/>
            <pc:sldMk cId="1688804593" sldId="310"/>
            <ac:cxnSpMk id="35" creationId="{930B3C9E-03D7-545A-C9FC-CF79239DFF1D}"/>
          </ac:cxnSpMkLst>
        </pc:cxnChg>
        <pc:cxnChg chg="del">
          <ac:chgData name="Aaron Kennedy" userId="46c318fb-f1c0-4001-912a-08092d57050d" providerId="ADAL" clId="{CEFB9CCE-7932-40BB-844C-6C86D5D3A481}" dt="2024-09-12T03:18:24.231" v="5851" actId="478"/>
          <ac:cxnSpMkLst>
            <pc:docMk/>
            <pc:sldMk cId="1688804593" sldId="310"/>
            <ac:cxnSpMk id="37" creationId="{052D18BF-E4C1-1FDB-0A8A-F31AF84603E7}"/>
          </ac:cxnSpMkLst>
        </pc:cxnChg>
      </pc:sldChg>
      <pc:sldChg chg="del">
        <pc:chgData name="Aaron Kennedy" userId="46c318fb-f1c0-4001-912a-08092d57050d" providerId="ADAL" clId="{CEFB9CCE-7932-40BB-844C-6C86D5D3A481}" dt="2024-09-04T23:36:45.934" v="391" actId="2696"/>
        <pc:sldMkLst>
          <pc:docMk/>
          <pc:sldMk cId="2270784995" sldId="311"/>
        </pc:sldMkLst>
      </pc:sldChg>
      <pc:sldChg chg="addSp delSp modSp add mod">
        <pc:chgData name="Aaron Kennedy" userId="46c318fb-f1c0-4001-912a-08092d57050d" providerId="ADAL" clId="{CEFB9CCE-7932-40BB-844C-6C86D5D3A481}" dt="2024-09-12T03:30:25.082" v="6503" actId="20577"/>
        <pc:sldMkLst>
          <pc:docMk/>
          <pc:sldMk cId="3313999565" sldId="311"/>
        </pc:sldMkLst>
        <pc:spChg chg="mod">
          <ac:chgData name="Aaron Kennedy" userId="46c318fb-f1c0-4001-912a-08092d57050d" providerId="ADAL" clId="{CEFB9CCE-7932-40BB-844C-6C86D5D3A481}" dt="2024-09-12T03:30:11.310" v="6493" actId="313"/>
          <ac:spMkLst>
            <pc:docMk/>
            <pc:sldMk cId="3313999565" sldId="311"/>
            <ac:spMk id="4" creationId="{99E7E7B1-7988-503D-ADA8-1798D0B14517}"/>
          </ac:spMkLst>
        </pc:spChg>
        <pc:spChg chg="add mod">
          <ac:chgData name="Aaron Kennedy" userId="46c318fb-f1c0-4001-912a-08092d57050d" providerId="ADAL" clId="{CEFB9CCE-7932-40BB-844C-6C86D5D3A481}" dt="2024-09-12T03:27:25.385" v="6357"/>
          <ac:spMkLst>
            <pc:docMk/>
            <pc:sldMk cId="3313999565" sldId="311"/>
            <ac:spMk id="5" creationId="{6309F67B-2E08-5BEF-6E5A-01C67FBF090A}"/>
          </ac:spMkLst>
        </pc:spChg>
        <pc:spChg chg="mod">
          <ac:chgData name="Aaron Kennedy" userId="46c318fb-f1c0-4001-912a-08092d57050d" providerId="ADAL" clId="{CEFB9CCE-7932-40BB-844C-6C86D5D3A481}" dt="2024-09-12T03:30:25.082" v="6503" actId="20577"/>
          <ac:spMkLst>
            <pc:docMk/>
            <pc:sldMk cId="3313999565" sldId="311"/>
            <ac:spMk id="7" creationId="{DE0E9C88-7BE1-B7CD-6141-D19E9D069D27}"/>
          </ac:spMkLst>
        </pc:spChg>
        <pc:spChg chg="del">
          <ac:chgData name="Aaron Kennedy" userId="46c318fb-f1c0-4001-912a-08092d57050d" providerId="ADAL" clId="{CEFB9CCE-7932-40BB-844C-6C86D5D3A481}" dt="2024-09-12T03:27:24.434" v="6356" actId="478"/>
          <ac:spMkLst>
            <pc:docMk/>
            <pc:sldMk cId="3313999565" sldId="311"/>
            <ac:spMk id="17" creationId="{3B6F9A6A-AB83-E533-5D3F-C8D9AA3DADB0}"/>
          </ac:spMkLst>
        </pc:spChg>
        <pc:picChg chg="del">
          <ac:chgData name="Aaron Kennedy" userId="46c318fb-f1c0-4001-912a-08092d57050d" providerId="ADAL" clId="{CEFB9CCE-7932-40BB-844C-6C86D5D3A481}" dt="2024-09-12T03:28:21.369" v="6366" actId="478"/>
          <ac:picMkLst>
            <pc:docMk/>
            <pc:sldMk cId="3313999565" sldId="311"/>
            <ac:picMk id="6" creationId="{9C1DB7DC-9CF1-8AB0-E68E-1D333B8117DD}"/>
          </ac:picMkLst>
        </pc:picChg>
        <pc:picChg chg="add mod">
          <ac:chgData name="Aaron Kennedy" userId="46c318fb-f1c0-4001-912a-08092d57050d" providerId="ADAL" clId="{CEFB9CCE-7932-40BB-844C-6C86D5D3A481}" dt="2024-09-12T03:28:35.920" v="6368" actId="1076"/>
          <ac:picMkLst>
            <pc:docMk/>
            <pc:sldMk cId="3313999565" sldId="311"/>
            <ac:picMk id="9" creationId="{F6E1A2E1-D9EA-930A-A4B3-CB3ACEDE8642}"/>
          </ac:picMkLst>
        </pc:picChg>
      </pc:sldChg>
      <pc:sldChg chg="modSp add mod">
        <pc:chgData name="Aaron Kennedy" userId="46c318fb-f1c0-4001-912a-08092d57050d" providerId="ADAL" clId="{CEFB9CCE-7932-40BB-844C-6C86D5D3A481}" dt="2024-09-12T04:32:03.245" v="7798" actId="20577"/>
        <pc:sldMkLst>
          <pc:docMk/>
          <pc:sldMk cId="2815656914" sldId="312"/>
        </pc:sldMkLst>
        <pc:spChg chg="mod">
          <ac:chgData name="Aaron Kennedy" userId="46c318fb-f1c0-4001-912a-08092d57050d" providerId="ADAL" clId="{CEFB9CCE-7932-40BB-844C-6C86D5D3A481}" dt="2024-09-12T04:32:03.245" v="7798" actId="20577"/>
          <ac:spMkLst>
            <pc:docMk/>
            <pc:sldMk cId="2815656914" sldId="312"/>
            <ac:spMk id="18" creationId="{9A35756C-A1C1-4C76-AFE7-52E5C70FE474}"/>
          </ac:spMkLst>
        </pc:spChg>
      </pc:sldChg>
      <pc:sldChg chg="del">
        <pc:chgData name="Aaron Kennedy" userId="46c318fb-f1c0-4001-912a-08092d57050d" providerId="ADAL" clId="{CEFB9CCE-7932-40BB-844C-6C86D5D3A481}" dt="2024-09-04T23:11:41.025" v="53" actId="2696"/>
        <pc:sldMkLst>
          <pc:docMk/>
          <pc:sldMk cId="3082420103" sldId="312"/>
        </pc:sldMkLst>
      </pc:sldChg>
      <pc:sldChg chg="del">
        <pc:chgData name="Aaron Kennedy" userId="46c318fb-f1c0-4001-912a-08092d57050d" providerId="ADAL" clId="{CEFB9CCE-7932-40BB-844C-6C86D5D3A481}" dt="2024-09-04T23:11:41.025" v="53" actId="2696"/>
        <pc:sldMkLst>
          <pc:docMk/>
          <pc:sldMk cId="2552380469" sldId="313"/>
        </pc:sldMkLst>
      </pc:sldChg>
      <pc:sldChg chg="addSp delSp modSp add mod">
        <pc:chgData name="Aaron Kennedy" userId="46c318fb-f1c0-4001-912a-08092d57050d" providerId="ADAL" clId="{CEFB9CCE-7932-40BB-844C-6C86D5D3A481}" dt="2024-09-12T04:36:47.565" v="7841" actId="122"/>
        <pc:sldMkLst>
          <pc:docMk/>
          <pc:sldMk cId="2932445484" sldId="313"/>
        </pc:sldMkLst>
        <pc:spChg chg="add mod">
          <ac:chgData name="Aaron Kennedy" userId="46c318fb-f1c0-4001-912a-08092d57050d" providerId="ADAL" clId="{CEFB9CCE-7932-40BB-844C-6C86D5D3A481}" dt="2024-09-12T04:33:12.116" v="7800"/>
          <ac:spMkLst>
            <pc:docMk/>
            <pc:sldMk cId="2932445484" sldId="313"/>
            <ac:spMk id="6" creationId="{26635596-16E3-B597-5071-A45411D782B0}"/>
          </ac:spMkLst>
        </pc:spChg>
        <pc:spChg chg="del">
          <ac:chgData name="Aaron Kennedy" userId="46c318fb-f1c0-4001-912a-08092d57050d" providerId="ADAL" clId="{CEFB9CCE-7932-40BB-844C-6C86D5D3A481}" dt="2024-09-12T04:33:15.643" v="7801" actId="478"/>
          <ac:spMkLst>
            <pc:docMk/>
            <pc:sldMk cId="2932445484" sldId="313"/>
            <ac:spMk id="22" creationId="{62EEBEEF-2EA7-FC58-3736-A3759C3D0682}"/>
          </ac:spMkLst>
        </pc:spChg>
        <pc:graphicFrameChg chg="add mod modGraphic">
          <ac:chgData name="Aaron Kennedy" userId="46c318fb-f1c0-4001-912a-08092d57050d" providerId="ADAL" clId="{CEFB9CCE-7932-40BB-844C-6C86D5D3A481}" dt="2024-09-12T04:36:47.565" v="7841" actId="122"/>
          <ac:graphicFrameMkLst>
            <pc:docMk/>
            <pc:sldMk cId="2932445484" sldId="313"/>
            <ac:graphicFrameMk id="2" creationId="{1442FAEC-9C57-18BD-41CA-4FC3DD7E10CC}"/>
          </ac:graphicFrameMkLst>
        </pc:graphicFrameChg>
      </pc:sldChg>
      <pc:sldMasterChg chg="modSldLayout">
        <pc:chgData name="Aaron Kennedy" userId="46c318fb-f1c0-4001-912a-08092d57050d" providerId="ADAL" clId="{CEFB9CCE-7932-40BB-844C-6C86D5D3A481}" dt="2024-09-08T16:37:47.118" v="4876" actId="478"/>
        <pc:sldMasterMkLst>
          <pc:docMk/>
          <pc:sldMasterMk cId="2662917973" sldId="2147483660"/>
        </pc:sldMasterMkLst>
        <pc:sldLayoutChg chg="addSp delSp modSp mod">
          <pc:chgData name="Aaron Kennedy" userId="46c318fb-f1c0-4001-912a-08092d57050d" providerId="ADAL" clId="{CEFB9CCE-7932-40BB-844C-6C86D5D3A481}" dt="2024-09-08T16:37:47.118" v="4876" actId="478"/>
          <pc:sldLayoutMkLst>
            <pc:docMk/>
            <pc:sldMasterMk cId="2662917973" sldId="2147483660"/>
            <pc:sldLayoutMk cId="1675915575" sldId="2147483662"/>
          </pc:sldLayoutMkLst>
          <pc:spChg chg="mod">
            <ac:chgData name="Aaron Kennedy" userId="46c318fb-f1c0-4001-912a-08092d57050d" providerId="ADAL" clId="{CEFB9CCE-7932-40BB-844C-6C86D5D3A481}" dt="2024-09-08T03:11:07.248" v="2584" actId="14100"/>
            <ac:spMkLst>
              <pc:docMk/>
              <pc:sldMasterMk cId="2662917973" sldId="2147483660"/>
              <pc:sldLayoutMk cId="1675915575" sldId="2147483662"/>
              <ac:spMk id="2" creationId="{00000000-0000-0000-0000-000000000000}"/>
            </ac:spMkLst>
          </pc:spChg>
          <pc:picChg chg="add del mod">
            <ac:chgData name="Aaron Kennedy" userId="46c318fb-f1c0-4001-912a-08092d57050d" providerId="ADAL" clId="{CEFB9CCE-7932-40BB-844C-6C86D5D3A481}" dt="2024-09-08T16:37:47.118" v="4876" actId="478"/>
            <ac:picMkLst>
              <pc:docMk/>
              <pc:sldMasterMk cId="2662917973" sldId="2147483660"/>
              <pc:sldLayoutMk cId="1675915575" sldId="2147483662"/>
              <ac:picMk id="10" creationId="{4A1E1A74-0915-3E8A-4A71-F6288FF987D6}"/>
            </ac:picMkLst>
          </pc:picChg>
        </pc:sldLayoutChg>
      </pc:sldMasterChg>
    </pc:docChg>
  </pc:docChgLst>
  <pc:docChgLst>
    <pc:chgData name="Aaron Kennedy" userId="46c318fb-f1c0-4001-912a-08092d57050d" providerId="ADAL" clId="{6A86EDF6-6D9F-423E-B44C-A36F2D79D14F}"/>
    <pc:docChg chg="undo custSel addSld modSld">
      <pc:chgData name="Aaron Kennedy" userId="46c318fb-f1c0-4001-912a-08092d57050d" providerId="ADAL" clId="{6A86EDF6-6D9F-423E-B44C-A36F2D79D14F}" dt="2024-09-12T12:56:41.240" v="1109" actId="122"/>
      <pc:docMkLst>
        <pc:docMk/>
      </pc:docMkLst>
      <pc:sldChg chg="addSp delSp modSp mod">
        <pc:chgData name="Aaron Kennedy" userId="46c318fb-f1c0-4001-912a-08092d57050d" providerId="ADAL" clId="{6A86EDF6-6D9F-423E-B44C-A36F2D79D14F}" dt="2024-09-05T22:25:10.604" v="1007" actId="14100"/>
        <pc:sldMkLst>
          <pc:docMk/>
          <pc:sldMk cId="1191045990" sldId="257"/>
        </pc:sldMkLst>
        <pc:picChg chg="add del mod">
          <ac:chgData name="Aaron Kennedy" userId="46c318fb-f1c0-4001-912a-08092d57050d" providerId="ADAL" clId="{6A86EDF6-6D9F-423E-B44C-A36F2D79D14F}" dt="2024-09-05T05:48:22.135" v="3" actId="478"/>
          <ac:picMkLst>
            <pc:docMk/>
            <pc:sldMk cId="1191045990" sldId="257"/>
            <ac:picMk id="6" creationId="{50949AF8-298D-D480-A7ED-637DE0E527E9}"/>
          </ac:picMkLst>
        </pc:picChg>
        <pc:picChg chg="add del mod">
          <ac:chgData name="Aaron Kennedy" userId="46c318fb-f1c0-4001-912a-08092d57050d" providerId="ADAL" clId="{6A86EDF6-6D9F-423E-B44C-A36F2D79D14F}" dt="2024-09-05T05:58:42.578" v="82" actId="478"/>
          <ac:picMkLst>
            <pc:docMk/>
            <pc:sldMk cId="1191045990" sldId="257"/>
            <ac:picMk id="8" creationId="{8706DD97-DECC-BC92-0B1E-C9E6762122F8}"/>
          </ac:picMkLst>
        </pc:picChg>
        <pc:picChg chg="add mod">
          <ac:chgData name="Aaron Kennedy" userId="46c318fb-f1c0-4001-912a-08092d57050d" providerId="ADAL" clId="{6A86EDF6-6D9F-423E-B44C-A36F2D79D14F}" dt="2024-09-05T22:25:10.604" v="1007" actId="14100"/>
          <ac:picMkLst>
            <pc:docMk/>
            <pc:sldMk cId="1191045990" sldId="257"/>
            <ac:picMk id="10" creationId="{4A1E1A74-0915-3E8A-4A71-F6288FF987D6}"/>
          </ac:picMkLst>
        </pc:picChg>
      </pc:sldChg>
      <pc:sldChg chg="addSp modSp mod modAnim">
        <pc:chgData name="Aaron Kennedy" userId="46c318fb-f1c0-4001-912a-08092d57050d" providerId="ADAL" clId="{6A86EDF6-6D9F-423E-B44C-A36F2D79D14F}" dt="2024-09-05T10:31:55.992" v="537" actId="14100"/>
        <pc:sldMkLst>
          <pc:docMk/>
          <pc:sldMk cId="657993830" sldId="286"/>
        </pc:sldMkLst>
        <pc:spChg chg="mod">
          <ac:chgData name="Aaron Kennedy" userId="46c318fb-f1c0-4001-912a-08092d57050d" providerId="ADAL" clId="{6A86EDF6-6D9F-423E-B44C-A36F2D79D14F}" dt="2024-09-05T10:31:55.992" v="537" actId="14100"/>
          <ac:spMkLst>
            <pc:docMk/>
            <pc:sldMk cId="657993830" sldId="286"/>
            <ac:spMk id="2" creationId="{E4043F31-060C-91ED-6B35-65FF002CB2D0}"/>
          </ac:spMkLst>
        </pc:spChg>
        <pc:picChg chg="add mod modCrop">
          <ac:chgData name="Aaron Kennedy" userId="46c318fb-f1c0-4001-912a-08092d57050d" providerId="ADAL" clId="{6A86EDF6-6D9F-423E-B44C-A36F2D79D14F}" dt="2024-09-05T10:25:15.377" v="252" actId="1076"/>
          <ac:picMkLst>
            <pc:docMk/>
            <pc:sldMk cId="657993830" sldId="286"/>
            <ac:picMk id="4" creationId="{203A03AE-FB97-8EB8-9598-734276C61A7C}"/>
          </ac:picMkLst>
        </pc:picChg>
      </pc:sldChg>
      <pc:sldChg chg="modSp mod">
        <pc:chgData name="Aaron Kennedy" userId="46c318fb-f1c0-4001-912a-08092d57050d" providerId="ADAL" clId="{6A86EDF6-6D9F-423E-B44C-A36F2D79D14F}" dt="2024-09-05T10:38:13.135" v="668" actId="20577"/>
        <pc:sldMkLst>
          <pc:docMk/>
          <pc:sldMk cId="166701078" sldId="287"/>
        </pc:sldMkLst>
        <pc:spChg chg="mod">
          <ac:chgData name="Aaron Kennedy" userId="46c318fb-f1c0-4001-912a-08092d57050d" providerId="ADAL" clId="{6A86EDF6-6D9F-423E-B44C-A36F2D79D14F}" dt="2024-09-05T10:38:13.135" v="668" actId="20577"/>
          <ac:spMkLst>
            <pc:docMk/>
            <pc:sldMk cId="166701078" sldId="287"/>
            <ac:spMk id="13" creationId="{11182C24-5DCA-9749-EE47-4156D0F85588}"/>
          </ac:spMkLst>
        </pc:spChg>
      </pc:sldChg>
      <pc:sldChg chg="addSp modSp mod">
        <pc:chgData name="Aaron Kennedy" userId="46c318fb-f1c0-4001-912a-08092d57050d" providerId="ADAL" clId="{6A86EDF6-6D9F-423E-B44C-A36F2D79D14F}" dt="2024-09-05T10:37:37.516" v="634" actId="14100"/>
        <pc:sldMkLst>
          <pc:docMk/>
          <pc:sldMk cId="3304006415" sldId="288"/>
        </pc:sldMkLst>
        <pc:spChg chg="add mod">
          <ac:chgData name="Aaron Kennedy" userId="46c318fb-f1c0-4001-912a-08092d57050d" providerId="ADAL" clId="{6A86EDF6-6D9F-423E-B44C-A36F2D79D14F}" dt="2024-09-05T10:37:37.516" v="634" actId="14100"/>
          <ac:spMkLst>
            <pc:docMk/>
            <pc:sldMk cId="3304006415" sldId="288"/>
            <ac:spMk id="2" creationId="{984E372F-3B97-E3A8-268A-C737368FE465}"/>
          </ac:spMkLst>
        </pc:spChg>
        <pc:spChg chg="mod">
          <ac:chgData name="Aaron Kennedy" userId="46c318fb-f1c0-4001-912a-08092d57050d" providerId="ADAL" clId="{6A86EDF6-6D9F-423E-B44C-A36F2D79D14F}" dt="2024-09-05T10:30:07.601" v="406" actId="20577"/>
          <ac:spMkLst>
            <pc:docMk/>
            <pc:sldMk cId="3304006415" sldId="288"/>
            <ac:spMk id="3" creationId="{53A5DBD0-CF1D-BAE2-C1A9-AC6D25C18B70}"/>
          </ac:spMkLst>
        </pc:spChg>
        <pc:spChg chg="mod">
          <ac:chgData name="Aaron Kennedy" userId="46c318fb-f1c0-4001-912a-08092d57050d" providerId="ADAL" clId="{6A86EDF6-6D9F-423E-B44C-A36F2D79D14F}" dt="2024-09-05T10:31:36.864" v="536" actId="14100"/>
          <ac:spMkLst>
            <pc:docMk/>
            <pc:sldMk cId="3304006415" sldId="288"/>
            <ac:spMk id="11" creationId="{B01F7B25-17B9-962D-97FA-780F3B1179FB}"/>
          </ac:spMkLst>
        </pc:spChg>
      </pc:sldChg>
      <pc:sldChg chg="modSp mod">
        <pc:chgData name="Aaron Kennedy" userId="46c318fb-f1c0-4001-912a-08092d57050d" providerId="ADAL" clId="{6A86EDF6-6D9F-423E-B44C-A36F2D79D14F}" dt="2024-09-12T12:56:41.240" v="1109" actId="122"/>
        <pc:sldMkLst>
          <pc:docMk/>
          <pc:sldMk cId="3817459202" sldId="289"/>
        </pc:sldMkLst>
        <pc:graphicFrameChg chg="modGraphic">
          <ac:chgData name="Aaron Kennedy" userId="46c318fb-f1c0-4001-912a-08092d57050d" providerId="ADAL" clId="{6A86EDF6-6D9F-423E-B44C-A36F2D79D14F}" dt="2024-09-12T12:56:41.240" v="1109" actId="122"/>
          <ac:graphicFrameMkLst>
            <pc:docMk/>
            <pc:sldMk cId="3817459202" sldId="289"/>
            <ac:graphicFrameMk id="4" creationId="{3DF24DF1-BCE4-E360-9084-75A75583B604}"/>
          </ac:graphicFrameMkLst>
        </pc:graphicFrameChg>
      </pc:sldChg>
      <pc:sldChg chg="modSp mod">
        <pc:chgData name="Aaron Kennedy" userId="46c318fb-f1c0-4001-912a-08092d57050d" providerId="ADAL" clId="{6A86EDF6-6D9F-423E-B44C-A36F2D79D14F}" dt="2024-09-05T13:05:13.350" v="1005" actId="20577"/>
        <pc:sldMkLst>
          <pc:docMk/>
          <pc:sldMk cId="2958560951" sldId="290"/>
        </pc:sldMkLst>
        <pc:spChg chg="mod">
          <ac:chgData name="Aaron Kennedy" userId="46c318fb-f1c0-4001-912a-08092d57050d" providerId="ADAL" clId="{6A86EDF6-6D9F-423E-B44C-A36F2D79D14F}" dt="2024-09-05T10:47:13.045" v="979" actId="20577"/>
          <ac:spMkLst>
            <pc:docMk/>
            <pc:sldMk cId="2958560951" sldId="290"/>
            <ac:spMk id="3" creationId="{FE066267-7B4D-46FC-9488-F95B1650A0DF}"/>
          </ac:spMkLst>
        </pc:spChg>
        <pc:spChg chg="mod">
          <ac:chgData name="Aaron Kennedy" userId="46c318fb-f1c0-4001-912a-08092d57050d" providerId="ADAL" clId="{6A86EDF6-6D9F-423E-B44C-A36F2D79D14F}" dt="2024-09-05T13:05:13.350" v="1005" actId="20577"/>
          <ac:spMkLst>
            <pc:docMk/>
            <pc:sldMk cId="2958560951" sldId="290"/>
            <ac:spMk id="16" creationId="{5428D992-32F9-EDA8-754A-A885C53F2DCF}"/>
          </ac:spMkLst>
        </pc:spChg>
      </pc:sldChg>
      <pc:sldChg chg="modSp mod">
        <pc:chgData name="Aaron Kennedy" userId="46c318fb-f1c0-4001-912a-08092d57050d" providerId="ADAL" clId="{6A86EDF6-6D9F-423E-B44C-A36F2D79D14F}" dt="2024-09-12T12:55:13.230" v="1101" actId="1035"/>
        <pc:sldMkLst>
          <pc:docMk/>
          <pc:sldMk cId="3529252997" sldId="291"/>
        </pc:sldMkLst>
        <pc:spChg chg="mod">
          <ac:chgData name="Aaron Kennedy" userId="46c318fb-f1c0-4001-912a-08092d57050d" providerId="ADAL" clId="{6A86EDF6-6D9F-423E-B44C-A36F2D79D14F}" dt="2024-09-05T10:45:53.480" v="970" actId="20577"/>
          <ac:spMkLst>
            <pc:docMk/>
            <pc:sldMk cId="3529252997" sldId="291"/>
            <ac:spMk id="3" creationId="{FE066267-7B4D-46FC-9488-F95B1650A0DF}"/>
          </ac:spMkLst>
        </pc:spChg>
        <pc:spChg chg="mod">
          <ac:chgData name="Aaron Kennedy" userId="46c318fb-f1c0-4001-912a-08092d57050d" providerId="ADAL" clId="{6A86EDF6-6D9F-423E-B44C-A36F2D79D14F}" dt="2024-09-12T12:55:13.230" v="1101" actId="1035"/>
          <ac:spMkLst>
            <pc:docMk/>
            <pc:sldMk cId="3529252997" sldId="291"/>
            <ac:spMk id="18" creationId="{D0E54DDE-584C-A778-BBA8-7903E39A24F1}"/>
          </ac:spMkLst>
        </pc:spChg>
      </pc:sldChg>
      <pc:sldChg chg="modSp mod">
        <pc:chgData name="Aaron Kennedy" userId="46c318fb-f1c0-4001-912a-08092d57050d" providerId="ADAL" clId="{6A86EDF6-6D9F-423E-B44C-A36F2D79D14F}" dt="2024-09-05T10:46:45.102" v="975" actId="20577"/>
        <pc:sldMkLst>
          <pc:docMk/>
          <pc:sldMk cId="1121535843" sldId="292"/>
        </pc:sldMkLst>
        <pc:spChg chg="mod">
          <ac:chgData name="Aaron Kennedy" userId="46c318fb-f1c0-4001-912a-08092d57050d" providerId="ADAL" clId="{6A86EDF6-6D9F-423E-B44C-A36F2D79D14F}" dt="2024-09-05T10:46:45.102" v="975" actId="20577"/>
          <ac:spMkLst>
            <pc:docMk/>
            <pc:sldMk cId="1121535843" sldId="292"/>
            <ac:spMk id="3" creationId="{FE066267-7B4D-46FC-9488-F95B1650A0DF}"/>
          </ac:spMkLst>
        </pc:spChg>
      </pc:sldChg>
      <pc:sldChg chg="modSp mod">
        <pc:chgData name="Aaron Kennedy" userId="46c318fb-f1c0-4001-912a-08092d57050d" providerId="ADAL" clId="{6A86EDF6-6D9F-423E-B44C-A36F2D79D14F}" dt="2024-09-12T12:55:24.710" v="1107" actId="1035"/>
        <pc:sldMkLst>
          <pc:docMk/>
          <pc:sldMk cId="1525909643" sldId="295"/>
        </pc:sldMkLst>
        <pc:spChg chg="mod">
          <ac:chgData name="Aaron Kennedy" userId="46c318fb-f1c0-4001-912a-08092d57050d" providerId="ADAL" clId="{6A86EDF6-6D9F-423E-B44C-A36F2D79D14F}" dt="2024-09-05T10:47:18.077" v="981" actId="27636"/>
          <ac:spMkLst>
            <pc:docMk/>
            <pc:sldMk cId="1525909643" sldId="295"/>
            <ac:spMk id="3" creationId="{FE066267-7B4D-46FC-9488-F95B1650A0DF}"/>
          </ac:spMkLst>
        </pc:spChg>
        <pc:spChg chg="mod">
          <ac:chgData name="Aaron Kennedy" userId="46c318fb-f1c0-4001-912a-08092d57050d" providerId="ADAL" clId="{6A86EDF6-6D9F-423E-B44C-A36F2D79D14F}" dt="2024-09-12T12:55:24.710" v="1107" actId="1035"/>
          <ac:spMkLst>
            <pc:docMk/>
            <pc:sldMk cId="1525909643" sldId="295"/>
            <ac:spMk id="18" creationId="{9A685A6C-BD94-D45C-5847-387833A6A892}"/>
          </ac:spMkLst>
        </pc:spChg>
      </pc:sldChg>
      <pc:sldChg chg="modSp mod">
        <pc:chgData name="Aaron Kennedy" userId="46c318fb-f1c0-4001-912a-08092d57050d" providerId="ADAL" clId="{6A86EDF6-6D9F-423E-B44C-A36F2D79D14F}" dt="2024-09-12T12:54:45.008" v="1073" actId="20577"/>
        <pc:sldMkLst>
          <pc:docMk/>
          <pc:sldMk cId="2281640591" sldId="296"/>
        </pc:sldMkLst>
        <pc:spChg chg="mod">
          <ac:chgData name="Aaron Kennedy" userId="46c318fb-f1c0-4001-912a-08092d57050d" providerId="ADAL" clId="{6A86EDF6-6D9F-423E-B44C-A36F2D79D14F}" dt="2024-09-05T10:46:26.850" v="974" actId="20577"/>
          <ac:spMkLst>
            <pc:docMk/>
            <pc:sldMk cId="2281640591" sldId="296"/>
            <ac:spMk id="3" creationId="{FE066267-7B4D-46FC-9488-F95B1650A0DF}"/>
          </ac:spMkLst>
        </pc:spChg>
        <pc:spChg chg="mod">
          <ac:chgData name="Aaron Kennedy" userId="46c318fb-f1c0-4001-912a-08092d57050d" providerId="ADAL" clId="{6A86EDF6-6D9F-423E-B44C-A36F2D79D14F}" dt="2024-09-12T12:54:45.008" v="1073" actId="20577"/>
          <ac:spMkLst>
            <pc:docMk/>
            <pc:sldMk cId="2281640591" sldId="296"/>
            <ac:spMk id="18" creationId="{476F3954-D183-3FA4-38B5-05FBB95352BD}"/>
          </ac:spMkLst>
        </pc:spChg>
      </pc:sldChg>
      <pc:sldChg chg="modSp new mod">
        <pc:chgData name="Aaron Kennedy" userId="46c318fb-f1c0-4001-912a-08092d57050d" providerId="ADAL" clId="{6A86EDF6-6D9F-423E-B44C-A36F2D79D14F}" dt="2024-09-05T10:48:20.372" v="982" actId="20577"/>
        <pc:sldMkLst>
          <pc:docMk/>
          <pc:sldMk cId="2551648509" sldId="297"/>
        </pc:sldMkLst>
        <pc:spChg chg="mod">
          <ac:chgData name="Aaron Kennedy" userId="46c318fb-f1c0-4001-912a-08092d57050d" providerId="ADAL" clId="{6A86EDF6-6D9F-423E-B44C-A36F2D79D14F}" dt="2024-09-05T10:48:20.372" v="982" actId="20577"/>
          <ac:spMkLst>
            <pc:docMk/>
            <pc:sldMk cId="2551648509" sldId="297"/>
            <ac:spMk id="2" creationId="{06954F68-FB43-9360-BB56-5A3E3755EF2C}"/>
          </ac:spMkLst>
        </pc:spChg>
        <pc:spChg chg="mod">
          <ac:chgData name="Aaron Kennedy" userId="46c318fb-f1c0-4001-912a-08092d57050d" providerId="ADAL" clId="{6A86EDF6-6D9F-423E-B44C-A36F2D79D14F}" dt="2024-09-05T10:39:43.523" v="682" actId="20577"/>
          <ac:spMkLst>
            <pc:docMk/>
            <pc:sldMk cId="2551648509" sldId="297"/>
            <ac:spMk id="3" creationId="{C12A2EB9-1084-0AFC-16B4-D7FCC898E16C}"/>
          </ac:spMkLst>
        </pc:spChg>
      </pc:sldChg>
      <pc:sldChg chg="modSp new mod">
        <pc:chgData name="Aaron Kennedy" userId="46c318fb-f1c0-4001-912a-08092d57050d" providerId="ADAL" clId="{6A86EDF6-6D9F-423E-B44C-A36F2D79D14F}" dt="2024-09-05T10:45:07.040" v="965" actId="20577"/>
        <pc:sldMkLst>
          <pc:docMk/>
          <pc:sldMk cId="761090119" sldId="298"/>
        </pc:sldMkLst>
        <pc:spChg chg="mod">
          <ac:chgData name="Aaron Kennedy" userId="46c318fb-f1c0-4001-912a-08092d57050d" providerId="ADAL" clId="{6A86EDF6-6D9F-423E-B44C-A36F2D79D14F}" dt="2024-09-05T10:45:07.040" v="965" actId="20577"/>
          <ac:spMkLst>
            <pc:docMk/>
            <pc:sldMk cId="761090119" sldId="298"/>
            <ac:spMk id="2" creationId="{484AA06F-9507-927C-1315-10E2CD1EA3DA}"/>
          </ac:spMkLst>
        </pc:spChg>
        <pc:spChg chg="mod">
          <ac:chgData name="Aaron Kennedy" userId="46c318fb-f1c0-4001-912a-08092d57050d" providerId="ADAL" clId="{6A86EDF6-6D9F-423E-B44C-A36F2D79D14F}" dt="2024-09-05T10:43:58.773" v="942" actId="20577"/>
          <ac:spMkLst>
            <pc:docMk/>
            <pc:sldMk cId="761090119" sldId="298"/>
            <ac:spMk id="3" creationId="{EBCB2586-B6E4-1F8D-C40B-128EDC71D9CF}"/>
          </ac:spMkLst>
        </pc:spChg>
      </pc:sldChg>
      <pc:sldChg chg="modSp add mod">
        <pc:chgData name="Aaron Kennedy" userId="46c318fb-f1c0-4001-912a-08092d57050d" providerId="ADAL" clId="{6A86EDF6-6D9F-423E-B44C-A36F2D79D14F}" dt="2024-09-05T10:55:41.598" v="985" actId="207"/>
        <pc:sldMkLst>
          <pc:docMk/>
          <pc:sldMk cId="3120257670" sldId="299"/>
        </pc:sldMkLst>
        <pc:spChg chg="mod">
          <ac:chgData name="Aaron Kennedy" userId="46c318fb-f1c0-4001-912a-08092d57050d" providerId="ADAL" clId="{6A86EDF6-6D9F-423E-B44C-A36F2D79D14F}" dt="2024-09-05T10:55:41.598" v="985" actId="207"/>
          <ac:spMkLst>
            <pc:docMk/>
            <pc:sldMk cId="3120257670" sldId="299"/>
            <ac:spMk id="2" creationId="{06954F68-FB43-9360-BB56-5A3E3755EF2C}"/>
          </ac:spMkLst>
        </pc:spChg>
      </pc:sldChg>
      <pc:sldChg chg="modSp add mod">
        <pc:chgData name="Aaron Kennedy" userId="46c318fb-f1c0-4001-912a-08092d57050d" providerId="ADAL" clId="{6A86EDF6-6D9F-423E-B44C-A36F2D79D14F}" dt="2024-09-05T10:56:25.632" v="988" actId="207"/>
        <pc:sldMkLst>
          <pc:docMk/>
          <pc:sldMk cId="3613736906" sldId="300"/>
        </pc:sldMkLst>
        <pc:spChg chg="mod">
          <ac:chgData name="Aaron Kennedy" userId="46c318fb-f1c0-4001-912a-08092d57050d" providerId="ADAL" clId="{6A86EDF6-6D9F-423E-B44C-A36F2D79D14F}" dt="2024-09-05T10:56:25.632" v="988" actId="207"/>
          <ac:spMkLst>
            <pc:docMk/>
            <pc:sldMk cId="3613736906" sldId="300"/>
            <ac:spMk id="2" creationId="{06954F68-FB43-9360-BB56-5A3E3755EF2C}"/>
          </ac:spMkLst>
        </pc:spChg>
      </pc:sldChg>
      <pc:sldChg chg="modSp add mod">
        <pc:chgData name="Aaron Kennedy" userId="46c318fb-f1c0-4001-912a-08092d57050d" providerId="ADAL" clId="{6A86EDF6-6D9F-423E-B44C-A36F2D79D14F}" dt="2024-09-05T10:57:22.109" v="991" actId="207"/>
        <pc:sldMkLst>
          <pc:docMk/>
          <pc:sldMk cId="2393635888" sldId="301"/>
        </pc:sldMkLst>
        <pc:spChg chg="mod">
          <ac:chgData name="Aaron Kennedy" userId="46c318fb-f1c0-4001-912a-08092d57050d" providerId="ADAL" clId="{6A86EDF6-6D9F-423E-B44C-A36F2D79D14F}" dt="2024-09-05T10:57:22.109" v="991" actId="207"/>
          <ac:spMkLst>
            <pc:docMk/>
            <pc:sldMk cId="2393635888" sldId="301"/>
            <ac:spMk id="2" creationId="{06954F68-FB43-9360-BB56-5A3E3755EF2C}"/>
          </ac:spMkLst>
        </pc:spChg>
      </pc:sldChg>
      <pc:sldChg chg="modSp add mod">
        <pc:chgData name="Aaron Kennedy" userId="46c318fb-f1c0-4001-912a-08092d57050d" providerId="ADAL" clId="{6A86EDF6-6D9F-423E-B44C-A36F2D79D14F}" dt="2024-09-05T10:57:46.631" v="994" actId="207"/>
        <pc:sldMkLst>
          <pc:docMk/>
          <pc:sldMk cId="260946116" sldId="302"/>
        </pc:sldMkLst>
        <pc:spChg chg="mod">
          <ac:chgData name="Aaron Kennedy" userId="46c318fb-f1c0-4001-912a-08092d57050d" providerId="ADAL" clId="{6A86EDF6-6D9F-423E-B44C-A36F2D79D14F}" dt="2024-09-05T10:57:46.631" v="994" actId="207"/>
          <ac:spMkLst>
            <pc:docMk/>
            <pc:sldMk cId="260946116" sldId="302"/>
            <ac:spMk id="2" creationId="{06954F68-FB43-9360-BB56-5A3E3755EF2C}"/>
          </ac:spMkLst>
        </pc:spChg>
      </pc:sldChg>
      <pc:sldChg chg="modSp add mod">
        <pc:chgData name="Aaron Kennedy" userId="46c318fb-f1c0-4001-912a-08092d57050d" providerId="ADAL" clId="{6A86EDF6-6D9F-423E-B44C-A36F2D79D14F}" dt="2024-09-05T10:58:16.447" v="997" actId="207"/>
        <pc:sldMkLst>
          <pc:docMk/>
          <pc:sldMk cId="890786300" sldId="303"/>
        </pc:sldMkLst>
        <pc:spChg chg="mod">
          <ac:chgData name="Aaron Kennedy" userId="46c318fb-f1c0-4001-912a-08092d57050d" providerId="ADAL" clId="{6A86EDF6-6D9F-423E-B44C-A36F2D79D14F}" dt="2024-09-05T10:58:16.447" v="997" actId="207"/>
          <ac:spMkLst>
            <pc:docMk/>
            <pc:sldMk cId="890786300" sldId="303"/>
            <ac:spMk id="2" creationId="{06954F68-FB43-9360-BB56-5A3E3755EF2C}"/>
          </ac:spMkLst>
        </pc:spChg>
      </pc:sldChg>
      <pc:sldChg chg="modSp mod">
        <pc:chgData name="Aaron Kennedy" userId="46c318fb-f1c0-4001-912a-08092d57050d" providerId="ADAL" clId="{6A86EDF6-6D9F-423E-B44C-A36F2D79D14F}" dt="2024-09-12T12:53:28.813" v="1047" actId="20577"/>
        <pc:sldMkLst>
          <pc:docMk/>
          <pc:sldMk cId="2283335033" sldId="305"/>
        </pc:sldMkLst>
        <pc:spChg chg="mod">
          <ac:chgData name="Aaron Kennedy" userId="46c318fb-f1c0-4001-912a-08092d57050d" providerId="ADAL" clId="{6A86EDF6-6D9F-423E-B44C-A36F2D79D14F}" dt="2024-09-12T12:53:28.813" v="1047" actId="20577"/>
          <ac:spMkLst>
            <pc:docMk/>
            <pc:sldMk cId="2283335033" sldId="305"/>
            <ac:spMk id="13" creationId="{A146A4AB-7EF2-9DF8-3487-969E972B328C}"/>
          </ac:spMkLst>
        </pc:spChg>
      </pc:sldChg>
      <pc:sldChg chg="modSp mod">
        <pc:chgData name="Aaron Kennedy" userId="46c318fb-f1c0-4001-912a-08092d57050d" providerId="ADAL" clId="{6A86EDF6-6D9F-423E-B44C-A36F2D79D14F}" dt="2024-09-12T12:53:46.782" v="1056" actId="20577"/>
        <pc:sldMkLst>
          <pc:docMk/>
          <pc:sldMk cId="4117730438" sldId="306"/>
        </pc:sldMkLst>
        <pc:spChg chg="mod">
          <ac:chgData name="Aaron Kennedy" userId="46c318fb-f1c0-4001-912a-08092d57050d" providerId="ADAL" clId="{6A86EDF6-6D9F-423E-B44C-A36F2D79D14F}" dt="2024-09-12T12:53:46.782" v="1056" actId="20577"/>
          <ac:spMkLst>
            <pc:docMk/>
            <pc:sldMk cId="4117730438" sldId="306"/>
            <ac:spMk id="16" creationId="{469447A8-2498-4BDD-798A-17F3E61E5095}"/>
          </ac:spMkLst>
        </pc:spChg>
      </pc:sldChg>
      <pc:sldChg chg="modSp mod">
        <pc:chgData name="Aaron Kennedy" userId="46c318fb-f1c0-4001-912a-08092d57050d" providerId="ADAL" clId="{6A86EDF6-6D9F-423E-B44C-A36F2D79D14F}" dt="2024-09-12T11:09:42.877" v="1026" actId="122"/>
        <pc:sldMkLst>
          <pc:docMk/>
          <pc:sldMk cId="1688804593" sldId="310"/>
        </pc:sldMkLst>
        <pc:graphicFrameChg chg="mod modGraphic">
          <ac:chgData name="Aaron Kennedy" userId="46c318fb-f1c0-4001-912a-08092d57050d" providerId="ADAL" clId="{6A86EDF6-6D9F-423E-B44C-A36F2D79D14F}" dt="2024-09-12T11:09:42.877" v="1026" actId="122"/>
          <ac:graphicFrameMkLst>
            <pc:docMk/>
            <pc:sldMk cId="1688804593" sldId="310"/>
            <ac:graphicFrameMk id="8" creationId="{4699483F-17FF-2972-4C76-A5765D3718D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6D409-D81A-46D5-80E2-D129995238A0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ABAEB-F7B0-4EB5-A5DB-D59BA00667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1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ABAEB-F7B0-4EB5-A5DB-D59BA00667A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898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BABAEB-F7B0-4EB5-A5DB-D59BA00667A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676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173472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CD8EC81B-3F09-466B-8A4F-DCED9B50C6E7}" type="datetime1">
              <a:rPr lang="en-GB" smtClean="0"/>
              <a:t>12/09/2024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391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A54F3-8340-41C6-8C4B-72D010408836}" type="datetime1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017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0E05-F0C4-4962-AD24-C8B55C27CFA6}" type="datetime1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39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7875-96A7-4908-868E-223BE3288BF1}" type="datetime1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979714"/>
          </a:xfrm>
          <a:prstGeom prst="rect">
            <a:avLst/>
          </a:prstGeom>
          <a:solidFill>
            <a:srgbClr val="002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9" name="Picture 2" descr="https://lh6.googleusercontent.com/-Ygm5DjbVLPM/AAAAAAAAAAI/AAAAAAAAACs/N2wImWuAcFc/s0-c-k-no-ns/ph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680" y="2"/>
            <a:ext cx="1036321" cy="9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2" y="62564"/>
            <a:ext cx="8906642" cy="85458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91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118B-8308-488C-9D3F-A3AD368B2B0C}" type="datetime1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98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6D770-FC7C-412B-AEA9-2303F3977F70}" type="datetime1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67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F769-BDA6-4F05-8573-B1E20821E891}" type="datetime1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0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815E4-69AF-4CA5-83D0-59CA8D36D150}" type="datetime1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67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0D9C8-41A6-463B-A8D9-45AA83DCA9E2}" type="datetime1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76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583CF-A99A-4231-9DD5-0F7CA2A1CBB5}" type="datetime1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455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DE6AA-1003-469A-802C-E25DF9F6EB1B}" type="datetime1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03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ECEF9-A00A-4BA4-BB47-3C7F62A98A9B}" type="datetime1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80D3-3AB5-4841-B4DC-E4E2C1F547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91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3680410-95F9-4443-BF09-1496FF78FBBD}"/>
              </a:ext>
            </a:extLst>
          </p:cNvPr>
          <p:cNvSpPr txBox="1">
            <a:spLocks/>
          </p:cNvSpPr>
          <p:nvPr/>
        </p:nvSpPr>
        <p:spPr>
          <a:xfrm>
            <a:off x="540689" y="4745255"/>
            <a:ext cx="11123874" cy="167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PI:  </a:t>
            </a:r>
            <a:r>
              <a:rPr lang="en-US"/>
              <a:t>Matthew McGilvray</a:t>
            </a:r>
          </a:p>
          <a:p>
            <a:r>
              <a:rPr lang="en-US" b="1"/>
              <a:t>Key Researchers: </a:t>
            </a:r>
            <a:r>
              <a:rPr lang="en-US"/>
              <a:t>Aaron Kennedy, Alex Glenn</a:t>
            </a:r>
          </a:p>
          <a:p>
            <a:r>
              <a:rPr lang="en-US"/>
              <a:t>Date:  12</a:t>
            </a:r>
            <a:r>
              <a:rPr lang="en-US" baseline="30000"/>
              <a:t>th</a:t>
            </a:r>
            <a:r>
              <a:rPr lang="en-US"/>
              <a:t> Sep 2024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663607"/>
            <a:ext cx="9144000" cy="23500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sz="5400"/>
              <a:t>Emission spectroscopy of ablative heat shield shock layers for earth entry in the T6 free piston driven shock tube</a:t>
            </a:r>
          </a:p>
          <a:p>
            <a:endParaRPr lang="en-US" sz="4400"/>
          </a:p>
          <a:p>
            <a:r>
              <a:rPr lang="en-US" sz="3000"/>
              <a:t>RHTG 2024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54F68-FB43-9360-BB56-5A3E3755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Comparisons of Spectra at similar Speeds and Post Shock Pressures (Effect of Gas Mixture)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5.9 km/s &amp; 40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7.1 km/s &amp; 20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9.8 km/s &amp; 14 kPa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Comparison of Spectra of similar Speeds and Gas mixture (Effect of Post shock P)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Comparison of Spectra of similar Post shock P and Gas mixture (Effect of Shock Speed)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A2EB9-1084-0AFC-16B4-D7FCC898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07740-DDCE-C32C-ACDE-2235298D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48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54F68-FB43-9360-BB56-5A3E3755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Comparisons of Spectra at similar Speeds and Post Shock Pressures (Effect of Gas Mixture)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5.9 km/s &amp; 40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7.1 km/s &amp; 20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9.9 km/s &amp; 15 kPa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Comparison of Spectra of similar Speeds and Gas mixture (Effect of Post shock P)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Comparison of Spectra of similar Post shock P and Gas mixture (Effect of Shock Speed)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A2EB9-1084-0AFC-16B4-D7FCC898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07740-DDCE-C32C-ACDE-2235298D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257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8928462" cy="854586"/>
          </a:xfrm>
        </p:spPr>
        <p:txBody>
          <a:bodyPr>
            <a:normAutofit/>
          </a:bodyPr>
          <a:lstStyle/>
          <a:p>
            <a:r>
              <a:rPr lang="en-GB"/>
              <a:t>Effect of Gas Comp.≈5.9 km/s &amp; 40 kPa Post Shock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1C697-1142-FF28-C98E-4185BDED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E7E7B1-7988-503D-ADA8-1798D0B14517}"/>
              </a:ext>
            </a:extLst>
          </p:cNvPr>
          <p:cNvSpPr txBox="1"/>
          <p:nvPr/>
        </p:nvSpPr>
        <p:spPr>
          <a:xfrm>
            <a:off x="6096000" y="4538483"/>
            <a:ext cx="5912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1.Lots of CN dominating spectra.</a:t>
            </a:r>
          </a:p>
          <a:p>
            <a:endParaRPr lang="en-GB"/>
          </a:p>
          <a:p>
            <a:r>
              <a:rPr lang="en-GB"/>
              <a:t>2. In peak radiance region highest cumulative radiance from 2% CO2 gas followed by Air then by CO2% in lower wavelengths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F9A6A-AB83-E533-5D3F-C8D9AA3DADB0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BLUE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2DD3FB7-5401-E653-9A91-16A40D849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32770" y="1000639"/>
            <a:ext cx="5757187" cy="29520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7F0A57FB-8260-759F-F44F-F4C80528A8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906000"/>
            <a:ext cx="5757187" cy="2952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347B6742-4856-A608-3D08-028928BBC1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3" y="1000639"/>
            <a:ext cx="5757187" cy="2952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D06CA0F-9C59-EB2A-2D11-B67C96ABBA75}"/>
              </a:ext>
            </a:extLst>
          </p:cNvPr>
          <p:cNvSpPr txBox="1"/>
          <p:nvPr/>
        </p:nvSpPr>
        <p:spPr>
          <a:xfrm>
            <a:off x="3482671" y="1277180"/>
            <a:ext cx="34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CN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93F834F-74B5-B8FB-15D8-902BC3A13130}"/>
              </a:ext>
            </a:extLst>
          </p:cNvPr>
          <p:cNvCxnSpPr>
            <a:cxnSpLocks/>
          </p:cNvCxnSpPr>
          <p:nvPr/>
        </p:nvCxnSpPr>
        <p:spPr>
          <a:xfrm>
            <a:off x="3771901" y="1473650"/>
            <a:ext cx="195800" cy="1643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A2D5E197-43FC-FF18-C5D5-BB8FB5CDDB23}"/>
              </a:ext>
            </a:extLst>
          </p:cNvPr>
          <p:cNvSpPr txBox="1"/>
          <p:nvPr/>
        </p:nvSpPr>
        <p:spPr>
          <a:xfrm>
            <a:off x="2911502" y="2690390"/>
            <a:ext cx="34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CN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30B3C9E-03D7-545A-C9FC-CF79239DFF1D}"/>
              </a:ext>
            </a:extLst>
          </p:cNvPr>
          <p:cNvCxnSpPr>
            <a:cxnSpLocks/>
          </p:cNvCxnSpPr>
          <p:nvPr/>
        </p:nvCxnSpPr>
        <p:spPr>
          <a:xfrm>
            <a:off x="3200732" y="2886860"/>
            <a:ext cx="195800" cy="1643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0A61BB0-AF72-E021-8DE9-3C565D3A08D6}"/>
              </a:ext>
            </a:extLst>
          </p:cNvPr>
          <p:cNvSpPr txBox="1"/>
          <p:nvPr/>
        </p:nvSpPr>
        <p:spPr>
          <a:xfrm>
            <a:off x="4162176" y="2744879"/>
            <a:ext cx="3463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CN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52D18BF-E4C1-1FDB-0A8A-F31AF84603E7}"/>
              </a:ext>
            </a:extLst>
          </p:cNvPr>
          <p:cNvCxnSpPr>
            <a:cxnSpLocks/>
          </p:cNvCxnSpPr>
          <p:nvPr/>
        </p:nvCxnSpPr>
        <p:spPr>
          <a:xfrm>
            <a:off x="4451406" y="2941349"/>
            <a:ext cx="128545" cy="243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56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8928462" cy="854586"/>
          </a:xfrm>
        </p:spPr>
        <p:txBody>
          <a:bodyPr>
            <a:normAutofit/>
          </a:bodyPr>
          <a:lstStyle/>
          <a:p>
            <a:r>
              <a:rPr lang="en-GB"/>
              <a:t>Effect of Gas Comp.≈5.9 km/s &amp; 40 kPa Post Shock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1C697-1142-FF28-C98E-4185BDED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13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E7E7B1-7988-503D-ADA8-1798D0B14517}"/>
              </a:ext>
            </a:extLst>
          </p:cNvPr>
          <p:cNvSpPr txBox="1"/>
          <p:nvPr/>
        </p:nvSpPr>
        <p:spPr>
          <a:xfrm>
            <a:off x="484306" y="4551836"/>
            <a:ext cx="66171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/>
              <a:t>1.Quick CEA-NEQAIR comparison with 20% CO2 spectra.</a:t>
            </a:r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Replicated the features reasonably well.</a:t>
            </a:r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Underpredicting peak radiance at the moment.</a:t>
            </a:r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Also divergence in Cumulative radiance.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6F9A6A-AB83-E533-5D3F-C8D9AA3DADB0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BLUE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1DB7DC-9CF1-8AB0-E68E-1D333B811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218" y="1072500"/>
            <a:ext cx="6419470" cy="3291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0E9C88-7BE1-B7CD-6141-D19E9D069D27}"/>
              </a:ext>
            </a:extLst>
          </p:cNvPr>
          <p:cNvSpPr txBox="1"/>
          <p:nvPr/>
        </p:nvSpPr>
        <p:spPr>
          <a:xfrm>
            <a:off x="7101502" y="5292981"/>
            <a:ext cx="485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Need to verify NEQAIR setup before any conclusions taken from this.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99483F-17FF-2972-4C76-A5765D371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814591"/>
              </p:ext>
            </p:extLst>
          </p:nvPr>
        </p:nvGraphicFramePr>
        <p:xfrm>
          <a:off x="9982200" y="1270366"/>
          <a:ext cx="1725493" cy="3093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5331">
                  <a:extLst>
                    <a:ext uri="{9D8B030D-6E8A-4147-A177-3AD203B41FA5}">
                      <a16:colId xmlns:a16="http://schemas.microsoft.com/office/drawing/2014/main" val="1704530464"/>
                    </a:ext>
                  </a:extLst>
                </a:gridCol>
                <a:gridCol w="605081">
                  <a:extLst>
                    <a:ext uri="{9D8B030D-6E8A-4147-A177-3AD203B41FA5}">
                      <a16:colId xmlns:a16="http://schemas.microsoft.com/office/drawing/2014/main" val="15358803"/>
                    </a:ext>
                  </a:extLst>
                </a:gridCol>
                <a:gridCol w="605081">
                  <a:extLst>
                    <a:ext uri="{9D8B030D-6E8A-4147-A177-3AD203B41FA5}">
                      <a16:colId xmlns:a16="http://schemas.microsoft.com/office/drawing/2014/main" val="247134191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CEA Species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Numb. Density (/cm³)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Mole Frac. 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7292888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e-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1.02E+14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007316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1.87E+15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205208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2.17E+14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788766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6.92E+16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12.98%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7491516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CO2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1.09E+13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337862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1.42E+16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9223717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7.87E+16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613360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2.86E+15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374304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NO+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9.27E+13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871928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N2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1.79E+17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33.51%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758776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1.87E+17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35.10%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6737127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OH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2.21E+13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44840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O2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1.05E+14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619974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40C0CD8-D0D6-6859-BE8B-A9D29D7A54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1273242"/>
                  </p:ext>
                </p:extLst>
              </p:nvPr>
            </p:nvGraphicFramePr>
            <p:xfrm>
              <a:off x="7790227" y="3964036"/>
              <a:ext cx="2127308" cy="40005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978450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148858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</a:tblGrid>
                  <a:tr h="200025"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10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GB" sz="1100" b="0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(kg/m</a:t>
                          </a:r>
                          <a:r>
                            <a:rPr lang="en-GB" sz="1100" u="none" strike="noStrike">
                              <a:effectLst/>
                            </a:rPr>
                            <a:t>³</a:t>
                          </a:r>
                          <a:r>
                            <a:rPr lang="en-GB" sz="11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u="none" strike="noStrike">
                              <a:effectLst/>
                            </a:rPr>
                            <a:t>Post Shock Eq. T (K)</a:t>
                          </a:r>
                          <a:endParaRPr lang="en-GB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1.8568E-2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5792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F40C0CD8-D0D6-6859-BE8B-A9D29D7A545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21273242"/>
                  </p:ext>
                </p:extLst>
              </p:nvPr>
            </p:nvGraphicFramePr>
            <p:xfrm>
              <a:off x="7790227" y="3964036"/>
              <a:ext cx="2127308" cy="40005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978450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148858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</a:tblGrid>
                  <a:tr h="2000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b">
                        <a:blipFill>
                          <a:blip r:embed="rId4"/>
                          <a:stretch>
                            <a:fillRect l="-621" t="-9091" r="-118634" b="-1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u="none" strike="noStrike">
                              <a:effectLst/>
                            </a:rPr>
                            <a:t>Post Shock Eq. T (K)</a:t>
                          </a:r>
                          <a:endParaRPr lang="en-GB" sz="11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200025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1.8568E-2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5792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88804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1C3A2E-0674-A98D-861C-BE63CDB6E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14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ED178-5CD3-C250-3B7C-D69320A2BD21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  <a:gradFill>
            <a:gsLst>
              <a:gs pos="0">
                <a:srgbClr val="C00000">
                  <a:lumMod val="94000"/>
                  <a:lumOff val="6000"/>
                </a:srgbClr>
              </a:gs>
              <a:gs pos="50000">
                <a:srgbClr val="C00000"/>
              </a:gs>
              <a:gs pos="100000">
                <a:srgbClr val="C00000">
                  <a:lumMod val="95000"/>
                </a:srgbClr>
              </a:gs>
            </a:gsLst>
          </a:gradFill>
          <a:ln>
            <a:solidFill>
              <a:srgbClr val="8E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RED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DFF705EA-100B-76F9-F344-811D37363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" y="61913"/>
            <a:ext cx="8907462" cy="855662"/>
          </a:xfrm>
        </p:spPr>
        <p:txBody>
          <a:bodyPr>
            <a:normAutofit/>
          </a:bodyPr>
          <a:lstStyle/>
          <a:p>
            <a:r>
              <a:rPr lang="en-GB"/>
              <a:t>Effect of Gas Comp.≈5.9 km/s &amp; 40 kPa Post Shock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685A6C-BD94-D45C-5847-387833A6A892}"/>
              </a:ext>
            </a:extLst>
          </p:cNvPr>
          <p:cNvSpPr txBox="1"/>
          <p:nvPr/>
        </p:nvSpPr>
        <p:spPr>
          <a:xfrm>
            <a:off x="5919834" y="3987183"/>
            <a:ext cx="5912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‘O’ 777nm line most prominent in the 2% CO2 gas </a:t>
            </a:r>
          </a:p>
          <a:p>
            <a:endParaRPr lang="en-GB" dirty="0"/>
          </a:p>
          <a:p>
            <a:r>
              <a:rPr lang="en-GB" dirty="0"/>
              <a:t>2. ‘H-</a:t>
            </a:r>
            <a:r>
              <a:rPr lang="el-GR" dirty="0"/>
              <a:t>α</a:t>
            </a:r>
            <a:r>
              <a:rPr lang="en-GB" dirty="0"/>
              <a:t>’ line peeking through in Non-</a:t>
            </a:r>
            <a:r>
              <a:rPr lang="en-GB" dirty="0" err="1"/>
              <a:t>Eq</a:t>
            </a:r>
            <a:r>
              <a:rPr lang="en-GB" dirty="0"/>
              <a:t> 2% CO2 spectra</a:t>
            </a:r>
          </a:p>
          <a:p>
            <a:endParaRPr lang="en-GB" dirty="0"/>
          </a:p>
          <a:p>
            <a:r>
              <a:rPr lang="en-GB" dirty="0"/>
              <a:t>3. Relaxed region dominated by the CN waves from the 20% CO2 mixture</a:t>
            </a:r>
          </a:p>
          <a:p>
            <a:endParaRPr lang="en-GB" dirty="0"/>
          </a:p>
          <a:p>
            <a:r>
              <a:rPr lang="en-GB" dirty="0"/>
              <a:t>4. Lots of noise coming from the 2 ablation mixtures despite identical camera settings.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8D10D80-7ED3-3586-E8E5-F3817897F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3869575"/>
            <a:ext cx="5757187" cy="2952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AFF6EE3-759B-6BDD-328F-7AF4CCA9B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859" y="1003616"/>
            <a:ext cx="5757187" cy="29520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1D197F2-AFBA-45F6-AF75-8DF1A304B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4813" y="1003616"/>
            <a:ext cx="5757187" cy="295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96BAB6-5126-E43C-2145-E1E68DFD103D}"/>
              </a:ext>
            </a:extLst>
          </p:cNvPr>
          <p:cNvSpPr txBox="1"/>
          <p:nvPr/>
        </p:nvSpPr>
        <p:spPr>
          <a:xfrm>
            <a:off x="3600451" y="1277180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55FF187-972B-1A93-D6C4-9474A9867018}"/>
              </a:ext>
            </a:extLst>
          </p:cNvPr>
          <p:cNvCxnSpPr>
            <a:cxnSpLocks/>
          </p:cNvCxnSpPr>
          <p:nvPr/>
        </p:nvCxnSpPr>
        <p:spPr>
          <a:xfrm>
            <a:off x="3771901" y="1473650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739F869-A8C1-C622-800F-E5F3100998BC}"/>
              </a:ext>
            </a:extLst>
          </p:cNvPr>
          <p:cNvSpPr txBox="1"/>
          <p:nvPr/>
        </p:nvSpPr>
        <p:spPr>
          <a:xfrm>
            <a:off x="4905790" y="2600870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8EAE0A-984C-E5BA-108F-0D75F74749CA}"/>
              </a:ext>
            </a:extLst>
          </p:cNvPr>
          <p:cNvCxnSpPr>
            <a:cxnSpLocks/>
          </p:cNvCxnSpPr>
          <p:nvPr/>
        </p:nvCxnSpPr>
        <p:spPr>
          <a:xfrm>
            <a:off x="5077240" y="2797340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3BE8947-7462-9F86-4BF5-DCCA150D403B}"/>
              </a:ext>
            </a:extLst>
          </p:cNvPr>
          <p:cNvSpPr txBox="1"/>
          <p:nvPr/>
        </p:nvSpPr>
        <p:spPr>
          <a:xfrm>
            <a:off x="1397195" y="2608564"/>
            <a:ext cx="523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H-</a:t>
            </a:r>
            <a:r>
              <a:rPr lang="el-GR" sz="1050" b="1"/>
              <a:t>α</a:t>
            </a:r>
            <a:endParaRPr lang="en-GB" sz="1050" b="1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B4782D-8CE5-9059-3427-2B2FF3AFC517}"/>
              </a:ext>
            </a:extLst>
          </p:cNvPr>
          <p:cNvCxnSpPr>
            <a:cxnSpLocks/>
          </p:cNvCxnSpPr>
          <p:nvPr/>
        </p:nvCxnSpPr>
        <p:spPr>
          <a:xfrm>
            <a:off x="1701994" y="2807385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2F85EFD-B0E0-E5A5-7959-EB86306C4371}"/>
              </a:ext>
            </a:extLst>
          </p:cNvPr>
          <p:cNvSpPr txBox="1"/>
          <p:nvPr/>
        </p:nvSpPr>
        <p:spPr>
          <a:xfrm>
            <a:off x="3619500" y="4927231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8476B46-6E1A-8CA7-69A4-A5FA7A1380D7}"/>
              </a:ext>
            </a:extLst>
          </p:cNvPr>
          <p:cNvCxnSpPr>
            <a:cxnSpLocks/>
          </p:cNvCxnSpPr>
          <p:nvPr/>
        </p:nvCxnSpPr>
        <p:spPr>
          <a:xfrm>
            <a:off x="3790950" y="5123701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09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8928462" cy="854586"/>
          </a:xfrm>
        </p:spPr>
        <p:txBody>
          <a:bodyPr>
            <a:normAutofit/>
          </a:bodyPr>
          <a:lstStyle/>
          <a:p>
            <a:r>
              <a:rPr lang="en-GB"/>
              <a:t>Effect of Gas Comp.≈5.9 km/s &amp; 40 kPa Post Shock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1C697-1142-FF28-C98E-4185BDED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E7E7B1-7988-503D-ADA8-1798D0B14517}"/>
              </a:ext>
            </a:extLst>
          </p:cNvPr>
          <p:cNvSpPr txBox="1"/>
          <p:nvPr/>
        </p:nvSpPr>
        <p:spPr>
          <a:xfrm>
            <a:off x="6744748" y="2132144"/>
            <a:ext cx="48530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/>
              <a:t>Again replicating the features reasonably well.</a:t>
            </a:r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Underpredicting spectral radiance across the ‘red’ spectral region.</a:t>
            </a:r>
          </a:p>
          <a:p>
            <a:pPr marL="342900" indent="-342900">
              <a:buFont typeface="+mj-lt"/>
              <a:buAutoNum type="arabicPeriod"/>
            </a:pPr>
            <a:endParaRPr lang="en-GB"/>
          </a:p>
          <a:p>
            <a:pPr marL="342900" indent="-342900">
              <a:buFont typeface="+mj-lt"/>
              <a:buAutoNum type="arabicPeriod"/>
            </a:pPr>
            <a:r>
              <a:rPr lang="en-GB"/>
              <a:t>Also divergence in Cumulative radiance.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E9C88-7BE1-B7CD-6141-D19E9D069D27}"/>
              </a:ext>
            </a:extLst>
          </p:cNvPr>
          <p:cNvSpPr txBox="1"/>
          <p:nvPr/>
        </p:nvSpPr>
        <p:spPr>
          <a:xfrm>
            <a:off x="6744747" y="5365861"/>
            <a:ext cx="4853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Again need to verify NEQAIR setup before any conclusions taken from this!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09F67B-2E08-5BEF-6E5A-01C67FBF090A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  <a:gradFill>
            <a:gsLst>
              <a:gs pos="0">
                <a:srgbClr val="C00000">
                  <a:lumMod val="94000"/>
                  <a:lumOff val="6000"/>
                </a:srgbClr>
              </a:gs>
              <a:gs pos="50000">
                <a:srgbClr val="C00000"/>
              </a:gs>
              <a:gs pos="100000">
                <a:srgbClr val="C00000">
                  <a:lumMod val="95000"/>
                </a:srgbClr>
              </a:gs>
            </a:gsLst>
          </a:gradFill>
          <a:ln>
            <a:solidFill>
              <a:srgbClr val="8E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RED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E1A2E1-D9EA-930A-A4B3-CB3ACEDE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779605"/>
            <a:ext cx="6417157" cy="329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9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54F68-FB43-9360-BB56-5A3E3755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Comparisons of Spectra at similar Speeds and Post Shock Pressures (Effect of Gas Mixture)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5.9 km/s &amp; 40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7.1 km/s &amp; 20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9.8 km/s &amp; 14 kPa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Comparison of Spectra of similar Speeds and Gas mixture (Effect of Post shock P)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Comparison of Spectra of similar Post shock P and Gas mixture (Effect of Shock Speed)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A2EB9-1084-0AFC-16B4-D7FCC898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07740-DDCE-C32C-ACDE-2235298D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736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8924108" cy="854586"/>
          </a:xfrm>
        </p:spPr>
        <p:txBody>
          <a:bodyPr>
            <a:normAutofit/>
          </a:bodyPr>
          <a:lstStyle/>
          <a:p>
            <a:r>
              <a:rPr lang="en-GB"/>
              <a:t>Effect of Gas Comp.≈7.1 km/s &amp; 20 kPa Post Shock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1074F-8DFC-E4B4-FEC0-A50CC2D03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CB272-66B0-CEE7-98D5-3E20A324A2B5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BLUE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E54DDE-584C-A778-BBA8-7903E39A24F1}"/>
              </a:ext>
            </a:extLst>
          </p:cNvPr>
          <p:cNvSpPr txBox="1"/>
          <p:nvPr/>
        </p:nvSpPr>
        <p:spPr>
          <a:xfrm>
            <a:off x="6149109" y="3854969"/>
            <a:ext cx="59123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Lots of CN dominating spectra.</a:t>
            </a:r>
          </a:p>
          <a:p>
            <a:endParaRPr lang="en-GB" dirty="0"/>
          </a:p>
          <a:p>
            <a:r>
              <a:rPr lang="en-GB" dirty="0"/>
              <a:t>2.  ‘NO’ and ‘CO’ from the 2% CO2 less pronounced in this dataset.</a:t>
            </a:r>
          </a:p>
          <a:p>
            <a:endParaRPr lang="en-GB" dirty="0"/>
          </a:p>
          <a:p>
            <a:r>
              <a:rPr lang="en-GB" dirty="0"/>
              <a:t>3.  In relaxed region, both spectra seem to have similar levels of radiance in lower wavelengths.</a:t>
            </a:r>
          </a:p>
          <a:p>
            <a:endParaRPr lang="en-GB" dirty="0"/>
          </a:p>
          <a:p>
            <a:r>
              <a:rPr lang="en-GB" dirty="0"/>
              <a:t>4. 20% seems to take a long time to relax possibly due to CN.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D32C961-D309-24C8-8365-0A7CE2FA2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4254" y="1012827"/>
            <a:ext cx="5757187" cy="2952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DD29CBD-8412-C03F-41EA-F8C8069370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900220"/>
            <a:ext cx="5757187" cy="2952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2348BF7-117B-E8C5-0228-C9986D291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1011829"/>
            <a:ext cx="5757187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52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1" y="62564"/>
            <a:ext cx="8889273" cy="854586"/>
          </a:xfrm>
        </p:spPr>
        <p:txBody>
          <a:bodyPr>
            <a:normAutofit/>
          </a:bodyPr>
          <a:lstStyle/>
          <a:p>
            <a:r>
              <a:rPr lang="en-GB"/>
              <a:t>Effect of Gas Comp.≈7.1 km/s &amp; 20 kPa Post Shock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E77605-A55D-FCAC-9DA1-9E732A72C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18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05360A-3A27-5CEA-1054-825244DC3B0F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  <a:gradFill>
            <a:gsLst>
              <a:gs pos="0">
                <a:srgbClr val="C00000">
                  <a:lumMod val="94000"/>
                  <a:lumOff val="6000"/>
                </a:srgbClr>
              </a:gs>
              <a:gs pos="50000">
                <a:srgbClr val="C00000"/>
              </a:gs>
              <a:gs pos="100000">
                <a:srgbClr val="C00000">
                  <a:lumMod val="95000"/>
                </a:srgbClr>
              </a:gs>
            </a:gsLst>
          </a:gradFill>
          <a:ln>
            <a:solidFill>
              <a:srgbClr val="8E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RED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6F3954-D183-3FA4-38B5-05FBB95352BD}"/>
              </a:ext>
            </a:extLst>
          </p:cNvPr>
          <p:cNvSpPr txBox="1"/>
          <p:nvPr/>
        </p:nvSpPr>
        <p:spPr>
          <a:xfrm>
            <a:off x="6096000" y="4259031"/>
            <a:ext cx="5912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 ‘O’ 777nm line strong in Both mixtures in Non-EQ, and only in 2% Co2 in EQ region.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r>
              <a:rPr lang="en-GB" dirty="0"/>
              <a:t>2. ‘H-</a:t>
            </a:r>
            <a:r>
              <a:rPr lang="el-GR" dirty="0"/>
              <a:t>α</a:t>
            </a:r>
            <a:r>
              <a:rPr lang="en-GB" dirty="0"/>
              <a:t>’ line peeking through in Non-</a:t>
            </a:r>
            <a:r>
              <a:rPr lang="en-GB" dirty="0" err="1"/>
              <a:t>Eq</a:t>
            </a:r>
            <a:r>
              <a:rPr lang="en-GB" dirty="0"/>
              <a:t> 2% CO2 spectra.</a:t>
            </a:r>
          </a:p>
          <a:p>
            <a:endParaRPr lang="en-GB" dirty="0"/>
          </a:p>
          <a:p>
            <a:r>
              <a:rPr lang="en-GB" dirty="0"/>
              <a:t>3. Both relaxed and Non-EQ regions dominated by the CN waves from the 20% CO2 mixture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DA60341E-72C1-5DC4-2609-9A2D8D674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849952"/>
            <a:ext cx="5757187" cy="2952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82903064-019B-55D3-091C-D5BC8EDC1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984784"/>
            <a:ext cx="5757187" cy="2952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E213B8E-0972-B1BD-9E65-7515C1F13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1145" y="1005644"/>
            <a:ext cx="5757187" cy="2952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C19734-FE2D-C29A-7D5C-33A737572642}"/>
              </a:ext>
            </a:extLst>
          </p:cNvPr>
          <p:cNvSpPr txBox="1"/>
          <p:nvPr/>
        </p:nvSpPr>
        <p:spPr>
          <a:xfrm>
            <a:off x="3600451" y="1277180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395E7A8-B6F4-E351-386D-04014A3E13D8}"/>
              </a:ext>
            </a:extLst>
          </p:cNvPr>
          <p:cNvCxnSpPr>
            <a:cxnSpLocks/>
          </p:cNvCxnSpPr>
          <p:nvPr/>
        </p:nvCxnSpPr>
        <p:spPr>
          <a:xfrm>
            <a:off x="3771901" y="1473650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DDE63C-A715-302A-0882-D026B645DEC9}"/>
              </a:ext>
            </a:extLst>
          </p:cNvPr>
          <p:cNvSpPr txBox="1"/>
          <p:nvPr/>
        </p:nvSpPr>
        <p:spPr>
          <a:xfrm>
            <a:off x="1304927" y="2435433"/>
            <a:ext cx="523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H-</a:t>
            </a:r>
            <a:r>
              <a:rPr lang="el-GR" sz="1050" b="1"/>
              <a:t>α</a:t>
            </a:r>
            <a:endParaRPr lang="en-GB" sz="1050" b="1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4C07CC-CCF2-F750-7D0C-27471C08DED3}"/>
              </a:ext>
            </a:extLst>
          </p:cNvPr>
          <p:cNvCxnSpPr>
            <a:cxnSpLocks/>
          </p:cNvCxnSpPr>
          <p:nvPr/>
        </p:nvCxnSpPr>
        <p:spPr>
          <a:xfrm>
            <a:off x="1609726" y="2634254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AEDD6CE-DB7C-CD99-8F55-CA95299D5220}"/>
              </a:ext>
            </a:extLst>
          </p:cNvPr>
          <p:cNvSpPr txBox="1"/>
          <p:nvPr/>
        </p:nvSpPr>
        <p:spPr>
          <a:xfrm>
            <a:off x="4813301" y="1961981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0AC800-7324-35B2-B8C3-300ED6DFE9AA}"/>
              </a:ext>
            </a:extLst>
          </p:cNvPr>
          <p:cNvCxnSpPr>
            <a:cxnSpLocks/>
          </p:cNvCxnSpPr>
          <p:nvPr/>
        </p:nvCxnSpPr>
        <p:spPr>
          <a:xfrm>
            <a:off x="4984751" y="2158451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4C9836-F754-47C8-61DF-9F326AB57229}"/>
              </a:ext>
            </a:extLst>
          </p:cNvPr>
          <p:cNvSpPr txBox="1"/>
          <p:nvPr/>
        </p:nvSpPr>
        <p:spPr>
          <a:xfrm>
            <a:off x="3619500" y="5253545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292A5E-9E30-AA41-C9D1-B6020F7561C8}"/>
              </a:ext>
            </a:extLst>
          </p:cNvPr>
          <p:cNvCxnSpPr>
            <a:cxnSpLocks/>
          </p:cNvCxnSpPr>
          <p:nvPr/>
        </p:nvCxnSpPr>
        <p:spPr>
          <a:xfrm>
            <a:off x="3790950" y="5450015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1640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54F68-FB43-9360-BB56-5A3E3755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Comparisons of Spectra at similar Speeds and Post Shock Pressures (Effect of Gas Mixture)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5.9 km/s &amp; 40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7.1 km/s &amp; 20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>
                <a:solidFill>
                  <a:schemeClr val="accent1">
                    <a:lumMod val="75000"/>
                  </a:schemeClr>
                </a:solidFill>
              </a:rPr>
              <a:t>9.8 km/s &amp; 14 kPa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Comparison of Spectra of similar Speeds and Gas mixture (Effect of Post shock P)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Comparison of Spectra of similar Post shock P and Gas mixture (Effect of Shock Speed)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A2EB9-1084-0AFC-16B4-D7FCC898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07740-DDCE-C32C-ACDE-2235298D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635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C889BB-9349-4F9B-8723-7493C3C1C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633" y="1405037"/>
            <a:ext cx="5729367" cy="48745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/>
              <a:t>Need for project</a:t>
            </a:r>
            <a:endParaRPr lang="en-GB" sz="2400"/>
          </a:p>
          <a:p>
            <a:r>
              <a:rPr lang="en-GB" sz="2000"/>
              <a:t>Ablative TPS’s are a common in low earth entry missions</a:t>
            </a:r>
          </a:p>
          <a:p>
            <a:r>
              <a:rPr lang="en-GB" sz="2000"/>
              <a:t>Shock Tube facilities allow us to analyse post shock conditions/chemistry found in a shock layer</a:t>
            </a:r>
          </a:p>
          <a:p>
            <a:r>
              <a:rPr lang="en-GB" sz="2000"/>
              <a:t>How does the presence of pyrolysis gas elements effect the post shock radiation?</a:t>
            </a:r>
          </a:p>
          <a:p>
            <a:endParaRPr lang="en-GB" sz="2000"/>
          </a:p>
          <a:p>
            <a:pPr marL="0" indent="0">
              <a:buNone/>
            </a:pPr>
            <a:endParaRPr lang="en-GB" sz="2000"/>
          </a:p>
          <a:p>
            <a:endParaRPr lang="en-GB" sz="2000"/>
          </a:p>
          <a:p>
            <a:endParaRPr lang="en-GB" sz="2000">
              <a:solidFill>
                <a:srgbClr val="C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986C44-0047-4550-9FFD-4E1D0C18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45463-94C8-4F37-9622-AF61047E5486}"/>
              </a:ext>
            </a:extLst>
          </p:cNvPr>
          <p:cNvSpPr txBox="1"/>
          <p:nvPr/>
        </p:nvSpPr>
        <p:spPr>
          <a:xfrm>
            <a:off x="6922274" y="5577117"/>
            <a:ext cx="433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/>
              <a:t>Diagram showing the layers of an ablative TPS during the ablation process [1]</a:t>
            </a:r>
          </a:p>
        </p:txBody>
      </p:sp>
      <p:pic>
        <p:nvPicPr>
          <p:cNvPr id="5" name="Picture 4" descr="A diagram of different types of heat&#10;&#10;Description automatically generated">
            <a:extLst>
              <a:ext uri="{FF2B5EF4-FFF2-40B4-BE49-F238E27FC236}">
                <a16:creationId xmlns:a16="http://schemas.microsoft.com/office/drawing/2014/main" id="{33480D3C-3F76-04C0-52C3-485BB046B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216" y="1750793"/>
            <a:ext cx="5112013" cy="37974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3FAB8-BEC4-A87F-73AF-5B70E46E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CE5F64-7CCB-AB81-6E91-45957953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02" y="4110822"/>
            <a:ext cx="3761438" cy="2001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D1E4B-A868-27EB-DE02-09B159C3290C}"/>
              </a:ext>
            </a:extLst>
          </p:cNvPr>
          <p:cNvSpPr txBox="1"/>
          <p:nvPr/>
        </p:nvSpPr>
        <p:spPr>
          <a:xfrm>
            <a:off x="759873" y="6209071"/>
            <a:ext cx="4339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err="1"/>
              <a:t>Osney</a:t>
            </a:r>
            <a:r>
              <a:rPr lang="en-GB" sz="1400" b="1"/>
              <a:t> Plasma Generator (OPG) testing an ablator.</a:t>
            </a:r>
          </a:p>
        </p:txBody>
      </p:sp>
    </p:spTree>
    <p:extLst>
      <p:ext uri="{BB962C8B-B14F-4D97-AF65-F5344CB8AC3E}">
        <p14:creationId xmlns:p14="http://schemas.microsoft.com/office/powerpoint/2010/main" val="1191045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8963296" cy="854586"/>
          </a:xfrm>
        </p:spPr>
        <p:txBody>
          <a:bodyPr>
            <a:normAutofit/>
          </a:bodyPr>
          <a:lstStyle/>
          <a:p>
            <a:r>
              <a:rPr lang="en-GB"/>
              <a:t>Effect of Gas Comp.≈9.9 km/s &amp; 15 kPa Post Shock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DD1C-3A66-EB1C-EF9F-22E934D8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BE1AD1-6505-51B9-07C9-95122FB6F255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BLUE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D8B2CBE-F859-8EF6-486C-9508F0DD2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06000"/>
            <a:ext cx="5757187" cy="295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CDB983D-5C6B-5AA2-E63F-E8AC58A0E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81420"/>
            <a:ext cx="5757187" cy="2952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11B1E6B-7570-CA04-3189-CDF1A6E446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4814" y="981420"/>
            <a:ext cx="5433336" cy="27859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10061AF-50C5-E29B-AAE3-752C09366856}"/>
              </a:ext>
            </a:extLst>
          </p:cNvPr>
          <p:cNvSpPr txBox="1"/>
          <p:nvPr/>
        </p:nvSpPr>
        <p:spPr>
          <a:xfrm>
            <a:off x="962026" y="4284032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1748FD-CB39-C917-BCFF-C6A7A65B2D52}"/>
              </a:ext>
            </a:extLst>
          </p:cNvPr>
          <p:cNvCxnSpPr>
            <a:cxnSpLocks/>
          </p:cNvCxnSpPr>
          <p:nvPr/>
        </p:nvCxnSpPr>
        <p:spPr>
          <a:xfrm>
            <a:off x="1152526" y="4471660"/>
            <a:ext cx="247649" cy="224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FAA52332-23F4-5C21-6F01-AA00A2C135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5614970"/>
                  </p:ext>
                </p:extLst>
              </p:nvPr>
            </p:nvGraphicFramePr>
            <p:xfrm>
              <a:off x="7050947" y="4458113"/>
              <a:ext cx="4857226" cy="12074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7034">
                      <a:extLst>
                        <a:ext uri="{9D8B030D-6E8A-4147-A177-3AD203B41FA5}">
                          <a16:colId xmlns:a16="http://schemas.microsoft.com/office/drawing/2014/main" val="828209290"/>
                        </a:ext>
                      </a:extLst>
                    </a:gridCol>
                    <a:gridCol w="1117034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3768155272"/>
                        </a:ext>
                      </a:extLst>
                    </a:gridCol>
                  </a:tblGrid>
                  <a:tr h="3018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Gas Mix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(kg/m</a:t>
                          </a:r>
                          <a:r>
                            <a:rPr lang="en-GB" sz="1100" b="1" u="none" strike="noStrike">
                              <a:effectLst/>
                            </a:rPr>
                            <a:t>³</a:t>
                          </a:r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u="none" strike="noStrike">
                              <a:effectLst/>
                            </a:rPr>
                            <a:t>Post Shock Eq. T (K)</a:t>
                          </a:r>
                          <a:endParaRPr lang="en-GB" sz="11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Post shock P (kPa)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5.29E-3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6338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15.89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4.74E-3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6349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14.38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73782583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Syn. Air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2.45E-3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9598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14.39 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392529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FAA52332-23F4-5C21-6F01-AA00A2C135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45614970"/>
                  </p:ext>
                </p:extLst>
              </p:nvPr>
            </p:nvGraphicFramePr>
            <p:xfrm>
              <a:off x="7050947" y="4458113"/>
              <a:ext cx="4857226" cy="12074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7034">
                      <a:extLst>
                        <a:ext uri="{9D8B030D-6E8A-4147-A177-3AD203B41FA5}">
                          <a16:colId xmlns:a16="http://schemas.microsoft.com/office/drawing/2014/main" val="828209290"/>
                        </a:ext>
                      </a:extLst>
                    </a:gridCol>
                    <a:gridCol w="1117034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3768155272"/>
                        </a:ext>
                      </a:extLst>
                    </a:gridCol>
                  </a:tblGrid>
                  <a:tr h="3018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Gas Mix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b">
                        <a:blipFill>
                          <a:blip r:embed="rId8"/>
                          <a:stretch>
                            <a:fillRect l="-101093" t="-2000" r="-236612" b="-3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u="none" strike="noStrike">
                              <a:effectLst/>
                            </a:rPr>
                            <a:t>Post Shock Eq. T (K)</a:t>
                          </a:r>
                          <a:endParaRPr lang="en-GB" sz="11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Post shock P (kPa)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5.29E-3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6338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15.89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4.74E-3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6349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14.38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73782583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Syn. Air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2.45E-3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9598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14.39 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392529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38775411-BC19-8EA2-2B71-4B5E7439C305}"/>
              </a:ext>
            </a:extLst>
          </p:cNvPr>
          <p:cNvSpPr txBox="1"/>
          <p:nvPr/>
        </p:nvSpPr>
        <p:spPr>
          <a:xfrm>
            <a:off x="7105475" y="4123699"/>
            <a:ext cx="282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/>
              <a:t>CEA equilibrium values</a:t>
            </a:r>
          </a:p>
        </p:txBody>
      </p:sp>
    </p:spTree>
    <p:extLst>
      <p:ext uri="{BB962C8B-B14F-4D97-AF65-F5344CB8AC3E}">
        <p14:creationId xmlns:p14="http://schemas.microsoft.com/office/powerpoint/2010/main" val="1121535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2" y="62564"/>
            <a:ext cx="8693330" cy="854586"/>
          </a:xfrm>
        </p:spPr>
        <p:txBody>
          <a:bodyPr>
            <a:normAutofit/>
          </a:bodyPr>
          <a:lstStyle/>
          <a:p>
            <a:r>
              <a:rPr lang="en-GB"/>
              <a:t>Effect of Gas Comp.≈9.9 km/s &amp; 15 kPa Post Shock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7DD1C-3A66-EB1C-EF9F-22E934D8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21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AF2BD1-A4E1-028E-D35A-B4686A8B576B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  <a:gradFill>
            <a:gsLst>
              <a:gs pos="0">
                <a:srgbClr val="C00000">
                  <a:lumMod val="94000"/>
                  <a:lumOff val="6000"/>
                </a:srgbClr>
              </a:gs>
              <a:gs pos="50000">
                <a:srgbClr val="C00000"/>
              </a:gs>
              <a:gs pos="100000">
                <a:srgbClr val="C00000">
                  <a:lumMod val="95000"/>
                </a:srgbClr>
              </a:gs>
            </a:gsLst>
          </a:gradFill>
          <a:ln>
            <a:solidFill>
              <a:srgbClr val="8E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RED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9821904-FFD1-97FC-B3E9-F9D23119D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3906000"/>
            <a:ext cx="5757187" cy="295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3E2FED9-D19E-DB9A-FB9B-2D281067D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009034"/>
            <a:ext cx="5757186" cy="2952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E9817C6-2993-4FBE-F566-D46406C95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4813" y="1009034"/>
            <a:ext cx="5757187" cy="295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65332F-CC35-A82D-D74F-C454F686E635}"/>
              </a:ext>
            </a:extLst>
          </p:cNvPr>
          <p:cNvSpPr txBox="1"/>
          <p:nvPr/>
        </p:nvSpPr>
        <p:spPr>
          <a:xfrm>
            <a:off x="742951" y="5908470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7B5EA4-E722-FF09-CA3F-97237E3251ED}"/>
              </a:ext>
            </a:extLst>
          </p:cNvPr>
          <p:cNvCxnSpPr>
            <a:cxnSpLocks/>
          </p:cNvCxnSpPr>
          <p:nvPr/>
        </p:nvCxnSpPr>
        <p:spPr>
          <a:xfrm>
            <a:off x="914401" y="6104940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5E1F1B-2233-A8B4-799A-73CCCD9D8EBE}"/>
              </a:ext>
            </a:extLst>
          </p:cNvPr>
          <p:cNvSpPr txBox="1"/>
          <p:nvPr/>
        </p:nvSpPr>
        <p:spPr>
          <a:xfrm>
            <a:off x="1304926" y="5880511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9E3AC0-9708-8AFC-3ACD-D5E0D6AEAC00}"/>
              </a:ext>
            </a:extLst>
          </p:cNvPr>
          <p:cNvCxnSpPr>
            <a:cxnSpLocks/>
          </p:cNvCxnSpPr>
          <p:nvPr/>
        </p:nvCxnSpPr>
        <p:spPr>
          <a:xfrm>
            <a:off x="1476376" y="6076981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843AE8-C413-97B8-4A0A-8C5C35D922E2}"/>
              </a:ext>
            </a:extLst>
          </p:cNvPr>
          <p:cNvSpPr txBox="1"/>
          <p:nvPr/>
        </p:nvSpPr>
        <p:spPr>
          <a:xfrm>
            <a:off x="1285877" y="4810181"/>
            <a:ext cx="523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H-</a:t>
            </a:r>
            <a:r>
              <a:rPr lang="el-GR" sz="1050" b="1"/>
              <a:t>α</a:t>
            </a:r>
            <a:endParaRPr lang="en-GB" sz="1050" b="1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FBE6CD3-736E-A4CB-8F37-AB6EB225E74D}"/>
              </a:ext>
            </a:extLst>
          </p:cNvPr>
          <p:cNvCxnSpPr>
            <a:cxnSpLocks/>
          </p:cNvCxnSpPr>
          <p:nvPr/>
        </p:nvCxnSpPr>
        <p:spPr>
          <a:xfrm>
            <a:off x="1590676" y="5009002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6E34223-B082-CA29-332A-85BA2E0F327F}"/>
              </a:ext>
            </a:extLst>
          </p:cNvPr>
          <p:cNvSpPr txBox="1"/>
          <p:nvPr/>
        </p:nvSpPr>
        <p:spPr>
          <a:xfrm>
            <a:off x="2886076" y="5222091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7EEA23-D2F7-8306-EDE7-D0576A3835D7}"/>
              </a:ext>
            </a:extLst>
          </p:cNvPr>
          <p:cNvCxnSpPr>
            <a:cxnSpLocks/>
          </p:cNvCxnSpPr>
          <p:nvPr/>
        </p:nvCxnSpPr>
        <p:spPr>
          <a:xfrm>
            <a:off x="3057526" y="5418561"/>
            <a:ext cx="219074" cy="572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2EE8E36-3397-0F18-C263-3BBB2D14E4BB}"/>
              </a:ext>
            </a:extLst>
          </p:cNvPr>
          <p:cNvSpPr txBox="1"/>
          <p:nvPr/>
        </p:nvSpPr>
        <p:spPr>
          <a:xfrm>
            <a:off x="3581401" y="4191830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9187CDE-133F-E812-895E-015516E8AF5F}"/>
              </a:ext>
            </a:extLst>
          </p:cNvPr>
          <p:cNvCxnSpPr>
            <a:cxnSpLocks/>
          </p:cNvCxnSpPr>
          <p:nvPr/>
        </p:nvCxnSpPr>
        <p:spPr>
          <a:xfrm>
            <a:off x="3752851" y="4388300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BBA3128-BB4D-F4CA-452A-E0D74D000F9B}"/>
              </a:ext>
            </a:extLst>
          </p:cNvPr>
          <p:cNvSpPr txBox="1"/>
          <p:nvPr/>
        </p:nvSpPr>
        <p:spPr>
          <a:xfrm>
            <a:off x="4214133" y="4505742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0E77A3-45F9-2BA9-1C7C-CA02EA6069AB}"/>
              </a:ext>
            </a:extLst>
          </p:cNvPr>
          <p:cNvCxnSpPr>
            <a:cxnSpLocks/>
          </p:cNvCxnSpPr>
          <p:nvPr/>
        </p:nvCxnSpPr>
        <p:spPr>
          <a:xfrm>
            <a:off x="4378779" y="4810181"/>
            <a:ext cx="219076" cy="761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579D9E0-4453-9C05-8AAD-35CA4D357FEB}"/>
              </a:ext>
            </a:extLst>
          </p:cNvPr>
          <p:cNvCxnSpPr>
            <a:cxnSpLocks/>
          </p:cNvCxnSpPr>
          <p:nvPr/>
        </p:nvCxnSpPr>
        <p:spPr>
          <a:xfrm>
            <a:off x="4378780" y="4724522"/>
            <a:ext cx="307527" cy="7839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45DD885-C1D6-9D5B-E4E5-9E495928222F}"/>
              </a:ext>
            </a:extLst>
          </p:cNvPr>
          <p:cNvSpPr txBox="1"/>
          <p:nvPr/>
        </p:nvSpPr>
        <p:spPr>
          <a:xfrm>
            <a:off x="4840748" y="5163868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F1FA6F4-BB25-298F-0971-936743117E60}"/>
              </a:ext>
            </a:extLst>
          </p:cNvPr>
          <p:cNvCxnSpPr>
            <a:cxnSpLocks/>
          </p:cNvCxnSpPr>
          <p:nvPr/>
        </p:nvCxnSpPr>
        <p:spPr>
          <a:xfrm>
            <a:off x="5012198" y="5360338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7DFC64C-B6F2-0B63-D46C-2E80F358B18E}"/>
              </a:ext>
            </a:extLst>
          </p:cNvPr>
          <p:cNvSpPr txBox="1"/>
          <p:nvPr/>
        </p:nvSpPr>
        <p:spPr>
          <a:xfrm>
            <a:off x="1285877" y="1962706"/>
            <a:ext cx="523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H-</a:t>
            </a:r>
            <a:r>
              <a:rPr lang="el-GR" sz="1050" b="1"/>
              <a:t>α</a:t>
            </a:r>
            <a:endParaRPr lang="en-GB" sz="1050" b="1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E772F80-EBF6-081E-63AF-9B22EE03702C}"/>
              </a:ext>
            </a:extLst>
          </p:cNvPr>
          <p:cNvCxnSpPr>
            <a:cxnSpLocks/>
          </p:cNvCxnSpPr>
          <p:nvPr/>
        </p:nvCxnSpPr>
        <p:spPr>
          <a:xfrm>
            <a:off x="1590676" y="2161527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9207927-C348-C312-59BD-DD7C6476A833}"/>
              </a:ext>
            </a:extLst>
          </p:cNvPr>
          <p:cNvSpPr txBox="1"/>
          <p:nvPr/>
        </p:nvSpPr>
        <p:spPr>
          <a:xfrm>
            <a:off x="2886076" y="2317668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N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99A9B24-3812-2F68-73CE-B5CBCF6E2F94}"/>
              </a:ext>
            </a:extLst>
          </p:cNvPr>
          <p:cNvCxnSpPr>
            <a:cxnSpLocks/>
          </p:cNvCxnSpPr>
          <p:nvPr/>
        </p:nvCxnSpPr>
        <p:spPr>
          <a:xfrm>
            <a:off x="3057526" y="2514138"/>
            <a:ext cx="219074" cy="572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12A5FDF-7A08-A8BA-84A7-A5E835050BA0}"/>
              </a:ext>
            </a:extLst>
          </p:cNvPr>
          <p:cNvSpPr txBox="1"/>
          <p:nvPr/>
        </p:nvSpPr>
        <p:spPr>
          <a:xfrm>
            <a:off x="3581401" y="1362099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739FE21-030A-EE39-62E1-40C20E2C3160}"/>
              </a:ext>
            </a:extLst>
          </p:cNvPr>
          <p:cNvCxnSpPr>
            <a:cxnSpLocks/>
          </p:cNvCxnSpPr>
          <p:nvPr/>
        </p:nvCxnSpPr>
        <p:spPr>
          <a:xfrm>
            <a:off x="3752851" y="1558569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0E084365-2BBB-F16D-950B-0914194352AD}"/>
              </a:ext>
            </a:extLst>
          </p:cNvPr>
          <p:cNvSpPr txBox="1"/>
          <p:nvPr/>
        </p:nvSpPr>
        <p:spPr>
          <a:xfrm>
            <a:off x="4810269" y="1855855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88DD868-E838-34AB-F0BC-9693C3A67DA0}"/>
              </a:ext>
            </a:extLst>
          </p:cNvPr>
          <p:cNvCxnSpPr>
            <a:cxnSpLocks/>
          </p:cNvCxnSpPr>
          <p:nvPr/>
        </p:nvCxnSpPr>
        <p:spPr>
          <a:xfrm>
            <a:off x="4981719" y="2052325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DC0F7D4-2EF8-BB1E-D39C-C9DD85446D8B}"/>
              </a:ext>
            </a:extLst>
          </p:cNvPr>
          <p:cNvSpPr txBox="1"/>
          <p:nvPr/>
        </p:nvSpPr>
        <p:spPr>
          <a:xfrm>
            <a:off x="4214133" y="1594245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0CE601D-18CF-2E77-E119-88CEB2A58B92}"/>
              </a:ext>
            </a:extLst>
          </p:cNvPr>
          <p:cNvCxnSpPr>
            <a:cxnSpLocks/>
          </p:cNvCxnSpPr>
          <p:nvPr/>
        </p:nvCxnSpPr>
        <p:spPr>
          <a:xfrm>
            <a:off x="4385583" y="1790715"/>
            <a:ext cx="219074" cy="5726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7D17CD21-DFEC-3640-DD88-CCD84C15A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3672728"/>
                  </p:ext>
                </p:extLst>
              </p:nvPr>
            </p:nvGraphicFramePr>
            <p:xfrm>
              <a:off x="7050947" y="4458113"/>
              <a:ext cx="4857226" cy="12074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7034">
                      <a:extLst>
                        <a:ext uri="{9D8B030D-6E8A-4147-A177-3AD203B41FA5}">
                          <a16:colId xmlns:a16="http://schemas.microsoft.com/office/drawing/2014/main" val="828209290"/>
                        </a:ext>
                      </a:extLst>
                    </a:gridCol>
                    <a:gridCol w="1117034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3768155272"/>
                        </a:ext>
                      </a:extLst>
                    </a:gridCol>
                  </a:tblGrid>
                  <a:tr h="3018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Gas Mix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(kg/m</a:t>
                          </a:r>
                          <a:r>
                            <a:rPr lang="en-GB" sz="1100" b="1" u="none" strike="noStrike">
                              <a:effectLst/>
                            </a:rPr>
                            <a:t>³</a:t>
                          </a:r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u="none" strike="noStrike">
                              <a:effectLst/>
                            </a:rPr>
                            <a:t>Post Shock Eq. T (K)</a:t>
                          </a:r>
                          <a:endParaRPr lang="en-GB" sz="11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Post shock P (kPa)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5.29E-3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6338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15.89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4.74E-3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6349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14.38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73782583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Syn. Air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2.45E-3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9598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14.39 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392529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46">
                <a:extLst>
                  <a:ext uri="{FF2B5EF4-FFF2-40B4-BE49-F238E27FC236}">
                    <a16:creationId xmlns:a16="http://schemas.microsoft.com/office/drawing/2014/main" id="{7D17CD21-DFEC-3640-DD88-CCD84C15A8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83672728"/>
                  </p:ext>
                </p:extLst>
              </p:nvPr>
            </p:nvGraphicFramePr>
            <p:xfrm>
              <a:off x="7050947" y="4458113"/>
              <a:ext cx="4857226" cy="1207492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7034">
                      <a:extLst>
                        <a:ext uri="{9D8B030D-6E8A-4147-A177-3AD203B41FA5}">
                          <a16:colId xmlns:a16="http://schemas.microsoft.com/office/drawing/2014/main" val="828209290"/>
                        </a:ext>
                      </a:extLst>
                    </a:gridCol>
                    <a:gridCol w="1117034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3768155272"/>
                        </a:ext>
                      </a:extLst>
                    </a:gridCol>
                  </a:tblGrid>
                  <a:tr h="3018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Gas Mix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b">
                        <a:blipFill>
                          <a:blip r:embed="rId8"/>
                          <a:stretch>
                            <a:fillRect l="-101093" t="-2000" r="-236612" b="-3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u="none" strike="noStrike">
                              <a:effectLst/>
                            </a:rPr>
                            <a:t>Post Shock Eq. T (K)</a:t>
                          </a:r>
                          <a:endParaRPr lang="en-GB" sz="11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Post shock P (kPa)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5.29E-3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6338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15.89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4.74E-3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6349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14.38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73782583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Syn. Air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2.45E-3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9598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14.39 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392529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F996F974-C812-C4A6-487F-FF9DE878EC46}"/>
              </a:ext>
            </a:extLst>
          </p:cNvPr>
          <p:cNvSpPr txBox="1"/>
          <p:nvPr/>
        </p:nvSpPr>
        <p:spPr>
          <a:xfrm>
            <a:off x="7105475" y="4123699"/>
            <a:ext cx="282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/>
              <a:t>CEA equilibrium values</a:t>
            </a:r>
          </a:p>
        </p:txBody>
      </p:sp>
    </p:spTree>
    <p:extLst>
      <p:ext uri="{BB962C8B-B14F-4D97-AF65-F5344CB8AC3E}">
        <p14:creationId xmlns:p14="http://schemas.microsoft.com/office/powerpoint/2010/main" val="199353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54F68-FB43-9360-BB56-5A3E3755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Comparisons of Spectra at similar Speeds and Post Shock Pressures (Effect of Gas Mixture)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5.9 km/s &amp; 40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7.1 km/s &amp; 20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9.8 km/s &amp; 14 kPa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2687C7"/>
                </a:solidFill>
              </a:rPr>
              <a:t>Comparison of Spectra of similar Speeds and Gas mixture (Effect of Post shock P)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chemeClr val="bg2">
                    <a:lumMod val="75000"/>
                  </a:schemeClr>
                </a:solidFill>
              </a:rPr>
              <a:t>Comparison of Spectra of similar Post shock P and Gas mixture (Effect of Shock Speed)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A2EB9-1084-0AFC-16B4-D7FCC898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07740-DDCE-C32C-ACDE-2235298D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46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Effect of post shock P 2% CO2 Blue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B495A-C6ED-E5C2-0AFE-0AB360A4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23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E020C-F479-00FA-3D47-27D82E4C0BB0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EEBEEF-2EA7-FC58-3736-A3759C3D0682}"/>
              </a:ext>
            </a:extLst>
          </p:cNvPr>
          <p:cNvSpPr txBox="1"/>
          <p:nvPr/>
        </p:nvSpPr>
        <p:spPr>
          <a:xfrm>
            <a:off x="6149109" y="3963829"/>
            <a:ext cx="59123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/>
              <a:t>Higher radiance from the higher post shock P in the relaxed region.</a:t>
            </a:r>
          </a:p>
          <a:p>
            <a:endParaRPr lang="en-GB"/>
          </a:p>
          <a:p>
            <a:pPr marL="342900" indent="-342900">
              <a:buAutoNum type="arabicPeriod" startAt="2"/>
            </a:pPr>
            <a:r>
              <a:rPr lang="en-GB"/>
              <a:t>The Non-EQ peak in the 40kPa radiance profile appears to be stretched. (Same camera gating of 200ns).</a:t>
            </a:r>
          </a:p>
          <a:p>
            <a:pPr marL="342900" indent="-342900">
              <a:buAutoNum type="arabicPeriod" startAt="2"/>
            </a:pPr>
            <a:endParaRPr lang="en-GB"/>
          </a:p>
          <a:p>
            <a:pPr marL="342900" indent="-342900">
              <a:buAutoNum type="arabicPeriod" startAt="2"/>
            </a:pPr>
            <a:r>
              <a:rPr lang="en-GB"/>
              <a:t>Spectral radiance in peak Non-EQ region looks almost identical!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612D641-C367-DA09-94E8-98722B1F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4254" y="997447"/>
            <a:ext cx="5757187" cy="2952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8720B6E-52D9-C275-35D1-BCD077A7D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3906000"/>
            <a:ext cx="5757187" cy="295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F8984D-E9A5-1354-F454-42B1062A2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011829"/>
            <a:ext cx="5757187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95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Effect of post shock P 2% CO2 Blue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B495A-C6ED-E5C2-0AFE-0AB360A4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24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E020C-F479-00FA-3D47-27D82E4C0BB0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BLUE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612D641-C367-DA09-94E8-98722B1F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4254" y="997447"/>
            <a:ext cx="5757187" cy="2952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8720B6E-52D9-C275-35D1-BCD077A7D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3906000"/>
            <a:ext cx="5757187" cy="295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3F8984D-E9A5-1354-F454-42B1062A2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011829"/>
            <a:ext cx="5757187" cy="295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442FAEC-9C57-18BD-41CA-4FC3DD7E10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5670550"/>
                  </p:ext>
                </p:extLst>
              </p:nvPr>
            </p:nvGraphicFramePr>
            <p:xfrm>
              <a:off x="7050947" y="4458113"/>
              <a:ext cx="4857226" cy="90561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7034">
                      <a:extLst>
                        <a:ext uri="{9D8B030D-6E8A-4147-A177-3AD203B41FA5}">
                          <a16:colId xmlns:a16="http://schemas.microsoft.com/office/drawing/2014/main" val="828209290"/>
                        </a:ext>
                      </a:extLst>
                    </a:gridCol>
                    <a:gridCol w="1117034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3768155272"/>
                        </a:ext>
                      </a:extLst>
                    </a:gridCol>
                  </a:tblGrid>
                  <a:tr h="3018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Gas Mix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𝝆</m:t>
                                  </m:r>
                                </m:e>
                                <m:sub>
                                  <m:r>
                                    <a:rPr lang="en-GB" sz="1100" b="1" i="1" u="none" strike="noStrike" dirty="0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𝑬𝑸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(kg/m</a:t>
                          </a:r>
                          <a:r>
                            <a:rPr lang="en-GB" sz="1100" b="1" u="none" strike="noStrike">
                              <a:effectLst/>
                            </a:rPr>
                            <a:t>³</a:t>
                          </a:r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)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u="none" strike="noStrike">
                              <a:effectLst/>
                            </a:rPr>
                            <a:t>Post Shock Eq. T (K)</a:t>
                          </a:r>
                          <a:endParaRPr lang="en-GB" sz="11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Post shock P (kPa)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6.12E-3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6302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18.06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1.39E-2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6334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38.88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737825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1442FAEC-9C57-18BD-41CA-4FC3DD7E10C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5670550"/>
                  </p:ext>
                </p:extLst>
              </p:nvPr>
            </p:nvGraphicFramePr>
            <p:xfrm>
              <a:off x="7050947" y="4458113"/>
              <a:ext cx="4857226" cy="905619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117034">
                      <a:extLst>
                        <a:ext uri="{9D8B030D-6E8A-4147-A177-3AD203B41FA5}">
                          <a16:colId xmlns:a16="http://schemas.microsoft.com/office/drawing/2014/main" val="828209290"/>
                        </a:ext>
                      </a:extLst>
                    </a:gridCol>
                    <a:gridCol w="1117034">
                      <a:extLst>
                        <a:ext uri="{9D8B030D-6E8A-4147-A177-3AD203B41FA5}">
                          <a16:colId xmlns:a16="http://schemas.microsoft.com/office/drawing/2014/main" val="155626130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914821794"/>
                        </a:ext>
                      </a:extLst>
                    </a:gridCol>
                    <a:gridCol w="1311579">
                      <a:extLst>
                        <a:ext uri="{9D8B030D-6E8A-4147-A177-3AD203B41FA5}">
                          <a16:colId xmlns:a16="http://schemas.microsoft.com/office/drawing/2014/main" val="3768155272"/>
                        </a:ext>
                      </a:extLst>
                    </a:gridCol>
                  </a:tblGrid>
                  <a:tr h="3018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Gas Mix</a:t>
                          </a: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b">
                        <a:blipFill>
                          <a:blip r:embed="rId8"/>
                          <a:stretch>
                            <a:fillRect l="-101093" t="-2000" r="-236612" b="-20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u="none" strike="noStrike">
                              <a:effectLst/>
                            </a:rPr>
                            <a:t>Post Shock Eq. T (K)</a:t>
                          </a:r>
                          <a:endParaRPr lang="en-GB" sz="11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0" marR="0" marT="0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GB" sz="1100" b="1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Post shock P (kPa)</a:t>
                          </a:r>
                        </a:p>
                      </a:txBody>
                      <a:tcPr marL="0" marR="0" marT="0" marB="0" anchor="b"/>
                    </a:tc>
                    <a:extLst>
                      <a:ext uri="{0D108BD9-81ED-4DB2-BD59-A6C34878D82A}">
                        <a16:rowId xmlns:a16="http://schemas.microsoft.com/office/drawing/2014/main" val="2532512722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6.12E-3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6302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18.06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411466270"/>
                      </a:ext>
                    </a:extLst>
                  </a:tr>
                  <a:tr h="301873"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20% CO2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1.39E-2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6334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 fontAlgn="ctr"/>
                          <a:r>
                            <a:rPr lang="en-GB" sz="10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Arial Unicode MS"/>
                            </a:rPr>
                            <a:t>38.88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737825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6635596-16E3-B597-5071-A45411D782B0}"/>
              </a:ext>
            </a:extLst>
          </p:cNvPr>
          <p:cNvSpPr txBox="1"/>
          <p:nvPr/>
        </p:nvSpPr>
        <p:spPr>
          <a:xfrm>
            <a:off x="7105475" y="4123699"/>
            <a:ext cx="282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/>
              <a:t>CEA equilibrium values</a:t>
            </a:r>
          </a:p>
        </p:txBody>
      </p:sp>
    </p:spTree>
    <p:extLst>
      <p:ext uri="{BB962C8B-B14F-4D97-AF65-F5344CB8AC3E}">
        <p14:creationId xmlns:p14="http://schemas.microsoft.com/office/powerpoint/2010/main" val="2932445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66267-7B4D-46FC-9488-F95B1650A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Effect of post shock P 2% CO2 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B495A-C6ED-E5C2-0AFE-0AB360A4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25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6C961-8B99-60B2-7148-8466E0B4C94F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  <a:gradFill>
            <a:gsLst>
              <a:gs pos="0">
                <a:srgbClr val="C00000">
                  <a:lumMod val="94000"/>
                  <a:lumOff val="6000"/>
                </a:srgbClr>
              </a:gs>
              <a:gs pos="50000">
                <a:srgbClr val="C00000"/>
              </a:gs>
              <a:gs pos="100000">
                <a:srgbClr val="C00000">
                  <a:lumMod val="95000"/>
                </a:srgbClr>
              </a:gs>
            </a:gsLst>
          </a:gradFill>
          <a:ln>
            <a:solidFill>
              <a:srgbClr val="8E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46A4AB-7EF2-9DF8-3487-969E972B328C}"/>
              </a:ext>
            </a:extLst>
          </p:cNvPr>
          <p:cNvSpPr txBox="1"/>
          <p:nvPr/>
        </p:nvSpPr>
        <p:spPr>
          <a:xfrm>
            <a:off x="6149109" y="3963829"/>
            <a:ext cx="59123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Higher radiance from the higher post shock P in relaxed region.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Non-</a:t>
            </a:r>
            <a:r>
              <a:rPr lang="en-GB" dirty="0" err="1"/>
              <a:t>Eq</a:t>
            </a:r>
            <a:r>
              <a:rPr lang="en-GB" dirty="0"/>
              <a:t> spectra look almost identical.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The Non-</a:t>
            </a:r>
            <a:r>
              <a:rPr lang="en-GB" dirty="0" err="1"/>
              <a:t>Eq</a:t>
            </a:r>
            <a:r>
              <a:rPr lang="en-GB" dirty="0"/>
              <a:t> peak in the 40kPa again appears stretched (Same camera gating of 500ns).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65E9D14-D404-FF7C-E064-749CB20C1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09086"/>
            <a:ext cx="5757187" cy="295200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07FC97F-8324-6006-DC65-CB928CB56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681" y="1011829"/>
            <a:ext cx="5757187" cy="295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0E2B75D-58FC-5265-522B-B1787670E5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1011829"/>
            <a:ext cx="5757186" cy="29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E799B8-2717-E1B2-E008-E992C2689DD6}"/>
              </a:ext>
            </a:extLst>
          </p:cNvPr>
          <p:cNvSpPr txBox="1"/>
          <p:nvPr/>
        </p:nvSpPr>
        <p:spPr>
          <a:xfrm>
            <a:off x="3600451" y="1277180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36A9ED-542D-D50E-9215-23BBDD4B2FE7}"/>
              </a:ext>
            </a:extLst>
          </p:cNvPr>
          <p:cNvCxnSpPr>
            <a:cxnSpLocks/>
          </p:cNvCxnSpPr>
          <p:nvPr/>
        </p:nvCxnSpPr>
        <p:spPr>
          <a:xfrm>
            <a:off x="3771901" y="1473650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71AD684-0E82-3540-E0F4-843E165F3CAE}"/>
              </a:ext>
            </a:extLst>
          </p:cNvPr>
          <p:cNvSpPr txBox="1"/>
          <p:nvPr/>
        </p:nvSpPr>
        <p:spPr>
          <a:xfrm>
            <a:off x="3589022" y="4174437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7FB4D3-746A-56B9-6705-084D60152484}"/>
              </a:ext>
            </a:extLst>
          </p:cNvPr>
          <p:cNvCxnSpPr>
            <a:cxnSpLocks/>
          </p:cNvCxnSpPr>
          <p:nvPr/>
        </p:nvCxnSpPr>
        <p:spPr>
          <a:xfrm>
            <a:off x="3760472" y="4370907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A3B9A2-2683-3CC5-200C-9172AC9F1783}"/>
              </a:ext>
            </a:extLst>
          </p:cNvPr>
          <p:cNvSpPr txBox="1"/>
          <p:nvPr/>
        </p:nvSpPr>
        <p:spPr>
          <a:xfrm>
            <a:off x="1285877" y="2559008"/>
            <a:ext cx="5238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H-</a:t>
            </a:r>
            <a:r>
              <a:rPr lang="el-GR" sz="1050" b="1"/>
              <a:t>α</a:t>
            </a:r>
            <a:endParaRPr lang="en-GB" sz="1050" b="1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AB1C7C-0F98-C443-5CB4-9AC6731911FC}"/>
              </a:ext>
            </a:extLst>
          </p:cNvPr>
          <p:cNvCxnSpPr>
            <a:cxnSpLocks/>
          </p:cNvCxnSpPr>
          <p:nvPr/>
        </p:nvCxnSpPr>
        <p:spPr>
          <a:xfrm>
            <a:off x="1590676" y="2757829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35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954F68-FB43-9360-BB56-5A3E3755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/>
              <a:t>Comparisons of Spectra at similar Speeds and Post Shock Pressures (Effect of Gas Mixture)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5.9 km/s &amp; 40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7.1 km/s &amp; 20 kPa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/>
              <a:t>9.8 km/s &amp; 14 kPa</a:t>
            </a:r>
          </a:p>
          <a:p>
            <a:pPr marL="514350" indent="-514350">
              <a:buFont typeface="+mj-lt"/>
              <a:buAutoNum type="arabicPeriod"/>
            </a:pPr>
            <a:r>
              <a:rPr lang="en-GB"/>
              <a:t>Comparison of Spectra of similar Speeds and Gas mixture (Effect of Post shock P)</a:t>
            </a:r>
          </a:p>
          <a:p>
            <a:pPr marL="514350" indent="-514350">
              <a:buFont typeface="+mj-lt"/>
              <a:buAutoNum type="arabicPeriod"/>
            </a:pPr>
            <a:r>
              <a:rPr lang="en-GB">
                <a:solidFill>
                  <a:srgbClr val="2687C7"/>
                </a:solidFill>
              </a:rPr>
              <a:t>Comparison of Spectra of similar Post shock P and Gas mixture (Effect of Shock Speed)</a:t>
            </a:r>
          </a:p>
          <a:p>
            <a:pPr marL="514350" indent="-514350">
              <a:buFont typeface="+mj-lt"/>
              <a:buAutoNum type="arabicPeriod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2A2EB9-1084-0AFC-16B4-D7FCC898E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Contents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307740-DDCE-C32C-ACDE-2235298D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78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CB2586-B6E4-1F8D-C40B-128EDC71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Shock Speed 20% CO2 40kPa PSP Blue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D4F04-BD5A-3C67-D584-FA05D91B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27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F2B033-82E6-2633-7973-854CDA1DA0EC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BLUE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847B26-99E7-EE12-25B8-BF0CC8C4F19A}"/>
              </a:ext>
            </a:extLst>
          </p:cNvPr>
          <p:cNvSpPr txBox="1"/>
          <p:nvPr/>
        </p:nvSpPr>
        <p:spPr>
          <a:xfrm>
            <a:off x="6149109" y="3963829"/>
            <a:ext cx="59123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/>
              <a:t>Much stronger radiance from higher velocity in both relaxed and peak radiance regions.</a:t>
            </a:r>
          </a:p>
          <a:p>
            <a:pPr marL="342900" indent="-342900">
              <a:buAutoNum type="arabicPeriod"/>
            </a:pPr>
            <a:endParaRPr lang="en-GB"/>
          </a:p>
          <a:p>
            <a:pPr marL="342900" indent="-342900">
              <a:buAutoNum type="arabicPeriod"/>
            </a:pPr>
            <a:r>
              <a:rPr lang="en-GB"/>
              <a:t>Radiance upstream approx. 3x more for the higher speed.</a:t>
            </a:r>
          </a:p>
          <a:p>
            <a:pPr marL="342900" indent="-342900">
              <a:buAutoNum type="arabicPeriod"/>
            </a:pPr>
            <a:endParaRPr lang="en-GB"/>
          </a:p>
          <a:p>
            <a:pPr marL="342900" indent="-342900">
              <a:buAutoNum type="arabicPeriod"/>
            </a:pPr>
            <a:r>
              <a:rPr lang="en-GB"/>
              <a:t>Peak radiance approx. 5x greater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14ED999-3935-637E-16BA-43283BA94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06000"/>
            <a:ext cx="5757187" cy="2952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F1B5E82-B631-8DC0-BA33-6AFE8DF52D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85675"/>
            <a:ext cx="5757187" cy="2952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0384D17-A06F-9233-253E-94C003B5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34815" y="985675"/>
            <a:ext cx="5757187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90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CB2586-B6E4-1F8D-C40B-128EDC71D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Effect of Shock Speed 20% CO2 40kPa PSP 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D4F04-BD5A-3C67-D584-FA05D91B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28</a:t>
            </a:fld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991D24A-7268-3B90-5BB0-192A16DF6E2E}"/>
              </a:ext>
            </a:extLst>
          </p:cNvPr>
          <p:cNvSpPr txBox="1"/>
          <p:nvPr/>
        </p:nvSpPr>
        <p:spPr>
          <a:xfrm>
            <a:off x="8399097" y="6378850"/>
            <a:ext cx="2277611" cy="408623"/>
          </a:xfrm>
          <a:prstGeom prst="roundRect">
            <a:avLst/>
          </a:prstGeom>
          <a:gradFill>
            <a:gsLst>
              <a:gs pos="0">
                <a:srgbClr val="C00000">
                  <a:lumMod val="94000"/>
                  <a:lumOff val="6000"/>
                </a:srgbClr>
              </a:gs>
              <a:gs pos="50000">
                <a:srgbClr val="C00000"/>
              </a:gs>
              <a:gs pos="100000">
                <a:srgbClr val="C00000">
                  <a:lumMod val="95000"/>
                </a:srgbClr>
              </a:gs>
            </a:gsLst>
          </a:gradFill>
          <a:ln>
            <a:solidFill>
              <a:srgbClr val="8E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/>
              <a:t>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9447A8-2498-4BDD-798A-17F3E61E5095}"/>
              </a:ext>
            </a:extLst>
          </p:cNvPr>
          <p:cNvSpPr txBox="1"/>
          <p:nvPr/>
        </p:nvSpPr>
        <p:spPr>
          <a:xfrm>
            <a:off x="6149109" y="3963829"/>
            <a:ext cx="5912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dirty="0"/>
              <a:t>Much stronger radiance from higher velocity in both relaxed and Non-</a:t>
            </a:r>
            <a:r>
              <a:rPr lang="en-GB" dirty="0" err="1"/>
              <a:t>Eq</a:t>
            </a:r>
            <a:r>
              <a:rPr lang="en-GB" dirty="0"/>
              <a:t> regions as with the ‘Blue’ spectra.</a:t>
            </a:r>
          </a:p>
          <a:p>
            <a:pPr marL="342900" indent="-342900">
              <a:buAutoNum type="arabicPeriod"/>
            </a:pPr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‘O’ 777nm line is very strong for the 7km/s line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9C5A92A-4A6A-2ED2-3546-CF57B1D94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5321" y="3896648"/>
            <a:ext cx="5757187" cy="2952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E4D8382-7E07-A6C1-97D4-5CE632FB49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86289"/>
            <a:ext cx="5757187" cy="2952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2048710-4054-0E2A-B7AB-B31F5CA081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40135" y="997475"/>
            <a:ext cx="5757187" cy="295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4405FF-3131-048E-30A2-CB5CDBAAA997}"/>
              </a:ext>
            </a:extLst>
          </p:cNvPr>
          <p:cNvSpPr txBox="1"/>
          <p:nvPr/>
        </p:nvSpPr>
        <p:spPr>
          <a:xfrm>
            <a:off x="3592500" y="1277180"/>
            <a:ext cx="228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/>
              <a:t>O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F9B4B10-028C-4809-24EE-89074B7EB44E}"/>
              </a:ext>
            </a:extLst>
          </p:cNvPr>
          <p:cNvCxnSpPr>
            <a:cxnSpLocks/>
          </p:cNvCxnSpPr>
          <p:nvPr/>
        </p:nvCxnSpPr>
        <p:spPr>
          <a:xfrm>
            <a:off x="3763950" y="1473650"/>
            <a:ext cx="76199" cy="1910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7304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C3645-931B-78EA-AC94-4DC371F4F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400"/>
              <a:t>Collected a Large Spectral dataset in T6 AST</a:t>
            </a:r>
          </a:p>
          <a:p>
            <a:endParaRPr lang="en-GB" sz="2400"/>
          </a:p>
          <a:p>
            <a:r>
              <a:rPr lang="en-GB" sz="2400"/>
              <a:t>Even Small concentrations of CO2 can cause huge spectral radiance from CN </a:t>
            </a:r>
            <a:r>
              <a:rPr lang="en-GB" sz="2400" err="1"/>
              <a:t>w.r.t.</a:t>
            </a:r>
            <a:r>
              <a:rPr lang="en-GB" sz="2400"/>
              <a:t> Synthetic Air</a:t>
            </a:r>
          </a:p>
          <a:p>
            <a:endParaRPr lang="en-GB" sz="2400"/>
          </a:p>
          <a:p>
            <a:r>
              <a:rPr lang="en-GB" sz="2400"/>
              <a:t>Lot’s of noise seeming to be present in the ‘Red’ spectra (related to CO2 concentration?)</a:t>
            </a:r>
          </a:p>
          <a:p>
            <a:endParaRPr lang="en-GB" sz="2400"/>
          </a:p>
          <a:p>
            <a:r>
              <a:rPr lang="en-GB" sz="2400"/>
              <a:t>Initial NEQAIR sim gives reasonable first pass qualitative fit (More work to be done!)</a:t>
            </a:r>
          </a:p>
          <a:p>
            <a:endParaRPr lang="en-GB" sz="2400"/>
          </a:p>
          <a:p>
            <a:r>
              <a:rPr lang="en-GB" sz="2400"/>
              <a:t>Following on from Alex’s work, we would like to extend the spectral fitting algorithm to this data set.</a:t>
            </a:r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E3D664-B690-CEBF-F264-0C377FF9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 &amp; Future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3F59C-6275-2B86-B9C1-FD0857DA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742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043F31-060C-91ED-6B35-65FF002CB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159" y="1825625"/>
            <a:ext cx="6041985" cy="4351338"/>
          </a:xfrm>
        </p:spPr>
        <p:txBody>
          <a:bodyPr/>
          <a:lstStyle/>
          <a:p>
            <a:r>
              <a:rPr lang="en-GB"/>
              <a:t>Create a dataset with emission spectra for CO2 and H2 doped air</a:t>
            </a:r>
          </a:p>
          <a:p>
            <a:pPr lvl="1"/>
            <a:r>
              <a:rPr lang="en-GB"/>
              <a:t>2 different premixed gasses</a:t>
            </a:r>
          </a:p>
          <a:p>
            <a:r>
              <a:rPr lang="en-GB"/>
              <a:t>Collect Emission Spectra in:</a:t>
            </a:r>
          </a:p>
          <a:p>
            <a:pPr lvl="1"/>
            <a:r>
              <a:rPr lang="en-GB"/>
              <a:t>UV/Vis aka ‘Blue’ 210 nm – 450 nm</a:t>
            </a:r>
          </a:p>
          <a:p>
            <a:pPr lvl="1"/>
            <a:r>
              <a:rPr lang="en-GB"/>
              <a:t>Vis/NIR aka ‘Red’ 600nm – 850 nm</a:t>
            </a:r>
          </a:p>
          <a:p>
            <a:r>
              <a:rPr lang="en-GB"/>
              <a:t>Data intended for validation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414E30-F11C-8983-56E2-65B1A09F1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Our Objectives</a:t>
            </a:r>
          </a:p>
        </p:txBody>
      </p:sp>
      <p:pic>
        <p:nvPicPr>
          <p:cNvPr id="4" name="PXL_20231124_114846753~4">
            <a:hlinkClick r:id="" action="ppaction://media"/>
            <a:extLst>
              <a:ext uri="{FF2B5EF4-FFF2-40B4-BE49-F238E27FC236}">
                <a16:creationId xmlns:a16="http://schemas.microsoft.com/office/drawing/2014/main" id="{203A03AE-FB97-8EB8-9598-734276C61A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39" end="3193.5"/>
                </p14:media>
              </p:ext>
            </p:extLst>
          </p:nvPr>
        </p:nvPicPr>
        <p:blipFill rotWithShape="1">
          <a:blip r:embed="rId4"/>
          <a:srcRect t="13247" b="34993"/>
          <a:stretch/>
        </p:blipFill>
        <p:spPr>
          <a:xfrm>
            <a:off x="7496175" y="1654120"/>
            <a:ext cx="3857625" cy="3549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DBCC6-7102-CDE7-247C-7EB48A0A1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99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663607"/>
            <a:ext cx="9144000" cy="2350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Calibri" panose="020F0502020204030204"/>
              </a:rPr>
              <a:t>Thanks for Listening!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5656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A5DBD0-CF1D-BAE2-C1A9-AC6D25C1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Facility Setup T6 AST</a:t>
            </a:r>
          </a:p>
        </p:txBody>
      </p:sp>
      <p:pic>
        <p:nvPicPr>
          <p:cNvPr id="10" name="Content Placeholder 9" descr="Diagram of a cable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06E16DF7-CE99-C7D5-ED4F-1D3C7C8AB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45" y="1093090"/>
            <a:ext cx="9349509" cy="1891645"/>
          </a:xfr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B01F7B25-17B9-962D-97FA-780F3B1179FB}"/>
              </a:ext>
            </a:extLst>
          </p:cNvPr>
          <p:cNvSpPr txBox="1">
            <a:spLocks/>
          </p:cNvSpPr>
          <p:nvPr/>
        </p:nvSpPr>
        <p:spPr>
          <a:xfrm>
            <a:off x="239633" y="3612095"/>
            <a:ext cx="11551314" cy="2881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/>
              <a:t>Test Gas mixtures</a:t>
            </a:r>
            <a:endParaRPr lang="en-GB" sz="2400"/>
          </a:p>
          <a:p>
            <a:r>
              <a:rPr lang="en-GB" sz="2000"/>
              <a:t>Free piston driven multimode facility</a:t>
            </a:r>
          </a:p>
          <a:p>
            <a:r>
              <a:rPr lang="en-GB" sz="2000"/>
              <a:t>T6 configured in Aluminium shock tube mode</a:t>
            </a:r>
          </a:p>
          <a:p>
            <a:r>
              <a:rPr lang="en-GB" sz="2000"/>
              <a:t>2 primary test gases designated ABL-1 &amp; ABL-2</a:t>
            </a:r>
          </a:p>
          <a:p>
            <a:r>
              <a:rPr lang="en-GB" sz="2000"/>
              <a:t>ABL-1  = </a:t>
            </a:r>
            <a:r>
              <a:rPr lang="pt-BR" sz="2000"/>
              <a:t>2% CO2, 2% H2, 20.9% O2 plus 75.1% N2</a:t>
            </a:r>
            <a:endParaRPr lang="en-GB" sz="2000"/>
          </a:p>
          <a:p>
            <a:r>
              <a:rPr lang="en-GB" sz="2000"/>
              <a:t>ABL-2 = </a:t>
            </a:r>
            <a:r>
              <a:rPr lang="pt-BR" sz="2000"/>
              <a:t>20% CO2, 2% H2, 16.4% O2 plus 61.6% N2</a:t>
            </a:r>
          </a:p>
          <a:p>
            <a:r>
              <a:rPr lang="pt-BR" sz="2000"/>
              <a:t>2x spectrometers positioned at the end of the shock tube</a:t>
            </a:r>
            <a:endParaRPr lang="en-GB" sz="2000"/>
          </a:p>
          <a:p>
            <a:pPr marL="0" indent="0">
              <a:buFont typeface="Arial" panose="020B0604020202020204" pitchFamily="34" charset="0"/>
              <a:buNone/>
            </a:pPr>
            <a:endParaRPr lang="en-GB" sz="2000"/>
          </a:p>
          <a:p>
            <a:endParaRPr lang="en-GB" sz="2000"/>
          </a:p>
          <a:p>
            <a:endParaRPr lang="en-GB" sz="200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C9461-6583-D5C7-50C9-1CE3A503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2B3A9-7CF4-8F52-B823-CE73C6902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740" y="3154694"/>
            <a:ext cx="2649064" cy="2710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E2AEA9-C28B-E4D2-6560-99FF662637CB}"/>
              </a:ext>
            </a:extLst>
          </p:cNvPr>
          <p:cNvSpPr txBox="1"/>
          <p:nvPr/>
        </p:nvSpPr>
        <p:spPr>
          <a:xfrm>
            <a:off x="7451051" y="5814485"/>
            <a:ext cx="4339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/>
              <a:t>Mole Fractions of species in pyrolysis gas of a phenolic ablator [Rabinovitch, J. et al. 2014]</a:t>
            </a:r>
          </a:p>
        </p:txBody>
      </p:sp>
    </p:spTree>
    <p:extLst>
      <p:ext uri="{BB962C8B-B14F-4D97-AF65-F5344CB8AC3E}">
        <p14:creationId xmlns:p14="http://schemas.microsoft.com/office/powerpoint/2010/main" val="3304006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D0EF0E-2BAF-63EF-E155-BDD1B74E9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Facility Setup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F173518-7989-CBDB-ACAB-DABE18022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18298" y="1548080"/>
            <a:ext cx="7573702" cy="4906427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11182C24-5DCA-9749-EE47-4156D0F85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59" y="1373238"/>
            <a:ext cx="5947610" cy="5081269"/>
          </a:xfrm>
        </p:spPr>
        <p:txBody>
          <a:bodyPr/>
          <a:lstStyle/>
          <a:p>
            <a:r>
              <a:rPr lang="en-GB" sz="2000"/>
              <a:t>2x </a:t>
            </a:r>
            <a:r>
              <a:rPr lang="en-GB" sz="2000" err="1"/>
              <a:t>Isoplane</a:t>
            </a:r>
            <a:r>
              <a:rPr lang="en-GB" sz="2000"/>
              <a:t> 320 Spectrometers</a:t>
            </a:r>
          </a:p>
          <a:p>
            <a:r>
              <a:rPr lang="en-GB" sz="2000"/>
              <a:t>‘Red’ and ‘Blue’ optical sides looking at red and blue wavelengths respectively</a:t>
            </a:r>
          </a:p>
          <a:p>
            <a:pPr marL="0" indent="0">
              <a:buNone/>
            </a:pPr>
            <a:r>
              <a:rPr lang="en-GB" sz="2000" u="sng"/>
              <a:t>Calibrations</a:t>
            </a:r>
          </a:p>
          <a:p>
            <a:r>
              <a:rPr lang="en-GB" sz="2000"/>
              <a:t>Wavelength Cal via </a:t>
            </a:r>
            <a:r>
              <a:rPr lang="en-GB" sz="2000" err="1"/>
              <a:t>Intelical</a:t>
            </a:r>
            <a:r>
              <a:rPr lang="en-GB" sz="2000"/>
              <a:t> ‘Hg’ source</a:t>
            </a:r>
          </a:p>
          <a:p>
            <a:r>
              <a:rPr lang="en-GB" sz="2000"/>
              <a:t>Spatial Calibration (calibration plate)</a:t>
            </a:r>
          </a:p>
          <a:p>
            <a:r>
              <a:rPr lang="en-GB" sz="2000"/>
              <a:t>Intensity calibration via integrating sphere and D2 lamp</a:t>
            </a:r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11E407-FEEA-8541-3356-27CC504BD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1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A35756C-A1C1-4C76-AFE7-52E5C70FE474}"/>
              </a:ext>
            </a:extLst>
          </p:cNvPr>
          <p:cNvSpPr txBox="1">
            <a:spLocks/>
          </p:cNvSpPr>
          <p:nvPr/>
        </p:nvSpPr>
        <p:spPr>
          <a:xfrm>
            <a:off x="1524000" y="1663607"/>
            <a:ext cx="9144000" cy="23500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white"/>
                </a:solidFill>
                <a:latin typeface="Calibri" panose="020F0502020204030204"/>
              </a:rPr>
              <a:t>AST Data 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339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DF24DF1-BCE4-E360-9084-75A75583B6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1305179"/>
              </p:ext>
            </p:extLst>
          </p:nvPr>
        </p:nvGraphicFramePr>
        <p:xfrm>
          <a:off x="695491" y="1814722"/>
          <a:ext cx="4127909" cy="3158483"/>
        </p:xfrm>
        <a:graphic>
          <a:graphicData uri="http://schemas.openxmlformats.org/drawingml/2006/table">
            <a:tbl>
              <a:tblPr/>
              <a:tblGrid>
                <a:gridCol w="609192">
                  <a:extLst>
                    <a:ext uri="{9D8B030D-6E8A-4147-A177-3AD203B41FA5}">
                      <a16:colId xmlns:a16="http://schemas.microsoft.com/office/drawing/2014/main" val="3666091283"/>
                    </a:ext>
                  </a:extLst>
                </a:gridCol>
                <a:gridCol w="609192">
                  <a:extLst>
                    <a:ext uri="{9D8B030D-6E8A-4147-A177-3AD203B41FA5}">
                      <a16:colId xmlns:a16="http://schemas.microsoft.com/office/drawing/2014/main" val="1233514362"/>
                    </a:ext>
                  </a:extLst>
                </a:gridCol>
                <a:gridCol w="609192">
                  <a:extLst>
                    <a:ext uri="{9D8B030D-6E8A-4147-A177-3AD203B41FA5}">
                      <a16:colId xmlns:a16="http://schemas.microsoft.com/office/drawing/2014/main" val="2926615369"/>
                    </a:ext>
                  </a:extLst>
                </a:gridCol>
                <a:gridCol w="828120">
                  <a:extLst>
                    <a:ext uri="{9D8B030D-6E8A-4147-A177-3AD203B41FA5}">
                      <a16:colId xmlns:a16="http://schemas.microsoft.com/office/drawing/2014/main" val="4286759424"/>
                    </a:ext>
                  </a:extLst>
                </a:gridCol>
                <a:gridCol w="1472213">
                  <a:extLst>
                    <a:ext uri="{9D8B030D-6E8A-4147-A177-3AD203B41FA5}">
                      <a16:colId xmlns:a16="http://schemas.microsoft.com/office/drawing/2014/main" val="155698543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 CO2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1918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shot Number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 SS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 fill (Pa)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shock P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 shock P CEA (kPa)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9928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503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7127.063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32.992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19.833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75838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504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5877.027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105.6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42.666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19239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506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9848.11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13.459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15.33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40728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513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6994.44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72.414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41.877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442725"/>
                  </a:ext>
                </a:extLst>
              </a:tr>
              <a:tr h="214623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0749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 CO2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24676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7012.72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73.128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8CBAD"/>
                          </a:highlight>
                          <a:latin typeface="Calibri" panose="020F0502020204030204" pitchFamily="34" charset="0"/>
                        </a:rPr>
                        <a:t>38.685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48958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507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9824.313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13.392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13.801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6260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509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7080.305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33.407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9BC2E6"/>
                          </a:highlight>
                          <a:latin typeface="Calibri" panose="020F0502020204030204" pitchFamily="34" charset="0"/>
                        </a:rPr>
                        <a:t>18.062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75197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512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5975.495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104.726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39.853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7558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95693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Synth Air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5490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499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9969.393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13.325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C6E0B4"/>
                          </a:highlight>
                          <a:latin typeface="Calibri" panose="020F0502020204030204" pitchFamily="34" charset="0"/>
                        </a:rPr>
                        <a:t>14.21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16195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508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5930.568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104.768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E699"/>
                          </a:highlight>
                          <a:latin typeface="Calibri" panose="020F0502020204030204" pitchFamily="34" charset="0"/>
                        </a:rPr>
                        <a:t>39.551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237891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D55A03E-06C0-AAD3-22E9-CDB4016F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Conditions Achieved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4BC9CBC-6821-4FAC-E51C-E079D28D6AF3}"/>
              </a:ext>
            </a:extLst>
          </p:cNvPr>
          <p:cNvSpPr txBox="1">
            <a:spLocks/>
          </p:cNvSpPr>
          <p:nvPr/>
        </p:nvSpPr>
        <p:spPr>
          <a:xfrm>
            <a:off x="6266328" y="1814722"/>
            <a:ext cx="5087471" cy="4362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3 different test gases</a:t>
            </a:r>
          </a:p>
          <a:p>
            <a:r>
              <a:rPr lang="en-GB"/>
              <a:t>3 main Shock speeds</a:t>
            </a:r>
          </a:p>
          <a:p>
            <a:r>
              <a:rPr lang="en-GB"/>
              <a:t>3 different Post shock P’s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r>
              <a:rPr lang="en-GB"/>
              <a:t>A lot of data for comparison!</a:t>
            </a:r>
          </a:p>
          <a:p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0643B-9989-3942-29AB-2381E75A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59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249803-0033-3000-53B8-77CF18E0A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8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9D67E0-2B6B-56B1-82E7-1D9E2421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Shock Speeds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E858E75-DE02-75A3-91DB-0F869C4D648F}"/>
              </a:ext>
            </a:extLst>
          </p:cNvPr>
          <p:cNvSpPr txBox="1">
            <a:spLocks/>
          </p:cNvSpPr>
          <p:nvPr/>
        </p:nvSpPr>
        <p:spPr>
          <a:xfrm>
            <a:off x="7696200" y="1768540"/>
            <a:ext cx="4165599" cy="43622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Shock speeds looking consistent between shots and test conditions</a:t>
            </a:r>
          </a:p>
          <a:p>
            <a:r>
              <a:rPr lang="en-GB"/>
              <a:t>3 shock speeds at the window:</a:t>
            </a:r>
          </a:p>
          <a:p>
            <a:pPr lvl="1"/>
            <a:r>
              <a:rPr lang="en-GB"/>
              <a:t>≈9.9 km/s</a:t>
            </a:r>
          </a:p>
          <a:p>
            <a:pPr lvl="1"/>
            <a:r>
              <a:rPr lang="en-GB"/>
              <a:t>≈7.1 km/s</a:t>
            </a:r>
          </a:p>
          <a:p>
            <a:pPr lvl="1"/>
            <a:r>
              <a:rPr lang="en-GB"/>
              <a:t>≈5.9 km/s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2324032-8DC5-629A-C6EC-D6E555905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2" y="1590675"/>
            <a:ext cx="7333674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7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A7C0CA6-7313-42E2-8901-7179F1259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6443" cy="4351338"/>
          </a:xfrm>
        </p:spPr>
        <p:txBody>
          <a:bodyPr/>
          <a:lstStyle/>
          <a:p>
            <a:r>
              <a:rPr lang="en-GB"/>
              <a:t>Example data showing the sampling of peak and relaxed regions of radiance</a:t>
            </a:r>
          </a:p>
          <a:p>
            <a:r>
              <a:rPr lang="en-GB"/>
              <a:t>Following data will compare these two regions for multiple shots</a:t>
            </a:r>
          </a:p>
          <a:p>
            <a:pPr marL="0" indent="0">
              <a:buNone/>
            </a:pP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C62C9A-2F40-2EE8-DEA7-AC7CEBF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80D3-3AB5-4841-B4DC-E4E2C1F547E4}" type="slidenum">
              <a:rPr lang="en-GB" smtClean="0"/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EE8CD9-F049-0604-C24D-E41049900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Non-EQ Peak Radiance vs Relaxed radiance Sampling</a:t>
            </a:r>
          </a:p>
        </p:txBody>
      </p:sp>
      <p:pic>
        <p:nvPicPr>
          <p:cNvPr id="6" name="Picture 5" descr="A blue and green graph&#10;&#10;Description automatically generated with medium confidence">
            <a:extLst>
              <a:ext uri="{FF2B5EF4-FFF2-40B4-BE49-F238E27FC236}">
                <a16:creationId xmlns:a16="http://schemas.microsoft.com/office/drawing/2014/main" id="{D75C9548-BD53-59D1-5EC7-88291F3AC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72" y="1218205"/>
            <a:ext cx="5785989" cy="485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479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EC071E81-37BA-427A-9E6C-B185CB5C8079}" vid="{FF948E90-3092-4676-BBB3-CD01D79191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1889</Words>
  <Application>Microsoft Office PowerPoint</Application>
  <PresentationFormat>Widescreen</PresentationFormat>
  <Paragraphs>397</Paragraphs>
  <Slides>30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Arial Unicode MS</vt:lpstr>
      <vt:lpstr>Calibri</vt:lpstr>
      <vt:lpstr>Calibri Light</vt:lpstr>
      <vt:lpstr>Cambria Math</vt:lpstr>
      <vt:lpstr>Theme1</vt:lpstr>
      <vt:lpstr>PowerPoint Presentation</vt:lpstr>
      <vt:lpstr>Background</vt:lpstr>
      <vt:lpstr>Our Objectives</vt:lpstr>
      <vt:lpstr>Facility Setup T6 AST</vt:lpstr>
      <vt:lpstr>Facility Setup</vt:lpstr>
      <vt:lpstr>PowerPoint Presentation</vt:lpstr>
      <vt:lpstr>Conditions Achieved</vt:lpstr>
      <vt:lpstr>Shock Speeds</vt:lpstr>
      <vt:lpstr>Non-EQ Peak Radiance vs Relaxed radiance Sampling</vt:lpstr>
      <vt:lpstr>Data Contents</vt:lpstr>
      <vt:lpstr>Data Contents</vt:lpstr>
      <vt:lpstr>Effect of Gas Comp.≈5.9 km/s &amp; 40 kPa Post Shock</vt:lpstr>
      <vt:lpstr>Effect of Gas Comp.≈5.9 km/s &amp; 40 kPa Post Shock</vt:lpstr>
      <vt:lpstr>Effect of Gas Comp.≈5.9 km/s &amp; 40 kPa Post Shock</vt:lpstr>
      <vt:lpstr>Effect of Gas Comp.≈5.9 km/s &amp; 40 kPa Post Shock</vt:lpstr>
      <vt:lpstr>Data Contents</vt:lpstr>
      <vt:lpstr>Effect of Gas Comp.≈7.1 km/s &amp; 20 kPa Post Shock</vt:lpstr>
      <vt:lpstr>Effect of Gas Comp.≈7.1 km/s &amp; 20 kPa Post Shock</vt:lpstr>
      <vt:lpstr>Data Contents</vt:lpstr>
      <vt:lpstr>Effect of Gas Comp.≈9.9 km/s &amp; 15 kPa Post Shock</vt:lpstr>
      <vt:lpstr>Effect of Gas Comp.≈9.9 km/s &amp; 15 kPa Post Shock</vt:lpstr>
      <vt:lpstr>Data Contents</vt:lpstr>
      <vt:lpstr>Effect of post shock P 2% CO2 Blue</vt:lpstr>
      <vt:lpstr>Effect of post shock P 2% CO2 Blue</vt:lpstr>
      <vt:lpstr>Effect of post shock P 2% CO2 Red</vt:lpstr>
      <vt:lpstr>Data Contents</vt:lpstr>
      <vt:lpstr>Effect of Shock Speed 20% CO2 40kPa PSP Blue</vt:lpstr>
      <vt:lpstr>Effect of Shock Speed 20% CO2 40kPa PSP Red</vt:lpstr>
      <vt:lpstr>Summary &amp; 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orie2649</dc:creator>
  <cp:lastModifiedBy>Aaron Kennedy</cp:lastModifiedBy>
  <cp:revision>1</cp:revision>
  <dcterms:created xsi:type="dcterms:W3CDTF">2018-04-11T15:32:08Z</dcterms:created>
  <dcterms:modified xsi:type="dcterms:W3CDTF">2024-09-12T12:56:48Z</dcterms:modified>
</cp:coreProperties>
</file>