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7" autoAdjust="0"/>
    <p:restoredTop sz="91485" autoAdjust="0"/>
  </p:normalViewPr>
  <p:slideViewPr>
    <p:cSldViewPr snapToGrid="0" snapToObjects="1">
      <p:cViewPr varScale="1">
        <p:scale>
          <a:sx n="147" d="100"/>
          <a:sy n="147" d="100"/>
        </p:scale>
        <p:origin x="90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7C164-EB21-ED48-8D86-CB5347618A46}" type="datetimeFigureOut">
              <a:rPr lang="en-US" smtClean="0"/>
              <a:t>12/7/23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5CAAB-792D-7241-8D75-F9C9A300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7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5CAAB-792D-7241-8D75-F9C9A30089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0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0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2602289"/>
            <a:ext cx="10363200" cy="1362075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0791E-BB4D-3E43-86DE-B72A2740CEBA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5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2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5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9102"/>
            <a:ext cx="10972800" cy="509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4294-3DB8-0843-BAAB-41521B00329E}" type="datetimeFigureOut">
              <a:rPr lang="en-US" smtClean="0"/>
              <a:t>12/7/23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82052" y="6394048"/>
            <a:ext cx="21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E34F14B-A85D-574E-AEC8-B7DD48567CB8}" type="slidenum">
              <a:rPr lang="en-US" sz="1400" smtClean="0"/>
              <a:t>‹#›</a:t>
            </a:fld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E928A0-8797-AAAD-F95A-DB3F318D527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5399" y="7539"/>
            <a:ext cx="3057358" cy="67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A489B7-F4D2-8A0A-0CC6-56ADF719E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58153"/>
            <a:ext cx="10363200" cy="4531659"/>
          </a:xfrm>
        </p:spPr>
        <p:txBody>
          <a:bodyPr>
            <a:normAutofit/>
          </a:bodyPr>
          <a:lstStyle/>
          <a:p>
            <a:r>
              <a:rPr lang="en-US" sz="4000" dirty="0"/>
              <a:t>Network: HYATTMEETING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Password: </a:t>
            </a:r>
            <a:r>
              <a:rPr lang="en-US" sz="4000" dirty="0" err="1"/>
              <a:t>hyattplace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We start at 9:30 AM</a:t>
            </a:r>
          </a:p>
        </p:txBody>
      </p:sp>
    </p:spTree>
    <p:extLst>
      <p:ext uri="{BB962C8B-B14F-4D97-AF65-F5344CB8AC3E}">
        <p14:creationId xmlns:p14="http://schemas.microsoft.com/office/powerpoint/2010/main" val="6423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971" y="1213286"/>
            <a:ext cx="8356059" cy="22157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WELCOME:</a:t>
            </a:r>
            <a:br>
              <a:rPr lang="en-US" b="1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15</a:t>
            </a:r>
            <a:r>
              <a:rPr lang="en-US" b="1" baseline="30000" dirty="0">
                <a:solidFill>
                  <a:srgbClr val="0070C0"/>
                </a:solidFill>
              </a:rPr>
              <a:t>th</a:t>
            </a:r>
            <a:r>
              <a:rPr lang="en-US" b="1" dirty="0">
                <a:solidFill>
                  <a:srgbClr val="0070C0"/>
                </a:solidFill>
              </a:rPr>
              <a:t> Geant4 Space Users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7970" y="3429000"/>
            <a:ext cx="8453336" cy="3080858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Sponsored by JPL Center for Space Radiation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Dec 5-7, 2013</a:t>
            </a:r>
          </a:p>
          <a:p>
            <a:r>
              <a:rPr lang="en-US" sz="3200" dirty="0">
                <a:solidFill>
                  <a:schemeClr val="tx1"/>
                </a:solidFill>
              </a:rPr>
              <a:t>Pasadena Hyatt Place</a:t>
            </a:r>
          </a:p>
        </p:txBody>
      </p:sp>
    </p:spTree>
    <p:extLst>
      <p:ext uri="{BB962C8B-B14F-4D97-AF65-F5344CB8AC3E}">
        <p14:creationId xmlns:p14="http://schemas.microsoft.com/office/powerpoint/2010/main" val="224908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D45B-559E-E2D9-70B3-955F9774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33318-B0DA-B9AD-EE80-019D9FCFD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were not allowed to collect the registration fee.</a:t>
            </a:r>
          </a:p>
          <a:p>
            <a:endParaRPr lang="en-US" dirty="0"/>
          </a:p>
          <a:p>
            <a:r>
              <a:rPr lang="en-US" dirty="0"/>
              <a:t>And JPL fund cannot be used to provide:</a:t>
            </a:r>
          </a:p>
          <a:p>
            <a:pPr lvl="1"/>
            <a:r>
              <a:rPr lang="en-US" dirty="0"/>
              <a:t>Food and beverages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endParaRPr lang="en-US" dirty="0"/>
          </a:p>
          <a:p>
            <a:r>
              <a:rPr lang="en-US" dirty="0"/>
              <a:t>Hotel does not allow us to bring “outside” food/drink to the meeting room.</a:t>
            </a:r>
          </a:p>
          <a:p>
            <a:endParaRPr lang="en-US" dirty="0"/>
          </a:p>
          <a:p>
            <a:r>
              <a:rPr lang="en-US" dirty="0"/>
              <a:t>There is a mixer hosted by the hotel for those who responded:</a:t>
            </a:r>
          </a:p>
          <a:p>
            <a:pPr lvl="1"/>
            <a:r>
              <a:rPr lang="en-US" dirty="0"/>
              <a:t>5 – 7 PM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 the breakfast gallery area.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 will be right after the scheduled JPL tour.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2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6735B-B2D4-8415-B2B9-C305A158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JPL tour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5985-BC16-A428-90FD-5420024A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40127"/>
            <a:ext cx="10972800" cy="56219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All US citizens 18 years of age or older visiting JPL MUST present official, government-issued photo identification, such as a driver's license or passport, before being allowed entry.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All non-US citizens (Foreign Nationals) 18 years of age or older MUST present either a passport or resident visa (green card) before being allowed entry. Individuals without the appropriate identification will NOT be admitted to the facility.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Anyone not on our approved roster will not be admitted on to the facility.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Note: Substituting roster names the day of the tour is not allowed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The tour may include considerable walking and stair climbing. Dress comfortably and appropriately for the weather. Cameras are allowed on the tour. While a small personal item can be brought on tour, please refrain from bringing any large items, such as duffle bags and suitcases.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Note: All tours are conducted in English*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Tour guides will meet us in front of the JPL visitor center</a:t>
            </a:r>
          </a:p>
        </p:txBody>
      </p:sp>
    </p:spTree>
    <p:extLst>
      <p:ext uri="{BB962C8B-B14F-4D97-AF65-F5344CB8AC3E}">
        <p14:creationId xmlns:p14="http://schemas.microsoft.com/office/powerpoint/2010/main" val="106574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A73-EB88-39E3-F59A-4A6E7D2E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BE930-19DF-9AB6-DD63-329B7EB6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9102"/>
            <a:ext cx="5878286" cy="5097248"/>
          </a:xfrm>
        </p:spPr>
        <p:txBody>
          <a:bodyPr/>
          <a:lstStyle/>
          <a:p>
            <a:r>
              <a:rPr lang="en-US" dirty="0"/>
              <a:t>Let’s be there by 1:30 PM which means we leave the hotel around 1:15 PM.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The address is: </a:t>
            </a:r>
            <a:r>
              <a:rPr lang="en-US" dirty="0">
                <a:solidFill>
                  <a:srgbClr val="FF0000"/>
                </a:solidFill>
              </a:rPr>
              <a:t>4800 Oak Grove Dr., La Canada Flintridge, CA 91011.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Further driving instructions can be found on our website.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Park at the visitor parking lot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Let’s try to carpool as much as we can – we have a signup sheet.</a:t>
            </a:r>
          </a:p>
        </p:txBody>
      </p:sp>
      <p:pic>
        <p:nvPicPr>
          <p:cNvPr id="1026" name="Picture 2" descr="Map">
            <a:extLst>
              <a:ext uri="{FF2B5EF4-FFF2-40B4-BE49-F238E27FC236}">
                <a16:creationId xmlns:a16="http://schemas.microsoft.com/office/drawing/2014/main" id="{9C8699A0-74C4-D758-9316-B98147208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958" y="1665513"/>
            <a:ext cx="6031832" cy="409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533B-3C93-6E93-E352-1C50203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Dinner (Wednesday, 6pm)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0B8F4-BD1B-9AB8-B140-74DC705E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Mixx</a:t>
            </a:r>
            <a:r>
              <a:rPr lang="en-US" dirty="0"/>
              <a:t> - 443 E. Colorado Blvd. Pasadena, CA 91101</a:t>
            </a:r>
          </a:p>
          <a:p>
            <a:pPr lvl="1"/>
            <a:r>
              <a:rPr lang="en-US" dirty="0"/>
              <a:t>American Style Restaurant – Open Menu and Bar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CCB8C-A04A-F95A-7415-8BF24BB8C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352053"/>
            <a:ext cx="4076700" cy="38638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793BE2-8F08-B4F5-85DB-219CFC5C2BF8}"/>
              </a:ext>
            </a:extLst>
          </p:cNvPr>
          <p:cNvSpPr txBox="1"/>
          <p:nvPr/>
        </p:nvSpPr>
        <p:spPr>
          <a:xfrm>
            <a:off x="6520543" y="2688771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Since we did not collect the banquet fee, each individual will get their own check!!</a:t>
            </a:r>
          </a:p>
        </p:txBody>
      </p:sp>
    </p:spTree>
    <p:extLst>
      <p:ext uri="{BB962C8B-B14F-4D97-AF65-F5344CB8AC3E}">
        <p14:creationId xmlns:p14="http://schemas.microsoft.com/office/powerpoint/2010/main" val="318796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4D9E-9755-1778-0F55-0BD9528AF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Attraction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E7830-1A3A-3D3D-94A2-3AA28D476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9102"/>
            <a:ext cx="5773783" cy="50972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Norton Simon Museum</a:t>
            </a:r>
          </a:p>
          <a:p>
            <a:endParaRPr lang="en-US" dirty="0"/>
          </a:p>
          <a:p>
            <a:r>
              <a:rPr lang="en-US" dirty="0"/>
              <a:t>Huntington Library</a:t>
            </a:r>
          </a:p>
          <a:p>
            <a:endParaRPr lang="en-US" dirty="0"/>
          </a:p>
          <a:p>
            <a:r>
              <a:rPr lang="en-US" dirty="0"/>
              <a:t>California Science Center</a:t>
            </a:r>
          </a:p>
          <a:p>
            <a:endParaRPr lang="en-US" dirty="0"/>
          </a:p>
          <a:p>
            <a:r>
              <a:rPr lang="en-US" dirty="0"/>
              <a:t>LA Museum of Modern Art (MOMA)</a:t>
            </a:r>
          </a:p>
          <a:p>
            <a:endParaRPr lang="en-US" dirty="0"/>
          </a:p>
          <a:p>
            <a:r>
              <a:rPr lang="en-US" dirty="0"/>
              <a:t>LA County Museum of Art (LACMA)</a:t>
            </a:r>
          </a:p>
          <a:p>
            <a:endParaRPr lang="en-US" dirty="0"/>
          </a:p>
          <a:p>
            <a:r>
              <a:rPr lang="en-US" dirty="0"/>
              <a:t>Getty Center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C473CD-88BB-9863-DAA5-ECE1DD31B6C0}"/>
              </a:ext>
            </a:extLst>
          </p:cNvPr>
          <p:cNvSpPr txBox="1">
            <a:spLocks/>
          </p:cNvSpPr>
          <p:nvPr/>
        </p:nvSpPr>
        <p:spPr>
          <a:xfrm>
            <a:off x="6122126" y="1259102"/>
            <a:ext cx="5773783" cy="509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Disneyland</a:t>
            </a:r>
          </a:p>
          <a:p>
            <a:endParaRPr lang="en-US" dirty="0"/>
          </a:p>
          <a:p>
            <a:r>
              <a:rPr lang="en-US" dirty="0"/>
              <a:t>Universal </a:t>
            </a:r>
            <a:r>
              <a:rPr lang="en-US" dirty="0" err="1"/>
              <a:t>Syudio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4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8804</TotalTime>
  <Words>432</Words>
  <Application>Microsoft Macintosh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Network: HYATTMEETING  Password: hyattplace  We start at 9:30 AM</vt:lpstr>
      <vt:lpstr>WELCOME:  15th Geant4 Space Users Workshop</vt:lpstr>
      <vt:lpstr>Some Announcements</vt:lpstr>
      <vt:lpstr>JPL tour</vt:lpstr>
      <vt:lpstr>Schedule</vt:lpstr>
      <vt:lpstr>Dinner (Wednesday, 6pm)</vt:lpstr>
      <vt:lpstr>Local Attraction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Space Environments</dc:title>
  <dc:creator>Insoo Jun</dc:creator>
  <cp:lastModifiedBy>Insoo Jun</cp:lastModifiedBy>
  <cp:revision>379</cp:revision>
  <cp:lastPrinted>2022-10-13T00:58:38Z</cp:lastPrinted>
  <dcterms:created xsi:type="dcterms:W3CDTF">2017-03-30T16:31:25Z</dcterms:created>
  <dcterms:modified xsi:type="dcterms:W3CDTF">2023-12-07T16:53:45Z</dcterms:modified>
</cp:coreProperties>
</file>