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34" r:id="rId5"/>
    <p:sldMasterId id="2147483769" r:id="rId6"/>
    <p:sldMasterId id="2147483778" r:id="rId7"/>
    <p:sldMasterId id="2147483785" r:id="rId8"/>
    <p:sldMasterId id="2147483792" r:id="rId9"/>
    <p:sldMasterId id="2147483799" r:id="rId10"/>
    <p:sldMasterId id="2147483806" r:id="rId11"/>
    <p:sldMasterId id="2147483813" r:id="rId12"/>
    <p:sldMasterId id="2147483825" r:id="rId13"/>
  </p:sldMasterIdLst>
  <p:notesMasterIdLst>
    <p:notesMasterId r:id="rId31"/>
  </p:notesMasterIdLst>
  <p:handoutMasterIdLst>
    <p:handoutMasterId r:id="rId32"/>
  </p:handoutMasterIdLst>
  <p:sldIdLst>
    <p:sldId id="256" r:id="rId14"/>
    <p:sldId id="325" r:id="rId15"/>
    <p:sldId id="326" r:id="rId16"/>
    <p:sldId id="328" r:id="rId17"/>
    <p:sldId id="327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7" r:id="rId26"/>
    <p:sldId id="336" r:id="rId27"/>
    <p:sldId id="338" r:id="rId28"/>
    <p:sldId id="324" r:id="rId29"/>
    <p:sldId id="339" r:id="rId30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5" orient="horz" pos="292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B85B9"/>
    <a:srgbClr val="428CB6"/>
    <a:srgbClr val="8BC2D8"/>
    <a:srgbClr val="758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1AFD7-B342-4961-98E6-2EA6A604177F}" v="151" dt="2025-06-16T06:57:38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2025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332" y="330"/>
      </p:cViewPr>
      <p:guideLst>
        <p:guide orient="horz" pos="3140"/>
        <p:guide orient="horz" pos="29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4" d="100"/>
          <a:sy n="164" d="100"/>
        </p:scale>
        <p:origin x="2056" y="-38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 Berti (imec)" userId="f76ad442-d275-4c40-98e0-7b97c06f7f7c" providerId="ADAL" clId="{D4C4865B-E784-4115-8FCA-3F0EBFD6F8F8}"/>
    <pc:docChg chg="undo custSel addSld modSld">
      <pc:chgData name="Laurent Berti (imec)" userId="f76ad442-d275-4c40-98e0-7b97c06f7f7c" providerId="ADAL" clId="{D4C4865B-E784-4115-8FCA-3F0EBFD6F8F8}" dt="2025-06-13T07:30:36.169" v="992" actId="20577"/>
      <pc:docMkLst>
        <pc:docMk/>
      </pc:docMkLst>
      <pc:sldChg chg="modSp mod">
        <pc:chgData name="Laurent Berti (imec)" userId="f76ad442-d275-4c40-98e0-7b97c06f7f7c" providerId="ADAL" clId="{D4C4865B-E784-4115-8FCA-3F0EBFD6F8F8}" dt="2025-06-13T06:58:27.748" v="13" actId="20577"/>
        <pc:sldMkLst>
          <pc:docMk/>
          <pc:sldMk cId="3938779803" sldId="256"/>
        </pc:sldMkLst>
        <pc:spChg chg="mod">
          <ac:chgData name="Laurent Berti (imec)" userId="f76ad442-d275-4c40-98e0-7b97c06f7f7c" providerId="ADAL" clId="{D4C4865B-E784-4115-8FCA-3F0EBFD6F8F8}" dt="2025-06-13T06:58:20.646" v="0"/>
          <ac:spMkLst>
            <pc:docMk/>
            <pc:sldMk cId="3938779803" sldId="256"/>
            <ac:spMk id="2" creationId="{00000000-0000-0000-0000-000000000000}"/>
          </ac:spMkLst>
        </pc:spChg>
        <pc:spChg chg="mod">
          <ac:chgData name="Laurent Berti (imec)" userId="f76ad442-d275-4c40-98e0-7b97c06f7f7c" providerId="ADAL" clId="{D4C4865B-E784-4115-8FCA-3F0EBFD6F8F8}" dt="2025-06-13T06:58:27.748" v="13" actId="20577"/>
          <ac:spMkLst>
            <pc:docMk/>
            <pc:sldMk cId="3938779803" sldId="256"/>
            <ac:spMk id="3" creationId="{00000000-0000-0000-0000-000000000000}"/>
          </ac:spMkLst>
        </pc:spChg>
      </pc:sldChg>
      <pc:sldChg chg="modSp new mod">
        <pc:chgData name="Laurent Berti (imec)" userId="f76ad442-d275-4c40-98e0-7b97c06f7f7c" providerId="ADAL" clId="{D4C4865B-E784-4115-8FCA-3F0EBFD6F8F8}" dt="2025-06-13T07:30:13.705" v="978" actId="20577"/>
        <pc:sldMkLst>
          <pc:docMk/>
          <pc:sldMk cId="3026918005" sldId="325"/>
        </pc:sldMkLst>
        <pc:spChg chg="mod">
          <ac:chgData name="Laurent Berti (imec)" userId="f76ad442-d275-4c40-98e0-7b97c06f7f7c" providerId="ADAL" clId="{D4C4865B-E784-4115-8FCA-3F0EBFD6F8F8}" dt="2025-06-13T07:30:13.705" v="978" actId="20577"/>
          <ac:spMkLst>
            <pc:docMk/>
            <pc:sldMk cId="3026918005" sldId="325"/>
            <ac:spMk id="2" creationId="{BE40E37F-9D8F-F8EC-9A7C-CD797422700F}"/>
          </ac:spMkLst>
        </pc:spChg>
        <pc:spChg chg="mod">
          <ac:chgData name="Laurent Berti (imec)" userId="f76ad442-d275-4c40-98e0-7b97c06f7f7c" providerId="ADAL" clId="{D4C4865B-E784-4115-8FCA-3F0EBFD6F8F8}" dt="2025-06-13T07:19:47.169" v="306" actId="20577"/>
          <ac:spMkLst>
            <pc:docMk/>
            <pc:sldMk cId="3026918005" sldId="325"/>
            <ac:spMk id="3" creationId="{00593676-3687-25EE-82E0-CA54632DEECD}"/>
          </ac:spMkLst>
        </pc:spChg>
      </pc:sldChg>
      <pc:sldChg chg="modSp add mod">
        <pc:chgData name="Laurent Berti (imec)" userId="f76ad442-d275-4c40-98e0-7b97c06f7f7c" providerId="ADAL" clId="{D4C4865B-E784-4115-8FCA-3F0EBFD6F8F8}" dt="2025-06-13T07:29:53.023" v="965" actId="20577"/>
        <pc:sldMkLst>
          <pc:docMk/>
          <pc:sldMk cId="929870077" sldId="326"/>
        </pc:sldMkLst>
        <pc:spChg chg="mod">
          <ac:chgData name="Laurent Berti (imec)" userId="f76ad442-d275-4c40-98e0-7b97c06f7f7c" providerId="ADAL" clId="{D4C4865B-E784-4115-8FCA-3F0EBFD6F8F8}" dt="2025-06-13T07:20:20.747" v="319" actId="20577"/>
          <ac:spMkLst>
            <pc:docMk/>
            <pc:sldMk cId="929870077" sldId="326"/>
            <ac:spMk id="2" creationId="{083C150C-0E26-D28D-CCFB-1D5CDF9B2DC8}"/>
          </ac:spMkLst>
        </pc:spChg>
        <pc:spChg chg="mod">
          <ac:chgData name="Laurent Berti (imec)" userId="f76ad442-d275-4c40-98e0-7b97c06f7f7c" providerId="ADAL" clId="{D4C4865B-E784-4115-8FCA-3F0EBFD6F8F8}" dt="2025-06-13T07:29:53.023" v="965" actId="20577"/>
          <ac:spMkLst>
            <pc:docMk/>
            <pc:sldMk cId="929870077" sldId="326"/>
            <ac:spMk id="3" creationId="{D2DCC919-B117-5BFA-F663-49793ED68FDE}"/>
          </ac:spMkLst>
        </pc:spChg>
      </pc:sldChg>
      <pc:sldChg chg="modSp add mod">
        <pc:chgData name="Laurent Berti (imec)" userId="f76ad442-d275-4c40-98e0-7b97c06f7f7c" providerId="ADAL" clId="{D4C4865B-E784-4115-8FCA-3F0EBFD6F8F8}" dt="2025-06-13T07:30:36.169" v="992" actId="20577"/>
        <pc:sldMkLst>
          <pc:docMk/>
          <pc:sldMk cId="3163415502" sldId="327"/>
        </pc:sldMkLst>
        <pc:spChg chg="mod">
          <ac:chgData name="Laurent Berti (imec)" userId="f76ad442-d275-4c40-98e0-7b97c06f7f7c" providerId="ADAL" clId="{D4C4865B-E784-4115-8FCA-3F0EBFD6F8F8}" dt="2025-06-13T07:30:27.053" v="980"/>
          <ac:spMkLst>
            <pc:docMk/>
            <pc:sldMk cId="3163415502" sldId="327"/>
            <ac:spMk id="2" creationId="{6C54E09B-AC28-52F1-BD05-43AC8691A019}"/>
          </ac:spMkLst>
        </pc:spChg>
        <pc:spChg chg="mod">
          <ac:chgData name="Laurent Berti (imec)" userId="f76ad442-d275-4c40-98e0-7b97c06f7f7c" providerId="ADAL" clId="{D4C4865B-E784-4115-8FCA-3F0EBFD6F8F8}" dt="2025-06-13T07:30:36.169" v="992" actId="20577"/>
          <ac:spMkLst>
            <pc:docMk/>
            <pc:sldMk cId="3163415502" sldId="327"/>
            <ac:spMk id="5" creationId="{0C04F860-ECBD-65A9-39E8-5FDCC12A15C2}"/>
          </ac:spMkLst>
        </pc:spChg>
      </pc:sldChg>
    </pc:docChg>
  </pc:docChgLst>
  <pc:docChgLst>
    <pc:chgData name="Laurent Berti (imec)" userId="f76ad442-d275-4c40-98e0-7b97c06f7f7c" providerId="ADAL" clId="{0821AFD7-B342-4961-98E6-2EA6A604177F}"/>
    <pc:docChg chg="undo custSel addSld delSld modSld sldOrd">
      <pc:chgData name="Laurent Berti (imec)" userId="f76ad442-d275-4c40-98e0-7b97c06f7f7c" providerId="ADAL" clId="{0821AFD7-B342-4961-98E6-2EA6A604177F}" dt="2025-06-16T06:58:33.131" v="5250" actId="1076"/>
      <pc:docMkLst>
        <pc:docMk/>
      </pc:docMkLst>
      <pc:sldChg chg="modSp mod">
        <pc:chgData name="Laurent Berti (imec)" userId="f76ad442-d275-4c40-98e0-7b97c06f7f7c" providerId="ADAL" clId="{0821AFD7-B342-4961-98E6-2EA6A604177F}" dt="2025-06-15T12:57:59.020" v="5055" actId="20577"/>
        <pc:sldMkLst>
          <pc:docMk/>
          <pc:sldMk cId="3938779803" sldId="256"/>
        </pc:sldMkLst>
        <pc:spChg chg="mod">
          <ac:chgData name="Laurent Berti (imec)" userId="f76ad442-d275-4c40-98e0-7b97c06f7f7c" providerId="ADAL" clId="{0821AFD7-B342-4961-98E6-2EA6A604177F}" dt="2025-06-15T12:57:59.020" v="5055" actId="20577"/>
          <ac:spMkLst>
            <pc:docMk/>
            <pc:sldMk cId="3938779803" sldId="256"/>
            <ac:spMk id="2" creationId="{00000000-0000-0000-0000-000000000000}"/>
          </ac:spMkLst>
        </pc:spChg>
      </pc:sldChg>
      <pc:sldChg chg="addSp delSp mod">
        <pc:chgData name="Laurent Berti (imec)" userId="f76ad442-d275-4c40-98e0-7b97c06f7f7c" providerId="ADAL" clId="{0821AFD7-B342-4961-98E6-2EA6A604177F}" dt="2025-06-15T21:26:16.338" v="5118" actId="22"/>
        <pc:sldMkLst>
          <pc:docMk/>
          <pc:sldMk cId="2931889757" sldId="324"/>
        </pc:sldMkLst>
        <pc:spChg chg="add del">
          <ac:chgData name="Laurent Berti (imec)" userId="f76ad442-d275-4c40-98e0-7b97c06f7f7c" providerId="ADAL" clId="{0821AFD7-B342-4961-98E6-2EA6A604177F}" dt="2025-06-15T21:26:12.012" v="5116" actId="22"/>
          <ac:spMkLst>
            <pc:docMk/>
            <pc:sldMk cId="2931889757" sldId="324"/>
            <ac:spMk id="3" creationId="{44EA6772-959C-4D43-1E06-8E3D862D6515}"/>
          </ac:spMkLst>
        </pc:spChg>
        <pc:spChg chg="add del">
          <ac:chgData name="Laurent Berti (imec)" userId="f76ad442-d275-4c40-98e0-7b97c06f7f7c" providerId="ADAL" clId="{0821AFD7-B342-4961-98E6-2EA6A604177F}" dt="2025-06-15T21:26:16.338" v="5118" actId="22"/>
          <ac:spMkLst>
            <pc:docMk/>
            <pc:sldMk cId="2931889757" sldId="324"/>
            <ac:spMk id="5" creationId="{B5C389FA-18DB-F9D0-86C6-7C28C7BC36CA}"/>
          </ac:spMkLst>
        </pc:spChg>
      </pc:sldChg>
      <pc:sldChg chg="modSp mod">
        <pc:chgData name="Laurent Berti (imec)" userId="f76ad442-d275-4c40-98e0-7b97c06f7f7c" providerId="ADAL" clId="{0821AFD7-B342-4961-98E6-2EA6A604177F}" dt="2025-06-14T15:24:31.465" v="4829" actId="20577"/>
        <pc:sldMkLst>
          <pc:docMk/>
          <pc:sldMk cId="929870077" sldId="326"/>
        </pc:sldMkLst>
        <pc:spChg chg="mod">
          <ac:chgData name="Laurent Berti (imec)" userId="f76ad442-d275-4c40-98e0-7b97c06f7f7c" providerId="ADAL" clId="{0821AFD7-B342-4961-98E6-2EA6A604177F}" dt="2025-06-14T15:24:31.465" v="4829" actId="20577"/>
          <ac:spMkLst>
            <pc:docMk/>
            <pc:sldMk cId="929870077" sldId="326"/>
            <ac:spMk id="3" creationId="{D2DCC919-B117-5BFA-F663-49793ED68FDE}"/>
          </ac:spMkLst>
        </pc:spChg>
      </pc:sldChg>
      <pc:sldChg chg="addSp delSp modSp mod">
        <pc:chgData name="Laurent Berti (imec)" userId="f76ad442-d275-4c40-98e0-7b97c06f7f7c" providerId="ADAL" clId="{0821AFD7-B342-4961-98E6-2EA6A604177F}" dt="2025-06-15T12:11:25.780" v="4977" actId="21"/>
        <pc:sldMkLst>
          <pc:docMk/>
          <pc:sldMk cId="3163415502" sldId="327"/>
        </pc:sldMkLst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3" creationId="{0275C879-EE93-BE89-A540-AF1C64A9D7F3}"/>
          </ac:spMkLst>
        </pc:spChg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6" creationId="{75C72638-4511-30B0-ED42-F1B8E0B4CBE1}"/>
          </ac:spMkLst>
        </pc:spChg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7" creationId="{80EEB73B-A3E1-FDFF-9378-A539FB87586B}"/>
          </ac:spMkLst>
        </pc:spChg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10" creationId="{6B2CAC93-64A7-DB04-B9B5-5E881D13785B}"/>
          </ac:spMkLst>
        </pc:spChg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39" creationId="{6806D731-FBE1-F08B-5E6F-CDF5808FB853}"/>
          </ac:spMkLst>
        </pc:spChg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48" creationId="{22EB0A98-1937-B3D1-46D3-F0FA8F8EF279}"/>
          </ac:spMkLst>
        </pc:spChg>
        <pc:spChg chg="mod or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64" creationId="{88B2A7DD-E304-E247-321F-D7B48E13F0C9}"/>
          </ac:spMkLst>
        </pc:spChg>
        <pc:spChg chg="mod topLvl">
          <ac:chgData name="Laurent Berti (imec)" userId="f76ad442-d275-4c40-98e0-7b97c06f7f7c" providerId="ADAL" clId="{0821AFD7-B342-4961-98E6-2EA6A604177F}" dt="2025-06-15T12:11:24.356" v="4976" actId="164"/>
          <ac:spMkLst>
            <pc:docMk/>
            <pc:sldMk cId="3163415502" sldId="327"/>
            <ac:spMk id="78" creationId="{237A6B00-1033-7E78-0F65-2A1CCD8EABF6}"/>
          </ac:spMkLst>
        </pc:spChg>
        <pc:grpChg chg="add del mod">
          <ac:chgData name="Laurent Berti (imec)" userId="f76ad442-d275-4c40-98e0-7b97c06f7f7c" providerId="ADAL" clId="{0821AFD7-B342-4961-98E6-2EA6A604177F}" dt="2025-06-15T12:11:25.780" v="4977" actId="21"/>
          <ac:grpSpMkLst>
            <pc:docMk/>
            <pc:sldMk cId="3163415502" sldId="327"/>
            <ac:grpSpMk id="13" creationId="{7DC7ED88-CA9A-73FA-4C78-2D211AFE4937}"/>
          </ac:grpSpMkLst>
        </pc:grpChg>
        <pc:grpChg chg="add del mod">
          <ac:chgData name="Laurent Berti (imec)" userId="f76ad442-d275-4c40-98e0-7b97c06f7f7c" providerId="ADAL" clId="{0821AFD7-B342-4961-98E6-2EA6A604177F}" dt="2025-06-15T12:08:40.681" v="4967" actId="165"/>
          <ac:grpSpMkLst>
            <pc:docMk/>
            <pc:sldMk cId="3163415502" sldId="327"/>
            <ac:grpSpMk id="82" creationId="{2F15AEED-6AFF-0B75-6C8C-FA3E945A76C7}"/>
          </ac:grpSpMkLst>
        </pc:grpChg>
        <pc:picChg chg="add mod ord">
          <ac:chgData name="Laurent Berti (imec)" userId="f76ad442-d275-4c40-98e0-7b97c06f7f7c" providerId="ADAL" clId="{0821AFD7-B342-4961-98E6-2EA6A604177F}" dt="2025-06-15T12:09:52.938" v="4971" actId="167"/>
          <ac:picMkLst>
            <pc:docMk/>
            <pc:sldMk cId="3163415502" sldId="327"/>
            <ac:picMk id="9" creationId="{D38E9509-08C4-6ACB-E750-2B2EE269B7CE}"/>
          </ac:picMkLst>
        </pc:picChg>
        <pc:cxnChg chg="add mod">
          <ac:chgData name="Laurent Berti (imec)" userId="f76ad442-d275-4c40-98e0-7b97c06f7f7c" providerId="ADAL" clId="{0821AFD7-B342-4961-98E6-2EA6A604177F}" dt="2025-06-15T12:10:51.235" v="4975" actId="1582"/>
          <ac:cxnSpMkLst>
            <pc:docMk/>
            <pc:sldMk cId="3163415502" sldId="327"/>
            <ac:cxnSpMk id="11" creationId="{4324470A-502E-05EC-543C-D970F5BD9EF1}"/>
          </ac:cxnSpMkLst>
        </pc:cxnChg>
        <pc:cxnChg chg="mod ord">
          <ac:chgData name="Laurent Berti (imec)" userId="f76ad442-d275-4c40-98e0-7b97c06f7f7c" providerId="ADAL" clId="{0821AFD7-B342-4961-98E6-2EA6A604177F}" dt="2025-06-15T12:11:25.780" v="4977" actId="21"/>
          <ac:cxnSpMkLst>
            <pc:docMk/>
            <pc:sldMk cId="3163415502" sldId="327"/>
            <ac:cxnSpMk id="12" creationId="{1A3F9EA6-F8D5-A7ED-1011-3DDC0BCFD977}"/>
          </ac:cxnSpMkLst>
        </pc:cxnChg>
        <pc:cxnChg chg="mod ord">
          <ac:chgData name="Laurent Berti (imec)" userId="f76ad442-d275-4c40-98e0-7b97c06f7f7c" providerId="ADAL" clId="{0821AFD7-B342-4961-98E6-2EA6A604177F}" dt="2025-06-15T12:10:23.835" v="4973" actId="167"/>
          <ac:cxnSpMkLst>
            <pc:docMk/>
            <pc:sldMk cId="3163415502" sldId="327"/>
            <ac:cxnSpMk id="23" creationId="{DDDC1519-5320-3FA1-A7DF-AACC723B51BF}"/>
          </ac:cxnSpMkLst>
        </pc:cxnChg>
        <pc:cxnChg chg="mod ord">
          <ac:chgData name="Laurent Berti (imec)" userId="f76ad442-d275-4c40-98e0-7b97c06f7f7c" providerId="ADAL" clId="{0821AFD7-B342-4961-98E6-2EA6A604177F}" dt="2025-06-15T12:10:23.835" v="4973" actId="167"/>
          <ac:cxnSpMkLst>
            <pc:docMk/>
            <pc:sldMk cId="3163415502" sldId="327"/>
            <ac:cxnSpMk id="25" creationId="{F121412F-C97A-0080-F852-35BD8ACE5D8D}"/>
          </ac:cxnSpMkLst>
        </pc:cxnChg>
        <pc:cxnChg chg="mod ord">
          <ac:chgData name="Laurent Berti (imec)" userId="f76ad442-d275-4c40-98e0-7b97c06f7f7c" providerId="ADAL" clId="{0821AFD7-B342-4961-98E6-2EA6A604177F}" dt="2025-06-15T12:10:23.835" v="4973" actId="167"/>
          <ac:cxnSpMkLst>
            <pc:docMk/>
            <pc:sldMk cId="3163415502" sldId="327"/>
            <ac:cxnSpMk id="33" creationId="{CC288927-952C-48F8-0865-D2F97D43C692}"/>
          </ac:cxnSpMkLst>
        </pc:cxnChg>
        <pc:cxnChg chg="mod ord">
          <ac:chgData name="Laurent Berti (imec)" userId="f76ad442-d275-4c40-98e0-7b97c06f7f7c" providerId="ADAL" clId="{0821AFD7-B342-4961-98E6-2EA6A604177F}" dt="2025-06-15T12:10:23.835" v="4973" actId="167"/>
          <ac:cxnSpMkLst>
            <pc:docMk/>
            <pc:sldMk cId="3163415502" sldId="327"/>
            <ac:cxnSpMk id="34" creationId="{FCD4264F-53EB-5435-5170-76AC12AEEEB0}"/>
          </ac:cxnSpMkLst>
        </pc:cxnChg>
        <pc:cxnChg chg="mod ord">
          <ac:chgData name="Laurent Berti (imec)" userId="f76ad442-d275-4c40-98e0-7b97c06f7f7c" providerId="ADAL" clId="{0821AFD7-B342-4961-98E6-2EA6A604177F}" dt="2025-06-15T12:11:25.780" v="4977" actId="21"/>
          <ac:cxnSpMkLst>
            <pc:docMk/>
            <pc:sldMk cId="3163415502" sldId="327"/>
            <ac:cxnSpMk id="50" creationId="{BEBEBD1B-32D4-C245-B066-F5DEB70B5CC7}"/>
          </ac:cxnSpMkLst>
        </pc:cxnChg>
        <pc:cxnChg chg="mod ord topLvl">
          <ac:chgData name="Laurent Berti (imec)" userId="f76ad442-d275-4c40-98e0-7b97c06f7f7c" providerId="ADAL" clId="{0821AFD7-B342-4961-98E6-2EA6A604177F}" dt="2025-06-15T12:11:24.356" v="4976" actId="164"/>
          <ac:cxnSpMkLst>
            <pc:docMk/>
            <pc:sldMk cId="3163415502" sldId="327"/>
            <ac:cxnSpMk id="52" creationId="{D2D7137B-7003-EFBF-320B-C09FE77CB191}"/>
          </ac:cxnSpMkLst>
        </pc:cxnChg>
        <pc:cxnChg chg="mod ord">
          <ac:chgData name="Laurent Berti (imec)" userId="f76ad442-d275-4c40-98e0-7b97c06f7f7c" providerId="ADAL" clId="{0821AFD7-B342-4961-98E6-2EA6A604177F}" dt="2025-06-15T12:11:25.780" v="4977" actId="21"/>
          <ac:cxnSpMkLst>
            <pc:docMk/>
            <pc:sldMk cId="3163415502" sldId="327"/>
            <ac:cxnSpMk id="54" creationId="{B881FD5A-BDD1-1D02-72E9-696D8BB17231}"/>
          </ac:cxnSpMkLst>
        </pc:cxnChg>
        <pc:cxnChg chg="mod">
          <ac:chgData name="Laurent Berti (imec)" userId="f76ad442-d275-4c40-98e0-7b97c06f7f7c" providerId="ADAL" clId="{0821AFD7-B342-4961-98E6-2EA6A604177F}" dt="2025-06-15T12:08:36.076" v="4966" actId="1582"/>
          <ac:cxnSpMkLst>
            <pc:docMk/>
            <pc:sldMk cId="3163415502" sldId="327"/>
            <ac:cxnSpMk id="57" creationId="{0DC3C381-DC43-ABCA-C8E5-DBEE860331D1}"/>
          </ac:cxnSpMkLst>
        </pc:cxnChg>
        <pc:cxnChg chg="mod ord">
          <ac:chgData name="Laurent Berti (imec)" userId="f76ad442-d275-4c40-98e0-7b97c06f7f7c" providerId="ADAL" clId="{0821AFD7-B342-4961-98E6-2EA6A604177F}" dt="2025-06-15T12:11:25.780" v="4977" actId="21"/>
          <ac:cxnSpMkLst>
            <pc:docMk/>
            <pc:sldMk cId="3163415502" sldId="327"/>
            <ac:cxnSpMk id="62" creationId="{704FB48B-60BE-6E02-2463-C48C170A3F74}"/>
          </ac:cxnSpMkLst>
        </pc:cxnChg>
        <pc:cxnChg chg="mod ord">
          <ac:chgData name="Laurent Berti (imec)" userId="f76ad442-d275-4c40-98e0-7b97c06f7f7c" providerId="ADAL" clId="{0821AFD7-B342-4961-98E6-2EA6A604177F}" dt="2025-06-15T12:09:42.816" v="4970" actId="167"/>
          <ac:cxnSpMkLst>
            <pc:docMk/>
            <pc:sldMk cId="3163415502" sldId="327"/>
            <ac:cxnSpMk id="66" creationId="{F22E66CD-C6F9-CDC8-2198-B46E867474BE}"/>
          </ac:cxnSpMkLst>
        </pc:cxnChg>
        <pc:cxnChg chg="mod">
          <ac:chgData name="Laurent Berti (imec)" userId="f76ad442-d275-4c40-98e0-7b97c06f7f7c" providerId="ADAL" clId="{0821AFD7-B342-4961-98E6-2EA6A604177F}" dt="2025-06-15T12:11:25.780" v="4977" actId="21"/>
          <ac:cxnSpMkLst>
            <pc:docMk/>
            <pc:sldMk cId="3163415502" sldId="327"/>
            <ac:cxnSpMk id="69" creationId="{B1586CE0-D90A-8BA0-BBEF-0FBC3EA6A7A8}"/>
          </ac:cxnSpMkLst>
        </pc:cxnChg>
        <pc:cxnChg chg="mod ord">
          <ac:chgData name="Laurent Berti (imec)" userId="f76ad442-d275-4c40-98e0-7b97c06f7f7c" providerId="ADAL" clId="{0821AFD7-B342-4961-98E6-2EA6A604177F}" dt="2025-06-15T12:11:25.780" v="4977" actId="21"/>
          <ac:cxnSpMkLst>
            <pc:docMk/>
            <pc:sldMk cId="3163415502" sldId="327"/>
            <ac:cxnSpMk id="71" creationId="{F02D5FF3-6853-46A0-A6AA-BC8C88389D86}"/>
          </ac:cxnSpMkLst>
        </pc:cxnChg>
        <pc:cxnChg chg="mod ord">
          <ac:chgData name="Laurent Berti (imec)" userId="f76ad442-d275-4c40-98e0-7b97c06f7f7c" providerId="ADAL" clId="{0821AFD7-B342-4961-98E6-2EA6A604177F}" dt="2025-06-15T12:09:42.816" v="4970" actId="167"/>
          <ac:cxnSpMkLst>
            <pc:docMk/>
            <pc:sldMk cId="3163415502" sldId="327"/>
            <ac:cxnSpMk id="73" creationId="{F266648F-3B63-6E77-95F2-F3F5E6AEC51F}"/>
          </ac:cxnSpMkLst>
        </pc:cxnChg>
        <pc:cxnChg chg="mod ord">
          <ac:chgData name="Laurent Berti (imec)" userId="f76ad442-d275-4c40-98e0-7b97c06f7f7c" providerId="ADAL" clId="{0821AFD7-B342-4961-98E6-2EA6A604177F}" dt="2025-06-15T12:09:42.816" v="4970" actId="167"/>
          <ac:cxnSpMkLst>
            <pc:docMk/>
            <pc:sldMk cId="3163415502" sldId="327"/>
            <ac:cxnSpMk id="75" creationId="{072C28FA-F775-7CEB-2686-B75B22340541}"/>
          </ac:cxnSpMkLst>
        </pc:cxnChg>
        <pc:cxnChg chg="mod ord">
          <ac:chgData name="Laurent Berti (imec)" userId="f76ad442-d275-4c40-98e0-7b97c06f7f7c" providerId="ADAL" clId="{0821AFD7-B342-4961-98E6-2EA6A604177F}" dt="2025-06-15T12:10:23.835" v="4973" actId="167"/>
          <ac:cxnSpMkLst>
            <pc:docMk/>
            <pc:sldMk cId="3163415502" sldId="327"/>
            <ac:cxnSpMk id="77" creationId="{7224EE2B-88C8-D82E-A703-65BD0643C6B6}"/>
          </ac:cxnSpMkLst>
        </pc:cxnChg>
      </pc:sldChg>
      <pc:sldChg chg="addSp modSp add mod ord">
        <pc:chgData name="Laurent Berti (imec)" userId="f76ad442-d275-4c40-98e0-7b97c06f7f7c" providerId="ADAL" clId="{0821AFD7-B342-4961-98E6-2EA6A604177F}" dt="2025-06-15T21:14:51.336" v="5114" actId="20577"/>
        <pc:sldMkLst>
          <pc:docMk/>
          <pc:sldMk cId="350996319" sldId="328"/>
        </pc:sldMkLst>
        <pc:spChg chg="mod">
          <ac:chgData name="Laurent Berti (imec)" userId="f76ad442-d275-4c40-98e0-7b97c06f7f7c" providerId="ADAL" clId="{0821AFD7-B342-4961-98E6-2EA6A604177F}" dt="2025-06-15T21:14:51.336" v="5114" actId="20577"/>
          <ac:spMkLst>
            <pc:docMk/>
            <pc:sldMk cId="350996319" sldId="328"/>
            <ac:spMk id="3" creationId="{50DB89BA-C8E1-41E3-A9DF-2BE3442930D4}"/>
          </ac:spMkLst>
        </pc:spChg>
        <pc:spChg chg="add mod">
          <ac:chgData name="Laurent Berti (imec)" userId="f76ad442-d275-4c40-98e0-7b97c06f7f7c" providerId="ADAL" clId="{0821AFD7-B342-4961-98E6-2EA6A604177F}" dt="2025-06-15T21:13:29.234" v="5105" actId="1076"/>
          <ac:spMkLst>
            <pc:docMk/>
            <pc:sldMk cId="350996319" sldId="328"/>
            <ac:spMk id="7" creationId="{F00DCD39-1138-B6F3-91DF-232EDBAAED4C}"/>
          </ac:spMkLst>
        </pc:spChg>
        <pc:picChg chg="add mod">
          <ac:chgData name="Laurent Berti (imec)" userId="f76ad442-d275-4c40-98e0-7b97c06f7f7c" providerId="ADAL" clId="{0821AFD7-B342-4961-98E6-2EA6A604177F}" dt="2025-06-15T21:13:29.234" v="5105" actId="1076"/>
          <ac:picMkLst>
            <pc:docMk/>
            <pc:sldMk cId="350996319" sldId="328"/>
            <ac:picMk id="6" creationId="{4B343479-97BA-CFC9-82EB-14F1031FFF28}"/>
          </ac:picMkLst>
        </pc:picChg>
      </pc:sldChg>
      <pc:sldChg chg="addSp delSp modSp add mod">
        <pc:chgData name="Laurent Berti (imec)" userId="f76ad442-d275-4c40-98e0-7b97c06f7f7c" providerId="ADAL" clId="{0821AFD7-B342-4961-98E6-2EA6A604177F}" dt="2025-06-15T12:12:28.887" v="4985" actId="20577"/>
        <pc:sldMkLst>
          <pc:docMk/>
          <pc:sldMk cId="2596808923" sldId="329"/>
        </pc:sldMkLst>
        <pc:spChg chg="mod">
          <ac:chgData name="Laurent Berti (imec)" userId="f76ad442-d275-4c40-98e0-7b97c06f7f7c" providerId="ADAL" clId="{0821AFD7-B342-4961-98E6-2EA6A604177F}" dt="2025-06-15T12:12:28.887" v="4985" actId="20577"/>
          <ac:spMkLst>
            <pc:docMk/>
            <pc:sldMk cId="2596808923" sldId="329"/>
            <ac:spMk id="3" creationId="{C0325D8F-0D5F-1C8F-B02C-602DC02BD665}"/>
          </ac:spMkLst>
        </pc:spChg>
        <pc:spChg chg="mod">
          <ac:chgData name="Laurent Berti (imec)" userId="f76ad442-d275-4c40-98e0-7b97c06f7f7c" providerId="ADAL" clId="{0821AFD7-B342-4961-98E6-2EA6A604177F}" dt="2025-06-13T16:33:57.802" v="812" actId="20577"/>
          <ac:spMkLst>
            <pc:docMk/>
            <pc:sldMk cId="2596808923" sldId="329"/>
            <ac:spMk id="5" creationId="{986D3B47-36D2-7A01-7CE9-A47D05868431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6" creationId="{75C72638-4511-30B0-ED42-F1B8E0B4CBE1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7" creationId="{80EEB73B-A3E1-FDFF-9378-A539FB87586B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9" creationId="{0275C879-EE93-BE89-A540-AF1C64A9D7F3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10" creationId="{6B2CAC93-64A7-DB04-B9B5-5E881D13785B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39" creationId="{6806D731-FBE1-F08B-5E6F-CDF5808FB853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48" creationId="{22EB0A98-1937-B3D1-46D3-F0FA8F8EF279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64" creationId="{88B2A7DD-E304-E247-321F-D7B48E13F0C9}"/>
          </ac:spMkLst>
        </pc:spChg>
        <pc:spChg chg="add mod">
          <ac:chgData name="Laurent Berti (imec)" userId="f76ad442-d275-4c40-98e0-7b97c06f7f7c" providerId="ADAL" clId="{0821AFD7-B342-4961-98E6-2EA6A604177F}" dt="2025-06-15T12:06:27.341" v="4940" actId="1582"/>
          <ac:spMkLst>
            <pc:docMk/>
            <pc:sldMk cId="2596808923" sldId="329"/>
            <ac:spMk id="78" creationId="{237A6B00-1033-7E78-0F65-2A1CCD8EABF6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96" creationId="{88B2A7DD-E304-E247-321F-D7B48E13F0C9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02" creationId="{75C72638-4511-30B0-ED42-F1B8E0B4CBE1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03" creationId="{80EEB73B-A3E1-FDFF-9378-A539FB87586B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04" creationId="{0275C879-EE93-BE89-A540-AF1C64A9D7F3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05" creationId="{6B2CAC93-64A7-DB04-B9B5-5E881D13785B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18" creationId="{6806D731-FBE1-F08B-5E6F-CDF5808FB853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19" creationId="{22EB0A98-1937-B3D1-46D3-F0FA8F8EF279}"/>
          </ac:spMkLst>
        </pc:spChg>
        <pc:spChg chg="mod">
          <ac:chgData name="Laurent Berti (imec)" userId="f76ad442-d275-4c40-98e0-7b97c06f7f7c" providerId="ADAL" clId="{0821AFD7-B342-4961-98E6-2EA6A604177F}" dt="2025-06-15T12:11:31.648" v="4978"/>
          <ac:spMkLst>
            <pc:docMk/>
            <pc:sldMk cId="2596808923" sldId="329"/>
            <ac:spMk id="120" creationId="{237A6B00-1033-7E78-0F65-2A1CCD8EABF6}"/>
          </ac:spMkLst>
        </pc:spChg>
        <pc:grpChg chg="add del mod">
          <ac:chgData name="Laurent Berti (imec)" userId="f76ad442-d275-4c40-98e0-7b97c06f7f7c" providerId="ADAL" clId="{0821AFD7-B342-4961-98E6-2EA6A604177F}" dt="2025-06-15T12:07:28.991" v="4960" actId="21"/>
          <ac:grpSpMkLst>
            <pc:docMk/>
            <pc:sldMk cId="2596808923" sldId="329"/>
            <ac:grpSpMk id="82" creationId="{2F15AEED-6AFF-0B75-6C8C-FA3E945A76C7}"/>
          </ac:grpSpMkLst>
        </pc:grpChg>
        <pc:grpChg chg="add mod">
          <ac:chgData name="Laurent Berti (imec)" userId="f76ad442-d275-4c40-98e0-7b97c06f7f7c" providerId="ADAL" clId="{0821AFD7-B342-4961-98E6-2EA6A604177F}" dt="2025-06-15T12:11:37.549" v="4979" actId="1076"/>
          <ac:grpSpMkLst>
            <pc:docMk/>
            <pc:sldMk cId="2596808923" sldId="329"/>
            <ac:grpSpMk id="83" creationId="{7DC7ED88-CA9A-73FA-4C78-2D211AFE4937}"/>
          </ac:grpSpMkLst>
        </pc:grpChg>
        <pc:picChg chg="add mod">
          <ac:chgData name="Laurent Berti (imec)" userId="f76ad442-d275-4c40-98e0-7b97c06f7f7c" providerId="ADAL" clId="{0821AFD7-B342-4961-98E6-2EA6A604177F}" dt="2025-06-15T12:11:49.715" v="4981" actId="1076"/>
          <ac:picMkLst>
            <pc:docMk/>
            <pc:sldMk cId="2596808923" sldId="329"/>
            <ac:picMk id="8" creationId="{81257DC0-B8A2-15D5-7FF8-5DBA8A97400D}"/>
          </ac:picMkLst>
        </pc:picChg>
        <pc:cxnChg chg="add mod">
          <ac:chgData name="Laurent Berti (imec)" userId="f76ad442-d275-4c40-98e0-7b97c06f7f7c" providerId="ADAL" clId="{0821AFD7-B342-4961-98E6-2EA6A604177F}" dt="2025-06-15T12:07:28.991" v="4960" actId="21"/>
          <ac:cxnSpMkLst>
            <pc:docMk/>
            <pc:sldMk cId="2596808923" sldId="329"/>
            <ac:cxnSpMk id="12" creationId="{1A3F9EA6-F8D5-A7ED-1011-3DDC0BCFD977}"/>
          </ac:cxnSpMkLst>
        </pc:cxnChg>
        <pc:cxnChg chg="add mod">
          <ac:chgData name="Laurent Berti (imec)" userId="f76ad442-d275-4c40-98e0-7b97c06f7f7c" providerId="ADAL" clId="{0821AFD7-B342-4961-98E6-2EA6A604177F}" dt="2025-06-15T11:59:27.685" v="4858" actId="1076"/>
          <ac:cxnSpMkLst>
            <pc:docMk/>
            <pc:sldMk cId="2596808923" sldId="329"/>
            <ac:cxnSpMk id="14" creationId="{D39A92E7-E4F2-935C-D3EB-0CDB8F1F9F03}"/>
          </ac:cxnSpMkLst>
        </pc:cxnChg>
        <pc:cxnChg chg="add mod">
          <ac:chgData name="Laurent Berti (imec)" userId="f76ad442-d275-4c40-98e0-7b97c06f7f7c" providerId="ADAL" clId="{0821AFD7-B342-4961-98E6-2EA6A604177F}" dt="2025-06-15T12:00:04.421" v="4865" actId="1076"/>
          <ac:cxnSpMkLst>
            <pc:docMk/>
            <pc:sldMk cId="2596808923" sldId="329"/>
            <ac:cxnSpMk id="16" creationId="{5B47C220-C905-3A39-F495-11D93C0A7C61}"/>
          </ac:cxnSpMkLst>
        </pc:cxnChg>
        <pc:cxnChg chg="add mod">
          <ac:chgData name="Laurent Berti (imec)" userId="f76ad442-d275-4c40-98e0-7b97c06f7f7c" providerId="ADAL" clId="{0821AFD7-B342-4961-98E6-2EA6A604177F}" dt="2025-06-15T11:59:57.333" v="4864" actId="14100"/>
          <ac:cxnSpMkLst>
            <pc:docMk/>
            <pc:sldMk cId="2596808923" sldId="329"/>
            <ac:cxnSpMk id="18" creationId="{B28FF07B-8767-EDE0-C999-DD24BD2EFCB3}"/>
          </ac:cxnSpMkLst>
        </pc:cxnChg>
        <pc:cxnChg chg="add">
          <ac:chgData name="Laurent Berti (imec)" userId="f76ad442-d275-4c40-98e0-7b97c06f7f7c" providerId="ADAL" clId="{0821AFD7-B342-4961-98E6-2EA6A604177F}" dt="2025-06-15T12:00:10.685" v="4866" actId="11529"/>
          <ac:cxnSpMkLst>
            <pc:docMk/>
            <pc:sldMk cId="2596808923" sldId="329"/>
            <ac:cxnSpMk id="23" creationId="{DDDC1519-5320-3FA1-A7DF-AACC723B51BF}"/>
          </ac:cxnSpMkLst>
        </pc:cxnChg>
        <pc:cxnChg chg="add mod">
          <ac:chgData name="Laurent Berti (imec)" userId="f76ad442-d275-4c40-98e0-7b97c06f7f7c" providerId="ADAL" clId="{0821AFD7-B342-4961-98E6-2EA6A604177F}" dt="2025-06-15T12:00:20.941" v="4868" actId="14100"/>
          <ac:cxnSpMkLst>
            <pc:docMk/>
            <pc:sldMk cId="2596808923" sldId="329"/>
            <ac:cxnSpMk id="25" creationId="{F121412F-C97A-0080-F852-35BD8ACE5D8D}"/>
          </ac:cxnSpMkLst>
        </pc:cxnChg>
        <pc:cxnChg chg="add mod">
          <ac:chgData name="Laurent Berti (imec)" userId="f76ad442-d275-4c40-98e0-7b97c06f7f7c" providerId="ADAL" clId="{0821AFD7-B342-4961-98E6-2EA6A604177F}" dt="2025-06-15T12:00:32.494" v="4870" actId="1076"/>
          <ac:cxnSpMkLst>
            <pc:docMk/>
            <pc:sldMk cId="2596808923" sldId="329"/>
            <ac:cxnSpMk id="27" creationId="{F4D6FA2A-06B1-404A-0FFE-80C288BAAF2A}"/>
          </ac:cxnSpMkLst>
        </pc:cxnChg>
        <pc:cxnChg chg="add mod">
          <ac:chgData name="Laurent Berti (imec)" userId="f76ad442-d275-4c40-98e0-7b97c06f7f7c" providerId="ADAL" clId="{0821AFD7-B342-4961-98E6-2EA6A604177F}" dt="2025-06-15T12:00:32.494" v="4870" actId="1076"/>
          <ac:cxnSpMkLst>
            <pc:docMk/>
            <pc:sldMk cId="2596808923" sldId="329"/>
            <ac:cxnSpMk id="28" creationId="{CC94F169-5868-38E6-8077-9F47B0AAB68F}"/>
          </ac:cxnSpMkLst>
        </pc:cxnChg>
        <pc:cxnChg chg="add mod">
          <ac:chgData name="Laurent Berti (imec)" userId="f76ad442-d275-4c40-98e0-7b97c06f7f7c" providerId="ADAL" clId="{0821AFD7-B342-4961-98E6-2EA6A604177F}" dt="2025-06-15T12:00:32.494" v="4870" actId="1076"/>
          <ac:cxnSpMkLst>
            <pc:docMk/>
            <pc:sldMk cId="2596808923" sldId="329"/>
            <ac:cxnSpMk id="29" creationId="{6E0415D7-830F-E2E8-66FC-A64ABA9A7616}"/>
          </ac:cxnSpMkLst>
        </pc:cxnChg>
        <pc:cxnChg chg="add mod">
          <ac:chgData name="Laurent Berti (imec)" userId="f76ad442-d275-4c40-98e0-7b97c06f7f7c" providerId="ADAL" clId="{0821AFD7-B342-4961-98E6-2EA6A604177F}" dt="2025-06-15T12:00:54.683" v="4894" actId="1035"/>
          <ac:cxnSpMkLst>
            <pc:docMk/>
            <pc:sldMk cId="2596808923" sldId="329"/>
            <ac:cxnSpMk id="30" creationId="{9C706F08-5D30-109C-A9D2-273A8AC71EC1}"/>
          </ac:cxnSpMkLst>
        </pc:cxnChg>
        <pc:cxnChg chg="add mod">
          <ac:chgData name="Laurent Berti (imec)" userId="f76ad442-d275-4c40-98e0-7b97c06f7f7c" providerId="ADAL" clId="{0821AFD7-B342-4961-98E6-2EA6A604177F}" dt="2025-06-15T12:00:54.683" v="4894" actId="1035"/>
          <ac:cxnSpMkLst>
            <pc:docMk/>
            <pc:sldMk cId="2596808923" sldId="329"/>
            <ac:cxnSpMk id="31" creationId="{FD31FD1C-ADDB-921B-DABB-A8F5C0EEF7A8}"/>
          </ac:cxnSpMkLst>
        </pc:cxnChg>
        <pc:cxnChg chg="add mod">
          <ac:chgData name="Laurent Berti (imec)" userId="f76ad442-d275-4c40-98e0-7b97c06f7f7c" providerId="ADAL" clId="{0821AFD7-B342-4961-98E6-2EA6A604177F}" dt="2025-06-15T12:00:54.683" v="4894" actId="1035"/>
          <ac:cxnSpMkLst>
            <pc:docMk/>
            <pc:sldMk cId="2596808923" sldId="329"/>
            <ac:cxnSpMk id="32" creationId="{48B19C63-AEA7-165A-9B47-2F78E31940EC}"/>
          </ac:cxnSpMkLst>
        </pc:cxnChg>
        <pc:cxnChg chg="add mod">
          <ac:chgData name="Laurent Berti (imec)" userId="f76ad442-d275-4c40-98e0-7b97c06f7f7c" providerId="ADAL" clId="{0821AFD7-B342-4961-98E6-2EA6A604177F}" dt="2025-06-15T12:00:54.683" v="4894" actId="1035"/>
          <ac:cxnSpMkLst>
            <pc:docMk/>
            <pc:sldMk cId="2596808923" sldId="329"/>
            <ac:cxnSpMk id="33" creationId="{CC288927-952C-48F8-0865-D2F97D43C692}"/>
          </ac:cxnSpMkLst>
        </pc:cxnChg>
        <pc:cxnChg chg="add mod">
          <ac:chgData name="Laurent Berti (imec)" userId="f76ad442-d275-4c40-98e0-7b97c06f7f7c" providerId="ADAL" clId="{0821AFD7-B342-4961-98E6-2EA6A604177F}" dt="2025-06-15T12:00:58.564" v="4895" actId="14100"/>
          <ac:cxnSpMkLst>
            <pc:docMk/>
            <pc:sldMk cId="2596808923" sldId="329"/>
            <ac:cxnSpMk id="34" creationId="{FCD4264F-53EB-5435-5170-76AC12AEEEB0}"/>
          </ac:cxnSpMkLst>
        </pc:cxnChg>
        <pc:cxnChg chg="add mod">
          <ac:chgData name="Laurent Berti (imec)" userId="f76ad442-d275-4c40-98e0-7b97c06f7f7c" providerId="ADAL" clId="{0821AFD7-B342-4961-98E6-2EA6A604177F}" dt="2025-06-15T12:00:54.683" v="4894" actId="1035"/>
          <ac:cxnSpMkLst>
            <pc:docMk/>
            <pc:sldMk cId="2596808923" sldId="329"/>
            <ac:cxnSpMk id="35" creationId="{F302ABCF-BD8C-9051-693F-45854A55961D}"/>
          </ac:cxnSpMkLst>
        </pc:cxnChg>
        <pc:cxnChg chg="add mod">
          <ac:chgData name="Laurent Berti (imec)" userId="f76ad442-d275-4c40-98e0-7b97c06f7f7c" providerId="ADAL" clId="{0821AFD7-B342-4961-98E6-2EA6A604177F}" dt="2025-06-15T12:00:54.683" v="4894" actId="1035"/>
          <ac:cxnSpMkLst>
            <pc:docMk/>
            <pc:sldMk cId="2596808923" sldId="329"/>
            <ac:cxnSpMk id="36" creationId="{CF125336-0BFB-4E1A-F241-768F0BC65016}"/>
          </ac:cxnSpMkLst>
        </pc:cxnChg>
        <pc:cxnChg chg="add mod">
          <ac:chgData name="Laurent Berti (imec)" userId="f76ad442-d275-4c40-98e0-7b97c06f7f7c" providerId="ADAL" clId="{0821AFD7-B342-4961-98E6-2EA6A604177F}" dt="2025-06-15T12:06:27.341" v="4940" actId="1582"/>
          <ac:cxnSpMkLst>
            <pc:docMk/>
            <pc:sldMk cId="2596808923" sldId="329"/>
            <ac:cxnSpMk id="37" creationId="{F345ABCE-12AE-6F65-CD0D-8D817F7C9855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0" creationId="{48F82980-6406-F66B-2FCC-8B378CF5EC95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1" creationId="{B35C17A5-68E4-3CE7-8028-642DE2CD6B7D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2" creationId="{D770508F-FA22-ECE1-36FB-A20BA05EE264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3" creationId="{77032A05-C279-277E-309C-7575FD564C89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4" creationId="{665D3B40-0331-7B61-70F6-2FCA8AFA6A49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5" creationId="{3A0207ED-0254-2988-991D-EA7E3CD532C1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6" creationId="{2F97E043-8232-5ABD-50BA-F2722F68B04B}"/>
          </ac:cxnSpMkLst>
        </pc:cxnChg>
        <pc:cxnChg chg="add mod">
          <ac:chgData name="Laurent Berti (imec)" userId="f76ad442-d275-4c40-98e0-7b97c06f7f7c" providerId="ADAL" clId="{0821AFD7-B342-4961-98E6-2EA6A604177F}" dt="2025-06-15T12:01:12.607" v="4898"/>
          <ac:cxnSpMkLst>
            <pc:docMk/>
            <pc:sldMk cId="2596808923" sldId="329"/>
            <ac:cxnSpMk id="47" creationId="{9B38B73E-2107-0B07-F4A6-C5648BCA8A61}"/>
          </ac:cxnSpMkLst>
        </pc:cxnChg>
        <pc:cxnChg chg="add mod">
          <ac:chgData name="Laurent Berti (imec)" userId="f76ad442-d275-4c40-98e0-7b97c06f7f7c" providerId="ADAL" clId="{0821AFD7-B342-4961-98E6-2EA6A604177F}" dt="2025-06-15T12:07:28.991" v="4960" actId="21"/>
          <ac:cxnSpMkLst>
            <pc:docMk/>
            <pc:sldMk cId="2596808923" sldId="329"/>
            <ac:cxnSpMk id="50" creationId="{BEBEBD1B-32D4-C245-B066-F5DEB70B5CC7}"/>
          </ac:cxnSpMkLst>
        </pc:cxnChg>
        <pc:cxnChg chg="add mod">
          <ac:chgData name="Laurent Berti (imec)" userId="f76ad442-d275-4c40-98e0-7b97c06f7f7c" providerId="ADAL" clId="{0821AFD7-B342-4961-98E6-2EA6A604177F}" dt="2025-06-15T12:02:05.518" v="4909" actId="14100"/>
          <ac:cxnSpMkLst>
            <pc:docMk/>
            <pc:sldMk cId="2596808923" sldId="329"/>
            <ac:cxnSpMk id="52" creationId="{D2D7137B-7003-EFBF-320B-C09FE77CB191}"/>
          </ac:cxnSpMkLst>
        </pc:cxnChg>
        <pc:cxnChg chg="add mod">
          <ac:chgData name="Laurent Berti (imec)" userId="f76ad442-d275-4c40-98e0-7b97c06f7f7c" providerId="ADAL" clId="{0821AFD7-B342-4961-98E6-2EA6A604177F}" dt="2025-06-15T12:07:28.991" v="4960" actId="21"/>
          <ac:cxnSpMkLst>
            <pc:docMk/>
            <pc:sldMk cId="2596808923" sldId="329"/>
            <ac:cxnSpMk id="54" creationId="{B881FD5A-BDD1-1D02-72E9-696D8BB17231}"/>
          </ac:cxnSpMkLst>
        </pc:cxnChg>
        <pc:cxnChg chg="add mod">
          <ac:chgData name="Laurent Berti (imec)" userId="f76ad442-d275-4c40-98e0-7b97c06f7f7c" providerId="ADAL" clId="{0821AFD7-B342-4961-98E6-2EA6A604177F}" dt="2025-06-15T12:02:15.678" v="4911" actId="14100"/>
          <ac:cxnSpMkLst>
            <pc:docMk/>
            <pc:sldMk cId="2596808923" sldId="329"/>
            <ac:cxnSpMk id="57" creationId="{0DC3C381-DC43-ABCA-C8E5-DBEE860331D1}"/>
          </ac:cxnSpMkLst>
        </pc:cxnChg>
        <pc:cxnChg chg="add">
          <ac:chgData name="Laurent Berti (imec)" userId="f76ad442-d275-4c40-98e0-7b97c06f7f7c" providerId="ADAL" clId="{0821AFD7-B342-4961-98E6-2EA6A604177F}" dt="2025-06-15T12:02:21.236" v="4912" actId="11529"/>
          <ac:cxnSpMkLst>
            <pc:docMk/>
            <pc:sldMk cId="2596808923" sldId="329"/>
            <ac:cxnSpMk id="60" creationId="{DA07DD4A-65EC-EA85-496E-17F430661670}"/>
          </ac:cxnSpMkLst>
        </pc:cxnChg>
        <pc:cxnChg chg="add mod">
          <ac:chgData name="Laurent Berti (imec)" userId="f76ad442-d275-4c40-98e0-7b97c06f7f7c" providerId="ADAL" clId="{0821AFD7-B342-4961-98E6-2EA6A604177F}" dt="2025-06-15T12:07:28.991" v="4960" actId="21"/>
          <ac:cxnSpMkLst>
            <pc:docMk/>
            <pc:sldMk cId="2596808923" sldId="329"/>
            <ac:cxnSpMk id="62" creationId="{704FB48B-60BE-6E02-2463-C48C170A3F74}"/>
          </ac:cxnSpMkLst>
        </pc:cxnChg>
        <pc:cxnChg chg="add mod">
          <ac:chgData name="Laurent Berti (imec)" userId="f76ad442-d275-4c40-98e0-7b97c06f7f7c" providerId="ADAL" clId="{0821AFD7-B342-4961-98E6-2EA6A604177F}" dt="2025-06-15T12:03:16.435" v="4920" actId="14100"/>
          <ac:cxnSpMkLst>
            <pc:docMk/>
            <pc:sldMk cId="2596808923" sldId="329"/>
            <ac:cxnSpMk id="66" creationId="{F22E66CD-C6F9-CDC8-2198-B46E867474BE}"/>
          </ac:cxnSpMkLst>
        </pc:cxnChg>
        <pc:cxnChg chg="add mod">
          <ac:chgData name="Laurent Berti (imec)" userId="f76ad442-d275-4c40-98e0-7b97c06f7f7c" providerId="ADAL" clId="{0821AFD7-B342-4961-98E6-2EA6A604177F}" dt="2025-06-15T12:07:28.991" v="4960" actId="21"/>
          <ac:cxnSpMkLst>
            <pc:docMk/>
            <pc:sldMk cId="2596808923" sldId="329"/>
            <ac:cxnSpMk id="69" creationId="{B1586CE0-D90A-8BA0-BBEF-0FBC3EA6A7A8}"/>
          </ac:cxnSpMkLst>
        </pc:cxnChg>
        <pc:cxnChg chg="add mod">
          <ac:chgData name="Laurent Berti (imec)" userId="f76ad442-d275-4c40-98e0-7b97c06f7f7c" providerId="ADAL" clId="{0821AFD7-B342-4961-98E6-2EA6A604177F}" dt="2025-06-15T12:07:28.991" v="4960" actId="21"/>
          <ac:cxnSpMkLst>
            <pc:docMk/>
            <pc:sldMk cId="2596808923" sldId="329"/>
            <ac:cxnSpMk id="71" creationId="{F02D5FF3-6853-46A0-A6AA-BC8C88389D86}"/>
          </ac:cxnSpMkLst>
        </pc:cxnChg>
        <pc:cxnChg chg="add">
          <ac:chgData name="Laurent Berti (imec)" userId="f76ad442-d275-4c40-98e0-7b97c06f7f7c" providerId="ADAL" clId="{0821AFD7-B342-4961-98E6-2EA6A604177F}" dt="2025-06-15T12:03:41.761" v="4924" actId="11529"/>
          <ac:cxnSpMkLst>
            <pc:docMk/>
            <pc:sldMk cId="2596808923" sldId="329"/>
            <ac:cxnSpMk id="73" creationId="{F266648F-3B63-6E77-95F2-F3F5E6AEC51F}"/>
          </ac:cxnSpMkLst>
        </pc:cxnChg>
        <pc:cxnChg chg="add mod">
          <ac:chgData name="Laurent Berti (imec)" userId="f76ad442-d275-4c40-98e0-7b97c06f7f7c" providerId="ADAL" clId="{0821AFD7-B342-4961-98E6-2EA6A604177F}" dt="2025-06-15T12:03:52.537" v="4926" actId="1076"/>
          <ac:cxnSpMkLst>
            <pc:docMk/>
            <pc:sldMk cId="2596808923" sldId="329"/>
            <ac:cxnSpMk id="75" creationId="{072C28FA-F775-7CEB-2686-B75B22340541}"/>
          </ac:cxnSpMkLst>
        </pc:cxnChg>
        <pc:cxnChg chg="add">
          <ac:chgData name="Laurent Berti (imec)" userId="f76ad442-d275-4c40-98e0-7b97c06f7f7c" providerId="ADAL" clId="{0821AFD7-B342-4961-98E6-2EA6A604177F}" dt="2025-06-15T12:04:01.828" v="4927" actId="11529"/>
          <ac:cxnSpMkLst>
            <pc:docMk/>
            <pc:sldMk cId="2596808923" sldId="329"/>
            <ac:cxnSpMk id="77" creationId="{7224EE2B-88C8-D82E-A703-65BD0643C6B6}"/>
          </ac:cxnSpMkLst>
        </pc:cxnChg>
        <pc:cxnChg chg="add mod">
          <ac:chgData name="Laurent Berti (imec)" userId="f76ad442-d275-4c40-98e0-7b97c06f7f7c" providerId="ADAL" clId="{0821AFD7-B342-4961-98E6-2EA6A604177F}" dt="2025-06-15T12:04:26.995" v="4931" actId="14100"/>
          <ac:cxnSpMkLst>
            <pc:docMk/>
            <pc:sldMk cId="2596808923" sldId="329"/>
            <ac:cxnSpMk id="80" creationId="{096FD33C-A5EB-7C94-B598-7BD225DA1CC3}"/>
          </ac:cxnSpMkLst>
        </pc:cxnChg>
        <pc:cxnChg chg="mod">
          <ac:chgData name="Laurent Berti (imec)" userId="f76ad442-d275-4c40-98e0-7b97c06f7f7c" providerId="ADAL" clId="{0821AFD7-B342-4961-98E6-2EA6A604177F}" dt="2025-06-15T12:11:31.648" v="4978"/>
          <ac:cxnSpMkLst>
            <pc:docMk/>
            <pc:sldMk cId="2596808923" sldId="329"/>
            <ac:cxnSpMk id="113" creationId="{FD31FD1C-ADDB-921B-DABB-A8F5C0EEF7A8}"/>
          </ac:cxnSpMkLst>
        </pc:cxnChg>
      </pc:sldChg>
      <pc:sldChg chg="delSp modSp add mod">
        <pc:chgData name="Laurent Berti (imec)" userId="f76ad442-d275-4c40-98e0-7b97c06f7f7c" providerId="ADAL" clId="{0821AFD7-B342-4961-98E6-2EA6A604177F}" dt="2025-06-14T11:21:14.243" v="1731" actId="20577"/>
        <pc:sldMkLst>
          <pc:docMk/>
          <pc:sldMk cId="2817157420" sldId="330"/>
        </pc:sldMkLst>
        <pc:spChg chg="mod">
          <ac:chgData name="Laurent Berti (imec)" userId="f76ad442-d275-4c40-98e0-7b97c06f7f7c" providerId="ADAL" clId="{0821AFD7-B342-4961-98E6-2EA6A604177F}" dt="2025-06-14T11:21:14.243" v="1731" actId="20577"/>
          <ac:spMkLst>
            <pc:docMk/>
            <pc:sldMk cId="2817157420" sldId="330"/>
            <ac:spMk id="3" creationId="{ECFB8A69-25E3-1BC7-AE16-1221DB31046E}"/>
          </ac:spMkLst>
        </pc:spChg>
        <pc:spChg chg="mod">
          <ac:chgData name="Laurent Berti (imec)" userId="f76ad442-d275-4c40-98e0-7b97c06f7f7c" providerId="ADAL" clId="{0821AFD7-B342-4961-98E6-2EA6A604177F}" dt="2025-06-13T16:34:11.631" v="834" actId="20577"/>
          <ac:spMkLst>
            <pc:docMk/>
            <pc:sldMk cId="2817157420" sldId="330"/>
            <ac:spMk id="5" creationId="{D7B916B1-B295-4187-B727-7D0943420931}"/>
          </ac:spMkLst>
        </pc:spChg>
      </pc:sldChg>
      <pc:sldChg chg="add del">
        <pc:chgData name="Laurent Berti (imec)" userId="f76ad442-d275-4c40-98e0-7b97c06f7f7c" providerId="ADAL" clId="{0821AFD7-B342-4961-98E6-2EA6A604177F}" dt="2025-06-13T16:55:17.415" v="1354"/>
        <pc:sldMkLst>
          <pc:docMk/>
          <pc:sldMk cId="178190583" sldId="331"/>
        </pc:sldMkLst>
      </pc:sldChg>
      <pc:sldChg chg="addSp delSp modSp add mod">
        <pc:chgData name="Laurent Berti (imec)" userId="f76ad442-d275-4c40-98e0-7b97c06f7f7c" providerId="ADAL" clId="{0821AFD7-B342-4961-98E6-2EA6A604177F}" dt="2025-06-14T11:26:40.786" v="1815" actId="1038"/>
        <pc:sldMkLst>
          <pc:docMk/>
          <pc:sldMk cId="3839530650" sldId="331"/>
        </pc:sldMkLst>
        <pc:spChg chg="mod">
          <ac:chgData name="Laurent Berti (imec)" userId="f76ad442-d275-4c40-98e0-7b97c06f7f7c" providerId="ADAL" clId="{0821AFD7-B342-4961-98E6-2EA6A604177F}" dt="2025-06-13T16:59:06.886" v="1484" actId="20577"/>
          <ac:spMkLst>
            <pc:docMk/>
            <pc:sldMk cId="3839530650" sldId="331"/>
            <ac:spMk id="2" creationId="{C9DFCC6C-A306-B21C-E47C-2D24F1F471D4}"/>
          </ac:spMkLst>
        </pc:spChg>
        <pc:spChg chg="add mod">
          <ac:chgData name="Laurent Berti (imec)" userId="f76ad442-d275-4c40-98e0-7b97c06f7f7c" providerId="ADAL" clId="{0821AFD7-B342-4961-98E6-2EA6A604177F}" dt="2025-06-13T17:00:48.779" v="1528" actId="20577"/>
          <ac:spMkLst>
            <pc:docMk/>
            <pc:sldMk cId="3839530650" sldId="331"/>
            <ac:spMk id="8" creationId="{D7EA62A3-65AA-0082-75CA-B3797FDBC638}"/>
          </ac:spMkLst>
        </pc:spChg>
        <pc:picChg chg="add mod">
          <ac:chgData name="Laurent Berti (imec)" userId="f76ad442-d275-4c40-98e0-7b97c06f7f7c" providerId="ADAL" clId="{0821AFD7-B342-4961-98E6-2EA6A604177F}" dt="2025-06-14T11:26:40.786" v="1815" actId="1038"/>
          <ac:picMkLst>
            <pc:docMk/>
            <pc:sldMk cId="3839530650" sldId="331"/>
            <ac:picMk id="11" creationId="{0879FCA5-9114-23D1-D3C1-A41557AC7FF2}"/>
          </ac:picMkLst>
        </pc:picChg>
        <pc:picChg chg="add mod">
          <ac:chgData name="Laurent Berti (imec)" userId="f76ad442-d275-4c40-98e0-7b97c06f7f7c" providerId="ADAL" clId="{0821AFD7-B342-4961-98E6-2EA6A604177F}" dt="2025-06-14T11:26:38.049" v="1810" actId="1038"/>
          <ac:picMkLst>
            <pc:docMk/>
            <pc:sldMk cId="3839530650" sldId="331"/>
            <ac:picMk id="12" creationId="{16C1626E-9832-5FE4-0DBF-7D810DEAEF1C}"/>
          </ac:picMkLst>
        </pc:picChg>
      </pc:sldChg>
      <pc:sldChg chg="addSp delSp modSp add mod ord">
        <pc:chgData name="Laurent Berti (imec)" userId="f76ad442-d275-4c40-98e0-7b97c06f7f7c" providerId="ADAL" clId="{0821AFD7-B342-4961-98E6-2EA6A604177F}" dt="2025-06-15T12:43:35.252" v="5047" actId="1076"/>
        <pc:sldMkLst>
          <pc:docMk/>
          <pc:sldMk cId="1371348798" sldId="332"/>
        </pc:sldMkLst>
        <pc:spChg chg="mod">
          <ac:chgData name="Laurent Berti (imec)" userId="f76ad442-d275-4c40-98e0-7b97c06f7f7c" providerId="ADAL" clId="{0821AFD7-B342-4961-98E6-2EA6A604177F}" dt="2025-06-15T12:43:35.252" v="5047" actId="1076"/>
          <ac:spMkLst>
            <pc:docMk/>
            <pc:sldMk cId="1371348798" sldId="332"/>
            <ac:spMk id="3" creationId="{64D2AF2B-69A8-1DDF-5154-44107B0806D5}"/>
          </ac:spMkLst>
        </pc:spChg>
        <pc:graphicFrameChg chg="add del mod modGraphic">
          <ac:chgData name="Laurent Berti (imec)" userId="f76ad442-d275-4c40-98e0-7b97c06f7f7c" providerId="ADAL" clId="{0821AFD7-B342-4961-98E6-2EA6A604177F}" dt="2025-06-15T12:41:59.373" v="5039" actId="478"/>
          <ac:graphicFrameMkLst>
            <pc:docMk/>
            <pc:sldMk cId="1371348798" sldId="332"/>
            <ac:graphicFrameMk id="5" creationId="{019A174C-C59A-29FF-22A1-AEAA56EE27D8}"/>
          </ac:graphicFrameMkLst>
        </pc:graphicFrameChg>
        <pc:graphicFrameChg chg="add mod modGraphic">
          <ac:chgData name="Laurent Berti (imec)" userId="f76ad442-d275-4c40-98e0-7b97c06f7f7c" providerId="ADAL" clId="{0821AFD7-B342-4961-98E6-2EA6A604177F}" dt="2025-06-15T12:43:33.811" v="5046" actId="1076"/>
          <ac:graphicFrameMkLst>
            <pc:docMk/>
            <pc:sldMk cId="1371348798" sldId="332"/>
            <ac:graphicFrameMk id="6" creationId="{EB342B6E-D661-51E4-26C9-1599A17BF0CE}"/>
          </ac:graphicFrameMkLst>
        </pc:graphicFrameChg>
        <pc:graphicFrameChg chg="add del mod modGraphic">
          <ac:chgData name="Laurent Berti (imec)" userId="f76ad442-d275-4c40-98e0-7b97c06f7f7c" providerId="ADAL" clId="{0821AFD7-B342-4961-98E6-2EA6A604177F}" dt="2025-06-15T12:43:27.221" v="5045" actId="478"/>
          <ac:graphicFrameMkLst>
            <pc:docMk/>
            <pc:sldMk cId="1371348798" sldId="332"/>
            <ac:graphicFrameMk id="7" creationId="{0BD84010-C340-6E3A-1193-35D38580AEA0}"/>
          </ac:graphicFrameMkLst>
        </pc:graphicFrameChg>
      </pc:sldChg>
      <pc:sldChg chg="addSp delSp modSp add mod">
        <pc:chgData name="Laurent Berti (imec)" userId="f76ad442-d275-4c40-98e0-7b97c06f7f7c" providerId="ADAL" clId="{0821AFD7-B342-4961-98E6-2EA6A604177F}" dt="2025-06-14T12:37:27.960" v="2313" actId="1035"/>
        <pc:sldMkLst>
          <pc:docMk/>
          <pc:sldMk cId="3105542846" sldId="333"/>
        </pc:sldMkLst>
        <pc:spChg chg="mod">
          <ac:chgData name="Laurent Berti (imec)" userId="f76ad442-d275-4c40-98e0-7b97c06f7f7c" providerId="ADAL" clId="{0821AFD7-B342-4961-98E6-2EA6A604177F}" dt="2025-06-14T12:37:08.856" v="2295" actId="20577"/>
          <ac:spMkLst>
            <pc:docMk/>
            <pc:sldMk cId="3105542846" sldId="333"/>
            <ac:spMk id="8" creationId="{97216C39-CB83-7B3C-6EBF-29C4E83BED09}"/>
          </ac:spMkLst>
        </pc:spChg>
        <pc:picChg chg="add mod">
          <ac:chgData name="Laurent Berti (imec)" userId="f76ad442-d275-4c40-98e0-7b97c06f7f7c" providerId="ADAL" clId="{0821AFD7-B342-4961-98E6-2EA6A604177F}" dt="2025-06-14T12:37:27.960" v="2313" actId="1035"/>
          <ac:picMkLst>
            <pc:docMk/>
            <pc:sldMk cId="3105542846" sldId="333"/>
            <ac:picMk id="10" creationId="{3D4E1A67-C25C-1821-BF60-451CF242AF6D}"/>
          </ac:picMkLst>
        </pc:picChg>
        <pc:picChg chg="add mod">
          <ac:chgData name="Laurent Berti (imec)" userId="f76ad442-d275-4c40-98e0-7b97c06f7f7c" providerId="ADAL" clId="{0821AFD7-B342-4961-98E6-2EA6A604177F}" dt="2025-06-14T12:37:27.960" v="2313" actId="1035"/>
          <ac:picMkLst>
            <pc:docMk/>
            <pc:sldMk cId="3105542846" sldId="333"/>
            <ac:picMk id="12" creationId="{AB54BA84-610D-6A63-3B0A-9AB37598C0F9}"/>
          </ac:picMkLst>
        </pc:picChg>
        <pc:picChg chg="add mod">
          <ac:chgData name="Laurent Berti (imec)" userId="f76ad442-d275-4c40-98e0-7b97c06f7f7c" providerId="ADAL" clId="{0821AFD7-B342-4961-98E6-2EA6A604177F}" dt="2025-06-14T12:37:27.960" v="2313" actId="1035"/>
          <ac:picMkLst>
            <pc:docMk/>
            <pc:sldMk cId="3105542846" sldId="333"/>
            <ac:picMk id="14" creationId="{F589CC27-4ADD-24EC-C25D-50032C7E14DC}"/>
          </ac:picMkLst>
        </pc:picChg>
      </pc:sldChg>
      <pc:sldChg chg="addSp delSp modSp add mod">
        <pc:chgData name="Laurent Berti (imec)" userId="f76ad442-d275-4c40-98e0-7b97c06f7f7c" providerId="ADAL" clId="{0821AFD7-B342-4961-98E6-2EA6A604177F}" dt="2025-06-14T15:25:25.604" v="4831" actId="20577"/>
        <pc:sldMkLst>
          <pc:docMk/>
          <pc:sldMk cId="3079560827" sldId="334"/>
        </pc:sldMkLst>
        <pc:spChg chg="mod">
          <ac:chgData name="Laurent Berti (imec)" userId="f76ad442-d275-4c40-98e0-7b97c06f7f7c" providerId="ADAL" clId="{0821AFD7-B342-4961-98E6-2EA6A604177F}" dt="2025-06-14T15:25:25.604" v="4831" actId="20577"/>
          <ac:spMkLst>
            <pc:docMk/>
            <pc:sldMk cId="3079560827" sldId="334"/>
            <ac:spMk id="3" creationId="{649B1C26-C362-6933-60D9-A63425949295}"/>
          </ac:spMkLst>
        </pc:spChg>
        <pc:spChg chg="add mod">
          <ac:chgData name="Laurent Berti (imec)" userId="f76ad442-d275-4c40-98e0-7b97c06f7f7c" providerId="ADAL" clId="{0821AFD7-B342-4961-98E6-2EA6A604177F}" dt="2025-06-14T13:28:27.284" v="2936" actId="1076"/>
          <ac:spMkLst>
            <pc:docMk/>
            <pc:sldMk cId="3079560827" sldId="334"/>
            <ac:spMk id="6" creationId="{52BB216A-B886-9F4B-FE5C-180F5B150FCA}"/>
          </ac:spMkLst>
        </pc:spChg>
        <pc:spChg chg="add mod">
          <ac:chgData name="Laurent Berti (imec)" userId="f76ad442-d275-4c40-98e0-7b97c06f7f7c" providerId="ADAL" clId="{0821AFD7-B342-4961-98E6-2EA6A604177F}" dt="2025-06-14T13:28:27.284" v="2936" actId="1076"/>
          <ac:spMkLst>
            <pc:docMk/>
            <pc:sldMk cId="3079560827" sldId="334"/>
            <ac:spMk id="9" creationId="{AD32CC74-D995-4000-A481-4026B6A932C5}"/>
          </ac:spMkLst>
        </pc:spChg>
        <pc:spChg chg="add mod ord">
          <ac:chgData name="Laurent Berti (imec)" userId="f76ad442-d275-4c40-98e0-7b97c06f7f7c" providerId="ADAL" clId="{0821AFD7-B342-4961-98E6-2EA6A604177F}" dt="2025-06-14T13:28:27.284" v="2936" actId="1076"/>
          <ac:spMkLst>
            <pc:docMk/>
            <pc:sldMk cId="3079560827" sldId="334"/>
            <ac:spMk id="10" creationId="{44E1E2A9-EFFA-44F6-B308-EB1EEBCFA606}"/>
          </ac:spMkLst>
        </pc:spChg>
        <pc:spChg chg="add mod ord">
          <ac:chgData name="Laurent Berti (imec)" userId="f76ad442-d275-4c40-98e0-7b97c06f7f7c" providerId="ADAL" clId="{0821AFD7-B342-4961-98E6-2EA6A604177F}" dt="2025-06-14T13:28:27.284" v="2936" actId="1076"/>
          <ac:spMkLst>
            <pc:docMk/>
            <pc:sldMk cId="3079560827" sldId="334"/>
            <ac:spMk id="11" creationId="{98B40D17-E432-C9EF-A9AA-611150FBC2C7}"/>
          </ac:spMkLst>
        </pc:spChg>
        <pc:spChg chg="add mo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13" creationId="{4B26B990-E1A0-BFCF-16C1-566A3F66E57D}"/>
          </ac:spMkLst>
        </pc:spChg>
        <pc:spChg chg="add mo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14" creationId="{AA30ECE9-CAF9-CFEF-7E56-1EEC583AB72C}"/>
          </ac:spMkLst>
        </pc:spChg>
        <pc:spChg chg="add mo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15" creationId="{2F8351DA-3B26-3C7A-D7BA-6B605C180142}"/>
          </ac:spMkLst>
        </pc:spChg>
        <pc:spChg chg="add mod or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16" creationId="{CE47694C-5939-ED66-55C0-C43B8CABCFED}"/>
          </ac:spMkLst>
        </pc:spChg>
        <pc:spChg chg="add mo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29" creationId="{0FD6349F-02EE-8878-F4EA-81B9AF278156}"/>
          </ac:spMkLst>
        </pc:spChg>
        <pc:spChg chg="add mo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33" creationId="{75556E43-7EC6-AF68-7C7A-0947C47D9322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34" creationId="{CD5369B7-94CD-383A-88E2-21B9B58E03A5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35" creationId="{A69FBB9F-A047-E488-E7BC-7EF682BE2AB2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36" creationId="{6A347847-241C-BE0B-BE25-A077E2E94288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37" creationId="{2FBFE7C4-3C58-5C7F-7317-0AB1EEB92A75}"/>
          </ac:spMkLst>
        </pc:spChg>
        <pc:spChg chg="add mod">
          <ac:chgData name="Laurent Berti (imec)" userId="f76ad442-d275-4c40-98e0-7b97c06f7f7c" providerId="ADAL" clId="{0821AFD7-B342-4961-98E6-2EA6A604177F}" dt="2025-06-14T13:23:59.541" v="2875" actId="1038"/>
          <ac:spMkLst>
            <pc:docMk/>
            <pc:sldMk cId="3079560827" sldId="334"/>
            <ac:spMk id="39" creationId="{93C2567D-05A7-17B1-3FE5-A1751CA8AEDE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40" creationId="{1D14AC91-C97B-AD63-DB51-2AA9ABC7DFE8}"/>
          </ac:spMkLst>
        </pc:spChg>
        <pc:spChg chg="add mod">
          <ac:chgData name="Laurent Berti (imec)" userId="f76ad442-d275-4c40-98e0-7b97c06f7f7c" providerId="ADAL" clId="{0821AFD7-B342-4961-98E6-2EA6A604177F}" dt="2025-06-14T13:25:16.328" v="2891" actId="1035"/>
          <ac:spMkLst>
            <pc:docMk/>
            <pc:sldMk cId="3079560827" sldId="334"/>
            <ac:spMk id="41" creationId="{22C1A2B6-59CA-B665-54C8-485FD306A5A6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42" creationId="{44F6265C-9098-A2E6-9918-109DCAF0A959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43" creationId="{35704D5F-92A2-E924-B33A-B29A5845100C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44" creationId="{F44A6FF2-144A-B6D2-14DF-977741D187F3}"/>
          </ac:spMkLst>
        </pc:spChg>
        <pc:spChg chg="add del mod ord">
          <ac:chgData name="Laurent Berti (imec)" userId="f76ad442-d275-4c40-98e0-7b97c06f7f7c" providerId="ADAL" clId="{0821AFD7-B342-4961-98E6-2EA6A604177F}" dt="2025-06-14T13:29:52.347" v="2946" actId="166"/>
          <ac:spMkLst>
            <pc:docMk/>
            <pc:sldMk cId="3079560827" sldId="334"/>
            <ac:spMk id="45" creationId="{E53FCB9D-9FF3-AAB6-6586-65215D508CEA}"/>
          </ac:spMkLst>
        </pc:spChg>
        <pc:spChg chg="add mod">
          <ac:chgData name="Laurent Berti (imec)" userId="f76ad442-d275-4c40-98e0-7b97c06f7f7c" providerId="ADAL" clId="{0821AFD7-B342-4961-98E6-2EA6A604177F}" dt="2025-06-14T13:25:16.328" v="2891" actId="1035"/>
          <ac:spMkLst>
            <pc:docMk/>
            <pc:sldMk cId="3079560827" sldId="334"/>
            <ac:spMk id="46" creationId="{A25E87AB-16DB-8E01-62A1-990ED29F15D4}"/>
          </ac:spMkLst>
        </pc:spChg>
        <pc:spChg chg="add mod">
          <ac:chgData name="Laurent Berti (imec)" userId="f76ad442-d275-4c40-98e0-7b97c06f7f7c" providerId="ADAL" clId="{0821AFD7-B342-4961-98E6-2EA6A604177F}" dt="2025-06-14T13:28:38.645" v="2937" actId="1076"/>
          <ac:spMkLst>
            <pc:docMk/>
            <pc:sldMk cId="3079560827" sldId="334"/>
            <ac:spMk id="47" creationId="{89B785B8-06F3-CC68-0C4B-A8ED541FAB4F}"/>
          </ac:spMkLst>
        </pc:spChg>
        <pc:spChg chg="add mod">
          <ac:chgData name="Laurent Berti (imec)" userId="f76ad442-d275-4c40-98e0-7b97c06f7f7c" providerId="ADAL" clId="{0821AFD7-B342-4961-98E6-2EA6A604177F}" dt="2025-06-14T13:28:09.103" v="2934" actId="1038"/>
          <ac:spMkLst>
            <pc:docMk/>
            <pc:sldMk cId="3079560827" sldId="334"/>
            <ac:spMk id="49" creationId="{3E6EC749-9215-3C78-D32B-7EC156C0F0AE}"/>
          </ac:spMkLst>
        </pc:spChg>
        <pc:spChg chg="add mod">
          <ac:chgData name="Laurent Berti (imec)" userId="f76ad442-d275-4c40-98e0-7b97c06f7f7c" providerId="ADAL" clId="{0821AFD7-B342-4961-98E6-2EA6A604177F}" dt="2025-06-14T13:28:27.284" v="2936" actId="1076"/>
          <ac:spMkLst>
            <pc:docMk/>
            <pc:sldMk cId="3079560827" sldId="334"/>
            <ac:spMk id="50" creationId="{335B190E-05DC-1F52-88D9-EE4AA5F62424}"/>
          </ac:spMkLst>
        </pc:spChg>
        <pc:graphicFrameChg chg="add mod modGraphic">
          <ac:chgData name="Laurent Berti (imec)" userId="f76ad442-d275-4c40-98e0-7b97c06f7f7c" providerId="ADAL" clId="{0821AFD7-B342-4961-98E6-2EA6A604177F}" dt="2025-06-14T13:48:33.478" v="2960" actId="122"/>
          <ac:graphicFrameMkLst>
            <pc:docMk/>
            <pc:sldMk cId="3079560827" sldId="334"/>
            <ac:graphicFrameMk id="5" creationId="{33D5B4E4-37DA-F060-5576-1F2CA8FB390A}"/>
          </ac:graphicFrameMkLst>
        </pc:graphicFrameChg>
      </pc:sldChg>
      <pc:sldChg chg="addSp delSp modSp add mod">
        <pc:chgData name="Laurent Berti (imec)" userId="f76ad442-d275-4c40-98e0-7b97c06f7f7c" providerId="ADAL" clId="{0821AFD7-B342-4961-98E6-2EA6A604177F}" dt="2025-06-14T14:08:41.200" v="3037" actId="167"/>
        <pc:sldMkLst>
          <pc:docMk/>
          <pc:sldMk cId="867168237" sldId="335"/>
        </pc:sldMkLst>
        <pc:spChg chg="mod">
          <ac:chgData name="Laurent Berti (imec)" userId="f76ad442-d275-4c40-98e0-7b97c06f7f7c" providerId="ADAL" clId="{0821AFD7-B342-4961-98E6-2EA6A604177F}" dt="2025-06-14T13:52:01.740" v="3020" actId="20577"/>
          <ac:spMkLst>
            <pc:docMk/>
            <pc:sldMk cId="867168237" sldId="335"/>
            <ac:spMk id="8" creationId="{42611C74-7FB1-53D3-40AF-407AC08A641F}"/>
          </ac:spMkLst>
        </pc:spChg>
        <pc:picChg chg="add mod ord">
          <ac:chgData name="Laurent Berti (imec)" userId="f76ad442-d275-4c40-98e0-7b97c06f7f7c" providerId="ADAL" clId="{0821AFD7-B342-4961-98E6-2EA6A604177F}" dt="2025-06-14T14:08:41.200" v="3037" actId="167"/>
          <ac:picMkLst>
            <pc:docMk/>
            <pc:sldMk cId="867168237" sldId="335"/>
            <ac:picMk id="9" creationId="{54C6CB69-194B-7ADC-F5C3-68975ECF0292}"/>
          </ac:picMkLst>
        </pc:picChg>
        <pc:picChg chg="add mod">
          <ac:chgData name="Laurent Berti (imec)" userId="f76ad442-d275-4c40-98e0-7b97c06f7f7c" providerId="ADAL" clId="{0821AFD7-B342-4961-98E6-2EA6A604177F}" dt="2025-06-14T14:06:05.271" v="3035" actId="1076"/>
          <ac:picMkLst>
            <pc:docMk/>
            <pc:sldMk cId="867168237" sldId="335"/>
            <ac:picMk id="10" creationId="{59577A45-8BF1-97F5-B182-88FF44FB8CA7}"/>
          </ac:picMkLst>
        </pc:picChg>
        <pc:picChg chg="add mod ord">
          <ac:chgData name="Laurent Berti (imec)" userId="f76ad442-d275-4c40-98e0-7b97c06f7f7c" providerId="ADAL" clId="{0821AFD7-B342-4961-98E6-2EA6A604177F}" dt="2025-06-14T14:08:38.367" v="3036" actId="166"/>
          <ac:picMkLst>
            <pc:docMk/>
            <pc:sldMk cId="867168237" sldId="335"/>
            <ac:picMk id="11" creationId="{4B15B636-86FC-5DA9-DC6A-0DF6FD5EB2EA}"/>
          </ac:picMkLst>
        </pc:picChg>
      </pc:sldChg>
      <pc:sldChg chg="addSp delSp modSp add mod">
        <pc:chgData name="Laurent Berti (imec)" userId="f76ad442-d275-4c40-98e0-7b97c06f7f7c" providerId="ADAL" clId="{0821AFD7-B342-4961-98E6-2EA6A604177F}" dt="2025-06-16T06:58:33.131" v="5250" actId="1076"/>
        <pc:sldMkLst>
          <pc:docMk/>
          <pc:sldMk cId="1249532298" sldId="336"/>
        </pc:sldMkLst>
        <pc:spChg chg="mod">
          <ac:chgData name="Laurent Berti (imec)" userId="f76ad442-d275-4c40-98e0-7b97c06f7f7c" providerId="ADAL" clId="{0821AFD7-B342-4961-98E6-2EA6A604177F}" dt="2025-06-16T06:57:36.379" v="5242" actId="14100"/>
          <ac:spMkLst>
            <pc:docMk/>
            <pc:sldMk cId="1249532298" sldId="336"/>
            <ac:spMk id="3" creationId="{0E85879E-C0B2-C273-BBDA-E98571190B45}"/>
          </ac:spMkLst>
        </pc:spChg>
        <pc:spChg chg="add mod">
          <ac:chgData name="Laurent Berti (imec)" userId="f76ad442-d275-4c40-98e0-7b97c06f7f7c" providerId="ADAL" clId="{0821AFD7-B342-4961-98E6-2EA6A604177F}" dt="2025-06-16T06:58:33.131" v="5250" actId="1076"/>
          <ac:spMkLst>
            <pc:docMk/>
            <pc:sldMk cId="1249532298" sldId="336"/>
            <ac:spMk id="5" creationId="{0CD4011D-127E-5D05-963D-6F68382B2D67}"/>
          </ac:spMkLst>
        </pc:spChg>
        <pc:picChg chg="add mod">
          <ac:chgData name="Laurent Berti (imec)" userId="f76ad442-d275-4c40-98e0-7b97c06f7f7c" providerId="ADAL" clId="{0821AFD7-B342-4961-98E6-2EA6A604177F}" dt="2025-06-16T06:56:28.301" v="5226" actId="1076"/>
          <ac:picMkLst>
            <pc:docMk/>
            <pc:sldMk cId="1249532298" sldId="336"/>
            <ac:picMk id="6" creationId="{9BD3E29E-4FDB-53C0-93B9-735E45A5C9EF}"/>
          </ac:picMkLst>
        </pc:picChg>
        <pc:cxnChg chg="add mod">
          <ac:chgData name="Laurent Berti (imec)" userId="f76ad442-d275-4c40-98e0-7b97c06f7f7c" providerId="ADAL" clId="{0821AFD7-B342-4961-98E6-2EA6A604177F}" dt="2025-06-16T06:56:28.301" v="5226" actId="1076"/>
          <ac:cxnSpMkLst>
            <pc:docMk/>
            <pc:sldMk cId="1249532298" sldId="336"/>
            <ac:cxnSpMk id="10" creationId="{FA8BD407-8C95-0E69-B3E9-C530BB3924B5}"/>
          </ac:cxnSpMkLst>
        </pc:cxnChg>
        <pc:cxnChg chg="add">
          <ac:chgData name="Laurent Berti (imec)" userId="f76ad442-d275-4c40-98e0-7b97c06f7f7c" providerId="ADAL" clId="{0821AFD7-B342-4961-98E6-2EA6A604177F}" dt="2025-06-14T14:29:38.886" v="3284" actId="11529"/>
          <ac:cxnSpMkLst>
            <pc:docMk/>
            <pc:sldMk cId="1249532298" sldId="336"/>
            <ac:cxnSpMk id="12" creationId="{F5C19976-AA04-592B-4919-48DCD0A1C837}"/>
          </ac:cxnSpMkLst>
        </pc:cxnChg>
        <pc:cxnChg chg="add mod">
          <ac:chgData name="Laurent Berti (imec)" userId="f76ad442-d275-4c40-98e0-7b97c06f7f7c" providerId="ADAL" clId="{0821AFD7-B342-4961-98E6-2EA6A604177F}" dt="2025-06-16T06:56:28.301" v="5226" actId="1076"/>
          <ac:cxnSpMkLst>
            <pc:docMk/>
            <pc:sldMk cId="1249532298" sldId="336"/>
            <ac:cxnSpMk id="13" creationId="{B776DA61-C36B-F0BA-697A-72FB4BD9BC2D}"/>
          </ac:cxnSpMkLst>
        </pc:cxnChg>
      </pc:sldChg>
      <pc:sldChg chg="addSp delSp modSp add mod">
        <pc:chgData name="Laurent Berti (imec)" userId="f76ad442-d275-4c40-98e0-7b97c06f7f7c" providerId="ADAL" clId="{0821AFD7-B342-4961-98E6-2EA6A604177F}" dt="2025-06-14T14:16:22.908" v="3147" actId="1035"/>
        <pc:sldMkLst>
          <pc:docMk/>
          <pc:sldMk cId="632820452" sldId="337"/>
        </pc:sldMkLst>
        <pc:picChg chg="add mod">
          <ac:chgData name="Laurent Berti (imec)" userId="f76ad442-d275-4c40-98e0-7b97c06f7f7c" providerId="ADAL" clId="{0821AFD7-B342-4961-98E6-2EA6A604177F}" dt="2025-06-14T14:16:22.908" v="3147" actId="1035"/>
          <ac:picMkLst>
            <pc:docMk/>
            <pc:sldMk cId="632820452" sldId="337"/>
            <ac:picMk id="5" creationId="{841AB33A-36B0-C94B-1330-7D6489056133}"/>
          </ac:picMkLst>
        </pc:picChg>
        <pc:picChg chg="add mod">
          <ac:chgData name="Laurent Berti (imec)" userId="f76ad442-d275-4c40-98e0-7b97c06f7f7c" providerId="ADAL" clId="{0821AFD7-B342-4961-98E6-2EA6A604177F}" dt="2025-06-14T14:16:22.908" v="3147" actId="1035"/>
          <ac:picMkLst>
            <pc:docMk/>
            <pc:sldMk cId="632820452" sldId="337"/>
            <ac:picMk id="7" creationId="{9126BE86-AC13-5A3B-DFC9-46FA03B7A8A8}"/>
          </ac:picMkLst>
        </pc:picChg>
        <pc:picChg chg="add mod">
          <ac:chgData name="Laurent Berti (imec)" userId="f76ad442-d275-4c40-98e0-7b97c06f7f7c" providerId="ADAL" clId="{0821AFD7-B342-4961-98E6-2EA6A604177F}" dt="2025-06-14T14:16:22.908" v="3147" actId="1035"/>
          <ac:picMkLst>
            <pc:docMk/>
            <pc:sldMk cId="632820452" sldId="337"/>
            <ac:picMk id="13" creationId="{15360C2A-348B-5FC1-C3EF-8EBC2394BA7B}"/>
          </ac:picMkLst>
        </pc:picChg>
      </pc:sldChg>
      <pc:sldChg chg="modSp add mod">
        <pc:chgData name="Laurent Berti (imec)" userId="f76ad442-d275-4c40-98e0-7b97c06f7f7c" providerId="ADAL" clId="{0821AFD7-B342-4961-98E6-2EA6A604177F}" dt="2025-06-16T06:25:55.492" v="5220" actId="20577"/>
        <pc:sldMkLst>
          <pc:docMk/>
          <pc:sldMk cId="2756765194" sldId="338"/>
        </pc:sldMkLst>
        <pc:spChg chg="mod">
          <ac:chgData name="Laurent Berti (imec)" userId="f76ad442-d275-4c40-98e0-7b97c06f7f7c" providerId="ADAL" clId="{0821AFD7-B342-4961-98E6-2EA6A604177F}" dt="2025-06-14T14:32:49.551" v="3306" actId="20577"/>
          <ac:spMkLst>
            <pc:docMk/>
            <pc:sldMk cId="2756765194" sldId="338"/>
            <ac:spMk id="2" creationId="{B0CF9419-B5A8-40A5-71E8-EBEC9B9F7F08}"/>
          </ac:spMkLst>
        </pc:spChg>
        <pc:spChg chg="mod">
          <ac:chgData name="Laurent Berti (imec)" userId="f76ad442-d275-4c40-98e0-7b97c06f7f7c" providerId="ADAL" clId="{0821AFD7-B342-4961-98E6-2EA6A604177F}" dt="2025-06-16T06:25:55.492" v="5220" actId="20577"/>
          <ac:spMkLst>
            <pc:docMk/>
            <pc:sldMk cId="2756765194" sldId="338"/>
            <ac:spMk id="3" creationId="{225C64C9-4E26-E491-72BA-A4EC8C86A6E3}"/>
          </ac:spMkLst>
        </pc:spChg>
      </pc:sldChg>
      <pc:sldChg chg="modSp add mod">
        <pc:chgData name="Laurent Berti (imec)" userId="f76ad442-d275-4c40-98e0-7b97c06f7f7c" providerId="ADAL" clId="{0821AFD7-B342-4961-98E6-2EA6A604177F}" dt="2025-06-16T06:56:08.730" v="5221" actId="21"/>
        <pc:sldMkLst>
          <pc:docMk/>
          <pc:sldMk cId="2341322235" sldId="339"/>
        </pc:sldMkLst>
        <pc:spChg chg="mod">
          <ac:chgData name="Laurent Berti (imec)" userId="f76ad442-d275-4c40-98e0-7b97c06f7f7c" providerId="ADAL" clId="{0821AFD7-B342-4961-98E6-2EA6A604177F}" dt="2025-06-15T21:26:30.900" v="5133" actId="20577"/>
          <ac:spMkLst>
            <pc:docMk/>
            <pc:sldMk cId="2341322235" sldId="339"/>
            <ac:spMk id="2" creationId="{43163A20-22C9-44BE-D2D9-DB2DEAE69C91}"/>
          </ac:spMkLst>
        </pc:spChg>
        <pc:spChg chg="mod">
          <ac:chgData name="Laurent Berti (imec)" userId="f76ad442-d275-4c40-98e0-7b97c06f7f7c" providerId="ADAL" clId="{0821AFD7-B342-4961-98E6-2EA6A604177F}" dt="2025-06-16T06:56:08.730" v="5221" actId="21"/>
          <ac:spMkLst>
            <pc:docMk/>
            <pc:sldMk cId="2341322235" sldId="339"/>
            <ac:spMk id="3" creationId="{C12C25EE-95FD-CAA7-12FC-62C1DFC65192}"/>
          </ac:spMkLst>
        </pc:spChg>
        <pc:spChg chg="mod">
          <ac:chgData name="Laurent Berti (imec)" userId="f76ad442-d275-4c40-98e0-7b97c06f7f7c" providerId="ADAL" clId="{0821AFD7-B342-4961-98E6-2EA6A604177F}" dt="2025-06-15T21:26:23.686" v="5120" actId="1076"/>
          <ac:spMkLst>
            <pc:docMk/>
            <pc:sldMk cId="2341322235" sldId="339"/>
            <ac:spMk id="5" creationId="{5B32022E-D680-4750-5213-5C394000D8F1}"/>
          </ac:spMkLst>
        </pc:spChg>
      </pc:sldChg>
      <pc:sldChg chg="add del">
        <pc:chgData name="Laurent Berti (imec)" userId="f76ad442-d275-4c40-98e0-7b97c06f7f7c" providerId="ADAL" clId="{0821AFD7-B342-4961-98E6-2EA6A604177F}" dt="2025-06-15T21:26:38.024" v="5135"/>
        <pc:sldMkLst>
          <pc:docMk/>
          <pc:sldMk cId="3561112172" sldId="3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2D495-AFBC-D049-9D2A-D4CC16EF0503}" type="datetimeFigureOut">
              <a:rPr lang="en-US" smtClean="0">
                <a:latin typeface="Gill Sans MT" panose="020B0502020104020203" pitchFamily="34" charset="77"/>
              </a:rPr>
              <a:t>6/16/2025</a:t>
            </a:fld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52AA6-2B99-6D4C-A44D-6EF5FEC718C3}" type="slidenum">
              <a:rPr lang="en-US" smtClean="0">
                <a:latin typeface="Gill Sans MT" panose="020B0502020104020203" pitchFamily="34" charset="77"/>
              </a:rPr>
              <a:t>‹#›</a:t>
            </a:fld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421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5557" y="4247147"/>
            <a:ext cx="609872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80982" y="8701475"/>
            <a:ext cx="696036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>
              <a:defRPr sz="900" b="0" i="0">
                <a:latin typeface="Gill Sans MT" panose="020B0502020104020203" pitchFamily="34" charset="77"/>
                <a:ea typeface="Gill Sans MT" panose="020B0502020104020203" pitchFamily="34" charset="77"/>
                <a:cs typeface="Gill Sans" panose="020B0502020104020203" pitchFamily="34" charset="-79"/>
              </a:defRPr>
            </a:lvl1pPr>
          </a:lstStyle>
          <a:p>
            <a:fld id="{7B91B61D-47B7-A144-8E63-D9376A676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28820" y="8701475"/>
            <a:ext cx="2535988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900" b="0" i="0" cap="all" dirty="0">
                <a:solidFill>
                  <a:schemeClr val="tx1"/>
                </a:solidFill>
                <a:latin typeface="Gill Sans MT" panose="020B0502020104020203" pitchFamily="34" charset="77"/>
                <a:ea typeface="Gill Sans MT" charset="0"/>
                <a:cs typeface="Gill Sans" panose="020B0502020104020203" pitchFamily="34" charset="-79"/>
              </a:rPr>
              <a:t>PUBLIC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" y="8732231"/>
            <a:ext cx="566612" cy="1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54305" indent="-154305" algn="l" defTabSz="411480" rtl="0" eaLnBrk="1" latinLnBrk="0" hangingPunct="1">
      <a:buClr>
        <a:srgbClr val="3F98BD"/>
      </a:buClr>
      <a:buFont typeface="Wingdings" charset="2"/>
      <a:buChar char="§"/>
      <a:defRPr sz="990" b="0" i="0" kern="1200">
        <a:solidFill>
          <a:schemeClr val="tx1"/>
        </a:solidFill>
        <a:latin typeface="Gill Sans MT" panose="020B0502020104020203" pitchFamily="34" charset="77"/>
        <a:ea typeface="Gill Sans MT" panose="020B0502020104020203" pitchFamily="34" charset="77"/>
        <a:cs typeface="Gill Sans" panose="020B0502020104020203" pitchFamily="34" charset="-79"/>
      </a:defRPr>
    </a:lvl1pPr>
    <a:lvl2pPr marL="565785" indent="-154305" algn="l" defTabSz="411480" rtl="0" eaLnBrk="1" latinLnBrk="0" hangingPunct="1">
      <a:buClr>
        <a:srgbClr val="3F98BD"/>
      </a:buClr>
      <a:buFont typeface="Wingdings" charset="2"/>
      <a:buChar char="§"/>
      <a:defRPr sz="990" b="0" i="0" kern="1200">
        <a:solidFill>
          <a:schemeClr val="tx1"/>
        </a:solidFill>
        <a:latin typeface="Gill Sans MT" panose="020B0502020104020203" pitchFamily="34" charset="77"/>
        <a:ea typeface="Gill Sans MT" panose="020B0502020104020203" pitchFamily="34" charset="77"/>
        <a:cs typeface="Gill Sans" panose="020B0502020104020203" pitchFamily="34" charset="-79"/>
      </a:defRPr>
    </a:lvl2pPr>
    <a:lvl3pPr marL="977265" indent="-154305" algn="l" defTabSz="411480" rtl="0" eaLnBrk="1" latinLnBrk="0" hangingPunct="1">
      <a:buClr>
        <a:srgbClr val="3F98BD"/>
      </a:buClr>
      <a:buFont typeface="Wingdings" charset="2"/>
      <a:buChar char="§"/>
      <a:defRPr sz="990" b="0" i="0" kern="1200">
        <a:solidFill>
          <a:schemeClr val="tx1"/>
        </a:solidFill>
        <a:latin typeface="Gill Sans MT" panose="020B0502020104020203" pitchFamily="34" charset="77"/>
        <a:ea typeface="Gill Sans MT" panose="020B0502020104020203" pitchFamily="34" charset="77"/>
        <a:cs typeface="Gill Sans" panose="020B0502020104020203" pitchFamily="34" charset="-79"/>
      </a:defRPr>
    </a:lvl3pPr>
    <a:lvl4pPr marL="1388745" indent="-154305" algn="l" defTabSz="411480" rtl="0" eaLnBrk="1" latinLnBrk="0" hangingPunct="1">
      <a:buClr>
        <a:srgbClr val="3F98BD"/>
      </a:buClr>
      <a:buFont typeface="Wingdings" charset="2"/>
      <a:buChar char="§"/>
      <a:defRPr sz="990" b="0" i="0" kern="1200">
        <a:solidFill>
          <a:schemeClr val="tx1"/>
        </a:solidFill>
        <a:latin typeface="Gill Sans MT" panose="020B0502020104020203" pitchFamily="34" charset="77"/>
        <a:ea typeface="Gill Sans MT" panose="020B0502020104020203" pitchFamily="34" charset="77"/>
        <a:cs typeface="Gill Sans" panose="020B0502020104020203" pitchFamily="34" charset="-79"/>
      </a:defRPr>
    </a:lvl4pPr>
    <a:lvl5pPr marL="1800225" indent="-154305" algn="l" defTabSz="411480" rtl="0" eaLnBrk="1" latinLnBrk="0" hangingPunct="1">
      <a:buClr>
        <a:srgbClr val="3F98BD"/>
      </a:buClr>
      <a:buFont typeface="Wingdings" charset="2"/>
      <a:buChar char="§"/>
      <a:defRPr sz="990" b="0" i="0" kern="1200">
        <a:solidFill>
          <a:schemeClr val="tx1"/>
        </a:solidFill>
        <a:latin typeface="Gill Sans MT" panose="020B0502020104020203" pitchFamily="34" charset="77"/>
        <a:ea typeface="Gill Sans MT" panose="020B0502020104020203" pitchFamily="34" charset="77"/>
        <a:cs typeface="Gill Sans" panose="020B0502020104020203" pitchFamily="34" charset="-79"/>
      </a:defRPr>
    </a:lvl5pPr>
    <a:lvl6pPr marL="205740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liance.eu/" TargetMode="External"/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liance.eu/" TargetMode="External"/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61457" y="3042176"/>
            <a:ext cx="8421086" cy="430887"/>
          </a:xfrm>
        </p:spPr>
        <p:txBody>
          <a:bodyPr wrap="square" lIns="108000" rIns="0" anchor="b">
            <a:spAutoFit/>
          </a:bodyPr>
          <a:lstStyle>
            <a:lvl1pPr algn="ctr">
              <a:defRPr sz="2200" b="0" i="0" baseline="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 short teasing title can be put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456" y="3398767"/>
            <a:ext cx="8421089" cy="369332"/>
          </a:xfrm>
        </p:spPr>
        <p:txBody>
          <a:bodyPr wrap="square" lIns="108000" rIns="0" anchor="t">
            <a:spAutoFit/>
          </a:bodyPr>
          <a:lstStyle>
            <a:lvl1pPr marL="0" indent="0" algn="ctr">
              <a:buNone/>
              <a:defRPr sz="1800" b="0" i="0" cap="none" baseline="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Your name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00" y="1568566"/>
            <a:ext cx="4021004" cy="12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45535"/>
            <a:ext cx="8753475" cy="461665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12" y="1276898"/>
            <a:ext cx="5142576" cy="2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B87755-872E-7985-0830-EFC7AD2561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457" y="3042176"/>
            <a:ext cx="8421086" cy="430887"/>
          </a:xfrm>
        </p:spPr>
        <p:txBody>
          <a:bodyPr wrap="square" lIns="108000" rIns="0" anchor="b">
            <a:spAutoFit/>
          </a:bodyPr>
          <a:lstStyle>
            <a:lvl1pPr algn="ctr">
              <a:defRPr sz="2200" b="0" i="0" baseline="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 short teasing title can be put here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9A5F844-1AF4-2BD5-43CA-257A989A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456" y="3398767"/>
            <a:ext cx="8421089" cy="369332"/>
          </a:xfrm>
        </p:spPr>
        <p:txBody>
          <a:bodyPr wrap="square" lIns="108000" rIns="0" anchor="t">
            <a:spAutoFit/>
          </a:bodyPr>
          <a:lstStyle>
            <a:lvl1pPr marL="0" indent="0" algn="ctr">
              <a:buNone/>
              <a:defRPr sz="1800" b="0" i="0" cap="none" baseline="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Your name here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34E831-25EB-8348-E398-66522624E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000" y="1232326"/>
            <a:ext cx="5220000" cy="1253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E8010-B94B-8556-4A27-B173ED1411DF}"/>
              </a:ext>
            </a:extLst>
          </p:cNvPr>
          <p:cNvSpPr txBox="1"/>
          <p:nvPr userDrawn="1"/>
        </p:nvSpPr>
        <p:spPr>
          <a:xfrm>
            <a:off x="2557220" y="4664990"/>
            <a:ext cx="4029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noProof="1">
                <a:solidFill>
                  <a:schemeClr val="tx2"/>
                </a:solidFill>
              </a:rPr>
              <a:t>i</a:t>
            </a:r>
            <a:r>
              <a:rPr lang="en-GB" sz="1200" b="0" i="0" u="none" strike="noStrike" noProof="1">
                <a:solidFill>
                  <a:schemeClr val="tx2"/>
                </a:solidFill>
                <a:effectLst/>
              </a:rPr>
              <a:t>mec.IC-link, </a:t>
            </a:r>
            <a:r>
              <a:rPr lang="en-GB" sz="1200" b="0" i="0" u="none" strike="noStrike" noProof="1">
                <a:effectLst/>
              </a:rPr>
              <a:t>a part of imec</a:t>
            </a:r>
            <a:endParaRPr lang="en-GB" sz="1200" noProof="1"/>
          </a:p>
        </p:txBody>
      </p:sp>
    </p:spTree>
    <p:extLst>
      <p:ext uri="{BB962C8B-B14F-4D97-AF65-F5344CB8AC3E}">
        <p14:creationId xmlns:p14="http://schemas.microsoft.com/office/powerpoint/2010/main" val="40188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divider">
    <p:bg>
      <p:bg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339919"/>
            <a:ext cx="8839200" cy="461665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45535"/>
            <a:ext cx="8753475" cy="461665"/>
          </a:xfrm>
        </p:spPr>
        <p:txBody>
          <a:bodyPr anchor="ctr"/>
          <a:lstStyle>
            <a:lvl1pPr algn="ctr">
              <a:defRPr b="0" i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45535"/>
            <a:ext cx="8753475" cy="461665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white logo&#10;&#10;Description automatically generated">
            <a:extLst>
              <a:ext uri="{FF2B5EF4-FFF2-40B4-BE49-F238E27FC236}">
                <a16:creationId xmlns:a16="http://schemas.microsoft.com/office/drawing/2014/main" id="{48A2180B-888A-11B2-465A-9E1094EAD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8" t="2646" r="1352" b="1913"/>
          <a:stretch/>
        </p:blipFill>
        <p:spPr>
          <a:xfrm>
            <a:off x="776087" y="1157887"/>
            <a:ext cx="7591826" cy="2827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DAF82-A7A6-CB01-5E64-DB12CF3F049D}"/>
              </a:ext>
            </a:extLst>
          </p:cNvPr>
          <p:cNvSpPr txBox="1"/>
          <p:nvPr userDrawn="1"/>
        </p:nvSpPr>
        <p:spPr>
          <a:xfrm>
            <a:off x="1475334" y="4522769"/>
            <a:ext cx="613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solidFill>
                  <a:schemeClr val="bg1"/>
                </a:solidFill>
              </a:rPr>
              <a:t>A trusted route to ASIC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3234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sz="18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About EnergyVille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 userDrawn="1"/>
        </p:nvSpPr>
        <p:spPr>
          <a:xfrm>
            <a:off x="160631" y="2051002"/>
            <a:ext cx="87534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Imec is a partner in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EnergyVille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(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  <a:hlinkClick r:id="rId2"/>
              </a:rPr>
              <a:t>www.energyville.be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), a collaboration between the Flemish research partners KU Leuven, VITO, imec and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UHasselt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in the field of sustainable energy and intelligent energy systems. </a:t>
            </a:r>
            <a:endParaRPr lang="en-US" sz="1050" b="0" i="0" dirty="0">
              <a:solidFill>
                <a:srgbClr val="46474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89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About EnergyVille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 userDrawn="1"/>
        </p:nvSpPr>
        <p:spPr>
          <a:xfrm>
            <a:off x="160631" y="2051002"/>
            <a:ext cx="87534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Imec is a partner in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EnergyVille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(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  <a:hlinkClick r:id="rId2"/>
              </a:rPr>
              <a:t>www.energyville.be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), a collaboration between the Flemish research partners KU Leuven, VITO, imec and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UHasselt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in the field of sustainable energy and intelligent energy systems. </a:t>
            </a:r>
            <a:endParaRPr lang="en-US" sz="1050" b="0" i="0" dirty="0">
              <a:solidFill>
                <a:srgbClr val="46474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2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Energyville Sol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 userDrawn="1"/>
        </p:nvSpPr>
        <p:spPr>
          <a:xfrm>
            <a:off x="160631" y="1720802"/>
            <a:ext cx="875347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Imec is a partner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2"/>
              </a:rPr>
              <a:t>http://www.energyville.be/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of the Flemish research centers KU Leuven, VITO, imec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UHasselt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in the field of sustainable energy and intelligent energy systems.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3"/>
              </a:rPr>
              <a:t>http://www.solliance.eu/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between research centers and universities in The Netherlands, Belgium and Germany working in thin film photovoltaic solar energy.”</a:t>
            </a:r>
          </a:p>
        </p:txBody>
      </p:sp>
    </p:spTree>
    <p:extLst>
      <p:ext uri="{BB962C8B-B14F-4D97-AF65-F5344CB8AC3E}">
        <p14:creationId xmlns:p14="http://schemas.microsoft.com/office/powerpoint/2010/main" val="24844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About EnergyVille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 userDrawn="1"/>
        </p:nvSpPr>
        <p:spPr>
          <a:xfrm>
            <a:off x="160631" y="2051002"/>
            <a:ext cx="87534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Imec is a partner in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EnergyVille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(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  <a:hlinkClick r:id="rId2"/>
              </a:rPr>
              <a:t>www.energyville.be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), a collaboration between the Flemish research partners KU Leuven, VITO, imec and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UHasselt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in the field of sustainable energy and intelligent energy systems. </a:t>
            </a:r>
            <a:endParaRPr lang="en-US" sz="1050" b="0" i="0" dirty="0">
              <a:solidFill>
                <a:srgbClr val="46474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26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Energyville Sol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 userDrawn="1"/>
        </p:nvSpPr>
        <p:spPr>
          <a:xfrm>
            <a:off x="160631" y="1720802"/>
            <a:ext cx="875347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Imec is a partner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2"/>
              </a:rPr>
              <a:t>http://www.energyville.be/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of the Flemish research centers KU Leuven, VITO, imec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UHasselt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in the field of sustainable energy and intelligent energy systems.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3"/>
              </a:rPr>
              <a:t>http://www.solliance.eu/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between research centers and universities in The Netherlands, Belgium and Germany working in thin film photovoltaic solar energy.”</a:t>
            </a:r>
          </a:p>
        </p:txBody>
      </p:sp>
    </p:spTree>
    <p:extLst>
      <p:ext uri="{BB962C8B-B14F-4D97-AF65-F5344CB8AC3E}">
        <p14:creationId xmlns:p14="http://schemas.microsoft.com/office/powerpoint/2010/main" val="2296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divider">
    <p:bg>
      <p:bg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339919"/>
            <a:ext cx="8839200" cy="461665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45535"/>
            <a:ext cx="8753475" cy="461665"/>
          </a:xfrm>
        </p:spPr>
        <p:txBody>
          <a:bodyPr anchor="ctr"/>
          <a:lstStyle>
            <a:lvl1pPr algn="ctr"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microsoft.com/office/2007/relationships/hdphoto" Target="../media/hdphoto2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8.xml"/><Relationship Id="rId14" Type="http://schemas.microsoft.com/office/2007/relationships/hdphoto" Target="../media/hdphoto3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6.xml"/><Relationship Id="rId15" Type="http://schemas.microsoft.com/office/2007/relationships/hdphoto" Target="../media/hdphoto4.wdp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6" r:id="rId4"/>
    <p:sldLayoutId id="2147483659" r:id="rId5"/>
    <p:sldLayoutId id="2147483654" r:id="rId6"/>
    <p:sldLayoutId id="2147483657" r:id="rId7"/>
    <p:sldLayoutId id="2147483655" r:id="rId8"/>
    <p:sldLayoutId id="2147483687" r:id="rId9"/>
    <p:sldLayoutId id="2147483688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3D6AF-C774-FF48-87E9-79B547A4F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6414" t="26009" r="16414" b="26009"/>
          <a:stretch/>
        </p:blipFill>
        <p:spPr>
          <a:xfrm>
            <a:off x="938572" y="4875265"/>
            <a:ext cx="552836" cy="2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66BED9-2D3D-F9B7-45C8-040DB8D791F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9877" y="4905600"/>
            <a:ext cx="753996" cy="1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4" y="4762607"/>
            <a:ext cx="400711" cy="30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olliance_high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80" y="4859287"/>
            <a:ext cx="445910" cy="24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4-Exascienc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4" y="4873805"/>
            <a:ext cx="464996" cy="225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E6AF33E3-1E52-97CD-5832-1D037B4D71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41" y="4867275"/>
            <a:ext cx="583324" cy="2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20" r:id="rId6"/>
    <p:sldLayoutId id="214748380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olliance_high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95" y="4859287"/>
            <a:ext cx="445910" cy="24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00C7964A-A398-5066-A27A-8A19E957E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941" y="4867275"/>
            <a:ext cx="583324" cy="2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21" r:id="rId6"/>
    <p:sldLayoutId id="2147483823" r:id="rId7"/>
    <p:sldLayoutId id="214748381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13" name="Picture 12" descr="Solliance_high.jpg">
            <a:extLst>
              <a:ext uri="{FF2B5EF4-FFF2-40B4-BE49-F238E27FC236}">
                <a16:creationId xmlns:a16="http://schemas.microsoft.com/office/drawing/2014/main" id="{F1A2C11F-E412-1842-A554-3B31C2E27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860" y="4859287"/>
            <a:ext cx="445910" cy="245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DFC20-D3E9-D441-9C1B-849D8E81C6A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9720" y="4948516"/>
            <a:ext cx="1052076" cy="86061"/>
          </a:xfrm>
          <a:prstGeom prst="rect">
            <a:avLst/>
          </a:prstGeom>
        </p:spPr>
      </p:pic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509A955D-7569-B2CD-2624-145A036717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359" y="4867275"/>
            <a:ext cx="583324" cy="2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22" r:id="rId6"/>
    <p:sldLayoutId id="2147483824" r:id="rId7"/>
    <p:sldLayoutId id="21474838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57" y="2826732"/>
            <a:ext cx="8421086" cy="646331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Characterization and Measurement of the SET Pulse Duration of the DARE65T Standard Cells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Laurent Berti</a:t>
            </a:r>
          </a:p>
        </p:txBody>
      </p:sp>
    </p:spTree>
    <p:extLst>
      <p:ext uri="{BB962C8B-B14F-4D97-AF65-F5344CB8AC3E}">
        <p14:creationId xmlns:p14="http://schemas.microsoft.com/office/powerpoint/2010/main" val="39387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7CFF-3083-BBE0-0C09-F6AFC6C74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E58D-4299-276C-28D0-81512984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E2E6-FE3D-E017-B418-C84AE3F8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10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7216C39-CB83-7B3C-6EBF-29C4E83BE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Cross section vs Drive Strength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E1A67-C25C-1821-BF60-451CF242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0" y="1443665"/>
            <a:ext cx="3894158" cy="2883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54BA84-610D-6A63-3B0A-9AB37598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869" y="1443665"/>
            <a:ext cx="3894158" cy="2883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89CC27-4ADD-24EC-C25D-50032C7E1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633" y="1443664"/>
            <a:ext cx="3894158" cy="28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31862-17D5-1D68-F3D3-B0E32D74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9538-94B8-A7A1-4171-7CF939A1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1C26-C362-6933-60D9-A6342594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1078230"/>
            <a:ext cx="8844576" cy="1571515"/>
          </a:xfrm>
        </p:spPr>
        <p:txBody>
          <a:bodyPr anchor="t"/>
          <a:lstStyle/>
          <a:p>
            <a:r>
              <a:rPr lang="en-US" dirty="0"/>
              <a:t>LET threshold  strongly dependent of the drive strength: proportionality observed</a:t>
            </a:r>
          </a:p>
          <a:p>
            <a:r>
              <a:rPr lang="en-US" dirty="0"/>
              <a:t>Saturation LET looks similar but... :</a:t>
            </a:r>
          </a:p>
          <a:p>
            <a:pPr lvl="1"/>
            <a:r>
              <a:rPr lang="en-US" dirty="0"/>
              <a:t>INVD1 has 1 finger and INVD2 has 2 fingers =&gt; same junction area but the higher drive strength decrease a little bit the saturation LET</a:t>
            </a:r>
          </a:p>
          <a:p>
            <a:pPr lvl="1"/>
            <a:r>
              <a:rPr lang="en-US" dirty="0"/>
              <a:t>INVD4 has </a:t>
            </a:r>
            <a:r>
              <a:rPr lang="en-US"/>
              <a:t>4 fingers </a:t>
            </a:r>
            <a:r>
              <a:rPr lang="en-US" dirty="0"/>
              <a:t>and the 2 drains are close to each other =&gt; less than factor 2 with INVD2</a:t>
            </a:r>
          </a:p>
          <a:p>
            <a:endParaRPr lang="en-GB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4DDFD-E109-1D02-E34D-BA365AEB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11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3FAC95B-127C-7DFA-1964-9E4D5CB7E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Cross section INVD1 vs Drive Strength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D5B4E4-37DA-F060-5576-1F2CA8FB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69496"/>
              </p:ext>
            </p:extLst>
          </p:nvPr>
        </p:nvGraphicFramePr>
        <p:xfrm>
          <a:off x="229894" y="2802146"/>
          <a:ext cx="5150012" cy="1917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4852">
                  <a:extLst>
                    <a:ext uri="{9D8B030D-6E8A-4147-A177-3AD203B41FA5}">
                      <a16:colId xmlns:a16="http://schemas.microsoft.com/office/drawing/2014/main" val="1880811232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2002036872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1303518098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2764530701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3100106803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266929974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730211267"/>
                    </a:ext>
                  </a:extLst>
                </a:gridCol>
              </a:tblGrid>
              <a:tr h="24094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LET 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(MeV.mg</a:t>
                      </a:r>
                      <a:r>
                        <a:rPr lang="en-GB" sz="1100" u="none" strike="noStrike" baseline="30000" dirty="0">
                          <a:effectLst/>
                        </a:rPr>
                        <a:t>-1</a:t>
                      </a:r>
                      <a:r>
                        <a:rPr lang="en-GB" sz="1100" u="none" strike="noStrike" dirty="0">
                          <a:effectLst/>
                        </a:rPr>
                        <a:t>.cm</a:t>
                      </a:r>
                      <a:r>
                        <a:rPr lang="en-GB" sz="1100" u="none" strike="noStrike" baseline="30000" dirty="0">
                          <a:effectLst/>
                        </a:rPr>
                        <a:t>2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Cross section (cm</a:t>
                      </a:r>
                      <a:r>
                        <a:rPr lang="en-GB" sz="1100" u="none" strike="noStrike" baseline="30000">
                          <a:effectLst/>
                        </a:rPr>
                        <a:t>2</a:t>
                      </a:r>
                      <a:r>
                        <a:rPr lang="en-GB" sz="1100" u="none" strike="noStrike">
                          <a:effectLst/>
                        </a:rPr>
                        <a:t>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24403"/>
                  </a:ext>
                </a:extLst>
              </a:tr>
              <a:tr h="209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INVD1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INVD2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INVD4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76547"/>
                  </a:ext>
                </a:extLst>
              </a:tr>
              <a:tr h="209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SVT60N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LVT60N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SVT60N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LVT60N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SVT60N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LVT60N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270531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2.32E-09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1.62E-09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1.35E-10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0.00E+00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0.00E+00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0.00E+00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5639040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4.37E-09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3.69E-09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2.37E-09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2.96E-10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0.00E+00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934517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5.18E-09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4.98E-09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5.03E-09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4.30E-09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4.27E-09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2.37E-09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4658569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7.62E-09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7.06E-09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6.47E-09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5.74E-09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7.67E-09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4.70E-09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926503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48.5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7.79E-09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7.20E-09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6.88E-09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6.93E-09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1.04E-08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9.81E-09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759176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66.3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1.24E-08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1.16E-08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9.55E-09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8.67E-09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1.22E-08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1.23E-08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5203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BB216A-B886-9F4B-FE5C-180F5B150FCA}"/>
              </a:ext>
            </a:extLst>
          </p:cNvPr>
          <p:cNvSpPr/>
          <p:nvPr/>
        </p:nvSpPr>
        <p:spPr>
          <a:xfrm>
            <a:off x="5678153" y="3089148"/>
            <a:ext cx="516619" cy="54882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2CC74-D995-4000-A481-4026B6A932C5}"/>
              </a:ext>
            </a:extLst>
          </p:cNvPr>
          <p:cNvSpPr/>
          <p:nvPr/>
        </p:nvSpPr>
        <p:spPr>
          <a:xfrm>
            <a:off x="5862304" y="2907720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6B990-E1A0-BFCF-16C1-566A3F66E57D}"/>
              </a:ext>
            </a:extLst>
          </p:cNvPr>
          <p:cNvSpPr/>
          <p:nvPr/>
        </p:nvSpPr>
        <p:spPr>
          <a:xfrm>
            <a:off x="8117245" y="3089147"/>
            <a:ext cx="857179" cy="54882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0ECE9-CAF9-CFEF-7E56-1EEC583AB72C}"/>
              </a:ext>
            </a:extLst>
          </p:cNvPr>
          <p:cNvSpPr/>
          <p:nvPr/>
        </p:nvSpPr>
        <p:spPr>
          <a:xfrm>
            <a:off x="8301396" y="2907719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351DA-3B26-3C7A-D7BA-6B605C180142}"/>
              </a:ext>
            </a:extLst>
          </p:cNvPr>
          <p:cNvSpPr txBox="1"/>
          <p:nvPr/>
        </p:nvSpPr>
        <p:spPr>
          <a:xfrm>
            <a:off x="8098197" y="3225057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D6349F-02EE-8878-F4EA-81B9AF278156}"/>
              </a:ext>
            </a:extLst>
          </p:cNvPr>
          <p:cNvSpPr/>
          <p:nvPr/>
        </p:nvSpPr>
        <p:spPr>
          <a:xfrm>
            <a:off x="8641956" y="2907719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47694C-5939-ED66-55C0-C43B8CABCFED}"/>
              </a:ext>
            </a:extLst>
          </p:cNvPr>
          <p:cNvSpPr txBox="1"/>
          <p:nvPr/>
        </p:nvSpPr>
        <p:spPr>
          <a:xfrm>
            <a:off x="8466189" y="3225057"/>
            <a:ext cx="14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</a:t>
            </a:r>
            <a:endParaRPr lang="en-GB" sz="12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1E2A9-EFFA-44F6-B308-EB1EEBCFA606}"/>
              </a:ext>
            </a:extLst>
          </p:cNvPr>
          <p:cNvSpPr txBox="1"/>
          <p:nvPr/>
        </p:nvSpPr>
        <p:spPr>
          <a:xfrm>
            <a:off x="5659105" y="3225058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40D17-E432-C9EF-A9AA-611150FBC2C7}"/>
              </a:ext>
            </a:extLst>
          </p:cNvPr>
          <p:cNvSpPr txBox="1"/>
          <p:nvPr/>
        </p:nvSpPr>
        <p:spPr>
          <a:xfrm>
            <a:off x="6041354" y="3225058"/>
            <a:ext cx="14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</a:t>
            </a:r>
            <a:endParaRPr lang="en-GB" sz="1200" dirty="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56E43-7EC6-AF68-7C7A-0947C47D9322}"/>
              </a:ext>
            </a:extLst>
          </p:cNvPr>
          <p:cNvSpPr txBox="1"/>
          <p:nvPr/>
        </p:nvSpPr>
        <p:spPr>
          <a:xfrm>
            <a:off x="8740913" y="3225057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5369B7-94CD-383A-88E2-21B9B58E03A5}"/>
              </a:ext>
            </a:extLst>
          </p:cNvPr>
          <p:cNvSpPr/>
          <p:nvPr/>
        </p:nvSpPr>
        <p:spPr>
          <a:xfrm>
            <a:off x="6532366" y="4241464"/>
            <a:ext cx="857179" cy="54882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9FBB9F-A047-E488-E7BC-7EF682BE2AB2}"/>
              </a:ext>
            </a:extLst>
          </p:cNvPr>
          <p:cNvSpPr/>
          <p:nvPr/>
        </p:nvSpPr>
        <p:spPr>
          <a:xfrm>
            <a:off x="6716517" y="4060036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347847-241C-BE0B-BE25-A077E2E94288}"/>
              </a:ext>
            </a:extLst>
          </p:cNvPr>
          <p:cNvSpPr txBox="1"/>
          <p:nvPr/>
        </p:nvSpPr>
        <p:spPr>
          <a:xfrm>
            <a:off x="6513318" y="4377374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BFE7C4-3C58-5C7F-7317-0AB1EEB92A75}"/>
              </a:ext>
            </a:extLst>
          </p:cNvPr>
          <p:cNvSpPr/>
          <p:nvPr/>
        </p:nvSpPr>
        <p:spPr>
          <a:xfrm>
            <a:off x="7057077" y="4060036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C2567D-05A7-17B1-3FE5-A1751CA8AEDE}"/>
              </a:ext>
            </a:extLst>
          </p:cNvPr>
          <p:cNvSpPr txBox="1"/>
          <p:nvPr/>
        </p:nvSpPr>
        <p:spPr>
          <a:xfrm>
            <a:off x="6881310" y="4377374"/>
            <a:ext cx="14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</a:t>
            </a:r>
            <a:endParaRPr lang="en-GB" sz="1200" dirty="0" err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14AC91-C97B-AD63-DB51-2AA9ABC7DFE8}"/>
              </a:ext>
            </a:extLst>
          </p:cNvPr>
          <p:cNvSpPr txBox="1"/>
          <p:nvPr/>
        </p:nvSpPr>
        <p:spPr>
          <a:xfrm>
            <a:off x="7156034" y="4405952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C1A2B6-59CA-B665-54C8-485FD306A5A6}"/>
              </a:ext>
            </a:extLst>
          </p:cNvPr>
          <p:cNvSpPr/>
          <p:nvPr/>
        </p:nvSpPr>
        <p:spPr>
          <a:xfrm>
            <a:off x="7209477" y="4241014"/>
            <a:ext cx="857179" cy="54882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F6265C-9098-A2E6-9918-109DCAF0A959}"/>
              </a:ext>
            </a:extLst>
          </p:cNvPr>
          <p:cNvSpPr/>
          <p:nvPr/>
        </p:nvSpPr>
        <p:spPr>
          <a:xfrm>
            <a:off x="7393628" y="4059586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704D5F-92A2-E924-B33A-B29A5845100C}"/>
              </a:ext>
            </a:extLst>
          </p:cNvPr>
          <p:cNvSpPr txBox="1"/>
          <p:nvPr/>
        </p:nvSpPr>
        <p:spPr>
          <a:xfrm>
            <a:off x="7190429" y="4376924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4A6FF2-144A-B6D2-14DF-977741D187F3}"/>
              </a:ext>
            </a:extLst>
          </p:cNvPr>
          <p:cNvSpPr/>
          <p:nvPr/>
        </p:nvSpPr>
        <p:spPr>
          <a:xfrm>
            <a:off x="7734188" y="4059586"/>
            <a:ext cx="148317" cy="88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5E87AB-16DB-8E01-62A1-990ED29F15D4}"/>
              </a:ext>
            </a:extLst>
          </p:cNvPr>
          <p:cNvSpPr txBox="1"/>
          <p:nvPr/>
        </p:nvSpPr>
        <p:spPr>
          <a:xfrm>
            <a:off x="7558421" y="4376924"/>
            <a:ext cx="14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</a:t>
            </a:r>
            <a:endParaRPr lang="en-GB" sz="1200" dirty="0" err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B785B8-06F3-CC68-0C4B-A8ED541FAB4F}"/>
              </a:ext>
            </a:extLst>
          </p:cNvPr>
          <p:cNvSpPr txBox="1"/>
          <p:nvPr/>
        </p:nvSpPr>
        <p:spPr>
          <a:xfrm>
            <a:off x="7833145" y="4376924"/>
            <a:ext cx="25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</a:t>
            </a:r>
            <a:endParaRPr lang="en-GB" sz="1200" dirty="0" err="1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E6EC749-9215-3C78-D32B-7EC156C0F0AE}"/>
              </a:ext>
            </a:extLst>
          </p:cNvPr>
          <p:cNvSpPr/>
          <p:nvPr/>
        </p:nvSpPr>
        <p:spPr>
          <a:xfrm>
            <a:off x="8028683" y="2744988"/>
            <a:ext cx="1023327" cy="1194603"/>
          </a:xfrm>
          <a:prstGeom prst="roundRect">
            <a:avLst/>
          </a:prstGeom>
          <a:solidFill>
            <a:srgbClr val="8BC2D8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35B190E-05DC-1F52-88D9-EE4AA5F62424}"/>
              </a:ext>
            </a:extLst>
          </p:cNvPr>
          <p:cNvSpPr/>
          <p:nvPr/>
        </p:nvSpPr>
        <p:spPr>
          <a:xfrm>
            <a:off x="5572149" y="2744988"/>
            <a:ext cx="1023327" cy="1194603"/>
          </a:xfrm>
          <a:prstGeom prst="roundRect">
            <a:avLst/>
          </a:prstGeom>
          <a:solidFill>
            <a:srgbClr val="8BC2D8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3FCB9D-9FF3-AAB6-6586-65215D508CEA}"/>
              </a:ext>
            </a:extLst>
          </p:cNvPr>
          <p:cNvSpPr/>
          <p:nvPr/>
        </p:nvSpPr>
        <p:spPr>
          <a:xfrm>
            <a:off x="6468941" y="3897306"/>
            <a:ext cx="1686277" cy="1194603"/>
          </a:xfrm>
          <a:prstGeom prst="roundRect">
            <a:avLst/>
          </a:prstGeom>
          <a:solidFill>
            <a:srgbClr val="8BC2D8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795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65F7E-6BF3-8E30-25DC-0FD63ED7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C6CB69-194B-7ADC-F5C3-68975ECF0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8" y="1586547"/>
            <a:ext cx="3089910" cy="23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19CCD-6614-F716-578B-644C0F6B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CA24A-921C-F938-72EE-06C65A58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12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611C74-7FB1-53D3-40AF-407AC08A6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SET pulse width distribution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77A45-8BF1-97F5-B182-88FF44FB8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45" y="1586546"/>
            <a:ext cx="3089910" cy="230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5B636-86FC-5DA9-DC6A-0DF6FD5E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62" y="1586545"/>
            <a:ext cx="3089910" cy="2300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1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C1B5-4C36-E40A-453A-1C5F893A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DA76-05AD-E4C2-AEFD-6066C2A5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8E8F0-21B4-D180-213B-9157C2F8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13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8C794C7-5F8C-841A-6182-E6479C967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SET pulse width distribution</a:t>
            </a:r>
            <a:endParaRPr lang="en-GB" dirty="0"/>
          </a:p>
        </p:txBody>
      </p:sp>
      <p:pic>
        <p:nvPicPr>
          <p:cNvPr id="5" name="Picture 4" descr="A graph of different colors&#10;&#10;AI-generated content may be incorrect.">
            <a:extLst>
              <a:ext uri="{FF2B5EF4-FFF2-40B4-BE49-F238E27FC236}">
                <a16:creationId xmlns:a16="http://schemas.microsoft.com/office/drawing/2014/main" id="{841AB33A-36B0-C94B-1330-7D648905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258"/>
            <a:ext cx="3285284" cy="2462084"/>
          </a:xfrm>
          <a:prstGeom prst="rect">
            <a:avLst/>
          </a:prstGeom>
        </p:spPr>
      </p:pic>
      <p:pic>
        <p:nvPicPr>
          <p:cNvPr id="7" name="Picture 6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9126BE86-AC13-5A3B-DFC9-46FA03B7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183" y="1550259"/>
            <a:ext cx="3285284" cy="2462084"/>
          </a:xfrm>
          <a:prstGeom prst="rect">
            <a:avLst/>
          </a:prstGeom>
        </p:spPr>
      </p:pic>
      <p:pic>
        <p:nvPicPr>
          <p:cNvPr id="13" name="Picture 1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15360C2A-348B-5FC1-C3EF-8EBC2394B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666" y="1550259"/>
            <a:ext cx="3285284" cy="24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F9539-5340-66AB-85A4-78EFD370E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1287-AB76-2D37-510C-80C7154A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879E-C0B2-C273-BBDA-E9857119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2" y="1078230"/>
            <a:ext cx="4250948" cy="1600802"/>
          </a:xfrm>
        </p:spPr>
        <p:txBody>
          <a:bodyPr anchor="t">
            <a:norm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SET duration is about 100ps to 250ps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Increase with LET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Decrease with drive strength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GB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9C6EE-843A-3B42-3C95-AF1A6FCC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14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115D593-BB73-322F-D4E2-9BC86E21A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SET pulse width distribution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3E29E-4FDB-53C0-93B9-735E45A5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315868"/>
            <a:ext cx="3198537" cy="26947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8BD407-8C95-0E69-B3E9-C530BB3924B5}"/>
              </a:ext>
            </a:extLst>
          </p:cNvPr>
          <p:cNvCxnSpPr/>
          <p:nvPr/>
        </p:nvCxnSpPr>
        <p:spPr>
          <a:xfrm>
            <a:off x="4919516" y="3484887"/>
            <a:ext cx="3367104" cy="0"/>
          </a:xfrm>
          <a:prstGeom prst="line">
            <a:avLst/>
          </a:prstGeom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C19976-AA04-592B-4919-48DCD0A1C837}"/>
              </a:ext>
            </a:extLst>
          </p:cNvPr>
          <p:cNvCxnSpPr/>
          <p:nvPr/>
        </p:nvCxnSpPr>
        <p:spPr>
          <a:xfrm>
            <a:off x="8223250" y="3956050"/>
            <a:ext cx="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76DA61-C36B-F0BA-697A-72FB4BD9BC2D}"/>
              </a:ext>
            </a:extLst>
          </p:cNvPr>
          <p:cNvCxnSpPr/>
          <p:nvPr/>
        </p:nvCxnSpPr>
        <p:spPr>
          <a:xfrm>
            <a:off x="4919516" y="3021337"/>
            <a:ext cx="3367104" cy="0"/>
          </a:xfrm>
          <a:prstGeom prst="line">
            <a:avLst/>
          </a:prstGeom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D4011D-127E-5D05-963D-6F68382B2D67}"/>
              </a:ext>
            </a:extLst>
          </p:cNvPr>
          <p:cNvSpPr txBox="1"/>
          <p:nvPr/>
        </p:nvSpPr>
        <p:spPr>
          <a:xfrm>
            <a:off x="573144" y="3182190"/>
            <a:ext cx="3425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[4] Zheyi Li, Maxim Gorbunov, Henrique Caldas Kessler, Giancarlo Franciscatto, Venkata Sathyajith Kampati, Jinghao Zhao, Jeffrey Prinzie, Laurent Berti; “A Charge-Width Calibration Approach for the Compact Modeling of Single Event Transients”, RADECS 2025</a:t>
            </a:r>
            <a:endParaRPr lang="en-GB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1249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FDE11-A5AB-853E-B864-94A9CA85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9419-B5A8-40A5-71E8-EBEC9B9F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64C9-4E26-E491-72BA-A4EC8C86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1078230"/>
            <a:ext cx="8753475" cy="3671570"/>
          </a:xfrm>
        </p:spPr>
        <p:txBody>
          <a:bodyPr anchor="t"/>
          <a:lstStyle/>
          <a:p>
            <a:r>
              <a:rPr lang="en-US" dirty="0"/>
              <a:t>Cross section of the inverters of the 6 DARE65T standard cells libraries have been measured accurately</a:t>
            </a:r>
          </a:p>
          <a:p>
            <a:r>
              <a:rPr lang="en-US" dirty="0"/>
              <a:t>Thanks to the simplicity of the layout of the inverters, these results can be used to calculate the cross section of any other standard cells of these libraries</a:t>
            </a:r>
          </a:p>
          <a:p>
            <a:pPr lvl="1"/>
            <a:r>
              <a:rPr lang="en-US" dirty="0"/>
              <a:t>Saturation cross section of any of the standard cell of the DARE65T platform can be directly extracted from the layout</a:t>
            </a:r>
          </a:p>
          <a:p>
            <a:pPr lvl="1"/>
            <a:r>
              <a:rPr lang="en-US" dirty="0"/>
              <a:t>The LET threshold is proportional to the drive strength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cross section versus LET of any standard cell can be calculated</a:t>
            </a:r>
          </a:p>
          <a:p>
            <a:r>
              <a:rPr lang="en-US" dirty="0"/>
              <a:t>The SET duration versus LET has been measured for Drive Strength 1 till Drive Strength 16 =&gt; DARE65T striker has been updated accordingly (</a:t>
            </a:r>
            <a:r>
              <a:rPr lang="en-US"/>
              <a:t>RADECS2025 paper)</a:t>
            </a:r>
            <a:endParaRPr lang="en-US" dirty="0"/>
          </a:p>
          <a:p>
            <a:r>
              <a:rPr lang="en-US" dirty="0"/>
              <a:t>Using these data, it is possible to predict the soft error rate of a given digital circuit.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5C93F-7C8E-19DF-6129-0AF6A6DB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D9051-8935-0ADC-AD23-6AE255BDB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8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E3D21-5D6E-E8C3-A3BD-0889995A9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3A20-22C9-44BE-D2D9-DB2DEAE6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25EE-95FD-CAA7-12FC-62C1DFC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1078230"/>
            <a:ext cx="8753475" cy="3671570"/>
          </a:xfrm>
        </p:spPr>
        <p:txBody>
          <a:bodyPr anchor="t"/>
          <a:lstStyle/>
          <a:p>
            <a:r>
              <a:rPr lang="en-US" dirty="0"/>
              <a:t>[3] Zheyi Li; Laurent Berti; Jan Wouters; </a:t>
            </a:r>
            <a:r>
              <a:rPr lang="en-US" dirty="0" err="1"/>
              <a:t>Jialei</a:t>
            </a:r>
            <a:r>
              <a:rPr lang="en-US" dirty="0"/>
              <a:t> Wang; Paul Leroux, “Characterization of the Total Charge and Time Duration for Single-Event Transient Voltage Pulses in a 65-nm CMOS Technology”, IEEE Transactions on Nuclear Science ( Volume: 69, Issue: 7, July 2022)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8AE6F-1FE5-A6B4-A128-23E1B687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2022E-D680-4750-5213-5C394000D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55192"/>
            <a:ext cx="8753475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E37F-9D8F-F8EC-9A7C-CD797422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3676-3687-25EE-82E0-CA54632D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SET characterization test structure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Double hit probability</a:t>
            </a:r>
          </a:p>
          <a:p>
            <a:r>
              <a:rPr lang="en-US" dirty="0"/>
              <a:t>Measurement results</a:t>
            </a:r>
          </a:p>
          <a:p>
            <a:pPr lvl="1"/>
            <a:r>
              <a:rPr lang="en-US" dirty="0"/>
              <a:t>Cross section INVD1 vs flavor</a:t>
            </a:r>
          </a:p>
          <a:p>
            <a:pPr lvl="1"/>
            <a:r>
              <a:rPr lang="en-US" dirty="0"/>
              <a:t>Cross section versus drive strength</a:t>
            </a:r>
          </a:p>
          <a:p>
            <a:pPr lvl="1"/>
            <a:r>
              <a:rPr lang="en-US" dirty="0"/>
              <a:t>SET pulse width distribution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86FC0-81F4-36E7-98D0-11D3CDCD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2F9E6-121A-192A-8271-D34BD758B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708FE-9497-EA58-7DB3-7E0E8DE6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150C-0E26-D28D-CCFB-1D5CDF9B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C919-B117-5BFA-F663-49793ED6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1078230"/>
            <a:ext cx="8753475" cy="4065270"/>
          </a:xfrm>
        </p:spPr>
        <p:txBody>
          <a:bodyPr anchor="t"/>
          <a:lstStyle/>
          <a:p>
            <a:r>
              <a:rPr lang="en-US" dirty="0"/>
              <a:t>Proper hardening of a digital circuit is related to: </a:t>
            </a:r>
          </a:p>
          <a:p>
            <a:pPr lvl="1"/>
            <a:r>
              <a:rPr lang="en-US" dirty="0"/>
              <a:t>An error rate specification</a:t>
            </a:r>
          </a:p>
          <a:p>
            <a:pPr lvl="1"/>
            <a:r>
              <a:rPr lang="en-US" dirty="0"/>
              <a:t>Mission profile, orbits...</a:t>
            </a:r>
          </a:p>
          <a:p>
            <a:r>
              <a:rPr lang="en-US" dirty="0"/>
              <a:t>Many way to harden a digital circuit	</a:t>
            </a:r>
          </a:p>
          <a:p>
            <a:pPr lvl="1"/>
            <a:r>
              <a:rPr lang="en-US" dirty="0"/>
              <a:t>Best hardening has an important cost in area, power and speed</a:t>
            </a:r>
          </a:p>
          <a:p>
            <a:r>
              <a:rPr lang="en-US" dirty="0"/>
              <a:t>To predict the error rate and to optimize the level of hardening, we need:</a:t>
            </a:r>
          </a:p>
          <a:p>
            <a:pPr lvl="1"/>
            <a:r>
              <a:rPr lang="en-US" dirty="0"/>
              <a:t>Cross section versus LET</a:t>
            </a:r>
          </a:p>
          <a:p>
            <a:pPr lvl="1"/>
            <a:r>
              <a:rPr lang="en-US" dirty="0"/>
              <a:t>Distribution of the SET duration versus LET</a:t>
            </a:r>
          </a:p>
          <a:p>
            <a:r>
              <a:rPr lang="en-US" dirty="0"/>
              <a:t>The goal of this TV is by measuring the cross section and the SET duration on a limited subset of the standard cells, to be able to calculate them for any standard cells of the DARE65T libraries.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CE020-CF70-2E54-C916-18A76444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CC33F-1A89-4811-B717-29C518C77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4D46F-049C-B8C1-733E-A98BF8AE2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22EF-228B-278D-8AFB-D6FFB955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characterization test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89BA-C8E1-41E3-A9DF-2BE34429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Victims are a limited subset of the std cells libraries:</a:t>
            </a:r>
          </a:p>
          <a:p>
            <a:pPr lvl="1"/>
            <a:r>
              <a:rPr lang="en-US" dirty="0"/>
              <a:t>INV D1, D3, D4 &amp; D16</a:t>
            </a:r>
          </a:p>
          <a:p>
            <a:pPr lvl="2"/>
            <a:r>
              <a:rPr lang="en-US" dirty="0"/>
              <a:t>Gate length of 60nm and 70nm</a:t>
            </a:r>
          </a:p>
          <a:p>
            <a:pPr lvl="2"/>
            <a:r>
              <a:rPr lang="en-US" dirty="0"/>
              <a:t>Threshold flavor: Low, Standard and High</a:t>
            </a:r>
          </a:p>
          <a:p>
            <a:pPr lvl="1"/>
            <a:r>
              <a:rPr lang="en-US" dirty="0"/>
              <a:t>CCELL D1, D2 &amp; D4</a:t>
            </a:r>
          </a:p>
          <a:p>
            <a:pPr lvl="1"/>
            <a:r>
              <a:rPr lang="en-US" dirty="0"/>
              <a:t>Hardened logic: </a:t>
            </a:r>
            <a:r>
              <a:rPr lang="en-US" dirty="0" err="1"/>
              <a:t>INVBLx</a:t>
            </a:r>
            <a:r>
              <a:rPr lang="en-US" dirty="0"/>
              <a:t>, NAND2BLx &amp; NORD2BLx</a:t>
            </a:r>
          </a:p>
          <a:p>
            <a:r>
              <a:rPr lang="en-US" dirty="0"/>
              <a:t>Victim arranged in chains of 16 or 32 cells:</a:t>
            </a:r>
          </a:p>
          <a:p>
            <a:pPr lvl="1"/>
            <a:r>
              <a:rPr lang="en-US" dirty="0"/>
              <a:t>Representative of real logic cone</a:t>
            </a:r>
          </a:p>
          <a:p>
            <a:pPr lvl="1"/>
            <a:r>
              <a:rPr lang="en-US" dirty="0"/>
              <a:t>Not too long chain to avoid an important pulse broadening (~2ps/gate)</a:t>
            </a:r>
          </a:p>
          <a:p>
            <a:pPr lvl="1"/>
            <a:r>
              <a:rPr lang="en-US" dirty="0"/>
              <a:t>Parallelization of the victims is done thanks to a balanced NAND/NOR combiner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6FB4F-7BD4-D4F2-A1A1-C634FD16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2D477-C985-23C5-E122-B22B91A4C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43479-97BA-CFC9-82EB-14F1031F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34" y="818908"/>
            <a:ext cx="3455035" cy="1701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0DCD39-1138-B6F3-91DF-232EDBAAED4C}"/>
              </a:ext>
            </a:extLst>
          </p:cNvPr>
          <p:cNvSpPr/>
          <p:nvPr/>
        </p:nvSpPr>
        <p:spPr>
          <a:xfrm>
            <a:off x="6282285" y="541020"/>
            <a:ext cx="1306286" cy="50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09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7038B-BC93-2EBE-8D58-5346C1C7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8E9509-08C4-6ACB-E750-2B2EE269B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" y="1021027"/>
            <a:ext cx="8116249" cy="3546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4E09B-AC28-52F1-BD05-43AC8691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characterization test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75981-FDE2-02DB-AD2B-56F7E3F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4F860-ECBD-65A9-39E8-5FDCC12A1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4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3418-EC16-015F-C29B-5A3531DA5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DA80-F3D6-5029-B6BF-03BAA856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characterization test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5D8F-0D5F-1C8F-B02C-602DC02B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2" y="1078230"/>
            <a:ext cx="6043350" cy="3524250"/>
          </a:xfrm>
        </p:spPr>
        <p:txBody>
          <a:bodyPr anchor="t"/>
          <a:lstStyle/>
          <a:p>
            <a:r>
              <a:rPr lang="en-US" dirty="0"/>
              <a:t>Delay SET filter measurement</a:t>
            </a:r>
          </a:p>
          <a:p>
            <a:pPr lvl="1"/>
            <a:r>
              <a:rPr lang="en-US" dirty="0"/>
              <a:t>Ring oscillator using same delay elements</a:t>
            </a:r>
          </a:p>
          <a:p>
            <a:pPr lvl="1"/>
            <a:r>
              <a:rPr lang="en-US" dirty="0"/>
              <a:t>Validation of the pulse distortion with the measurement of well-known pulse width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A9C25-98D7-0A7D-5504-1EC607C7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D3B47-36D2-7A01-7CE9-A47D0586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Calibration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57DC0-B8A2-15D5-7FF8-5DBA8A974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" y="2333497"/>
            <a:ext cx="6558008" cy="2520974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7DC7ED88-CA9A-73FA-4C78-2D211AFE4937}"/>
              </a:ext>
            </a:extLst>
          </p:cNvPr>
          <p:cNvGrpSpPr/>
          <p:nvPr/>
        </p:nvGrpSpPr>
        <p:grpSpPr>
          <a:xfrm>
            <a:off x="6522190" y="519120"/>
            <a:ext cx="2291666" cy="1743060"/>
            <a:chOff x="6744384" y="209250"/>
            <a:chExt cx="2291666" cy="174306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DDC1519-5320-3FA1-A7DF-AACC723B51BF}"/>
                </a:ext>
              </a:extLst>
            </p:cNvPr>
            <p:cNvCxnSpPr/>
            <p:nvPr/>
          </p:nvCxnSpPr>
          <p:spPr>
            <a:xfrm flipV="1">
              <a:off x="8923965" y="1403155"/>
              <a:ext cx="0" cy="244554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121412F-C97A-0080-F852-35BD8ACE5D8D}"/>
                </a:ext>
              </a:extLst>
            </p:cNvPr>
            <p:cNvCxnSpPr>
              <a:cxnSpLocks/>
            </p:cNvCxnSpPr>
            <p:nvPr/>
          </p:nvCxnSpPr>
          <p:spPr>
            <a:xfrm>
              <a:off x="8923965" y="1769942"/>
              <a:ext cx="0" cy="182368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288927-952C-48F8-0865-D2F97D43C692}"/>
                </a:ext>
              </a:extLst>
            </p:cNvPr>
            <p:cNvCxnSpPr/>
            <p:nvPr/>
          </p:nvCxnSpPr>
          <p:spPr>
            <a:xfrm flipV="1">
              <a:off x="8923965" y="636114"/>
              <a:ext cx="0" cy="244554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D4264F-53EB-5435-5170-76AC12AEEE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3965" y="1002900"/>
              <a:ext cx="0" cy="275974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224EE2B-88C8-D82E-A703-65BD0643C6B6}"/>
                </a:ext>
              </a:extLst>
            </p:cNvPr>
            <p:cNvCxnSpPr/>
            <p:nvPr/>
          </p:nvCxnSpPr>
          <p:spPr>
            <a:xfrm flipV="1">
              <a:off x="8923965" y="332167"/>
              <a:ext cx="0" cy="179666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A3F9EA6-F8D5-A7ED-1011-3DDC0BCFD977}"/>
                </a:ext>
              </a:extLst>
            </p:cNvPr>
            <p:cNvCxnSpPr>
              <a:stCxn id="103" idx="6"/>
              <a:endCxn id="104" idx="3"/>
            </p:cNvCxnSpPr>
            <p:nvPr/>
          </p:nvCxnSpPr>
          <p:spPr>
            <a:xfrm>
              <a:off x="7641818" y="1702010"/>
              <a:ext cx="181609" cy="1851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EBEBD1B-32D4-C245-B066-F5DEB70B5CC7}"/>
                </a:ext>
              </a:extLst>
            </p:cNvPr>
            <p:cNvCxnSpPr>
              <a:endCxn id="105" idx="6"/>
            </p:cNvCxnSpPr>
            <p:nvPr/>
          </p:nvCxnSpPr>
          <p:spPr>
            <a:xfrm flipH="1">
              <a:off x="8266477" y="1702010"/>
              <a:ext cx="538681" cy="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2D7137B-7003-EFBF-320B-C09FE77CB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6948" y="577831"/>
              <a:ext cx="0" cy="112603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881FD5A-BDD1-1D02-72E9-696D8BB17231}"/>
                </a:ext>
              </a:extLst>
            </p:cNvPr>
            <p:cNvCxnSpPr>
              <a:stCxn id="119" idx="2"/>
            </p:cNvCxnSpPr>
            <p:nvPr/>
          </p:nvCxnSpPr>
          <p:spPr>
            <a:xfrm flipH="1" flipV="1">
              <a:off x="8486948" y="577831"/>
              <a:ext cx="273613" cy="1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DC3C381-DC43-ABCA-C8E5-DBEE860331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3755" y="1335024"/>
              <a:ext cx="181403" cy="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A07DD4A-65EC-EA85-496E-17F430661670}"/>
                </a:ext>
              </a:extLst>
            </p:cNvPr>
            <p:cNvCxnSpPr/>
            <p:nvPr/>
          </p:nvCxnSpPr>
          <p:spPr>
            <a:xfrm flipV="1">
              <a:off x="8623755" y="950715"/>
              <a:ext cx="0" cy="384309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04FB48B-60BE-6E02-2463-C48C170A3F74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8623755" y="950716"/>
              <a:ext cx="136277" cy="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88B2A7DD-E304-E247-321F-D7B48E13F0C9}"/>
                </a:ext>
              </a:extLst>
            </p:cNvPr>
            <p:cNvSpPr/>
            <p:nvPr/>
          </p:nvSpPr>
          <p:spPr>
            <a:xfrm>
              <a:off x="8421828" y="1105777"/>
              <a:ext cx="113989" cy="86062"/>
            </a:xfrm>
            <a:prstGeom prst="arc">
              <a:avLst>
                <a:gd name="adj1" fmla="val 11057372"/>
                <a:gd name="adj2" fmla="val 0"/>
              </a:avLst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22E66CD-C6F9-CDC8-2198-B46E867474BE}"/>
                </a:ext>
              </a:extLst>
            </p:cNvPr>
            <p:cNvCxnSpPr>
              <a:cxnSpLocks/>
            </p:cNvCxnSpPr>
            <p:nvPr/>
          </p:nvCxnSpPr>
          <p:spPr>
            <a:xfrm>
              <a:off x="8535817" y="1148808"/>
              <a:ext cx="87937" cy="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1586CE0-D90A-8BA0-BBEF-0FBC3EA6A7A8}"/>
                </a:ext>
              </a:extLst>
            </p:cNvPr>
            <p:cNvCxnSpPr>
              <a:stCxn id="96" idx="0"/>
            </p:cNvCxnSpPr>
            <p:nvPr/>
          </p:nvCxnSpPr>
          <p:spPr>
            <a:xfrm flipH="1">
              <a:off x="6942590" y="1144586"/>
              <a:ext cx="1479512" cy="4222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2D5FF3-6853-46A0-A6AA-BC8C88389D86}"/>
                </a:ext>
              </a:extLst>
            </p:cNvPr>
            <p:cNvCxnSpPr>
              <a:stCxn id="102" idx="3"/>
            </p:cNvCxnSpPr>
            <p:nvPr/>
          </p:nvCxnSpPr>
          <p:spPr>
            <a:xfrm flipH="1">
              <a:off x="6942590" y="1703861"/>
              <a:ext cx="256178" cy="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266648F-3B63-6E77-95F2-F3F5E6AEC51F}"/>
                </a:ext>
              </a:extLst>
            </p:cNvPr>
            <p:cNvCxnSpPr/>
            <p:nvPr/>
          </p:nvCxnSpPr>
          <p:spPr>
            <a:xfrm>
              <a:off x="6937105" y="1148808"/>
              <a:ext cx="0" cy="555053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72C28FA-F775-7CEB-2686-B75B22340541}"/>
                </a:ext>
              </a:extLst>
            </p:cNvPr>
            <p:cNvCxnSpPr/>
            <p:nvPr/>
          </p:nvCxnSpPr>
          <p:spPr>
            <a:xfrm flipH="1" flipV="1">
              <a:off x="6744384" y="1425309"/>
              <a:ext cx="192721" cy="2049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75C72638-4511-30B0-ED42-F1B8E0B4CBE1}"/>
                </a:ext>
              </a:extLst>
            </p:cNvPr>
            <p:cNvSpPr/>
            <p:nvPr/>
          </p:nvSpPr>
          <p:spPr>
            <a:xfrm rot="5400000">
              <a:off x="7167240" y="1522252"/>
              <a:ext cx="426271" cy="363215"/>
            </a:xfrm>
            <a:prstGeom prst="triangl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0EEB73B-A3E1-FDFF-9378-A539FB87586B}"/>
                </a:ext>
              </a:extLst>
            </p:cNvPr>
            <p:cNvSpPr/>
            <p:nvPr/>
          </p:nvSpPr>
          <p:spPr>
            <a:xfrm>
              <a:off x="7561983" y="1656618"/>
              <a:ext cx="79835" cy="90784"/>
            </a:xfrm>
            <a:prstGeom prst="ellips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0275C879-EE93-BE89-A540-AF1C64A9D7F3}"/>
                </a:ext>
              </a:extLst>
            </p:cNvPr>
            <p:cNvSpPr/>
            <p:nvPr/>
          </p:nvSpPr>
          <p:spPr>
            <a:xfrm rot="5400000">
              <a:off x="7791899" y="1522252"/>
              <a:ext cx="426271" cy="363215"/>
            </a:xfrm>
            <a:prstGeom prst="triangl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B2CAC93-64A7-DB04-B9B5-5E881D13785B}"/>
                </a:ext>
              </a:extLst>
            </p:cNvPr>
            <p:cNvSpPr/>
            <p:nvPr/>
          </p:nvSpPr>
          <p:spPr>
            <a:xfrm>
              <a:off x="8186642" y="1656618"/>
              <a:ext cx="79835" cy="90784"/>
            </a:xfrm>
            <a:prstGeom prst="ellips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39A92E7-E4F2-935C-D3EB-0CDB8F1F9F03}"/>
                </a:ext>
              </a:extLst>
            </p:cNvPr>
            <p:cNvCxnSpPr/>
            <p:nvPr/>
          </p:nvCxnSpPr>
          <p:spPr>
            <a:xfrm>
              <a:off x="8805158" y="1578434"/>
              <a:ext cx="0" cy="250853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B47C220-C905-3A39-F495-11D93C0A7C61}"/>
                </a:ext>
              </a:extLst>
            </p:cNvPr>
            <p:cNvCxnSpPr/>
            <p:nvPr/>
          </p:nvCxnSpPr>
          <p:spPr>
            <a:xfrm>
              <a:off x="8805158" y="1769942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28FF07B-8767-EDE0-C999-DD24BD2EFCB3}"/>
                </a:ext>
              </a:extLst>
            </p:cNvPr>
            <p:cNvCxnSpPr>
              <a:cxnSpLocks/>
            </p:cNvCxnSpPr>
            <p:nvPr/>
          </p:nvCxnSpPr>
          <p:spPr>
            <a:xfrm>
              <a:off x="8805158" y="1647709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4D6FA2A-06B1-404A-0FFE-80C288BAAF2A}"/>
                </a:ext>
              </a:extLst>
            </p:cNvPr>
            <p:cNvCxnSpPr/>
            <p:nvPr/>
          </p:nvCxnSpPr>
          <p:spPr>
            <a:xfrm>
              <a:off x="8805158" y="1209599"/>
              <a:ext cx="0" cy="250853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C94F169-5868-38E6-8077-9F47B0AAB68F}"/>
                </a:ext>
              </a:extLst>
            </p:cNvPr>
            <p:cNvCxnSpPr/>
            <p:nvPr/>
          </p:nvCxnSpPr>
          <p:spPr>
            <a:xfrm>
              <a:off x="8805158" y="1401106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E0415D7-830F-E2E8-66FC-A64ABA9A7616}"/>
                </a:ext>
              </a:extLst>
            </p:cNvPr>
            <p:cNvCxnSpPr>
              <a:cxnSpLocks/>
            </p:cNvCxnSpPr>
            <p:nvPr/>
          </p:nvCxnSpPr>
          <p:spPr>
            <a:xfrm>
              <a:off x="8805158" y="1278874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C706F08-5D30-109C-A9D2-273A8AC71EC1}"/>
                </a:ext>
              </a:extLst>
            </p:cNvPr>
            <p:cNvCxnSpPr/>
            <p:nvPr/>
          </p:nvCxnSpPr>
          <p:spPr>
            <a:xfrm>
              <a:off x="8805158" y="811392"/>
              <a:ext cx="0" cy="250853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D31FD1C-ADDB-921B-DABB-A8F5C0EEF7A8}"/>
                </a:ext>
              </a:extLst>
            </p:cNvPr>
            <p:cNvCxnSpPr/>
            <p:nvPr/>
          </p:nvCxnSpPr>
          <p:spPr>
            <a:xfrm>
              <a:off x="8805158" y="1002900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8B19C63-AEA7-165A-9B47-2F78E31940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5158" y="880668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302ABCF-BD8C-9051-693F-45854A55961D}"/>
                </a:ext>
              </a:extLst>
            </p:cNvPr>
            <p:cNvCxnSpPr/>
            <p:nvPr/>
          </p:nvCxnSpPr>
          <p:spPr>
            <a:xfrm>
              <a:off x="8805158" y="442557"/>
              <a:ext cx="0" cy="250853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125336-0BFB-4E1A-F241-768F0BC65016}"/>
                </a:ext>
              </a:extLst>
            </p:cNvPr>
            <p:cNvCxnSpPr/>
            <p:nvPr/>
          </p:nvCxnSpPr>
          <p:spPr>
            <a:xfrm>
              <a:off x="8805158" y="634065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345ABCE-12AE-6F65-CD0D-8D817F7C9855}"/>
                </a:ext>
              </a:extLst>
            </p:cNvPr>
            <p:cNvCxnSpPr>
              <a:cxnSpLocks/>
            </p:cNvCxnSpPr>
            <p:nvPr/>
          </p:nvCxnSpPr>
          <p:spPr>
            <a:xfrm>
              <a:off x="8805158" y="511832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806D731-FBE1-F08B-5E6F-CDF5808FB853}"/>
                </a:ext>
              </a:extLst>
            </p:cNvPr>
            <p:cNvSpPr/>
            <p:nvPr/>
          </p:nvSpPr>
          <p:spPr>
            <a:xfrm>
              <a:off x="8760031" y="931045"/>
              <a:ext cx="39640" cy="39342"/>
            </a:xfrm>
            <a:prstGeom prst="ellips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2EB0A98-1937-B3D1-46D3-F0FA8F8EF279}"/>
                </a:ext>
              </a:extLst>
            </p:cNvPr>
            <p:cNvSpPr/>
            <p:nvPr/>
          </p:nvSpPr>
          <p:spPr>
            <a:xfrm>
              <a:off x="8760561" y="558160"/>
              <a:ext cx="39640" cy="39342"/>
            </a:xfrm>
            <a:prstGeom prst="ellips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237A6B00-1033-7E78-0F65-2A1CCD8EABF6}"/>
                </a:ext>
              </a:extLst>
            </p:cNvPr>
            <p:cNvSpPr/>
            <p:nvPr/>
          </p:nvSpPr>
          <p:spPr>
            <a:xfrm>
              <a:off x="8864561" y="209250"/>
              <a:ext cx="118808" cy="111961"/>
            </a:xfrm>
            <a:prstGeom prst="triangle">
              <a:avLst/>
            </a:prstGeom>
            <a:noFill/>
            <a:ln w="19050">
              <a:solidFill>
                <a:srgbClr val="2B85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96FD33C-A5EB-7C94-B598-7BD225DA1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4561" y="1952310"/>
              <a:ext cx="118808" cy="0"/>
            </a:xfrm>
            <a:prstGeom prst="line">
              <a:avLst/>
            </a:prstGeom>
            <a:ln w="19050" cap="rnd" cmpd="sng">
              <a:solidFill>
                <a:srgbClr val="2B85B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324470A-502E-05EC-543C-D970F5BD9EF1}"/>
                </a:ext>
              </a:extLst>
            </p:cNvPr>
            <p:cNvCxnSpPr/>
            <p:nvPr/>
          </p:nvCxnSpPr>
          <p:spPr>
            <a:xfrm>
              <a:off x="8923966" y="1144586"/>
              <a:ext cx="112084" cy="0"/>
            </a:xfrm>
            <a:prstGeom prst="line">
              <a:avLst/>
            </a:prstGeom>
            <a:ln w="19050" cap="rnd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6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D3B08-2AC4-9D8B-4415-B94F7F76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49CC-4EE8-70A9-1949-1D2552E6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characterization test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B8A69-25E3-1BC7-AE16-1221DB310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Target: 100 hits on the victim chains in 15 minutes under a flux of 10k particles/(s*cm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Sensitive area of the victims = 100 / (15 * 60 * 10k) = 1111 µm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Readout frequency of each test structure output: 100Hz</a:t>
                </a:r>
              </a:p>
              <a:p>
                <a:r>
                  <a:rPr lang="en-US" dirty="0"/>
                  <a:t>Each strikes are independent</a:t>
                </a:r>
              </a:p>
              <a:p>
                <a:pPr lvl="1"/>
                <a:r>
                  <a:rPr lang="en-US" sz="1800" dirty="0">
                    <a:effectLst/>
                    <a:ea typeface="SimSun" panose="02010600030101010101" pitchFamily="2" charset="-122"/>
                  </a:rPr>
                  <a:t>Probability to have a double strike during 10 </a:t>
                </a:r>
                <a:r>
                  <a:rPr lang="en-US" sz="1800" dirty="0" err="1">
                    <a:effectLst/>
                    <a:ea typeface="SimSun" panose="02010600030101010101" pitchFamily="2" charset="-122"/>
                  </a:rPr>
                  <a:t>ms</a:t>
                </a:r>
                <a:r>
                  <a:rPr lang="en-US" sz="1800" dirty="0">
                    <a:effectLst/>
                    <a:ea typeface="SimSun" panose="02010600030101010101" pitchFamily="2" charset="-122"/>
                  </a:rPr>
                  <a:t> </a:t>
                </a:r>
                <a:br>
                  <a:rPr lang="en-US" sz="1800" dirty="0">
                    <a:effectLst/>
                    <a:ea typeface="SimSun" panose="02010600030101010101" pitchFamily="2" charset="-122"/>
                  </a:rPr>
                </a:b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=2, 10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𝑚𝑠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λ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λ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!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=6.04×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−7</m:t>
                        </m:r>
                      </m:sup>
                    </m:sSup>
                  </m:oMath>
                </a14:m>
                <a:endParaRPr lang="en-GB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/>
                <a:endParaRPr lang="en-GB" sz="1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/>
                <a:r>
                  <a:rPr lang="en-GB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Average number of measurement with double strike during a period of 15 minutes</a:t>
                </a:r>
                <a:br>
                  <a:rPr lang="en-GB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</a:b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Gill Sans MT" panose="020B0502020104020203" pitchFamily="34" charset="0"/>
                      </a:rPr>
                      <m:t>6.04×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Gill Sans MT" panose="020B0502020104020203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Gill Sans MT" panose="020B05020201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Gill Sans MT" panose="020B0502020104020203" pitchFamily="34" charset="0"/>
                          </a:rPr>
                          <m:t>−7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Gill Sans MT" panose="020B0502020104020203" pitchFamily="34" charset="0"/>
                      </a:rPr>
                      <m:t>×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Gill Sans MT" panose="020B0502020104020203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Gill Sans MT" panose="020B0502020104020203" pitchFamily="34" charset="0"/>
                          </a:rPr>
                          <m:t>900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Gill Sans MT" panose="020B0502020104020203" pitchFamily="34" charset="0"/>
                          </a:rPr>
                          <m:t>0.01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Gill Sans MT" panose="020B0502020104020203" pitchFamily="34" charset="0"/>
                      </a:rPr>
                      <m:t>=0.054</m:t>
                    </m:r>
                  </m:oMath>
                </a14:m>
                <a:endParaRPr lang="en-GB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/>
                <a:endParaRPr lang="en-GB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B8A69-25E3-1BC7-AE16-1221DB310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8" t="-1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30177-B0C8-27B3-07C9-897C231D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916B1-B295-4187-B727-7D0943420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Double hit probability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1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3CF3-2A1A-DBBF-8B3F-B4F6C520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CC6C-A306-B21C-E47C-2D24F1F4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93DD-40C3-3E13-E704-1C9336CB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8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7EA62A3-65AA-0082-75CA-B3797FDBC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Cross section INVD1 vs flavor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9FCA5-9114-23D1-D3C1-A41557AC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" y="1240971"/>
            <a:ext cx="4320343" cy="321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1626E-9832-5FE4-0DBF-7D810DEAE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87" y="1240971"/>
            <a:ext cx="4320343" cy="3216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5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B09C-F2E6-1309-2B62-3516D61A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48D6-B383-BDCA-CE22-82FAEB63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AF2B-69A8-1DDF-5154-44107B080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29" y="1080521"/>
            <a:ext cx="8753475" cy="3524250"/>
          </a:xfrm>
        </p:spPr>
        <p:txBody>
          <a:bodyPr anchor="t"/>
          <a:lstStyle/>
          <a:p>
            <a:r>
              <a:rPr lang="en-US" dirty="0"/>
              <a:t>Without surprise: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Saturation cross section similar for the different flavors (Vth and gate length)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Low LET cross section strongly impacted by the Vth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LVT drive strength &gt; SVT drive strength &gt; HVT drive strength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Low LET cross section lightly impacted by the gate length (60 nm vs 70 nm)</a:t>
            </a:r>
            <a:endParaRPr lang="en-GB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CDAF5-D287-6F41-3532-2D4F9BF4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9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D82CCFA-EAD8-5DBE-E86E-00BB02A05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/>
          <a:lstStyle/>
          <a:p>
            <a:r>
              <a:rPr lang="en-US" dirty="0"/>
              <a:t>Cross section INVD1 vs flavor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342B6E-D661-51E4-26C9-1599A17BF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72446"/>
              </p:ext>
            </p:extLst>
          </p:nvPr>
        </p:nvGraphicFramePr>
        <p:xfrm>
          <a:off x="1927970" y="2792715"/>
          <a:ext cx="5218794" cy="19664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0327">
                  <a:extLst>
                    <a:ext uri="{9D8B030D-6E8A-4147-A177-3AD203B41FA5}">
                      <a16:colId xmlns:a16="http://schemas.microsoft.com/office/drawing/2014/main" val="2313252629"/>
                    </a:ext>
                  </a:extLst>
                </a:gridCol>
                <a:gridCol w="657486">
                  <a:extLst>
                    <a:ext uri="{9D8B030D-6E8A-4147-A177-3AD203B41FA5}">
                      <a16:colId xmlns:a16="http://schemas.microsoft.com/office/drawing/2014/main" val="3132353779"/>
                    </a:ext>
                  </a:extLst>
                </a:gridCol>
                <a:gridCol w="657486">
                  <a:extLst>
                    <a:ext uri="{9D8B030D-6E8A-4147-A177-3AD203B41FA5}">
                      <a16:colId xmlns:a16="http://schemas.microsoft.com/office/drawing/2014/main" val="859512695"/>
                    </a:ext>
                  </a:extLst>
                </a:gridCol>
                <a:gridCol w="791037">
                  <a:extLst>
                    <a:ext uri="{9D8B030D-6E8A-4147-A177-3AD203B41FA5}">
                      <a16:colId xmlns:a16="http://schemas.microsoft.com/office/drawing/2014/main" val="402302327"/>
                    </a:ext>
                  </a:extLst>
                </a:gridCol>
                <a:gridCol w="657486">
                  <a:extLst>
                    <a:ext uri="{9D8B030D-6E8A-4147-A177-3AD203B41FA5}">
                      <a16:colId xmlns:a16="http://schemas.microsoft.com/office/drawing/2014/main" val="2047942762"/>
                    </a:ext>
                  </a:extLst>
                </a:gridCol>
                <a:gridCol w="657486">
                  <a:extLst>
                    <a:ext uri="{9D8B030D-6E8A-4147-A177-3AD203B41FA5}">
                      <a16:colId xmlns:a16="http://schemas.microsoft.com/office/drawing/2014/main" val="597705851"/>
                    </a:ext>
                  </a:extLst>
                </a:gridCol>
                <a:gridCol w="657486">
                  <a:extLst>
                    <a:ext uri="{9D8B030D-6E8A-4147-A177-3AD203B41FA5}">
                      <a16:colId xmlns:a16="http://schemas.microsoft.com/office/drawing/2014/main" val="913484119"/>
                    </a:ext>
                  </a:extLst>
                </a:gridCol>
              </a:tblGrid>
              <a:tr h="2774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LET  </a:t>
                      </a:r>
                      <a:br>
                        <a:rPr lang="en-GB" sz="1100" u="none" strike="noStrike">
                          <a:effectLst/>
                        </a:rPr>
                      </a:br>
                      <a:r>
                        <a:rPr lang="en-GB" sz="1100" u="none" strike="noStrike">
                          <a:effectLst/>
                        </a:rPr>
                        <a:t>(MeV.mg</a:t>
                      </a:r>
                      <a:r>
                        <a:rPr lang="en-GB" sz="1100" u="none" strike="noStrike" baseline="30000">
                          <a:effectLst/>
                        </a:rPr>
                        <a:t>-1</a:t>
                      </a:r>
                      <a:r>
                        <a:rPr lang="en-GB" sz="1100" u="none" strike="noStrike">
                          <a:effectLst/>
                        </a:rPr>
                        <a:t>.cm</a:t>
                      </a:r>
                      <a:r>
                        <a:rPr lang="en-GB" sz="1100" u="none" strike="noStrike" baseline="30000">
                          <a:effectLst/>
                        </a:rPr>
                        <a:t>2</a:t>
                      </a:r>
                      <a:r>
                        <a:rPr lang="en-GB" sz="1100" u="none" strike="noStrike">
                          <a:effectLst/>
                        </a:rPr>
                        <a:t>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Cross section (cm</a:t>
                      </a:r>
                      <a:r>
                        <a:rPr lang="en-GB" sz="1100" u="none" strike="noStrike" baseline="30000">
                          <a:effectLst/>
                        </a:rPr>
                        <a:t>2</a:t>
                      </a:r>
                      <a:r>
                        <a:rPr lang="en-GB" sz="1100" u="none" strike="noStrike">
                          <a:effectLst/>
                        </a:rPr>
                        <a:t>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80685"/>
                  </a:ext>
                </a:extLst>
              </a:tr>
              <a:tr h="2412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HVT60N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HVT70N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SVT60N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SVT70N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LVT60N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LVT70N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7137497"/>
                  </a:ext>
                </a:extLst>
              </a:tr>
              <a:tr h="241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2.78E-09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2.88E-09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2.32E-09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2.71E-09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1.62E-09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1.92E-09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5645073"/>
                  </a:ext>
                </a:extLst>
              </a:tr>
              <a:tr h="241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4.59E-09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4.39E-09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4.37E-09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4.39E-09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3.69E-09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3.98E-09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7914241"/>
                  </a:ext>
                </a:extLst>
              </a:tr>
              <a:tr h="241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5.86E-09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6.13E-09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5.18E-09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5.44E-09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4.98E-09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5.05E-09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622654"/>
                  </a:ext>
                </a:extLst>
              </a:tr>
              <a:tr h="241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8.89E-09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8.67E-09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7.62E-09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8.15E-09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7.06E-09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7.81E-09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4054980"/>
                  </a:ext>
                </a:extLst>
              </a:tr>
              <a:tr h="241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48.5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8.35E-09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8.64E-09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7.79E-09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7.96E-09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7.20E-09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7.30E-09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704942"/>
                  </a:ext>
                </a:extLst>
              </a:tr>
              <a:tr h="241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66.3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1.34E-08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1.30E-08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1.24E-08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1.23E-08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1.16E-08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1.20E-08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434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3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mec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  <a:effectLst/>
      </a:spPr>
      <a:bodyPr rtlCol="0" anchor="ctr"/>
      <a:lstStyle>
        <a:defPPr algn="ctr">
          <a:defRPr sz="140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B629B998-B78E-4BB1-BCDC-A6ADFD1ADC1A}"/>
    </a:ext>
  </a:extLst>
</a:theme>
</file>

<file path=ppt/theme/theme10.xml><?xml version="1.0" encoding="utf-8"?>
<a:theme xmlns:a="http://schemas.openxmlformats.org/drawingml/2006/main" name="imec - one planet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BB7705C8-88B9-4F78-B87A-5D1B56C6E8F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mec.IC-link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ln>
          <a:noFill/>
        </a:ln>
        <a:effectLst/>
      </a:spPr>
      <a:bodyPr rtlCol="0" anchor="ctr"/>
      <a:lstStyle>
        <a:defPPr algn="ctr">
          <a:defRPr sz="14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39F2F9B8-7E93-4482-BF86-EB8FF518BAD1}"/>
    </a:ext>
  </a:extLst>
</a:theme>
</file>

<file path=ppt/theme/theme3.xml><?xml version="1.0" encoding="utf-8"?>
<a:theme xmlns:a="http://schemas.openxmlformats.org/drawingml/2006/main" name="imec - holst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2E13FB2A-7384-4F43-876E-A8D7C53771C8}"/>
    </a:ext>
  </a:extLst>
</a:theme>
</file>

<file path=ppt/theme/theme4.xml><?xml version="1.0" encoding="utf-8"?>
<a:theme xmlns:a="http://schemas.openxmlformats.org/drawingml/2006/main" name="imec - nerf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BF36DB83-EAFC-428E-B3E1-A6A0199A7F0D}"/>
    </a:ext>
  </a:extLst>
</a:theme>
</file>

<file path=ppt/theme/theme5.xml><?xml version="1.0" encoding="utf-8"?>
<a:theme xmlns:a="http://schemas.openxmlformats.org/drawingml/2006/main" name="imec - solliance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41C22B1A-8638-4461-B34D-5D1997D0CDB9}"/>
    </a:ext>
  </a:extLst>
</a:theme>
</file>

<file path=ppt/theme/theme6.xml><?xml version="1.0" encoding="utf-8"?>
<a:theme xmlns:a="http://schemas.openxmlformats.org/drawingml/2006/main" name="imec - exascience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770620FA-3643-44D6-A1DA-45DA4C12316E}"/>
    </a:ext>
  </a:extLst>
</a:theme>
</file>

<file path=ppt/theme/theme7.xml><?xml version="1.0" encoding="utf-8"?>
<a:theme xmlns:a="http://schemas.openxmlformats.org/drawingml/2006/main" name="imec - energyville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3D270B51-6C30-49E8-96F9-E16D99B61C92}"/>
    </a:ext>
  </a:extLst>
</a:theme>
</file>

<file path=ppt/theme/theme8.xml><?xml version="1.0" encoding="utf-8"?>
<a:theme xmlns:a="http://schemas.openxmlformats.org/drawingml/2006/main" name="imec - solliance - energyville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6CC6D30B-7519-4CD1-A5EB-4DB33D5F8C70}"/>
    </a:ext>
  </a:extLst>
</a:theme>
</file>

<file path=ppt/theme/theme9.xml><?xml version="1.0" encoding="utf-8"?>
<a:theme xmlns:a="http://schemas.openxmlformats.org/drawingml/2006/main" name="imec-imomec-solliance-energyville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Imec" id="{D2579B01-6450-4515-BE8E-3D5E4F45B947}" vid="{67BDF23D-F6B7-4A09-8F42-A176186179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F94E4DF44B14AB43697FD75CC3489" ma:contentTypeVersion="4" ma:contentTypeDescription="Create a new document." ma:contentTypeScope="" ma:versionID="4ebf9e16e011bae6745f472c318e62a5">
  <xsd:schema xmlns:xsd="http://www.w3.org/2001/XMLSchema" xmlns:xs="http://www.w3.org/2001/XMLSchema" xmlns:p="http://schemas.microsoft.com/office/2006/metadata/properties" xmlns:ns2="d9402e53-7ab9-4284-98b3-ebfe3173e5f5" targetNamespace="http://schemas.microsoft.com/office/2006/metadata/properties" ma:root="true" ma:fieldsID="d7a0762e47daa1d991fae8b8e8be9362" ns2:_="">
    <xsd:import namespace="d9402e53-7ab9-4284-98b3-ebfe3173e5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02e53-7ab9-4284-98b3-ebfe3173e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E52947-24AA-4D83-8D6E-F0F1CACEB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02e53-7ab9-4284-98b3-ebfe3173e5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F2C02-E990-4373-9680-CCA705BB5E5B}">
  <ds:schemaRefs>
    <ds:schemaRef ds:uri="http://schemas.microsoft.com/office/2006/metadata/properties"/>
    <ds:schemaRef ds:uri="http://schemas.microsoft.com/office/infopath/2007/PartnerControls"/>
    <ds:schemaRef ds:uri="b95b77e3-5ae9-4f3b-b659-085d35f72a10"/>
    <ds:schemaRef ds:uri="f2309746-c655-44e1-9ea1-05adc89c5b78"/>
    <ds:schemaRef ds:uri="0aa8d90e-9fbb-414d-995e-39d533cf3f27"/>
    <ds:schemaRef ds:uri="eddb54b3-0260-4a74-8bba-cc772719b91b"/>
    <ds:schemaRef ds:uri="8cccb3c0-eb6b-4683-ba1c-e9e1c0977abd"/>
    <ds:schemaRef ds:uri="3daec952-b34e-4a30-83ed-bc0ddfa32811"/>
    <ds:schemaRef ds:uri="5ce89040-a6a3-4c0b-8305-ed40ce50df08"/>
  </ds:schemaRefs>
</ds:datastoreItem>
</file>

<file path=customXml/itemProps3.xml><?xml version="1.0" encoding="utf-8"?>
<ds:datastoreItem xmlns:ds="http://schemas.openxmlformats.org/officeDocument/2006/customXml" ds:itemID="{99080A2A-649B-46A1-A9E7-70F408F36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PptImec</Template>
  <TotalTime>2622</TotalTime>
  <Words>954</Words>
  <Application>Microsoft Office PowerPoint</Application>
  <PresentationFormat>On-screen Show (16:9)</PresentationFormat>
  <Paragraphs>234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SimSun</vt:lpstr>
      <vt:lpstr>Arial</vt:lpstr>
      <vt:lpstr>Calibri</vt:lpstr>
      <vt:lpstr>Cambria Math</vt:lpstr>
      <vt:lpstr>Gill Sans MT</vt:lpstr>
      <vt:lpstr>Times New Roman</vt:lpstr>
      <vt:lpstr>Wingdings</vt:lpstr>
      <vt:lpstr>imec</vt:lpstr>
      <vt:lpstr>imec.IC-link</vt:lpstr>
      <vt:lpstr>imec - holst</vt:lpstr>
      <vt:lpstr>imec - nerf</vt:lpstr>
      <vt:lpstr>imec - solliance</vt:lpstr>
      <vt:lpstr>imec - exascience</vt:lpstr>
      <vt:lpstr>imec - energyville</vt:lpstr>
      <vt:lpstr>imec - solliance - energyville</vt:lpstr>
      <vt:lpstr>imec-imomec-solliance-energyville</vt:lpstr>
      <vt:lpstr>imec - one planet</vt:lpstr>
      <vt:lpstr>Characterization and Measurement of the SET Pulse Duration of the DARE65T Standard Cells Libraries</vt:lpstr>
      <vt:lpstr>Outline</vt:lpstr>
      <vt:lpstr>Introduction</vt:lpstr>
      <vt:lpstr>SET characterization test structure</vt:lpstr>
      <vt:lpstr>SET characterization test structure</vt:lpstr>
      <vt:lpstr>SET characterization test structure</vt:lpstr>
      <vt:lpstr>SET characterization test structure</vt:lpstr>
      <vt:lpstr>Measurement results</vt:lpstr>
      <vt:lpstr>Measurement results</vt:lpstr>
      <vt:lpstr>Measurement results</vt:lpstr>
      <vt:lpstr>Measurement results</vt:lpstr>
      <vt:lpstr>Measurement results</vt:lpstr>
      <vt:lpstr>Measurement results</vt:lpstr>
      <vt:lpstr>Measurement results</vt:lpstr>
      <vt:lpstr>Conclusion</vt:lpstr>
      <vt:lpstr>PowerPoint Presentation</vt:lpstr>
      <vt:lpstr>Backup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Laurent Berti (imec)</dc:creator>
  <cp:keywords/>
  <dc:description/>
  <cp:lastModifiedBy>Laurent Berti (imec)</cp:lastModifiedBy>
  <cp:revision>1</cp:revision>
  <dcterms:created xsi:type="dcterms:W3CDTF">2025-06-12T13:58:35Z</dcterms:created>
  <dcterms:modified xsi:type="dcterms:W3CDTF">2025-06-16T06:58:39Z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search Topic">
    <vt:lpwstr>50;#Branding Materials|af3c74a7-83c6-45c5-8721-9f3a7effea9c</vt:lpwstr>
  </property>
  <property fmtid="{D5CDD505-2E9C-101B-9397-08002B2CF9AE}" pid="3" name="ContentTypeId">
    <vt:lpwstr>0x0101006FAF94E4DF44B14AB43697FD75CC3489</vt:lpwstr>
  </property>
  <property fmtid="{D5CDD505-2E9C-101B-9397-08002B2CF9AE}" pid="4" name="DocumentType">
    <vt:lpwstr>11;#Presentation Templates|d17afc8b-99b6-4e74-9818-12a2ac1c8017</vt:lpwstr>
  </property>
  <property fmtid="{D5CDD505-2E9C-101B-9397-08002B2CF9AE}" pid="5" name="Order">
    <vt:r8>86700</vt:r8>
  </property>
  <property fmtid="{D5CDD505-2E9C-101B-9397-08002B2CF9AE}" pid="6" name="MSIP_Label_902d096a-b9c6-47d3-a057-0331d74161ec_Enabled">
    <vt:lpwstr>true</vt:lpwstr>
  </property>
  <property fmtid="{D5CDD505-2E9C-101B-9397-08002B2CF9AE}" pid="7" name="MSIP_Label_902d096a-b9c6-47d3-a057-0331d74161ec_SetDate">
    <vt:lpwstr>2024-01-16T09:23:08Z</vt:lpwstr>
  </property>
  <property fmtid="{D5CDD505-2E9C-101B-9397-08002B2CF9AE}" pid="8" name="MSIP_Label_902d096a-b9c6-47d3-a057-0331d74161ec_Method">
    <vt:lpwstr>Privileged</vt:lpwstr>
  </property>
  <property fmtid="{D5CDD505-2E9C-101B-9397-08002B2CF9AE}" pid="9" name="MSIP_Label_902d096a-b9c6-47d3-a057-0331d74161ec_Name">
    <vt:lpwstr>Confidential - General - Unmarked</vt:lpwstr>
  </property>
  <property fmtid="{D5CDD505-2E9C-101B-9397-08002B2CF9AE}" pid="10" name="MSIP_Label_902d096a-b9c6-47d3-a057-0331d74161ec_SiteId">
    <vt:lpwstr>a72d5a72-25ee-40f0-9bd1-067cb5b770d4</vt:lpwstr>
  </property>
  <property fmtid="{D5CDD505-2E9C-101B-9397-08002B2CF9AE}" pid="11" name="MSIP_Label_902d096a-b9c6-47d3-a057-0331d74161ec_ActionId">
    <vt:lpwstr>152f129f-3533-451d-a5a0-4a7d68b48a72</vt:lpwstr>
  </property>
  <property fmtid="{D5CDD505-2E9C-101B-9397-08002B2CF9AE}" pid="12" name="MSIP_Label_902d096a-b9c6-47d3-a057-0331d74161ec_ContentBits">
    <vt:lpwstr>0</vt:lpwstr>
  </property>
  <property fmtid="{D5CDD505-2E9C-101B-9397-08002B2CF9AE}" pid="13" name="MediaServiceImageTags">
    <vt:lpwstr/>
  </property>
  <property fmtid="{D5CDD505-2E9C-101B-9397-08002B2CF9AE}" pid="14" name="ImecKeywords">
    <vt:lpwstr/>
  </property>
</Properties>
</file>