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74" r:id="rId2"/>
    <p:sldMasterId id="2147483793" r:id="rId3"/>
    <p:sldMasterId id="2147483812" r:id="rId4"/>
    <p:sldMasterId id="2147484787" r:id="rId5"/>
    <p:sldMasterId id="2147484796" r:id="rId6"/>
    <p:sldMasterId id="2147484808" r:id="rId7"/>
  </p:sldMasterIdLst>
  <p:notesMasterIdLst>
    <p:notesMasterId r:id="rId37"/>
  </p:notesMasterIdLst>
  <p:handoutMasterIdLst>
    <p:handoutMasterId r:id="rId38"/>
  </p:handoutMasterIdLst>
  <p:sldIdLst>
    <p:sldId id="497" r:id="rId8"/>
    <p:sldId id="474" r:id="rId9"/>
    <p:sldId id="405" r:id="rId10"/>
    <p:sldId id="475" r:id="rId11"/>
    <p:sldId id="493" r:id="rId12"/>
    <p:sldId id="500" r:id="rId13"/>
    <p:sldId id="501" r:id="rId14"/>
    <p:sldId id="503" r:id="rId15"/>
    <p:sldId id="505" r:id="rId16"/>
    <p:sldId id="479" r:id="rId17"/>
    <p:sldId id="480" r:id="rId18"/>
    <p:sldId id="482" r:id="rId19"/>
    <p:sldId id="483" r:id="rId20"/>
    <p:sldId id="484" r:id="rId21"/>
    <p:sldId id="486" r:id="rId22"/>
    <p:sldId id="485" r:id="rId23"/>
    <p:sldId id="506" r:id="rId24"/>
    <p:sldId id="507" r:id="rId25"/>
    <p:sldId id="489" r:id="rId26"/>
    <p:sldId id="490" r:id="rId27"/>
    <p:sldId id="496" r:id="rId28"/>
    <p:sldId id="473" r:id="rId29"/>
    <p:sldId id="494" r:id="rId30"/>
    <p:sldId id="281" r:id="rId31"/>
    <p:sldId id="492" r:id="rId32"/>
    <p:sldId id="488" r:id="rId33"/>
    <p:sldId id="472" r:id="rId34"/>
    <p:sldId id="504" r:id="rId35"/>
    <p:sldId id="478" r:id="rId36"/>
  </p:sldIdLst>
  <p:sldSz cx="9144000" cy="5143500" type="screen16x9"/>
  <p:notesSz cx="6858000" cy="9144000"/>
  <p:defaultTextStyle>
    <a:defPPr>
      <a:defRPr lang="en-US"/>
    </a:defPPr>
    <a:lvl1pPr algn="l" defTabSz="455613" rtl="0" fontAlgn="base">
      <a:spcBef>
        <a:spcPct val="0"/>
      </a:spcBef>
      <a:spcAft>
        <a:spcPct val="0"/>
      </a:spcAft>
      <a:defRPr kern="1200">
        <a:solidFill>
          <a:schemeClr val="tx1"/>
        </a:solidFill>
        <a:latin typeface="Arial" charset="0"/>
        <a:ea typeface="+mn-ea"/>
        <a:cs typeface="Arial" charset="0"/>
      </a:defRPr>
    </a:lvl1pPr>
    <a:lvl2pPr marL="455613" indent="1588" algn="l" defTabSz="455613" rtl="0" fontAlgn="base">
      <a:spcBef>
        <a:spcPct val="0"/>
      </a:spcBef>
      <a:spcAft>
        <a:spcPct val="0"/>
      </a:spcAft>
      <a:defRPr kern="1200">
        <a:solidFill>
          <a:schemeClr val="tx1"/>
        </a:solidFill>
        <a:latin typeface="Arial" charset="0"/>
        <a:ea typeface="+mn-ea"/>
        <a:cs typeface="Arial" charset="0"/>
      </a:defRPr>
    </a:lvl2pPr>
    <a:lvl3pPr marL="912813" indent="1588" algn="l" defTabSz="455613" rtl="0" fontAlgn="base">
      <a:spcBef>
        <a:spcPct val="0"/>
      </a:spcBef>
      <a:spcAft>
        <a:spcPct val="0"/>
      </a:spcAft>
      <a:defRPr kern="1200">
        <a:solidFill>
          <a:schemeClr val="tx1"/>
        </a:solidFill>
        <a:latin typeface="Arial" charset="0"/>
        <a:ea typeface="+mn-ea"/>
        <a:cs typeface="Arial" charset="0"/>
      </a:defRPr>
    </a:lvl3pPr>
    <a:lvl4pPr marL="1370013" indent="1588" algn="l" defTabSz="455613" rtl="0" fontAlgn="base">
      <a:spcBef>
        <a:spcPct val="0"/>
      </a:spcBef>
      <a:spcAft>
        <a:spcPct val="0"/>
      </a:spcAft>
      <a:defRPr kern="1200">
        <a:solidFill>
          <a:schemeClr val="tx1"/>
        </a:solidFill>
        <a:latin typeface="Arial" charset="0"/>
        <a:ea typeface="+mn-ea"/>
        <a:cs typeface="Arial" charset="0"/>
      </a:defRPr>
    </a:lvl4pPr>
    <a:lvl5pPr marL="1827213" indent="1588" algn="l" defTabSz="455613"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03">
          <p15:clr>
            <a:srgbClr val="A4A3A4"/>
          </p15:clr>
        </p15:guide>
        <p15:guide id="2" orient="horz" pos="750">
          <p15:clr>
            <a:srgbClr val="A4A3A4"/>
          </p15:clr>
        </p15:guide>
        <p15:guide id="3" orient="horz" pos="1451">
          <p15:clr>
            <a:srgbClr val="A4A3A4"/>
          </p15:clr>
        </p15:guide>
        <p15:guide id="4" orient="horz" pos="1706">
          <p15:clr>
            <a:srgbClr val="A4A3A4"/>
          </p15:clr>
        </p15:guide>
        <p15:guide id="5" orient="horz" pos="1845">
          <p15:clr>
            <a:srgbClr val="A4A3A4"/>
          </p15:clr>
        </p15:guide>
        <p15:guide id="6" orient="horz" pos="2515">
          <p15:clr>
            <a:srgbClr val="A4A3A4"/>
          </p15:clr>
        </p15:guide>
        <p15:guide id="7"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8D42C"/>
    <a:srgbClr val="FFFFFF"/>
    <a:srgbClr val="00BB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58" autoAdjust="0"/>
    <p:restoredTop sz="88601" autoAdjust="0"/>
  </p:normalViewPr>
  <p:slideViewPr>
    <p:cSldViewPr snapToGrid="0" snapToObjects="1">
      <p:cViewPr varScale="1">
        <p:scale>
          <a:sx n="137" d="100"/>
          <a:sy n="137" d="100"/>
        </p:scale>
        <p:origin x="134" y="91"/>
      </p:cViewPr>
      <p:guideLst>
        <p:guide orient="horz" pos="2103"/>
        <p:guide orient="horz" pos="750"/>
        <p:guide orient="horz" pos="1451"/>
        <p:guide orient="horz" pos="1706"/>
        <p:guide orient="horz" pos="1845"/>
        <p:guide orient="horz" pos="2515"/>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60" d="100"/>
        <a:sy n="160" d="100"/>
      </p:scale>
      <p:origin x="0" y="0"/>
    </p:cViewPr>
  </p:sorterViewPr>
  <p:notesViewPr>
    <p:cSldViewPr snapToGrid="0" snapToObjects="1">
      <p:cViewPr varScale="1">
        <p:scale>
          <a:sx n="52" d="100"/>
          <a:sy n="52" d="100"/>
        </p:scale>
        <p:origin x="2680" y="6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01.wmf"/><Relationship Id="rId13" Type="http://schemas.openxmlformats.org/officeDocument/2006/relationships/image" Target="../media/image106.wmf"/><Relationship Id="rId3" Type="http://schemas.openxmlformats.org/officeDocument/2006/relationships/image" Target="../media/image96.wmf"/><Relationship Id="rId7" Type="http://schemas.openxmlformats.org/officeDocument/2006/relationships/image" Target="../media/image100.wmf"/><Relationship Id="rId12" Type="http://schemas.openxmlformats.org/officeDocument/2006/relationships/image" Target="../media/image105.wmf"/><Relationship Id="rId2" Type="http://schemas.openxmlformats.org/officeDocument/2006/relationships/image" Target="../media/image95.wmf"/><Relationship Id="rId1" Type="http://schemas.openxmlformats.org/officeDocument/2006/relationships/image" Target="../media/image94.wmf"/><Relationship Id="rId6" Type="http://schemas.openxmlformats.org/officeDocument/2006/relationships/image" Target="../media/image99.wmf"/><Relationship Id="rId11" Type="http://schemas.openxmlformats.org/officeDocument/2006/relationships/image" Target="../media/image104.wmf"/><Relationship Id="rId5" Type="http://schemas.openxmlformats.org/officeDocument/2006/relationships/image" Target="../media/image98.wmf"/><Relationship Id="rId10" Type="http://schemas.openxmlformats.org/officeDocument/2006/relationships/image" Target="../media/image103.wmf"/><Relationship Id="rId4" Type="http://schemas.openxmlformats.org/officeDocument/2006/relationships/image" Target="../media/image97.wmf"/><Relationship Id="rId9" Type="http://schemas.openxmlformats.org/officeDocument/2006/relationships/image" Target="../media/image10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image" Target="../media/image110.wmf"/><Relationship Id="rId1" Type="http://schemas.openxmlformats.org/officeDocument/2006/relationships/image" Target="../media/image95.wmf"/><Relationship Id="rId6" Type="http://schemas.openxmlformats.org/officeDocument/2006/relationships/image" Target="../media/image94.wmf"/><Relationship Id="rId5" Type="http://schemas.openxmlformats.org/officeDocument/2006/relationships/image" Target="../media/image112.wmf"/><Relationship Id="rId4" Type="http://schemas.openxmlformats.org/officeDocument/2006/relationships/image" Target="../media/image111.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image" Target="../media/image13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defTabSz="457178" fontAlgn="auto">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defTabSz="457178" fontAlgn="auto">
              <a:spcBef>
                <a:spcPts val="0"/>
              </a:spcBef>
              <a:spcAft>
                <a:spcPts val="0"/>
              </a:spcAft>
              <a:defRPr sz="1200">
                <a:latin typeface="+mn-lt"/>
                <a:cs typeface="+mn-cs"/>
              </a:defRPr>
            </a:lvl1pPr>
          </a:lstStyle>
          <a:p>
            <a:pPr>
              <a:defRPr/>
            </a:pPr>
            <a:fld id="{E58E2CF4-46B2-4299-B539-278C1520E5C2}" type="datetimeFigureOut">
              <a:rPr lang="fr-FR"/>
              <a:pPr>
                <a:defRPr/>
              </a:pPr>
              <a:t>15/06/2025</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defTabSz="457178" fontAlgn="auto">
              <a:spcBef>
                <a:spcPts val="0"/>
              </a:spcBef>
              <a:spcAft>
                <a:spcPts val="0"/>
              </a:spcAft>
              <a:defRPr sz="1200">
                <a:latin typeface="+mn-lt"/>
                <a:cs typeface="+mn-cs"/>
              </a:defRPr>
            </a:lvl1pPr>
          </a:lstStyle>
          <a:p>
            <a:pPr>
              <a:defRPr/>
            </a:pPr>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defTabSz="457178" fontAlgn="auto">
              <a:spcBef>
                <a:spcPts val="0"/>
              </a:spcBef>
              <a:spcAft>
                <a:spcPts val="0"/>
              </a:spcAft>
              <a:defRPr sz="1200">
                <a:latin typeface="+mn-lt"/>
                <a:cs typeface="+mn-cs"/>
              </a:defRPr>
            </a:lvl1pPr>
          </a:lstStyle>
          <a:p>
            <a:pPr>
              <a:defRPr/>
            </a:pPr>
            <a:fld id="{98E4A629-29E6-4F55-A5AA-28FB2633C115}" type="slidenum">
              <a:rPr lang="fr-FR"/>
              <a:pPr>
                <a:defRPr/>
              </a:pPr>
              <a:t>‹N°›</a:t>
            </a:fld>
            <a:endParaRPr lang="fr-FR"/>
          </a:p>
        </p:txBody>
      </p:sp>
    </p:spTree>
    <p:extLst>
      <p:ext uri="{BB962C8B-B14F-4D97-AF65-F5344CB8AC3E}">
        <p14:creationId xmlns:p14="http://schemas.microsoft.com/office/powerpoint/2010/main" val="27977785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defTabSz="457178" fontAlgn="auto">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defTabSz="457178" fontAlgn="auto">
              <a:spcBef>
                <a:spcPts val="0"/>
              </a:spcBef>
              <a:spcAft>
                <a:spcPts val="0"/>
              </a:spcAft>
              <a:defRPr sz="1200">
                <a:latin typeface="+mn-lt"/>
                <a:cs typeface="+mn-cs"/>
              </a:defRPr>
            </a:lvl1pPr>
          </a:lstStyle>
          <a:p>
            <a:pPr>
              <a:defRPr/>
            </a:pPr>
            <a:fld id="{454142F9-C1BE-42F3-BF2B-992D9896EC30}" type="datetimeFigureOut">
              <a:rPr lang="fr-FR"/>
              <a:pPr>
                <a:defRPr/>
              </a:pPr>
              <a:t>15/06/2025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noProof="0"/>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defTabSz="457178" fontAlgn="auto">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defTabSz="457178" fontAlgn="auto">
              <a:spcBef>
                <a:spcPts val="0"/>
              </a:spcBef>
              <a:spcAft>
                <a:spcPts val="0"/>
              </a:spcAft>
              <a:defRPr sz="1200">
                <a:latin typeface="+mn-lt"/>
                <a:cs typeface="+mn-cs"/>
              </a:defRPr>
            </a:lvl1pPr>
          </a:lstStyle>
          <a:p>
            <a:pPr>
              <a:defRPr/>
            </a:pPr>
            <a:fld id="{AC22552B-700B-4855-9C92-9F29E1CB5E59}" type="slidenum">
              <a:rPr lang="fr-FR"/>
              <a:pPr>
                <a:defRPr/>
              </a:pPr>
              <a:t>‹N°›</a:t>
            </a:fld>
            <a:endParaRPr lang="fr-FR"/>
          </a:p>
        </p:txBody>
      </p:sp>
    </p:spTree>
    <p:extLst>
      <p:ext uri="{BB962C8B-B14F-4D97-AF65-F5344CB8AC3E}">
        <p14:creationId xmlns:p14="http://schemas.microsoft.com/office/powerpoint/2010/main" val="2974734325"/>
      </p:ext>
    </p:extLst>
  </p:cSld>
  <p:clrMap bg1="lt1" tx1="dk1" bg2="lt2" tx2="dk2" accent1="accent1" accent2="accent2" accent3="accent3" accent4="accent4" accent5="accent5" accent6="accent6" hlink="hlink" folHlink="folHlink"/>
  <p:notesStyle>
    <a:lvl1pPr algn="l" defTabSz="912813" rtl="0" eaLnBrk="0" fontAlgn="base" hangingPunct="0">
      <a:spcBef>
        <a:spcPct val="30000"/>
      </a:spcBef>
      <a:spcAft>
        <a:spcPct val="0"/>
      </a:spcAft>
      <a:defRPr sz="1200" kern="1200">
        <a:solidFill>
          <a:schemeClr val="tx1"/>
        </a:solidFill>
        <a:latin typeface="+mn-lt"/>
        <a:ea typeface="+mn-ea"/>
        <a:cs typeface="+mn-cs"/>
      </a:defRPr>
    </a:lvl1pPr>
    <a:lvl2pPr marL="742950" indent="-285750" algn="l" defTabSz="912813" rtl="0" eaLnBrk="0" fontAlgn="base" hangingPunct="0">
      <a:spcBef>
        <a:spcPct val="30000"/>
      </a:spcBef>
      <a:spcAft>
        <a:spcPct val="0"/>
      </a:spcAft>
      <a:defRPr sz="1200" kern="1200">
        <a:solidFill>
          <a:schemeClr val="tx1"/>
        </a:solidFill>
        <a:latin typeface="+mn-lt"/>
        <a:ea typeface="+mn-ea"/>
        <a:cs typeface="+mn-cs"/>
      </a:defRPr>
    </a:lvl2pPr>
    <a:lvl3pPr marL="1143000" indent="-228600" algn="l" defTabSz="912813" rtl="0" eaLnBrk="0" fontAlgn="base" hangingPunct="0">
      <a:spcBef>
        <a:spcPct val="30000"/>
      </a:spcBef>
      <a:spcAft>
        <a:spcPct val="0"/>
      </a:spcAft>
      <a:defRPr sz="1200" kern="1200">
        <a:solidFill>
          <a:schemeClr val="tx1"/>
        </a:solidFill>
        <a:latin typeface="+mn-lt"/>
        <a:ea typeface="+mn-ea"/>
        <a:cs typeface="+mn-cs"/>
      </a:defRPr>
    </a:lvl3pPr>
    <a:lvl4pPr marL="1600200" indent="-228600" algn="l" defTabSz="912813" rtl="0" eaLnBrk="0" fontAlgn="base" hangingPunct="0">
      <a:spcBef>
        <a:spcPct val="30000"/>
      </a:spcBef>
      <a:spcAft>
        <a:spcPct val="0"/>
      </a:spcAft>
      <a:defRPr sz="1200" kern="1200">
        <a:solidFill>
          <a:schemeClr val="tx1"/>
        </a:solidFill>
        <a:latin typeface="+mn-lt"/>
        <a:ea typeface="+mn-ea"/>
        <a:cs typeface="+mn-cs"/>
      </a:defRPr>
    </a:lvl4pPr>
    <a:lvl5pPr marL="2057400" indent="-228600" algn="l" defTabSz="912813" rtl="0" eaLnBrk="0" fontAlgn="base" hangingPunct="0">
      <a:spcBef>
        <a:spcPct val="30000"/>
      </a:spcBef>
      <a:spcAft>
        <a:spcPct val="0"/>
      </a:spcAft>
      <a:defRPr sz="1200" kern="1200">
        <a:solidFill>
          <a:schemeClr val="tx1"/>
        </a:solidFill>
        <a:latin typeface="+mn-lt"/>
        <a:ea typeface="+mn-ea"/>
        <a:cs typeface="+mn-cs"/>
      </a:defRPr>
    </a:lvl5pPr>
    <a:lvl6pPr marL="2285886" algn="l" defTabSz="914355" rtl="0" eaLnBrk="1" latinLnBrk="0" hangingPunct="1">
      <a:defRPr sz="1200" kern="1200">
        <a:solidFill>
          <a:schemeClr val="tx1"/>
        </a:solidFill>
        <a:latin typeface="+mn-lt"/>
        <a:ea typeface="+mn-ea"/>
        <a:cs typeface="+mn-cs"/>
      </a:defRPr>
    </a:lvl6pPr>
    <a:lvl7pPr marL="2743064" algn="l" defTabSz="914355" rtl="0" eaLnBrk="1" latinLnBrk="0" hangingPunct="1">
      <a:defRPr sz="1200" kern="1200">
        <a:solidFill>
          <a:schemeClr val="tx1"/>
        </a:solidFill>
        <a:latin typeface="+mn-lt"/>
        <a:ea typeface="+mn-ea"/>
        <a:cs typeface="+mn-cs"/>
      </a:defRPr>
    </a:lvl7pPr>
    <a:lvl8pPr marL="3200240" algn="l" defTabSz="914355" rtl="0" eaLnBrk="1" latinLnBrk="0" hangingPunct="1">
      <a:defRPr sz="1200" kern="1200">
        <a:solidFill>
          <a:schemeClr val="tx1"/>
        </a:solidFill>
        <a:latin typeface="+mn-lt"/>
        <a:ea typeface="+mn-ea"/>
        <a:cs typeface="+mn-cs"/>
      </a:defRPr>
    </a:lvl8pPr>
    <a:lvl9pPr marL="3657418" algn="l" defTabSz="91435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74489-4F1B-4196-9195-635C3B2967C1}"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776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AC22552B-700B-4855-9C92-9F29E1CB5E59}" type="slidenum">
              <a:rPr lang="fr-FR" smtClean="0"/>
              <a:pPr>
                <a:defRPr/>
              </a:pPr>
              <a:t>12</a:t>
            </a:fld>
            <a:endParaRPr lang="fr-FR"/>
          </a:p>
        </p:txBody>
      </p:sp>
    </p:spTree>
    <p:extLst>
      <p:ext uri="{BB962C8B-B14F-4D97-AF65-F5344CB8AC3E}">
        <p14:creationId xmlns:p14="http://schemas.microsoft.com/office/powerpoint/2010/main" val="2816925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AC22552B-700B-4855-9C92-9F29E1CB5E59}" type="slidenum">
              <a:rPr lang="fr-FR" smtClean="0"/>
              <a:pPr>
                <a:defRPr/>
              </a:pPr>
              <a:t>13</a:t>
            </a:fld>
            <a:endParaRPr lang="fr-FR"/>
          </a:p>
        </p:txBody>
      </p:sp>
    </p:spTree>
    <p:extLst>
      <p:ext uri="{BB962C8B-B14F-4D97-AF65-F5344CB8AC3E}">
        <p14:creationId xmlns:p14="http://schemas.microsoft.com/office/powerpoint/2010/main" val="2707993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AC22552B-700B-4855-9C92-9F29E1CB5E59}" type="slidenum">
              <a:rPr lang="fr-FR" smtClean="0"/>
              <a:pPr>
                <a:defRPr/>
              </a:pPr>
              <a:t>14</a:t>
            </a:fld>
            <a:endParaRPr lang="fr-FR"/>
          </a:p>
        </p:txBody>
      </p:sp>
    </p:spTree>
    <p:extLst>
      <p:ext uri="{BB962C8B-B14F-4D97-AF65-F5344CB8AC3E}">
        <p14:creationId xmlns:p14="http://schemas.microsoft.com/office/powerpoint/2010/main" val="914514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AC22552B-700B-4855-9C92-9F29E1CB5E59}" type="slidenum">
              <a:rPr lang="fr-FR" smtClean="0"/>
              <a:pPr>
                <a:defRPr/>
              </a:pPr>
              <a:t>15</a:t>
            </a:fld>
            <a:endParaRPr lang="fr-FR"/>
          </a:p>
        </p:txBody>
      </p:sp>
    </p:spTree>
    <p:extLst>
      <p:ext uri="{BB962C8B-B14F-4D97-AF65-F5344CB8AC3E}">
        <p14:creationId xmlns:p14="http://schemas.microsoft.com/office/powerpoint/2010/main" val="1588532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AC22552B-700B-4855-9C92-9F29E1CB5E59}" type="slidenum">
              <a:rPr lang="fr-FR" smtClean="0"/>
              <a:pPr>
                <a:defRPr/>
              </a:pPr>
              <a:t>16</a:t>
            </a:fld>
            <a:endParaRPr lang="fr-FR"/>
          </a:p>
        </p:txBody>
      </p:sp>
    </p:spTree>
    <p:extLst>
      <p:ext uri="{BB962C8B-B14F-4D97-AF65-F5344CB8AC3E}">
        <p14:creationId xmlns:p14="http://schemas.microsoft.com/office/powerpoint/2010/main" val="1781971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dirty="0"/>
              <a:t>Local ASIC controllers were implemented in SPICE language as analog behavioral modeling (ABM). </a:t>
            </a:r>
          </a:p>
          <a:p>
            <a:endParaRPr lang="en-US" sz="1200" dirty="0"/>
          </a:p>
          <a:p>
            <a:pPr marL="0" marR="0" lvl="1" indent="0" algn="l" defTabSz="912813" rtl="0" eaLnBrk="0" fontAlgn="base" latinLnBrk="0" hangingPunct="0">
              <a:lnSpc>
                <a:spcPct val="100000"/>
              </a:lnSpc>
              <a:spcBef>
                <a:spcPct val="30000"/>
              </a:spcBef>
              <a:spcAft>
                <a:spcPct val="0"/>
              </a:spcAft>
              <a:buClrTx/>
              <a:buSzTx/>
              <a:buFontTx/>
              <a:buNone/>
              <a:tabLst/>
              <a:defRPr/>
            </a:pPr>
            <a:r>
              <a:rPr lang="en-US" sz="1050" dirty="0"/>
              <a:t>It has </a:t>
            </a:r>
            <a:r>
              <a:rPr lang="en-US" sz="1050" u="sng" dirty="0">
                <a:solidFill>
                  <a:srgbClr val="00B050"/>
                </a:solidFill>
                <a:effectLst>
                  <a:outerShdw blurRad="38100" dist="38100" dir="2700000" algn="tl">
                    <a:srgbClr val="000000">
                      <a:alpha val="43137"/>
                    </a:srgbClr>
                  </a:outerShdw>
                </a:effectLst>
              </a:rPr>
              <a:t>auto-reconfiguration capability (in case of failure)</a:t>
            </a:r>
            <a:r>
              <a:rPr lang="en-US" sz="1050" dirty="0"/>
              <a:t> occurring either in the power stage or in the IC control stage of the converter in such a way that it is able to continue to operate with N-1 active phases. This is thanks to the usage of </a:t>
            </a:r>
            <a:r>
              <a:rPr lang="en-US" sz="1050" u="sng" dirty="0">
                <a:solidFill>
                  <a:srgbClr val="00B050"/>
                </a:solidFill>
                <a:effectLst>
                  <a:outerShdw blurRad="38100" dist="38100" dir="2700000" algn="tl">
                    <a:srgbClr val="000000">
                      <a:alpha val="43137"/>
                    </a:srgbClr>
                  </a:outerShdw>
                </a:effectLst>
              </a:rPr>
              <a:t>local controllers connected</a:t>
            </a:r>
            <a:r>
              <a:rPr lang="en-US" sz="1050" dirty="0"/>
              <a:t> together </a:t>
            </a:r>
            <a:r>
              <a:rPr lang="en-US" sz="1050" u="sng" dirty="0">
                <a:solidFill>
                  <a:srgbClr val="00B050"/>
                </a:solidFill>
                <a:effectLst>
                  <a:outerShdw blurRad="38100" dist="38100" dir="2700000" algn="tl">
                    <a:srgbClr val="000000">
                      <a:alpha val="43137"/>
                    </a:srgbClr>
                  </a:outerShdw>
                </a:effectLst>
              </a:rPr>
              <a:t>in a circular chain of communications</a:t>
            </a:r>
            <a:r>
              <a:rPr lang="en-US" sz="1050" dirty="0"/>
              <a:t>.</a:t>
            </a:r>
          </a:p>
          <a:p>
            <a:pPr marL="0" marR="0" lvl="1" indent="0" algn="l" defTabSz="912813" rtl="0" eaLnBrk="0" fontAlgn="base" latinLnBrk="0" hangingPunct="0">
              <a:lnSpc>
                <a:spcPct val="100000"/>
              </a:lnSpc>
              <a:spcBef>
                <a:spcPct val="30000"/>
              </a:spcBef>
              <a:spcAft>
                <a:spcPct val="0"/>
              </a:spcAft>
              <a:buClrTx/>
              <a:buSzTx/>
              <a:buFontTx/>
              <a:buNone/>
              <a:tabLst/>
              <a:defRPr/>
            </a:pPr>
            <a:endParaRPr lang="en-US" sz="1050" dirty="0"/>
          </a:p>
          <a:p>
            <a:pPr marL="0" marR="0" lvl="1" indent="0" algn="l" defTabSz="912813" rtl="0" eaLnBrk="0" fontAlgn="base" latinLnBrk="0" hangingPunct="0">
              <a:lnSpc>
                <a:spcPct val="100000"/>
              </a:lnSpc>
              <a:spcBef>
                <a:spcPct val="30000"/>
              </a:spcBef>
              <a:spcAft>
                <a:spcPct val="0"/>
              </a:spcAft>
              <a:buClrTx/>
              <a:buSzTx/>
              <a:buFontTx/>
              <a:buNone/>
              <a:tabLst/>
              <a:defRPr/>
            </a:pPr>
            <a:r>
              <a:rPr lang="en-US" sz="1050" dirty="0"/>
              <a:t>The SPICE simulation results validate the performance of the proposed method which can be seen as an </a:t>
            </a:r>
            <a:r>
              <a:rPr lang="en-US" sz="1050" u="sng" dirty="0">
                <a:solidFill>
                  <a:srgbClr val="00B050"/>
                </a:solidFill>
                <a:effectLst>
                  <a:outerShdw blurRad="38100" dist="38100" dir="2700000" algn="tl">
                    <a:srgbClr val="000000">
                      <a:alpha val="43137"/>
                    </a:srgbClr>
                  </a:outerShdw>
                </a:effectLst>
              </a:rPr>
              <a:t>effective solution to achieve the requirements of the embedded space system</a:t>
            </a:r>
            <a:r>
              <a:rPr lang="en-US" sz="1050" dirty="0"/>
              <a:t>.</a:t>
            </a:r>
          </a:p>
          <a:p>
            <a:pPr marL="0" marR="0" lvl="1" indent="0" algn="l" defTabSz="912813" rtl="0" eaLnBrk="0" fontAlgn="base" latinLnBrk="0" hangingPunct="0">
              <a:lnSpc>
                <a:spcPct val="100000"/>
              </a:lnSpc>
              <a:spcBef>
                <a:spcPct val="30000"/>
              </a:spcBef>
              <a:spcAft>
                <a:spcPct val="0"/>
              </a:spcAft>
              <a:buClrTx/>
              <a:buSzTx/>
              <a:buFontTx/>
              <a:buNone/>
              <a:tabLst/>
              <a:defRPr/>
            </a:pPr>
            <a:endParaRPr lang="en-US" sz="1050" dirty="0"/>
          </a:p>
          <a:p>
            <a:endParaRPr lang="en-US" dirty="0"/>
          </a:p>
        </p:txBody>
      </p:sp>
      <p:sp>
        <p:nvSpPr>
          <p:cNvPr id="4" name="Espace réservé du numéro de diapositive 3"/>
          <p:cNvSpPr>
            <a:spLocks noGrp="1"/>
          </p:cNvSpPr>
          <p:nvPr>
            <p:ph type="sldNum" sz="quarter" idx="10"/>
          </p:nvPr>
        </p:nvSpPr>
        <p:spPr/>
        <p:txBody>
          <a:bodyPr/>
          <a:lstStyle/>
          <a:p>
            <a:pPr>
              <a:defRPr/>
            </a:pPr>
            <a:fld id="{AC22552B-700B-4855-9C92-9F29E1CB5E59}" type="slidenum">
              <a:rPr lang="fr-FR" smtClean="0"/>
              <a:pPr>
                <a:defRPr/>
              </a:pPr>
              <a:t>17</a:t>
            </a:fld>
            <a:endParaRPr lang="fr-FR"/>
          </a:p>
        </p:txBody>
      </p:sp>
    </p:spTree>
    <p:extLst>
      <p:ext uri="{BB962C8B-B14F-4D97-AF65-F5344CB8AC3E}">
        <p14:creationId xmlns:p14="http://schemas.microsoft.com/office/powerpoint/2010/main" val="3605303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dirty="0"/>
              <a:t>Local ASIC controllers were implemented in SPICE language as analog behavioral modeling (ABM). </a:t>
            </a:r>
          </a:p>
          <a:p>
            <a:endParaRPr lang="en-US" sz="1200" dirty="0"/>
          </a:p>
          <a:p>
            <a:pPr marL="0" marR="0" lvl="1" indent="0" algn="l" defTabSz="912813" rtl="0" eaLnBrk="0" fontAlgn="base" latinLnBrk="0" hangingPunct="0">
              <a:lnSpc>
                <a:spcPct val="100000"/>
              </a:lnSpc>
              <a:spcBef>
                <a:spcPct val="30000"/>
              </a:spcBef>
              <a:spcAft>
                <a:spcPct val="0"/>
              </a:spcAft>
              <a:buClrTx/>
              <a:buSzTx/>
              <a:buFontTx/>
              <a:buNone/>
              <a:tabLst/>
              <a:defRPr/>
            </a:pPr>
            <a:r>
              <a:rPr lang="en-US" sz="1050" dirty="0"/>
              <a:t>It has </a:t>
            </a:r>
            <a:r>
              <a:rPr lang="en-US" sz="1050" u="sng" dirty="0">
                <a:solidFill>
                  <a:srgbClr val="00B050"/>
                </a:solidFill>
                <a:effectLst>
                  <a:outerShdw blurRad="38100" dist="38100" dir="2700000" algn="tl">
                    <a:srgbClr val="000000">
                      <a:alpha val="43137"/>
                    </a:srgbClr>
                  </a:outerShdw>
                </a:effectLst>
              </a:rPr>
              <a:t>auto-reconfiguration capability (in case of failure)</a:t>
            </a:r>
            <a:r>
              <a:rPr lang="en-US" sz="1050" dirty="0"/>
              <a:t> occurring either in the power stage or in the IC control stage of the converter in such a way that it is able to continue to operate with N-1 active phases. This is thanks to the usage of </a:t>
            </a:r>
            <a:r>
              <a:rPr lang="en-US" sz="1050" u="sng" dirty="0">
                <a:solidFill>
                  <a:srgbClr val="00B050"/>
                </a:solidFill>
                <a:effectLst>
                  <a:outerShdw blurRad="38100" dist="38100" dir="2700000" algn="tl">
                    <a:srgbClr val="000000">
                      <a:alpha val="43137"/>
                    </a:srgbClr>
                  </a:outerShdw>
                </a:effectLst>
              </a:rPr>
              <a:t>local controllers connected</a:t>
            </a:r>
            <a:r>
              <a:rPr lang="en-US" sz="1050" dirty="0"/>
              <a:t> together </a:t>
            </a:r>
            <a:r>
              <a:rPr lang="en-US" sz="1050" u="sng" dirty="0">
                <a:solidFill>
                  <a:srgbClr val="00B050"/>
                </a:solidFill>
                <a:effectLst>
                  <a:outerShdw blurRad="38100" dist="38100" dir="2700000" algn="tl">
                    <a:srgbClr val="000000">
                      <a:alpha val="43137"/>
                    </a:srgbClr>
                  </a:outerShdw>
                </a:effectLst>
              </a:rPr>
              <a:t>in a circular chain of communications</a:t>
            </a:r>
            <a:r>
              <a:rPr lang="en-US" sz="1050" dirty="0"/>
              <a:t>.</a:t>
            </a:r>
          </a:p>
          <a:p>
            <a:pPr marL="0" marR="0" lvl="1" indent="0" algn="l" defTabSz="912813" rtl="0" eaLnBrk="0" fontAlgn="base" latinLnBrk="0" hangingPunct="0">
              <a:lnSpc>
                <a:spcPct val="100000"/>
              </a:lnSpc>
              <a:spcBef>
                <a:spcPct val="30000"/>
              </a:spcBef>
              <a:spcAft>
                <a:spcPct val="0"/>
              </a:spcAft>
              <a:buClrTx/>
              <a:buSzTx/>
              <a:buFontTx/>
              <a:buNone/>
              <a:tabLst/>
              <a:defRPr/>
            </a:pPr>
            <a:endParaRPr lang="en-US" sz="1050" dirty="0"/>
          </a:p>
          <a:p>
            <a:pPr marL="0" marR="0" lvl="1" indent="0" algn="l" defTabSz="912813" rtl="0" eaLnBrk="0" fontAlgn="base" latinLnBrk="0" hangingPunct="0">
              <a:lnSpc>
                <a:spcPct val="100000"/>
              </a:lnSpc>
              <a:spcBef>
                <a:spcPct val="30000"/>
              </a:spcBef>
              <a:spcAft>
                <a:spcPct val="0"/>
              </a:spcAft>
              <a:buClrTx/>
              <a:buSzTx/>
              <a:buFontTx/>
              <a:buNone/>
              <a:tabLst/>
              <a:defRPr/>
            </a:pPr>
            <a:r>
              <a:rPr lang="en-US" sz="1050" dirty="0"/>
              <a:t>The SPICE simulation results validate the performance of the proposed method which can be seen as an </a:t>
            </a:r>
            <a:r>
              <a:rPr lang="en-US" sz="1050" u="sng" dirty="0">
                <a:solidFill>
                  <a:srgbClr val="00B050"/>
                </a:solidFill>
                <a:effectLst>
                  <a:outerShdw blurRad="38100" dist="38100" dir="2700000" algn="tl">
                    <a:srgbClr val="000000">
                      <a:alpha val="43137"/>
                    </a:srgbClr>
                  </a:outerShdw>
                </a:effectLst>
              </a:rPr>
              <a:t>effective solution to achieve the requirements of the embedded space system</a:t>
            </a:r>
            <a:r>
              <a:rPr lang="en-US" sz="1050" dirty="0"/>
              <a:t>.</a:t>
            </a:r>
          </a:p>
          <a:p>
            <a:pPr marL="0" marR="0" lvl="1" indent="0" algn="l" defTabSz="912813" rtl="0" eaLnBrk="0" fontAlgn="base" latinLnBrk="0" hangingPunct="0">
              <a:lnSpc>
                <a:spcPct val="100000"/>
              </a:lnSpc>
              <a:spcBef>
                <a:spcPct val="30000"/>
              </a:spcBef>
              <a:spcAft>
                <a:spcPct val="0"/>
              </a:spcAft>
              <a:buClrTx/>
              <a:buSzTx/>
              <a:buFontTx/>
              <a:buNone/>
              <a:tabLst/>
              <a:defRPr/>
            </a:pPr>
            <a:endParaRPr lang="en-US" sz="1050" dirty="0"/>
          </a:p>
          <a:p>
            <a:endParaRPr lang="en-US" dirty="0"/>
          </a:p>
        </p:txBody>
      </p:sp>
      <p:sp>
        <p:nvSpPr>
          <p:cNvPr id="4" name="Espace réservé du numéro de diapositive 3"/>
          <p:cNvSpPr>
            <a:spLocks noGrp="1"/>
          </p:cNvSpPr>
          <p:nvPr>
            <p:ph type="sldNum" sz="quarter" idx="10"/>
          </p:nvPr>
        </p:nvSpPr>
        <p:spPr/>
        <p:txBody>
          <a:bodyPr/>
          <a:lstStyle/>
          <a:p>
            <a:pPr>
              <a:defRPr/>
            </a:pPr>
            <a:fld id="{AC22552B-700B-4855-9C92-9F29E1CB5E59}" type="slidenum">
              <a:rPr lang="fr-FR" smtClean="0"/>
              <a:pPr>
                <a:defRPr/>
              </a:pPr>
              <a:t>18</a:t>
            </a:fld>
            <a:endParaRPr lang="fr-FR"/>
          </a:p>
        </p:txBody>
      </p:sp>
    </p:spTree>
    <p:extLst>
      <p:ext uri="{BB962C8B-B14F-4D97-AF65-F5344CB8AC3E}">
        <p14:creationId xmlns:p14="http://schemas.microsoft.com/office/powerpoint/2010/main" val="2257031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dirty="0"/>
              <a:t>Local ASIC controllers were implemented in SPICE language as analog behavioral modeling (ABM). </a:t>
            </a:r>
          </a:p>
          <a:p>
            <a:endParaRPr lang="en-US" sz="1200" dirty="0"/>
          </a:p>
          <a:p>
            <a:pPr marL="0" marR="0" lvl="1" indent="0" algn="l" defTabSz="912813" rtl="0" eaLnBrk="0" fontAlgn="base" latinLnBrk="0" hangingPunct="0">
              <a:lnSpc>
                <a:spcPct val="100000"/>
              </a:lnSpc>
              <a:spcBef>
                <a:spcPct val="30000"/>
              </a:spcBef>
              <a:spcAft>
                <a:spcPct val="0"/>
              </a:spcAft>
              <a:buClrTx/>
              <a:buSzTx/>
              <a:buFontTx/>
              <a:buNone/>
              <a:tabLst/>
              <a:defRPr/>
            </a:pPr>
            <a:r>
              <a:rPr lang="en-US" sz="1050" dirty="0"/>
              <a:t>It has </a:t>
            </a:r>
            <a:r>
              <a:rPr lang="en-US" sz="1050" u="sng" dirty="0">
                <a:solidFill>
                  <a:srgbClr val="00B050"/>
                </a:solidFill>
                <a:effectLst>
                  <a:outerShdw blurRad="38100" dist="38100" dir="2700000" algn="tl">
                    <a:srgbClr val="000000">
                      <a:alpha val="43137"/>
                    </a:srgbClr>
                  </a:outerShdw>
                </a:effectLst>
              </a:rPr>
              <a:t>auto-reconfiguration capability (in case of failure)</a:t>
            </a:r>
            <a:r>
              <a:rPr lang="en-US" sz="1050" dirty="0"/>
              <a:t> occurring either in the power stage or in the IC control stage of the converter in such a way that it is able to continue to operate with N-1 active phases. This is thanks to the usage of </a:t>
            </a:r>
            <a:r>
              <a:rPr lang="en-US" sz="1050" u="sng" dirty="0">
                <a:solidFill>
                  <a:srgbClr val="00B050"/>
                </a:solidFill>
                <a:effectLst>
                  <a:outerShdw blurRad="38100" dist="38100" dir="2700000" algn="tl">
                    <a:srgbClr val="000000">
                      <a:alpha val="43137"/>
                    </a:srgbClr>
                  </a:outerShdw>
                </a:effectLst>
              </a:rPr>
              <a:t>local controllers connected</a:t>
            </a:r>
            <a:r>
              <a:rPr lang="en-US" sz="1050" dirty="0"/>
              <a:t> together </a:t>
            </a:r>
            <a:r>
              <a:rPr lang="en-US" sz="1050" u="sng" dirty="0">
                <a:solidFill>
                  <a:srgbClr val="00B050"/>
                </a:solidFill>
                <a:effectLst>
                  <a:outerShdw blurRad="38100" dist="38100" dir="2700000" algn="tl">
                    <a:srgbClr val="000000">
                      <a:alpha val="43137"/>
                    </a:srgbClr>
                  </a:outerShdw>
                </a:effectLst>
              </a:rPr>
              <a:t>in a circular chain of communications</a:t>
            </a:r>
            <a:r>
              <a:rPr lang="en-US" sz="1050" dirty="0"/>
              <a:t>.</a:t>
            </a:r>
          </a:p>
          <a:p>
            <a:pPr marL="0" marR="0" lvl="1" indent="0" algn="l" defTabSz="912813" rtl="0" eaLnBrk="0" fontAlgn="base" latinLnBrk="0" hangingPunct="0">
              <a:lnSpc>
                <a:spcPct val="100000"/>
              </a:lnSpc>
              <a:spcBef>
                <a:spcPct val="30000"/>
              </a:spcBef>
              <a:spcAft>
                <a:spcPct val="0"/>
              </a:spcAft>
              <a:buClrTx/>
              <a:buSzTx/>
              <a:buFontTx/>
              <a:buNone/>
              <a:tabLst/>
              <a:defRPr/>
            </a:pPr>
            <a:endParaRPr lang="en-US" sz="1050" dirty="0"/>
          </a:p>
          <a:p>
            <a:pPr marL="0" marR="0" lvl="1" indent="0" algn="l" defTabSz="912813" rtl="0" eaLnBrk="0" fontAlgn="base" latinLnBrk="0" hangingPunct="0">
              <a:lnSpc>
                <a:spcPct val="100000"/>
              </a:lnSpc>
              <a:spcBef>
                <a:spcPct val="30000"/>
              </a:spcBef>
              <a:spcAft>
                <a:spcPct val="0"/>
              </a:spcAft>
              <a:buClrTx/>
              <a:buSzTx/>
              <a:buFontTx/>
              <a:buNone/>
              <a:tabLst/>
              <a:defRPr/>
            </a:pPr>
            <a:r>
              <a:rPr lang="en-US" sz="1050" dirty="0"/>
              <a:t>The SPICE simulation results validate the performance of the proposed method which can be seen as an </a:t>
            </a:r>
            <a:r>
              <a:rPr lang="en-US" sz="1050" u="sng" dirty="0">
                <a:solidFill>
                  <a:srgbClr val="00B050"/>
                </a:solidFill>
                <a:effectLst>
                  <a:outerShdw blurRad="38100" dist="38100" dir="2700000" algn="tl">
                    <a:srgbClr val="000000">
                      <a:alpha val="43137"/>
                    </a:srgbClr>
                  </a:outerShdw>
                </a:effectLst>
              </a:rPr>
              <a:t>effective solution to achieve the requirements of the embedded space system</a:t>
            </a:r>
            <a:r>
              <a:rPr lang="en-US" sz="1050" dirty="0"/>
              <a:t>.</a:t>
            </a:r>
          </a:p>
          <a:p>
            <a:pPr marL="0" marR="0" lvl="1" indent="0" algn="l" defTabSz="912813" rtl="0" eaLnBrk="0" fontAlgn="base" latinLnBrk="0" hangingPunct="0">
              <a:lnSpc>
                <a:spcPct val="100000"/>
              </a:lnSpc>
              <a:spcBef>
                <a:spcPct val="30000"/>
              </a:spcBef>
              <a:spcAft>
                <a:spcPct val="0"/>
              </a:spcAft>
              <a:buClrTx/>
              <a:buSzTx/>
              <a:buFontTx/>
              <a:buNone/>
              <a:tabLst/>
              <a:defRPr/>
            </a:pPr>
            <a:endParaRPr lang="en-US" sz="1050" dirty="0"/>
          </a:p>
          <a:p>
            <a:endParaRPr lang="en-US" dirty="0"/>
          </a:p>
        </p:txBody>
      </p:sp>
      <p:sp>
        <p:nvSpPr>
          <p:cNvPr id="4" name="Espace réservé du numéro de diapositive 3"/>
          <p:cNvSpPr>
            <a:spLocks noGrp="1"/>
          </p:cNvSpPr>
          <p:nvPr>
            <p:ph type="sldNum" sz="quarter" idx="10"/>
          </p:nvPr>
        </p:nvSpPr>
        <p:spPr/>
        <p:txBody>
          <a:bodyPr/>
          <a:lstStyle/>
          <a:p>
            <a:pPr>
              <a:defRPr/>
            </a:pPr>
            <a:fld id="{AC22552B-700B-4855-9C92-9F29E1CB5E59}" type="slidenum">
              <a:rPr lang="fr-FR" smtClean="0"/>
              <a:pPr>
                <a:defRPr/>
              </a:pPr>
              <a:t>19</a:t>
            </a:fld>
            <a:endParaRPr lang="fr-FR"/>
          </a:p>
        </p:txBody>
      </p:sp>
    </p:spTree>
    <p:extLst>
      <p:ext uri="{BB962C8B-B14F-4D97-AF65-F5344CB8AC3E}">
        <p14:creationId xmlns:p14="http://schemas.microsoft.com/office/powerpoint/2010/main" val="3605303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AC22552B-700B-4855-9C92-9F29E1CB5E59}" type="slidenum">
              <a:rPr lang="fr-FR" smtClean="0"/>
              <a:pPr>
                <a:defRPr/>
              </a:pPr>
              <a:t>20</a:t>
            </a:fld>
            <a:endParaRPr lang="fr-FR"/>
          </a:p>
        </p:txBody>
      </p:sp>
    </p:spTree>
    <p:extLst>
      <p:ext uri="{BB962C8B-B14F-4D97-AF65-F5344CB8AC3E}">
        <p14:creationId xmlns:p14="http://schemas.microsoft.com/office/powerpoint/2010/main" val="161797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AC22552B-700B-4855-9C92-9F29E1CB5E59}" type="slidenum">
              <a:rPr lang="fr-FR" smtClean="0"/>
              <a:pPr>
                <a:defRPr/>
              </a:pPr>
              <a:t>23</a:t>
            </a:fld>
            <a:endParaRPr lang="fr-FR"/>
          </a:p>
        </p:txBody>
      </p:sp>
    </p:spTree>
    <p:extLst>
      <p:ext uri="{BB962C8B-B14F-4D97-AF65-F5344CB8AC3E}">
        <p14:creationId xmlns:p14="http://schemas.microsoft.com/office/powerpoint/2010/main" val="429248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Priority</a:t>
            </a:r>
            <a:r>
              <a:rPr lang="en-US" baseline="0" dirty="0"/>
              <a:t> given for m</a:t>
            </a:r>
            <a:r>
              <a:rPr lang="en-US" dirty="0"/>
              <a:t>ain blocks 1-CG</a:t>
            </a:r>
            <a:r>
              <a:rPr lang="en-US" baseline="0" dirty="0"/>
              <a:t>, 2-AVP, 3-CS</a:t>
            </a:r>
            <a:endParaRPr lang="en-US" dirty="0"/>
          </a:p>
          <a:p>
            <a:endParaRPr lang="en-US" dirty="0"/>
          </a:p>
        </p:txBody>
      </p:sp>
      <p:sp>
        <p:nvSpPr>
          <p:cNvPr id="4" name="Espace réservé du numéro de diapositive 3"/>
          <p:cNvSpPr>
            <a:spLocks noGrp="1"/>
          </p:cNvSpPr>
          <p:nvPr>
            <p:ph type="sldNum" sz="quarter" idx="10"/>
          </p:nvPr>
        </p:nvSpPr>
        <p:spPr/>
        <p:txBody>
          <a:bodyPr/>
          <a:lstStyle/>
          <a:p>
            <a:pPr>
              <a:defRPr/>
            </a:pPr>
            <a:fld id="{AC22552B-700B-4855-9C92-9F29E1CB5E59}" type="slidenum">
              <a:rPr lang="fr-FR" smtClean="0"/>
              <a:pPr>
                <a:defRPr/>
              </a:pPr>
              <a:t>4</a:t>
            </a:fld>
            <a:endParaRPr lang="fr-FR"/>
          </a:p>
        </p:txBody>
      </p:sp>
    </p:spTree>
    <p:extLst>
      <p:ext uri="{BB962C8B-B14F-4D97-AF65-F5344CB8AC3E}">
        <p14:creationId xmlns:p14="http://schemas.microsoft.com/office/powerpoint/2010/main" val="37081560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837DE0-6A2E-46DE-9A99-E916CCD02C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AC22552B-700B-4855-9C92-9F29E1CB5E59}" type="slidenum">
              <a:rPr lang="fr-FR" smtClean="0"/>
              <a:pPr>
                <a:defRPr/>
              </a:pPr>
              <a:t>25</a:t>
            </a:fld>
            <a:endParaRPr lang="fr-FR"/>
          </a:p>
        </p:txBody>
      </p:sp>
    </p:spTree>
    <p:extLst>
      <p:ext uri="{BB962C8B-B14F-4D97-AF65-F5344CB8AC3E}">
        <p14:creationId xmlns:p14="http://schemas.microsoft.com/office/powerpoint/2010/main" val="9613216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AC22552B-700B-4855-9C92-9F29E1CB5E59}" type="slidenum">
              <a:rPr lang="fr-FR" smtClean="0"/>
              <a:pPr>
                <a:defRPr/>
              </a:pPr>
              <a:t>26</a:t>
            </a:fld>
            <a:endParaRPr lang="fr-FR"/>
          </a:p>
        </p:txBody>
      </p:sp>
    </p:spTree>
    <p:extLst>
      <p:ext uri="{BB962C8B-B14F-4D97-AF65-F5344CB8AC3E}">
        <p14:creationId xmlns:p14="http://schemas.microsoft.com/office/powerpoint/2010/main" val="4184940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indent="-171450" algn="l" defTabSz="912813" rtl="0" eaLnBrk="0" fontAlgn="base" latinLnBrk="0" hangingPunct="0">
              <a:lnSpc>
                <a:spcPct val="100000"/>
              </a:lnSpc>
              <a:spcBef>
                <a:spcPct val="30000"/>
              </a:spcBef>
              <a:spcAft>
                <a:spcPct val="0"/>
              </a:spcAft>
              <a:buClrTx/>
              <a:buSzTx/>
              <a:buFont typeface="Wingdings" panose="05000000000000000000" pitchFamily="2" charset="2"/>
              <a:buChar char="q"/>
              <a:tabLst/>
              <a:defRPr/>
            </a:pPr>
            <a:r>
              <a:rPr lang="en-US" sz="1200" dirty="0"/>
              <a:t>The concept</a:t>
            </a:r>
            <a:r>
              <a:rPr lang="en-US" sz="1200" baseline="0" dirty="0"/>
              <a:t> Is to provide a solution with fault-tolerant capability which permits to keep the operation with N-1 cells or phase in case of fault. It has also features of scalability where we need just make a copy and paste of identical cells to increase the number of phase as a function of the required current level </a:t>
            </a:r>
          </a:p>
          <a:p>
            <a:pPr marL="171450" marR="0" indent="-171450" algn="l" defTabSz="912813" rtl="0" eaLnBrk="0" fontAlgn="base" latinLnBrk="0" hangingPunct="0">
              <a:lnSpc>
                <a:spcPct val="100000"/>
              </a:lnSpc>
              <a:spcBef>
                <a:spcPct val="30000"/>
              </a:spcBef>
              <a:spcAft>
                <a:spcPct val="0"/>
              </a:spcAft>
              <a:buClrTx/>
              <a:buSzTx/>
              <a:buFont typeface="Wingdings" panose="05000000000000000000" pitchFamily="2" charset="2"/>
              <a:buChar char="q"/>
              <a:tabLst/>
              <a:defRPr/>
            </a:pPr>
            <a:r>
              <a:rPr lang="pt-BR" sz="1200" baseline="0" dirty="0"/>
              <a:t>Each module or phase are connected in a circular chain they share some basic signals with their next and previous cells. </a:t>
            </a:r>
            <a:endParaRPr lang="en-US" sz="1200" dirty="0"/>
          </a:p>
          <a:p>
            <a:endParaRPr lang="en-US" dirty="0"/>
          </a:p>
        </p:txBody>
      </p:sp>
      <p:sp>
        <p:nvSpPr>
          <p:cNvPr id="4" name="Espace réservé du numéro de diapositive 3"/>
          <p:cNvSpPr>
            <a:spLocks noGrp="1"/>
          </p:cNvSpPr>
          <p:nvPr>
            <p:ph type="sldNum" sz="quarter" idx="10"/>
          </p:nvPr>
        </p:nvSpPr>
        <p:spPr/>
        <p:txBody>
          <a:bodyPr/>
          <a:lstStyle/>
          <a:p>
            <a:pPr>
              <a:defRPr/>
            </a:pPr>
            <a:fld id="{AC22552B-700B-4855-9C92-9F29E1CB5E59}" type="slidenum">
              <a:rPr lang="fr-FR" smtClean="0"/>
              <a:pPr>
                <a:defRPr/>
              </a:pPr>
              <a:t>27</a:t>
            </a:fld>
            <a:endParaRPr lang="fr-FR"/>
          </a:p>
        </p:txBody>
      </p:sp>
    </p:spTree>
    <p:extLst>
      <p:ext uri="{BB962C8B-B14F-4D97-AF65-F5344CB8AC3E}">
        <p14:creationId xmlns:p14="http://schemas.microsoft.com/office/powerpoint/2010/main" val="396213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Main</a:t>
            </a:r>
            <a:r>
              <a:rPr lang="en-US" baseline="0" dirty="0"/>
              <a:t> point for proper operation is that each carrier or triangular signal must be fixed in the center of next and previous carriers</a:t>
            </a:r>
            <a:endParaRPr lang="en-US" dirty="0"/>
          </a:p>
        </p:txBody>
      </p:sp>
      <p:sp>
        <p:nvSpPr>
          <p:cNvPr id="4" name="Espace réservé du numéro de diapositive 3"/>
          <p:cNvSpPr>
            <a:spLocks noGrp="1"/>
          </p:cNvSpPr>
          <p:nvPr>
            <p:ph type="sldNum" sz="quarter" idx="10"/>
          </p:nvPr>
        </p:nvSpPr>
        <p:spPr/>
        <p:txBody>
          <a:bodyPr/>
          <a:lstStyle/>
          <a:p>
            <a:pPr>
              <a:defRPr/>
            </a:pPr>
            <a:fld id="{AC22552B-700B-4855-9C92-9F29E1CB5E59}" type="slidenum">
              <a:rPr lang="fr-FR" smtClean="0"/>
              <a:pPr>
                <a:defRPr/>
              </a:pPr>
              <a:t>28</a:t>
            </a:fld>
            <a:endParaRPr lang="fr-FR"/>
          </a:p>
        </p:txBody>
      </p:sp>
    </p:spTree>
    <p:extLst>
      <p:ext uri="{BB962C8B-B14F-4D97-AF65-F5344CB8AC3E}">
        <p14:creationId xmlns:p14="http://schemas.microsoft.com/office/powerpoint/2010/main" val="920518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AC22552B-700B-4855-9C92-9F29E1CB5E59}" type="slidenum">
              <a:rPr lang="fr-FR" smtClean="0"/>
              <a:pPr>
                <a:defRPr/>
              </a:pPr>
              <a:t>29</a:t>
            </a:fld>
            <a:endParaRPr lang="fr-FR"/>
          </a:p>
        </p:txBody>
      </p:sp>
    </p:spTree>
    <p:extLst>
      <p:ext uri="{BB962C8B-B14F-4D97-AF65-F5344CB8AC3E}">
        <p14:creationId xmlns:p14="http://schemas.microsoft.com/office/powerpoint/2010/main" val="3452017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Main</a:t>
            </a:r>
            <a:r>
              <a:rPr lang="en-US" baseline="0" dirty="0"/>
              <a:t> point for proper operation is that each carrier or triangular signal must be fixed in the center of next and previous carriers</a:t>
            </a:r>
            <a:endParaRPr lang="en-US" dirty="0"/>
          </a:p>
        </p:txBody>
      </p:sp>
      <p:sp>
        <p:nvSpPr>
          <p:cNvPr id="4" name="Espace réservé du numéro de diapositive 3"/>
          <p:cNvSpPr>
            <a:spLocks noGrp="1"/>
          </p:cNvSpPr>
          <p:nvPr>
            <p:ph type="sldNum" sz="quarter" idx="10"/>
          </p:nvPr>
        </p:nvSpPr>
        <p:spPr/>
        <p:txBody>
          <a:bodyPr/>
          <a:lstStyle/>
          <a:p>
            <a:pPr>
              <a:defRPr/>
            </a:pPr>
            <a:fld id="{AC22552B-700B-4855-9C92-9F29E1CB5E59}" type="slidenum">
              <a:rPr lang="fr-FR" smtClean="0"/>
              <a:pPr>
                <a:defRPr/>
              </a:pPr>
              <a:t>5</a:t>
            </a:fld>
            <a:endParaRPr lang="fr-FR"/>
          </a:p>
        </p:txBody>
      </p:sp>
    </p:spTree>
    <p:extLst>
      <p:ext uri="{BB962C8B-B14F-4D97-AF65-F5344CB8AC3E}">
        <p14:creationId xmlns:p14="http://schemas.microsoft.com/office/powerpoint/2010/main" val="2331245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Main</a:t>
            </a:r>
            <a:r>
              <a:rPr lang="en-US" baseline="0" dirty="0"/>
              <a:t> point for proper operation is that each carrier or triangular signal must be fixed in the center of next and previous carriers</a:t>
            </a:r>
            <a:endParaRPr lang="en-US" dirty="0"/>
          </a:p>
        </p:txBody>
      </p:sp>
      <p:sp>
        <p:nvSpPr>
          <p:cNvPr id="4" name="Espace réservé du numéro de diapositive 3"/>
          <p:cNvSpPr>
            <a:spLocks noGrp="1"/>
          </p:cNvSpPr>
          <p:nvPr>
            <p:ph type="sldNum" sz="quarter" idx="10"/>
          </p:nvPr>
        </p:nvSpPr>
        <p:spPr/>
        <p:txBody>
          <a:bodyPr/>
          <a:lstStyle/>
          <a:p>
            <a:pPr>
              <a:defRPr/>
            </a:pPr>
            <a:fld id="{AC22552B-700B-4855-9C92-9F29E1CB5E59}" type="slidenum">
              <a:rPr lang="fr-FR" smtClean="0"/>
              <a:pPr>
                <a:defRPr/>
              </a:pPr>
              <a:t>6</a:t>
            </a:fld>
            <a:endParaRPr lang="fr-FR"/>
          </a:p>
        </p:txBody>
      </p:sp>
    </p:spTree>
    <p:extLst>
      <p:ext uri="{BB962C8B-B14F-4D97-AF65-F5344CB8AC3E}">
        <p14:creationId xmlns:p14="http://schemas.microsoft.com/office/powerpoint/2010/main" val="459274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Main</a:t>
            </a:r>
            <a:r>
              <a:rPr lang="en-US" baseline="0" dirty="0"/>
              <a:t> point for proper operation is that each carrier or triangular signal must be fixed in the center of next and previous carriers</a:t>
            </a:r>
            <a:endParaRPr lang="en-US" dirty="0"/>
          </a:p>
        </p:txBody>
      </p:sp>
      <p:sp>
        <p:nvSpPr>
          <p:cNvPr id="4" name="Espace réservé du numéro de diapositive 3"/>
          <p:cNvSpPr>
            <a:spLocks noGrp="1"/>
          </p:cNvSpPr>
          <p:nvPr>
            <p:ph type="sldNum" sz="quarter" idx="10"/>
          </p:nvPr>
        </p:nvSpPr>
        <p:spPr/>
        <p:txBody>
          <a:bodyPr/>
          <a:lstStyle/>
          <a:p>
            <a:pPr>
              <a:defRPr/>
            </a:pPr>
            <a:fld id="{AC22552B-700B-4855-9C92-9F29E1CB5E59}" type="slidenum">
              <a:rPr lang="fr-FR" smtClean="0"/>
              <a:pPr>
                <a:defRPr/>
              </a:pPr>
              <a:t>7</a:t>
            </a:fld>
            <a:endParaRPr lang="fr-FR"/>
          </a:p>
        </p:txBody>
      </p:sp>
    </p:spTree>
    <p:extLst>
      <p:ext uri="{BB962C8B-B14F-4D97-AF65-F5344CB8AC3E}">
        <p14:creationId xmlns:p14="http://schemas.microsoft.com/office/powerpoint/2010/main" val="37035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Main</a:t>
            </a:r>
            <a:r>
              <a:rPr lang="en-US" baseline="0" dirty="0"/>
              <a:t> point for proper operation is that each carrier or triangular signal must be fixed in the center of next and previous carriers</a:t>
            </a:r>
            <a:endParaRPr lang="en-US" dirty="0"/>
          </a:p>
        </p:txBody>
      </p:sp>
      <p:sp>
        <p:nvSpPr>
          <p:cNvPr id="4" name="Espace réservé du numéro de diapositive 3"/>
          <p:cNvSpPr>
            <a:spLocks noGrp="1"/>
          </p:cNvSpPr>
          <p:nvPr>
            <p:ph type="sldNum" sz="quarter" idx="10"/>
          </p:nvPr>
        </p:nvSpPr>
        <p:spPr/>
        <p:txBody>
          <a:bodyPr/>
          <a:lstStyle/>
          <a:p>
            <a:pPr>
              <a:defRPr/>
            </a:pPr>
            <a:fld id="{AC22552B-700B-4855-9C92-9F29E1CB5E59}" type="slidenum">
              <a:rPr lang="fr-FR" smtClean="0"/>
              <a:pPr>
                <a:defRPr/>
              </a:pPr>
              <a:t>8</a:t>
            </a:fld>
            <a:endParaRPr lang="fr-FR"/>
          </a:p>
        </p:txBody>
      </p:sp>
    </p:spTree>
    <p:extLst>
      <p:ext uri="{BB962C8B-B14F-4D97-AF65-F5344CB8AC3E}">
        <p14:creationId xmlns:p14="http://schemas.microsoft.com/office/powerpoint/2010/main" val="3696193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AC22552B-700B-4855-9C92-9F29E1CB5E59}" type="slidenum">
              <a:rPr lang="fr-FR" smtClean="0"/>
              <a:pPr>
                <a:defRPr/>
              </a:pPr>
              <a:t>9</a:t>
            </a:fld>
            <a:endParaRPr lang="fr-FR"/>
          </a:p>
        </p:txBody>
      </p:sp>
    </p:spTree>
    <p:extLst>
      <p:ext uri="{BB962C8B-B14F-4D97-AF65-F5344CB8AC3E}">
        <p14:creationId xmlns:p14="http://schemas.microsoft.com/office/powerpoint/2010/main" val="828371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AC22552B-700B-4855-9C92-9F29E1CB5E59}" type="slidenum">
              <a:rPr lang="fr-FR" smtClean="0"/>
              <a:pPr>
                <a:defRPr/>
              </a:pPr>
              <a:t>10</a:t>
            </a:fld>
            <a:endParaRPr lang="fr-FR"/>
          </a:p>
        </p:txBody>
      </p:sp>
    </p:spTree>
    <p:extLst>
      <p:ext uri="{BB962C8B-B14F-4D97-AF65-F5344CB8AC3E}">
        <p14:creationId xmlns:p14="http://schemas.microsoft.com/office/powerpoint/2010/main" val="1881491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AC22552B-700B-4855-9C92-9F29E1CB5E59}" type="slidenum">
              <a:rPr lang="fr-FR" smtClean="0"/>
              <a:pPr>
                <a:defRPr/>
              </a:pPr>
              <a:t>11</a:t>
            </a:fld>
            <a:endParaRPr lang="fr-FR"/>
          </a:p>
        </p:txBody>
      </p:sp>
    </p:spTree>
    <p:extLst>
      <p:ext uri="{BB962C8B-B14F-4D97-AF65-F5344CB8AC3E}">
        <p14:creationId xmlns:p14="http://schemas.microsoft.com/office/powerpoint/2010/main" val="11624190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6.pn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31.png"/><Relationship Id="rId1" Type="http://schemas.openxmlformats.org/officeDocument/2006/relationships/slideMaster" Target="../slideMasters/slideMaster5.xml"/><Relationship Id="rId6" Type="http://schemas.openxmlformats.org/officeDocument/2006/relationships/image" Target="../media/image26.pn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32.png"/><Relationship Id="rId1" Type="http://schemas.openxmlformats.org/officeDocument/2006/relationships/slideMaster" Target="../slideMasters/slideMaster5.xml"/><Relationship Id="rId6" Type="http://schemas.openxmlformats.org/officeDocument/2006/relationships/image" Target="../media/image26.pn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33.png"/><Relationship Id="rId1" Type="http://schemas.openxmlformats.org/officeDocument/2006/relationships/slideMaster" Target="../slideMasters/slideMaster5.xml"/><Relationship Id="rId6" Type="http://schemas.openxmlformats.org/officeDocument/2006/relationships/image" Target="../media/image26.pn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33.png"/><Relationship Id="rId1" Type="http://schemas.openxmlformats.org/officeDocument/2006/relationships/slideMaster" Target="../slideMasters/slideMaster5.xml"/><Relationship Id="rId6" Type="http://schemas.openxmlformats.org/officeDocument/2006/relationships/image" Target="../media/image26.pn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33.png"/><Relationship Id="rId1" Type="http://schemas.openxmlformats.org/officeDocument/2006/relationships/slideMaster" Target="../slideMasters/slideMaster5.xml"/><Relationship Id="rId6" Type="http://schemas.openxmlformats.org/officeDocument/2006/relationships/image" Target="../media/image26.pn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34.png"/><Relationship Id="rId1" Type="http://schemas.openxmlformats.org/officeDocument/2006/relationships/slideMaster" Target="../slideMasters/slideMaster5.xml"/><Relationship Id="rId6" Type="http://schemas.openxmlformats.org/officeDocument/2006/relationships/image" Target="../media/image26.pn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35.png"/><Relationship Id="rId1" Type="http://schemas.openxmlformats.org/officeDocument/2006/relationships/slideMaster" Target="../slideMasters/slideMaster5.xml"/><Relationship Id="rId6" Type="http://schemas.openxmlformats.org/officeDocument/2006/relationships/image" Target="../media/image26.pn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re powerpoint">
    <p:spTree>
      <p:nvGrpSpPr>
        <p:cNvPr id="1" name=""/>
        <p:cNvGrpSpPr/>
        <p:nvPr/>
      </p:nvGrpSpPr>
      <p:grpSpPr>
        <a:xfrm>
          <a:off x="0" y="0"/>
          <a:ext cx="0" cy="0"/>
          <a:chOff x="0" y="0"/>
          <a:chExt cx="0" cy="0"/>
        </a:xfrm>
      </p:grpSpPr>
      <p:cxnSp>
        <p:nvCxnSpPr>
          <p:cNvPr id="5" name="Connecteur droit 13"/>
          <p:cNvCxnSpPr/>
          <p:nvPr userDrawn="1"/>
        </p:nvCxnSpPr>
        <p:spPr>
          <a:xfrm>
            <a:off x="3897313" y="0"/>
            <a:ext cx="0" cy="2081213"/>
          </a:xfrm>
          <a:prstGeom prst="line">
            <a:avLst/>
          </a:prstGeom>
          <a:ln w="12700">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pic>
        <p:nvPicPr>
          <p:cNvPr id="6" name="Image 17"/>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341313" y="328613"/>
            <a:ext cx="17573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27892" y="2110323"/>
            <a:ext cx="8173847" cy="812530"/>
          </a:xfrm>
          <a:prstGeom prst="rect">
            <a:avLst/>
          </a:prstGeom>
        </p:spPr>
        <p:txBody>
          <a:bodyPr anchor="b">
            <a:noAutofit/>
          </a:bodyPr>
          <a:lstStyle>
            <a:lvl1pPr algn="l">
              <a:defRPr sz="2600" b="1" cap="all" baseline="0">
                <a:solidFill>
                  <a:schemeClr val="bg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427893" y="2959895"/>
            <a:ext cx="8173846" cy="535531"/>
          </a:xfrm>
          <a:prstGeom prst="rect">
            <a:avLst/>
          </a:prstGeom>
        </p:spPr>
        <p:txBody>
          <a:bodyPr>
            <a:noAutofit/>
          </a:bodyPr>
          <a:lstStyle>
            <a:lvl1pPr marL="0" indent="0" algn="l">
              <a:buNone/>
              <a:defRPr sz="1600" cap="all" baseline="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s-ES"/>
              <a:t>Haga clic para modificar el estilo de subtítulo del patrón</a:t>
            </a:r>
            <a:endParaRPr lang="en-US" dirty="0"/>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80433" y="239182"/>
            <a:ext cx="1385319" cy="1458471"/>
          </a:xfrm>
          <a:prstGeom prst="rect">
            <a:avLst/>
          </a:prstGeom>
        </p:spPr>
      </p:pic>
    </p:spTree>
    <p:extLst>
      <p:ext uri="{BB962C8B-B14F-4D97-AF65-F5344CB8AC3E}">
        <p14:creationId xmlns:p14="http://schemas.microsoft.com/office/powerpoint/2010/main" val="1060241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et contenu img 3">
    <p:spTree>
      <p:nvGrpSpPr>
        <p:cNvPr id="1" name=""/>
        <p:cNvGrpSpPr/>
        <p:nvPr/>
      </p:nvGrpSpPr>
      <p:grpSpPr>
        <a:xfrm>
          <a:off x="0" y="0"/>
          <a:ext cx="0" cy="0"/>
          <a:chOff x="0" y="0"/>
          <a:chExt cx="0" cy="0"/>
        </a:xfrm>
      </p:grpSpPr>
      <p:cxnSp>
        <p:nvCxnSpPr>
          <p:cNvPr id="10" name="Connecteur droit 24"/>
          <p:cNvCxnSpPr>
            <a:cxnSpLocks/>
          </p:cNvCxnSpPr>
          <p:nvPr userDrawn="1"/>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sp>
        <p:nvSpPr>
          <p:cNvPr id="5" name="Espace réservé pour une image  4"/>
          <p:cNvSpPr>
            <a:spLocks noGrp="1"/>
          </p:cNvSpPr>
          <p:nvPr>
            <p:ph type="pic" sz="quarter" idx="19"/>
          </p:nvPr>
        </p:nvSpPr>
        <p:spPr>
          <a:xfrm>
            <a:off x="5408613" y="0"/>
            <a:ext cx="3735387" cy="4716000"/>
          </a:xfrm>
          <a:prstGeom prst="rect">
            <a:avLst/>
          </a:prstGeom>
        </p:spPr>
        <p:txBody>
          <a:bodyPr anchor="ctr" anchorCtr="0"/>
          <a:lstStyle>
            <a:lvl1pPr marL="0" indent="0" algn="ctr">
              <a:buFontTx/>
              <a:buNone/>
              <a:defRPr sz="1200"/>
            </a:lvl1pPr>
          </a:lstStyle>
          <a:p>
            <a:pPr lvl="0"/>
            <a:r>
              <a:rPr lang="es-ES" noProof="0"/>
              <a:t>Haga clic en el icono para agregar una imagen</a:t>
            </a:r>
            <a:endParaRPr lang="fr-FR" noProof="0" dirty="0"/>
          </a:p>
        </p:txBody>
      </p:sp>
      <p:sp>
        <p:nvSpPr>
          <p:cNvPr id="2" name="Title 1"/>
          <p:cNvSpPr>
            <a:spLocks noGrp="1"/>
          </p:cNvSpPr>
          <p:nvPr>
            <p:ph type="title"/>
          </p:nvPr>
        </p:nvSpPr>
        <p:spPr>
          <a:xfrm>
            <a:off x="419329" y="174692"/>
            <a:ext cx="4642922" cy="369332"/>
          </a:xfrm>
          <a:prstGeom prst="rect">
            <a:avLst/>
          </a:prstGeom>
        </p:spPr>
        <p:txBody>
          <a:bodyPr/>
          <a:lstStyle/>
          <a:p>
            <a:r>
              <a:rPr lang="es-ES"/>
              <a:t>Haga clic para modificar el estilo de título del patrón</a:t>
            </a:r>
            <a:endParaRPr lang="en-US" dirty="0"/>
          </a:p>
        </p:txBody>
      </p:sp>
      <p:sp>
        <p:nvSpPr>
          <p:cNvPr id="16" name="Content Placeholder 2"/>
          <p:cNvSpPr>
            <a:spLocks noGrp="1"/>
          </p:cNvSpPr>
          <p:nvPr>
            <p:ph idx="14"/>
          </p:nvPr>
        </p:nvSpPr>
        <p:spPr>
          <a:xfrm>
            <a:off x="528811" y="2046758"/>
            <a:ext cx="997027" cy="288819"/>
          </a:xfrm>
          <a:prstGeom prst="rect">
            <a:avLst/>
          </a:prstGeom>
          <a:ln w="19050">
            <a:solidFill>
              <a:schemeClr val="accent1"/>
            </a:solidFill>
          </a:ln>
        </p:spPr>
        <p:txBody>
          <a:bodyPr wrap="square" lIns="0" rIns="0" anchor="ctr" anchorCtr="0">
            <a:noAutofit/>
          </a:bodyPr>
          <a:lstStyle>
            <a:lvl1pPr marL="0" indent="0" algn="ctr">
              <a:buFontTx/>
              <a:buNone/>
              <a:defRPr sz="1000" cap="all" baseline="0">
                <a:solidFill>
                  <a:schemeClr val="accent1"/>
                </a:solidFill>
              </a:defRPr>
            </a:lvl1pPr>
          </a:lstStyle>
          <a:p>
            <a:pPr lvl="0"/>
            <a:r>
              <a:rPr lang="es-ES"/>
              <a:t>Haga clic para modificar el estilo de texto del patrón</a:t>
            </a:r>
          </a:p>
        </p:txBody>
      </p:sp>
      <p:sp>
        <p:nvSpPr>
          <p:cNvPr id="17" name="Content Placeholder 2"/>
          <p:cNvSpPr>
            <a:spLocks noGrp="1"/>
          </p:cNvSpPr>
          <p:nvPr>
            <p:ph idx="15"/>
          </p:nvPr>
        </p:nvSpPr>
        <p:spPr>
          <a:xfrm>
            <a:off x="2891929" y="2046758"/>
            <a:ext cx="997027" cy="288819"/>
          </a:xfrm>
          <a:prstGeom prst="rect">
            <a:avLst/>
          </a:prstGeom>
          <a:ln w="19050">
            <a:solidFill>
              <a:schemeClr val="accent1"/>
            </a:solidFill>
          </a:ln>
        </p:spPr>
        <p:txBody>
          <a:bodyPr wrap="square" lIns="0" rIns="0" anchor="ctr" anchorCtr="0">
            <a:noAutofit/>
          </a:bodyPr>
          <a:lstStyle>
            <a:lvl1pPr marL="0" indent="0" algn="ctr">
              <a:buFontTx/>
              <a:buNone/>
              <a:defRPr sz="1000" cap="all" baseline="0">
                <a:solidFill>
                  <a:schemeClr val="accent1"/>
                </a:solidFill>
              </a:defRPr>
            </a:lvl1pPr>
          </a:lstStyle>
          <a:p>
            <a:pPr lvl="0"/>
            <a:r>
              <a:rPr lang="es-ES"/>
              <a:t>Haga clic para modificar el estilo de texto del patrón</a:t>
            </a:r>
          </a:p>
        </p:txBody>
      </p:sp>
      <p:sp>
        <p:nvSpPr>
          <p:cNvPr id="18" name="Content Placeholder 2"/>
          <p:cNvSpPr>
            <a:spLocks noGrp="1"/>
          </p:cNvSpPr>
          <p:nvPr>
            <p:ph idx="16"/>
          </p:nvPr>
        </p:nvSpPr>
        <p:spPr>
          <a:xfrm>
            <a:off x="419330" y="2498447"/>
            <a:ext cx="2142093" cy="502702"/>
          </a:xfrm>
          <a:prstGeom prst="rect">
            <a:avLst/>
          </a:prstGeom>
        </p:spPr>
        <p:txBody>
          <a:bodyPr wrap="square">
            <a:spAutoFit/>
          </a:bodyPr>
          <a:lstStyle>
            <a:lvl1pPr marL="0" indent="0">
              <a:lnSpc>
                <a:spcPts val="1400"/>
              </a:lnSpc>
              <a:spcBef>
                <a:spcPts val="0"/>
              </a:spcBef>
              <a:buFontTx/>
              <a:buNone/>
              <a:defRPr sz="1000" cap="none" baseline="0">
                <a:solidFill>
                  <a:schemeClr val="accent4">
                    <a:lumMod val="50000"/>
                  </a:schemeClr>
                </a:solidFill>
              </a:defRPr>
            </a:lvl1pPr>
          </a:lstStyle>
          <a:p>
            <a:pPr lvl="0"/>
            <a:r>
              <a:rPr lang="es-ES"/>
              <a:t>Haga clic para modificar el estilo de texto del patrón</a:t>
            </a:r>
          </a:p>
          <a:p>
            <a:pPr lvl="1"/>
            <a:r>
              <a:rPr lang="es-ES"/>
              <a:t>Segundo nivel</a:t>
            </a:r>
          </a:p>
        </p:txBody>
      </p:sp>
      <p:sp>
        <p:nvSpPr>
          <p:cNvPr id="19" name="Content Placeholder 2"/>
          <p:cNvSpPr>
            <a:spLocks noGrp="1"/>
          </p:cNvSpPr>
          <p:nvPr>
            <p:ph idx="17"/>
          </p:nvPr>
        </p:nvSpPr>
        <p:spPr>
          <a:xfrm>
            <a:off x="2782448" y="2498447"/>
            <a:ext cx="2142093" cy="502702"/>
          </a:xfrm>
          <a:prstGeom prst="rect">
            <a:avLst/>
          </a:prstGeom>
        </p:spPr>
        <p:txBody>
          <a:bodyPr wrap="square">
            <a:spAutoFit/>
          </a:bodyPr>
          <a:lstStyle>
            <a:lvl1pPr marL="0" indent="0">
              <a:lnSpc>
                <a:spcPts val="1400"/>
              </a:lnSpc>
              <a:spcBef>
                <a:spcPts val="0"/>
              </a:spcBef>
              <a:buFontTx/>
              <a:buNone/>
              <a:defRPr sz="1000" cap="none" baseline="0">
                <a:solidFill>
                  <a:schemeClr val="accent4">
                    <a:lumMod val="50000"/>
                  </a:schemeClr>
                </a:solidFill>
              </a:defRPr>
            </a:lvl1pPr>
          </a:lstStyle>
          <a:p>
            <a:pPr lvl="0"/>
            <a:r>
              <a:rPr lang="es-ES"/>
              <a:t>Haga clic para modificar el estilo de texto del patrón</a:t>
            </a:r>
          </a:p>
          <a:p>
            <a:pPr lvl="1"/>
            <a:r>
              <a:rPr lang="es-ES"/>
              <a:t>Segundo nivel</a:t>
            </a:r>
          </a:p>
        </p:txBody>
      </p:sp>
      <p:sp>
        <p:nvSpPr>
          <p:cNvPr id="22" name="Content Placeholder 2"/>
          <p:cNvSpPr>
            <a:spLocks noGrp="1"/>
          </p:cNvSpPr>
          <p:nvPr>
            <p:ph idx="18"/>
          </p:nvPr>
        </p:nvSpPr>
        <p:spPr>
          <a:xfrm>
            <a:off x="419329" y="3960480"/>
            <a:ext cx="4649676" cy="292388"/>
          </a:xfrm>
          <a:prstGeom prst="rect">
            <a:avLst/>
          </a:prstGeom>
        </p:spPr>
        <p:txBody>
          <a:bodyPr anchor="ctr" anchorCtr="0">
            <a:spAutoFit/>
          </a:bodyPr>
          <a:lstStyle>
            <a:lvl1pPr marL="0" indent="0">
              <a:buFontTx/>
              <a:buNone/>
              <a:defRPr sz="1300" cap="all" baseline="0">
                <a:solidFill>
                  <a:schemeClr val="accent1"/>
                </a:solidFill>
              </a:defRPr>
            </a:lvl1pPr>
          </a:lstStyle>
          <a:p>
            <a:pPr lvl="0"/>
            <a:r>
              <a:rPr lang="es-ES"/>
              <a:t>Haga clic para modificar el estilo de texto del patrón</a:t>
            </a:r>
          </a:p>
        </p:txBody>
      </p:sp>
      <p:sp>
        <p:nvSpPr>
          <p:cNvPr id="23" name="Espace réservé du texte 11"/>
          <p:cNvSpPr>
            <a:spLocks noGrp="1"/>
          </p:cNvSpPr>
          <p:nvPr>
            <p:ph type="body" sz="quarter" idx="10"/>
          </p:nvPr>
        </p:nvSpPr>
        <p:spPr>
          <a:xfrm>
            <a:off x="415926" y="787400"/>
            <a:ext cx="4649296" cy="115223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fr-FR" dirty="0"/>
          </a:p>
        </p:txBody>
      </p:sp>
      <p:sp>
        <p:nvSpPr>
          <p:cNvPr id="11" name="Slide Number Placeholder 5"/>
          <p:cNvSpPr>
            <a:spLocks noGrp="1"/>
          </p:cNvSpPr>
          <p:nvPr>
            <p:ph type="sldNum" sz="quarter" idx="20"/>
          </p:nvPr>
        </p:nvSpPr>
        <p:spPr>
          <a:xfrm>
            <a:off x="4763" y="4800600"/>
            <a:ext cx="582612" cy="274638"/>
          </a:xfrm>
          <a:prstGeom prst="rect">
            <a:avLst/>
          </a:prstGeom>
        </p:spPr>
        <p:txBody>
          <a:bodyPr/>
          <a:lstStyle>
            <a:lvl1pPr algn="l">
              <a:defRPr sz="900">
                <a:solidFill>
                  <a:schemeClr val="accent5">
                    <a:lumMod val="50000"/>
                  </a:schemeClr>
                </a:solidFill>
              </a:defRPr>
            </a:lvl1pPr>
          </a:lstStyle>
          <a:p>
            <a:pPr>
              <a:defRPr/>
            </a:pPr>
            <a:r>
              <a:rPr lang="fr-FR"/>
              <a:t>///</a:t>
            </a:r>
            <a:r>
              <a:rPr lang="fr-FR" sz="1000"/>
              <a:t> </a:t>
            </a:r>
            <a:fld id="{88F26917-B213-4460-9488-D09FA60325AC}" type="slidenum">
              <a:rPr lang="fr-FR" sz="1000" smtClean="0"/>
              <a:pPr>
                <a:defRPr/>
              </a:pPr>
              <a:t>‹N°›</a:t>
            </a:fld>
            <a:endParaRPr lang="fr-FR" sz="1000"/>
          </a:p>
        </p:txBody>
      </p:sp>
      <p:sp>
        <p:nvSpPr>
          <p:cNvPr id="12" name="Espace réservé du pied de page 3"/>
          <p:cNvSpPr>
            <a:spLocks noGrp="1"/>
          </p:cNvSpPr>
          <p:nvPr>
            <p:ph type="ftr" sz="quarter" idx="21"/>
          </p:nvPr>
        </p:nvSpPr>
        <p:spPr>
          <a:xfrm>
            <a:off x="679450" y="4846638"/>
            <a:ext cx="2093913" cy="169862"/>
          </a:xfrm>
          <a:prstGeom prst="rect">
            <a:avLst/>
          </a:prstGeom>
        </p:spPr>
        <p:txBody>
          <a:bodyPr/>
          <a:lstStyle>
            <a:lvl1pPr algn="l">
              <a:defRPr sz="500">
                <a:solidFill>
                  <a:schemeClr val="accent5">
                    <a:lumMod val="50000"/>
                  </a:schemeClr>
                </a:solidFill>
              </a:defRPr>
            </a:lvl1pPr>
          </a:lstStyle>
          <a:p>
            <a:pPr>
              <a:defRPr/>
            </a:pPr>
            <a:r>
              <a:rPr lang="fr-FR"/>
              <a:t>xxxxx</a:t>
            </a:r>
          </a:p>
        </p:txBody>
      </p:sp>
      <p:sp>
        <p:nvSpPr>
          <p:cNvPr id="13" name="Espace réservé de la date 4"/>
          <p:cNvSpPr>
            <a:spLocks noGrp="1"/>
          </p:cNvSpPr>
          <p:nvPr>
            <p:ph type="dt" sz="half" idx="22"/>
          </p:nvPr>
        </p:nvSpPr>
        <p:spPr>
          <a:xfrm>
            <a:off x="717550" y="4733925"/>
            <a:ext cx="2057400" cy="169863"/>
          </a:xfrm>
          <a:prstGeom prst="rect">
            <a:avLst/>
          </a:prstGeom>
        </p:spPr>
        <p:txBody>
          <a:bodyPr/>
          <a:lstStyle>
            <a:lvl1pPr algn="l">
              <a:defRPr sz="500">
                <a:solidFill>
                  <a:schemeClr val="accent5">
                    <a:lumMod val="50000"/>
                  </a:schemeClr>
                </a:solidFill>
              </a:defRPr>
            </a:lvl1pPr>
          </a:lstStyle>
          <a:p>
            <a:pPr>
              <a:defRPr/>
            </a:pPr>
            <a:fld id="{A5BE7212-421E-4463-94B2-6D000B59CC68}" type="datetime1">
              <a:rPr lang="fr-FR"/>
              <a:pPr>
                <a:defRPr/>
              </a:pPr>
              <a:t>15/06/2025</a:t>
            </a:fld>
            <a:endParaRPr lang="fr-FR" dirty="0"/>
          </a:p>
        </p:txBody>
      </p:sp>
    </p:spTree>
    <p:extLst>
      <p:ext uri="{BB962C8B-B14F-4D97-AF65-F5344CB8AC3E}">
        <p14:creationId xmlns:p14="http://schemas.microsoft.com/office/powerpoint/2010/main" val="103344912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p>
        </p:txBody>
      </p:sp>
      <p:sp>
        <p:nvSpPr>
          <p:cNvPr id="4" name="Footer Placeholder 3"/>
          <p:cNvSpPr>
            <a:spLocks noGrp="1"/>
          </p:cNvSpPr>
          <p:nvPr>
            <p:ph type="ftr" sz="quarter" idx="11"/>
          </p:nvPr>
        </p:nvSpPr>
        <p:spPr/>
        <p:txBody>
          <a:bodyPr/>
          <a:lstStyle>
            <a:lvl1pPr>
              <a:defRPr/>
            </a:lvl1pPr>
          </a:lstStyle>
          <a:p>
            <a:endParaRPr lang="en-GB" altLang="en-US"/>
          </a:p>
        </p:txBody>
      </p:sp>
      <p:sp>
        <p:nvSpPr>
          <p:cNvPr id="5" name="Slide Number Placeholder 4"/>
          <p:cNvSpPr>
            <a:spLocks noGrp="1"/>
          </p:cNvSpPr>
          <p:nvPr>
            <p:ph type="sldNum" sz="quarter" idx="12"/>
          </p:nvPr>
        </p:nvSpPr>
        <p:spPr/>
        <p:txBody>
          <a:bodyPr/>
          <a:lstStyle>
            <a:lvl1pPr>
              <a:defRPr/>
            </a:lvl1pPr>
          </a:lstStyle>
          <a:p>
            <a:fld id="{23AC6F00-6FDC-4FA6-987B-EEC3B3731909}" type="slidenum">
              <a:rPr lang="en-GB" altLang="en-US"/>
              <a:pPr/>
              <a:t>‹N°›</a:t>
            </a:fld>
            <a:endParaRPr lang="en-GB" altLang="en-US"/>
          </a:p>
        </p:txBody>
      </p:sp>
    </p:spTree>
    <p:extLst>
      <p:ext uri="{BB962C8B-B14F-4D97-AF65-F5344CB8AC3E}">
        <p14:creationId xmlns:p14="http://schemas.microsoft.com/office/powerpoint/2010/main" val="27515126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p>
        </p:txBody>
      </p:sp>
      <p:sp>
        <p:nvSpPr>
          <p:cNvPr id="3" name="Footer Placeholder 2"/>
          <p:cNvSpPr>
            <a:spLocks noGrp="1"/>
          </p:cNvSpPr>
          <p:nvPr>
            <p:ph type="ftr" sz="quarter" idx="11"/>
          </p:nvPr>
        </p:nvSpPr>
        <p:spPr/>
        <p:txBody>
          <a:bodyPr/>
          <a:lstStyle>
            <a:lvl1pPr>
              <a:defRPr/>
            </a:lvl1pPr>
          </a:lstStyle>
          <a:p>
            <a:endParaRPr lang="en-GB" altLang="en-US"/>
          </a:p>
        </p:txBody>
      </p:sp>
      <p:sp>
        <p:nvSpPr>
          <p:cNvPr id="4" name="Slide Number Placeholder 3"/>
          <p:cNvSpPr>
            <a:spLocks noGrp="1"/>
          </p:cNvSpPr>
          <p:nvPr>
            <p:ph type="sldNum" sz="quarter" idx="12"/>
          </p:nvPr>
        </p:nvSpPr>
        <p:spPr/>
        <p:txBody>
          <a:bodyPr/>
          <a:lstStyle>
            <a:lvl1pPr>
              <a:defRPr/>
            </a:lvl1pPr>
          </a:lstStyle>
          <a:p>
            <a:fld id="{48368E49-5889-4260-AABE-FEEF412E75DC}" type="slidenum">
              <a:rPr lang="en-GB" altLang="en-US"/>
              <a:pPr/>
              <a:t>‹N°›</a:t>
            </a:fld>
            <a:endParaRPr lang="en-GB" altLang="en-US"/>
          </a:p>
        </p:txBody>
      </p:sp>
    </p:spTree>
    <p:extLst>
      <p:ext uri="{BB962C8B-B14F-4D97-AF65-F5344CB8AC3E}">
        <p14:creationId xmlns:p14="http://schemas.microsoft.com/office/powerpoint/2010/main" val="30666765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p>
        </p:txBody>
      </p:sp>
      <p:sp>
        <p:nvSpPr>
          <p:cNvPr id="6" name="Footer Placeholder 5"/>
          <p:cNvSpPr>
            <a:spLocks noGrp="1"/>
          </p:cNvSpPr>
          <p:nvPr>
            <p:ph type="ftr" sz="quarter" idx="11"/>
          </p:nvPr>
        </p:nvSpPr>
        <p:spPr/>
        <p:txBody>
          <a:bodyPr/>
          <a:lstStyle>
            <a:lvl1pPr>
              <a:defRPr/>
            </a:lvl1pPr>
          </a:lstStyle>
          <a:p>
            <a:endParaRPr lang="en-GB" altLang="en-US"/>
          </a:p>
        </p:txBody>
      </p:sp>
      <p:sp>
        <p:nvSpPr>
          <p:cNvPr id="7" name="Slide Number Placeholder 6"/>
          <p:cNvSpPr>
            <a:spLocks noGrp="1"/>
          </p:cNvSpPr>
          <p:nvPr>
            <p:ph type="sldNum" sz="quarter" idx="12"/>
          </p:nvPr>
        </p:nvSpPr>
        <p:spPr/>
        <p:txBody>
          <a:bodyPr/>
          <a:lstStyle>
            <a:lvl1pPr>
              <a:defRPr/>
            </a:lvl1pPr>
          </a:lstStyle>
          <a:p>
            <a:fld id="{D7A9138E-6872-4E24-9035-9872E204F454}" type="slidenum">
              <a:rPr lang="en-GB" altLang="en-US"/>
              <a:pPr/>
              <a:t>‹N°›</a:t>
            </a:fld>
            <a:endParaRPr lang="en-GB" altLang="en-US"/>
          </a:p>
        </p:txBody>
      </p:sp>
    </p:spTree>
    <p:extLst>
      <p:ext uri="{BB962C8B-B14F-4D97-AF65-F5344CB8AC3E}">
        <p14:creationId xmlns:p14="http://schemas.microsoft.com/office/powerpoint/2010/main" val="27079481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p>
        </p:txBody>
      </p:sp>
      <p:sp>
        <p:nvSpPr>
          <p:cNvPr id="6" name="Footer Placeholder 5"/>
          <p:cNvSpPr>
            <a:spLocks noGrp="1"/>
          </p:cNvSpPr>
          <p:nvPr>
            <p:ph type="ftr" sz="quarter" idx="11"/>
          </p:nvPr>
        </p:nvSpPr>
        <p:spPr/>
        <p:txBody>
          <a:bodyPr/>
          <a:lstStyle>
            <a:lvl1pPr>
              <a:defRPr/>
            </a:lvl1pPr>
          </a:lstStyle>
          <a:p>
            <a:endParaRPr lang="en-GB" altLang="en-US"/>
          </a:p>
        </p:txBody>
      </p:sp>
      <p:sp>
        <p:nvSpPr>
          <p:cNvPr id="7" name="Slide Number Placeholder 6"/>
          <p:cNvSpPr>
            <a:spLocks noGrp="1"/>
          </p:cNvSpPr>
          <p:nvPr>
            <p:ph type="sldNum" sz="quarter" idx="12"/>
          </p:nvPr>
        </p:nvSpPr>
        <p:spPr/>
        <p:txBody>
          <a:bodyPr/>
          <a:lstStyle>
            <a:lvl1pPr>
              <a:defRPr/>
            </a:lvl1pPr>
          </a:lstStyle>
          <a:p>
            <a:fld id="{D2EBC20B-A940-441B-8AC9-F9C3B45E9D55}" type="slidenum">
              <a:rPr lang="en-GB" altLang="en-US"/>
              <a:pPr/>
              <a:t>‹N°›</a:t>
            </a:fld>
            <a:endParaRPr lang="en-GB" altLang="en-US"/>
          </a:p>
        </p:txBody>
      </p:sp>
    </p:spTree>
    <p:extLst>
      <p:ext uri="{BB962C8B-B14F-4D97-AF65-F5344CB8AC3E}">
        <p14:creationId xmlns:p14="http://schemas.microsoft.com/office/powerpoint/2010/main" val="35072410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B0F0DC27-13A9-4AFC-A3AA-B482CF0080A1}" type="slidenum">
              <a:rPr lang="en-GB" altLang="en-US"/>
              <a:pPr/>
              <a:t>‹N°›</a:t>
            </a:fld>
            <a:endParaRPr lang="en-GB" altLang="en-US"/>
          </a:p>
        </p:txBody>
      </p:sp>
    </p:spTree>
    <p:extLst>
      <p:ext uri="{BB962C8B-B14F-4D97-AF65-F5344CB8AC3E}">
        <p14:creationId xmlns:p14="http://schemas.microsoft.com/office/powerpoint/2010/main" val="25212201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4" y="1004887"/>
            <a:ext cx="2071687" cy="351115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95289" y="1004887"/>
            <a:ext cx="6067425" cy="35111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F678CC1D-E2F3-4C39-8D70-CA0331B43212}" type="slidenum">
              <a:rPr lang="en-GB" altLang="en-US"/>
              <a:pPr/>
              <a:t>‹N°›</a:t>
            </a:fld>
            <a:endParaRPr lang="en-GB" altLang="en-US"/>
          </a:p>
        </p:txBody>
      </p:sp>
    </p:spTree>
    <p:extLst>
      <p:ext uri="{BB962C8B-B14F-4D97-AF65-F5344CB8AC3E}">
        <p14:creationId xmlns:p14="http://schemas.microsoft.com/office/powerpoint/2010/main" val="2907197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et contenu 4">
    <p:spTree>
      <p:nvGrpSpPr>
        <p:cNvPr id="1" name=""/>
        <p:cNvGrpSpPr/>
        <p:nvPr/>
      </p:nvGrpSpPr>
      <p:grpSpPr>
        <a:xfrm>
          <a:off x="0" y="0"/>
          <a:ext cx="0" cy="0"/>
          <a:chOff x="0" y="0"/>
          <a:chExt cx="0" cy="0"/>
        </a:xfrm>
      </p:grpSpPr>
      <p:cxnSp>
        <p:nvCxnSpPr>
          <p:cNvPr id="11" name="Connecteur droit 24"/>
          <p:cNvCxnSpPr>
            <a:cxnSpLocks/>
          </p:cNvCxnSpPr>
          <p:nvPr userDrawn="1"/>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19329" y="174692"/>
            <a:ext cx="8331266" cy="369332"/>
          </a:xfrm>
          <a:prstGeom prst="rect">
            <a:avLst/>
          </a:prstGeom>
        </p:spPr>
        <p:txBody>
          <a:bodyPr/>
          <a:lstStyle/>
          <a:p>
            <a:r>
              <a:rPr lang="es-ES"/>
              <a:t>Haga clic para modificar el estilo de título del patrón</a:t>
            </a:r>
            <a:endParaRPr lang="en-US" dirty="0"/>
          </a:p>
        </p:txBody>
      </p:sp>
      <p:sp>
        <p:nvSpPr>
          <p:cNvPr id="16" name="Content Placeholder 2"/>
          <p:cNvSpPr>
            <a:spLocks noGrp="1"/>
          </p:cNvSpPr>
          <p:nvPr>
            <p:ph idx="14"/>
          </p:nvPr>
        </p:nvSpPr>
        <p:spPr>
          <a:xfrm>
            <a:off x="528811" y="2046758"/>
            <a:ext cx="997027" cy="288819"/>
          </a:xfrm>
          <a:prstGeom prst="rect">
            <a:avLst/>
          </a:prstGeom>
          <a:ln w="19050">
            <a:solidFill>
              <a:schemeClr val="accent1"/>
            </a:solidFill>
          </a:ln>
        </p:spPr>
        <p:txBody>
          <a:bodyPr wrap="square" lIns="0" rIns="0" anchor="ctr" anchorCtr="0">
            <a:noAutofit/>
          </a:bodyPr>
          <a:lstStyle>
            <a:lvl1pPr marL="0" indent="0" algn="ctr">
              <a:buFontTx/>
              <a:buNone/>
              <a:defRPr sz="1000" cap="all" baseline="0">
                <a:solidFill>
                  <a:schemeClr val="accent1"/>
                </a:solidFill>
              </a:defRPr>
            </a:lvl1pPr>
          </a:lstStyle>
          <a:p>
            <a:pPr lvl="0"/>
            <a:r>
              <a:rPr lang="es-ES"/>
              <a:t>Haga clic para modificar el estilo de texto del patrón</a:t>
            </a:r>
          </a:p>
        </p:txBody>
      </p:sp>
      <p:sp>
        <p:nvSpPr>
          <p:cNvPr id="17" name="Content Placeholder 2"/>
          <p:cNvSpPr>
            <a:spLocks noGrp="1"/>
          </p:cNvSpPr>
          <p:nvPr>
            <p:ph idx="15"/>
          </p:nvPr>
        </p:nvSpPr>
        <p:spPr>
          <a:xfrm>
            <a:off x="3462737" y="2046758"/>
            <a:ext cx="997027" cy="288819"/>
          </a:xfrm>
          <a:prstGeom prst="rect">
            <a:avLst/>
          </a:prstGeom>
          <a:ln w="19050">
            <a:solidFill>
              <a:schemeClr val="accent1"/>
            </a:solidFill>
          </a:ln>
        </p:spPr>
        <p:txBody>
          <a:bodyPr wrap="square" lIns="0" rIns="0" anchor="ctr" anchorCtr="0">
            <a:noAutofit/>
          </a:bodyPr>
          <a:lstStyle>
            <a:lvl1pPr marL="0" indent="0" algn="ctr">
              <a:buFontTx/>
              <a:buNone/>
              <a:defRPr sz="1000" cap="all" baseline="0">
                <a:solidFill>
                  <a:schemeClr val="accent1"/>
                </a:solidFill>
              </a:defRPr>
            </a:lvl1pPr>
          </a:lstStyle>
          <a:p>
            <a:pPr lvl="0"/>
            <a:r>
              <a:rPr lang="es-ES"/>
              <a:t>Haga clic para modificar el estilo de texto del patrón</a:t>
            </a:r>
          </a:p>
        </p:txBody>
      </p:sp>
      <p:sp>
        <p:nvSpPr>
          <p:cNvPr id="18" name="Content Placeholder 2"/>
          <p:cNvSpPr>
            <a:spLocks noGrp="1"/>
          </p:cNvSpPr>
          <p:nvPr>
            <p:ph idx="16"/>
          </p:nvPr>
        </p:nvSpPr>
        <p:spPr>
          <a:xfrm>
            <a:off x="419330" y="2498447"/>
            <a:ext cx="2142093" cy="502702"/>
          </a:xfrm>
          <a:prstGeom prst="rect">
            <a:avLst/>
          </a:prstGeom>
        </p:spPr>
        <p:txBody>
          <a:bodyPr wrap="square">
            <a:spAutoFit/>
          </a:bodyPr>
          <a:lstStyle>
            <a:lvl1pPr marL="0" indent="0">
              <a:lnSpc>
                <a:spcPts val="1400"/>
              </a:lnSpc>
              <a:spcBef>
                <a:spcPts val="0"/>
              </a:spcBef>
              <a:buFontTx/>
              <a:buNone/>
              <a:defRPr sz="1000" cap="none" baseline="0">
                <a:solidFill>
                  <a:schemeClr val="accent4">
                    <a:lumMod val="50000"/>
                  </a:schemeClr>
                </a:solidFill>
              </a:defRPr>
            </a:lvl1pPr>
          </a:lstStyle>
          <a:p>
            <a:pPr lvl="0"/>
            <a:r>
              <a:rPr lang="es-ES"/>
              <a:t>Haga clic para modificar el estilo de texto del patrón</a:t>
            </a:r>
          </a:p>
          <a:p>
            <a:pPr lvl="1"/>
            <a:r>
              <a:rPr lang="es-ES"/>
              <a:t>Segundo nivel</a:t>
            </a:r>
          </a:p>
        </p:txBody>
      </p:sp>
      <p:sp>
        <p:nvSpPr>
          <p:cNvPr id="19" name="Content Placeholder 2"/>
          <p:cNvSpPr>
            <a:spLocks noGrp="1"/>
          </p:cNvSpPr>
          <p:nvPr>
            <p:ph idx="17"/>
          </p:nvPr>
        </p:nvSpPr>
        <p:spPr>
          <a:xfrm>
            <a:off x="3353256" y="2498447"/>
            <a:ext cx="2142093" cy="502702"/>
          </a:xfrm>
          <a:prstGeom prst="rect">
            <a:avLst/>
          </a:prstGeom>
        </p:spPr>
        <p:txBody>
          <a:bodyPr wrap="square">
            <a:spAutoFit/>
          </a:bodyPr>
          <a:lstStyle>
            <a:lvl1pPr marL="0" indent="0">
              <a:lnSpc>
                <a:spcPts val="1400"/>
              </a:lnSpc>
              <a:spcBef>
                <a:spcPts val="0"/>
              </a:spcBef>
              <a:buFontTx/>
              <a:buNone/>
              <a:defRPr sz="1000" cap="none" baseline="0">
                <a:solidFill>
                  <a:schemeClr val="accent4">
                    <a:lumMod val="50000"/>
                  </a:schemeClr>
                </a:solidFill>
              </a:defRPr>
            </a:lvl1pPr>
          </a:lstStyle>
          <a:p>
            <a:pPr lvl="0"/>
            <a:r>
              <a:rPr lang="es-ES"/>
              <a:t>Haga clic para modificar el estilo de texto del patrón</a:t>
            </a:r>
          </a:p>
          <a:p>
            <a:pPr lvl="1"/>
            <a:r>
              <a:rPr lang="es-ES"/>
              <a:t>Segundo nivel</a:t>
            </a:r>
          </a:p>
        </p:txBody>
      </p:sp>
      <p:sp>
        <p:nvSpPr>
          <p:cNvPr id="22" name="Content Placeholder 2"/>
          <p:cNvSpPr>
            <a:spLocks noGrp="1"/>
          </p:cNvSpPr>
          <p:nvPr>
            <p:ph idx="18"/>
          </p:nvPr>
        </p:nvSpPr>
        <p:spPr>
          <a:xfrm>
            <a:off x="419329" y="3960480"/>
            <a:ext cx="4649676" cy="292388"/>
          </a:xfrm>
          <a:prstGeom prst="rect">
            <a:avLst/>
          </a:prstGeom>
        </p:spPr>
        <p:txBody>
          <a:bodyPr anchor="ctr" anchorCtr="0">
            <a:spAutoFit/>
          </a:bodyPr>
          <a:lstStyle>
            <a:lvl1pPr marL="0" indent="0">
              <a:buFontTx/>
              <a:buNone/>
              <a:defRPr sz="1300" cap="all" baseline="0">
                <a:solidFill>
                  <a:schemeClr val="accent1"/>
                </a:solidFill>
              </a:defRPr>
            </a:lvl1pPr>
          </a:lstStyle>
          <a:p>
            <a:pPr lvl="0"/>
            <a:r>
              <a:rPr lang="es-ES"/>
              <a:t>Haga clic para modificar el estilo de texto del patrón</a:t>
            </a:r>
          </a:p>
        </p:txBody>
      </p:sp>
      <p:sp>
        <p:nvSpPr>
          <p:cNvPr id="21" name="Content Placeholder 2"/>
          <p:cNvSpPr>
            <a:spLocks noGrp="1"/>
          </p:cNvSpPr>
          <p:nvPr>
            <p:ph idx="19"/>
          </p:nvPr>
        </p:nvSpPr>
        <p:spPr>
          <a:xfrm>
            <a:off x="6385578" y="2046758"/>
            <a:ext cx="997027" cy="288819"/>
          </a:xfrm>
          <a:prstGeom prst="rect">
            <a:avLst/>
          </a:prstGeom>
          <a:ln w="19050">
            <a:solidFill>
              <a:schemeClr val="accent1"/>
            </a:solidFill>
          </a:ln>
        </p:spPr>
        <p:txBody>
          <a:bodyPr wrap="square" lIns="0" rIns="0" anchor="ctr" anchorCtr="0">
            <a:noAutofit/>
          </a:bodyPr>
          <a:lstStyle>
            <a:lvl1pPr marL="0" indent="0" algn="ctr">
              <a:buFontTx/>
              <a:buNone/>
              <a:defRPr sz="1000" cap="all" baseline="0">
                <a:solidFill>
                  <a:schemeClr val="accent1"/>
                </a:solidFill>
              </a:defRPr>
            </a:lvl1pPr>
          </a:lstStyle>
          <a:p>
            <a:pPr lvl="0"/>
            <a:r>
              <a:rPr lang="es-ES"/>
              <a:t>Haga clic para modificar el estilo de texto del patrón</a:t>
            </a:r>
          </a:p>
        </p:txBody>
      </p:sp>
      <p:sp>
        <p:nvSpPr>
          <p:cNvPr id="26" name="Content Placeholder 2"/>
          <p:cNvSpPr>
            <a:spLocks noGrp="1"/>
          </p:cNvSpPr>
          <p:nvPr>
            <p:ph idx="20"/>
          </p:nvPr>
        </p:nvSpPr>
        <p:spPr>
          <a:xfrm>
            <a:off x="6276097" y="2498447"/>
            <a:ext cx="2142093" cy="502702"/>
          </a:xfrm>
          <a:prstGeom prst="rect">
            <a:avLst/>
          </a:prstGeom>
        </p:spPr>
        <p:txBody>
          <a:bodyPr wrap="square">
            <a:spAutoFit/>
          </a:bodyPr>
          <a:lstStyle>
            <a:lvl1pPr marL="0" indent="0">
              <a:lnSpc>
                <a:spcPts val="1400"/>
              </a:lnSpc>
              <a:spcBef>
                <a:spcPts val="0"/>
              </a:spcBef>
              <a:buFontTx/>
              <a:buNone/>
              <a:defRPr sz="1000" cap="none" baseline="0">
                <a:solidFill>
                  <a:schemeClr val="accent4">
                    <a:lumMod val="50000"/>
                  </a:schemeClr>
                </a:solidFill>
              </a:defRPr>
            </a:lvl1pPr>
          </a:lstStyle>
          <a:p>
            <a:pPr lvl="0"/>
            <a:r>
              <a:rPr lang="es-ES"/>
              <a:t>Haga clic para modificar el estilo de texto del patrón</a:t>
            </a:r>
          </a:p>
          <a:p>
            <a:pPr lvl="1"/>
            <a:r>
              <a:rPr lang="es-ES"/>
              <a:t>Segundo nivel</a:t>
            </a:r>
          </a:p>
        </p:txBody>
      </p:sp>
      <p:sp>
        <p:nvSpPr>
          <p:cNvPr id="24" name="Espace réservé du texte 11"/>
          <p:cNvSpPr>
            <a:spLocks noGrp="1"/>
          </p:cNvSpPr>
          <p:nvPr>
            <p:ph type="body" sz="quarter" idx="10"/>
          </p:nvPr>
        </p:nvSpPr>
        <p:spPr>
          <a:xfrm>
            <a:off x="415925" y="787400"/>
            <a:ext cx="8323521" cy="115223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fr-FR" dirty="0"/>
          </a:p>
        </p:txBody>
      </p:sp>
      <p:sp>
        <p:nvSpPr>
          <p:cNvPr id="12" name="Slide Number Placeholder 5"/>
          <p:cNvSpPr>
            <a:spLocks noGrp="1"/>
          </p:cNvSpPr>
          <p:nvPr>
            <p:ph type="sldNum" sz="quarter" idx="21"/>
          </p:nvPr>
        </p:nvSpPr>
        <p:spPr>
          <a:xfrm>
            <a:off x="4763" y="4800600"/>
            <a:ext cx="582612" cy="274638"/>
          </a:xfrm>
          <a:prstGeom prst="rect">
            <a:avLst/>
          </a:prstGeom>
        </p:spPr>
        <p:txBody>
          <a:bodyPr/>
          <a:lstStyle>
            <a:lvl1pPr algn="l">
              <a:defRPr sz="900">
                <a:solidFill>
                  <a:schemeClr val="accent5">
                    <a:lumMod val="50000"/>
                  </a:schemeClr>
                </a:solidFill>
              </a:defRPr>
            </a:lvl1pPr>
          </a:lstStyle>
          <a:p>
            <a:pPr>
              <a:defRPr/>
            </a:pPr>
            <a:r>
              <a:rPr lang="fr-FR"/>
              <a:t>///</a:t>
            </a:r>
            <a:r>
              <a:rPr lang="fr-FR" sz="1000"/>
              <a:t> </a:t>
            </a:r>
            <a:fld id="{1CA8608B-05CF-48A0-87E6-090373091E47}" type="slidenum">
              <a:rPr lang="fr-FR" sz="1000" smtClean="0"/>
              <a:pPr>
                <a:defRPr/>
              </a:pPr>
              <a:t>‹N°›</a:t>
            </a:fld>
            <a:endParaRPr lang="fr-FR" sz="1000"/>
          </a:p>
        </p:txBody>
      </p:sp>
      <p:sp>
        <p:nvSpPr>
          <p:cNvPr id="13" name="Espace réservé du pied de page 3"/>
          <p:cNvSpPr>
            <a:spLocks noGrp="1"/>
          </p:cNvSpPr>
          <p:nvPr>
            <p:ph type="ftr" sz="quarter" idx="22"/>
          </p:nvPr>
        </p:nvSpPr>
        <p:spPr>
          <a:xfrm>
            <a:off x="679450" y="4846638"/>
            <a:ext cx="2093913" cy="169862"/>
          </a:xfrm>
          <a:prstGeom prst="rect">
            <a:avLst/>
          </a:prstGeom>
        </p:spPr>
        <p:txBody>
          <a:bodyPr/>
          <a:lstStyle>
            <a:lvl1pPr algn="l">
              <a:defRPr sz="500">
                <a:solidFill>
                  <a:schemeClr val="accent5">
                    <a:lumMod val="50000"/>
                  </a:schemeClr>
                </a:solidFill>
              </a:defRPr>
            </a:lvl1pPr>
          </a:lstStyle>
          <a:p>
            <a:pPr>
              <a:defRPr/>
            </a:pPr>
            <a:r>
              <a:rPr lang="fr-FR"/>
              <a:t>xxxxx</a:t>
            </a:r>
          </a:p>
        </p:txBody>
      </p:sp>
      <p:sp>
        <p:nvSpPr>
          <p:cNvPr id="14" name="Espace réservé de la date 4"/>
          <p:cNvSpPr>
            <a:spLocks noGrp="1"/>
          </p:cNvSpPr>
          <p:nvPr>
            <p:ph type="dt" sz="half" idx="23"/>
          </p:nvPr>
        </p:nvSpPr>
        <p:spPr>
          <a:xfrm>
            <a:off x="717550" y="4733925"/>
            <a:ext cx="2057400" cy="169863"/>
          </a:xfrm>
          <a:prstGeom prst="rect">
            <a:avLst/>
          </a:prstGeom>
        </p:spPr>
        <p:txBody>
          <a:bodyPr/>
          <a:lstStyle>
            <a:lvl1pPr algn="l">
              <a:defRPr sz="500">
                <a:solidFill>
                  <a:schemeClr val="accent5">
                    <a:lumMod val="50000"/>
                  </a:schemeClr>
                </a:solidFill>
              </a:defRPr>
            </a:lvl1pPr>
          </a:lstStyle>
          <a:p>
            <a:pPr>
              <a:defRPr/>
            </a:pPr>
            <a:fld id="{ADFA8788-A724-4C09-AA6B-BBAB051D4EBE}" type="datetime1">
              <a:rPr lang="fr-FR"/>
              <a:pPr>
                <a:defRPr/>
              </a:pPr>
              <a:t>15/06/2025</a:t>
            </a:fld>
            <a:endParaRPr lang="fr-FR" dirty="0"/>
          </a:p>
        </p:txBody>
      </p:sp>
    </p:spTree>
    <p:extLst>
      <p:ext uri="{BB962C8B-B14F-4D97-AF65-F5344CB8AC3E}">
        <p14:creationId xmlns:p14="http://schemas.microsoft.com/office/powerpoint/2010/main" val="872372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contenu 5">
    <p:spTree>
      <p:nvGrpSpPr>
        <p:cNvPr id="1" name=""/>
        <p:cNvGrpSpPr/>
        <p:nvPr/>
      </p:nvGrpSpPr>
      <p:grpSpPr>
        <a:xfrm>
          <a:off x="0" y="0"/>
          <a:ext cx="0" cy="0"/>
          <a:chOff x="0" y="0"/>
          <a:chExt cx="0" cy="0"/>
        </a:xfrm>
      </p:grpSpPr>
      <p:sp>
        <p:nvSpPr>
          <p:cNvPr id="11" name="Rectangle 8"/>
          <p:cNvSpPr/>
          <p:nvPr userDrawn="1"/>
        </p:nvSpPr>
        <p:spPr>
          <a:xfrm>
            <a:off x="4763" y="0"/>
            <a:ext cx="5395912" cy="47164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fontAlgn="auto">
              <a:spcBef>
                <a:spcPts val="0"/>
              </a:spcBef>
              <a:spcAft>
                <a:spcPts val="0"/>
              </a:spcAft>
              <a:defRPr/>
            </a:pPr>
            <a:endParaRPr lang="fr-FR" sz="2400"/>
          </a:p>
        </p:txBody>
      </p:sp>
      <p:cxnSp>
        <p:nvCxnSpPr>
          <p:cNvPr id="12" name="Connecteur droit 5"/>
          <p:cNvCxnSpPr>
            <a:cxnSpLocks/>
          </p:cNvCxnSpPr>
          <p:nvPr userDrawn="1"/>
        </p:nvCxnSpPr>
        <p:spPr>
          <a:xfrm>
            <a:off x="384175" y="0"/>
            <a:ext cx="0" cy="419100"/>
          </a:xfrm>
          <a:prstGeom prst="line">
            <a:avLst/>
          </a:prstGeom>
          <a:ln w="12700">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pic>
        <p:nvPicPr>
          <p:cNvPr id="13" name="Graphique 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98513" y="1349375"/>
            <a:ext cx="5810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19329" y="174692"/>
            <a:ext cx="4642922" cy="369332"/>
          </a:xfrm>
          <a:prstGeom prst="rect">
            <a:avLst/>
          </a:prstGeom>
        </p:spPr>
        <p:txBody>
          <a:bodyPr/>
          <a:lstStyle>
            <a:lvl1pPr>
              <a:defRPr>
                <a:solidFill>
                  <a:schemeClr val="bg1"/>
                </a:solidFill>
              </a:defRPr>
            </a:lvl1pPr>
          </a:lstStyle>
          <a:p>
            <a:r>
              <a:rPr lang="es-ES"/>
              <a:t>Haga clic para modificar el estilo de título del patrón</a:t>
            </a:r>
            <a:endParaRPr lang="en-US" dirty="0"/>
          </a:p>
        </p:txBody>
      </p:sp>
      <p:sp>
        <p:nvSpPr>
          <p:cNvPr id="17" name="Espace réservé pour une image  16"/>
          <p:cNvSpPr>
            <a:spLocks noGrp="1"/>
          </p:cNvSpPr>
          <p:nvPr>
            <p:ph type="pic" sz="quarter" idx="13"/>
          </p:nvPr>
        </p:nvSpPr>
        <p:spPr>
          <a:xfrm>
            <a:off x="6350000" y="524933"/>
            <a:ext cx="1846263" cy="1157817"/>
          </a:xfrm>
          <a:prstGeom prst="rect">
            <a:avLst/>
          </a:prstGeom>
        </p:spPr>
        <p:txBody>
          <a:bodyPr anchor="ctr" anchorCtr="0"/>
          <a:lstStyle>
            <a:lvl1pPr marL="0" indent="0" algn="ctr">
              <a:buFontTx/>
              <a:buNone/>
              <a:defRPr sz="1200"/>
            </a:lvl1pPr>
          </a:lstStyle>
          <a:p>
            <a:pPr lvl="0"/>
            <a:r>
              <a:rPr lang="es-ES" noProof="0"/>
              <a:t>Haga clic en el icono para agregar una imagen</a:t>
            </a:r>
            <a:endParaRPr lang="fr-FR" noProof="0"/>
          </a:p>
        </p:txBody>
      </p:sp>
      <p:sp>
        <p:nvSpPr>
          <p:cNvPr id="18" name="Espace réservé pour une image  16"/>
          <p:cNvSpPr>
            <a:spLocks noGrp="1"/>
          </p:cNvSpPr>
          <p:nvPr>
            <p:ph type="pic" sz="quarter" idx="14"/>
          </p:nvPr>
        </p:nvSpPr>
        <p:spPr>
          <a:xfrm>
            <a:off x="6350000" y="1775177"/>
            <a:ext cx="1846263" cy="1157817"/>
          </a:xfrm>
          <a:prstGeom prst="rect">
            <a:avLst/>
          </a:prstGeom>
        </p:spPr>
        <p:txBody>
          <a:bodyPr anchor="ctr" anchorCtr="0"/>
          <a:lstStyle>
            <a:lvl1pPr marL="0" indent="0" algn="ctr">
              <a:buFontTx/>
              <a:buNone/>
              <a:defRPr sz="1200"/>
            </a:lvl1pPr>
          </a:lstStyle>
          <a:p>
            <a:pPr lvl="0"/>
            <a:r>
              <a:rPr lang="es-ES" noProof="0"/>
              <a:t>Haga clic en el icono para agregar una imagen</a:t>
            </a:r>
            <a:endParaRPr lang="fr-FR" noProof="0"/>
          </a:p>
        </p:txBody>
      </p:sp>
      <p:sp>
        <p:nvSpPr>
          <p:cNvPr id="19" name="Espace réservé pour une image  16"/>
          <p:cNvSpPr>
            <a:spLocks noGrp="1"/>
          </p:cNvSpPr>
          <p:nvPr>
            <p:ph type="pic" sz="quarter" idx="15"/>
          </p:nvPr>
        </p:nvSpPr>
        <p:spPr>
          <a:xfrm>
            <a:off x="6350000" y="3025423"/>
            <a:ext cx="1846263" cy="1157817"/>
          </a:xfrm>
          <a:prstGeom prst="rect">
            <a:avLst/>
          </a:prstGeom>
        </p:spPr>
        <p:txBody>
          <a:bodyPr anchor="ctr" anchorCtr="0"/>
          <a:lstStyle>
            <a:lvl1pPr marL="0" indent="0" algn="ctr">
              <a:buFontTx/>
              <a:buNone/>
              <a:defRPr sz="1200"/>
            </a:lvl1pPr>
          </a:lstStyle>
          <a:p>
            <a:pPr lvl="0"/>
            <a:r>
              <a:rPr lang="es-ES" noProof="0"/>
              <a:t>Haga clic en el icono para agregar una imagen</a:t>
            </a:r>
            <a:endParaRPr lang="fr-FR" noProof="0"/>
          </a:p>
        </p:txBody>
      </p:sp>
      <p:sp>
        <p:nvSpPr>
          <p:cNvPr id="21" name="Content Placeholder 2"/>
          <p:cNvSpPr>
            <a:spLocks noGrp="1"/>
          </p:cNvSpPr>
          <p:nvPr>
            <p:ph idx="1"/>
          </p:nvPr>
        </p:nvSpPr>
        <p:spPr>
          <a:xfrm>
            <a:off x="1565462" y="1579770"/>
            <a:ext cx="3496791" cy="293798"/>
          </a:xfrm>
          <a:prstGeom prst="rect">
            <a:avLst/>
          </a:prstGeom>
        </p:spPr>
        <p:txBody>
          <a:bodyPr wrap="square" anchor="b" anchorCtr="0">
            <a:spAutoFit/>
          </a:bodyPr>
          <a:lstStyle>
            <a:lvl1pPr marL="0" indent="0">
              <a:lnSpc>
                <a:spcPts val="1660"/>
              </a:lnSpc>
              <a:spcBef>
                <a:spcPts val="0"/>
              </a:spcBef>
              <a:buFontTx/>
              <a:buNone/>
              <a:defRPr sz="1300" cap="none" baseline="0">
                <a:solidFill>
                  <a:schemeClr val="bg2"/>
                </a:solidFill>
              </a:defRPr>
            </a:lvl1pPr>
          </a:lstStyle>
          <a:p>
            <a:pPr lvl="0"/>
            <a:r>
              <a:rPr lang="es-ES"/>
              <a:t>Haga clic para modificar el estilo de texto del patrón</a:t>
            </a:r>
          </a:p>
        </p:txBody>
      </p:sp>
      <p:sp>
        <p:nvSpPr>
          <p:cNvPr id="22" name="Content Placeholder 2"/>
          <p:cNvSpPr>
            <a:spLocks noGrp="1"/>
          </p:cNvSpPr>
          <p:nvPr>
            <p:ph idx="16"/>
          </p:nvPr>
        </p:nvSpPr>
        <p:spPr>
          <a:xfrm>
            <a:off x="1565462" y="2073632"/>
            <a:ext cx="3496791" cy="256160"/>
          </a:xfrm>
          <a:prstGeom prst="rect">
            <a:avLst/>
          </a:prstGeom>
        </p:spPr>
        <p:txBody>
          <a:bodyPr wrap="square">
            <a:spAutoFit/>
          </a:bodyPr>
          <a:lstStyle>
            <a:lvl1pPr marL="0" indent="0">
              <a:lnSpc>
                <a:spcPts val="1400"/>
              </a:lnSpc>
              <a:spcBef>
                <a:spcPts val="0"/>
              </a:spcBef>
              <a:buFontTx/>
              <a:buNone/>
              <a:defRPr sz="1000" cap="none" baseline="0">
                <a:solidFill>
                  <a:schemeClr val="bg1"/>
                </a:solidFill>
              </a:defRPr>
            </a:lvl1pPr>
          </a:lstStyle>
          <a:p>
            <a:pPr lvl="0"/>
            <a:r>
              <a:rPr lang="es-ES"/>
              <a:t>Haga clic para modificar el estilo de texto del patrón</a:t>
            </a:r>
          </a:p>
        </p:txBody>
      </p:sp>
      <p:sp>
        <p:nvSpPr>
          <p:cNvPr id="27" name="Content Placeholder 2"/>
          <p:cNvSpPr>
            <a:spLocks noGrp="1"/>
          </p:cNvSpPr>
          <p:nvPr>
            <p:ph idx="17"/>
          </p:nvPr>
        </p:nvSpPr>
        <p:spPr>
          <a:xfrm>
            <a:off x="5461348" y="1472600"/>
            <a:ext cx="809664" cy="215444"/>
          </a:xfrm>
          <a:prstGeom prst="rect">
            <a:avLst/>
          </a:prstGeom>
        </p:spPr>
        <p:txBody>
          <a:bodyPr wrap="square" anchor="b" anchorCtr="0">
            <a:spAutoFit/>
          </a:bodyPr>
          <a:lstStyle>
            <a:lvl1pPr marL="0" indent="0" algn="r">
              <a:buFontTx/>
              <a:buNone/>
              <a:defRPr sz="800" cap="none" baseline="0">
                <a:solidFill>
                  <a:schemeClr val="tx1"/>
                </a:solidFill>
              </a:defRPr>
            </a:lvl1pPr>
          </a:lstStyle>
          <a:p>
            <a:pPr lvl="0"/>
            <a:r>
              <a:rPr lang="es-ES"/>
              <a:t>Haga clic para modificar el estilo de texto del patrón</a:t>
            </a:r>
          </a:p>
        </p:txBody>
      </p:sp>
      <p:sp>
        <p:nvSpPr>
          <p:cNvPr id="28" name="Content Placeholder 2"/>
          <p:cNvSpPr>
            <a:spLocks noGrp="1"/>
          </p:cNvSpPr>
          <p:nvPr>
            <p:ph idx="18"/>
          </p:nvPr>
        </p:nvSpPr>
        <p:spPr>
          <a:xfrm>
            <a:off x="5461348" y="2706413"/>
            <a:ext cx="809664" cy="215444"/>
          </a:xfrm>
          <a:prstGeom prst="rect">
            <a:avLst/>
          </a:prstGeom>
        </p:spPr>
        <p:txBody>
          <a:bodyPr wrap="square" anchor="b" anchorCtr="0">
            <a:spAutoFit/>
          </a:bodyPr>
          <a:lstStyle>
            <a:lvl1pPr marL="0" indent="0" algn="r">
              <a:buFontTx/>
              <a:buNone/>
              <a:defRPr sz="800" cap="none" baseline="0">
                <a:solidFill>
                  <a:schemeClr val="tx1"/>
                </a:solidFill>
              </a:defRPr>
            </a:lvl1pPr>
          </a:lstStyle>
          <a:p>
            <a:pPr lvl="0"/>
            <a:r>
              <a:rPr lang="es-ES"/>
              <a:t>Haga clic para modificar el estilo de texto del patrón</a:t>
            </a:r>
          </a:p>
        </p:txBody>
      </p:sp>
      <p:sp>
        <p:nvSpPr>
          <p:cNvPr id="29" name="Content Placeholder 2"/>
          <p:cNvSpPr>
            <a:spLocks noGrp="1"/>
          </p:cNvSpPr>
          <p:nvPr>
            <p:ph idx="19"/>
          </p:nvPr>
        </p:nvSpPr>
        <p:spPr>
          <a:xfrm>
            <a:off x="5461348" y="3965279"/>
            <a:ext cx="809664" cy="215444"/>
          </a:xfrm>
          <a:prstGeom prst="rect">
            <a:avLst/>
          </a:prstGeom>
        </p:spPr>
        <p:txBody>
          <a:bodyPr wrap="square" anchor="b" anchorCtr="0">
            <a:spAutoFit/>
          </a:bodyPr>
          <a:lstStyle>
            <a:lvl1pPr marL="0" indent="0" algn="r">
              <a:buFontTx/>
              <a:buNone/>
              <a:defRPr sz="800" cap="none" baseline="0">
                <a:solidFill>
                  <a:schemeClr val="tx1"/>
                </a:solidFill>
              </a:defRPr>
            </a:lvl1pPr>
          </a:lstStyle>
          <a:p>
            <a:pPr lvl="0"/>
            <a:r>
              <a:rPr lang="es-ES"/>
              <a:t>Haga clic para modificar el estilo de texto del patrón</a:t>
            </a:r>
          </a:p>
        </p:txBody>
      </p:sp>
      <p:sp>
        <p:nvSpPr>
          <p:cNvPr id="14" name="Slide Number Placeholder 5"/>
          <p:cNvSpPr>
            <a:spLocks noGrp="1"/>
          </p:cNvSpPr>
          <p:nvPr>
            <p:ph type="sldNum" sz="quarter" idx="20"/>
          </p:nvPr>
        </p:nvSpPr>
        <p:spPr>
          <a:xfrm>
            <a:off x="4763" y="4800600"/>
            <a:ext cx="582612" cy="274638"/>
          </a:xfrm>
          <a:prstGeom prst="rect">
            <a:avLst/>
          </a:prstGeom>
        </p:spPr>
        <p:txBody>
          <a:bodyPr/>
          <a:lstStyle>
            <a:lvl1pPr algn="l">
              <a:defRPr sz="900">
                <a:solidFill>
                  <a:schemeClr val="accent5">
                    <a:lumMod val="50000"/>
                  </a:schemeClr>
                </a:solidFill>
              </a:defRPr>
            </a:lvl1pPr>
          </a:lstStyle>
          <a:p>
            <a:pPr>
              <a:defRPr/>
            </a:pPr>
            <a:r>
              <a:rPr lang="fr-FR"/>
              <a:t>///</a:t>
            </a:r>
            <a:r>
              <a:rPr lang="fr-FR" sz="1000"/>
              <a:t> </a:t>
            </a:r>
            <a:fld id="{EAD5C7AA-ED57-4E28-82F8-438C89141289}" type="slidenum">
              <a:rPr lang="fr-FR" sz="1000" smtClean="0"/>
              <a:pPr>
                <a:defRPr/>
              </a:pPr>
              <a:t>‹N°›</a:t>
            </a:fld>
            <a:endParaRPr lang="fr-FR" sz="1000"/>
          </a:p>
        </p:txBody>
      </p:sp>
      <p:sp>
        <p:nvSpPr>
          <p:cNvPr id="15" name="Espace réservé du pied de page 3"/>
          <p:cNvSpPr>
            <a:spLocks noGrp="1"/>
          </p:cNvSpPr>
          <p:nvPr>
            <p:ph type="ftr" sz="quarter" idx="21"/>
          </p:nvPr>
        </p:nvSpPr>
        <p:spPr>
          <a:xfrm>
            <a:off x="679450" y="4846638"/>
            <a:ext cx="2093913" cy="169862"/>
          </a:xfrm>
          <a:prstGeom prst="rect">
            <a:avLst/>
          </a:prstGeom>
        </p:spPr>
        <p:txBody>
          <a:bodyPr/>
          <a:lstStyle>
            <a:lvl1pPr algn="l">
              <a:defRPr sz="500">
                <a:solidFill>
                  <a:schemeClr val="accent5">
                    <a:lumMod val="50000"/>
                  </a:schemeClr>
                </a:solidFill>
              </a:defRPr>
            </a:lvl1pPr>
          </a:lstStyle>
          <a:p>
            <a:pPr>
              <a:defRPr/>
            </a:pPr>
            <a:r>
              <a:rPr lang="fr-FR"/>
              <a:t>xxxxx</a:t>
            </a:r>
          </a:p>
        </p:txBody>
      </p:sp>
      <p:sp>
        <p:nvSpPr>
          <p:cNvPr id="16" name="Espace réservé de la date 4"/>
          <p:cNvSpPr>
            <a:spLocks noGrp="1"/>
          </p:cNvSpPr>
          <p:nvPr>
            <p:ph type="dt" sz="half" idx="22"/>
          </p:nvPr>
        </p:nvSpPr>
        <p:spPr>
          <a:xfrm>
            <a:off x="717550" y="4733925"/>
            <a:ext cx="2057400" cy="169863"/>
          </a:xfrm>
          <a:prstGeom prst="rect">
            <a:avLst/>
          </a:prstGeom>
        </p:spPr>
        <p:txBody>
          <a:bodyPr/>
          <a:lstStyle>
            <a:lvl1pPr algn="l">
              <a:defRPr sz="500">
                <a:solidFill>
                  <a:schemeClr val="accent5">
                    <a:lumMod val="50000"/>
                  </a:schemeClr>
                </a:solidFill>
              </a:defRPr>
            </a:lvl1pPr>
          </a:lstStyle>
          <a:p>
            <a:pPr>
              <a:defRPr/>
            </a:pPr>
            <a:fld id="{F464B444-CC57-41E5-B14B-F7F7F8A8E083}" type="datetime1">
              <a:rPr lang="fr-FR"/>
              <a:pPr>
                <a:defRPr/>
              </a:pPr>
              <a:t>15/06/2025</a:t>
            </a:fld>
            <a:endParaRPr lang="fr-FR" dirty="0"/>
          </a:p>
        </p:txBody>
      </p:sp>
    </p:spTree>
    <p:extLst>
      <p:ext uri="{BB962C8B-B14F-4D97-AF65-F5344CB8AC3E}">
        <p14:creationId xmlns:p14="http://schemas.microsoft.com/office/powerpoint/2010/main" val="1858166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 6">
    <p:spTree>
      <p:nvGrpSpPr>
        <p:cNvPr id="1" name=""/>
        <p:cNvGrpSpPr/>
        <p:nvPr/>
      </p:nvGrpSpPr>
      <p:grpSpPr>
        <a:xfrm>
          <a:off x="0" y="0"/>
          <a:ext cx="0" cy="0"/>
          <a:chOff x="0" y="0"/>
          <a:chExt cx="0" cy="0"/>
        </a:xfrm>
      </p:grpSpPr>
      <p:sp>
        <p:nvSpPr>
          <p:cNvPr id="11" name="Rectangle 23"/>
          <p:cNvSpPr/>
          <p:nvPr userDrawn="1"/>
        </p:nvSpPr>
        <p:spPr>
          <a:xfrm>
            <a:off x="5397500" y="0"/>
            <a:ext cx="3746500" cy="47164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fontAlgn="auto">
              <a:spcBef>
                <a:spcPts val="0"/>
              </a:spcBef>
              <a:spcAft>
                <a:spcPts val="0"/>
              </a:spcAft>
              <a:defRPr/>
            </a:pPr>
            <a:endParaRPr lang="fr-FR" sz="2400"/>
          </a:p>
        </p:txBody>
      </p:sp>
      <p:cxnSp>
        <p:nvCxnSpPr>
          <p:cNvPr id="12" name="Connecteur droit 5"/>
          <p:cNvCxnSpPr>
            <a:cxnSpLocks/>
          </p:cNvCxnSpPr>
          <p:nvPr userDrawn="1"/>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pic>
        <p:nvPicPr>
          <p:cNvPr id="13" name="Graphique 1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98513" y="1349375"/>
            <a:ext cx="5810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19329" y="174692"/>
            <a:ext cx="7776934" cy="369332"/>
          </a:xfrm>
          <a:prstGeom prst="rect">
            <a:avLst/>
          </a:prstGeom>
        </p:spPr>
        <p:txBody>
          <a:bodyPr/>
          <a:lstStyle>
            <a:lvl1pPr>
              <a:defRPr>
                <a:solidFill>
                  <a:schemeClr val="tx1"/>
                </a:solidFill>
              </a:defRPr>
            </a:lvl1pPr>
          </a:lstStyle>
          <a:p>
            <a:r>
              <a:rPr lang="es-ES"/>
              <a:t>Haga clic para modificar el estilo de título del patrón</a:t>
            </a:r>
            <a:endParaRPr lang="en-US" dirty="0"/>
          </a:p>
        </p:txBody>
      </p:sp>
      <p:sp>
        <p:nvSpPr>
          <p:cNvPr id="17" name="Espace réservé pour une image  16"/>
          <p:cNvSpPr>
            <a:spLocks noGrp="1"/>
          </p:cNvSpPr>
          <p:nvPr>
            <p:ph type="pic" sz="quarter" idx="13"/>
          </p:nvPr>
        </p:nvSpPr>
        <p:spPr>
          <a:xfrm>
            <a:off x="6350000" y="524933"/>
            <a:ext cx="1846263" cy="1157817"/>
          </a:xfrm>
          <a:prstGeom prst="rect">
            <a:avLst/>
          </a:prstGeom>
        </p:spPr>
        <p:txBody>
          <a:bodyPr anchor="ctr" anchorCtr="0"/>
          <a:lstStyle>
            <a:lvl1pPr marL="0" indent="0" algn="ctr">
              <a:buFontTx/>
              <a:buNone/>
              <a:defRPr sz="1200"/>
            </a:lvl1pPr>
          </a:lstStyle>
          <a:p>
            <a:pPr lvl="0"/>
            <a:r>
              <a:rPr lang="es-ES" noProof="0"/>
              <a:t>Haga clic en el icono para agregar una imagen</a:t>
            </a:r>
            <a:endParaRPr lang="fr-FR" noProof="0"/>
          </a:p>
        </p:txBody>
      </p:sp>
      <p:sp>
        <p:nvSpPr>
          <p:cNvPr id="18" name="Espace réservé pour une image  16"/>
          <p:cNvSpPr>
            <a:spLocks noGrp="1"/>
          </p:cNvSpPr>
          <p:nvPr>
            <p:ph type="pic" sz="quarter" idx="14"/>
          </p:nvPr>
        </p:nvSpPr>
        <p:spPr>
          <a:xfrm>
            <a:off x="6350000" y="1775177"/>
            <a:ext cx="1846263" cy="1157817"/>
          </a:xfrm>
          <a:prstGeom prst="rect">
            <a:avLst/>
          </a:prstGeom>
        </p:spPr>
        <p:txBody>
          <a:bodyPr anchor="ctr" anchorCtr="0"/>
          <a:lstStyle>
            <a:lvl1pPr marL="0" indent="0" algn="ctr">
              <a:buFontTx/>
              <a:buNone/>
              <a:defRPr sz="1200"/>
            </a:lvl1pPr>
          </a:lstStyle>
          <a:p>
            <a:pPr lvl="0"/>
            <a:r>
              <a:rPr lang="es-ES" noProof="0"/>
              <a:t>Haga clic en el icono para agregar una imagen</a:t>
            </a:r>
            <a:endParaRPr lang="fr-FR" noProof="0"/>
          </a:p>
        </p:txBody>
      </p:sp>
      <p:sp>
        <p:nvSpPr>
          <p:cNvPr id="19" name="Espace réservé pour une image  16"/>
          <p:cNvSpPr>
            <a:spLocks noGrp="1"/>
          </p:cNvSpPr>
          <p:nvPr>
            <p:ph type="pic" sz="quarter" idx="15"/>
          </p:nvPr>
        </p:nvSpPr>
        <p:spPr>
          <a:xfrm>
            <a:off x="6350000" y="3025423"/>
            <a:ext cx="1846263" cy="1157817"/>
          </a:xfrm>
          <a:prstGeom prst="rect">
            <a:avLst/>
          </a:prstGeom>
        </p:spPr>
        <p:txBody>
          <a:bodyPr anchor="ctr" anchorCtr="0"/>
          <a:lstStyle>
            <a:lvl1pPr marL="0" indent="0" algn="ctr">
              <a:buFontTx/>
              <a:buNone/>
              <a:defRPr sz="1200"/>
            </a:lvl1pPr>
          </a:lstStyle>
          <a:p>
            <a:pPr lvl="0"/>
            <a:r>
              <a:rPr lang="es-ES" noProof="0"/>
              <a:t>Haga clic en el icono para agregar una imagen</a:t>
            </a:r>
            <a:endParaRPr lang="fr-FR" noProof="0"/>
          </a:p>
        </p:txBody>
      </p:sp>
      <p:sp>
        <p:nvSpPr>
          <p:cNvPr id="27" name="Content Placeholder 2"/>
          <p:cNvSpPr>
            <a:spLocks noGrp="1"/>
          </p:cNvSpPr>
          <p:nvPr>
            <p:ph idx="17"/>
          </p:nvPr>
        </p:nvSpPr>
        <p:spPr>
          <a:xfrm>
            <a:off x="5461348" y="1472600"/>
            <a:ext cx="809664" cy="215444"/>
          </a:xfrm>
          <a:prstGeom prst="rect">
            <a:avLst/>
          </a:prstGeom>
        </p:spPr>
        <p:txBody>
          <a:bodyPr wrap="square" anchor="b" anchorCtr="0">
            <a:spAutoFit/>
          </a:bodyPr>
          <a:lstStyle>
            <a:lvl1pPr marL="0" indent="0" algn="r">
              <a:buFontTx/>
              <a:buNone/>
              <a:defRPr sz="800" cap="none" baseline="0">
                <a:solidFill>
                  <a:schemeClr val="bg1"/>
                </a:solidFill>
              </a:defRPr>
            </a:lvl1pPr>
          </a:lstStyle>
          <a:p>
            <a:pPr lvl="0"/>
            <a:r>
              <a:rPr lang="es-ES"/>
              <a:t>Haga clic para modificar el estilo de texto del patrón</a:t>
            </a:r>
          </a:p>
        </p:txBody>
      </p:sp>
      <p:sp>
        <p:nvSpPr>
          <p:cNvPr id="28" name="Content Placeholder 2"/>
          <p:cNvSpPr>
            <a:spLocks noGrp="1"/>
          </p:cNvSpPr>
          <p:nvPr>
            <p:ph idx="18"/>
          </p:nvPr>
        </p:nvSpPr>
        <p:spPr>
          <a:xfrm>
            <a:off x="5461348" y="2706413"/>
            <a:ext cx="809664" cy="215444"/>
          </a:xfrm>
          <a:prstGeom prst="rect">
            <a:avLst/>
          </a:prstGeom>
        </p:spPr>
        <p:txBody>
          <a:bodyPr wrap="square" anchor="b" anchorCtr="0">
            <a:spAutoFit/>
          </a:bodyPr>
          <a:lstStyle>
            <a:lvl1pPr marL="0" indent="0" algn="r">
              <a:buFontTx/>
              <a:buNone/>
              <a:defRPr sz="800" cap="none" baseline="0">
                <a:solidFill>
                  <a:schemeClr val="bg1"/>
                </a:solidFill>
              </a:defRPr>
            </a:lvl1pPr>
          </a:lstStyle>
          <a:p>
            <a:pPr lvl="0"/>
            <a:r>
              <a:rPr lang="es-ES"/>
              <a:t>Haga clic para modificar el estilo de texto del patrón</a:t>
            </a:r>
          </a:p>
        </p:txBody>
      </p:sp>
      <p:sp>
        <p:nvSpPr>
          <p:cNvPr id="29" name="Content Placeholder 2"/>
          <p:cNvSpPr>
            <a:spLocks noGrp="1"/>
          </p:cNvSpPr>
          <p:nvPr>
            <p:ph idx="19"/>
          </p:nvPr>
        </p:nvSpPr>
        <p:spPr>
          <a:xfrm>
            <a:off x="5461348" y="3965279"/>
            <a:ext cx="809664" cy="215444"/>
          </a:xfrm>
          <a:prstGeom prst="rect">
            <a:avLst/>
          </a:prstGeom>
        </p:spPr>
        <p:txBody>
          <a:bodyPr wrap="square" anchor="b" anchorCtr="0">
            <a:spAutoFit/>
          </a:bodyPr>
          <a:lstStyle>
            <a:lvl1pPr marL="0" indent="0" algn="r">
              <a:buFontTx/>
              <a:buNone/>
              <a:defRPr sz="800" cap="none" baseline="0">
                <a:solidFill>
                  <a:schemeClr val="bg1"/>
                </a:solidFill>
              </a:defRPr>
            </a:lvl1pPr>
          </a:lstStyle>
          <a:p>
            <a:pPr lvl="0"/>
            <a:r>
              <a:rPr lang="es-ES"/>
              <a:t>Haga clic para modificar el estilo de texto del patrón</a:t>
            </a:r>
          </a:p>
        </p:txBody>
      </p:sp>
      <p:sp>
        <p:nvSpPr>
          <p:cNvPr id="31" name="Content Placeholder 2"/>
          <p:cNvSpPr>
            <a:spLocks noGrp="1"/>
          </p:cNvSpPr>
          <p:nvPr>
            <p:ph idx="16"/>
          </p:nvPr>
        </p:nvSpPr>
        <p:spPr>
          <a:xfrm>
            <a:off x="1565462" y="2073632"/>
            <a:ext cx="3496791" cy="256160"/>
          </a:xfrm>
          <a:prstGeom prst="rect">
            <a:avLst/>
          </a:prstGeom>
        </p:spPr>
        <p:txBody>
          <a:bodyPr wrap="square">
            <a:spAutoFit/>
          </a:bodyPr>
          <a:lstStyle>
            <a:lvl1pPr marL="0" indent="0">
              <a:lnSpc>
                <a:spcPts val="1400"/>
              </a:lnSpc>
              <a:spcBef>
                <a:spcPts val="0"/>
              </a:spcBef>
              <a:buFontTx/>
              <a:buNone/>
              <a:defRPr sz="1000" cap="none" baseline="0">
                <a:solidFill>
                  <a:schemeClr val="accent4">
                    <a:lumMod val="50000"/>
                  </a:schemeClr>
                </a:solidFill>
              </a:defRPr>
            </a:lvl1pPr>
          </a:lstStyle>
          <a:p>
            <a:pPr lvl="0"/>
            <a:r>
              <a:rPr lang="es-ES"/>
              <a:t>Haga clic para modificar el estilo de texto del patrón</a:t>
            </a:r>
          </a:p>
        </p:txBody>
      </p:sp>
      <p:sp>
        <p:nvSpPr>
          <p:cNvPr id="32" name="Content Placeholder 2"/>
          <p:cNvSpPr>
            <a:spLocks noGrp="1"/>
          </p:cNvSpPr>
          <p:nvPr>
            <p:ph idx="1"/>
          </p:nvPr>
        </p:nvSpPr>
        <p:spPr>
          <a:xfrm>
            <a:off x="1565462" y="1579770"/>
            <a:ext cx="3496791" cy="293798"/>
          </a:xfrm>
          <a:prstGeom prst="rect">
            <a:avLst/>
          </a:prstGeom>
        </p:spPr>
        <p:txBody>
          <a:bodyPr wrap="square" anchor="b" anchorCtr="0">
            <a:spAutoFit/>
          </a:bodyPr>
          <a:lstStyle>
            <a:lvl1pPr marL="0" indent="0">
              <a:lnSpc>
                <a:spcPts val="1660"/>
              </a:lnSpc>
              <a:spcBef>
                <a:spcPts val="0"/>
              </a:spcBef>
              <a:buFontTx/>
              <a:buNone/>
              <a:defRPr sz="1300" cap="none" baseline="0">
                <a:solidFill>
                  <a:schemeClr val="accent2"/>
                </a:solidFill>
              </a:defRPr>
            </a:lvl1pPr>
          </a:lstStyle>
          <a:p>
            <a:pPr lvl="0"/>
            <a:r>
              <a:rPr lang="es-ES"/>
              <a:t>Haga clic para modificar el estilo de texto del patrón</a:t>
            </a:r>
          </a:p>
        </p:txBody>
      </p:sp>
      <p:sp>
        <p:nvSpPr>
          <p:cNvPr id="14" name="Slide Number Placeholder 5"/>
          <p:cNvSpPr>
            <a:spLocks noGrp="1"/>
          </p:cNvSpPr>
          <p:nvPr>
            <p:ph type="sldNum" sz="quarter" idx="20"/>
          </p:nvPr>
        </p:nvSpPr>
        <p:spPr>
          <a:xfrm>
            <a:off x="4763" y="4800600"/>
            <a:ext cx="582612" cy="274638"/>
          </a:xfrm>
          <a:prstGeom prst="rect">
            <a:avLst/>
          </a:prstGeom>
        </p:spPr>
        <p:txBody>
          <a:bodyPr/>
          <a:lstStyle>
            <a:lvl1pPr algn="l">
              <a:defRPr sz="900">
                <a:solidFill>
                  <a:schemeClr val="accent5">
                    <a:lumMod val="50000"/>
                  </a:schemeClr>
                </a:solidFill>
              </a:defRPr>
            </a:lvl1pPr>
          </a:lstStyle>
          <a:p>
            <a:pPr>
              <a:defRPr/>
            </a:pPr>
            <a:r>
              <a:rPr lang="fr-FR"/>
              <a:t>///</a:t>
            </a:r>
            <a:r>
              <a:rPr lang="fr-FR" sz="1000"/>
              <a:t> </a:t>
            </a:r>
            <a:fld id="{6F966FF0-C0EC-45E9-A7B4-50EA26F9DAB9}" type="slidenum">
              <a:rPr lang="fr-FR" sz="1000" smtClean="0"/>
              <a:pPr>
                <a:defRPr/>
              </a:pPr>
              <a:t>‹N°›</a:t>
            </a:fld>
            <a:endParaRPr lang="fr-FR" sz="1000"/>
          </a:p>
        </p:txBody>
      </p:sp>
      <p:sp>
        <p:nvSpPr>
          <p:cNvPr id="15" name="Espace réservé du pied de page 3"/>
          <p:cNvSpPr>
            <a:spLocks noGrp="1"/>
          </p:cNvSpPr>
          <p:nvPr>
            <p:ph type="ftr" sz="quarter" idx="21"/>
          </p:nvPr>
        </p:nvSpPr>
        <p:spPr>
          <a:xfrm>
            <a:off x="679450" y="4846638"/>
            <a:ext cx="2093913" cy="169862"/>
          </a:xfrm>
          <a:prstGeom prst="rect">
            <a:avLst/>
          </a:prstGeom>
        </p:spPr>
        <p:txBody>
          <a:bodyPr/>
          <a:lstStyle>
            <a:lvl1pPr algn="l">
              <a:defRPr sz="500">
                <a:solidFill>
                  <a:schemeClr val="accent5">
                    <a:lumMod val="50000"/>
                  </a:schemeClr>
                </a:solidFill>
              </a:defRPr>
            </a:lvl1pPr>
          </a:lstStyle>
          <a:p>
            <a:pPr>
              <a:defRPr/>
            </a:pPr>
            <a:r>
              <a:rPr lang="fr-FR"/>
              <a:t>xxxxx</a:t>
            </a:r>
          </a:p>
        </p:txBody>
      </p:sp>
      <p:sp>
        <p:nvSpPr>
          <p:cNvPr id="16" name="Espace réservé de la date 4"/>
          <p:cNvSpPr>
            <a:spLocks noGrp="1"/>
          </p:cNvSpPr>
          <p:nvPr>
            <p:ph type="dt" sz="half" idx="22"/>
          </p:nvPr>
        </p:nvSpPr>
        <p:spPr>
          <a:xfrm>
            <a:off x="717550" y="4733925"/>
            <a:ext cx="2057400" cy="169863"/>
          </a:xfrm>
          <a:prstGeom prst="rect">
            <a:avLst/>
          </a:prstGeom>
        </p:spPr>
        <p:txBody>
          <a:bodyPr/>
          <a:lstStyle>
            <a:lvl1pPr algn="l">
              <a:defRPr sz="500">
                <a:solidFill>
                  <a:schemeClr val="accent5">
                    <a:lumMod val="50000"/>
                  </a:schemeClr>
                </a:solidFill>
              </a:defRPr>
            </a:lvl1pPr>
          </a:lstStyle>
          <a:p>
            <a:pPr>
              <a:defRPr/>
            </a:pPr>
            <a:fld id="{9D74BDB3-57A5-49DC-9697-C1EF2E8EF5DD}" type="datetime1">
              <a:rPr lang="fr-FR"/>
              <a:pPr>
                <a:defRPr/>
              </a:pPr>
              <a:t>15/06/2025</a:t>
            </a:fld>
            <a:endParaRPr lang="fr-FR" dirty="0"/>
          </a:p>
        </p:txBody>
      </p:sp>
    </p:spTree>
    <p:extLst>
      <p:ext uri="{BB962C8B-B14F-4D97-AF65-F5344CB8AC3E}">
        <p14:creationId xmlns:p14="http://schemas.microsoft.com/office/powerpoint/2010/main" val="4082906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re et contenu 7">
    <p:spTree>
      <p:nvGrpSpPr>
        <p:cNvPr id="1" name=""/>
        <p:cNvGrpSpPr/>
        <p:nvPr/>
      </p:nvGrpSpPr>
      <p:grpSpPr>
        <a:xfrm>
          <a:off x="0" y="0"/>
          <a:ext cx="0" cy="0"/>
          <a:chOff x="0" y="0"/>
          <a:chExt cx="0" cy="0"/>
        </a:xfrm>
      </p:grpSpPr>
      <p:sp>
        <p:nvSpPr>
          <p:cNvPr id="11" name="Rectangle 23"/>
          <p:cNvSpPr/>
          <p:nvPr userDrawn="1"/>
        </p:nvSpPr>
        <p:spPr>
          <a:xfrm>
            <a:off x="5397500" y="0"/>
            <a:ext cx="3746500" cy="47164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fontAlgn="auto">
              <a:spcBef>
                <a:spcPts val="0"/>
              </a:spcBef>
              <a:spcAft>
                <a:spcPts val="0"/>
              </a:spcAft>
              <a:defRPr/>
            </a:pPr>
            <a:endParaRPr lang="fr-FR" sz="2400"/>
          </a:p>
        </p:txBody>
      </p:sp>
      <p:cxnSp>
        <p:nvCxnSpPr>
          <p:cNvPr id="12" name="Connecteur droit 5"/>
          <p:cNvCxnSpPr>
            <a:cxnSpLocks/>
          </p:cNvCxnSpPr>
          <p:nvPr userDrawn="1"/>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pic>
        <p:nvPicPr>
          <p:cNvPr id="13" name="Graphique 1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98513" y="1349375"/>
            <a:ext cx="5810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19329" y="174692"/>
            <a:ext cx="4642922" cy="369332"/>
          </a:xfrm>
          <a:prstGeom prst="rect">
            <a:avLst/>
          </a:prstGeom>
        </p:spPr>
        <p:txBody>
          <a:bodyPr/>
          <a:lstStyle>
            <a:lvl1pPr>
              <a:defRPr>
                <a:solidFill>
                  <a:schemeClr val="tx1"/>
                </a:solidFill>
              </a:defRPr>
            </a:lvl1pPr>
          </a:lstStyle>
          <a:p>
            <a:r>
              <a:rPr lang="es-ES"/>
              <a:t>Haga clic para modificar el estilo de título del patrón</a:t>
            </a:r>
            <a:endParaRPr lang="en-US" dirty="0"/>
          </a:p>
        </p:txBody>
      </p:sp>
      <p:sp>
        <p:nvSpPr>
          <p:cNvPr id="17" name="Espace réservé pour une image  16"/>
          <p:cNvSpPr>
            <a:spLocks noGrp="1"/>
          </p:cNvSpPr>
          <p:nvPr>
            <p:ph type="pic" sz="quarter" idx="13"/>
          </p:nvPr>
        </p:nvSpPr>
        <p:spPr>
          <a:xfrm>
            <a:off x="6350000" y="524933"/>
            <a:ext cx="1846263" cy="1157817"/>
          </a:xfrm>
          <a:prstGeom prst="rect">
            <a:avLst/>
          </a:prstGeom>
        </p:spPr>
        <p:txBody>
          <a:bodyPr anchor="ctr" anchorCtr="0"/>
          <a:lstStyle>
            <a:lvl1pPr marL="0" indent="0" algn="ctr">
              <a:buFontTx/>
              <a:buNone/>
              <a:defRPr sz="1200">
                <a:solidFill>
                  <a:schemeClr val="bg1"/>
                </a:solidFill>
              </a:defRPr>
            </a:lvl1pPr>
          </a:lstStyle>
          <a:p>
            <a:pPr lvl="0"/>
            <a:r>
              <a:rPr lang="es-ES" noProof="0"/>
              <a:t>Haga clic en el icono para agregar una imagen</a:t>
            </a:r>
            <a:endParaRPr lang="fr-FR" noProof="0"/>
          </a:p>
        </p:txBody>
      </p:sp>
      <p:sp>
        <p:nvSpPr>
          <p:cNvPr id="18" name="Espace réservé pour une image  16"/>
          <p:cNvSpPr>
            <a:spLocks noGrp="1"/>
          </p:cNvSpPr>
          <p:nvPr>
            <p:ph type="pic" sz="quarter" idx="14"/>
          </p:nvPr>
        </p:nvSpPr>
        <p:spPr>
          <a:xfrm>
            <a:off x="6350000" y="1775177"/>
            <a:ext cx="1846263" cy="1157817"/>
          </a:xfrm>
          <a:prstGeom prst="rect">
            <a:avLst/>
          </a:prstGeom>
        </p:spPr>
        <p:txBody>
          <a:bodyPr anchor="ctr" anchorCtr="0"/>
          <a:lstStyle>
            <a:lvl1pPr marL="0" indent="0" algn="ctr">
              <a:buFontTx/>
              <a:buNone/>
              <a:defRPr sz="1200">
                <a:solidFill>
                  <a:schemeClr val="bg1"/>
                </a:solidFill>
              </a:defRPr>
            </a:lvl1pPr>
          </a:lstStyle>
          <a:p>
            <a:pPr lvl="0"/>
            <a:r>
              <a:rPr lang="es-ES" noProof="0"/>
              <a:t>Haga clic en el icono para agregar una imagen</a:t>
            </a:r>
            <a:endParaRPr lang="fr-FR" noProof="0"/>
          </a:p>
        </p:txBody>
      </p:sp>
      <p:sp>
        <p:nvSpPr>
          <p:cNvPr id="19" name="Espace réservé pour une image  16"/>
          <p:cNvSpPr>
            <a:spLocks noGrp="1"/>
          </p:cNvSpPr>
          <p:nvPr>
            <p:ph type="pic" sz="quarter" idx="15"/>
          </p:nvPr>
        </p:nvSpPr>
        <p:spPr>
          <a:xfrm>
            <a:off x="6350000" y="3025423"/>
            <a:ext cx="1846263" cy="1157817"/>
          </a:xfrm>
          <a:prstGeom prst="rect">
            <a:avLst/>
          </a:prstGeom>
        </p:spPr>
        <p:txBody>
          <a:bodyPr anchor="ctr" anchorCtr="0"/>
          <a:lstStyle>
            <a:lvl1pPr marL="0" indent="0" algn="ctr">
              <a:buFontTx/>
              <a:buNone/>
              <a:defRPr sz="1200">
                <a:solidFill>
                  <a:schemeClr val="bg1"/>
                </a:solidFill>
              </a:defRPr>
            </a:lvl1pPr>
          </a:lstStyle>
          <a:p>
            <a:pPr lvl="0"/>
            <a:r>
              <a:rPr lang="es-ES" noProof="0"/>
              <a:t>Haga clic en el icono para agregar una imagen</a:t>
            </a:r>
            <a:endParaRPr lang="fr-FR" noProof="0"/>
          </a:p>
        </p:txBody>
      </p:sp>
      <p:sp>
        <p:nvSpPr>
          <p:cNvPr id="27" name="Content Placeholder 2"/>
          <p:cNvSpPr>
            <a:spLocks noGrp="1"/>
          </p:cNvSpPr>
          <p:nvPr>
            <p:ph idx="17"/>
          </p:nvPr>
        </p:nvSpPr>
        <p:spPr>
          <a:xfrm>
            <a:off x="5461348" y="1472600"/>
            <a:ext cx="809664" cy="215444"/>
          </a:xfrm>
          <a:prstGeom prst="rect">
            <a:avLst/>
          </a:prstGeom>
        </p:spPr>
        <p:txBody>
          <a:bodyPr wrap="square" anchor="b" anchorCtr="0">
            <a:spAutoFit/>
          </a:bodyPr>
          <a:lstStyle>
            <a:lvl1pPr marL="0" indent="0" algn="r">
              <a:buFontTx/>
              <a:buNone/>
              <a:defRPr sz="800" cap="none" baseline="0">
                <a:solidFill>
                  <a:schemeClr val="bg1"/>
                </a:solidFill>
              </a:defRPr>
            </a:lvl1pPr>
          </a:lstStyle>
          <a:p>
            <a:pPr lvl="0"/>
            <a:r>
              <a:rPr lang="es-ES"/>
              <a:t>Haga clic para modificar el estilo de texto del patrón</a:t>
            </a:r>
          </a:p>
        </p:txBody>
      </p:sp>
      <p:sp>
        <p:nvSpPr>
          <p:cNvPr id="28" name="Content Placeholder 2"/>
          <p:cNvSpPr>
            <a:spLocks noGrp="1"/>
          </p:cNvSpPr>
          <p:nvPr>
            <p:ph idx="18"/>
          </p:nvPr>
        </p:nvSpPr>
        <p:spPr>
          <a:xfrm>
            <a:off x="5461348" y="2706413"/>
            <a:ext cx="809664" cy="215444"/>
          </a:xfrm>
          <a:prstGeom prst="rect">
            <a:avLst/>
          </a:prstGeom>
        </p:spPr>
        <p:txBody>
          <a:bodyPr wrap="square" anchor="b" anchorCtr="0">
            <a:spAutoFit/>
          </a:bodyPr>
          <a:lstStyle>
            <a:lvl1pPr marL="0" indent="0" algn="r">
              <a:buFontTx/>
              <a:buNone/>
              <a:defRPr sz="800" cap="none" baseline="0">
                <a:solidFill>
                  <a:schemeClr val="bg1"/>
                </a:solidFill>
              </a:defRPr>
            </a:lvl1pPr>
          </a:lstStyle>
          <a:p>
            <a:pPr lvl="0"/>
            <a:r>
              <a:rPr lang="es-ES"/>
              <a:t>Haga clic para modificar el estilo de texto del patrón</a:t>
            </a:r>
          </a:p>
        </p:txBody>
      </p:sp>
      <p:sp>
        <p:nvSpPr>
          <p:cNvPr id="29" name="Content Placeholder 2"/>
          <p:cNvSpPr>
            <a:spLocks noGrp="1"/>
          </p:cNvSpPr>
          <p:nvPr>
            <p:ph idx="19"/>
          </p:nvPr>
        </p:nvSpPr>
        <p:spPr>
          <a:xfrm>
            <a:off x="5461348" y="3965279"/>
            <a:ext cx="809664" cy="215444"/>
          </a:xfrm>
          <a:prstGeom prst="rect">
            <a:avLst/>
          </a:prstGeom>
        </p:spPr>
        <p:txBody>
          <a:bodyPr wrap="square" anchor="b" anchorCtr="0">
            <a:spAutoFit/>
          </a:bodyPr>
          <a:lstStyle>
            <a:lvl1pPr marL="0" indent="0" algn="r">
              <a:buFontTx/>
              <a:buNone/>
              <a:defRPr sz="800" cap="none" baseline="0">
                <a:solidFill>
                  <a:schemeClr val="bg1"/>
                </a:solidFill>
              </a:defRPr>
            </a:lvl1pPr>
          </a:lstStyle>
          <a:p>
            <a:pPr lvl="0"/>
            <a:r>
              <a:rPr lang="es-ES"/>
              <a:t>Haga clic para modificar el estilo de texto del patrón</a:t>
            </a:r>
          </a:p>
        </p:txBody>
      </p:sp>
      <p:sp>
        <p:nvSpPr>
          <p:cNvPr id="31" name="Content Placeholder 2"/>
          <p:cNvSpPr>
            <a:spLocks noGrp="1"/>
          </p:cNvSpPr>
          <p:nvPr>
            <p:ph idx="16"/>
          </p:nvPr>
        </p:nvSpPr>
        <p:spPr>
          <a:xfrm>
            <a:off x="1565462" y="2073632"/>
            <a:ext cx="3496791" cy="256160"/>
          </a:xfrm>
          <a:prstGeom prst="rect">
            <a:avLst/>
          </a:prstGeom>
        </p:spPr>
        <p:txBody>
          <a:bodyPr wrap="square">
            <a:spAutoFit/>
          </a:bodyPr>
          <a:lstStyle>
            <a:lvl1pPr marL="0" indent="0">
              <a:lnSpc>
                <a:spcPts val="1400"/>
              </a:lnSpc>
              <a:spcBef>
                <a:spcPts val="0"/>
              </a:spcBef>
              <a:buFontTx/>
              <a:buNone/>
              <a:defRPr sz="1000" cap="none" baseline="0">
                <a:solidFill>
                  <a:schemeClr val="accent4">
                    <a:lumMod val="50000"/>
                  </a:schemeClr>
                </a:solidFill>
              </a:defRPr>
            </a:lvl1pPr>
          </a:lstStyle>
          <a:p>
            <a:pPr lvl="0"/>
            <a:r>
              <a:rPr lang="es-ES"/>
              <a:t>Haga clic para modificar el estilo de texto del patrón</a:t>
            </a:r>
          </a:p>
        </p:txBody>
      </p:sp>
      <p:sp>
        <p:nvSpPr>
          <p:cNvPr id="32" name="Content Placeholder 2"/>
          <p:cNvSpPr>
            <a:spLocks noGrp="1"/>
          </p:cNvSpPr>
          <p:nvPr>
            <p:ph idx="1"/>
          </p:nvPr>
        </p:nvSpPr>
        <p:spPr>
          <a:xfrm>
            <a:off x="1565462" y="1579770"/>
            <a:ext cx="3496791" cy="293798"/>
          </a:xfrm>
          <a:prstGeom prst="rect">
            <a:avLst/>
          </a:prstGeom>
        </p:spPr>
        <p:txBody>
          <a:bodyPr wrap="square" anchor="b" anchorCtr="0">
            <a:spAutoFit/>
          </a:bodyPr>
          <a:lstStyle>
            <a:lvl1pPr marL="0" indent="0">
              <a:lnSpc>
                <a:spcPts val="1660"/>
              </a:lnSpc>
              <a:spcBef>
                <a:spcPts val="0"/>
              </a:spcBef>
              <a:buFontTx/>
              <a:buNone/>
              <a:defRPr sz="1300" cap="none" baseline="0">
                <a:solidFill>
                  <a:schemeClr val="tx2"/>
                </a:solidFill>
              </a:defRPr>
            </a:lvl1pPr>
          </a:lstStyle>
          <a:p>
            <a:pPr lvl="0"/>
            <a:r>
              <a:rPr lang="es-ES"/>
              <a:t>Haga clic para modificar el estilo de texto del patrón</a:t>
            </a:r>
          </a:p>
        </p:txBody>
      </p:sp>
      <p:sp>
        <p:nvSpPr>
          <p:cNvPr id="14" name="Slide Number Placeholder 5"/>
          <p:cNvSpPr>
            <a:spLocks noGrp="1"/>
          </p:cNvSpPr>
          <p:nvPr>
            <p:ph type="sldNum" sz="quarter" idx="20"/>
          </p:nvPr>
        </p:nvSpPr>
        <p:spPr>
          <a:xfrm>
            <a:off x="4763" y="4800600"/>
            <a:ext cx="582612" cy="274638"/>
          </a:xfrm>
          <a:prstGeom prst="rect">
            <a:avLst/>
          </a:prstGeom>
        </p:spPr>
        <p:txBody>
          <a:bodyPr/>
          <a:lstStyle>
            <a:lvl1pPr algn="l">
              <a:defRPr sz="900">
                <a:solidFill>
                  <a:schemeClr val="accent5">
                    <a:lumMod val="50000"/>
                  </a:schemeClr>
                </a:solidFill>
              </a:defRPr>
            </a:lvl1pPr>
          </a:lstStyle>
          <a:p>
            <a:pPr>
              <a:defRPr/>
            </a:pPr>
            <a:r>
              <a:rPr lang="fr-FR"/>
              <a:t>///</a:t>
            </a:r>
            <a:r>
              <a:rPr lang="fr-FR" sz="1000"/>
              <a:t> </a:t>
            </a:r>
            <a:fld id="{8E2287F7-8B04-4589-B797-1940B52621F8}" type="slidenum">
              <a:rPr lang="fr-FR" sz="1000" smtClean="0"/>
              <a:pPr>
                <a:defRPr/>
              </a:pPr>
              <a:t>‹N°›</a:t>
            </a:fld>
            <a:endParaRPr lang="fr-FR" sz="1000"/>
          </a:p>
        </p:txBody>
      </p:sp>
      <p:sp>
        <p:nvSpPr>
          <p:cNvPr id="15" name="Espace réservé du pied de page 3"/>
          <p:cNvSpPr>
            <a:spLocks noGrp="1"/>
          </p:cNvSpPr>
          <p:nvPr>
            <p:ph type="ftr" sz="quarter" idx="21"/>
          </p:nvPr>
        </p:nvSpPr>
        <p:spPr>
          <a:xfrm>
            <a:off x="679450" y="4846638"/>
            <a:ext cx="2093913" cy="169862"/>
          </a:xfrm>
          <a:prstGeom prst="rect">
            <a:avLst/>
          </a:prstGeom>
        </p:spPr>
        <p:txBody>
          <a:bodyPr/>
          <a:lstStyle>
            <a:lvl1pPr algn="l">
              <a:defRPr sz="500">
                <a:solidFill>
                  <a:schemeClr val="accent5">
                    <a:lumMod val="50000"/>
                  </a:schemeClr>
                </a:solidFill>
              </a:defRPr>
            </a:lvl1pPr>
          </a:lstStyle>
          <a:p>
            <a:pPr>
              <a:defRPr/>
            </a:pPr>
            <a:r>
              <a:rPr lang="fr-FR"/>
              <a:t>xxxxx</a:t>
            </a:r>
          </a:p>
        </p:txBody>
      </p:sp>
      <p:sp>
        <p:nvSpPr>
          <p:cNvPr id="16" name="Espace réservé de la date 4"/>
          <p:cNvSpPr>
            <a:spLocks noGrp="1"/>
          </p:cNvSpPr>
          <p:nvPr>
            <p:ph type="dt" sz="half" idx="22"/>
          </p:nvPr>
        </p:nvSpPr>
        <p:spPr>
          <a:xfrm>
            <a:off x="717550" y="4733925"/>
            <a:ext cx="2057400" cy="169863"/>
          </a:xfrm>
          <a:prstGeom prst="rect">
            <a:avLst/>
          </a:prstGeom>
        </p:spPr>
        <p:txBody>
          <a:bodyPr/>
          <a:lstStyle>
            <a:lvl1pPr algn="l">
              <a:defRPr sz="500">
                <a:solidFill>
                  <a:schemeClr val="accent5">
                    <a:lumMod val="50000"/>
                  </a:schemeClr>
                </a:solidFill>
              </a:defRPr>
            </a:lvl1pPr>
          </a:lstStyle>
          <a:p>
            <a:pPr>
              <a:defRPr/>
            </a:pPr>
            <a:fld id="{D0BEE1F4-8263-4792-A3D1-F691BDE6A6F2}" type="datetime1">
              <a:rPr lang="fr-FR"/>
              <a:pPr>
                <a:defRPr/>
              </a:pPr>
              <a:t>15/06/2025</a:t>
            </a:fld>
            <a:endParaRPr lang="fr-FR" dirty="0"/>
          </a:p>
        </p:txBody>
      </p:sp>
    </p:spTree>
    <p:extLst>
      <p:ext uri="{BB962C8B-B14F-4D97-AF65-F5344CB8AC3E}">
        <p14:creationId xmlns:p14="http://schemas.microsoft.com/office/powerpoint/2010/main" val="1892753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ique">
    <p:spTree>
      <p:nvGrpSpPr>
        <p:cNvPr id="1" name=""/>
        <p:cNvGrpSpPr/>
        <p:nvPr/>
      </p:nvGrpSpPr>
      <p:grpSpPr>
        <a:xfrm>
          <a:off x="0" y="0"/>
          <a:ext cx="0" cy="0"/>
          <a:chOff x="0" y="0"/>
          <a:chExt cx="0" cy="0"/>
        </a:xfrm>
      </p:grpSpPr>
      <p:cxnSp>
        <p:nvCxnSpPr>
          <p:cNvPr id="9" name="Connecteur droit 5"/>
          <p:cNvCxnSpPr>
            <a:cxnSpLocks/>
          </p:cNvCxnSpPr>
          <p:nvPr userDrawn="1"/>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19329" y="174692"/>
            <a:ext cx="8315994" cy="369332"/>
          </a:xfrm>
          <a:prstGeom prst="rect">
            <a:avLst/>
          </a:prstGeom>
        </p:spPr>
        <p:txBody>
          <a:bodyPr/>
          <a:lstStyle/>
          <a:p>
            <a:r>
              <a:rPr lang="es-ES"/>
              <a:t>Haga clic para modificar el estilo de título del patrón</a:t>
            </a:r>
            <a:endParaRPr lang="en-US" dirty="0"/>
          </a:p>
        </p:txBody>
      </p:sp>
      <p:sp>
        <p:nvSpPr>
          <p:cNvPr id="13" name="Content Placeholder 2"/>
          <p:cNvSpPr>
            <a:spLocks noGrp="1"/>
          </p:cNvSpPr>
          <p:nvPr>
            <p:ph idx="1"/>
          </p:nvPr>
        </p:nvSpPr>
        <p:spPr>
          <a:xfrm>
            <a:off x="413556" y="819444"/>
            <a:ext cx="2614654" cy="276999"/>
          </a:xfrm>
          <a:prstGeom prst="rect">
            <a:avLst/>
          </a:prstGeom>
        </p:spPr>
        <p:txBody>
          <a:bodyPr wrap="square" anchor="t" anchorCtr="0">
            <a:spAutoFit/>
          </a:bodyPr>
          <a:lstStyle>
            <a:lvl1pPr marL="0" indent="0">
              <a:buFontTx/>
              <a:buNone/>
              <a:defRPr sz="1200" b="1" cap="none" baseline="0">
                <a:solidFill>
                  <a:schemeClr val="accent2"/>
                </a:solidFill>
              </a:defRPr>
            </a:lvl1pPr>
          </a:lstStyle>
          <a:p>
            <a:pPr lvl="0"/>
            <a:r>
              <a:rPr lang="es-ES"/>
              <a:t>Haga clic para modificar el estilo de texto del patrón</a:t>
            </a:r>
          </a:p>
        </p:txBody>
      </p:sp>
      <p:sp>
        <p:nvSpPr>
          <p:cNvPr id="14" name="Content Placeholder 2"/>
          <p:cNvSpPr>
            <a:spLocks noGrp="1"/>
          </p:cNvSpPr>
          <p:nvPr>
            <p:ph idx="13"/>
          </p:nvPr>
        </p:nvSpPr>
        <p:spPr>
          <a:xfrm>
            <a:off x="3264675" y="819444"/>
            <a:ext cx="2614654" cy="276999"/>
          </a:xfrm>
          <a:prstGeom prst="rect">
            <a:avLst/>
          </a:prstGeom>
        </p:spPr>
        <p:txBody>
          <a:bodyPr wrap="square" anchor="t" anchorCtr="0">
            <a:spAutoFit/>
          </a:bodyPr>
          <a:lstStyle>
            <a:lvl1pPr marL="0" indent="0">
              <a:buFontTx/>
              <a:buNone/>
              <a:defRPr sz="1200" b="1" cap="none" baseline="0">
                <a:solidFill>
                  <a:schemeClr val="accent2"/>
                </a:solidFill>
              </a:defRPr>
            </a:lvl1pPr>
          </a:lstStyle>
          <a:p>
            <a:pPr lvl="0"/>
            <a:r>
              <a:rPr lang="es-ES"/>
              <a:t>Haga clic para modificar el estilo de texto del patrón</a:t>
            </a:r>
          </a:p>
        </p:txBody>
      </p:sp>
      <p:sp>
        <p:nvSpPr>
          <p:cNvPr id="16" name="Content Placeholder 2"/>
          <p:cNvSpPr>
            <a:spLocks noGrp="1"/>
          </p:cNvSpPr>
          <p:nvPr>
            <p:ph idx="14"/>
          </p:nvPr>
        </p:nvSpPr>
        <p:spPr>
          <a:xfrm>
            <a:off x="6120690" y="819444"/>
            <a:ext cx="2614654" cy="276999"/>
          </a:xfrm>
          <a:prstGeom prst="rect">
            <a:avLst/>
          </a:prstGeom>
        </p:spPr>
        <p:txBody>
          <a:bodyPr wrap="square" anchor="t" anchorCtr="0">
            <a:spAutoFit/>
          </a:bodyPr>
          <a:lstStyle>
            <a:lvl1pPr marL="0" indent="0">
              <a:buFontTx/>
              <a:buNone/>
              <a:defRPr sz="1200" b="1" cap="none" baseline="0">
                <a:solidFill>
                  <a:schemeClr val="accent2"/>
                </a:solidFill>
              </a:defRPr>
            </a:lvl1pPr>
          </a:lstStyle>
          <a:p>
            <a:pPr lvl="0"/>
            <a:r>
              <a:rPr lang="es-ES"/>
              <a:t>Haga clic para modificar el estilo de texto del patrón</a:t>
            </a:r>
          </a:p>
        </p:txBody>
      </p:sp>
      <p:sp>
        <p:nvSpPr>
          <p:cNvPr id="18" name="Espace réservé du graphique 17"/>
          <p:cNvSpPr>
            <a:spLocks noGrp="1"/>
          </p:cNvSpPr>
          <p:nvPr>
            <p:ph type="chart" sz="quarter" idx="15"/>
          </p:nvPr>
        </p:nvSpPr>
        <p:spPr>
          <a:xfrm>
            <a:off x="413598" y="1484687"/>
            <a:ext cx="2614612" cy="1899783"/>
          </a:xfrm>
          <a:prstGeom prst="rect">
            <a:avLst/>
          </a:prstGeom>
        </p:spPr>
        <p:txBody>
          <a:bodyPr anchor="ctr" anchorCtr="0"/>
          <a:lstStyle>
            <a:lvl1pPr marL="0" indent="0" algn="ctr">
              <a:buFontTx/>
              <a:buNone/>
              <a:defRPr sz="1200"/>
            </a:lvl1pPr>
          </a:lstStyle>
          <a:p>
            <a:pPr lvl="0"/>
            <a:r>
              <a:rPr lang="es-ES" noProof="0"/>
              <a:t>Haga clic en el icono para agregar un gráfico</a:t>
            </a:r>
            <a:endParaRPr lang="fr-FR" noProof="0" dirty="0"/>
          </a:p>
        </p:txBody>
      </p:sp>
      <p:sp>
        <p:nvSpPr>
          <p:cNvPr id="19" name="Espace réservé du graphique 17"/>
          <p:cNvSpPr>
            <a:spLocks noGrp="1"/>
          </p:cNvSpPr>
          <p:nvPr>
            <p:ph type="chart" sz="quarter" idx="16"/>
          </p:nvPr>
        </p:nvSpPr>
        <p:spPr>
          <a:xfrm>
            <a:off x="3264675" y="1484687"/>
            <a:ext cx="2614612" cy="1899783"/>
          </a:xfrm>
          <a:prstGeom prst="rect">
            <a:avLst/>
          </a:prstGeom>
        </p:spPr>
        <p:txBody>
          <a:bodyPr anchor="ctr" anchorCtr="0"/>
          <a:lstStyle>
            <a:lvl1pPr marL="0" indent="0" algn="ctr">
              <a:buFontTx/>
              <a:buNone/>
              <a:defRPr sz="1200"/>
            </a:lvl1pPr>
          </a:lstStyle>
          <a:p>
            <a:pPr lvl="0"/>
            <a:r>
              <a:rPr lang="es-ES" noProof="0"/>
              <a:t>Haga clic en el icono para agregar un gráfico</a:t>
            </a:r>
            <a:endParaRPr lang="fr-FR" noProof="0" dirty="0"/>
          </a:p>
        </p:txBody>
      </p:sp>
      <p:sp>
        <p:nvSpPr>
          <p:cNvPr id="20" name="Espace réservé du graphique 17"/>
          <p:cNvSpPr>
            <a:spLocks noGrp="1"/>
          </p:cNvSpPr>
          <p:nvPr>
            <p:ph type="chart" sz="quarter" idx="17"/>
          </p:nvPr>
        </p:nvSpPr>
        <p:spPr>
          <a:xfrm>
            <a:off x="6120711" y="1484687"/>
            <a:ext cx="2614612" cy="1899783"/>
          </a:xfrm>
          <a:prstGeom prst="rect">
            <a:avLst/>
          </a:prstGeom>
        </p:spPr>
        <p:txBody>
          <a:bodyPr anchor="ctr" anchorCtr="0"/>
          <a:lstStyle>
            <a:lvl1pPr marL="0" indent="0" algn="ctr">
              <a:buFontTx/>
              <a:buNone/>
              <a:defRPr sz="1200"/>
            </a:lvl1pPr>
          </a:lstStyle>
          <a:p>
            <a:pPr lvl="0"/>
            <a:r>
              <a:rPr lang="es-ES" noProof="0"/>
              <a:t>Haga clic en el icono para agregar un gráfico</a:t>
            </a:r>
            <a:endParaRPr lang="fr-FR" noProof="0" dirty="0"/>
          </a:p>
        </p:txBody>
      </p:sp>
      <p:sp>
        <p:nvSpPr>
          <p:cNvPr id="10" name="Slide Number Placeholder 5"/>
          <p:cNvSpPr>
            <a:spLocks noGrp="1"/>
          </p:cNvSpPr>
          <p:nvPr>
            <p:ph type="sldNum" sz="quarter" idx="18"/>
          </p:nvPr>
        </p:nvSpPr>
        <p:spPr>
          <a:xfrm>
            <a:off x="4763" y="4800600"/>
            <a:ext cx="582612" cy="274638"/>
          </a:xfrm>
          <a:prstGeom prst="rect">
            <a:avLst/>
          </a:prstGeom>
        </p:spPr>
        <p:txBody>
          <a:bodyPr/>
          <a:lstStyle>
            <a:lvl1pPr algn="l">
              <a:defRPr sz="900">
                <a:solidFill>
                  <a:schemeClr val="accent5">
                    <a:lumMod val="50000"/>
                  </a:schemeClr>
                </a:solidFill>
              </a:defRPr>
            </a:lvl1pPr>
          </a:lstStyle>
          <a:p>
            <a:pPr>
              <a:defRPr/>
            </a:pPr>
            <a:r>
              <a:rPr lang="fr-FR"/>
              <a:t>///</a:t>
            </a:r>
            <a:r>
              <a:rPr lang="fr-FR" sz="1000"/>
              <a:t> </a:t>
            </a:r>
            <a:fld id="{9178A93E-EA87-45D2-8A76-5820E658227B}" type="slidenum">
              <a:rPr lang="fr-FR" sz="1000" smtClean="0"/>
              <a:pPr>
                <a:defRPr/>
              </a:pPr>
              <a:t>‹N°›</a:t>
            </a:fld>
            <a:endParaRPr lang="fr-FR" sz="1000"/>
          </a:p>
        </p:txBody>
      </p:sp>
      <p:sp>
        <p:nvSpPr>
          <p:cNvPr id="11" name="Espace réservé du pied de page 3"/>
          <p:cNvSpPr>
            <a:spLocks noGrp="1"/>
          </p:cNvSpPr>
          <p:nvPr>
            <p:ph type="ftr" sz="quarter" idx="19"/>
          </p:nvPr>
        </p:nvSpPr>
        <p:spPr>
          <a:xfrm>
            <a:off x="679450" y="4846638"/>
            <a:ext cx="2093913" cy="169862"/>
          </a:xfrm>
          <a:prstGeom prst="rect">
            <a:avLst/>
          </a:prstGeom>
        </p:spPr>
        <p:txBody>
          <a:bodyPr/>
          <a:lstStyle>
            <a:lvl1pPr algn="l">
              <a:defRPr sz="500">
                <a:solidFill>
                  <a:schemeClr val="accent5">
                    <a:lumMod val="50000"/>
                  </a:schemeClr>
                </a:solidFill>
              </a:defRPr>
            </a:lvl1pPr>
          </a:lstStyle>
          <a:p>
            <a:pPr>
              <a:defRPr/>
            </a:pPr>
            <a:r>
              <a:rPr lang="fr-FR"/>
              <a:t>xxxxx</a:t>
            </a:r>
          </a:p>
        </p:txBody>
      </p:sp>
      <p:sp>
        <p:nvSpPr>
          <p:cNvPr id="12" name="Espace réservé de la date 4"/>
          <p:cNvSpPr>
            <a:spLocks noGrp="1"/>
          </p:cNvSpPr>
          <p:nvPr>
            <p:ph type="dt" sz="half" idx="20"/>
          </p:nvPr>
        </p:nvSpPr>
        <p:spPr>
          <a:xfrm>
            <a:off x="717550" y="4733925"/>
            <a:ext cx="2057400" cy="169863"/>
          </a:xfrm>
          <a:prstGeom prst="rect">
            <a:avLst/>
          </a:prstGeom>
        </p:spPr>
        <p:txBody>
          <a:bodyPr/>
          <a:lstStyle>
            <a:lvl1pPr algn="l">
              <a:defRPr sz="500">
                <a:solidFill>
                  <a:schemeClr val="accent5">
                    <a:lumMod val="50000"/>
                  </a:schemeClr>
                </a:solidFill>
              </a:defRPr>
            </a:lvl1pPr>
          </a:lstStyle>
          <a:p>
            <a:pPr>
              <a:defRPr/>
            </a:pPr>
            <a:fld id="{1DF6E2CA-19FC-4774-98DA-C3AA40B2C9A4}" type="datetime1">
              <a:rPr lang="fr-FR"/>
              <a:pPr>
                <a:defRPr/>
              </a:pPr>
              <a:t>15/06/2025</a:t>
            </a:fld>
            <a:endParaRPr lang="fr-FR" dirty="0"/>
          </a:p>
        </p:txBody>
      </p:sp>
    </p:spTree>
    <p:extLst>
      <p:ext uri="{BB962C8B-B14F-4D97-AF65-F5344CB8AC3E}">
        <p14:creationId xmlns:p14="http://schemas.microsoft.com/office/powerpoint/2010/main" val="15403183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cxnSp>
        <p:nvCxnSpPr>
          <p:cNvPr id="7" name="Connecteur droit 5"/>
          <p:cNvCxnSpPr>
            <a:cxnSpLocks/>
          </p:cNvCxnSpPr>
          <p:nvPr userDrawn="1"/>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19328" y="174692"/>
            <a:ext cx="8054191" cy="369332"/>
          </a:xfrm>
          <a:prstGeom prst="rect">
            <a:avLst/>
          </a:prstGeom>
        </p:spPr>
        <p:txBody>
          <a:bodyPr/>
          <a:lstStyle/>
          <a:p>
            <a:r>
              <a:rPr lang="es-ES"/>
              <a:t>Haga clic para modificar el estilo de título del patrón</a:t>
            </a:r>
            <a:endParaRPr lang="en-US" dirty="0"/>
          </a:p>
        </p:txBody>
      </p:sp>
      <p:sp>
        <p:nvSpPr>
          <p:cNvPr id="13" name="Content Placeholder 2"/>
          <p:cNvSpPr>
            <a:spLocks noGrp="1"/>
          </p:cNvSpPr>
          <p:nvPr>
            <p:ph idx="1"/>
          </p:nvPr>
        </p:nvSpPr>
        <p:spPr>
          <a:xfrm>
            <a:off x="413556" y="819443"/>
            <a:ext cx="5458793" cy="276999"/>
          </a:xfrm>
          <a:prstGeom prst="rect">
            <a:avLst/>
          </a:prstGeom>
        </p:spPr>
        <p:txBody>
          <a:bodyPr wrap="square" anchor="t" anchorCtr="0">
            <a:spAutoFit/>
          </a:bodyPr>
          <a:lstStyle>
            <a:lvl1pPr marL="0" indent="0">
              <a:buFontTx/>
              <a:buNone/>
              <a:defRPr sz="1200" b="1" cap="none" baseline="0">
                <a:solidFill>
                  <a:schemeClr val="accent2"/>
                </a:solidFill>
              </a:defRPr>
            </a:lvl1pPr>
          </a:lstStyle>
          <a:p>
            <a:pPr lvl="0"/>
            <a:r>
              <a:rPr lang="es-ES"/>
              <a:t>Haga clic para modificar el estilo de texto del patrón</a:t>
            </a:r>
          </a:p>
        </p:txBody>
      </p:sp>
      <p:sp>
        <p:nvSpPr>
          <p:cNvPr id="15" name="Espace réservé du tableau 14"/>
          <p:cNvSpPr>
            <a:spLocks noGrp="1"/>
          </p:cNvSpPr>
          <p:nvPr>
            <p:ph type="tbl" sz="quarter" idx="13"/>
          </p:nvPr>
        </p:nvSpPr>
        <p:spPr>
          <a:xfrm>
            <a:off x="712790" y="1211264"/>
            <a:ext cx="2517775" cy="2909475"/>
          </a:xfrm>
          <a:prstGeom prst="rect">
            <a:avLst/>
          </a:prstGeom>
        </p:spPr>
        <p:txBody>
          <a:bodyPr anchor="ctr" anchorCtr="0"/>
          <a:lstStyle>
            <a:lvl1pPr marL="0" indent="0" algn="ctr">
              <a:buFontTx/>
              <a:buNone/>
              <a:defRPr sz="1200"/>
            </a:lvl1pPr>
          </a:lstStyle>
          <a:p>
            <a:pPr lvl="0"/>
            <a:r>
              <a:rPr lang="es-ES" noProof="0"/>
              <a:t>Haga clic en el icono para agregar una tabla</a:t>
            </a:r>
            <a:endParaRPr lang="fr-FR" noProof="0" dirty="0"/>
          </a:p>
        </p:txBody>
      </p:sp>
      <p:sp>
        <p:nvSpPr>
          <p:cNvPr id="21" name="Espace réservé du tableau 14"/>
          <p:cNvSpPr>
            <a:spLocks noGrp="1"/>
          </p:cNvSpPr>
          <p:nvPr>
            <p:ph type="tbl" sz="quarter" idx="14"/>
          </p:nvPr>
        </p:nvSpPr>
        <p:spPr>
          <a:xfrm>
            <a:off x="3334268" y="1211264"/>
            <a:ext cx="2517775" cy="2909475"/>
          </a:xfrm>
          <a:prstGeom prst="rect">
            <a:avLst/>
          </a:prstGeom>
        </p:spPr>
        <p:txBody>
          <a:bodyPr anchor="ctr" anchorCtr="0"/>
          <a:lstStyle>
            <a:lvl1pPr marL="0" indent="0" algn="ctr">
              <a:buFontTx/>
              <a:buNone/>
              <a:defRPr sz="1200"/>
            </a:lvl1pPr>
          </a:lstStyle>
          <a:p>
            <a:pPr lvl="0"/>
            <a:r>
              <a:rPr lang="es-ES" noProof="0"/>
              <a:t>Haga clic en el icono para agregar una tabla</a:t>
            </a:r>
            <a:endParaRPr lang="fr-FR" noProof="0" dirty="0"/>
          </a:p>
        </p:txBody>
      </p:sp>
      <p:sp>
        <p:nvSpPr>
          <p:cNvPr id="22" name="Espace réservé du tableau 14"/>
          <p:cNvSpPr>
            <a:spLocks noGrp="1"/>
          </p:cNvSpPr>
          <p:nvPr>
            <p:ph type="tbl" sz="quarter" idx="15"/>
          </p:nvPr>
        </p:nvSpPr>
        <p:spPr>
          <a:xfrm>
            <a:off x="5955745" y="1211264"/>
            <a:ext cx="2517775" cy="2909475"/>
          </a:xfrm>
          <a:prstGeom prst="rect">
            <a:avLst/>
          </a:prstGeom>
        </p:spPr>
        <p:txBody>
          <a:bodyPr anchor="ctr" anchorCtr="0"/>
          <a:lstStyle>
            <a:lvl1pPr marL="0" indent="0" algn="ctr">
              <a:buFontTx/>
              <a:buNone/>
              <a:defRPr sz="1200"/>
            </a:lvl1pPr>
          </a:lstStyle>
          <a:p>
            <a:pPr lvl="0"/>
            <a:r>
              <a:rPr lang="es-ES" noProof="0"/>
              <a:t>Haga clic en el icono para agregar una tabla</a:t>
            </a:r>
            <a:endParaRPr lang="fr-FR" noProof="0" dirty="0"/>
          </a:p>
        </p:txBody>
      </p:sp>
      <p:sp>
        <p:nvSpPr>
          <p:cNvPr id="8" name="Slide Number Placeholder 5"/>
          <p:cNvSpPr>
            <a:spLocks noGrp="1"/>
          </p:cNvSpPr>
          <p:nvPr>
            <p:ph type="sldNum" sz="quarter" idx="16"/>
          </p:nvPr>
        </p:nvSpPr>
        <p:spPr>
          <a:xfrm>
            <a:off x="4763" y="4800600"/>
            <a:ext cx="582612" cy="274638"/>
          </a:xfrm>
          <a:prstGeom prst="rect">
            <a:avLst/>
          </a:prstGeom>
        </p:spPr>
        <p:txBody>
          <a:bodyPr/>
          <a:lstStyle>
            <a:lvl1pPr algn="l">
              <a:defRPr sz="900">
                <a:solidFill>
                  <a:schemeClr val="accent5">
                    <a:lumMod val="50000"/>
                  </a:schemeClr>
                </a:solidFill>
              </a:defRPr>
            </a:lvl1pPr>
          </a:lstStyle>
          <a:p>
            <a:pPr>
              <a:defRPr/>
            </a:pPr>
            <a:r>
              <a:rPr lang="fr-FR"/>
              <a:t>///</a:t>
            </a:r>
            <a:r>
              <a:rPr lang="fr-FR" sz="1000"/>
              <a:t> </a:t>
            </a:r>
            <a:fld id="{51EC5D23-FEAA-4337-B27D-11D0A7655E42}" type="slidenum">
              <a:rPr lang="fr-FR" sz="1000" smtClean="0"/>
              <a:pPr>
                <a:defRPr/>
              </a:pPr>
              <a:t>‹N°›</a:t>
            </a:fld>
            <a:endParaRPr lang="fr-FR" sz="1000"/>
          </a:p>
        </p:txBody>
      </p:sp>
      <p:sp>
        <p:nvSpPr>
          <p:cNvPr id="9" name="Espace réservé du pied de page 3"/>
          <p:cNvSpPr>
            <a:spLocks noGrp="1"/>
          </p:cNvSpPr>
          <p:nvPr>
            <p:ph type="ftr" sz="quarter" idx="17"/>
          </p:nvPr>
        </p:nvSpPr>
        <p:spPr>
          <a:xfrm>
            <a:off x="679450" y="4846638"/>
            <a:ext cx="2093913" cy="169862"/>
          </a:xfrm>
          <a:prstGeom prst="rect">
            <a:avLst/>
          </a:prstGeom>
        </p:spPr>
        <p:txBody>
          <a:bodyPr/>
          <a:lstStyle>
            <a:lvl1pPr algn="l">
              <a:defRPr sz="500">
                <a:solidFill>
                  <a:schemeClr val="accent5">
                    <a:lumMod val="50000"/>
                  </a:schemeClr>
                </a:solidFill>
              </a:defRPr>
            </a:lvl1pPr>
          </a:lstStyle>
          <a:p>
            <a:pPr>
              <a:defRPr/>
            </a:pPr>
            <a:r>
              <a:rPr lang="fr-FR"/>
              <a:t>xxxxx</a:t>
            </a:r>
          </a:p>
        </p:txBody>
      </p:sp>
      <p:sp>
        <p:nvSpPr>
          <p:cNvPr id="10" name="Espace réservé de la date 4"/>
          <p:cNvSpPr>
            <a:spLocks noGrp="1"/>
          </p:cNvSpPr>
          <p:nvPr>
            <p:ph type="dt" sz="half" idx="18"/>
          </p:nvPr>
        </p:nvSpPr>
        <p:spPr>
          <a:xfrm>
            <a:off x="717550" y="4733925"/>
            <a:ext cx="2057400" cy="169863"/>
          </a:xfrm>
          <a:prstGeom prst="rect">
            <a:avLst/>
          </a:prstGeom>
        </p:spPr>
        <p:txBody>
          <a:bodyPr/>
          <a:lstStyle>
            <a:lvl1pPr algn="l">
              <a:defRPr sz="500">
                <a:solidFill>
                  <a:schemeClr val="accent5">
                    <a:lumMod val="50000"/>
                  </a:schemeClr>
                </a:solidFill>
              </a:defRPr>
            </a:lvl1pPr>
          </a:lstStyle>
          <a:p>
            <a:pPr>
              <a:defRPr/>
            </a:pPr>
            <a:fld id="{C5684B32-326D-4BC8-8F6C-B2444C4F8E84}" type="datetime1">
              <a:rPr lang="fr-FR"/>
              <a:pPr>
                <a:defRPr/>
              </a:pPr>
              <a:t>15/06/2025</a:t>
            </a:fld>
            <a:endParaRPr lang="fr-FR" dirty="0"/>
          </a:p>
        </p:txBody>
      </p:sp>
    </p:spTree>
    <p:extLst>
      <p:ext uri="{BB962C8B-B14F-4D97-AF65-F5344CB8AC3E}">
        <p14:creationId xmlns:p14="http://schemas.microsoft.com/office/powerpoint/2010/main" val="28752982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u">
    <p:spTree>
      <p:nvGrpSpPr>
        <p:cNvPr id="1" name=""/>
        <p:cNvGrpSpPr/>
        <p:nvPr/>
      </p:nvGrpSpPr>
      <p:grpSpPr>
        <a:xfrm>
          <a:off x="0" y="0"/>
          <a:ext cx="0" cy="0"/>
          <a:chOff x="0" y="0"/>
          <a:chExt cx="0" cy="0"/>
        </a:xfrm>
      </p:grpSpPr>
      <p:cxnSp>
        <p:nvCxnSpPr>
          <p:cNvPr id="6" name="Connecteur droit 5"/>
          <p:cNvCxnSpPr>
            <a:cxnSpLocks/>
          </p:cNvCxnSpPr>
          <p:nvPr userDrawn="1"/>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19328" y="174692"/>
            <a:ext cx="8076085" cy="369332"/>
          </a:xfrm>
          <a:prstGeom prst="rect">
            <a:avLst/>
          </a:prstGeom>
        </p:spPr>
        <p:txBody>
          <a:bodyPr/>
          <a:lstStyle/>
          <a:p>
            <a:r>
              <a:rPr lang="es-ES"/>
              <a:t>Haga clic para modificar el estilo de título del patrón</a:t>
            </a:r>
            <a:endParaRPr lang="en-US" dirty="0"/>
          </a:p>
        </p:txBody>
      </p:sp>
      <p:sp>
        <p:nvSpPr>
          <p:cNvPr id="17" name="Content Placeholder 2"/>
          <p:cNvSpPr>
            <a:spLocks noGrp="1"/>
          </p:cNvSpPr>
          <p:nvPr>
            <p:ph idx="1"/>
          </p:nvPr>
        </p:nvSpPr>
        <p:spPr>
          <a:xfrm>
            <a:off x="798074" y="2340127"/>
            <a:ext cx="2302230" cy="677108"/>
          </a:xfrm>
          <a:prstGeom prst="rect">
            <a:avLst/>
          </a:prstGeom>
        </p:spPr>
        <p:txBody>
          <a:bodyPr wrap="square" anchor="t" anchorCtr="0">
            <a:spAutoFit/>
          </a:bodyPr>
          <a:lstStyle>
            <a:lvl1pPr marL="0" indent="0" algn="ctr">
              <a:lnSpc>
                <a:spcPct val="100000"/>
              </a:lnSpc>
              <a:buFontTx/>
              <a:buNone/>
              <a:defRPr sz="1400" cap="all" baseline="0">
                <a:solidFill>
                  <a:schemeClr val="bg2"/>
                </a:solidFill>
              </a:defRPr>
            </a:lvl1pPr>
          </a:lstStyle>
          <a:p>
            <a:pPr lvl="0"/>
            <a:r>
              <a:rPr lang="es-ES"/>
              <a:t>Haga clic para modificar el estilo de texto del patrón</a:t>
            </a:r>
          </a:p>
          <a:p>
            <a:pPr lvl="1"/>
            <a:r>
              <a:rPr lang="es-ES"/>
              <a:t>Segundo nivel</a:t>
            </a:r>
          </a:p>
        </p:txBody>
      </p:sp>
      <p:sp>
        <p:nvSpPr>
          <p:cNvPr id="19" name="Content Placeholder 2"/>
          <p:cNvSpPr>
            <a:spLocks noGrp="1"/>
          </p:cNvSpPr>
          <p:nvPr>
            <p:ph idx="13"/>
          </p:nvPr>
        </p:nvSpPr>
        <p:spPr>
          <a:xfrm>
            <a:off x="3420885" y="2340127"/>
            <a:ext cx="2302230" cy="677108"/>
          </a:xfrm>
          <a:prstGeom prst="rect">
            <a:avLst/>
          </a:prstGeom>
        </p:spPr>
        <p:txBody>
          <a:bodyPr wrap="square" anchor="t" anchorCtr="0">
            <a:spAutoFit/>
          </a:bodyPr>
          <a:lstStyle>
            <a:lvl1pPr marL="0" indent="0" algn="ctr">
              <a:lnSpc>
                <a:spcPct val="100000"/>
              </a:lnSpc>
              <a:buFontTx/>
              <a:buNone/>
              <a:defRPr sz="1400" cap="all" baseline="0">
                <a:solidFill>
                  <a:schemeClr val="accent3"/>
                </a:solidFill>
              </a:defRPr>
            </a:lvl1pPr>
          </a:lstStyle>
          <a:p>
            <a:pPr lvl="0"/>
            <a:r>
              <a:rPr lang="es-ES"/>
              <a:t>Haga clic para modificar el estilo de texto del patrón</a:t>
            </a:r>
          </a:p>
          <a:p>
            <a:pPr lvl="1"/>
            <a:r>
              <a:rPr lang="es-ES"/>
              <a:t>Segundo nivel</a:t>
            </a:r>
          </a:p>
        </p:txBody>
      </p:sp>
      <p:sp>
        <p:nvSpPr>
          <p:cNvPr id="20" name="Content Placeholder 2"/>
          <p:cNvSpPr>
            <a:spLocks noGrp="1"/>
          </p:cNvSpPr>
          <p:nvPr>
            <p:ph idx="14"/>
          </p:nvPr>
        </p:nvSpPr>
        <p:spPr>
          <a:xfrm>
            <a:off x="6043696" y="2340127"/>
            <a:ext cx="2302230" cy="677108"/>
          </a:xfrm>
          <a:prstGeom prst="rect">
            <a:avLst/>
          </a:prstGeom>
        </p:spPr>
        <p:txBody>
          <a:bodyPr wrap="square" anchor="t" anchorCtr="0">
            <a:spAutoFit/>
          </a:bodyPr>
          <a:lstStyle>
            <a:lvl1pPr marL="0" indent="0" algn="ctr">
              <a:lnSpc>
                <a:spcPct val="100000"/>
              </a:lnSpc>
              <a:buFontTx/>
              <a:buNone/>
              <a:defRPr sz="1400" cap="all" baseline="0">
                <a:solidFill>
                  <a:schemeClr val="accent1"/>
                </a:solidFill>
              </a:defRPr>
            </a:lvl1pPr>
          </a:lstStyle>
          <a:p>
            <a:pPr lvl="0"/>
            <a:r>
              <a:rPr lang="es-ES"/>
              <a:t>Haga clic para modificar el estilo de texto del patrón</a:t>
            </a:r>
          </a:p>
          <a:p>
            <a:pPr lvl="1"/>
            <a:r>
              <a:rPr lang="es-ES"/>
              <a:t>Segundo nivel</a:t>
            </a:r>
          </a:p>
        </p:txBody>
      </p:sp>
      <p:sp>
        <p:nvSpPr>
          <p:cNvPr id="7" name="Slide Number Placeholder 5"/>
          <p:cNvSpPr>
            <a:spLocks noGrp="1"/>
          </p:cNvSpPr>
          <p:nvPr>
            <p:ph type="sldNum" sz="quarter" idx="15"/>
          </p:nvPr>
        </p:nvSpPr>
        <p:spPr>
          <a:xfrm>
            <a:off x="4763" y="4800600"/>
            <a:ext cx="582612" cy="274638"/>
          </a:xfrm>
          <a:prstGeom prst="rect">
            <a:avLst/>
          </a:prstGeom>
        </p:spPr>
        <p:txBody>
          <a:bodyPr/>
          <a:lstStyle>
            <a:lvl1pPr algn="l">
              <a:defRPr sz="900">
                <a:solidFill>
                  <a:schemeClr val="accent5">
                    <a:lumMod val="50000"/>
                  </a:schemeClr>
                </a:solidFill>
              </a:defRPr>
            </a:lvl1pPr>
          </a:lstStyle>
          <a:p>
            <a:pPr>
              <a:defRPr/>
            </a:pPr>
            <a:r>
              <a:rPr lang="fr-FR"/>
              <a:t>///</a:t>
            </a:r>
            <a:r>
              <a:rPr lang="fr-FR" sz="1000"/>
              <a:t> </a:t>
            </a:r>
            <a:fld id="{53590160-E748-4DB8-BC7E-4E4FE1C81E91}" type="slidenum">
              <a:rPr lang="fr-FR" sz="1000" smtClean="0"/>
              <a:pPr>
                <a:defRPr/>
              </a:pPr>
              <a:t>‹N°›</a:t>
            </a:fld>
            <a:endParaRPr lang="fr-FR" sz="1000"/>
          </a:p>
        </p:txBody>
      </p:sp>
      <p:sp>
        <p:nvSpPr>
          <p:cNvPr id="8" name="Espace réservé du pied de page 3"/>
          <p:cNvSpPr>
            <a:spLocks noGrp="1"/>
          </p:cNvSpPr>
          <p:nvPr>
            <p:ph type="ftr" sz="quarter" idx="16"/>
          </p:nvPr>
        </p:nvSpPr>
        <p:spPr>
          <a:xfrm>
            <a:off x="679450" y="4846638"/>
            <a:ext cx="2093913" cy="169862"/>
          </a:xfrm>
          <a:prstGeom prst="rect">
            <a:avLst/>
          </a:prstGeom>
        </p:spPr>
        <p:txBody>
          <a:bodyPr/>
          <a:lstStyle>
            <a:lvl1pPr algn="l">
              <a:defRPr sz="500">
                <a:solidFill>
                  <a:schemeClr val="accent5">
                    <a:lumMod val="50000"/>
                  </a:schemeClr>
                </a:solidFill>
              </a:defRPr>
            </a:lvl1pPr>
          </a:lstStyle>
          <a:p>
            <a:pPr>
              <a:defRPr/>
            </a:pPr>
            <a:r>
              <a:rPr lang="fr-FR"/>
              <a:t>xxxxx</a:t>
            </a:r>
          </a:p>
        </p:txBody>
      </p:sp>
      <p:sp>
        <p:nvSpPr>
          <p:cNvPr id="9" name="Espace réservé de la date 4"/>
          <p:cNvSpPr>
            <a:spLocks noGrp="1"/>
          </p:cNvSpPr>
          <p:nvPr>
            <p:ph type="dt" sz="half" idx="17"/>
          </p:nvPr>
        </p:nvSpPr>
        <p:spPr>
          <a:xfrm>
            <a:off x="717550" y="4733925"/>
            <a:ext cx="2057400" cy="169863"/>
          </a:xfrm>
          <a:prstGeom prst="rect">
            <a:avLst/>
          </a:prstGeom>
        </p:spPr>
        <p:txBody>
          <a:bodyPr/>
          <a:lstStyle>
            <a:lvl1pPr algn="l">
              <a:defRPr sz="500">
                <a:solidFill>
                  <a:schemeClr val="accent5">
                    <a:lumMod val="50000"/>
                  </a:schemeClr>
                </a:solidFill>
              </a:defRPr>
            </a:lvl1pPr>
          </a:lstStyle>
          <a:p>
            <a:pPr>
              <a:defRPr/>
            </a:pPr>
            <a:fld id="{FE79AE76-AD22-487A-A1E2-03EB6E7518D0}" type="datetime1">
              <a:rPr lang="fr-FR"/>
              <a:pPr>
                <a:defRPr/>
              </a:pPr>
              <a:t>15/06/2025</a:t>
            </a:fld>
            <a:endParaRPr lang="fr-FR" dirty="0"/>
          </a:p>
        </p:txBody>
      </p:sp>
    </p:spTree>
    <p:extLst>
      <p:ext uri="{BB962C8B-B14F-4D97-AF65-F5344CB8AC3E}">
        <p14:creationId xmlns:p14="http://schemas.microsoft.com/office/powerpoint/2010/main" val="17896420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4763" y="4800600"/>
            <a:ext cx="582612" cy="274638"/>
          </a:xfrm>
          <a:prstGeom prst="rect">
            <a:avLst/>
          </a:prstGeom>
        </p:spPr>
        <p:txBody>
          <a:bodyPr/>
          <a:lstStyle>
            <a:lvl1pPr>
              <a:defRPr/>
            </a:lvl1pPr>
          </a:lstStyle>
          <a:p>
            <a:pPr>
              <a:defRPr/>
            </a:pPr>
            <a:r>
              <a:rPr lang="fr-FR"/>
              <a:t>///</a:t>
            </a:r>
            <a:r>
              <a:rPr lang="fr-FR" sz="1000"/>
              <a:t> </a:t>
            </a:r>
            <a:fld id="{26DA128D-2C79-4AF7-BFA7-56E71A1A573E}" type="slidenum">
              <a:rPr lang="fr-FR" sz="1000" smtClean="0"/>
              <a:pPr>
                <a:defRPr/>
              </a:pPr>
              <a:t>‹N°›</a:t>
            </a:fld>
            <a:endParaRPr lang="fr-FR" sz="1000"/>
          </a:p>
        </p:txBody>
      </p:sp>
      <p:sp>
        <p:nvSpPr>
          <p:cNvPr id="3" name="Espace réservé du pied de page 3"/>
          <p:cNvSpPr>
            <a:spLocks noGrp="1"/>
          </p:cNvSpPr>
          <p:nvPr>
            <p:ph type="ftr" sz="quarter" idx="11"/>
          </p:nvPr>
        </p:nvSpPr>
        <p:spPr>
          <a:xfrm>
            <a:off x="679450" y="4846638"/>
            <a:ext cx="2093913" cy="169862"/>
          </a:xfrm>
          <a:prstGeom prst="rect">
            <a:avLst/>
          </a:prstGeom>
        </p:spPr>
        <p:txBody>
          <a:bodyPr/>
          <a:lstStyle>
            <a:lvl1pPr>
              <a:defRPr/>
            </a:lvl1pPr>
          </a:lstStyle>
          <a:p>
            <a:pPr>
              <a:defRPr/>
            </a:pPr>
            <a:r>
              <a:rPr lang="fr-FR"/>
              <a:t>xxxxx</a:t>
            </a:r>
          </a:p>
        </p:txBody>
      </p:sp>
      <p:sp>
        <p:nvSpPr>
          <p:cNvPr id="4" name="Espace réservé de la date 4"/>
          <p:cNvSpPr>
            <a:spLocks noGrp="1"/>
          </p:cNvSpPr>
          <p:nvPr>
            <p:ph type="dt" sz="half" idx="12"/>
          </p:nvPr>
        </p:nvSpPr>
        <p:spPr>
          <a:xfrm>
            <a:off x="717550" y="4733925"/>
            <a:ext cx="2057400" cy="169863"/>
          </a:xfrm>
          <a:prstGeom prst="rect">
            <a:avLst/>
          </a:prstGeom>
        </p:spPr>
        <p:txBody>
          <a:bodyPr/>
          <a:lstStyle>
            <a:lvl1pPr>
              <a:defRPr/>
            </a:lvl1pPr>
          </a:lstStyle>
          <a:p>
            <a:pPr>
              <a:defRPr/>
            </a:pPr>
            <a:fld id="{6BD3FB7E-3800-45E9-BDAC-C28BFECE05E2}" type="datetime1">
              <a:rPr lang="fr-FR"/>
              <a:pPr>
                <a:defRPr/>
              </a:pPr>
              <a:t>15/06/2025</a:t>
            </a:fld>
            <a:endParaRPr lang="fr-FR" dirty="0"/>
          </a:p>
        </p:txBody>
      </p:sp>
    </p:spTree>
    <p:extLst>
      <p:ext uri="{BB962C8B-B14F-4D97-AF65-F5344CB8AC3E}">
        <p14:creationId xmlns:p14="http://schemas.microsoft.com/office/powerpoint/2010/main" val="20557674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Sommaire">
    <p:spTree>
      <p:nvGrpSpPr>
        <p:cNvPr id="1" name=""/>
        <p:cNvGrpSpPr/>
        <p:nvPr/>
      </p:nvGrpSpPr>
      <p:grpSpPr>
        <a:xfrm>
          <a:off x="0" y="0"/>
          <a:ext cx="0" cy="0"/>
          <a:chOff x="0" y="0"/>
          <a:chExt cx="0" cy="0"/>
        </a:xfrm>
      </p:grpSpPr>
      <p:cxnSp>
        <p:nvCxnSpPr>
          <p:cNvPr id="5" name="Connecteur droit 10"/>
          <p:cNvCxnSpPr>
            <a:cxnSpLocks/>
          </p:cNvCxnSpPr>
          <p:nvPr userDrawn="1"/>
        </p:nvCxnSpPr>
        <p:spPr>
          <a:xfrm>
            <a:off x="1131888" y="0"/>
            <a:ext cx="0" cy="487363"/>
          </a:xfrm>
          <a:prstGeom prst="line">
            <a:avLst/>
          </a:prstGeom>
          <a:ln w="12700">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sp>
        <p:nvSpPr>
          <p:cNvPr id="3" name="Titre 2"/>
          <p:cNvSpPr>
            <a:spLocks noGrp="1"/>
          </p:cNvSpPr>
          <p:nvPr>
            <p:ph type="title"/>
          </p:nvPr>
        </p:nvSpPr>
        <p:spPr>
          <a:xfrm>
            <a:off x="661415" y="661309"/>
            <a:ext cx="4304705" cy="507831"/>
          </a:xfrm>
        </p:spPr>
        <p:txBody>
          <a:bodyPr wrap="none"/>
          <a:lstStyle>
            <a:lvl1pPr>
              <a:defRPr sz="3000" baseline="0">
                <a:solidFill>
                  <a:schemeClr val="bg1"/>
                </a:solidFill>
              </a:defRPr>
            </a:lvl1pPr>
          </a:lstStyle>
          <a:p>
            <a:r>
              <a:rPr lang="es-ES" dirty="0"/>
              <a:t>Haga clic para modificar el estilo de título del patrón</a:t>
            </a:r>
            <a:endParaRPr lang="fr-FR" dirty="0"/>
          </a:p>
        </p:txBody>
      </p:sp>
      <p:sp>
        <p:nvSpPr>
          <p:cNvPr id="6" name="Slide Number Placeholder 5"/>
          <p:cNvSpPr>
            <a:spLocks noGrp="1"/>
          </p:cNvSpPr>
          <p:nvPr>
            <p:ph type="sldNum" sz="quarter" idx="10"/>
          </p:nvPr>
        </p:nvSpPr>
        <p:spPr>
          <a:xfrm>
            <a:off x="4763" y="4800600"/>
            <a:ext cx="582612" cy="274638"/>
          </a:xfrm>
          <a:prstGeom prst="rect">
            <a:avLst/>
          </a:prstGeom>
        </p:spPr>
        <p:txBody>
          <a:bodyPr/>
          <a:lstStyle>
            <a:lvl1pPr algn="l">
              <a:defRPr sz="900">
                <a:solidFill>
                  <a:schemeClr val="accent5">
                    <a:lumMod val="50000"/>
                  </a:schemeClr>
                </a:solidFill>
              </a:defRPr>
            </a:lvl1pPr>
          </a:lstStyle>
          <a:p>
            <a:pPr>
              <a:defRPr/>
            </a:pPr>
            <a:r>
              <a:rPr lang="fr-FR"/>
              <a:t>///</a:t>
            </a:r>
            <a:r>
              <a:rPr lang="fr-FR" sz="1000"/>
              <a:t> </a:t>
            </a:r>
            <a:fld id="{24BBC6F2-B988-4D33-A880-F6D9FF0A73C4}" type="slidenum">
              <a:rPr lang="fr-FR" sz="1000" smtClean="0"/>
              <a:pPr>
                <a:defRPr/>
              </a:pPr>
              <a:t>‹N°›</a:t>
            </a:fld>
            <a:endParaRPr lang="fr-FR" sz="1000"/>
          </a:p>
        </p:txBody>
      </p:sp>
      <p:sp>
        <p:nvSpPr>
          <p:cNvPr id="7" name="Espace réservé du pied de page 3"/>
          <p:cNvSpPr>
            <a:spLocks noGrp="1"/>
          </p:cNvSpPr>
          <p:nvPr>
            <p:ph type="ftr" sz="quarter" idx="11"/>
          </p:nvPr>
        </p:nvSpPr>
        <p:spPr>
          <a:xfrm>
            <a:off x="679450" y="4846638"/>
            <a:ext cx="2093913" cy="169862"/>
          </a:xfrm>
          <a:prstGeom prst="rect">
            <a:avLst/>
          </a:prstGeom>
        </p:spPr>
        <p:txBody>
          <a:bodyPr/>
          <a:lstStyle>
            <a:lvl1pPr algn="l">
              <a:defRPr sz="500">
                <a:solidFill>
                  <a:schemeClr val="accent5">
                    <a:lumMod val="50000"/>
                  </a:schemeClr>
                </a:solidFill>
              </a:defRPr>
            </a:lvl1pPr>
          </a:lstStyle>
          <a:p>
            <a:pPr>
              <a:defRPr/>
            </a:pPr>
            <a:r>
              <a:rPr lang="fr-FR"/>
              <a:t>xxxxx</a:t>
            </a:r>
          </a:p>
        </p:txBody>
      </p:sp>
      <p:sp>
        <p:nvSpPr>
          <p:cNvPr id="8" name="Espace réservé de la date 4"/>
          <p:cNvSpPr>
            <a:spLocks noGrp="1"/>
          </p:cNvSpPr>
          <p:nvPr>
            <p:ph type="dt" sz="half" idx="12"/>
          </p:nvPr>
        </p:nvSpPr>
        <p:spPr>
          <a:xfrm>
            <a:off x="717550" y="4733925"/>
            <a:ext cx="2057400" cy="169863"/>
          </a:xfrm>
          <a:prstGeom prst="rect">
            <a:avLst/>
          </a:prstGeom>
        </p:spPr>
        <p:txBody>
          <a:bodyPr/>
          <a:lstStyle>
            <a:lvl1pPr algn="l">
              <a:defRPr sz="500">
                <a:solidFill>
                  <a:schemeClr val="accent5">
                    <a:lumMod val="50000"/>
                  </a:schemeClr>
                </a:solidFill>
              </a:defRPr>
            </a:lvl1pPr>
          </a:lstStyle>
          <a:p>
            <a:pPr>
              <a:defRPr/>
            </a:pPr>
            <a:fld id="{DB6E4E2F-43CB-427F-AD0C-EAD1A5E2FEC4}" type="datetime1">
              <a:rPr lang="fr-FR"/>
              <a:pPr>
                <a:defRPr/>
              </a:pPr>
              <a:t>15/06/2025</a:t>
            </a:fld>
            <a:endParaRPr lang="fr-FR" dirty="0"/>
          </a:p>
        </p:txBody>
      </p:sp>
    </p:spTree>
    <p:extLst>
      <p:ext uri="{BB962C8B-B14F-4D97-AF65-F5344CB8AC3E}">
        <p14:creationId xmlns:p14="http://schemas.microsoft.com/office/powerpoint/2010/main" val="1539521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powerpoint2">
    <p:spTree>
      <p:nvGrpSpPr>
        <p:cNvPr id="1" name=""/>
        <p:cNvGrpSpPr/>
        <p:nvPr/>
      </p:nvGrpSpPr>
      <p:grpSpPr>
        <a:xfrm>
          <a:off x="0" y="0"/>
          <a:ext cx="0" cy="0"/>
          <a:chOff x="0" y="0"/>
          <a:chExt cx="0" cy="0"/>
        </a:xfrm>
      </p:grpSpPr>
      <p:sp>
        <p:nvSpPr>
          <p:cNvPr id="19" name="Espace réservé pour une image  4"/>
          <p:cNvSpPr>
            <a:spLocks noGrp="1"/>
          </p:cNvSpPr>
          <p:nvPr>
            <p:ph type="pic" sz="quarter" idx="10"/>
          </p:nvPr>
        </p:nvSpPr>
        <p:spPr>
          <a:xfrm>
            <a:off x="1" y="0"/>
            <a:ext cx="9144000" cy="4716000"/>
          </a:xfrm>
          <a:prstGeom prst="rect">
            <a:avLst/>
          </a:prstGeom>
          <a:solidFill>
            <a:schemeClr val="bg1">
              <a:lumMod val="95000"/>
            </a:schemeClr>
          </a:solidFill>
        </p:spPr>
        <p:txBody>
          <a:bodyPr anchor="ctr" anchorCtr="0"/>
          <a:lstStyle>
            <a:lvl1pPr marL="0" indent="0" algn="ctr">
              <a:buFontTx/>
              <a:buNone/>
              <a:defRPr sz="1200"/>
            </a:lvl1pPr>
          </a:lstStyle>
          <a:p>
            <a:pPr lvl="0"/>
            <a:r>
              <a:rPr lang="es-ES" noProof="0"/>
              <a:t>Haga clic en el icono para agregar una imagen</a:t>
            </a:r>
            <a:endParaRPr lang="fr-FR" noProof="0"/>
          </a:p>
        </p:txBody>
      </p:sp>
      <p:sp>
        <p:nvSpPr>
          <p:cNvPr id="20" name="Title 1"/>
          <p:cNvSpPr>
            <a:spLocks noGrp="1"/>
          </p:cNvSpPr>
          <p:nvPr>
            <p:ph type="ctrTitle"/>
          </p:nvPr>
        </p:nvSpPr>
        <p:spPr>
          <a:xfrm>
            <a:off x="427892" y="2110323"/>
            <a:ext cx="8035623" cy="812530"/>
          </a:xfrm>
          <a:prstGeom prst="rect">
            <a:avLst/>
          </a:prstGeom>
        </p:spPr>
        <p:txBody>
          <a:bodyPr anchor="b">
            <a:noAutofit/>
          </a:bodyPr>
          <a:lstStyle>
            <a:lvl1pPr algn="l">
              <a:defRPr sz="2600" b="1" cap="all" baseline="0">
                <a:solidFill>
                  <a:schemeClr val="bg1"/>
                </a:solidFill>
              </a:defRPr>
            </a:lvl1pPr>
          </a:lstStyle>
          <a:p>
            <a:r>
              <a:rPr lang="es-ES"/>
              <a:t>Haga clic para modificar el estilo de título del patrón</a:t>
            </a:r>
            <a:endParaRPr lang="en-US" dirty="0"/>
          </a:p>
        </p:txBody>
      </p:sp>
      <p:sp>
        <p:nvSpPr>
          <p:cNvPr id="21" name="Subtitle 2"/>
          <p:cNvSpPr>
            <a:spLocks noGrp="1"/>
          </p:cNvSpPr>
          <p:nvPr>
            <p:ph type="subTitle" idx="1"/>
          </p:nvPr>
        </p:nvSpPr>
        <p:spPr>
          <a:xfrm>
            <a:off x="427893" y="2959895"/>
            <a:ext cx="8035622" cy="535531"/>
          </a:xfrm>
          <a:prstGeom prst="rect">
            <a:avLst/>
          </a:prstGeom>
        </p:spPr>
        <p:txBody>
          <a:bodyPr>
            <a:noAutofit/>
          </a:bodyPr>
          <a:lstStyle>
            <a:lvl1pPr marL="0" indent="0" algn="l">
              <a:buNone/>
              <a:defRPr sz="1600" cap="all" baseline="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s-ES"/>
              <a:t>Haga clic para modificar el estilo de subtítulo del patrón</a:t>
            </a:r>
            <a:endParaRPr lang="en-US" dirty="0"/>
          </a:p>
        </p:txBody>
      </p:sp>
      <p:sp>
        <p:nvSpPr>
          <p:cNvPr id="5" name="Slide Number Placeholder 5"/>
          <p:cNvSpPr>
            <a:spLocks noGrp="1"/>
          </p:cNvSpPr>
          <p:nvPr>
            <p:ph type="sldNum" sz="quarter" idx="11"/>
          </p:nvPr>
        </p:nvSpPr>
        <p:spPr>
          <a:xfrm>
            <a:off x="4763" y="4800600"/>
            <a:ext cx="582612" cy="274638"/>
          </a:xfrm>
          <a:prstGeom prst="rect">
            <a:avLst/>
          </a:prstGeom>
        </p:spPr>
        <p:txBody>
          <a:bodyPr/>
          <a:lstStyle>
            <a:lvl1pPr>
              <a:defRPr/>
            </a:lvl1pPr>
          </a:lstStyle>
          <a:p>
            <a:pPr>
              <a:defRPr/>
            </a:pPr>
            <a:r>
              <a:rPr lang="fr-FR"/>
              <a:t>///</a:t>
            </a:r>
            <a:r>
              <a:rPr lang="fr-FR" sz="1000"/>
              <a:t> </a:t>
            </a:r>
            <a:fld id="{D0A61B27-8BA1-48D0-B8B8-E318B0250BCA}" type="slidenum">
              <a:rPr lang="fr-FR" sz="1000" smtClean="0"/>
              <a:pPr>
                <a:defRPr/>
              </a:pPr>
              <a:t>‹N°›</a:t>
            </a:fld>
            <a:endParaRPr lang="fr-FR" sz="1000"/>
          </a:p>
        </p:txBody>
      </p:sp>
      <p:sp>
        <p:nvSpPr>
          <p:cNvPr id="6" name="Espace réservé du pied de page 3"/>
          <p:cNvSpPr>
            <a:spLocks noGrp="1"/>
          </p:cNvSpPr>
          <p:nvPr>
            <p:ph type="ftr" sz="quarter" idx="12"/>
          </p:nvPr>
        </p:nvSpPr>
        <p:spPr>
          <a:xfrm>
            <a:off x="679450" y="4846638"/>
            <a:ext cx="2093913" cy="169862"/>
          </a:xfrm>
          <a:prstGeom prst="rect">
            <a:avLst/>
          </a:prstGeom>
        </p:spPr>
        <p:txBody>
          <a:bodyPr/>
          <a:lstStyle>
            <a:lvl1pPr>
              <a:defRPr/>
            </a:lvl1pPr>
          </a:lstStyle>
          <a:p>
            <a:pPr>
              <a:defRPr/>
            </a:pPr>
            <a:r>
              <a:rPr lang="fr-FR"/>
              <a:t>xxxxx</a:t>
            </a:r>
          </a:p>
        </p:txBody>
      </p:sp>
      <p:sp>
        <p:nvSpPr>
          <p:cNvPr id="7" name="Espace réservé de la date 4"/>
          <p:cNvSpPr>
            <a:spLocks noGrp="1"/>
          </p:cNvSpPr>
          <p:nvPr>
            <p:ph type="dt" sz="half" idx="13"/>
          </p:nvPr>
        </p:nvSpPr>
        <p:spPr>
          <a:xfrm>
            <a:off x="717550" y="4733925"/>
            <a:ext cx="2057400" cy="169863"/>
          </a:xfrm>
          <a:prstGeom prst="rect">
            <a:avLst/>
          </a:prstGeom>
        </p:spPr>
        <p:txBody>
          <a:bodyPr/>
          <a:lstStyle>
            <a:lvl1pPr>
              <a:defRPr/>
            </a:lvl1pPr>
          </a:lstStyle>
          <a:p>
            <a:pPr>
              <a:defRPr/>
            </a:pPr>
            <a:fld id="{66A2DEB5-3A07-4A13-A7DC-2B3D96DB15A7}" type="datetime1">
              <a:rPr lang="fr-FR"/>
              <a:pPr>
                <a:defRPr/>
              </a:pPr>
              <a:t>15/06/2025</a:t>
            </a:fld>
            <a:endParaRPr lang="fr-FR" dirty="0"/>
          </a:p>
        </p:txBody>
      </p:sp>
    </p:spTree>
    <p:extLst>
      <p:ext uri="{BB962C8B-B14F-4D97-AF65-F5344CB8AC3E}">
        <p14:creationId xmlns:p14="http://schemas.microsoft.com/office/powerpoint/2010/main" val="31904384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6592F5-CA6C-4332-99A1-0DF2A620CAF4}"/>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5EAC468B-2859-4645-A4E8-DD1DA09836F8}"/>
              </a:ext>
            </a:extLst>
          </p:cNvPr>
          <p:cNvSpPr>
            <a:spLocks noGrp="1"/>
          </p:cNvSpPr>
          <p:nvPr>
            <p:ph type="dt" sz="half" idx="10"/>
          </p:nvPr>
        </p:nvSpPr>
        <p:spPr/>
        <p:txBody>
          <a:bodyPr/>
          <a:lstStyle/>
          <a:p>
            <a:fld id="{E082BF2D-62F9-430A-B20E-484793378B9F}" type="datetimeFigureOut">
              <a:rPr lang="fr-FR" smtClean="0"/>
              <a:t>15/06/2025</a:t>
            </a:fld>
            <a:endParaRPr lang="fr-FR"/>
          </a:p>
        </p:txBody>
      </p:sp>
      <p:sp>
        <p:nvSpPr>
          <p:cNvPr id="4" name="Espace réservé du pied de page 3">
            <a:extLst>
              <a:ext uri="{FF2B5EF4-FFF2-40B4-BE49-F238E27FC236}">
                <a16:creationId xmlns:a16="http://schemas.microsoft.com/office/drawing/2014/main" id="{333393BC-8C22-4CA8-A6C7-0DCB54AEDF90}"/>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072FB45-A66B-4510-8D69-179666F68531}"/>
              </a:ext>
            </a:extLst>
          </p:cNvPr>
          <p:cNvSpPr>
            <a:spLocks noGrp="1"/>
          </p:cNvSpPr>
          <p:nvPr>
            <p:ph type="sldNum" sz="quarter" idx="12"/>
          </p:nvPr>
        </p:nvSpPr>
        <p:spPr/>
        <p:txBody>
          <a:bodyPr/>
          <a:lstStyle/>
          <a:p>
            <a:fld id="{C9FC18BB-6C95-47AE-AE9A-1E5C7FE0D052}" type="slidenum">
              <a:rPr lang="fr-FR" smtClean="0"/>
              <a:t>‹N°›</a:t>
            </a:fld>
            <a:endParaRPr lang="fr-FR"/>
          </a:p>
        </p:txBody>
      </p:sp>
    </p:spTree>
    <p:extLst>
      <p:ext uri="{BB962C8B-B14F-4D97-AF65-F5344CB8AC3E}">
        <p14:creationId xmlns:p14="http://schemas.microsoft.com/office/powerpoint/2010/main" val="2558130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re powerpoint">
    <p:spTree>
      <p:nvGrpSpPr>
        <p:cNvPr id="1" name=""/>
        <p:cNvGrpSpPr/>
        <p:nvPr/>
      </p:nvGrpSpPr>
      <p:grpSpPr>
        <a:xfrm>
          <a:off x="0" y="0"/>
          <a:ext cx="0" cy="0"/>
          <a:chOff x="0" y="0"/>
          <a:chExt cx="0" cy="0"/>
        </a:xfrm>
      </p:grpSpPr>
      <p:pic>
        <p:nvPicPr>
          <p:cNvPr id="4" name="Image 4" descr="Une image contenant extérieur, ciel, nature, homme&#10;&#10;&#10;&#10;Description générée automatiquement"/>
          <p:cNvPicPr>
            <a:picLocks/>
          </p:cNvPicPr>
          <p:nvPr userDrawn="1"/>
        </p:nvPicPr>
        <p:blipFill>
          <a:blip r:embed="rId2" cstate="screen">
            <a:extLst>
              <a:ext uri="{28A0092B-C50C-407E-A947-70E740481C1C}">
                <a14:useLocalDpi xmlns:a14="http://schemas.microsoft.com/office/drawing/2010/main"/>
              </a:ext>
            </a:extLst>
          </a:blip>
          <a:srcRect t="4291" b="3889"/>
          <a:stretch>
            <a:fillRect/>
          </a:stretch>
        </p:blipFill>
        <p:spPr bwMode="auto">
          <a:xfrm>
            <a:off x="0" y="0"/>
            <a:ext cx="9144000"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Connecteur droit 13"/>
          <p:cNvCxnSpPr/>
          <p:nvPr userDrawn="1"/>
        </p:nvCxnSpPr>
        <p:spPr>
          <a:xfrm>
            <a:off x="3897313" y="0"/>
            <a:ext cx="0" cy="2081213"/>
          </a:xfrm>
          <a:prstGeom prst="line">
            <a:avLst/>
          </a:prstGeom>
          <a:ln w="12700">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pic>
        <p:nvPicPr>
          <p:cNvPr id="6" name="Image 17"/>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41313" y="328613"/>
            <a:ext cx="17573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27893" y="2110323"/>
            <a:ext cx="8003726" cy="812530"/>
          </a:xfrm>
          <a:prstGeom prst="rect">
            <a:avLst/>
          </a:prstGeom>
        </p:spPr>
        <p:txBody>
          <a:bodyPr anchor="b">
            <a:noAutofit/>
          </a:bodyPr>
          <a:lstStyle>
            <a:lvl1pPr algn="l">
              <a:defRPr sz="2600" b="1" cap="all" baseline="0">
                <a:solidFill>
                  <a:schemeClr val="bg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427893" y="2959895"/>
            <a:ext cx="8003726" cy="535531"/>
          </a:xfrm>
          <a:prstGeom prst="rect">
            <a:avLst/>
          </a:prstGeom>
        </p:spPr>
        <p:txBody>
          <a:bodyPr>
            <a:noAutofit/>
          </a:bodyPr>
          <a:lstStyle>
            <a:lvl1pPr marL="0" indent="0" algn="l">
              <a:buNone/>
              <a:defRPr sz="1600" cap="all" baseline="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s-ES"/>
              <a:t>Haga clic para modificar el estilo de subtítulo del patrón</a:t>
            </a:r>
            <a:endParaRPr lang="en-US" dirty="0"/>
          </a:p>
        </p:txBody>
      </p:sp>
      <p:sp>
        <p:nvSpPr>
          <p:cNvPr id="7" name="Slide Number Placeholder 5"/>
          <p:cNvSpPr>
            <a:spLocks noGrp="1"/>
          </p:cNvSpPr>
          <p:nvPr>
            <p:ph type="sldNum" sz="quarter" idx="10"/>
          </p:nvPr>
        </p:nvSpPr>
        <p:spPr/>
        <p:txBody>
          <a:bodyPr/>
          <a:lstStyle>
            <a:lvl1pPr algn="l">
              <a:defRPr sz="900">
                <a:solidFill>
                  <a:schemeClr val="accent5">
                    <a:lumMod val="50000"/>
                  </a:schemeClr>
                </a:solidFill>
              </a:defRPr>
            </a:lvl1pPr>
          </a:lstStyle>
          <a:p>
            <a:pPr>
              <a:defRPr/>
            </a:pPr>
            <a:r>
              <a:rPr lang="fr-FR"/>
              <a:t>///</a:t>
            </a:r>
            <a:r>
              <a:rPr lang="fr-FR" sz="1000"/>
              <a:t> </a:t>
            </a:r>
            <a:fld id="{B148282E-5960-4CF8-ACB8-7E5411281F5E}" type="slidenum">
              <a:rPr lang="fr-FR" sz="1000" smtClean="0"/>
              <a:pPr>
                <a:defRPr/>
              </a:pPr>
              <a:t>‹N°›</a:t>
            </a:fld>
            <a:endParaRPr lang="fr-FR" sz="1000"/>
          </a:p>
        </p:txBody>
      </p:sp>
      <p:sp>
        <p:nvSpPr>
          <p:cNvPr id="8" name="Espace réservé du pied de page 3"/>
          <p:cNvSpPr>
            <a:spLocks noGrp="1"/>
          </p:cNvSpPr>
          <p:nvPr>
            <p:ph type="ftr" sz="quarter" idx="11"/>
          </p:nvPr>
        </p:nvSpPr>
        <p:spPr/>
        <p:txBody>
          <a:bodyPr/>
          <a:lstStyle>
            <a:lvl1pPr algn="l">
              <a:defRPr sz="500">
                <a:solidFill>
                  <a:schemeClr val="accent5">
                    <a:lumMod val="50000"/>
                  </a:schemeClr>
                </a:solidFill>
              </a:defRPr>
            </a:lvl1pPr>
          </a:lstStyle>
          <a:p>
            <a:pPr>
              <a:defRPr/>
            </a:pPr>
            <a:r>
              <a:rPr lang="fr-FR"/>
              <a:t>xxxxx</a:t>
            </a:r>
          </a:p>
        </p:txBody>
      </p:sp>
      <p:sp>
        <p:nvSpPr>
          <p:cNvPr id="9" name="Espace réservé de la date 4"/>
          <p:cNvSpPr>
            <a:spLocks noGrp="1"/>
          </p:cNvSpPr>
          <p:nvPr>
            <p:ph type="dt" sz="half" idx="12"/>
          </p:nvPr>
        </p:nvSpPr>
        <p:spPr/>
        <p:txBody>
          <a:bodyPr/>
          <a:lstStyle>
            <a:lvl1pPr algn="l">
              <a:defRPr sz="500">
                <a:solidFill>
                  <a:schemeClr val="accent5">
                    <a:lumMod val="50000"/>
                  </a:schemeClr>
                </a:solidFill>
              </a:defRPr>
            </a:lvl1pPr>
          </a:lstStyle>
          <a:p>
            <a:pPr>
              <a:defRPr/>
            </a:pPr>
            <a:fld id="{2F357C96-B32F-4965-BACE-C01A54863D78}" type="datetime1">
              <a:rPr lang="fr-FR"/>
              <a:pPr>
                <a:defRPr/>
              </a:pPr>
              <a:t>15/06/2025</a:t>
            </a:fld>
            <a:endParaRPr lang="fr-FR" dirty="0"/>
          </a:p>
        </p:txBody>
      </p:sp>
    </p:spTree>
    <p:extLst>
      <p:ext uri="{BB962C8B-B14F-4D97-AF65-F5344CB8AC3E}">
        <p14:creationId xmlns:p14="http://schemas.microsoft.com/office/powerpoint/2010/main" val="2461837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re powerpoint2">
    <p:spTree>
      <p:nvGrpSpPr>
        <p:cNvPr id="1" name=""/>
        <p:cNvGrpSpPr/>
        <p:nvPr/>
      </p:nvGrpSpPr>
      <p:grpSpPr>
        <a:xfrm>
          <a:off x="0" y="0"/>
          <a:ext cx="0" cy="0"/>
          <a:chOff x="0" y="0"/>
          <a:chExt cx="0" cy="0"/>
        </a:xfrm>
      </p:grpSpPr>
      <p:sp>
        <p:nvSpPr>
          <p:cNvPr id="19" name="Espace réservé pour une image  4"/>
          <p:cNvSpPr>
            <a:spLocks noGrp="1"/>
          </p:cNvSpPr>
          <p:nvPr>
            <p:ph type="pic" sz="quarter" idx="10"/>
          </p:nvPr>
        </p:nvSpPr>
        <p:spPr>
          <a:xfrm>
            <a:off x="1" y="0"/>
            <a:ext cx="9144000" cy="4716000"/>
          </a:xfrm>
          <a:prstGeom prst="rect">
            <a:avLst/>
          </a:prstGeom>
          <a:solidFill>
            <a:schemeClr val="bg1">
              <a:lumMod val="95000"/>
            </a:schemeClr>
          </a:solidFill>
        </p:spPr>
        <p:txBody>
          <a:bodyPr anchor="ctr" anchorCtr="0"/>
          <a:lstStyle>
            <a:lvl1pPr marL="0" indent="0" algn="ctr">
              <a:buFontTx/>
              <a:buNone/>
              <a:defRPr sz="1200"/>
            </a:lvl1pPr>
          </a:lstStyle>
          <a:p>
            <a:pPr lvl="0"/>
            <a:endParaRPr lang="fr-FR" noProof="0" dirty="0"/>
          </a:p>
        </p:txBody>
      </p:sp>
      <p:sp>
        <p:nvSpPr>
          <p:cNvPr id="20" name="Title 1"/>
          <p:cNvSpPr>
            <a:spLocks noGrp="1"/>
          </p:cNvSpPr>
          <p:nvPr>
            <p:ph type="ctrTitle"/>
          </p:nvPr>
        </p:nvSpPr>
        <p:spPr>
          <a:xfrm>
            <a:off x="427892" y="2110323"/>
            <a:ext cx="7950563" cy="812530"/>
          </a:xfrm>
          <a:prstGeom prst="rect">
            <a:avLst/>
          </a:prstGeom>
        </p:spPr>
        <p:txBody>
          <a:bodyPr anchor="b">
            <a:noAutofit/>
          </a:bodyPr>
          <a:lstStyle>
            <a:lvl1pPr algn="l">
              <a:defRPr sz="2600" b="1" cap="all" baseline="0">
                <a:solidFill>
                  <a:schemeClr val="bg1"/>
                </a:solidFill>
              </a:defRPr>
            </a:lvl1pPr>
          </a:lstStyle>
          <a:p>
            <a:r>
              <a:rPr lang="es-ES"/>
              <a:t>Haga clic para modificar el estilo de título del patrón</a:t>
            </a:r>
            <a:endParaRPr lang="en-US" dirty="0"/>
          </a:p>
        </p:txBody>
      </p:sp>
      <p:sp>
        <p:nvSpPr>
          <p:cNvPr id="21" name="Subtitle 2"/>
          <p:cNvSpPr>
            <a:spLocks noGrp="1"/>
          </p:cNvSpPr>
          <p:nvPr>
            <p:ph type="subTitle" idx="1"/>
          </p:nvPr>
        </p:nvSpPr>
        <p:spPr>
          <a:xfrm>
            <a:off x="427893" y="2959895"/>
            <a:ext cx="7950562" cy="535531"/>
          </a:xfrm>
          <a:prstGeom prst="rect">
            <a:avLst/>
          </a:prstGeom>
        </p:spPr>
        <p:txBody>
          <a:bodyPr>
            <a:noAutofit/>
          </a:bodyPr>
          <a:lstStyle>
            <a:lvl1pPr marL="0" indent="0" algn="l">
              <a:buNone/>
              <a:defRPr sz="1600" cap="all" baseline="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s-ES"/>
              <a:t>Haga clic para modificar el estilo de subtítulo del patrón</a:t>
            </a:r>
            <a:endParaRPr lang="en-US" dirty="0"/>
          </a:p>
        </p:txBody>
      </p:sp>
      <p:sp>
        <p:nvSpPr>
          <p:cNvPr id="5" name="Slide Number Placeholder 5"/>
          <p:cNvSpPr>
            <a:spLocks noGrp="1"/>
          </p:cNvSpPr>
          <p:nvPr>
            <p:ph type="sldNum" sz="quarter" idx="11"/>
          </p:nvPr>
        </p:nvSpPr>
        <p:spPr/>
        <p:txBody>
          <a:bodyPr/>
          <a:lstStyle>
            <a:lvl1pPr>
              <a:defRPr/>
            </a:lvl1pPr>
          </a:lstStyle>
          <a:p>
            <a:pPr>
              <a:defRPr/>
            </a:pPr>
            <a:r>
              <a:rPr lang="fr-FR"/>
              <a:t>///</a:t>
            </a:r>
            <a:r>
              <a:rPr lang="fr-FR" sz="1000"/>
              <a:t> </a:t>
            </a:r>
            <a:fld id="{96ECE95B-52BB-4868-BC8F-BB8867F90538}" type="slidenum">
              <a:rPr lang="fr-FR" sz="1000" smtClean="0"/>
              <a:pPr>
                <a:defRPr/>
              </a:pPr>
              <a:t>‹N°›</a:t>
            </a:fld>
            <a:endParaRPr lang="fr-FR" sz="1000"/>
          </a:p>
        </p:txBody>
      </p:sp>
      <p:sp>
        <p:nvSpPr>
          <p:cNvPr id="6" name="Espace réservé du pied de page 3"/>
          <p:cNvSpPr>
            <a:spLocks noGrp="1"/>
          </p:cNvSpPr>
          <p:nvPr>
            <p:ph type="ftr" sz="quarter" idx="12"/>
          </p:nvPr>
        </p:nvSpPr>
        <p:spPr/>
        <p:txBody>
          <a:bodyPr/>
          <a:lstStyle>
            <a:lvl1pPr>
              <a:defRPr/>
            </a:lvl1pPr>
          </a:lstStyle>
          <a:p>
            <a:pPr>
              <a:defRPr/>
            </a:pPr>
            <a:r>
              <a:rPr lang="fr-FR"/>
              <a:t>xxxxx</a:t>
            </a:r>
          </a:p>
        </p:txBody>
      </p:sp>
      <p:sp>
        <p:nvSpPr>
          <p:cNvPr id="7" name="Espace réservé de la date 4"/>
          <p:cNvSpPr>
            <a:spLocks noGrp="1"/>
          </p:cNvSpPr>
          <p:nvPr>
            <p:ph type="dt" sz="half" idx="13"/>
          </p:nvPr>
        </p:nvSpPr>
        <p:spPr/>
        <p:txBody>
          <a:bodyPr/>
          <a:lstStyle>
            <a:lvl1pPr>
              <a:defRPr/>
            </a:lvl1pPr>
          </a:lstStyle>
          <a:p>
            <a:pPr>
              <a:defRPr/>
            </a:pPr>
            <a:fld id="{5AA003CE-DBBD-41E5-B2AC-A1163F204BEF}" type="datetime1">
              <a:rPr lang="fr-FR"/>
              <a:pPr>
                <a:defRPr/>
              </a:pPr>
              <a:t>15/06/2025</a:t>
            </a:fld>
            <a:endParaRPr lang="fr-FR" dirty="0"/>
          </a:p>
        </p:txBody>
      </p:sp>
    </p:spTree>
    <p:extLst>
      <p:ext uri="{BB962C8B-B14F-4D97-AF65-F5344CB8AC3E}">
        <p14:creationId xmlns:p14="http://schemas.microsoft.com/office/powerpoint/2010/main" val="28117774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artie1">
    <p:spTree>
      <p:nvGrpSpPr>
        <p:cNvPr id="1" name=""/>
        <p:cNvGrpSpPr/>
        <p:nvPr/>
      </p:nvGrpSpPr>
      <p:grpSpPr>
        <a:xfrm>
          <a:off x="0" y="0"/>
          <a:ext cx="0" cy="0"/>
          <a:chOff x="0" y="0"/>
          <a:chExt cx="0" cy="0"/>
        </a:xfrm>
      </p:grpSpPr>
      <p:pic>
        <p:nvPicPr>
          <p:cNvPr id="4" name="Image 2" descr="Une image contenant montagne, ciel, extérieur, crépuscule&#10;&#10;&#10;&#10;Description générée automatiquement"/>
          <p:cNvPicPr>
            <a:picLocks/>
          </p:cNvPicPr>
          <p:nvPr userDrawn="1"/>
        </p:nvPicPr>
        <p:blipFill>
          <a:blip r:embed="rId2" cstate="screen">
            <a:extLst>
              <a:ext uri="{28A0092B-C50C-407E-A947-70E740481C1C}">
                <a14:useLocalDpi xmlns:a14="http://schemas.microsoft.com/office/drawing/2010/main"/>
              </a:ext>
            </a:extLst>
          </a:blip>
          <a:srcRect t="8684" b="13045"/>
          <a:stretch>
            <a:fillRect/>
          </a:stretch>
        </p:blipFill>
        <p:spPr bwMode="auto">
          <a:xfrm>
            <a:off x="0" y="0"/>
            <a:ext cx="9144000"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Connecteur droit 17"/>
          <p:cNvCxnSpPr/>
          <p:nvPr userDrawn="1"/>
        </p:nvCxnSpPr>
        <p:spPr>
          <a:xfrm>
            <a:off x="2076450" y="-14288"/>
            <a:ext cx="0" cy="2016126"/>
          </a:xfrm>
          <a:prstGeom prst="line">
            <a:avLst/>
          </a:prstGeom>
          <a:ln w="12700">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cxnSp>
        <p:nvCxnSpPr>
          <p:cNvPr id="6" name="Connecteur droit 18"/>
          <p:cNvCxnSpPr>
            <a:cxnSpLocks/>
          </p:cNvCxnSpPr>
          <p:nvPr userDrawn="1"/>
        </p:nvCxnSpPr>
        <p:spPr>
          <a:xfrm flipV="1">
            <a:off x="5688013" y="3362325"/>
            <a:ext cx="0" cy="1362075"/>
          </a:xfrm>
          <a:prstGeom prst="line">
            <a:avLst/>
          </a:prstGeom>
          <a:ln w="12700">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sp>
        <p:nvSpPr>
          <p:cNvPr id="23" name="Title 1"/>
          <p:cNvSpPr>
            <a:spLocks noGrp="1"/>
          </p:cNvSpPr>
          <p:nvPr>
            <p:ph type="ctrTitle"/>
          </p:nvPr>
        </p:nvSpPr>
        <p:spPr>
          <a:xfrm>
            <a:off x="427892" y="2110323"/>
            <a:ext cx="8035623" cy="812530"/>
          </a:xfrm>
          <a:prstGeom prst="rect">
            <a:avLst/>
          </a:prstGeom>
        </p:spPr>
        <p:txBody>
          <a:bodyPr anchor="b">
            <a:noAutofit/>
          </a:bodyPr>
          <a:lstStyle>
            <a:lvl1pPr algn="l">
              <a:defRPr sz="2600" b="1" cap="all" baseline="0">
                <a:solidFill>
                  <a:schemeClr val="bg1"/>
                </a:solidFill>
              </a:defRPr>
            </a:lvl1pPr>
          </a:lstStyle>
          <a:p>
            <a:r>
              <a:rPr lang="es-ES"/>
              <a:t>Haga clic para modificar el estilo de título del patrón</a:t>
            </a:r>
            <a:endParaRPr lang="en-US" dirty="0"/>
          </a:p>
        </p:txBody>
      </p:sp>
      <p:sp>
        <p:nvSpPr>
          <p:cNvPr id="24" name="Subtitle 2"/>
          <p:cNvSpPr>
            <a:spLocks noGrp="1"/>
          </p:cNvSpPr>
          <p:nvPr>
            <p:ph type="subTitle" idx="1"/>
          </p:nvPr>
        </p:nvSpPr>
        <p:spPr>
          <a:xfrm>
            <a:off x="427893" y="2959895"/>
            <a:ext cx="8035622" cy="535531"/>
          </a:xfrm>
          <a:prstGeom prst="rect">
            <a:avLst/>
          </a:prstGeom>
        </p:spPr>
        <p:txBody>
          <a:bodyPr>
            <a:noAutofit/>
          </a:bodyPr>
          <a:lstStyle>
            <a:lvl1pPr marL="0" indent="0" algn="l">
              <a:buNone/>
              <a:defRPr sz="1600" cap="all" baseline="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s-ES"/>
              <a:t>Haga clic para modificar el estilo de subtítulo del patrón</a:t>
            </a:r>
            <a:endParaRPr lang="en-US" dirty="0"/>
          </a:p>
        </p:txBody>
      </p:sp>
      <p:sp>
        <p:nvSpPr>
          <p:cNvPr id="7" name="Slide Number Placeholder 5"/>
          <p:cNvSpPr>
            <a:spLocks noGrp="1"/>
          </p:cNvSpPr>
          <p:nvPr>
            <p:ph type="sldNum" sz="quarter" idx="10"/>
          </p:nvPr>
        </p:nvSpPr>
        <p:spPr/>
        <p:txBody>
          <a:bodyPr/>
          <a:lstStyle>
            <a:lvl1pPr algn="l">
              <a:defRPr sz="900">
                <a:solidFill>
                  <a:schemeClr val="accent5">
                    <a:lumMod val="50000"/>
                  </a:schemeClr>
                </a:solidFill>
              </a:defRPr>
            </a:lvl1pPr>
          </a:lstStyle>
          <a:p>
            <a:pPr>
              <a:defRPr/>
            </a:pPr>
            <a:r>
              <a:rPr lang="fr-FR"/>
              <a:t>///</a:t>
            </a:r>
            <a:r>
              <a:rPr lang="fr-FR" sz="1000"/>
              <a:t> </a:t>
            </a:r>
            <a:fld id="{D2E78337-05D7-4DCE-9164-54B600BF7AB1}" type="slidenum">
              <a:rPr lang="fr-FR" sz="1000" smtClean="0"/>
              <a:pPr>
                <a:defRPr/>
              </a:pPr>
              <a:t>‹N°›</a:t>
            </a:fld>
            <a:endParaRPr lang="fr-FR" sz="1000"/>
          </a:p>
        </p:txBody>
      </p:sp>
      <p:sp>
        <p:nvSpPr>
          <p:cNvPr id="8" name="Espace réservé du pied de page 3"/>
          <p:cNvSpPr>
            <a:spLocks noGrp="1"/>
          </p:cNvSpPr>
          <p:nvPr>
            <p:ph type="ftr" sz="quarter" idx="11"/>
          </p:nvPr>
        </p:nvSpPr>
        <p:spPr/>
        <p:txBody>
          <a:bodyPr/>
          <a:lstStyle>
            <a:lvl1pPr algn="l">
              <a:defRPr sz="500">
                <a:solidFill>
                  <a:schemeClr val="accent5">
                    <a:lumMod val="50000"/>
                  </a:schemeClr>
                </a:solidFill>
              </a:defRPr>
            </a:lvl1pPr>
          </a:lstStyle>
          <a:p>
            <a:pPr>
              <a:defRPr/>
            </a:pPr>
            <a:r>
              <a:rPr lang="fr-FR"/>
              <a:t>xxxxx</a:t>
            </a:r>
          </a:p>
        </p:txBody>
      </p:sp>
      <p:sp>
        <p:nvSpPr>
          <p:cNvPr id="9" name="Espace réservé de la date 4"/>
          <p:cNvSpPr>
            <a:spLocks noGrp="1"/>
          </p:cNvSpPr>
          <p:nvPr>
            <p:ph type="dt" sz="half" idx="12"/>
          </p:nvPr>
        </p:nvSpPr>
        <p:spPr/>
        <p:txBody>
          <a:bodyPr/>
          <a:lstStyle>
            <a:lvl1pPr algn="l">
              <a:defRPr sz="500">
                <a:solidFill>
                  <a:schemeClr val="accent5">
                    <a:lumMod val="50000"/>
                  </a:schemeClr>
                </a:solidFill>
              </a:defRPr>
            </a:lvl1pPr>
          </a:lstStyle>
          <a:p>
            <a:pPr>
              <a:defRPr/>
            </a:pPr>
            <a:fld id="{0AA1AEBD-DEAC-41FB-A734-C31A656583CB}" type="datetime1">
              <a:rPr lang="fr-FR"/>
              <a:pPr>
                <a:defRPr/>
              </a:pPr>
              <a:t>15/06/2025</a:t>
            </a:fld>
            <a:endParaRPr lang="fr-FR" dirty="0"/>
          </a:p>
        </p:txBody>
      </p:sp>
    </p:spTree>
    <p:extLst>
      <p:ext uri="{BB962C8B-B14F-4D97-AF65-F5344CB8AC3E}">
        <p14:creationId xmlns:p14="http://schemas.microsoft.com/office/powerpoint/2010/main" val="22275889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artie2">
    <p:spTree>
      <p:nvGrpSpPr>
        <p:cNvPr id="1" name=""/>
        <p:cNvGrpSpPr/>
        <p:nvPr/>
      </p:nvGrpSpPr>
      <p:grpSpPr>
        <a:xfrm>
          <a:off x="0" y="0"/>
          <a:ext cx="0" cy="0"/>
          <a:chOff x="0" y="0"/>
          <a:chExt cx="0" cy="0"/>
        </a:xfrm>
      </p:grpSpPr>
      <p:sp>
        <p:nvSpPr>
          <p:cNvPr id="29" name="Espace réservé pour une image  4"/>
          <p:cNvSpPr>
            <a:spLocks noGrp="1"/>
          </p:cNvSpPr>
          <p:nvPr>
            <p:ph type="pic" sz="quarter" idx="10"/>
          </p:nvPr>
        </p:nvSpPr>
        <p:spPr>
          <a:xfrm>
            <a:off x="1" y="0"/>
            <a:ext cx="9144000" cy="4716000"/>
          </a:xfrm>
          <a:prstGeom prst="rect">
            <a:avLst/>
          </a:prstGeom>
          <a:solidFill>
            <a:schemeClr val="bg1">
              <a:lumMod val="95000"/>
            </a:schemeClr>
          </a:solidFill>
        </p:spPr>
        <p:txBody>
          <a:bodyPr anchor="ctr" anchorCtr="0"/>
          <a:lstStyle>
            <a:lvl1pPr marL="0" indent="0" algn="ctr">
              <a:buFontTx/>
              <a:buNone/>
              <a:defRPr sz="1200"/>
            </a:lvl1pPr>
          </a:lstStyle>
          <a:p>
            <a:pPr lvl="0"/>
            <a:endParaRPr lang="fr-FR" noProof="0"/>
          </a:p>
        </p:txBody>
      </p:sp>
      <p:sp>
        <p:nvSpPr>
          <p:cNvPr id="21" name="Title 1"/>
          <p:cNvSpPr>
            <a:spLocks noGrp="1"/>
          </p:cNvSpPr>
          <p:nvPr>
            <p:ph type="ctrTitle"/>
          </p:nvPr>
        </p:nvSpPr>
        <p:spPr>
          <a:xfrm>
            <a:off x="427892" y="2110323"/>
            <a:ext cx="7908033" cy="812530"/>
          </a:xfrm>
          <a:prstGeom prst="rect">
            <a:avLst/>
          </a:prstGeom>
        </p:spPr>
        <p:txBody>
          <a:bodyPr anchor="b">
            <a:noAutofit/>
          </a:bodyPr>
          <a:lstStyle>
            <a:lvl1pPr algn="l">
              <a:defRPr sz="2600" b="1" cap="all" baseline="0">
                <a:solidFill>
                  <a:schemeClr val="bg1"/>
                </a:solidFill>
              </a:defRPr>
            </a:lvl1pPr>
          </a:lstStyle>
          <a:p>
            <a:r>
              <a:rPr lang="es-ES"/>
              <a:t>Haga clic para modificar el estilo de título del patrón</a:t>
            </a:r>
            <a:endParaRPr lang="en-US" dirty="0"/>
          </a:p>
        </p:txBody>
      </p:sp>
      <p:sp>
        <p:nvSpPr>
          <p:cNvPr id="22" name="Subtitle 2"/>
          <p:cNvSpPr>
            <a:spLocks noGrp="1"/>
          </p:cNvSpPr>
          <p:nvPr>
            <p:ph type="subTitle" idx="1"/>
          </p:nvPr>
        </p:nvSpPr>
        <p:spPr>
          <a:xfrm>
            <a:off x="427893" y="2959895"/>
            <a:ext cx="7929298" cy="535531"/>
          </a:xfrm>
          <a:prstGeom prst="rect">
            <a:avLst/>
          </a:prstGeom>
        </p:spPr>
        <p:txBody>
          <a:bodyPr>
            <a:noAutofit/>
          </a:bodyPr>
          <a:lstStyle>
            <a:lvl1pPr marL="0" indent="0" algn="l">
              <a:buNone/>
              <a:defRPr sz="1600" cap="all" baseline="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s-ES"/>
              <a:t>Haga clic para modificar el estilo de subtítulo del patrón</a:t>
            </a:r>
            <a:endParaRPr lang="en-US" dirty="0"/>
          </a:p>
        </p:txBody>
      </p:sp>
      <p:sp>
        <p:nvSpPr>
          <p:cNvPr id="5" name="Slide Number Placeholder 5"/>
          <p:cNvSpPr>
            <a:spLocks noGrp="1"/>
          </p:cNvSpPr>
          <p:nvPr>
            <p:ph type="sldNum" sz="quarter" idx="11"/>
          </p:nvPr>
        </p:nvSpPr>
        <p:spPr/>
        <p:txBody>
          <a:bodyPr/>
          <a:lstStyle>
            <a:lvl1pPr>
              <a:defRPr/>
            </a:lvl1pPr>
          </a:lstStyle>
          <a:p>
            <a:pPr>
              <a:defRPr/>
            </a:pPr>
            <a:r>
              <a:rPr lang="fr-FR"/>
              <a:t>///</a:t>
            </a:r>
            <a:r>
              <a:rPr lang="fr-FR" sz="1000"/>
              <a:t> </a:t>
            </a:r>
            <a:fld id="{9DABBB25-C9EC-4231-8229-4EC62BC6FCF0}" type="slidenum">
              <a:rPr lang="fr-FR" sz="1000" smtClean="0"/>
              <a:pPr>
                <a:defRPr/>
              </a:pPr>
              <a:t>‹N°›</a:t>
            </a:fld>
            <a:endParaRPr lang="fr-FR" sz="1000"/>
          </a:p>
        </p:txBody>
      </p:sp>
      <p:sp>
        <p:nvSpPr>
          <p:cNvPr id="6" name="Espace réservé du pied de page 3"/>
          <p:cNvSpPr>
            <a:spLocks noGrp="1"/>
          </p:cNvSpPr>
          <p:nvPr>
            <p:ph type="ftr" sz="quarter" idx="12"/>
          </p:nvPr>
        </p:nvSpPr>
        <p:spPr/>
        <p:txBody>
          <a:bodyPr/>
          <a:lstStyle>
            <a:lvl1pPr>
              <a:defRPr/>
            </a:lvl1pPr>
          </a:lstStyle>
          <a:p>
            <a:pPr>
              <a:defRPr/>
            </a:pPr>
            <a:r>
              <a:rPr lang="fr-FR"/>
              <a:t>xxxxx</a:t>
            </a:r>
          </a:p>
        </p:txBody>
      </p:sp>
      <p:sp>
        <p:nvSpPr>
          <p:cNvPr id="7" name="Espace réservé de la date 4"/>
          <p:cNvSpPr>
            <a:spLocks noGrp="1"/>
          </p:cNvSpPr>
          <p:nvPr>
            <p:ph type="dt" sz="half" idx="13"/>
          </p:nvPr>
        </p:nvSpPr>
        <p:spPr/>
        <p:txBody>
          <a:bodyPr/>
          <a:lstStyle>
            <a:lvl1pPr>
              <a:defRPr/>
            </a:lvl1pPr>
          </a:lstStyle>
          <a:p>
            <a:pPr>
              <a:defRPr/>
            </a:pPr>
            <a:fld id="{6AE6D726-9289-4FAA-8634-23BC756DBB90}" type="datetime1">
              <a:rPr lang="fr-FR"/>
              <a:pPr>
                <a:defRPr/>
              </a:pPr>
              <a:t>15/06/2025</a:t>
            </a:fld>
            <a:endParaRPr lang="fr-FR" dirty="0"/>
          </a:p>
        </p:txBody>
      </p:sp>
    </p:spTree>
    <p:extLst>
      <p:ext uri="{BB962C8B-B14F-4D97-AF65-F5344CB8AC3E}">
        <p14:creationId xmlns:p14="http://schemas.microsoft.com/office/powerpoint/2010/main" val="36826130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Rectangle 1"/>
          <p:cNvSpPr/>
          <p:nvPr userDrawn="1"/>
        </p:nvSpPr>
        <p:spPr>
          <a:xfrm>
            <a:off x="0" y="0"/>
            <a:ext cx="9144000" cy="4719600"/>
          </a:xfrm>
          <a:prstGeom prst="rect">
            <a:avLst/>
          </a:prstGeom>
          <a:blipFill>
            <a:blip r:embed="rId2" cstate="email">
              <a:extLst>
                <a:ext uri="{28A0092B-C50C-407E-A947-70E740481C1C}">
                  <a14:useLocalDpi xmlns:a14="http://schemas.microsoft.com/office/drawing/2010/main"/>
                </a:ext>
              </a:extLst>
            </a:blip>
            <a:srcRect/>
            <a:stretch>
              <a:fillRect l="-400" t="-977" r="-400" b="-6508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fontAlgn="auto">
              <a:spcBef>
                <a:spcPts val="0"/>
              </a:spcBef>
              <a:spcAft>
                <a:spcPts val="0"/>
              </a:spcAft>
              <a:defRPr/>
            </a:pPr>
            <a:endParaRPr lang="fr-FR"/>
          </a:p>
        </p:txBody>
      </p:sp>
      <p:cxnSp>
        <p:nvCxnSpPr>
          <p:cNvPr id="3" name="Connecteur droit 10"/>
          <p:cNvCxnSpPr>
            <a:cxnSpLocks/>
          </p:cNvCxnSpPr>
          <p:nvPr userDrawn="1"/>
        </p:nvCxnSpPr>
        <p:spPr>
          <a:xfrm>
            <a:off x="1131888" y="0"/>
            <a:ext cx="0" cy="487363"/>
          </a:xfrm>
          <a:prstGeom prst="line">
            <a:avLst/>
          </a:prstGeom>
          <a:ln w="12700">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sp>
        <p:nvSpPr>
          <p:cNvPr id="4" name="ZoneTexte 5"/>
          <p:cNvSpPr txBox="1">
            <a:spLocks noChangeArrowheads="1"/>
          </p:cNvSpPr>
          <p:nvPr userDrawn="1"/>
        </p:nvSpPr>
        <p:spPr bwMode="auto">
          <a:xfrm>
            <a:off x="642938" y="614363"/>
            <a:ext cx="812958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5613" fontAlgn="base">
              <a:spcBef>
                <a:spcPct val="0"/>
              </a:spcBef>
              <a:spcAft>
                <a:spcPct val="0"/>
              </a:spcAft>
              <a:defRPr>
                <a:solidFill>
                  <a:schemeClr val="tx1"/>
                </a:solidFill>
                <a:latin typeface="Arial" charset="0"/>
              </a:defRPr>
            </a:lvl6pPr>
            <a:lvl7pPr marL="2971800" indent="-228600" defTabSz="455613" fontAlgn="base">
              <a:spcBef>
                <a:spcPct val="0"/>
              </a:spcBef>
              <a:spcAft>
                <a:spcPct val="0"/>
              </a:spcAft>
              <a:defRPr>
                <a:solidFill>
                  <a:schemeClr val="tx1"/>
                </a:solidFill>
                <a:latin typeface="Arial" charset="0"/>
              </a:defRPr>
            </a:lvl7pPr>
            <a:lvl8pPr marL="3429000" indent="-228600" defTabSz="455613" fontAlgn="base">
              <a:spcBef>
                <a:spcPct val="0"/>
              </a:spcBef>
              <a:spcAft>
                <a:spcPct val="0"/>
              </a:spcAft>
              <a:defRPr>
                <a:solidFill>
                  <a:schemeClr val="tx1"/>
                </a:solidFill>
                <a:latin typeface="Arial" charset="0"/>
              </a:defRPr>
            </a:lvl8pPr>
            <a:lvl9pPr marL="3886200" indent="-228600" defTabSz="455613" fontAlgn="base">
              <a:spcBef>
                <a:spcPct val="0"/>
              </a:spcBef>
              <a:spcAft>
                <a:spcPct val="0"/>
              </a:spcAft>
              <a:defRPr>
                <a:solidFill>
                  <a:schemeClr val="tx1"/>
                </a:solidFill>
                <a:latin typeface="Arial" charset="0"/>
              </a:defRPr>
            </a:lvl9pPr>
          </a:lstStyle>
          <a:p>
            <a:pPr>
              <a:defRPr/>
            </a:pPr>
            <a:r>
              <a:rPr lang="fr-FR" altLang="es-ES" sz="3000" b="1" dirty="0">
                <a:solidFill>
                  <a:schemeClr val="bg1"/>
                </a:solidFill>
              </a:rPr>
              <a:t>TABLE OF CONTENTS</a:t>
            </a:r>
          </a:p>
        </p:txBody>
      </p:sp>
      <p:sp>
        <p:nvSpPr>
          <p:cNvPr id="5" name="Slide Number Placeholder 5"/>
          <p:cNvSpPr>
            <a:spLocks noGrp="1"/>
          </p:cNvSpPr>
          <p:nvPr>
            <p:ph type="sldNum" sz="quarter" idx="10"/>
          </p:nvPr>
        </p:nvSpPr>
        <p:spPr/>
        <p:txBody>
          <a:bodyPr/>
          <a:lstStyle>
            <a:lvl1pPr algn="l">
              <a:defRPr sz="900">
                <a:solidFill>
                  <a:schemeClr val="accent5">
                    <a:lumMod val="50000"/>
                  </a:schemeClr>
                </a:solidFill>
              </a:defRPr>
            </a:lvl1pPr>
          </a:lstStyle>
          <a:p>
            <a:pPr>
              <a:defRPr/>
            </a:pPr>
            <a:r>
              <a:rPr lang="fr-FR"/>
              <a:t>///</a:t>
            </a:r>
            <a:r>
              <a:rPr lang="fr-FR" sz="1000"/>
              <a:t> </a:t>
            </a:r>
            <a:fld id="{81B01E5A-44AA-4E57-8AD0-256FF63EB8B5}" type="slidenum">
              <a:rPr lang="fr-FR" sz="1000" smtClean="0"/>
              <a:pPr>
                <a:defRPr/>
              </a:pPr>
              <a:t>‹N°›</a:t>
            </a:fld>
            <a:endParaRPr lang="fr-FR" sz="1000"/>
          </a:p>
        </p:txBody>
      </p:sp>
      <p:sp>
        <p:nvSpPr>
          <p:cNvPr id="6" name="Espace réservé du pied de page 3"/>
          <p:cNvSpPr>
            <a:spLocks noGrp="1"/>
          </p:cNvSpPr>
          <p:nvPr>
            <p:ph type="ftr" sz="quarter" idx="11"/>
          </p:nvPr>
        </p:nvSpPr>
        <p:spPr/>
        <p:txBody>
          <a:bodyPr/>
          <a:lstStyle>
            <a:lvl1pPr algn="l">
              <a:defRPr sz="500">
                <a:solidFill>
                  <a:schemeClr val="accent5">
                    <a:lumMod val="50000"/>
                  </a:schemeClr>
                </a:solidFill>
              </a:defRPr>
            </a:lvl1pPr>
          </a:lstStyle>
          <a:p>
            <a:pPr>
              <a:defRPr/>
            </a:pPr>
            <a:r>
              <a:rPr lang="fr-FR"/>
              <a:t>xxxxx</a:t>
            </a:r>
          </a:p>
        </p:txBody>
      </p:sp>
      <p:sp>
        <p:nvSpPr>
          <p:cNvPr id="7" name="Espace réservé de la date 4"/>
          <p:cNvSpPr>
            <a:spLocks noGrp="1"/>
          </p:cNvSpPr>
          <p:nvPr>
            <p:ph type="dt" sz="half" idx="12"/>
          </p:nvPr>
        </p:nvSpPr>
        <p:spPr/>
        <p:txBody>
          <a:bodyPr/>
          <a:lstStyle>
            <a:lvl1pPr algn="l">
              <a:defRPr sz="500">
                <a:solidFill>
                  <a:schemeClr val="accent5">
                    <a:lumMod val="50000"/>
                  </a:schemeClr>
                </a:solidFill>
              </a:defRPr>
            </a:lvl1pPr>
          </a:lstStyle>
          <a:p>
            <a:pPr>
              <a:defRPr/>
            </a:pPr>
            <a:fld id="{C0AE6019-44E8-46D0-BE02-FBB404C63F81}" type="datetime1">
              <a:rPr lang="fr-FR"/>
              <a:pPr>
                <a:defRPr/>
              </a:pPr>
              <a:t>15/06/2025</a:t>
            </a:fld>
            <a:endParaRPr lang="fr-FR" dirty="0"/>
          </a:p>
        </p:txBody>
      </p:sp>
    </p:spTree>
    <p:extLst>
      <p:ext uri="{BB962C8B-B14F-4D97-AF65-F5344CB8AC3E}">
        <p14:creationId xmlns:p14="http://schemas.microsoft.com/office/powerpoint/2010/main" val="8422749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re et contenu 1">
    <p:spTree>
      <p:nvGrpSpPr>
        <p:cNvPr id="1" name=""/>
        <p:cNvGrpSpPr/>
        <p:nvPr/>
      </p:nvGrpSpPr>
      <p:grpSpPr>
        <a:xfrm>
          <a:off x="0" y="0"/>
          <a:ext cx="0" cy="0"/>
          <a:chOff x="0" y="0"/>
          <a:chExt cx="0" cy="0"/>
        </a:xfrm>
      </p:grpSpPr>
      <p:cxnSp>
        <p:nvCxnSpPr>
          <p:cNvPr id="4" name="Connecteur droit 23"/>
          <p:cNvCxnSpPr>
            <a:cxnSpLocks/>
          </p:cNvCxnSpPr>
          <p:nvPr userDrawn="1"/>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sp>
        <p:nvSpPr>
          <p:cNvPr id="12" name="Espace réservé du texte 11"/>
          <p:cNvSpPr>
            <a:spLocks noGrp="1"/>
          </p:cNvSpPr>
          <p:nvPr>
            <p:ph type="body" sz="quarter" idx="10"/>
          </p:nvPr>
        </p:nvSpPr>
        <p:spPr>
          <a:xfrm>
            <a:off x="415925" y="787400"/>
            <a:ext cx="8312439" cy="3773488"/>
          </a:xfrm>
        </p:spPr>
        <p:txBody>
          <a:bodyPr/>
          <a:lstStyle>
            <a:lvl1pPr marL="171442" marR="0" indent="-171442" algn="l" defTabSz="685766" rtl="0" eaLnBrk="1" fontAlgn="auto" latinLnBrk="0" hangingPunct="1">
              <a:lnSpc>
                <a:spcPct val="100000"/>
              </a:lnSpc>
              <a:spcBef>
                <a:spcPts val="750"/>
              </a:spcBef>
              <a:spcAft>
                <a:spcPts val="400"/>
              </a:spcAft>
              <a:buClrTx/>
              <a:buSzTx/>
              <a:buFontTx/>
              <a:buBlip>
                <a:blip r:embed="rId2"/>
              </a:buBlip>
              <a:tabLst/>
              <a:defRPr/>
            </a:lvl1pPr>
            <a:lvl2pPr marL="133350" marR="0" indent="-128588" algn="l" defTabSz="685766" rtl="0" eaLnBrk="1" fontAlgn="auto" latinLnBrk="0" hangingPunct="1">
              <a:lnSpc>
                <a:spcPct val="100000"/>
              </a:lnSpc>
              <a:spcBef>
                <a:spcPts val="500"/>
              </a:spcBef>
              <a:spcAft>
                <a:spcPts val="0"/>
              </a:spcAft>
              <a:buClrTx/>
              <a:buSzTx/>
              <a:buFontTx/>
              <a:buBlip>
                <a:blip r:embed="rId3"/>
              </a:buBlip>
              <a:tabLst/>
              <a:defRPr/>
            </a:lvl2pPr>
            <a:lvl3pPr marL="268288" marR="0" indent="-134938" algn="l" defTabSz="685766" rtl="0" eaLnBrk="1" fontAlgn="auto" latinLnBrk="0" hangingPunct="1">
              <a:lnSpc>
                <a:spcPct val="100000"/>
              </a:lnSpc>
              <a:spcBef>
                <a:spcPts val="0"/>
              </a:spcBef>
              <a:spcAft>
                <a:spcPts val="0"/>
              </a:spcAft>
              <a:buClr>
                <a:srgbClr val="242A75"/>
              </a:buClr>
              <a:buSzTx/>
              <a:buFont typeface="Wingdings" pitchFamily="2" charset="2"/>
              <a:buChar char="§"/>
              <a:tabLst/>
              <a:defRPr/>
            </a:lvl3pPr>
            <a:lvl4pPr marL="400050" marR="0" indent="-131763" algn="l" defTabSz="685766" rtl="0" eaLnBrk="1" fontAlgn="auto" latinLnBrk="0" hangingPunct="1">
              <a:lnSpc>
                <a:spcPct val="100000"/>
              </a:lnSpc>
              <a:spcBef>
                <a:spcPts val="200"/>
              </a:spcBef>
              <a:spcAft>
                <a:spcPts val="0"/>
              </a:spcAft>
              <a:buClr>
                <a:srgbClr val="242A75"/>
              </a:buClr>
              <a:buSzTx/>
              <a:buFont typeface="Wingdings" pitchFamily="2" charset="2"/>
              <a:buChar char="§"/>
              <a:tabLst/>
              <a:defRPr/>
            </a:lvl4pPr>
            <a:lvl5pPr marL="536575" marR="0" indent="-136525" algn="l" defTabSz="685766" rtl="0" eaLnBrk="1" fontAlgn="auto" latinLnBrk="0" hangingPunct="1">
              <a:lnSpc>
                <a:spcPct val="90000"/>
              </a:lnSpc>
              <a:spcBef>
                <a:spcPts val="375"/>
              </a:spcBef>
              <a:spcAft>
                <a:spcPts val="0"/>
              </a:spcAft>
              <a:buClr>
                <a:srgbClr val="242A75"/>
              </a:buClr>
              <a:buSzTx/>
              <a:buFont typeface="Wingdings" pitchFamily="2" charset="2"/>
              <a:buChar char="§"/>
              <a:tabLst/>
              <a:defRPr/>
            </a:lvl5p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fr-FR" noProof="0" dirty="0"/>
          </a:p>
        </p:txBody>
      </p:sp>
      <p:sp>
        <p:nvSpPr>
          <p:cNvPr id="2" name="Title 1"/>
          <p:cNvSpPr>
            <a:spLocks noGrp="1"/>
          </p:cNvSpPr>
          <p:nvPr>
            <p:ph type="title"/>
          </p:nvPr>
        </p:nvSpPr>
        <p:spPr>
          <a:xfrm>
            <a:off x="419328" y="174692"/>
            <a:ext cx="8309035" cy="369332"/>
          </a:xfrm>
          <a:prstGeom prst="rect">
            <a:avLst/>
          </a:prstGeom>
        </p:spPr>
        <p:txBody>
          <a:bodyPr/>
          <a:lstStyle/>
          <a:p>
            <a:r>
              <a:rPr lang="es-ES"/>
              <a:t>Haga clic para modificar el estilo de título del patrón</a:t>
            </a:r>
            <a:endParaRPr lang="en-US" dirty="0"/>
          </a:p>
        </p:txBody>
      </p:sp>
      <p:sp>
        <p:nvSpPr>
          <p:cNvPr id="5" name="Slide Number Placeholder 5"/>
          <p:cNvSpPr>
            <a:spLocks noGrp="1"/>
          </p:cNvSpPr>
          <p:nvPr>
            <p:ph type="sldNum" sz="quarter" idx="11"/>
          </p:nvPr>
        </p:nvSpPr>
        <p:spPr/>
        <p:txBody>
          <a:bodyPr/>
          <a:lstStyle>
            <a:lvl1pPr algn="l">
              <a:defRPr sz="900">
                <a:solidFill>
                  <a:schemeClr val="accent5">
                    <a:lumMod val="50000"/>
                  </a:schemeClr>
                </a:solidFill>
              </a:defRPr>
            </a:lvl1pPr>
          </a:lstStyle>
          <a:p>
            <a:pPr>
              <a:defRPr/>
            </a:pPr>
            <a:r>
              <a:rPr lang="fr-FR"/>
              <a:t>///</a:t>
            </a:r>
            <a:r>
              <a:rPr lang="fr-FR" sz="1000"/>
              <a:t> </a:t>
            </a:r>
            <a:fld id="{60FF820B-462C-4E3D-9E12-483FCEFD3982}" type="slidenum">
              <a:rPr lang="fr-FR" sz="1000" smtClean="0"/>
              <a:pPr>
                <a:defRPr/>
              </a:pPr>
              <a:t>‹N°›</a:t>
            </a:fld>
            <a:endParaRPr lang="fr-FR" sz="1000"/>
          </a:p>
        </p:txBody>
      </p:sp>
      <p:sp>
        <p:nvSpPr>
          <p:cNvPr id="6" name="Espace réservé du pied de page 3"/>
          <p:cNvSpPr>
            <a:spLocks noGrp="1"/>
          </p:cNvSpPr>
          <p:nvPr>
            <p:ph type="ftr" sz="quarter" idx="12"/>
          </p:nvPr>
        </p:nvSpPr>
        <p:spPr/>
        <p:txBody>
          <a:bodyPr/>
          <a:lstStyle>
            <a:lvl1pPr algn="l">
              <a:defRPr sz="500">
                <a:solidFill>
                  <a:schemeClr val="accent5">
                    <a:lumMod val="50000"/>
                  </a:schemeClr>
                </a:solidFill>
              </a:defRPr>
            </a:lvl1pPr>
          </a:lstStyle>
          <a:p>
            <a:pPr>
              <a:defRPr/>
            </a:pPr>
            <a:r>
              <a:rPr lang="fr-FR"/>
              <a:t>xxxxx</a:t>
            </a:r>
          </a:p>
        </p:txBody>
      </p:sp>
      <p:sp>
        <p:nvSpPr>
          <p:cNvPr id="7" name="Espace réservé de la date 4"/>
          <p:cNvSpPr>
            <a:spLocks noGrp="1"/>
          </p:cNvSpPr>
          <p:nvPr>
            <p:ph type="dt" sz="half" idx="13"/>
          </p:nvPr>
        </p:nvSpPr>
        <p:spPr/>
        <p:txBody>
          <a:bodyPr/>
          <a:lstStyle>
            <a:lvl1pPr algn="l">
              <a:defRPr sz="500">
                <a:solidFill>
                  <a:schemeClr val="accent5">
                    <a:lumMod val="50000"/>
                  </a:schemeClr>
                </a:solidFill>
              </a:defRPr>
            </a:lvl1pPr>
          </a:lstStyle>
          <a:p>
            <a:pPr>
              <a:defRPr/>
            </a:pPr>
            <a:fld id="{4A6178DA-FE44-43A9-BA42-B2718CD45F49}" type="datetime1">
              <a:rPr lang="fr-FR"/>
              <a:pPr>
                <a:defRPr/>
              </a:pPr>
              <a:t>15/06/2025</a:t>
            </a:fld>
            <a:endParaRPr lang="fr-FR" dirty="0"/>
          </a:p>
        </p:txBody>
      </p:sp>
    </p:spTree>
    <p:extLst>
      <p:ext uri="{BB962C8B-B14F-4D97-AF65-F5344CB8AC3E}">
        <p14:creationId xmlns:p14="http://schemas.microsoft.com/office/powerpoint/2010/main" val="26785685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re et contenu 2">
    <p:spTree>
      <p:nvGrpSpPr>
        <p:cNvPr id="1" name=""/>
        <p:cNvGrpSpPr/>
        <p:nvPr/>
      </p:nvGrpSpPr>
      <p:grpSpPr>
        <a:xfrm>
          <a:off x="0" y="0"/>
          <a:ext cx="0" cy="0"/>
          <a:chOff x="0" y="0"/>
          <a:chExt cx="0" cy="0"/>
        </a:xfrm>
      </p:grpSpPr>
      <p:pic>
        <p:nvPicPr>
          <p:cNvPr id="6" name="Image 12" descr="Une image contenant animal, crabe, invertébré&#10;&#10;&#10;&#10;Description générée automatiquement"/>
          <p:cNvPicPr>
            <a:picLocks/>
          </p:cNvPicPr>
          <p:nvPr userDrawn="1"/>
        </p:nvPicPr>
        <p:blipFill>
          <a:blip r:embed="rId2" cstate="screen">
            <a:extLst>
              <a:ext uri="{28A0092B-C50C-407E-A947-70E740481C1C}">
                <a14:useLocalDpi xmlns:a14="http://schemas.microsoft.com/office/drawing/2010/main"/>
              </a:ext>
            </a:extLst>
          </a:blip>
          <a:srcRect l="23750" t="432" r="6699" b="432"/>
          <a:stretch>
            <a:fillRect/>
          </a:stretch>
        </p:blipFill>
        <p:spPr bwMode="auto">
          <a:xfrm>
            <a:off x="5414963" y="0"/>
            <a:ext cx="3729037"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Connecteur droit 23"/>
          <p:cNvCxnSpPr>
            <a:cxnSpLocks/>
          </p:cNvCxnSpPr>
          <p:nvPr userDrawn="1"/>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19329" y="174692"/>
            <a:ext cx="4642922" cy="369332"/>
          </a:xfrm>
          <a:prstGeom prst="rect">
            <a:avLst/>
          </a:prstGeom>
        </p:spPr>
        <p:txBody>
          <a:bodyPr/>
          <a:lstStyle/>
          <a:p>
            <a:r>
              <a:rPr lang="es-ES"/>
              <a:t>Haga clic para modificar el estilo de título del patrón</a:t>
            </a:r>
            <a:endParaRPr lang="en-US" dirty="0"/>
          </a:p>
        </p:txBody>
      </p:sp>
      <p:sp>
        <p:nvSpPr>
          <p:cNvPr id="20" name="Content Placeholder 2"/>
          <p:cNvSpPr>
            <a:spLocks noGrp="1"/>
          </p:cNvSpPr>
          <p:nvPr>
            <p:ph idx="14"/>
          </p:nvPr>
        </p:nvSpPr>
        <p:spPr>
          <a:xfrm>
            <a:off x="528811" y="2046758"/>
            <a:ext cx="997027" cy="288819"/>
          </a:xfrm>
          <a:prstGeom prst="rect">
            <a:avLst/>
          </a:prstGeom>
          <a:ln w="19050">
            <a:solidFill>
              <a:schemeClr val="accent1"/>
            </a:solidFill>
          </a:ln>
        </p:spPr>
        <p:txBody>
          <a:bodyPr wrap="square" lIns="0" rIns="0" anchor="ctr" anchorCtr="0">
            <a:noAutofit/>
          </a:bodyPr>
          <a:lstStyle>
            <a:lvl1pPr marL="0" indent="0" algn="ctr">
              <a:buFontTx/>
              <a:buNone/>
              <a:defRPr sz="1000" cap="all" baseline="0">
                <a:solidFill>
                  <a:schemeClr val="accent1"/>
                </a:solidFill>
              </a:defRPr>
            </a:lvl1pPr>
          </a:lstStyle>
          <a:p>
            <a:pPr lvl="0"/>
            <a:r>
              <a:rPr lang="es-ES"/>
              <a:t>Haga clic para modificar el estilo de texto del patrón</a:t>
            </a:r>
          </a:p>
        </p:txBody>
      </p:sp>
      <p:sp>
        <p:nvSpPr>
          <p:cNvPr id="23" name="Content Placeholder 2"/>
          <p:cNvSpPr>
            <a:spLocks noGrp="1"/>
          </p:cNvSpPr>
          <p:nvPr>
            <p:ph idx="16"/>
          </p:nvPr>
        </p:nvSpPr>
        <p:spPr>
          <a:xfrm>
            <a:off x="419329" y="2498447"/>
            <a:ext cx="4649676" cy="256160"/>
          </a:xfrm>
          <a:prstGeom prst="rect">
            <a:avLst/>
          </a:prstGeom>
        </p:spPr>
        <p:txBody>
          <a:bodyPr wrap="square">
            <a:spAutoFit/>
          </a:bodyPr>
          <a:lstStyle>
            <a:lvl1pPr marL="0" indent="0">
              <a:lnSpc>
                <a:spcPts val="1400"/>
              </a:lnSpc>
              <a:spcBef>
                <a:spcPts val="0"/>
              </a:spcBef>
              <a:buFontTx/>
              <a:buNone/>
              <a:defRPr sz="1000" cap="none" baseline="0">
                <a:solidFill>
                  <a:schemeClr val="accent4">
                    <a:lumMod val="50000"/>
                  </a:schemeClr>
                </a:solidFill>
              </a:defRPr>
            </a:lvl1pPr>
          </a:lstStyle>
          <a:p>
            <a:pPr lvl="0"/>
            <a:r>
              <a:rPr lang="es-ES"/>
              <a:t>Haga clic para modificar el estilo de texto del patrón</a:t>
            </a:r>
          </a:p>
        </p:txBody>
      </p:sp>
      <p:sp>
        <p:nvSpPr>
          <p:cNvPr id="12" name="Espace réservé du texte 11"/>
          <p:cNvSpPr>
            <a:spLocks noGrp="1"/>
          </p:cNvSpPr>
          <p:nvPr>
            <p:ph type="body" sz="quarter" idx="10"/>
          </p:nvPr>
        </p:nvSpPr>
        <p:spPr>
          <a:xfrm>
            <a:off x="415926" y="787400"/>
            <a:ext cx="4649296" cy="1152236"/>
          </a:xfrm>
        </p:spPr>
        <p:txBody>
          <a:bodyPr/>
          <a:lstStyle>
            <a:lvl1pPr marL="171442" marR="0" indent="-171442" algn="l" defTabSz="685766" rtl="0" eaLnBrk="1" fontAlgn="auto" latinLnBrk="0" hangingPunct="1">
              <a:lnSpc>
                <a:spcPct val="100000"/>
              </a:lnSpc>
              <a:spcBef>
                <a:spcPts val="750"/>
              </a:spcBef>
              <a:spcAft>
                <a:spcPts val="400"/>
              </a:spcAft>
              <a:buClrTx/>
              <a:buSzTx/>
              <a:buFontTx/>
              <a:buBlip>
                <a:blip r:embed="rId3"/>
              </a:buBlip>
              <a:tabLst/>
              <a:defRPr/>
            </a:lvl1pPr>
            <a:lvl2pPr marL="133350" marR="0" indent="-128588" algn="l" defTabSz="685766" rtl="0" eaLnBrk="1" fontAlgn="auto" latinLnBrk="0" hangingPunct="1">
              <a:lnSpc>
                <a:spcPct val="100000"/>
              </a:lnSpc>
              <a:spcBef>
                <a:spcPts val="500"/>
              </a:spcBef>
              <a:spcAft>
                <a:spcPts val="0"/>
              </a:spcAft>
              <a:buClrTx/>
              <a:buSzTx/>
              <a:buFontTx/>
              <a:buBlip>
                <a:blip r:embed="rId4"/>
              </a:buBlip>
              <a:tabLst/>
              <a:defRPr/>
            </a:lvl2pPr>
            <a:lvl3pPr marL="268288" marR="0" indent="-134938" algn="l" defTabSz="685766" rtl="0" eaLnBrk="1" fontAlgn="auto" latinLnBrk="0" hangingPunct="1">
              <a:lnSpc>
                <a:spcPct val="100000"/>
              </a:lnSpc>
              <a:spcBef>
                <a:spcPts val="0"/>
              </a:spcBef>
              <a:spcAft>
                <a:spcPts val="0"/>
              </a:spcAft>
              <a:buClr>
                <a:srgbClr val="242A75"/>
              </a:buClr>
              <a:buSzTx/>
              <a:buFont typeface="Wingdings" pitchFamily="2" charset="2"/>
              <a:buChar char="§"/>
              <a:tabLst/>
              <a:defRPr/>
            </a:lvl3pPr>
            <a:lvl4pPr marL="400050" marR="0" indent="-131763" algn="l" defTabSz="685766" rtl="0" eaLnBrk="1" fontAlgn="auto" latinLnBrk="0" hangingPunct="1">
              <a:lnSpc>
                <a:spcPct val="100000"/>
              </a:lnSpc>
              <a:spcBef>
                <a:spcPts val="200"/>
              </a:spcBef>
              <a:spcAft>
                <a:spcPts val="0"/>
              </a:spcAft>
              <a:buClr>
                <a:srgbClr val="242A75"/>
              </a:buClr>
              <a:buSzTx/>
              <a:buFont typeface="Wingdings" pitchFamily="2" charset="2"/>
              <a:buChar char="§"/>
              <a:tabLst/>
              <a:defRPr/>
            </a:lvl4pPr>
            <a:lvl5pPr marL="536575" marR="0" indent="-136525" algn="l" defTabSz="685766" rtl="0" eaLnBrk="1" fontAlgn="auto" latinLnBrk="0" hangingPunct="1">
              <a:lnSpc>
                <a:spcPct val="90000"/>
              </a:lnSpc>
              <a:spcBef>
                <a:spcPts val="375"/>
              </a:spcBef>
              <a:spcAft>
                <a:spcPts val="0"/>
              </a:spcAft>
              <a:buClr>
                <a:srgbClr val="242A75"/>
              </a:buClr>
              <a:buSzTx/>
              <a:buFont typeface="Wingdings" pitchFamily="2" charset="2"/>
              <a:buChar char="§"/>
              <a:tabLst/>
              <a:defRPr/>
            </a:lvl5p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fr-FR" noProof="0" dirty="0"/>
          </a:p>
        </p:txBody>
      </p:sp>
      <p:sp>
        <p:nvSpPr>
          <p:cNvPr id="8" name="Slide Number Placeholder 5"/>
          <p:cNvSpPr>
            <a:spLocks noGrp="1"/>
          </p:cNvSpPr>
          <p:nvPr>
            <p:ph type="sldNum" sz="quarter" idx="17"/>
          </p:nvPr>
        </p:nvSpPr>
        <p:spPr/>
        <p:txBody>
          <a:bodyPr/>
          <a:lstStyle>
            <a:lvl1pPr algn="l">
              <a:defRPr sz="900">
                <a:solidFill>
                  <a:schemeClr val="accent5">
                    <a:lumMod val="50000"/>
                  </a:schemeClr>
                </a:solidFill>
              </a:defRPr>
            </a:lvl1pPr>
          </a:lstStyle>
          <a:p>
            <a:pPr>
              <a:defRPr/>
            </a:pPr>
            <a:r>
              <a:rPr lang="fr-FR"/>
              <a:t>///</a:t>
            </a:r>
            <a:r>
              <a:rPr lang="fr-FR" sz="1000"/>
              <a:t> </a:t>
            </a:r>
            <a:fld id="{2461149B-255F-4792-9817-E6C2E1D82EC5}" type="slidenum">
              <a:rPr lang="fr-FR" sz="1000" smtClean="0"/>
              <a:pPr>
                <a:defRPr/>
              </a:pPr>
              <a:t>‹N°›</a:t>
            </a:fld>
            <a:endParaRPr lang="fr-FR" sz="1000"/>
          </a:p>
        </p:txBody>
      </p:sp>
      <p:sp>
        <p:nvSpPr>
          <p:cNvPr id="9" name="Espace réservé du pied de page 3"/>
          <p:cNvSpPr>
            <a:spLocks noGrp="1"/>
          </p:cNvSpPr>
          <p:nvPr>
            <p:ph type="ftr" sz="quarter" idx="18"/>
          </p:nvPr>
        </p:nvSpPr>
        <p:spPr/>
        <p:txBody>
          <a:bodyPr/>
          <a:lstStyle>
            <a:lvl1pPr algn="l">
              <a:defRPr sz="500">
                <a:solidFill>
                  <a:schemeClr val="accent5">
                    <a:lumMod val="50000"/>
                  </a:schemeClr>
                </a:solidFill>
              </a:defRPr>
            </a:lvl1pPr>
          </a:lstStyle>
          <a:p>
            <a:pPr>
              <a:defRPr/>
            </a:pPr>
            <a:r>
              <a:rPr lang="fr-FR"/>
              <a:t>xxxxx</a:t>
            </a:r>
          </a:p>
        </p:txBody>
      </p:sp>
      <p:sp>
        <p:nvSpPr>
          <p:cNvPr id="10" name="Espace réservé de la date 4"/>
          <p:cNvSpPr>
            <a:spLocks noGrp="1"/>
          </p:cNvSpPr>
          <p:nvPr>
            <p:ph type="dt" sz="half" idx="19"/>
          </p:nvPr>
        </p:nvSpPr>
        <p:spPr/>
        <p:txBody>
          <a:bodyPr/>
          <a:lstStyle>
            <a:lvl1pPr algn="l">
              <a:defRPr sz="500">
                <a:solidFill>
                  <a:schemeClr val="accent5">
                    <a:lumMod val="50000"/>
                  </a:schemeClr>
                </a:solidFill>
              </a:defRPr>
            </a:lvl1pPr>
          </a:lstStyle>
          <a:p>
            <a:pPr>
              <a:defRPr/>
            </a:pPr>
            <a:fld id="{3BB35B12-CF46-4963-B080-F1AF5671721A}" type="datetime1">
              <a:rPr lang="fr-FR"/>
              <a:pPr>
                <a:defRPr/>
              </a:pPr>
              <a:t>15/06/2025</a:t>
            </a:fld>
            <a:endParaRPr lang="fr-FR" dirty="0"/>
          </a:p>
        </p:txBody>
      </p:sp>
    </p:spTree>
    <p:extLst>
      <p:ext uri="{BB962C8B-B14F-4D97-AF65-F5344CB8AC3E}">
        <p14:creationId xmlns:p14="http://schemas.microsoft.com/office/powerpoint/2010/main" val="844020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re et contenu img2">
    <p:spTree>
      <p:nvGrpSpPr>
        <p:cNvPr id="1" name=""/>
        <p:cNvGrpSpPr/>
        <p:nvPr/>
      </p:nvGrpSpPr>
      <p:grpSpPr>
        <a:xfrm>
          <a:off x="0" y="0"/>
          <a:ext cx="0" cy="0"/>
          <a:chOff x="0" y="0"/>
          <a:chExt cx="0" cy="0"/>
        </a:xfrm>
      </p:grpSpPr>
      <p:cxnSp>
        <p:nvCxnSpPr>
          <p:cNvPr id="7" name="Connecteur droit 24"/>
          <p:cNvCxnSpPr>
            <a:cxnSpLocks/>
          </p:cNvCxnSpPr>
          <p:nvPr userDrawn="1"/>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sp>
        <p:nvSpPr>
          <p:cNvPr id="5" name="Espace réservé pour une image  4"/>
          <p:cNvSpPr>
            <a:spLocks noGrp="1"/>
          </p:cNvSpPr>
          <p:nvPr>
            <p:ph type="pic" sz="quarter" idx="19"/>
          </p:nvPr>
        </p:nvSpPr>
        <p:spPr>
          <a:xfrm>
            <a:off x="5408615" y="0"/>
            <a:ext cx="3735387" cy="4716000"/>
          </a:xfrm>
          <a:prstGeom prst="rect">
            <a:avLst/>
          </a:prstGeom>
        </p:spPr>
        <p:txBody>
          <a:bodyPr anchor="ctr" anchorCtr="0"/>
          <a:lstStyle>
            <a:lvl1pPr marL="0" indent="0" algn="ctr">
              <a:buFontTx/>
              <a:buNone/>
              <a:defRPr sz="1200"/>
            </a:lvl1pPr>
          </a:lstStyle>
          <a:p>
            <a:pPr lvl="0"/>
            <a:endParaRPr lang="fr-FR" noProof="0" dirty="0"/>
          </a:p>
        </p:txBody>
      </p:sp>
      <p:sp>
        <p:nvSpPr>
          <p:cNvPr id="2" name="Title 1"/>
          <p:cNvSpPr>
            <a:spLocks noGrp="1"/>
          </p:cNvSpPr>
          <p:nvPr>
            <p:ph type="title"/>
          </p:nvPr>
        </p:nvSpPr>
        <p:spPr>
          <a:xfrm>
            <a:off x="419329" y="174692"/>
            <a:ext cx="4642922" cy="369332"/>
          </a:xfrm>
          <a:prstGeom prst="rect">
            <a:avLst/>
          </a:prstGeom>
        </p:spPr>
        <p:txBody>
          <a:bodyPr/>
          <a:lstStyle/>
          <a:p>
            <a:r>
              <a:rPr lang="es-ES"/>
              <a:t>Haga clic para modificar el estilo de título del patrón</a:t>
            </a:r>
            <a:endParaRPr lang="en-US" dirty="0"/>
          </a:p>
        </p:txBody>
      </p:sp>
      <p:sp>
        <p:nvSpPr>
          <p:cNvPr id="20" name="Content Placeholder 2"/>
          <p:cNvSpPr>
            <a:spLocks noGrp="1"/>
          </p:cNvSpPr>
          <p:nvPr>
            <p:ph idx="14"/>
          </p:nvPr>
        </p:nvSpPr>
        <p:spPr>
          <a:xfrm>
            <a:off x="528811" y="2046758"/>
            <a:ext cx="997027" cy="288819"/>
          </a:xfrm>
          <a:prstGeom prst="rect">
            <a:avLst/>
          </a:prstGeom>
          <a:ln w="19050">
            <a:solidFill>
              <a:schemeClr val="accent1"/>
            </a:solidFill>
          </a:ln>
        </p:spPr>
        <p:txBody>
          <a:bodyPr wrap="square" lIns="0" rIns="0" anchor="ctr" anchorCtr="0">
            <a:noAutofit/>
          </a:bodyPr>
          <a:lstStyle>
            <a:lvl1pPr marL="0" indent="0" algn="ctr">
              <a:buFontTx/>
              <a:buNone/>
              <a:defRPr sz="1000" cap="all" baseline="0">
                <a:solidFill>
                  <a:schemeClr val="accent1"/>
                </a:solidFill>
              </a:defRPr>
            </a:lvl1pPr>
          </a:lstStyle>
          <a:p>
            <a:pPr lvl="0"/>
            <a:r>
              <a:rPr lang="es-ES"/>
              <a:t>Haga clic para modificar el estilo de texto del patrón</a:t>
            </a:r>
          </a:p>
        </p:txBody>
      </p:sp>
      <p:sp>
        <p:nvSpPr>
          <p:cNvPr id="23" name="Content Placeholder 2"/>
          <p:cNvSpPr>
            <a:spLocks noGrp="1"/>
          </p:cNvSpPr>
          <p:nvPr>
            <p:ph idx="16"/>
          </p:nvPr>
        </p:nvSpPr>
        <p:spPr>
          <a:xfrm>
            <a:off x="419329" y="2498447"/>
            <a:ext cx="4649676" cy="256160"/>
          </a:xfrm>
          <a:prstGeom prst="rect">
            <a:avLst/>
          </a:prstGeom>
        </p:spPr>
        <p:txBody>
          <a:bodyPr wrap="square">
            <a:spAutoFit/>
          </a:bodyPr>
          <a:lstStyle>
            <a:lvl1pPr marL="0" indent="0">
              <a:lnSpc>
                <a:spcPts val="1400"/>
              </a:lnSpc>
              <a:spcBef>
                <a:spcPts val="0"/>
              </a:spcBef>
              <a:buFontTx/>
              <a:buNone/>
              <a:defRPr sz="1000" cap="none" baseline="0">
                <a:solidFill>
                  <a:schemeClr val="accent4">
                    <a:lumMod val="50000"/>
                  </a:schemeClr>
                </a:solidFill>
              </a:defRPr>
            </a:lvl1pPr>
          </a:lstStyle>
          <a:p>
            <a:pPr lvl="0"/>
            <a:r>
              <a:rPr lang="es-ES"/>
              <a:t>Haga clic para modificar el estilo de texto del patrón</a:t>
            </a:r>
          </a:p>
        </p:txBody>
      </p:sp>
      <p:sp>
        <p:nvSpPr>
          <p:cNvPr id="17" name="Espace réservé du texte 11"/>
          <p:cNvSpPr>
            <a:spLocks noGrp="1"/>
          </p:cNvSpPr>
          <p:nvPr>
            <p:ph type="body" sz="quarter" idx="10"/>
          </p:nvPr>
        </p:nvSpPr>
        <p:spPr>
          <a:xfrm>
            <a:off x="415926" y="787400"/>
            <a:ext cx="4649296" cy="1152236"/>
          </a:xfrm>
        </p:spPr>
        <p:txBody>
          <a:bodyPr/>
          <a:lstStyle>
            <a:lvl1pPr marL="171442" marR="0" indent="-171442" algn="l" defTabSz="685766" rtl="0" eaLnBrk="1" fontAlgn="auto" latinLnBrk="0" hangingPunct="1">
              <a:lnSpc>
                <a:spcPct val="100000"/>
              </a:lnSpc>
              <a:spcBef>
                <a:spcPts val="750"/>
              </a:spcBef>
              <a:spcAft>
                <a:spcPts val="400"/>
              </a:spcAft>
              <a:buClrTx/>
              <a:buSzTx/>
              <a:buFontTx/>
              <a:buBlip>
                <a:blip r:embed="rId2"/>
              </a:buBlip>
              <a:tabLst/>
              <a:defRPr/>
            </a:lvl1pPr>
            <a:lvl2pPr marL="133350" marR="0" indent="-128588" algn="l" defTabSz="685766" rtl="0" eaLnBrk="1" fontAlgn="auto" latinLnBrk="0" hangingPunct="1">
              <a:lnSpc>
                <a:spcPct val="100000"/>
              </a:lnSpc>
              <a:spcBef>
                <a:spcPts val="500"/>
              </a:spcBef>
              <a:spcAft>
                <a:spcPts val="0"/>
              </a:spcAft>
              <a:buClrTx/>
              <a:buSzTx/>
              <a:buFontTx/>
              <a:buBlip>
                <a:blip r:embed="rId3"/>
              </a:buBlip>
              <a:tabLst/>
              <a:defRPr/>
            </a:lvl2pPr>
            <a:lvl3pPr marL="268288" marR="0" indent="-134938" algn="l" defTabSz="685766" rtl="0" eaLnBrk="1" fontAlgn="auto" latinLnBrk="0" hangingPunct="1">
              <a:lnSpc>
                <a:spcPct val="100000"/>
              </a:lnSpc>
              <a:spcBef>
                <a:spcPts val="0"/>
              </a:spcBef>
              <a:spcAft>
                <a:spcPts val="0"/>
              </a:spcAft>
              <a:buClr>
                <a:srgbClr val="242A75"/>
              </a:buClr>
              <a:buSzTx/>
              <a:buFont typeface="Wingdings" pitchFamily="2" charset="2"/>
              <a:buChar char="§"/>
              <a:tabLst/>
              <a:defRPr/>
            </a:lvl3pPr>
            <a:lvl4pPr marL="400050" marR="0" indent="-131763" algn="l" defTabSz="685766" rtl="0" eaLnBrk="1" fontAlgn="auto" latinLnBrk="0" hangingPunct="1">
              <a:lnSpc>
                <a:spcPct val="100000"/>
              </a:lnSpc>
              <a:spcBef>
                <a:spcPts val="200"/>
              </a:spcBef>
              <a:spcAft>
                <a:spcPts val="0"/>
              </a:spcAft>
              <a:buClr>
                <a:srgbClr val="242A75"/>
              </a:buClr>
              <a:buSzTx/>
              <a:buFont typeface="Wingdings" pitchFamily="2" charset="2"/>
              <a:buChar char="§"/>
              <a:tabLst/>
              <a:defRPr/>
            </a:lvl4pPr>
            <a:lvl5pPr marL="536575" marR="0" indent="-136525" algn="l" defTabSz="685766" rtl="0" eaLnBrk="1" fontAlgn="auto" latinLnBrk="0" hangingPunct="1">
              <a:lnSpc>
                <a:spcPct val="90000"/>
              </a:lnSpc>
              <a:spcBef>
                <a:spcPts val="375"/>
              </a:spcBef>
              <a:spcAft>
                <a:spcPts val="0"/>
              </a:spcAft>
              <a:buClr>
                <a:srgbClr val="242A75"/>
              </a:buClr>
              <a:buSzTx/>
              <a:buFont typeface="Wingdings" pitchFamily="2" charset="2"/>
              <a:buChar char="§"/>
              <a:tabLst/>
              <a:defRPr/>
            </a:lvl5p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fr-FR" noProof="0" dirty="0"/>
          </a:p>
        </p:txBody>
      </p:sp>
      <p:sp>
        <p:nvSpPr>
          <p:cNvPr id="8" name="Slide Number Placeholder 5"/>
          <p:cNvSpPr>
            <a:spLocks noGrp="1"/>
          </p:cNvSpPr>
          <p:nvPr>
            <p:ph type="sldNum" sz="quarter" idx="20"/>
          </p:nvPr>
        </p:nvSpPr>
        <p:spPr/>
        <p:txBody>
          <a:bodyPr/>
          <a:lstStyle>
            <a:lvl1pPr algn="l">
              <a:defRPr sz="900">
                <a:solidFill>
                  <a:schemeClr val="accent5">
                    <a:lumMod val="50000"/>
                  </a:schemeClr>
                </a:solidFill>
              </a:defRPr>
            </a:lvl1pPr>
          </a:lstStyle>
          <a:p>
            <a:pPr>
              <a:defRPr/>
            </a:pPr>
            <a:r>
              <a:rPr lang="fr-FR"/>
              <a:t>///</a:t>
            </a:r>
            <a:r>
              <a:rPr lang="fr-FR" sz="1000"/>
              <a:t> </a:t>
            </a:r>
            <a:fld id="{F4A0A87D-CFB3-47D1-9384-1387CBE8F55A}" type="slidenum">
              <a:rPr lang="fr-FR" sz="1000" smtClean="0"/>
              <a:pPr>
                <a:defRPr/>
              </a:pPr>
              <a:t>‹N°›</a:t>
            </a:fld>
            <a:endParaRPr lang="fr-FR" sz="1000"/>
          </a:p>
        </p:txBody>
      </p:sp>
      <p:sp>
        <p:nvSpPr>
          <p:cNvPr id="9" name="Espace réservé du pied de page 3"/>
          <p:cNvSpPr>
            <a:spLocks noGrp="1"/>
          </p:cNvSpPr>
          <p:nvPr>
            <p:ph type="ftr" sz="quarter" idx="21"/>
          </p:nvPr>
        </p:nvSpPr>
        <p:spPr/>
        <p:txBody>
          <a:bodyPr/>
          <a:lstStyle>
            <a:lvl1pPr algn="l">
              <a:defRPr sz="500">
                <a:solidFill>
                  <a:schemeClr val="accent5">
                    <a:lumMod val="50000"/>
                  </a:schemeClr>
                </a:solidFill>
              </a:defRPr>
            </a:lvl1pPr>
          </a:lstStyle>
          <a:p>
            <a:pPr>
              <a:defRPr/>
            </a:pPr>
            <a:r>
              <a:rPr lang="fr-FR"/>
              <a:t>xxxxx</a:t>
            </a:r>
          </a:p>
        </p:txBody>
      </p:sp>
      <p:sp>
        <p:nvSpPr>
          <p:cNvPr id="10" name="Espace réservé de la date 4"/>
          <p:cNvSpPr>
            <a:spLocks noGrp="1"/>
          </p:cNvSpPr>
          <p:nvPr>
            <p:ph type="dt" sz="half" idx="22"/>
          </p:nvPr>
        </p:nvSpPr>
        <p:spPr/>
        <p:txBody>
          <a:bodyPr/>
          <a:lstStyle>
            <a:lvl1pPr algn="l">
              <a:defRPr sz="500">
                <a:solidFill>
                  <a:schemeClr val="accent5">
                    <a:lumMod val="50000"/>
                  </a:schemeClr>
                </a:solidFill>
              </a:defRPr>
            </a:lvl1pPr>
          </a:lstStyle>
          <a:p>
            <a:pPr>
              <a:defRPr/>
            </a:pPr>
            <a:fld id="{29AAF7D8-CE77-472B-B05B-99CF431F3B68}" type="datetime1">
              <a:rPr lang="fr-FR"/>
              <a:pPr>
                <a:defRPr/>
              </a:pPr>
              <a:t>15/06/2025</a:t>
            </a:fld>
            <a:endParaRPr lang="fr-FR" dirty="0"/>
          </a:p>
        </p:txBody>
      </p:sp>
    </p:spTree>
    <p:extLst>
      <p:ext uri="{BB962C8B-B14F-4D97-AF65-F5344CB8AC3E}">
        <p14:creationId xmlns:p14="http://schemas.microsoft.com/office/powerpoint/2010/main" val="19225430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re et contenu 3">
    <p:spTree>
      <p:nvGrpSpPr>
        <p:cNvPr id="1" name=""/>
        <p:cNvGrpSpPr/>
        <p:nvPr/>
      </p:nvGrpSpPr>
      <p:grpSpPr>
        <a:xfrm>
          <a:off x="0" y="0"/>
          <a:ext cx="0" cy="0"/>
          <a:chOff x="0" y="0"/>
          <a:chExt cx="0" cy="0"/>
        </a:xfrm>
      </p:grpSpPr>
      <p:pic>
        <p:nvPicPr>
          <p:cNvPr id="9" name="Image 19" descr="Une image contenant assis, bleu, table&#10;&#10;&#10;&#10;Description générée automatiquement"/>
          <p:cNvPicPr>
            <a:picLocks/>
          </p:cNvPicPr>
          <p:nvPr userDrawn="1"/>
        </p:nvPicPr>
        <p:blipFill>
          <a:blip r:embed="rId2">
            <a:extLst>
              <a:ext uri="{28A0092B-C50C-407E-A947-70E740481C1C}">
                <a14:useLocalDpi xmlns:a14="http://schemas.microsoft.com/office/drawing/2010/main"/>
              </a:ext>
            </a:extLst>
          </a:blip>
          <a:srcRect l="3801" t="1926" r="14162" b="9647"/>
          <a:stretch>
            <a:fillRect/>
          </a:stretch>
        </p:blipFill>
        <p:spPr bwMode="auto">
          <a:xfrm>
            <a:off x="5403850" y="0"/>
            <a:ext cx="3740150"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Connecteur droit 24"/>
          <p:cNvCxnSpPr>
            <a:cxnSpLocks/>
          </p:cNvCxnSpPr>
          <p:nvPr userDrawn="1"/>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19329" y="174692"/>
            <a:ext cx="4642922" cy="369332"/>
          </a:xfrm>
          <a:prstGeom prst="rect">
            <a:avLst/>
          </a:prstGeom>
        </p:spPr>
        <p:txBody>
          <a:bodyPr/>
          <a:lstStyle/>
          <a:p>
            <a:r>
              <a:rPr lang="es-ES"/>
              <a:t>Haga clic para modificar el estilo de título del patrón</a:t>
            </a:r>
            <a:endParaRPr lang="en-US" dirty="0"/>
          </a:p>
        </p:txBody>
      </p:sp>
      <p:sp>
        <p:nvSpPr>
          <p:cNvPr id="16" name="Content Placeholder 2"/>
          <p:cNvSpPr>
            <a:spLocks noGrp="1"/>
          </p:cNvSpPr>
          <p:nvPr>
            <p:ph idx="14"/>
          </p:nvPr>
        </p:nvSpPr>
        <p:spPr>
          <a:xfrm>
            <a:off x="528811" y="2046758"/>
            <a:ext cx="997027" cy="288819"/>
          </a:xfrm>
          <a:prstGeom prst="rect">
            <a:avLst/>
          </a:prstGeom>
          <a:ln w="19050">
            <a:solidFill>
              <a:schemeClr val="accent1"/>
            </a:solidFill>
          </a:ln>
        </p:spPr>
        <p:txBody>
          <a:bodyPr wrap="square" lIns="0" rIns="0" anchor="ctr" anchorCtr="0">
            <a:noAutofit/>
          </a:bodyPr>
          <a:lstStyle>
            <a:lvl1pPr marL="0" indent="0" algn="ctr">
              <a:buFontTx/>
              <a:buNone/>
              <a:defRPr sz="1000" cap="all" baseline="0">
                <a:solidFill>
                  <a:schemeClr val="accent1"/>
                </a:solidFill>
              </a:defRPr>
            </a:lvl1pPr>
          </a:lstStyle>
          <a:p>
            <a:pPr lvl="0"/>
            <a:r>
              <a:rPr lang="es-ES"/>
              <a:t>Haga clic para modificar el estilo de texto del patrón</a:t>
            </a:r>
          </a:p>
        </p:txBody>
      </p:sp>
      <p:sp>
        <p:nvSpPr>
          <p:cNvPr id="17" name="Content Placeholder 2"/>
          <p:cNvSpPr>
            <a:spLocks noGrp="1"/>
          </p:cNvSpPr>
          <p:nvPr>
            <p:ph idx="15"/>
          </p:nvPr>
        </p:nvSpPr>
        <p:spPr>
          <a:xfrm>
            <a:off x="2891929" y="2046758"/>
            <a:ext cx="997027" cy="288819"/>
          </a:xfrm>
          <a:prstGeom prst="rect">
            <a:avLst/>
          </a:prstGeom>
          <a:ln w="19050">
            <a:solidFill>
              <a:schemeClr val="accent1"/>
            </a:solidFill>
          </a:ln>
        </p:spPr>
        <p:txBody>
          <a:bodyPr wrap="square" lIns="0" rIns="0" anchor="ctr" anchorCtr="0">
            <a:noAutofit/>
          </a:bodyPr>
          <a:lstStyle>
            <a:lvl1pPr marL="0" indent="0" algn="ctr">
              <a:buFontTx/>
              <a:buNone/>
              <a:defRPr sz="1000" cap="all" baseline="0">
                <a:solidFill>
                  <a:schemeClr val="accent1"/>
                </a:solidFill>
              </a:defRPr>
            </a:lvl1pPr>
          </a:lstStyle>
          <a:p>
            <a:pPr lvl="0"/>
            <a:r>
              <a:rPr lang="es-ES"/>
              <a:t>Haga clic para modificar el estilo de texto del patrón</a:t>
            </a:r>
          </a:p>
        </p:txBody>
      </p:sp>
      <p:sp>
        <p:nvSpPr>
          <p:cNvPr id="18" name="Content Placeholder 2"/>
          <p:cNvSpPr>
            <a:spLocks noGrp="1"/>
          </p:cNvSpPr>
          <p:nvPr>
            <p:ph idx="16"/>
          </p:nvPr>
        </p:nvSpPr>
        <p:spPr>
          <a:xfrm>
            <a:off x="419330" y="2498447"/>
            <a:ext cx="2142093" cy="502702"/>
          </a:xfrm>
          <a:prstGeom prst="rect">
            <a:avLst/>
          </a:prstGeom>
        </p:spPr>
        <p:txBody>
          <a:bodyPr wrap="square">
            <a:spAutoFit/>
          </a:bodyPr>
          <a:lstStyle>
            <a:lvl1pPr marL="0" indent="0">
              <a:lnSpc>
                <a:spcPts val="1400"/>
              </a:lnSpc>
              <a:spcBef>
                <a:spcPts val="0"/>
              </a:spcBef>
              <a:buFontTx/>
              <a:buNone/>
              <a:defRPr sz="1000" cap="none" baseline="0">
                <a:solidFill>
                  <a:schemeClr val="accent4">
                    <a:lumMod val="50000"/>
                  </a:schemeClr>
                </a:solidFill>
              </a:defRPr>
            </a:lvl1pPr>
          </a:lstStyle>
          <a:p>
            <a:pPr lvl="0"/>
            <a:r>
              <a:rPr lang="es-ES"/>
              <a:t>Haga clic para modificar el estilo de texto del patrón</a:t>
            </a:r>
          </a:p>
          <a:p>
            <a:pPr lvl="1"/>
            <a:r>
              <a:rPr lang="es-ES"/>
              <a:t>Segundo nivel</a:t>
            </a:r>
          </a:p>
        </p:txBody>
      </p:sp>
      <p:sp>
        <p:nvSpPr>
          <p:cNvPr id="19" name="Content Placeholder 2"/>
          <p:cNvSpPr>
            <a:spLocks noGrp="1"/>
          </p:cNvSpPr>
          <p:nvPr>
            <p:ph idx="17"/>
          </p:nvPr>
        </p:nvSpPr>
        <p:spPr>
          <a:xfrm>
            <a:off x="2782448" y="2498447"/>
            <a:ext cx="2142093" cy="502702"/>
          </a:xfrm>
          <a:prstGeom prst="rect">
            <a:avLst/>
          </a:prstGeom>
        </p:spPr>
        <p:txBody>
          <a:bodyPr wrap="square">
            <a:spAutoFit/>
          </a:bodyPr>
          <a:lstStyle>
            <a:lvl1pPr marL="0" indent="0">
              <a:lnSpc>
                <a:spcPts val="1400"/>
              </a:lnSpc>
              <a:spcBef>
                <a:spcPts val="0"/>
              </a:spcBef>
              <a:buFontTx/>
              <a:buNone/>
              <a:defRPr sz="1000" cap="none" baseline="0">
                <a:solidFill>
                  <a:schemeClr val="accent4">
                    <a:lumMod val="50000"/>
                  </a:schemeClr>
                </a:solidFill>
              </a:defRPr>
            </a:lvl1pPr>
          </a:lstStyle>
          <a:p>
            <a:pPr lvl="0"/>
            <a:r>
              <a:rPr lang="es-ES"/>
              <a:t>Haga clic para modificar el estilo de texto del patrón</a:t>
            </a:r>
          </a:p>
          <a:p>
            <a:pPr lvl="1"/>
            <a:r>
              <a:rPr lang="es-ES"/>
              <a:t>Segundo nivel</a:t>
            </a:r>
          </a:p>
        </p:txBody>
      </p:sp>
      <p:sp>
        <p:nvSpPr>
          <p:cNvPr id="22" name="Content Placeholder 2"/>
          <p:cNvSpPr>
            <a:spLocks noGrp="1"/>
          </p:cNvSpPr>
          <p:nvPr>
            <p:ph idx="18"/>
          </p:nvPr>
        </p:nvSpPr>
        <p:spPr>
          <a:xfrm>
            <a:off x="419329" y="3960480"/>
            <a:ext cx="4649676" cy="292388"/>
          </a:xfrm>
          <a:prstGeom prst="rect">
            <a:avLst/>
          </a:prstGeom>
        </p:spPr>
        <p:txBody>
          <a:bodyPr anchor="ctr" anchorCtr="0">
            <a:spAutoFit/>
          </a:bodyPr>
          <a:lstStyle>
            <a:lvl1pPr marL="0" indent="0">
              <a:buFontTx/>
              <a:buNone/>
              <a:defRPr sz="1300" cap="all" baseline="0">
                <a:solidFill>
                  <a:schemeClr val="accent1"/>
                </a:solidFill>
              </a:defRPr>
            </a:lvl1pPr>
          </a:lstStyle>
          <a:p>
            <a:pPr lvl="0"/>
            <a:r>
              <a:rPr lang="es-ES"/>
              <a:t>Haga clic para modificar el estilo de texto del patrón</a:t>
            </a:r>
          </a:p>
        </p:txBody>
      </p:sp>
      <p:sp>
        <p:nvSpPr>
          <p:cNvPr id="27" name="Espace réservé du texte 11"/>
          <p:cNvSpPr>
            <a:spLocks noGrp="1"/>
          </p:cNvSpPr>
          <p:nvPr>
            <p:ph type="body" sz="quarter" idx="10"/>
          </p:nvPr>
        </p:nvSpPr>
        <p:spPr>
          <a:xfrm>
            <a:off x="415926" y="787400"/>
            <a:ext cx="4649296" cy="1152236"/>
          </a:xfrm>
        </p:spPr>
        <p:txBody>
          <a:bodyPr/>
          <a:lstStyle>
            <a:lvl1pPr marL="171442" marR="0" indent="-171442" algn="l" defTabSz="685766" rtl="0" eaLnBrk="1" fontAlgn="auto" latinLnBrk="0" hangingPunct="1">
              <a:lnSpc>
                <a:spcPct val="100000"/>
              </a:lnSpc>
              <a:spcBef>
                <a:spcPts val="750"/>
              </a:spcBef>
              <a:spcAft>
                <a:spcPts val="400"/>
              </a:spcAft>
              <a:buClrTx/>
              <a:buSzTx/>
              <a:buFontTx/>
              <a:buBlip>
                <a:blip r:embed="rId3"/>
              </a:buBlip>
              <a:tabLst/>
              <a:defRPr/>
            </a:lvl1pPr>
            <a:lvl2pPr marL="133350" marR="0" indent="-128588" algn="l" defTabSz="685766" rtl="0" eaLnBrk="1" fontAlgn="auto" latinLnBrk="0" hangingPunct="1">
              <a:lnSpc>
                <a:spcPct val="100000"/>
              </a:lnSpc>
              <a:spcBef>
                <a:spcPts val="500"/>
              </a:spcBef>
              <a:spcAft>
                <a:spcPts val="0"/>
              </a:spcAft>
              <a:buClrTx/>
              <a:buSzTx/>
              <a:buFontTx/>
              <a:buBlip>
                <a:blip r:embed="rId4"/>
              </a:buBlip>
              <a:tabLst/>
              <a:defRPr/>
            </a:lvl2pPr>
            <a:lvl3pPr marL="268288" marR="0" indent="-134938" algn="l" defTabSz="685766" rtl="0" eaLnBrk="1" fontAlgn="auto" latinLnBrk="0" hangingPunct="1">
              <a:lnSpc>
                <a:spcPct val="100000"/>
              </a:lnSpc>
              <a:spcBef>
                <a:spcPts val="0"/>
              </a:spcBef>
              <a:spcAft>
                <a:spcPts val="0"/>
              </a:spcAft>
              <a:buClr>
                <a:srgbClr val="242A75"/>
              </a:buClr>
              <a:buSzTx/>
              <a:buFont typeface="Wingdings" pitchFamily="2" charset="2"/>
              <a:buChar char="§"/>
              <a:tabLst/>
              <a:defRPr/>
            </a:lvl3pPr>
            <a:lvl4pPr marL="400050" marR="0" indent="-131763" algn="l" defTabSz="685766" rtl="0" eaLnBrk="1" fontAlgn="auto" latinLnBrk="0" hangingPunct="1">
              <a:lnSpc>
                <a:spcPct val="100000"/>
              </a:lnSpc>
              <a:spcBef>
                <a:spcPts val="200"/>
              </a:spcBef>
              <a:spcAft>
                <a:spcPts val="0"/>
              </a:spcAft>
              <a:buClr>
                <a:srgbClr val="242A75"/>
              </a:buClr>
              <a:buSzTx/>
              <a:buFont typeface="Wingdings" pitchFamily="2" charset="2"/>
              <a:buChar char="§"/>
              <a:tabLst/>
              <a:defRPr/>
            </a:lvl4pPr>
            <a:lvl5pPr marL="536575" marR="0" indent="-136525" algn="l" defTabSz="685766" rtl="0" eaLnBrk="1" fontAlgn="auto" latinLnBrk="0" hangingPunct="1">
              <a:lnSpc>
                <a:spcPct val="90000"/>
              </a:lnSpc>
              <a:spcBef>
                <a:spcPts val="375"/>
              </a:spcBef>
              <a:spcAft>
                <a:spcPts val="0"/>
              </a:spcAft>
              <a:buClr>
                <a:srgbClr val="242A75"/>
              </a:buClr>
              <a:buSzTx/>
              <a:buFont typeface="Wingdings" pitchFamily="2" charset="2"/>
              <a:buChar char="§"/>
              <a:tabLst/>
              <a:defRPr/>
            </a:lvl5p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fr-FR" noProof="0" dirty="0"/>
          </a:p>
        </p:txBody>
      </p:sp>
      <p:sp>
        <p:nvSpPr>
          <p:cNvPr id="11" name="Slide Number Placeholder 5"/>
          <p:cNvSpPr>
            <a:spLocks noGrp="1"/>
          </p:cNvSpPr>
          <p:nvPr>
            <p:ph type="sldNum" sz="quarter" idx="19"/>
          </p:nvPr>
        </p:nvSpPr>
        <p:spPr/>
        <p:txBody>
          <a:bodyPr/>
          <a:lstStyle>
            <a:lvl1pPr algn="l">
              <a:defRPr sz="900">
                <a:solidFill>
                  <a:schemeClr val="accent5">
                    <a:lumMod val="50000"/>
                  </a:schemeClr>
                </a:solidFill>
              </a:defRPr>
            </a:lvl1pPr>
          </a:lstStyle>
          <a:p>
            <a:pPr>
              <a:defRPr/>
            </a:pPr>
            <a:r>
              <a:rPr lang="fr-FR"/>
              <a:t>///</a:t>
            </a:r>
            <a:r>
              <a:rPr lang="fr-FR" sz="1000"/>
              <a:t> </a:t>
            </a:r>
            <a:fld id="{10AB666D-2A50-4BAF-B7A4-6978D31EB73A}" type="slidenum">
              <a:rPr lang="fr-FR" sz="1000" smtClean="0"/>
              <a:pPr>
                <a:defRPr/>
              </a:pPr>
              <a:t>‹N°›</a:t>
            </a:fld>
            <a:endParaRPr lang="fr-FR" sz="1000"/>
          </a:p>
        </p:txBody>
      </p:sp>
      <p:sp>
        <p:nvSpPr>
          <p:cNvPr id="12" name="Espace réservé du pied de page 3"/>
          <p:cNvSpPr>
            <a:spLocks noGrp="1"/>
          </p:cNvSpPr>
          <p:nvPr>
            <p:ph type="ftr" sz="quarter" idx="20"/>
          </p:nvPr>
        </p:nvSpPr>
        <p:spPr/>
        <p:txBody>
          <a:bodyPr/>
          <a:lstStyle>
            <a:lvl1pPr algn="l">
              <a:defRPr sz="500">
                <a:solidFill>
                  <a:schemeClr val="accent5">
                    <a:lumMod val="50000"/>
                  </a:schemeClr>
                </a:solidFill>
              </a:defRPr>
            </a:lvl1pPr>
          </a:lstStyle>
          <a:p>
            <a:pPr>
              <a:defRPr/>
            </a:pPr>
            <a:r>
              <a:rPr lang="fr-FR"/>
              <a:t>xxxxx</a:t>
            </a:r>
          </a:p>
        </p:txBody>
      </p:sp>
      <p:sp>
        <p:nvSpPr>
          <p:cNvPr id="13" name="Espace réservé de la date 4"/>
          <p:cNvSpPr>
            <a:spLocks noGrp="1"/>
          </p:cNvSpPr>
          <p:nvPr>
            <p:ph type="dt" sz="half" idx="21"/>
          </p:nvPr>
        </p:nvSpPr>
        <p:spPr/>
        <p:txBody>
          <a:bodyPr/>
          <a:lstStyle>
            <a:lvl1pPr algn="l">
              <a:defRPr sz="500">
                <a:solidFill>
                  <a:schemeClr val="accent5">
                    <a:lumMod val="50000"/>
                  </a:schemeClr>
                </a:solidFill>
              </a:defRPr>
            </a:lvl1pPr>
          </a:lstStyle>
          <a:p>
            <a:pPr>
              <a:defRPr/>
            </a:pPr>
            <a:fld id="{49707CB9-9209-4791-8014-35AE813D0D40}" type="datetime1">
              <a:rPr lang="fr-FR"/>
              <a:pPr>
                <a:defRPr/>
              </a:pPr>
              <a:t>15/06/2025</a:t>
            </a:fld>
            <a:endParaRPr lang="fr-FR" dirty="0"/>
          </a:p>
        </p:txBody>
      </p:sp>
    </p:spTree>
    <p:extLst>
      <p:ext uri="{BB962C8B-B14F-4D97-AF65-F5344CB8AC3E}">
        <p14:creationId xmlns:p14="http://schemas.microsoft.com/office/powerpoint/2010/main" val="1123129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rtie1">
    <p:spTree>
      <p:nvGrpSpPr>
        <p:cNvPr id="1" name=""/>
        <p:cNvGrpSpPr/>
        <p:nvPr/>
      </p:nvGrpSpPr>
      <p:grpSpPr>
        <a:xfrm>
          <a:off x="0" y="0"/>
          <a:ext cx="0" cy="0"/>
          <a:chOff x="0" y="0"/>
          <a:chExt cx="0" cy="0"/>
        </a:xfrm>
      </p:grpSpPr>
      <p:pic>
        <p:nvPicPr>
          <p:cNvPr id="4" name="Image 2" descr="Une image contenant montagne, ciel, extérieur, crépuscule&#10;&#10;&#10;&#10;Description générée automatiquement"/>
          <p:cNvPicPr>
            <a:picLocks/>
          </p:cNvPicPr>
          <p:nvPr userDrawn="1"/>
        </p:nvPicPr>
        <p:blipFill>
          <a:blip r:embed="rId2" cstate="screen">
            <a:extLst>
              <a:ext uri="{28A0092B-C50C-407E-A947-70E740481C1C}">
                <a14:useLocalDpi xmlns:a14="http://schemas.microsoft.com/office/drawing/2010/main"/>
              </a:ext>
            </a:extLst>
          </a:blip>
          <a:srcRect t="8684" b="13045"/>
          <a:stretch>
            <a:fillRect/>
          </a:stretch>
        </p:blipFill>
        <p:spPr bwMode="auto">
          <a:xfrm>
            <a:off x="0" y="0"/>
            <a:ext cx="9144000"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Connecteur droit 17"/>
          <p:cNvCxnSpPr/>
          <p:nvPr userDrawn="1"/>
        </p:nvCxnSpPr>
        <p:spPr>
          <a:xfrm>
            <a:off x="2076450" y="-14288"/>
            <a:ext cx="0" cy="2016126"/>
          </a:xfrm>
          <a:prstGeom prst="line">
            <a:avLst/>
          </a:prstGeom>
          <a:ln w="12700">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cxnSp>
        <p:nvCxnSpPr>
          <p:cNvPr id="6" name="Connecteur droit 18"/>
          <p:cNvCxnSpPr>
            <a:cxnSpLocks/>
          </p:cNvCxnSpPr>
          <p:nvPr userDrawn="1"/>
        </p:nvCxnSpPr>
        <p:spPr>
          <a:xfrm flipV="1">
            <a:off x="4143375" y="3354388"/>
            <a:ext cx="0" cy="1362075"/>
          </a:xfrm>
          <a:prstGeom prst="line">
            <a:avLst/>
          </a:prstGeom>
          <a:ln w="12700">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sp>
        <p:nvSpPr>
          <p:cNvPr id="23" name="Title 1"/>
          <p:cNvSpPr>
            <a:spLocks noGrp="1"/>
          </p:cNvSpPr>
          <p:nvPr>
            <p:ph type="ctrTitle"/>
          </p:nvPr>
        </p:nvSpPr>
        <p:spPr>
          <a:xfrm>
            <a:off x="427893" y="2110323"/>
            <a:ext cx="7865502" cy="812530"/>
          </a:xfrm>
          <a:prstGeom prst="rect">
            <a:avLst/>
          </a:prstGeom>
        </p:spPr>
        <p:txBody>
          <a:bodyPr anchor="b">
            <a:noAutofit/>
          </a:bodyPr>
          <a:lstStyle>
            <a:lvl1pPr algn="l">
              <a:defRPr sz="2600" b="1" cap="all" baseline="0">
                <a:solidFill>
                  <a:schemeClr val="bg1"/>
                </a:solidFill>
              </a:defRPr>
            </a:lvl1pPr>
          </a:lstStyle>
          <a:p>
            <a:r>
              <a:rPr lang="es-ES"/>
              <a:t>Haga clic para modificar el estilo de título del patrón</a:t>
            </a:r>
            <a:endParaRPr lang="en-US" dirty="0"/>
          </a:p>
        </p:txBody>
      </p:sp>
      <p:sp>
        <p:nvSpPr>
          <p:cNvPr id="24" name="Subtitle 2"/>
          <p:cNvSpPr>
            <a:spLocks noGrp="1"/>
          </p:cNvSpPr>
          <p:nvPr>
            <p:ph type="subTitle" idx="1"/>
          </p:nvPr>
        </p:nvSpPr>
        <p:spPr>
          <a:xfrm>
            <a:off x="427893" y="2959895"/>
            <a:ext cx="7897400" cy="535531"/>
          </a:xfrm>
          <a:prstGeom prst="rect">
            <a:avLst/>
          </a:prstGeom>
        </p:spPr>
        <p:txBody>
          <a:bodyPr>
            <a:noAutofit/>
          </a:bodyPr>
          <a:lstStyle>
            <a:lvl1pPr marL="0" indent="0" algn="l">
              <a:buNone/>
              <a:defRPr sz="1600" cap="all" baseline="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s-ES"/>
              <a:t>Haga clic para modificar el estilo de subtítulo del patrón</a:t>
            </a:r>
            <a:endParaRPr lang="en-US" dirty="0"/>
          </a:p>
        </p:txBody>
      </p:sp>
      <p:sp>
        <p:nvSpPr>
          <p:cNvPr id="7" name="Slide Number Placeholder 5"/>
          <p:cNvSpPr>
            <a:spLocks noGrp="1"/>
          </p:cNvSpPr>
          <p:nvPr>
            <p:ph type="sldNum" sz="quarter" idx="10"/>
          </p:nvPr>
        </p:nvSpPr>
        <p:spPr>
          <a:xfrm>
            <a:off x="4763" y="4800600"/>
            <a:ext cx="582612" cy="274638"/>
          </a:xfrm>
          <a:prstGeom prst="rect">
            <a:avLst/>
          </a:prstGeom>
        </p:spPr>
        <p:txBody>
          <a:bodyPr/>
          <a:lstStyle>
            <a:lvl1pPr algn="l">
              <a:defRPr sz="900">
                <a:solidFill>
                  <a:schemeClr val="accent5">
                    <a:lumMod val="50000"/>
                  </a:schemeClr>
                </a:solidFill>
              </a:defRPr>
            </a:lvl1pPr>
          </a:lstStyle>
          <a:p>
            <a:pPr>
              <a:defRPr/>
            </a:pPr>
            <a:r>
              <a:rPr lang="fr-FR"/>
              <a:t>///</a:t>
            </a:r>
            <a:r>
              <a:rPr lang="fr-FR" sz="1000"/>
              <a:t> </a:t>
            </a:r>
            <a:fld id="{98C38D9B-EF87-42CA-AC85-7BB6A03143E0}" type="slidenum">
              <a:rPr lang="fr-FR" sz="1000" smtClean="0"/>
              <a:pPr>
                <a:defRPr/>
              </a:pPr>
              <a:t>‹N°›</a:t>
            </a:fld>
            <a:endParaRPr lang="fr-FR" sz="1000"/>
          </a:p>
        </p:txBody>
      </p:sp>
      <p:sp>
        <p:nvSpPr>
          <p:cNvPr id="8" name="Espace réservé du pied de page 3"/>
          <p:cNvSpPr>
            <a:spLocks noGrp="1"/>
          </p:cNvSpPr>
          <p:nvPr>
            <p:ph type="ftr" sz="quarter" idx="11"/>
          </p:nvPr>
        </p:nvSpPr>
        <p:spPr>
          <a:xfrm>
            <a:off x="679450" y="4846638"/>
            <a:ext cx="2093913" cy="169862"/>
          </a:xfrm>
          <a:prstGeom prst="rect">
            <a:avLst/>
          </a:prstGeom>
        </p:spPr>
        <p:txBody>
          <a:bodyPr/>
          <a:lstStyle>
            <a:lvl1pPr algn="l">
              <a:defRPr sz="500">
                <a:solidFill>
                  <a:schemeClr val="accent5">
                    <a:lumMod val="50000"/>
                  </a:schemeClr>
                </a:solidFill>
              </a:defRPr>
            </a:lvl1pPr>
          </a:lstStyle>
          <a:p>
            <a:pPr>
              <a:defRPr/>
            </a:pPr>
            <a:r>
              <a:rPr lang="fr-FR"/>
              <a:t>xxxxx</a:t>
            </a:r>
          </a:p>
        </p:txBody>
      </p:sp>
      <p:sp>
        <p:nvSpPr>
          <p:cNvPr id="9" name="Espace réservé de la date 4"/>
          <p:cNvSpPr>
            <a:spLocks noGrp="1"/>
          </p:cNvSpPr>
          <p:nvPr>
            <p:ph type="dt" sz="half" idx="12"/>
          </p:nvPr>
        </p:nvSpPr>
        <p:spPr>
          <a:xfrm>
            <a:off x="717550" y="4733925"/>
            <a:ext cx="2057400" cy="169863"/>
          </a:xfrm>
          <a:prstGeom prst="rect">
            <a:avLst/>
          </a:prstGeom>
        </p:spPr>
        <p:txBody>
          <a:bodyPr/>
          <a:lstStyle>
            <a:lvl1pPr algn="l">
              <a:defRPr sz="500">
                <a:solidFill>
                  <a:schemeClr val="accent5">
                    <a:lumMod val="50000"/>
                  </a:schemeClr>
                </a:solidFill>
              </a:defRPr>
            </a:lvl1pPr>
          </a:lstStyle>
          <a:p>
            <a:pPr>
              <a:defRPr/>
            </a:pPr>
            <a:fld id="{F3D14EC1-3C7C-4D1F-9F80-7C5D9ACEBD18}" type="datetime1">
              <a:rPr lang="fr-FR"/>
              <a:pPr>
                <a:defRPr/>
              </a:pPr>
              <a:t>15/06/2025</a:t>
            </a:fld>
            <a:endParaRPr lang="fr-FR" dirty="0"/>
          </a:p>
        </p:txBody>
      </p:sp>
    </p:spTree>
    <p:extLst>
      <p:ext uri="{BB962C8B-B14F-4D97-AF65-F5344CB8AC3E}">
        <p14:creationId xmlns:p14="http://schemas.microsoft.com/office/powerpoint/2010/main" val="36819415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re et contenu img 3">
    <p:spTree>
      <p:nvGrpSpPr>
        <p:cNvPr id="1" name=""/>
        <p:cNvGrpSpPr/>
        <p:nvPr/>
      </p:nvGrpSpPr>
      <p:grpSpPr>
        <a:xfrm>
          <a:off x="0" y="0"/>
          <a:ext cx="0" cy="0"/>
          <a:chOff x="0" y="0"/>
          <a:chExt cx="0" cy="0"/>
        </a:xfrm>
      </p:grpSpPr>
      <p:cxnSp>
        <p:nvCxnSpPr>
          <p:cNvPr id="10" name="Connecteur droit 24"/>
          <p:cNvCxnSpPr>
            <a:cxnSpLocks/>
          </p:cNvCxnSpPr>
          <p:nvPr userDrawn="1"/>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sp>
        <p:nvSpPr>
          <p:cNvPr id="5" name="Espace réservé pour une image  4"/>
          <p:cNvSpPr>
            <a:spLocks noGrp="1"/>
          </p:cNvSpPr>
          <p:nvPr>
            <p:ph type="pic" sz="quarter" idx="19"/>
          </p:nvPr>
        </p:nvSpPr>
        <p:spPr>
          <a:xfrm>
            <a:off x="5408613" y="0"/>
            <a:ext cx="3735387" cy="4716000"/>
          </a:xfrm>
          <a:prstGeom prst="rect">
            <a:avLst/>
          </a:prstGeom>
        </p:spPr>
        <p:txBody>
          <a:bodyPr anchor="ctr" anchorCtr="0"/>
          <a:lstStyle>
            <a:lvl1pPr marL="0" indent="0" algn="ctr">
              <a:buFontTx/>
              <a:buNone/>
              <a:defRPr sz="1200"/>
            </a:lvl1pPr>
          </a:lstStyle>
          <a:p>
            <a:pPr lvl="0"/>
            <a:endParaRPr lang="fr-FR" noProof="0" dirty="0"/>
          </a:p>
        </p:txBody>
      </p:sp>
      <p:sp>
        <p:nvSpPr>
          <p:cNvPr id="2" name="Title 1"/>
          <p:cNvSpPr>
            <a:spLocks noGrp="1"/>
          </p:cNvSpPr>
          <p:nvPr>
            <p:ph type="title"/>
          </p:nvPr>
        </p:nvSpPr>
        <p:spPr>
          <a:xfrm>
            <a:off x="419329" y="174692"/>
            <a:ext cx="4642922" cy="369332"/>
          </a:xfrm>
          <a:prstGeom prst="rect">
            <a:avLst/>
          </a:prstGeom>
        </p:spPr>
        <p:txBody>
          <a:bodyPr/>
          <a:lstStyle/>
          <a:p>
            <a:r>
              <a:rPr lang="es-ES"/>
              <a:t>Haga clic para modificar el estilo de título del patrón</a:t>
            </a:r>
            <a:endParaRPr lang="en-US" dirty="0"/>
          </a:p>
        </p:txBody>
      </p:sp>
      <p:sp>
        <p:nvSpPr>
          <p:cNvPr id="16" name="Content Placeholder 2"/>
          <p:cNvSpPr>
            <a:spLocks noGrp="1"/>
          </p:cNvSpPr>
          <p:nvPr>
            <p:ph idx="14"/>
          </p:nvPr>
        </p:nvSpPr>
        <p:spPr>
          <a:xfrm>
            <a:off x="528811" y="2046758"/>
            <a:ext cx="997027" cy="288819"/>
          </a:xfrm>
          <a:prstGeom prst="rect">
            <a:avLst/>
          </a:prstGeom>
          <a:ln w="19050">
            <a:solidFill>
              <a:schemeClr val="accent1"/>
            </a:solidFill>
          </a:ln>
        </p:spPr>
        <p:txBody>
          <a:bodyPr wrap="square" lIns="0" rIns="0" anchor="ctr" anchorCtr="0">
            <a:noAutofit/>
          </a:bodyPr>
          <a:lstStyle>
            <a:lvl1pPr marL="0" indent="0" algn="ctr">
              <a:buFontTx/>
              <a:buNone/>
              <a:defRPr sz="1000" cap="all" baseline="0">
                <a:solidFill>
                  <a:schemeClr val="accent1"/>
                </a:solidFill>
              </a:defRPr>
            </a:lvl1pPr>
          </a:lstStyle>
          <a:p>
            <a:pPr lvl="0"/>
            <a:r>
              <a:rPr lang="es-ES"/>
              <a:t>Haga clic para modificar el estilo de texto del patrón</a:t>
            </a:r>
          </a:p>
        </p:txBody>
      </p:sp>
      <p:sp>
        <p:nvSpPr>
          <p:cNvPr id="17" name="Content Placeholder 2"/>
          <p:cNvSpPr>
            <a:spLocks noGrp="1"/>
          </p:cNvSpPr>
          <p:nvPr>
            <p:ph idx="15"/>
          </p:nvPr>
        </p:nvSpPr>
        <p:spPr>
          <a:xfrm>
            <a:off x="2891929" y="2046758"/>
            <a:ext cx="997027" cy="288819"/>
          </a:xfrm>
          <a:prstGeom prst="rect">
            <a:avLst/>
          </a:prstGeom>
          <a:ln w="19050">
            <a:solidFill>
              <a:schemeClr val="accent1"/>
            </a:solidFill>
          </a:ln>
        </p:spPr>
        <p:txBody>
          <a:bodyPr wrap="square" lIns="0" rIns="0" anchor="ctr" anchorCtr="0">
            <a:noAutofit/>
          </a:bodyPr>
          <a:lstStyle>
            <a:lvl1pPr marL="0" indent="0" algn="ctr">
              <a:buFontTx/>
              <a:buNone/>
              <a:defRPr sz="1000" cap="all" baseline="0">
                <a:solidFill>
                  <a:schemeClr val="accent1"/>
                </a:solidFill>
              </a:defRPr>
            </a:lvl1pPr>
          </a:lstStyle>
          <a:p>
            <a:pPr lvl="0"/>
            <a:r>
              <a:rPr lang="es-ES"/>
              <a:t>Haga clic para modificar el estilo de texto del patrón</a:t>
            </a:r>
          </a:p>
        </p:txBody>
      </p:sp>
      <p:sp>
        <p:nvSpPr>
          <p:cNvPr id="18" name="Content Placeholder 2"/>
          <p:cNvSpPr>
            <a:spLocks noGrp="1"/>
          </p:cNvSpPr>
          <p:nvPr>
            <p:ph idx="16"/>
          </p:nvPr>
        </p:nvSpPr>
        <p:spPr>
          <a:xfrm>
            <a:off x="419330" y="2498447"/>
            <a:ext cx="2142093" cy="502702"/>
          </a:xfrm>
          <a:prstGeom prst="rect">
            <a:avLst/>
          </a:prstGeom>
        </p:spPr>
        <p:txBody>
          <a:bodyPr wrap="square">
            <a:spAutoFit/>
          </a:bodyPr>
          <a:lstStyle>
            <a:lvl1pPr marL="0" indent="0">
              <a:lnSpc>
                <a:spcPts val="1400"/>
              </a:lnSpc>
              <a:spcBef>
                <a:spcPts val="0"/>
              </a:spcBef>
              <a:buFontTx/>
              <a:buNone/>
              <a:defRPr sz="1000" cap="none" baseline="0">
                <a:solidFill>
                  <a:schemeClr val="accent4">
                    <a:lumMod val="50000"/>
                  </a:schemeClr>
                </a:solidFill>
              </a:defRPr>
            </a:lvl1pPr>
          </a:lstStyle>
          <a:p>
            <a:pPr lvl="0"/>
            <a:r>
              <a:rPr lang="es-ES"/>
              <a:t>Haga clic para modificar el estilo de texto del patrón</a:t>
            </a:r>
          </a:p>
          <a:p>
            <a:pPr lvl="1"/>
            <a:r>
              <a:rPr lang="es-ES"/>
              <a:t>Segundo nivel</a:t>
            </a:r>
          </a:p>
        </p:txBody>
      </p:sp>
      <p:sp>
        <p:nvSpPr>
          <p:cNvPr id="19" name="Content Placeholder 2"/>
          <p:cNvSpPr>
            <a:spLocks noGrp="1"/>
          </p:cNvSpPr>
          <p:nvPr>
            <p:ph idx="17"/>
          </p:nvPr>
        </p:nvSpPr>
        <p:spPr>
          <a:xfrm>
            <a:off x="2782448" y="2498447"/>
            <a:ext cx="2142093" cy="502702"/>
          </a:xfrm>
          <a:prstGeom prst="rect">
            <a:avLst/>
          </a:prstGeom>
        </p:spPr>
        <p:txBody>
          <a:bodyPr wrap="square">
            <a:spAutoFit/>
          </a:bodyPr>
          <a:lstStyle>
            <a:lvl1pPr marL="0" indent="0">
              <a:lnSpc>
                <a:spcPts val="1400"/>
              </a:lnSpc>
              <a:spcBef>
                <a:spcPts val="0"/>
              </a:spcBef>
              <a:buFontTx/>
              <a:buNone/>
              <a:defRPr sz="1000" cap="none" baseline="0">
                <a:solidFill>
                  <a:schemeClr val="accent4">
                    <a:lumMod val="50000"/>
                  </a:schemeClr>
                </a:solidFill>
              </a:defRPr>
            </a:lvl1pPr>
          </a:lstStyle>
          <a:p>
            <a:pPr lvl="0"/>
            <a:r>
              <a:rPr lang="es-ES"/>
              <a:t>Haga clic para modificar el estilo de texto del patrón</a:t>
            </a:r>
          </a:p>
          <a:p>
            <a:pPr lvl="1"/>
            <a:r>
              <a:rPr lang="es-ES"/>
              <a:t>Segundo nivel</a:t>
            </a:r>
          </a:p>
        </p:txBody>
      </p:sp>
      <p:sp>
        <p:nvSpPr>
          <p:cNvPr id="22" name="Content Placeholder 2"/>
          <p:cNvSpPr>
            <a:spLocks noGrp="1"/>
          </p:cNvSpPr>
          <p:nvPr>
            <p:ph idx="18"/>
          </p:nvPr>
        </p:nvSpPr>
        <p:spPr>
          <a:xfrm>
            <a:off x="419329" y="3960480"/>
            <a:ext cx="4649676" cy="292388"/>
          </a:xfrm>
          <a:prstGeom prst="rect">
            <a:avLst/>
          </a:prstGeom>
        </p:spPr>
        <p:txBody>
          <a:bodyPr anchor="ctr" anchorCtr="0">
            <a:spAutoFit/>
          </a:bodyPr>
          <a:lstStyle>
            <a:lvl1pPr marL="0" indent="0">
              <a:buFontTx/>
              <a:buNone/>
              <a:defRPr sz="1300" cap="all" baseline="0">
                <a:solidFill>
                  <a:schemeClr val="accent1"/>
                </a:solidFill>
              </a:defRPr>
            </a:lvl1pPr>
          </a:lstStyle>
          <a:p>
            <a:pPr lvl="0"/>
            <a:r>
              <a:rPr lang="es-ES"/>
              <a:t>Haga clic para modificar el estilo de texto del patrón</a:t>
            </a:r>
          </a:p>
        </p:txBody>
      </p:sp>
      <p:sp>
        <p:nvSpPr>
          <p:cNvPr id="23" name="Espace réservé du texte 11"/>
          <p:cNvSpPr>
            <a:spLocks noGrp="1"/>
          </p:cNvSpPr>
          <p:nvPr>
            <p:ph type="body" sz="quarter" idx="10"/>
          </p:nvPr>
        </p:nvSpPr>
        <p:spPr>
          <a:xfrm>
            <a:off x="415926" y="787400"/>
            <a:ext cx="4649296" cy="1152236"/>
          </a:xfrm>
        </p:spPr>
        <p:txBody>
          <a:bodyPr/>
          <a:lstStyle>
            <a:lvl1pPr marL="171442" marR="0" indent="-171442" algn="l" defTabSz="685766" rtl="0" eaLnBrk="1" fontAlgn="auto" latinLnBrk="0" hangingPunct="1">
              <a:lnSpc>
                <a:spcPct val="100000"/>
              </a:lnSpc>
              <a:spcBef>
                <a:spcPts val="750"/>
              </a:spcBef>
              <a:spcAft>
                <a:spcPts val="400"/>
              </a:spcAft>
              <a:buClrTx/>
              <a:buSzTx/>
              <a:buFontTx/>
              <a:buBlip>
                <a:blip r:embed="rId2"/>
              </a:buBlip>
              <a:tabLst/>
              <a:defRPr/>
            </a:lvl1pPr>
            <a:lvl2pPr marL="133350" marR="0" indent="-128588" algn="l" defTabSz="685766" rtl="0" eaLnBrk="1" fontAlgn="auto" latinLnBrk="0" hangingPunct="1">
              <a:lnSpc>
                <a:spcPct val="100000"/>
              </a:lnSpc>
              <a:spcBef>
                <a:spcPts val="500"/>
              </a:spcBef>
              <a:spcAft>
                <a:spcPts val="0"/>
              </a:spcAft>
              <a:buClrTx/>
              <a:buSzTx/>
              <a:buFontTx/>
              <a:buBlip>
                <a:blip r:embed="rId3"/>
              </a:buBlip>
              <a:tabLst/>
              <a:defRPr/>
            </a:lvl2pPr>
            <a:lvl3pPr marL="268288" marR="0" indent="-134938" algn="l" defTabSz="685766" rtl="0" eaLnBrk="1" fontAlgn="auto" latinLnBrk="0" hangingPunct="1">
              <a:lnSpc>
                <a:spcPct val="100000"/>
              </a:lnSpc>
              <a:spcBef>
                <a:spcPts val="0"/>
              </a:spcBef>
              <a:spcAft>
                <a:spcPts val="0"/>
              </a:spcAft>
              <a:buClr>
                <a:srgbClr val="242A75"/>
              </a:buClr>
              <a:buSzTx/>
              <a:buFont typeface="Wingdings" pitchFamily="2" charset="2"/>
              <a:buChar char="§"/>
              <a:tabLst/>
              <a:defRPr/>
            </a:lvl3pPr>
            <a:lvl4pPr marL="400050" marR="0" indent="-131763" algn="l" defTabSz="685766" rtl="0" eaLnBrk="1" fontAlgn="auto" latinLnBrk="0" hangingPunct="1">
              <a:lnSpc>
                <a:spcPct val="100000"/>
              </a:lnSpc>
              <a:spcBef>
                <a:spcPts val="200"/>
              </a:spcBef>
              <a:spcAft>
                <a:spcPts val="0"/>
              </a:spcAft>
              <a:buClr>
                <a:srgbClr val="242A75"/>
              </a:buClr>
              <a:buSzTx/>
              <a:buFont typeface="Wingdings" pitchFamily="2" charset="2"/>
              <a:buChar char="§"/>
              <a:tabLst/>
              <a:defRPr/>
            </a:lvl4pPr>
            <a:lvl5pPr marL="536575" marR="0" indent="-136525" algn="l" defTabSz="685766" rtl="0" eaLnBrk="1" fontAlgn="auto" latinLnBrk="0" hangingPunct="1">
              <a:lnSpc>
                <a:spcPct val="90000"/>
              </a:lnSpc>
              <a:spcBef>
                <a:spcPts val="375"/>
              </a:spcBef>
              <a:spcAft>
                <a:spcPts val="0"/>
              </a:spcAft>
              <a:buClr>
                <a:srgbClr val="242A75"/>
              </a:buClr>
              <a:buSzTx/>
              <a:buFont typeface="Wingdings" pitchFamily="2" charset="2"/>
              <a:buChar char="§"/>
              <a:tabLst/>
              <a:defRPr/>
            </a:lvl5p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fr-FR" noProof="0" dirty="0"/>
          </a:p>
        </p:txBody>
      </p:sp>
      <p:sp>
        <p:nvSpPr>
          <p:cNvPr id="11" name="Slide Number Placeholder 5"/>
          <p:cNvSpPr>
            <a:spLocks noGrp="1"/>
          </p:cNvSpPr>
          <p:nvPr>
            <p:ph type="sldNum" sz="quarter" idx="20"/>
          </p:nvPr>
        </p:nvSpPr>
        <p:spPr/>
        <p:txBody>
          <a:bodyPr/>
          <a:lstStyle>
            <a:lvl1pPr algn="l">
              <a:defRPr sz="900">
                <a:solidFill>
                  <a:schemeClr val="accent5">
                    <a:lumMod val="50000"/>
                  </a:schemeClr>
                </a:solidFill>
              </a:defRPr>
            </a:lvl1pPr>
          </a:lstStyle>
          <a:p>
            <a:pPr>
              <a:defRPr/>
            </a:pPr>
            <a:r>
              <a:rPr lang="fr-FR"/>
              <a:t>///</a:t>
            </a:r>
            <a:r>
              <a:rPr lang="fr-FR" sz="1000"/>
              <a:t> </a:t>
            </a:r>
            <a:fld id="{6C3C56F6-25CD-40CD-BCAE-83C786BB5B27}" type="slidenum">
              <a:rPr lang="fr-FR" sz="1000" smtClean="0"/>
              <a:pPr>
                <a:defRPr/>
              </a:pPr>
              <a:t>‹N°›</a:t>
            </a:fld>
            <a:endParaRPr lang="fr-FR" sz="1000"/>
          </a:p>
        </p:txBody>
      </p:sp>
      <p:sp>
        <p:nvSpPr>
          <p:cNvPr id="12" name="Espace réservé du pied de page 3"/>
          <p:cNvSpPr>
            <a:spLocks noGrp="1"/>
          </p:cNvSpPr>
          <p:nvPr>
            <p:ph type="ftr" sz="quarter" idx="21"/>
          </p:nvPr>
        </p:nvSpPr>
        <p:spPr/>
        <p:txBody>
          <a:bodyPr/>
          <a:lstStyle>
            <a:lvl1pPr algn="l">
              <a:defRPr sz="500">
                <a:solidFill>
                  <a:schemeClr val="accent5">
                    <a:lumMod val="50000"/>
                  </a:schemeClr>
                </a:solidFill>
              </a:defRPr>
            </a:lvl1pPr>
          </a:lstStyle>
          <a:p>
            <a:pPr>
              <a:defRPr/>
            </a:pPr>
            <a:r>
              <a:rPr lang="fr-FR"/>
              <a:t>xxxxx</a:t>
            </a:r>
          </a:p>
        </p:txBody>
      </p:sp>
      <p:sp>
        <p:nvSpPr>
          <p:cNvPr id="13" name="Espace réservé de la date 4"/>
          <p:cNvSpPr>
            <a:spLocks noGrp="1"/>
          </p:cNvSpPr>
          <p:nvPr>
            <p:ph type="dt" sz="half" idx="22"/>
          </p:nvPr>
        </p:nvSpPr>
        <p:spPr/>
        <p:txBody>
          <a:bodyPr/>
          <a:lstStyle>
            <a:lvl1pPr algn="l">
              <a:defRPr sz="500">
                <a:solidFill>
                  <a:schemeClr val="accent5">
                    <a:lumMod val="50000"/>
                  </a:schemeClr>
                </a:solidFill>
              </a:defRPr>
            </a:lvl1pPr>
          </a:lstStyle>
          <a:p>
            <a:pPr>
              <a:defRPr/>
            </a:pPr>
            <a:fld id="{5314D51F-FA0B-4891-B8ED-EBA03482EF00}" type="datetime1">
              <a:rPr lang="fr-FR"/>
              <a:pPr>
                <a:defRPr/>
              </a:pPr>
              <a:t>15/06/2025</a:t>
            </a:fld>
            <a:endParaRPr lang="fr-FR" dirty="0"/>
          </a:p>
        </p:txBody>
      </p:sp>
    </p:spTree>
    <p:extLst>
      <p:ext uri="{BB962C8B-B14F-4D97-AF65-F5344CB8AC3E}">
        <p14:creationId xmlns:p14="http://schemas.microsoft.com/office/powerpoint/2010/main" val="34350636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re et contenu 4">
    <p:spTree>
      <p:nvGrpSpPr>
        <p:cNvPr id="1" name=""/>
        <p:cNvGrpSpPr/>
        <p:nvPr/>
      </p:nvGrpSpPr>
      <p:grpSpPr>
        <a:xfrm>
          <a:off x="0" y="0"/>
          <a:ext cx="0" cy="0"/>
          <a:chOff x="0" y="0"/>
          <a:chExt cx="0" cy="0"/>
        </a:xfrm>
      </p:grpSpPr>
      <p:cxnSp>
        <p:nvCxnSpPr>
          <p:cNvPr id="11" name="Connecteur droit 24"/>
          <p:cNvCxnSpPr>
            <a:cxnSpLocks/>
          </p:cNvCxnSpPr>
          <p:nvPr userDrawn="1"/>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19328" y="174692"/>
            <a:ext cx="8320117" cy="369332"/>
          </a:xfrm>
          <a:prstGeom prst="rect">
            <a:avLst/>
          </a:prstGeom>
        </p:spPr>
        <p:txBody>
          <a:bodyPr/>
          <a:lstStyle/>
          <a:p>
            <a:r>
              <a:rPr lang="es-ES"/>
              <a:t>Haga clic para modificar el estilo de título del patrón</a:t>
            </a:r>
            <a:endParaRPr lang="en-US" dirty="0"/>
          </a:p>
        </p:txBody>
      </p:sp>
      <p:sp>
        <p:nvSpPr>
          <p:cNvPr id="16" name="Content Placeholder 2"/>
          <p:cNvSpPr>
            <a:spLocks noGrp="1"/>
          </p:cNvSpPr>
          <p:nvPr>
            <p:ph idx="14"/>
          </p:nvPr>
        </p:nvSpPr>
        <p:spPr>
          <a:xfrm>
            <a:off x="528811" y="2046758"/>
            <a:ext cx="997027" cy="288819"/>
          </a:xfrm>
          <a:prstGeom prst="rect">
            <a:avLst/>
          </a:prstGeom>
          <a:ln w="19050">
            <a:solidFill>
              <a:schemeClr val="accent1"/>
            </a:solidFill>
          </a:ln>
        </p:spPr>
        <p:txBody>
          <a:bodyPr wrap="square" lIns="0" rIns="0" anchor="ctr" anchorCtr="0">
            <a:noAutofit/>
          </a:bodyPr>
          <a:lstStyle>
            <a:lvl1pPr marL="0" indent="0" algn="ctr">
              <a:buFontTx/>
              <a:buNone/>
              <a:defRPr sz="1000" cap="all" baseline="0">
                <a:solidFill>
                  <a:schemeClr val="accent1"/>
                </a:solidFill>
              </a:defRPr>
            </a:lvl1pPr>
          </a:lstStyle>
          <a:p>
            <a:pPr lvl="0"/>
            <a:r>
              <a:rPr lang="es-ES"/>
              <a:t>Haga clic para modificar el estilo de texto del patrón</a:t>
            </a:r>
          </a:p>
        </p:txBody>
      </p:sp>
      <p:sp>
        <p:nvSpPr>
          <p:cNvPr id="17" name="Content Placeholder 2"/>
          <p:cNvSpPr>
            <a:spLocks noGrp="1"/>
          </p:cNvSpPr>
          <p:nvPr>
            <p:ph idx="15"/>
          </p:nvPr>
        </p:nvSpPr>
        <p:spPr>
          <a:xfrm>
            <a:off x="3462737" y="2046758"/>
            <a:ext cx="997027" cy="288819"/>
          </a:xfrm>
          <a:prstGeom prst="rect">
            <a:avLst/>
          </a:prstGeom>
          <a:ln w="19050">
            <a:solidFill>
              <a:schemeClr val="accent1"/>
            </a:solidFill>
          </a:ln>
        </p:spPr>
        <p:txBody>
          <a:bodyPr wrap="square" lIns="0" rIns="0" anchor="ctr" anchorCtr="0">
            <a:noAutofit/>
          </a:bodyPr>
          <a:lstStyle>
            <a:lvl1pPr marL="0" indent="0" algn="ctr">
              <a:buFontTx/>
              <a:buNone/>
              <a:defRPr sz="1000" cap="all" baseline="0">
                <a:solidFill>
                  <a:schemeClr val="accent1"/>
                </a:solidFill>
              </a:defRPr>
            </a:lvl1pPr>
          </a:lstStyle>
          <a:p>
            <a:pPr lvl="0"/>
            <a:r>
              <a:rPr lang="es-ES"/>
              <a:t>Haga clic para modificar el estilo de texto del patrón</a:t>
            </a:r>
          </a:p>
        </p:txBody>
      </p:sp>
      <p:sp>
        <p:nvSpPr>
          <p:cNvPr id="18" name="Content Placeholder 2"/>
          <p:cNvSpPr>
            <a:spLocks noGrp="1"/>
          </p:cNvSpPr>
          <p:nvPr>
            <p:ph idx="16"/>
          </p:nvPr>
        </p:nvSpPr>
        <p:spPr>
          <a:xfrm>
            <a:off x="419330" y="2498447"/>
            <a:ext cx="2142093" cy="502702"/>
          </a:xfrm>
          <a:prstGeom prst="rect">
            <a:avLst/>
          </a:prstGeom>
        </p:spPr>
        <p:txBody>
          <a:bodyPr wrap="square">
            <a:spAutoFit/>
          </a:bodyPr>
          <a:lstStyle>
            <a:lvl1pPr marL="0" indent="0">
              <a:lnSpc>
                <a:spcPts val="1400"/>
              </a:lnSpc>
              <a:spcBef>
                <a:spcPts val="0"/>
              </a:spcBef>
              <a:buFontTx/>
              <a:buNone/>
              <a:defRPr sz="1000" cap="none" baseline="0">
                <a:solidFill>
                  <a:schemeClr val="accent4">
                    <a:lumMod val="50000"/>
                  </a:schemeClr>
                </a:solidFill>
              </a:defRPr>
            </a:lvl1pPr>
          </a:lstStyle>
          <a:p>
            <a:pPr lvl="0"/>
            <a:r>
              <a:rPr lang="es-ES"/>
              <a:t>Haga clic para modificar el estilo de texto del patrón</a:t>
            </a:r>
          </a:p>
          <a:p>
            <a:pPr lvl="1"/>
            <a:r>
              <a:rPr lang="es-ES"/>
              <a:t>Segundo nivel</a:t>
            </a:r>
          </a:p>
        </p:txBody>
      </p:sp>
      <p:sp>
        <p:nvSpPr>
          <p:cNvPr id="19" name="Content Placeholder 2"/>
          <p:cNvSpPr>
            <a:spLocks noGrp="1"/>
          </p:cNvSpPr>
          <p:nvPr>
            <p:ph idx="17"/>
          </p:nvPr>
        </p:nvSpPr>
        <p:spPr>
          <a:xfrm>
            <a:off x="3353256" y="2498447"/>
            <a:ext cx="2142093" cy="502702"/>
          </a:xfrm>
          <a:prstGeom prst="rect">
            <a:avLst/>
          </a:prstGeom>
        </p:spPr>
        <p:txBody>
          <a:bodyPr wrap="square">
            <a:spAutoFit/>
          </a:bodyPr>
          <a:lstStyle>
            <a:lvl1pPr marL="0" indent="0">
              <a:lnSpc>
                <a:spcPts val="1400"/>
              </a:lnSpc>
              <a:spcBef>
                <a:spcPts val="0"/>
              </a:spcBef>
              <a:buFontTx/>
              <a:buNone/>
              <a:defRPr sz="1000" cap="none" baseline="0">
                <a:solidFill>
                  <a:schemeClr val="accent4">
                    <a:lumMod val="50000"/>
                  </a:schemeClr>
                </a:solidFill>
              </a:defRPr>
            </a:lvl1pPr>
          </a:lstStyle>
          <a:p>
            <a:pPr lvl="0"/>
            <a:r>
              <a:rPr lang="es-ES"/>
              <a:t>Haga clic para modificar el estilo de texto del patrón</a:t>
            </a:r>
          </a:p>
          <a:p>
            <a:pPr lvl="1"/>
            <a:r>
              <a:rPr lang="es-ES"/>
              <a:t>Segundo nivel</a:t>
            </a:r>
          </a:p>
        </p:txBody>
      </p:sp>
      <p:sp>
        <p:nvSpPr>
          <p:cNvPr id="22" name="Content Placeholder 2"/>
          <p:cNvSpPr>
            <a:spLocks noGrp="1"/>
          </p:cNvSpPr>
          <p:nvPr>
            <p:ph idx="18"/>
          </p:nvPr>
        </p:nvSpPr>
        <p:spPr>
          <a:xfrm>
            <a:off x="419329" y="3960480"/>
            <a:ext cx="4649676" cy="292388"/>
          </a:xfrm>
          <a:prstGeom prst="rect">
            <a:avLst/>
          </a:prstGeom>
        </p:spPr>
        <p:txBody>
          <a:bodyPr anchor="ctr" anchorCtr="0">
            <a:spAutoFit/>
          </a:bodyPr>
          <a:lstStyle>
            <a:lvl1pPr marL="0" indent="0">
              <a:buFontTx/>
              <a:buNone/>
              <a:defRPr sz="1300" cap="all" baseline="0">
                <a:solidFill>
                  <a:schemeClr val="accent1"/>
                </a:solidFill>
              </a:defRPr>
            </a:lvl1pPr>
          </a:lstStyle>
          <a:p>
            <a:pPr lvl="0"/>
            <a:r>
              <a:rPr lang="es-ES"/>
              <a:t>Haga clic para modificar el estilo de texto del patrón</a:t>
            </a:r>
          </a:p>
        </p:txBody>
      </p:sp>
      <p:sp>
        <p:nvSpPr>
          <p:cNvPr id="21" name="Content Placeholder 2"/>
          <p:cNvSpPr>
            <a:spLocks noGrp="1"/>
          </p:cNvSpPr>
          <p:nvPr>
            <p:ph idx="19"/>
          </p:nvPr>
        </p:nvSpPr>
        <p:spPr>
          <a:xfrm>
            <a:off x="6385578" y="2046758"/>
            <a:ext cx="997027" cy="288819"/>
          </a:xfrm>
          <a:prstGeom prst="rect">
            <a:avLst/>
          </a:prstGeom>
          <a:ln w="19050">
            <a:solidFill>
              <a:schemeClr val="accent1"/>
            </a:solidFill>
          </a:ln>
        </p:spPr>
        <p:txBody>
          <a:bodyPr wrap="square" lIns="0" rIns="0" anchor="ctr" anchorCtr="0">
            <a:noAutofit/>
          </a:bodyPr>
          <a:lstStyle>
            <a:lvl1pPr marL="0" indent="0" algn="ctr">
              <a:buFontTx/>
              <a:buNone/>
              <a:defRPr sz="1000" cap="all" baseline="0">
                <a:solidFill>
                  <a:schemeClr val="accent1"/>
                </a:solidFill>
              </a:defRPr>
            </a:lvl1pPr>
          </a:lstStyle>
          <a:p>
            <a:pPr lvl="0"/>
            <a:r>
              <a:rPr lang="es-ES"/>
              <a:t>Haga clic para modificar el estilo de texto del patrón</a:t>
            </a:r>
          </a:p>
        </p:txBody>
      </p:sp>
      <p:sp>
        <p:nvSpPr>
          <p:cNvPr id="26" name="Content Placeholder 2"/>
          <p:cNvSpPr>
            <a:spLocks noGrp="1"/>
          </p:cNvSpPr>
          <p:nvPr>
            <p:ph idx="20"/>
          </p:nvPr>
        </p:nvSpPr>
        <p:spPr>
          <a:xfrm>
            <a:off x="6276097" y="2498447"/>
            <a:ext cx="2142093" cy="502702"/>
          </a:xfrm>
          <a:prstGeom prst="rect">
            <a:avLst/>
          </a:prstGeom>
        </p:spPr>
        <p:txBody>
          <a:bodyPr wrap="square">
            <a:spAutoFit/>
          </a:bodyPr>
          <a:lstStyle>
            <a:lvl1pPr marL="0" indent="0">
              <a:lnSpc>
                <a:spcPts val="1400"/>
              </a:lnSpc>
              <a:spcBef>
                <a:spcPts val="0"/>
              </a:spcBef>
              <a:buFontTx/>
              <a:buNone/>
              <a:defRPr sz="1000" cap="none" baseline="0">
                <a:solidFill>
                  <a:schemeClr val="accent4">
                    <a:lumMod val="50000"/>
                  </a:schemeClr>
                </a:solidFill>
              </a:defRPr>
            </a:lvl1pPr>
          </a:lstStyle>
          <a:p>
            <a:pPr lvl="0"/>
            <a:r>
              <a:rPr lang="es-ES"/>
              <a:t>Haga clic para modificar el estilo de texto del patrón</a:t>
            </a:r>
          </a:p>
          <a:p>
            <a:pPr lvl="1"/>
            <a:r>
              <a:rPr lang="es-ES"/>
              <a:t>Segundo nivel</a:t>
            </a:r>
          </a:p>
        </p:txBody>
      </p:sp>
      <p:sp>
        <p:nvSpPr>
          <p:cNvPr id="24" name="Espace réservé du texte 11"/>
          <p:cNvSpPr>
            <a:spLocks noGrp="1"/>
          </p:cNvSpPr>
          <p:nvPr>
            <p:ph type="body" sz="quarter" idx="10"/>
          </p:nvPr>
        </p:nvSpPr>
        <p:spPr>
          <a:xfrm>
            <a:off x="415925" y="787400"/>
            <a:ext cx="8323521" cy="1152236"/>
          </a:xfrm>
        </p:spPr>
        <p:txBody>
          <a:bodyPr/>
          <a:lstStyle>
            <a:lvl1pPr marL="171442" marR="0" indent="-171442" algn="l" defTabSz="685766" rtl="0" eaLnBrk="1" fontAlgn="auto" latinLnBrk="0" hangingPunct="1">
              <a:lnSpc>
                <a:spcPct val="100000"/>
              </a:lnSpc>
              <a:spcBef>
                <a:spcPts val="750"/>
              </a:spcBef>
              <a:spcAft>
                <a:spcPts val="400"/>
              </a:spcAft>
              <a:buClrTx/>
              <a:buSzTx/>
              <a:buFontTx/>
              <a:buBlip>
                <a:blip r:embed="rId2"/>
              </a:buBlip>
              <a:tabLst/>
              <a:defRPr/>
            </a:lvl1pPr>
            <a:lvl2pPr marL="133350" marR="0" indent="-128588" algn="l" defTabSz="685766" rtl="0" eaLnBrk="1" fontAlgn="auto" latinLnBrk="0" hangingPunct="1">
              <a:lnSpc>
                <a:spcPct val="100000"/>
              </a:lnSpc>
              <a:spcBef>
                <a:spcPts val="500"/>
              </a:spcBef>
              <a:spcAft>
                <a:spcPts val="0"/>
              </a:spcAft>
              <a:buClrTx/>
              <a:buSzTx/>
              <a:buFontTx/>
              <a:buBlip>
                <a:blip r:embed="rId3"/>
              </a:buBlip>
              <a:tabLst/>
              <a:defRPr/>
            </a:lvl2pPr>
            <a:lvl3pPr marL="268288" marR="0" indent="-134938" algn="l" defTabSz="685766" rtl="0" eaLnBrk="1" fontAlgn="auto" latinLnBrk="0" hangingPunct="1">
              <a:lnSpc>
                <a:spcPct val="100000"/>
              </a:lnSpc>
              <a:spcBef>
                <a:spcPts val="0"/>
              </a:spcBef>
              <a:spcAft>
                <a:spcPts val="0"/>
              </a:spcAft>
              <a:buClr>
                <a:srgbClr val="242A75"/>
              </a:buClr>
              <a:buSzTx/>
              <a:buFont typeface="Wingdings" pitchFamily="2" charset="2"/>
              <a:buChar char="§"/>
              <a:tabLst/>
              <a:defRPr/>
            </a:lvl3pPr>
            <a:lvl4pPr marL="400050" marR="0" indent="-131763" algn="l" defTabSz="685766" rtl="0" eaLnBrk="1" fontAlgn="auto" latinLnBrk="0" hangingPunct="1">
              <a:lnSpc>
                <a:spcPct val="100000"/>
              </a:lnSpc>
              <a:spcBef>
                <a:spcPts val="200"/>
              </a:spcBef>
              <a:spcAft>
                <a:spcPts val="0"/>
              </a:spcAft>
              <a:buClr>
                <a:srgbClr val="242A75"/>
              </a:buClr>
              <a:buSzTx/>
              <a:buFont typeface="Wingdings" pitchFamily="2" charset="2"/>
              <a:buChar char="§"/>
              <a:tabLst/>
              <a:defRPr/>
            </a:lvl4pPr>
            <a:lvl5pPr marL="536575" marR="0" indent="-136525" algn="l" defTabSz="685766" rtl="0" eaLnBrk="1" fontAlgn="auto" latinLnBrk="0" hangingPunct="1">
              <a:lnSpc>
                <a:spcPct val="90000"/>
              </a:lnSpc>
              <a:spcBef>
                <a:spcPts val="375"/>
              </a:spcBef>
              <a:spcAft>
                <a:spcPts val="0"/>
              </a:spcAft>
              <a:buClr>
                <a:srgbClr val="242A75"/>
              </a:buClr>
              <a:buSzTx/>
              <a:buFont typeface="Wingdings" pitchFamily="2" charset="2"/>
              <a:buChar char="§"/>
              <a:tabLst/>
              <a:defRPr/>
            </a:lvl5p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fr-FR" noProof="0" dirty="0"/>
          </a:p>
        </p:txBody>
      </p:sp>
      <p:sp>
        <p:nvSpPr>
          <p:cNvPr id="12" name="Slide Number Placeholder 5"/>
          <p:cNvSpPr>
            <a:spLocks noGrp="1"/>
          </p:cNvSpPr>
          <p:nvPr>
            <p:ph type="sldNum" sz="quarter" idx="21"/>
          </p:nvPr>
        </p:nvSpPr>
        <p:spPr/>
        <p:txBody>
          <a:bodyPr/>
          <a:lstStyle>
            <a:lvl1pPr algn="l">
              <a:defRPr sz="900">
                <a:solidFill>
                  <a:schemeClr val="accent5">
                    <a:lumMod val="50000"/>
                  </a:schemeClr>
                </a:solidFill>
              </a:defRPr>
            </a:lvl1pPr>
          </a:lstStyle>
          <a:p>
            <a:pPr>
              <a:defRPr/>
            </a:pPr>
            <a:r>
              <a:rPr lang="fr-FR"/>
              <a:t>///</a:t>
            </a:r>
            <a:r>
              <a:rPr lang="fr-FR" sz="1000"/>
              <a:t> </a:t>
            </a:r>
            <a:fld id="{9FB74CE0-2B1B-4C78-8E55-DD5D420154D9}" type="slidenum">
              <a:rPr lang="fr-FR" sz="1000" smtClean="0"/>
              <a:pPr>
                <a:defRPr/>
              </a:pPr>
              <a:t>‹N°›</a:t>
            </a:fld>
            <a:endParaRPr lang="fr-FR" sz="1000"/>
          </a:p>
        </p:txBody>
      </p:sp>
      <p:sp>
        <p:nvSpPr>
          <p:cNvPr id="13" name="Espace réservé du pied de page 3"/>
          <p:cNvSpPr>
            <a:spLocks noGrp="1"/>
          </p:cNvSpPr>
          <p:nvPr>
            <p:ph type="ftr" sz="quarter" idx="22"/>
          </p:nvPr>
        </p:nvSpPr>
        <p:spPr/>
        <p:txBody>
          <a:bodyPr/>
          <a:lstStyle>
            <a:lvl1pPr algn="l">
              <a:defRPr sz="500">
                <a:solidFill>
                  <a:schemeClr val="accent5">
                    <a:lumMod val="50000"/>
                  </a:schemeClr>
                </a:solidFill>
              </a:defRPr>
            </a:lvl1pPr>
          </a:lstStyle>
          <a:p>
            <a:pPr>
              <a:defRPr/>
            </a:pPr>
            <a:r>
              <a:rPr lang="fr-FR"/>
              <a:t>xxxxx</a:t>
            </a:r>
          </a:p>
        </p:txBody>
      </p:sp>
      <p:sp>
        <p:nvSpPr>
          <p:cNvPr id="14" name="Espace réservé de la date 4"/>
          <p:cNvSpPr>
            <a:spLocks noGrp="1"/>
          </p:cNvSpPr>
          <p:nvPr>
            <p:ph type="dt" sz="half" idx="23"/>
          </p:nvPr>
        </p:nvSpPr>
        <p:spPr/>
        <p:txBody>
          <a:bodyPr/>
          <a:lstStyle>
            <a:lvl1pPr algn="l">
              <a:defRPr sz="500">
                <a:solidFill>
                  <a:schemeClr val="accent5">
                    <a:lumMod val="50000"/>
                  </a:schemeClr>
                </a:solidFill>
              </a:defRPr>
            </a:lvl1pPr>
          </a:lstStyle>
          <a:p>
            <a:pPr>
              <a:defRPr/>
            </a:pPr>
            <a:fld id="{65863882-25C3-4E59-BF3D-2001DA73BC26}" type="datetime1">
              <a:rPr lang="fr-FR"/>
              <a:pPr>
                <a:defRPr/>
              </a:pPr>
              <a:t>15/06/2025</a:t>
            </a:fld>
            <a:endParaRPr lang="fr-FR" dirty="0"/>
          </a:p>
        </p:txBody>
      </p:sp>
    </p:spTree>
    <p:extLst>
      <p:ext uri="{BB962C8B-B14F-4D97-AF65-F5344CB8AC3E}">
        <p14:creationId xmlns:p14="http://schemas.microsoft.com/office/powerpoint/2010/main" val="965339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re et contenu 5">
    <p:spTree>
      <p:nvGrpSpPr>
        <p:cNvPr id="1" name=""/>
        <p:cNvGrpSpPr/>
        <p:nvPr/>
      </p:nvGrpSpPr>
      <p:grpSpPr>
        <a:xfrm>
          <a:off x="0" y="0"/>
          <a:ext cx="0" cy="0"/>
          <a:chOff x="0" y="0"/>
          <a:chExt cx="0" cy="0"/>
        </a:xfrm>
      </p:grpSpPr>
      <p:sp>
        <p:nvSpPr>
          <p:cNvPr id="11" name="Rectangle 8"/>
          <p:cNvSpPr/>
          <p:nvPr userDrawn="1"/>
        </p:nvSpPr>
        <p:spPr>
          <a:xfrm>
            <a:off x="0" y="0"/>
            <a:ext cx="5395913" cy="47164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fontAlgn="auto">
              <a:spcBef>
                <a:spcPts val="0"/>
              </a:spcBef>
              <a:spcAft>
                <a:spcPts val="0"/>
              </a:spcAft>
              <a:defRPr/>
            </a:pPr>
            <a:endParaRPr lang="fr-FR" sz="2400"/>
          </a:p>
        </p:txBody>
      </p:sp>
      <p:cxnSp>
        <p:nvCxnSpPr>
          <p:cNvPr id="12" name="Connecteur droit 5"/>
          <p:cNvCxnSpPr>
            <a:cxnSpLocks/>
          </p:cNvCxnSpPr>
          <p:nvPr userDrawn="1"/>
        </p:nvCxnSpPr>
        <p:spPr>
          <a:xfrm>
            <a:off x="384175" y="0"/>
            <a:ext cx="0" cy="419100"/>
          </a:xfrm>
          <a:prstGeom prst="line">
            <a:avLst/>
          </a:prstGeom>
          <a:ln w="12700">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pic>
        <p:nvPicPr>
          <p:cNvPr id="13" name="Graphique 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98513" y="1349375"/>
            <a:ext cx="5810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19329" y="174692"/>
            <a:ext cx="4642922" cy="369332"/>
          </a:xfrm>
          <a:prstGeom prst="rect">
            <a:avLst/>
          </a:prstGeom>
        </p:spPr>
        <p:txBody>
          <a:bodyPr/>
          <a:lstStyle>
            <a:lvl1pPr>
              <a:defRPr>
                <a:solidFill>
                  <a:schemeClr val="bg1"/>
                </a:solidFill>
              </a:defRPr>
            </a:lvl1pPr>
          </a:lstStyle>
          <a:p>
            <a:r>
              <a:rPr lang="es-ES"/>
              <a:t>Haga clic para modificar el estilo de título del patrón</a:t>
            </a:r>
            <a:endParaRPr lang="en-US" dirty="0"/>
          </a:p>
        </p:txBody>
      </p:sp>
      <p:sp>
        <p:nvSpPr>
          <p:cNvPr id="17" name="Espace réservé pour une image  16"/>
          <p:cNvSpPr>
            <a:spLocks noGrp="1"/>
          </p:cNvSpPr>
          <p:nvPr>
            <p:ph type="pic" sz="quarter" idx="13"/>
          </p:nvPr>
        </p:nvSpPr>
        <p:spPr>
          <a:xfrm>
            <a:off x="6350000" y="524933"/>
            <a:ext cx="1846263" cy="1157817"/>
          </a:xfrm>
          <a:prstGeom prst="rect">
            <a:avLst/>
          </a:prstGeom>
        </p:spPr>
        <p:txBody>
          <a:bodyPr anchor="ctr" anchorCtr="0"/>
          <a:lstStyle>
            <a:lvl1pPr marL="0" indent="0" algn="ctr">
              <a:buFontTx/>
              <a:buNone/>
              <a:defRPr sz="1200"/>
            </a:lvl1pPr>
          </a:lstStyle>
          <a:p>
            <a:pPr lvl="0"/>
            <a:endParaRPr lang="fr-FR" noProof="0"/>
          </a:p>
        </p:txBody>
      </p:sp>
      <p:sp>
        <p:nvSpPr>
          <p:cNvPr id="18" name="Espace réservé pour une image  16"/>
          <p:cNvSpPr>
            <a:spLocks noGrp="1"/>
          </p:cNvSpPr>
          <p:nvPr>
            <p:ph type="pic" sz="quarter" idx="14"/>
          </p:nvPr>
        </p:nvSpPr>
        <p:spPr>
          <a:xfrm>
            <a:off x="6350000" y="1775177"/>
            <a:ext cx="1846263" cy="1157817"/>
          </a:xfrm>
          <a:prstGeom prst="rect">
            <a:avLst/>
          </a:prstGeom>
        </p:spPr>
        <p:txBody>
          <a:bodyPr anchor="ctr" anchorCtr="0"/>
          <a:lstStyle>
            <a:lvl1pPr marL="0" indent="0" algn="ctr">
              <a:buFontTx/>
              <a:buNone/>
              <a:defRPr sz="1200"/>
            </a:lvl1pPr>
          </a:lstStyle>
          <a:p>
            <a:pPr lvl="0"/>
            <a:endParaRPr lang="fr-FR" noProof="0"/>
          </a:p>
        </p:txBody>
      </p:sp>
      <p:sp>
        <p:nvSpPr>
          <p:cNvPr id="19" name="Espace réservé pour une image  16"/>
          <p:cNvSpPr>
            <a:spLocks noGrp="1"/>
          </p:cNvSpPr>
          <p:nvPr>
            <p:ph type="pic" sz="quarter" idx="15"/>
          </p:nvPr>
        </p:nvSpPr>
        <p:spPr>
          <a:xfrm>
            <a:off x="6350000" y="3025423"/>
            <a:ext cx="1846263" cy="1157817"/>
          </a:xfrm>
          <a:prstGeom prst="rect">
            <a:avLst/>
          </a:prstGeom>
        </p:spPr>
        <p:txBody>
          <a:bodyPr anchor="ctr" anchorCtr="0"/>
          <a:lstStyle>
            <a:lvl1pPr marL="0" indent="0" algn="ctr">
              <a:buFontTx/>
              <a:buNone/>
              <a:defRPr sz="1200"/>
            </a:lvl1pPr>
          </a:lstStyle>
          <a:p>
            <a:pPr lvl="0"/>
            <a:endParaRPr lang="fr-FR" noProof="0"/>
          </a:p>
        </p:txBody>
      </p:sp>
      <p:sp>
        <p:nvSpPr>
          <p:cNvPr id="21" name="Content Placeholder 2"/>
          <p:cNvSpPr>
            <a:spLocks noGrp="1"/>
          </p:cNvSpPr>
          <p:nvPr>
            <p:ph idx="1"/>
          </p:nvPr>
        </p:nvSpPr>
        <p:spPr>
          <a:xfrm>
            <a:off x="1565462" y="1579770"/>
            <a:ext cx="3496791" cy="293798"/>
          </a:xfrm>
          <a:prstGeom prst="rect">
            <a:avLst/>
          </a:prstGeom>
        </p:spPr>
        <p:txBody>
          <a:bodyPr wrap="square" anchor="b" anchorCtr="0">
            <a:spAutoFit/>
          </a:bodyPr>
          <a:lstStyle>
            <a:lvl1pPr marL="0" indent="0">
              <a:lnSpc>
                <a:spcPts val="1660"/>
              </a:lnSpc>
              <a:spcBef>
                <a:spcPts val="0"/>
              </a:spcBef>
              <a:buFontTx/>
              <a:buNone/>
              <a:defRPr sz="1300" cap="none" baseline="0">
                <a:solidFill>
                  <a:schemeClr val="bg2"/>
                </a:solidFill>
              </a:defRPr>
            </a:lvl1pPr>
          </a:lstStyle>
          <a:p>
            <a:pPr lvl="0"/>
            <a:r>
              <a:rPr lang="es-ES"/>
              <a:t>Haga clic para modificar el estilo de texto del patrón</a:t>
            </a:r>
          </a:p>
        </p:txBody>
      </p:sp>
      <p:sp>
        <p:nvSpPr>
          <p:cNvPr id="22" name="Content Placeholder 2"/>
          <p:cNvSpPr>
            <a:spLocks noGrp="1"/>
          </p:cNvSpPr>
          <p:nvPr>
            <p:ph idx="16"/>
          </p:nvPr>
        </p:nvSpPr>
        <p:spPr>
          <a:xfrm>
            <a:off x="1565462" y="2073632"/>
            <a:ext cx="3496791" cy="256160"/>
          </a:xfrm>
          <a:prstGeom prst="rect">
            <a:avLst/>
          </a:prstGeom>
        </p:spPr>
        <p:txBody>
          <a:bodyPr wrap="square">
            <a:spAutoFit/>
          </a:bodyPr>
          <a:lstStyle>
            <a:lvl1pPr marL="0" indent="0">
              <a:lnSpc>
                <a:spcPts val="1400"/>
              </a:lnSpc>
              <a:spcBef>
                <a:spcPts val="0"/>
              </a:spcBef>
              <a:buFontTx/>
              <a:buNone/>
              <a:defRPr sz="1000" cap="none" baseline="0">
                <a:solidFill>
                  <a:schemeClr val="bg1"/>
                </a:solidFill>
              </a:defRPr>
            </a:lvl1pPr>
          </a:lstStyle>
          <a:p>
            <a:pPr lvl="0"/>
            <a:r>
              <a:rPr lang="es-ES"/>
              <a:t>Haga clic para modificar el estilo de texto del patrón</a:t>
            </a:r>
          </a:p>
        </p:txBody>
      </p:sp>
      <p:sp>
        <p:nvSpPr>
          <p:cNvPr id="27" name="Content Placeholder 2"/>
          <p:cNvSpPr>
            <a:spLocks noGrp="1"/>
          </p:cNvSpPr>
          <p:nvPr>
            <p:ph idx="17"/>
          </p:nvPr>
        </p:nvSpPr>
        <p:spPr>
          <a:xfrm>
            <a:off x="5461348" y="1472600"/>
            <a:ext cx="809664" cy="215444"/>
          </a:xfrm>
          <a:prstGeom prst="rect">
            <a:avLst/>
          </a:prstGeom>
        </p:spPr>
        <p:txBody>
          <a:bodyPr wrap="square" anchor="b" anchorCtr="0">
            <a:spAutoFit/>
          </a:bodyPr>
          <a:lstStyle>
            <a:lvl1pPr marL="0" indent="0" algn="r">
              <a:buFontTx/>
              <a:buNone/>
              <a:defRPr sz="800" cap="none" baseline="0">
                <a:solidFill>
                  <a:schemeClr val="tx1"/>
                </a:solidFill>
              </a:defRPr>
            </a:lvl1pPr>
          </a:lstStyle>
          <a:p>
            <a:pPr lvl="0"/>
            <a:r>
              <a:rPr lang="es-ES"/>
              <a:t>Haga clic para modificar el estilo de texto del patrón</a:t>
            </a:r>
          </a:p>
        </p:txBody>
      </p:sp>
      <p:sp>
        <p:nvSpPr>
          <p:cNvPr id="28" name="Content Placeholder 2"/>
          <p:cNvSpPr>
            <a:spLocks noGrp="1"/>
          </p:cNvSpPr>
          <p:nvPr>
            <p:ph idx="18"/>
          </p:nvPr>
        </p:nvSpPr>
        <p:spPr>
          <a:xfrm>
            <a:off x="5461348" y="2706413"/>
            <a:ext cx="809664" cy="215444"/>
          </a:xfrm>
          <a:prstGeom prst="rect">
            <a:avLst/>
          </a:prstGeom>
        </p:spPr>
        <p:txBody>
          <a:bodyPr wrap="square" anchor="b" anchorCtr="0">
            <a:spAutoFit/>
          </a:bodyPr>
          <a:lstStyle>
            <a:lvl1pPr marL="0" indent="0" algn="r">
              <a:buFontTx/>
              <a:buNone/>
              <a:defRPr sz="800" cap="none" baseline="0">
                <a:solidFill>
                  <a:schemeClr val="tx1"/>
                </a:solidFill>
              </a:defRPr>
            </a:lvl1pPr>
          </a:lstStyle>
          <a:p>
            <a:pPr lvl="0"/>
            <a:r>
              <a:rPr lang="es-ES"/>
              <a:t>Haga clic para modificar el estilo de texto del patrón</a:t>
            </a:r>
          </a:p>
        </p:txBody>
      </p:sp>
      <p:sp>
        <p:nvSpPr>
          <p:cNvPr id="29" name="Content Placeholder 2"/>
          <p:cNvSpPr>
            <a:spLocks noGrp="1"/>
          </p:cNvSpPr>
          <p:nvPr>
            <p:ph idx="19"/>
          </p:nvPr>
        </p:nvSpPr>
        <p:spPr>
          <a:xfrm>
            <a:off x="5461348" y="3965279"/>
            <a:ext cx="809664" cy="215444"/>
          </a:xfrm>
          <a:prstGeom prst="rect">
            <a:avLst/>
          </a:prstGeom>
        </p:spPr>
        <p:txBody>
          <a:bodyPr wrap="square" anchor="b" anchorCtr="0">
            <a:spAutoFit/>
          </a:bodyPr>
          <a:lstStyle>
            <a:lvl1pPr marL="0" indent="0" algn="r">
              <a:buFontTx/>
              <a:buNone/>
              <a:defRPr sz="800" cap="none" baseline="0">
                <a:solidFill>
                  <a:schemeClr val="tx1"/>
                </a:solidFill>
              </a:defRPr>
            </a:lvl1pPr>
          </a:lstStyle>
          <a:p>
            <a:pPr lvl="0"/>
            <a:r>
              <a:rPr lang="es-ES"/>
              <a:t>Haga clic para modificar el estilo de texto del patrón</a:t>
            </a:r>
          </a:p>
        </p:txBody>
      </p:sp>
      <p:sp>
        <p:nvSpPr>
          <p:cNvPr id="14" name="Slide Number Placeholder 5"/>
          <p:cNvSpPr>
            <a:spLocks noGrp="1"/>
          </p:cNvSpPr>
          <p:nvPr>
            <p:ph type="sldNum" sz="quarter" idx="20"/>
          </p:nvPr>
        </p:nvSpPr>
        <p:spPr/>
        <p:txBody>
          <a:bodyPr/>
          <a:lstStyle>
            <a:lvl1pPr algn="l">
              <a:defRPr sz="900">
                <a:solidFill>
                  <a:schemeClr val="accent5">
                    <a:lumMod val="50000"/>
                  </a:schemeClr>
                </a:solidFill>
              </a:defRPr>
            </a:lvl1pPr>
          </a:lstStyle>
          <a:p>
            <a:pPr>
              <a:defRPr/>
            </a:pPr>
            <a:r>
              <a:rPr lang="fr-FR"/>
              <a:t>///</a:t>
            </a:r>
            <a:r>
              <a:rPr lang="fr-FR" sz="1000"/>
              <a:t> </a:t>
            </a:r>
            <a:fld id="{297D8CE6-E041-4E3A-9545-68FFCC05353F}" type="slidenum">
              <a:rPr lang="fr-FR" sz="1000" smtClean="0"/>
              <a:pPr>
                <a:defRPr/>
              </a:pPr>
              <a:t>‹N°›</a:t>
            </a:fld>
            <a:endParaRPr lang="fr-FR" sz="1000"/>
          </a:p>
        </p:txBody>
      </p:sp>
      <p:sp>
        <p:nvSpPr>
          <p:cNvPr id="15" name="Espace réservé du pied de page 3"/>
          <p:cNvSpPr>
            <a:spLocks noGrp="1"/>
          </p:cNvSpPr>
          <p:nvPr>
            <p:ph type="ftr" sz="quarter" idx="21"/>
          </p:nvPr>
        </p:nvSpPr>
        <p:spPr/>
        <p:txBody>
          <a:bodyPr/>
          <a:lstStyle>
            <a:lvl1pPr algn="l">
              <a:defRPr sz="500">
                <a:solidFill>
                  <a:schemeClr val="accent5">
                    <a:lumMod val="50000"/>
                  </a:schemeClr>
                </a:solidFill>
              </a:defRPr>
            </a:lvl1pPr>
          </a:lstStyle>
          <a:p>
            <a:pPr>
              <a:defRPr/>
            </a:pPr>
            <a:r>
              <a:rPr lang="fr-FR"/>
              <a:t>xxxxx</a:t>
            </a:r>
          </a:p>
        </p:txBody>
      </p:sp>
      <p:sp>
        <p:nvSpPr>
          <p:cNvPr id="16" name="Espace réservé de la date 4"/>
          <p:cNvSpPr>
            <a:spLocks noGrp="1"/>
          </p:cNvSpPr>
          <p:nvPr>
            <p:ph type="dt" sz="half" idx="22"/>
          </p:nvPr>
        </p:nvSpPr>
        <p:spPr/>
        <p:txBody>
          <a:bodyPr/>
          <a:lstStyle>
            <a:lvl1pPr algn="l">
              <a:defRPr sz="500">
                <a:solidFill>
                  <a:schemeClr val="accent5">
                    <a:lumMod val="50000"/>
                  </a:schemeClr>
                </a:solidFill>
              </a:defRPr>
            </a:lvl1pPr>
          </a:lstStyle>
          <a:p>
            <a:pPr>
              <a:defRPr/>
            </a:pPr>
            <a:fld id="{20AFA1EC-7CF3-4017-B23F-D5ABE083DCAA}" type="datetime1">
              <a:rPr lang="fr-FR"/>
              <a:pPr>
                <a:defRPr/>
              </a:pPr>
              <a:t>15/06/2025</a:t>
            </a:fld>
            <a:endParaRPr lang="fr-FR" dirty="0"/>
          </a:p>
        </p:txBody>
      </p:sp>
    </p:spTree>
    <p:extLst>
      <p:ext uri="{BB962C8B-B14F-4D97-AF65-F5344CB8AC3E}">
        <p14:creationId xmlns:p14="http://schemas.microsoft.com/office/powerpoint/2010/main" val="33715246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re et contenu 6">
    <p:spTree>
      <p:nvGrpSpPr>
        <p:cNvPr id="1" name=""/>
        <p:cNvGrpSpPr/>
        <p:nvPr/>
      </p:nvGrpSpPr>
      <p:grpSpPr>
        <a:xfrm>
          <a:off x="0" y="0"/>
          <a:ext cx="0" cy="0"/>
          <a:chOff x="0" y="0"/>
          <a:chExt cx="0" cy="0"/>
        </a:xfrm>
      </p:grpSpPr>
      <p:sp>
        <p:nvSpPr>
          <p:cNvPr id="11" name="Rectangle 23"/>
          <p:cNvSpPr/>
          <p:nvPr userDrawn="1"/>
        </p:nvSpPr>
        <p:spPr>
          <a:xfrm>
            <a:off x="5397500" y="0"/>
            <a:ext cx="3746500" cy="47164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fontAlgn="auto">
              <a:spcBef>
                <a:spcPts val="0"/>
              </a:spcBef>
              <a:spcAft>
                <a:spcPts val="0"/>
              </a:spcAft>
              <a:defRPr/>
            </a:pPr>
            <a:endParaRPr lang="fr-FR" sz="2400"/>
          </a:p>
        </p:txBody>
      </p:sp>
      <p:cxnSp>
        <p:nvCxnSpPr>
          <p:cNvPr id="12" name="Connecteur droit 5"/>
          <p:cNvCxnSpPr>
            <a:cxnSpLocks/>
          </p:cNvCxnSpPr>
          <p:nvPr userDrawn="1"/>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pic>
        <p:nvPicPr>
          <p:cNvPr id="13" name="Graphique 1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98513" y="1349375"/>
            <a:ext cx="5810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19329" y="174692"/>
            <a:ext cx="7776934" cy="369332"/>
          </a:xfrm>
          <a:prstGeom prst="rect">
            <a:avLst/>
          </a:prstGeom>
        </p:spPr>
        <p:txBody>
          <a:bodyPr/>
          <a:lstStyle>
            <a:lvl1pPr>
              <a:defRPr>
                <a:solidFill>
                  <a:schemeClr val="tx1"/>
                </a:solidFill>
              </a:defRPr>
            </a:lvl1pPr>
          </a:lstStyle>
          <a:p>
            <a:r>
              <a:rPr lang="es-ES"/>
              <a:t>Haga clic para modificar el estilo de título del patrón</a:t>
            </a:r>
            <a:endParaRPr lang="en-US" dirty="0"/>
          </a:p>
        </p:txBody>
      </p:sp>
      <p:sp>
        <p:nvSpPr>
          <p:cNvPr id="17" name="Espace réservé pour une image  16"/>
          <p:cNvSpPr>
            <a:spLocks noGrp="1"/>
          </p:cNvSpPr>
          <p:nvPr>
            <p:ph type="pic" sz="quarter" idx="13"/>
          </p:nvPr>
        </p:nvSpPr>
        <p:spPr>
          <a:xfrm>
            <a:off x="6350000" y="524933"/>
            <a:ext cx="1846263" cy="1157817"/>
          </a:xfrm>
          <a:prstGeom prst="rect">
            <a:avLst/>
          </a:prstGeom>
        </p:spPr>
        <p:txBody>
          <a:bodyPr anchor="ctr" anchorCtr="0"/>
          <a:lstStyle>
            <a:lvl1pPr marL="0" indent="0" algn="ctr">
              <a:buFontTx/>
              <a:buNone/>
              <a:defRPr sz="1200"/>
            </a:lvl1pPr>
          </a:lstStyle>
          <a:p>
            <a:pPr lvl="0"/>
            <a:endParaRPr lang="fr-FR" noProof="0"/>
          </a:p>
        </p:txBody>
      </p:sp>
      <p:sp>
        <p:nvSpPr>
          <p:cNvPr id="18" name="Espace réservé pour une image  16"/>
          <p:cNvSpPr>
            <a:spLocks noGrp="1"/>
          </p:cNvSpPr>
          <p:nvPr>
            <p:ph type="pic" sz="quarter" idx="14"/>
          </p:nvPr>
        </p:nvSpPr>
        <p:spPr>
          <a:xfrm>
            <a:off x="6350000" y="1775177"/>
            <a:ext cx="1846263" cy="1157817"/>
          </a:xfrm>
          <a:prstGeom prst="rect">
            <a:avLst/>
          </a:prstGeom>
        </p:spPr>
        <p:txBody>
          <a:bodyPr anchor="ctr" anchorCtr="0"/>
          <a:lstStyle>
            <a:lvl1pPr marL="0" indent="0" algn="ctr">
              <a:buFontTx/>
              <a:buNone/>
              <a:defRPr sz="1200"/>
            </a:lvl1pPr>
          </a:lstStyle>
          <a:p>
            <a:pPr lvl="0"/>
            <a:endParaRPr lang="fr-FR" noProof="0"/>
          </a:p>
        </p:txBody>
      </p:sp>
      <p:sp>
        <p:nvSpPr>
          <p:cNvPr id="19" name="Espace réservé pour une image  16"/>
          <p:cNvSpPr>
            <a:spLocks noGrp="1"/>
          </p:cNvSpPr>
          <p:nvPr>
            <p:ph type="pic" sz="quarter" idx="15"/>
          </p:nvPr>
        </p:nvSpPr>
        <p:spPr>
          <a:xfrm>
            <a:off x="6350000" y="3025423"/>
            <a:ext cx="1846263" cy="1157817"/>
          </a:xfrm>
          <a:prstGeom prst="rect">
            <a:avLst/>
          </a:prstGeom>
        </p:spPr>
        <p:txBody>
          <a:bodyPr anchor="ctr" anchorCtr="0"/>
          <a:lstStyle>
            <a:lvl1pPr marL="0" indent="0" algn="ctr">
              <a:buFontTx/>
              <a:buNone/>
              <a:defRPr sz="1200"/>
            </a:lvl1pPr>
          </a:lstStyle>
          <a:p>
            <a:pPr lvl="0"/>
            <a:endParaRPr lang="fr-FR" noProof="0"/>
          </a:p>
        </p:txBody>
      </p:sp>
      <p:sp>
        <p:nvSpPr>
          <p:cNvPr id="27" name="Content Placeholder 2"/>
          <p:cNvSpPr>
            <a:spLocks noGrp="1"/>
          </p:cNvSpPr>
          <p:nvPr>
            <p:ph idx="17"/>
          </p:nvPr>
        </p:nvSpPr>
        <p:spPr>
          <a:xfrm>
            <a:off x="5461348" y="1472600"/>
            <a:ext cx="809664" cy="215444"/>
          </a:xfrm>
          <a:prstGeom prst="rect">
            <a:avLst/>
          </a:prstGeom>
        </p:spPr>
        <p:txBody>
          <a:bodyPr wrap="square" anchor="b" anchorCtr="0">
            <a:spAutoFit/>
          </a:bodyPr>
          <a:lstStyle>
            <a:lvl1pPr marL="0" indent="0" algn="r">
              <a:buFontTx/>
              <a:buNone/>
              <a:defRPr sz="800" cap="none" baseline="0">
                <a:solidFill>
                  <a:schemeClr val="bg1"/>
                </a:solidFill>
              </a:defRPr>
            </a:lvl1pPr>
          </a:lstStyle>
          <a:p>
            <a:pPr lvl="0"/>
            <a:r>
              <a:rPr lang="es-ES"/>
              <a:t>Haga clic para modificar el estilo de texto del patrón</a:t>
            </a:r>
          </a:p>
        </p:txBody>
      </p:sp>
      <p:sp>
        <p:nvSpPr>
          <p:cNvPr id="28" name="Content Placeholder 2"/>
          <p:cNvSpPr>
            <a:spLocks noGrp="1"/>
          </p:cNvSpPr>
          <p:nvPr>
            <p:ph idx="18"/>
          </p:nvPr>
        </p:nvSpPr>
        <p:spPr>
          <a:xfrm>
            <a:off x="5461348" y="2706413"/>
            <a:ext cx="809664" cy="215444"/>
          </a:xfrm>
          <a:prstGeom prst="rect">
            <a:avLst/>
          </a:prstGeom>
        </p:spPr>
        <p:txBody>
          <a:bodyPr wrap="square" anchor="b" anchorCtr="0">
            <a:spAutoFit/>
          </a:bodyPr>
          <a:lstStyle>
            <a:lvl1pPr marL="0" indent="0" algn="r">
              <a:buFontTx/>
              <a:buNone/>
              <a:defRPr sz="800" cap="none" baseline="0">
                <a:solidFill>
                  <a:schemeClr val="bg1"/>
                </a:solidFill>
              </a:defRPr>
            </a:lvl1pPr>
          </a:lstStyle>
          <a:p>
            <a:pPr lvl="0"/>
            <a:r>
              <a:rPr lang="es-ES"/>
              <a:t>Haga clic para modificar el estilo de texto del patrón</a:t>
            </a:r>
          </a:p>
        </p:txBody>
      </p:sp>
      <p:sp>
        <p:nvSpPr>
          <p:cNvPr id="29" name="Content Placeholder 2"/>
          <p:cNvSpPr>
            <a:spLocks noGrp="1"/>
          </p:cNvSpPr>
          <p:nvPr>
            <p:ph idx="19"/>
          </p:nvPr>
        </p:nvSpPr>
        <p:spPr>
          <a:xfrm>
            <a:off x="5461348" y="3965279"/>
            <a:ext cx="809664" cy="215444"/>
          </a:xfrm>
          <a:prstGeom prst="rect">
            <a:avLst/>
          </a:prstGeom>
        </p:spPr>
        <p:txBody>
          <a:bodyPr wrap="square" anchor="b" anchorCtr="0">
            <a:spAutoFit/>
          </a:bodyPr>
          <a:lstStyle>
            <a:lvl1pPr marL="0" indent="0" algn="r">
              <a:buFontTx/>
              <a:buNone/>
              <a:defRPr sz="800" cap="none" baseline="0">
                <a:solidFill>
                  <a:schemeClr val="bg1"/>
                </a:solidFill>
              </a:defRPr>
            </a:lvl1pPr>
          </a:lstStyle>
          <a:p>
            <a:pPr lvl="0"/>
            <a:r>
              <a:rPr lang="es-ES"/>
              <a:t>Haga clic para modificar el estilo de texto del patrón</a:t>
            </a:r>
          </a:p>
        </p:txBody>
      </p:sp>
      <p:sp>
        <p:nvSpPr>
          <p:cNvPr id="31" name="Content Placeholder 2"/>
          <p:cNvSpPr>
            <a:spLocks noGrp="1"/>
          </p:cNvSpPr>
          <p:nvPr>
            <p:ph idx="16"/>
          </p:nvPr>
        </p:nvSpPr>
        <p:spPr>
          <a:xfrm>
            <a:off x="1565462" y="2073632"/>
            <a:ext cx="3496791" cy="256160"/>
          </a:xfrm>
          <a:prstGeom prst="rect">
            <a:avLst/>
          </a:prstGeom>
        </p:spPr>
        <p:txBody>
          <a:bodyPr wrap="square">
            <a:spAutoFit/>
          </a:bodyPr>
          <a:lstStyle>
            <a:lvl1pPr marL="0" indent="0">
              <a:lnSpc>
                <a:spcPts val="1400"/>
              </a:lnSpc>
              <a:spcBef>
                <a:spcPts val="0"/>
              </a:spcBef>
              <a:buFontTx/>
              <a:buNone/>
              <a:defRPr sz="1000" cap="none" baseline="0">
                <a:solidFill>
                  <a:schemeClr val="accent4">
                    <a:lumMod val="50000"/>
                  </a:schemeClr>
                </a:solidFill>
              </a:defRPr>
            </a:lvl1pPr>
          </a:lstStyle>
          <a:p>
            <a:pPr lvl="0"/>
            <a:r>
              <a:rPr lang="es-ES"/>
              <a:t>Haga clic para modificar el estilo de texto del patrón</a:t>
            </a:r>
          </a:p>
        </p:txBody>
      </p:sp>
      <p:sp>
        <p:nvSpPr>
          <p:cNvPr id="32" name="Content Placeholder 2"/>
          <p:cNvSpPr>
            <a:spLocks noGrp="1"/>
          </p:cNvSpPr>
          <p:nvPr>
            <p:ph idx="1"/>
          </p:nvPr>
        </p:nvSpPr>
        <p:spPr>
          <a:xfrm>
            <a:off x="1565462" y="1579770"/>
            <a:ext cx="3496791" cy="293798"/>
          </a:xfrm>
          <a:prstGeom prst="rect">
            <a:avLst/>
          </a:prstGeom>
        </p:spPr>
        <p:txBody>
          <a:bodyPr wrap="square" anchor="b" anchorCtr="0">
            <a:spAutoFit/>
          </a:bodyPr>
          <a:lstStyle>
            <a:lvl1pPr marL="0" indent="0">
              <a:lnSpc>
                <a:spcPts val="1660"/>
              </a:lnSpc>
              <a:spcBef>
                <a:spcPts val="0"/>
              </a:spcBef>
              <a:buFontTx/>
              <a:buNone/>
              <a:defRPr sz="1300" cap="none" baseline="0">
                <a:solidFill>
                  <a:schemeClr val="accent2"/>
                </a:solidFill>
              </a:defRPr>
            </a:lvl1pPr>
          </a:lstStyle>
          <a:p>
            <a:pPr lvl="0"/>
            <a:r>
              <a:rPr lang="es-ES"/>
              <a:t>Haga clic para modificar el estilo de texto del patrón</a:t>
            </a:r>
          </a:p>
        </p:txBody>
      </p:sp>
      <p:sp>
        <p:nvSpPr>
          <p:cNvPr id="14" name="Slide Number Placeholder 5"/>
          <p:cNvSpPr>
            <a:spLocks noGrp="1"/>
          </p:cNvSpPr>
          <p:nvPr>
            <p:ph type="sldNum" sz="quarter" idx="20"/>
          </p:nvPr>
        </p:nvSpPr>
        <p:spPr/>
        <p:txBody>
          <a:bodyPr/>
          <a:lstStyle>
            <a:lvl1pPr algn="l">
              <a:defRPr sz="900">
                <a:solidFill>
                  <a:schemeClr val="accent5">
                    <a:lumMod val="50000"/>
                  </a:schemeClr>
                </a:solidFill>
              </a:defRPr>
            </a:lvl1pPr>
          </a:lstStyle>
          <a:p>
            <a:pPr>
              <a:defRPr/>
            </a:pPr>
            <a:r>
              <a:rPr lang="fr-FR"/>
              <a:t>///</a:t>
            </a:r>
            <a:r>
              <a:rPr lang="fr-FR" sz="1000"/>
              <a:t> </a:t>
            </a:r>
            <a:fld id="{EA95A8A6-7715-4F60-916D-24243F39F4B0}" type="slidenum">
              <a:rPr lang="fr-FR" sz="1000" smtClean="0"/>
              <a:pPr>
                <a:defRPr/>
              </a:pPr>
              <a:t>‹N°›</a:t>
            </a:fld>
            <a:endParaRPr lang="fr-FR" sz="1000"/>
          </a:p>
        </p:txBody>
      </p:sp>
      <p:sp>
        <p:nvSpPr>
          <p:cNvPr id="15" name="Espace réservé du pied de page 3"/>
          <p:cNvSpPr>
            <a:spLocks noGrp="1"/>
          </p:cNvSpPr>
          <p:nvPr>
            <p:ph type="ftr" sz="quarter" idx="21"/>
          </p:nvPr>
        </p:nvSpPr>
        <p:spPr/>
        <p:txBody>
          <a:bodyPr/>
          <a:lstStyle>
            <a:lvl1pPr algn="l">
              <a:defRPr sz="500">
                <a:solidFill>
                  <a:schemeClr val="accent5">
                    <a:lumMod val="50000"/>
                  </a:schemeClr>
                </a:solidFill>
              </a:defRPr>
            </a:lvl1pPr>
          </a:lstStyle>
          <a:p>
            <a:pPr>
              <a:defRPr/>
            </a:pPr>
            <a:r>
              <a:rPr lang="fr-FR"/>
              <a:t>xxxxx</a:t>
            </a:r>
          </a:p>
        </p:txBody>
      </p:sp>
      <p:sp>
        <p:nvSpPr>
          <p:cNvPr id="16" name="Espace réservé de la date 4"/>
          <p:cNvSpPr>
            <a:spLocks noGrp="1"/>
          </p:cNvSpPr>
          <p:nvPr>
            <p:ph type="dt" sz="half" idx="22"/>
          </p:nvPr>
        </p:nvSpPr>
        <p:spPr/>
        <p:txBody>
          <a:bodyPr/>
          <a:lstStyle>
            <a:lvl1pPr algn="l">
              <a:defRPr sz="500">
                <a:solidFill>
                  <a:schemeClr val="accent5">
                    <a:lumMod val="50000"/>
                  </a:schemeClr>
                </a:solidFill>
              </a:defRPr>
            </a:lvl1pPr>
          </a:lstStyle>
          <a:p>
            <a:pPr>
              <a:defRPr/>
            </a:pPr>
            <a:fld id="{DF6C0163-258C-45CC-9F91-4506131C94D7}" type="datetime1">
              <a:rPr lang="fr-FR"/>
              <a:pPr>
                <a:defRPr/>
              </a:pPr>
              <a:t>15/06/2025</a:t>
            </a:fld>
            <a:endParaRPr lang="fr-FR" dirty="0"/>
          </a:p>
        </p:txBody>
      </p:sp>
    </p:spTree>
    <p:extLst>
      <p:ext uri="{BB962C8B-B14F-4D97-AF65-F5344CB8AC3E}">
        <p14:creationId xmlns:p14="http://schemas.microsoft.com/office/powerpoint/2010/main" val="40448975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re et contenu 7">
    <p:spTree>
      <p:nvGrpSpPr>
        <p:cNvPr id="1" name=""/>
        <p:cNvGrpSpPr/>
        <p:nvPr/>
      </p:nvGrpSpPr>
      <p:grpSpPr>
        <a:xfrm>
          <a:off x="0" y="0"/>
          <a:ext cx="0" cy="0"/>
          <a:chOff x="0" y="0"/>
          <a:chExt cx="0" cy="0"/>
        </a:xfrm>
      </p:grpSpPr>
      <p:sp>
        <p:nvSpPr>
          <p:cNvPr id="11" name="Rectangle 23"/>
          <p:cNvSpPr/>
          <p:nvPr userDrawn="1"/>
        </p:nvSpPr>
        <p:spPr>
          <a:xfrm>
            <a:off x="5397500" y="0"/>
            <a:ext cx="3746500" cy="47164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fontAlgn="auto">
              <a:spcBef>
                <a:spcPts val="0"/>
              </a:spcBef>
              <a:spcAft>
                <a:spcPts val="0"/>
              </a:spcAft>
              <a:defRPr/>
            </a:pPr>
            <a:endParaRPr lang="fr-FR" sz="2400"/>
          </a:p>
        </p:txBody>
      </p:sp>
      <p:cxnSp>
        <p:nvCxnSpPr>
          <p:cNvPr id="12" name="Connecteur droit 5"/>
          <p:cNvCxnSpPr>
            <a:cxnSpLocks/>
          </p:cNvCxnSpPr>
          <p:nvPr userDrawn="1"/>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pic>
        <p:nvPicPr>
          <p:cNvPr id="13" name="Graphique 1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98513" y="1349375"/>
            <a:ext cx="5810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19329" y="174692"/>
            <a:ext cx="4642922" cy="369332"/>
          </a:xfrm>
          <a:prstGeom prst="rect">
            <a:avLst/>
          </a:prstGeom>
        </p:spPr>
        <p:txBody>
          <a:bodyPr/>
          <a:lstStyle>
            <a:lvl1pPr>
              <a:defRPr>
                <a:solidFill>
                  <a:schemeClr val="tx1"/>
                </a:solidFill>
              </a:defRPr>
            </a:lvl1pPr>
          </a:lstStyle>
          <a:p>
            <a:r>
              <a:rPr lang="es-ES"/>
              <a:t>Haga clic para modificar el estilo de título del patrón</a:t>
            </a:r>
            <a:endParaRPr lang="en-US" dirty="0"/>
          </a:p>
        </p:txBody>
      </p:sp>
      <p:sp>
        <p:nvSpPr>
          <p:cNvPr id="17" name="Espace réservé pour une image  16"/>
          <p:cNvSpPr>
            <a:spLocks noGrp="1"/>
          </p:cNvSpPr>
          <p:nvPr>
            <p:ph type="pic" sz="quarter" idx="13"/>
          </p:nvPr>
        </p:nvSpPr>
        <p:spPr>
          <a:xfrm>
            <a:off x="6350000" y="524933"/>
            <a:ext cx="1846263" cy="1157817"/>
          </a:xfrm>
          <a:prstGeom prst="rect">
            <a:avLst/>
          </a:prstGeom>
        </p:spPr>
        <p:txBody>
          <a:bodyPr anchor="ctr" anchorCtr="0"/>
          <a:lstStyle>
            <a:lvl1pPr marL="0" indent="0" algn="ctr">
              <a:buFontTx/>
              <a:buNone/>
              <a:defRPr sz="1200">
                <a:solidFill>
                  <a:schemeClr val="bg1"/>
                </a:solidFill>
              </a:defRPr>
            </a:lvl1pPr>
          </a:lstStyle>
          <a:p>
            <a:pPr lvl="0"/>
            <a:endParaRPr lang="fr-FR" noProof="0"/>
          </a:p>
        </p:txBody>
      </p:sp>
      <p:sp>
        <p:nvSpPr>
          <p:cNvPr id="18" name="Espace réservé pour une image  16"/>
          <p:cNvSpPr>
            <a:spLocks noGrp="1"/>
          </p:cNvSpPr>
          <p:nvPr>
            <p:ph type="pic" sz="quarter" idx="14"/>
          </p:nvPr>
        </p:nvSpPr>
        <p:spPr>
          <a:xfrm>
            <a:off x="6350000" y="1775177"/>
            <a:ext cx="1846263" cy="1157817"/>
          </a:xfrm>
          <a:prstGeom prst="rect">
            <a:avLst/>
          </a:prstGeom>
        </p:spPr>
        <p:txBody>
          <a:bodyPr anchor="ctr" anchorCtr="0"/>
          <a:lstStyle>
            <a:lvl1pPr marL="0" indent="0" algn="ctr">
              <a:buFontTx/>
              <a:buNone/>
              <a:defRPr sz="1200">
                <a:solidFill>
                  <a:schemeClr val="bg1"/>
                </a:solidFill>
              </a:defRPr>
            </a:lvl1pPr>
          </a:lstStyle>
          <a:p>
            <a:pPr lvl="0"/>
            <a:endParaRPr lang="fr-FR" noProof="0"/>
          </a:p>
        </p:txBody>
      </p:sp>
      <p:sp>
        <p:nvSpPr>
          <p:cNvPr id="19" name="Espace réservé pour une image  16"/>
          <p:cNvSpPr>
            <a:spLocks noGrp="1"/>
          </p:cNvSpPr>
          <p:nvPr>
            <p:ph type="pic" sz="quarter" idx="15"/>
          </p:nvPr>
        </p:nvSpPr>
        <p:spPr>
          <a:xfrm>
            <a:off x="6350000" y="3025423"/>
            <a:ext cx="1846263" cy="1157817"/>
          </a:xfrm>
          <a:prstGeom prst="rect">
            <a:avLst/>
          </a:prstGeom>
        </p:spPr>
        <p:txBody>
          <a:bodyPr anchor="ctr" anchorCtr="0"/>
          <a:lstStyle>
            <a:lvl1pPr marL="0" indent="0" algn="ctr">
              <a:buFontTx/>
              <a:buNone/>
              <a:defRPr sz="1200">
                <a:solidFill>
                  <a:schemeClr val="bg1"/>
                </a:solidFill>
              </a:defRPr>
            </a:lvl1pPr>
          </a:lstStyle>
          <a:p>
            <a:pPr lvl="0"/>
            <a:endParaRPr lang="fr-FR" noProof="0"/>
          </a:p>
        </p:txBody>
      </p:sp>
      <p:sp>
        <p:nvSpPr>
          <p:cNvPr id="27" name="Content Placeholder 2"/>
          <p:cNvSpPr>
            <a:spLocks noGrp="1"/>
          </p:cNvSpPr>
          <p:nvPr>
            <p:ph idx="17"/>
          </p:nvPr>
        </p:nvSpPr>
        <p:spPr>
          <a:xfrm>
            <a:off x="5461348" y="1472600"/>
            <a:ext cx="809664" cy="215444"/>
          </a:xfrm>
          <a:prstGeom prst="rect">
            <a:avLst/>
          </a:prstGeom>
        </p:spPr>
        <p:txBody>
          <a:bodyPr wrap="square" anchor="b" anchorCtr="0">
            <a:spAutoFit/>
          </a:bodyPr>
          <a:lstStyle>
            <a:lvl1pPr marL="0" indent="0" algn="r">
              <a:buFontTx/>
              <a:buNone/>
              <a:defRPr sz="800" cap="none" baseline="0">
                <a:solidFill>
                  <a:schemeClr val="bg1"/>
                </a:solidFill>
              </a:defRPr>
            </a:lvl1pPr>
          </a:lstStyle>
          <a:p>
            <a:pPr lvl="0"/>
            <a:r>
              <a:rPr lang="es-ES"/>
              <a:t>Haga clic para modificar el estilo de texto del patrón</a:t>
            </a:r>
          </a:p>
        </p:txBody>
      </p:sp>
      <p:sp>
        <p:nvSpPr>
          <p:cNvPr id="28" name="Content Placeholder 2"/>
          <p:cNvSpPr>
            <a:spLocks noGrp="1"/>
          </p:cNvSpPr>
          <p:nvPr>
            <p:ph idx="18"/>
          </p:nvPr>
        </p:nvSpPr>
        <p:spPr>
          <a:xfrm>
            <a:off x="5461348" y="2706413"/>
            <a:ext cx="809664" cy="215444"/>
          </a:xfrm>
          <a:prstGeom prst="rect">
            <a:avLst/>
          </a:prstGeom>
        </p:spPr>
        <p:txBody>
          <a:bodyPr wrap="square" anchor="b" anchorCtr="0">
            <a:spAutoFit/>
          </a:bodyPr>
          <a:lstStyle>
            <a:lvl1pPr marL="0" indent="0" algn="r">
              <a:buFontTx/>
              <a:buNone/>
              <a:defRPr sz="800" cap="none" baseline="0">
                <a:solidFill>
                  <a:schemeClr val="bg1"/>
                </a:solidFill>
              </a:defRPr>
            </a:lvl1pPr>
          </a:lstStyle>
          <a:p>
            <a:pPr lvl="0"/>
            <a:r>
              <a:rPr lang="es-ES"/>
              <a:t>Haga clic para modificar el estilo de texto del patrón</a:t>
            </a:r>
          </a:p>
        </p:txBody>
      </p:sp>
      <p:sp>
        <p:nvSpPr>
          <p:cNvPr id="29" name="Content Placeholder 2"/>
          <p:cNvSpPr>
            <a:spLocks noGrp="1"/>
          </p:cNvSpPr>
          <p:nvPr>
            <p:ph idx="19"/>
          </p:nvPr>
        </p:nvSpPr>
        <p:spPr>
          <a:xfrm>
            <a:off x="5461348" y="3965279"/>
            <a:ext cx="809664" cy="215444"/>
          </a:xfrm>
          <a:prstGeom prst="rect">
            <a:avLst/>
          </a:prstGeom>
        </p:spPr>
        <p:txBody>
          <a:bodyPr wrap="square" anchor="b" anchorCtr="0">
            <a:spAutoFit/>
          </a:bodyPr>
          <a:lstStyle>
            <a:lvl1pPr marL="0" indent="0" algn="r">
              <a:buFontTx/>
              <a:buNone/>
              <a:defRPr sz="800" cap="none" baseline="0">
                <a:solidFill>
                  <a:schemeClr val="bg1"/>
                </a:solidFill>
              </a:defRPr>
            </a:lvl1pPr>
          </a:lstStyle>
          <a:p>
            <a:pPr lvl="0"/>
            <a:r>
              <a:rPr lang="es-ES"/>
              <a:t>Haga clic para modificar el estilo de texto del patrón</a:t>
            </a:r>
          </a:p>
        </p:txBody>
      </p:sp>
      <p:sp>
        <p:nvSpPr>
          <p:cNvPr id="31" name="Content Placeholder 2"/>
          <p:cNvSpPr>
            <a:spLocks noGrp="1"/>
          </p:cNvSpPr>
          <p:nvPr>
            <p:ph idx="16"/>
          </p:nvPr>
        </p:nvSpPr>
        <p:spPr>
          <a:xfrm>
            <a:off x="1565462" y="2073632"/>
            <a:ext cx="3496791" cy="256160"/>
          </a:xfrm>
          <a:prstGeom prst="rect">
            <a:avLst/>
          </a:prstGeom>
        </p:spPr>
        <p:txBody>
          <a:bodyPr wrap="square">
            <a:spAutoFit/>
          </a:bodyPr>
          <a:lstStyle>
            <a:lvl1pPr marL="0" indent="0">
              <a:lnSpc>
                <a:spcPts val="1400"/>
              </a:lnSpc>
              <a:spcBef>
                <a:spcPts val="0"/>
              </a:spcBef>
              <a:buFontTx/>
              <a:buNone/>
              <a:defRPr sz="1000" cap="none" baseline="0">
                <a:solidFill>
                  <a:schemeClr val="accent4">
                    <a:lumMod val="50000"/>
                  </a:schemeClr>
                </a:solidFill>
              </a:defRPr>
            </a:lvl1pPr>
          </a:lstStyle>
          <a:p>
            <a:pPr lvl="0"/>
            <a:r>
              <a:rPr lang="es-ES"/>
              <a:t>Haga clic para modificar el estilo de texto del patrón</a:t>
            </a:r>
          </a:p>
        </p:txBody>
      </p:sp>
      <p:sp>
        <p:nvSpPr>
          <p:cNvPr id="32" name="Content Placeholder 2"/>
          <p:cNvSpPr>
            <a:spLocks noGrp="1"/>
          </p:cNvSpPr>
          <p:nvPr>
            <p:ph idx="1"/>
          </p:nvPr>
        </p:nvSpPr>
        <p:spPr>
          <a:xfrm>
            <a:off x="1565462" y="1579770"/>
            <a:ext cx="3496791" cy="293798"/>
          </a:xfrm>
          <a:prstGeom prst="rect">
            <a:avLst/>
          </a:prstGeom>
        </p:spPr>
        <p:txBody>
          <a:bodyPr wrap="square" anchor="b" anchorCtr="0">
            <a:spAutoFit/>
          </a:bodyPr>
          <a:lstStyle>
            <a:lvl1pPr marL="0" indent="0">
              <a:lnSpc>
                <a:spcPts val="1660"/>
              </a:lnSpc>
              <a:spcBef>
                <a:spcPts val="0"/>
              </a:spcBef>
              <a:buFontTx/>
              <a:buNone/>
              <a:defRPr sz="1300" cap="none" baseline="0">
                <a:solidFill>
                  <a:schemeClr val="tx2"/>
                </a:solidFill>
              </a:defRPr>
            </a:lvl1pPr>
          </a:lstStyle>
          <a:p>
            <a:pPr lvl="0"/>
            <a:r>
              <a:rPr lang="es-ES"/>
              <a:t>Haga clic para modificar el estilo de texto del patrón</a:t>
            </a:r>
          </a:p>
        </p:txBody>
      </p:sp>
      <p:sp>
        <p:nvSpPr>
          <p:cNvPr id="14" name="Slide Number Placeholder 5"/>
          <p:cNvSpPr>
            <a:spLocks noGrp="1"/>
          </p:cNvSpPr>
          <p:nvPr>
            <p:ph type="sldNum" sz="quarter" idx="20"/>
          </p:nvPr>
        </p:nvSpPr>
        <p:spPr/>
        <p:txBody>
          <a:bodyPr/>
          <a:lstStyle>
            <a:lvl1pPr algn="l">
              <a:defRPr sz="900">
                <a:solidFill>
                  <a:schemeClr val="accent5">
                    <a:lumMod val="50000"/>
                  </a:schemeClr>
                </a:solidFill>
              </a:defRPr>
            </a:lvl1pPr>
          </a:lstStyle>
          <a:p>
            <a:pPr>
              <a:defRPr/>
            </a:pPr>
            <a:r>
              <a:rPr lang="fr-FR"/>
              <a:t>///</a:t>
            </a:r>
            <a:r>
              <a:rPr lang="fr-FR" sz="1000"/>
              <a:t> </a:t>
            </a:r>
            <a:fld id="{8E3BCCFB-58E4-4CA9-9E2A-5200D17A248C}" type="slidenum">
              <a:rPr lang="fr-FR" sz="1000" smtClean="0"/>
              <a:pPr>
                <a:defRPr/>
              </a:pPr>
              <a:t>‹N°›</a:t>
            </a:fld>
            <a:endParaRPr lang="fr-FR" sz="1000"/>
          </a:p>
        </p:txBody>
      </p:sp>
      <p:sp>
        <p:nvSpPr>
          <p:cNvPr id="15" name="Espace réservé du pied de page 3"/>
          <p:cNvSpPr>
            <a:spLocks noGrp="1"/>
          </p:cNvSpPr>
          <p:nvPr>
            <p:ph type="ftr" sz="quarter" idx="21"/>
          </p:nvPr>
        </p:nvSpPr>
        <p:spPr/>
        <p:txBody>
          <a:bodyPr/>
          <a:lstStyle>
            <a:lvl1pPr algn="l">
              <a:defRPr sz="500">
                <a:solidFill>
                  <a:schemeClr val="accent5">
                    <a:lumMod val="50000"/>
                  </a:schemeClr>
                </a:solidFill>
              </a:defRPr>
            </a:lvl1pPr>
          </a:lstStyle>
          <a:p>
            <a:pPr>
              <a:defRPr/>
            </a:pPr>
            <a:r>
              <a:rPr lang="fr-FR"/>
              <a:t>xxxxx</a:t>
            </a:r>
          </a:p>
        </p:txBody>
      </p:sp>
      <p:sp>
        <p:nvSpPr>
          <p:cNvPr id="16" name="Espace réservé de la date 4"/>
          <p:cNvSpPr>
            <a:spLocks noGrp="1"/>
          </p:cNvSpPr>
          <p:nvPr>
            <p:ph type="dt" sz="half" idx="22"/>
          </p:nvPr>
        </p:nvSpPr>
        <p:spPr/>
        <p:txBody>
          <a:bodyPr/>
          <a:lstStyle>
            <a:lvl1pPr algn="l">
              <a:defRPr sz="500">
                <a:solidFill>
                  <a:schemeClr val="accent5">
                    <a:lumMod val="50000"/>
                  </a:schemeClr>
                </a:solidFill>
              </a:defRPr>
            </a:lvl1pPr>
          </a:lstStyle>
          <a:p>
            <a:pPr>
              <a:defRPr/>
            </a:pPr>
            <a:fld id="{517A7779-C927-4D87-9116-208BF6DC5267}" type="datetime1">
              <a:rPr lang="fr-FR"/>
              <a:pPr>
                <a:defRPr/>
              </a:pPr>
              <a:t>15/06/2025</a:t>
            </a:fld>
            <a:endParaRPr lang="fr-FR" dirty="0"/>
          </a:p>
        </p:txBody>
      </p:sp>
    </p:spTree>
    <p:extLst>
      <p:ext uri="{BB962C8B-B14F-4D97-AF65-F5344CB8AC3E}">
        <p14:creationId xmlns:p14="http://schemas.microsoft.com/office/powerpoint/2010/main" val="41365676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aphique">
    <p:spTree>
      <p:nvGrpSpPr>
        <p:cNvPr id="1" name=""/>
        <p:cNvGrpSpPr/>
        <p:nvPr/>
      </p:nvGrpSpPr>
      <p:grpSpPr>
        <a:xfrm>
          <a:off x="0" y="0"/>
          <a:ext cx="0" cy="0"/>
          <a:chOff x="0" y="0"/>
          <a:chExt cx="0" cy="0"/>
        </a:xfrm>
      </p:grpSpPr>
      <p:cxnSp>
        <p:nvCxnSpPr>
          <p:cNvPr id="9" name="Connecteur droit 5"/>
          <p:cNvCxnSpPr>
            <a:cxnSpLocks/>
          </p:cNvCxnSpPr>
          <p:nvPr userDrawn="1"/>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19329" y="174692"/>
            <a:ext cx="8315994" cy="369332"/>
          </a:xfrm>
          <a:prstGeom prst="rect">
            <a:avLst/>
          </a:prstGeom>
        </p:spPr>
        <p:txBody>
          <a:bodyPr/>
          <a:lstStyle/>
          <a:p>
            <a:r>
              <a:rPr lang="es-ES"/>
              <a:t>Haga clic para modificar el estilo de título del patrón</a:t>
            </a:r>
            <a:endParaRPr lang="en-US" dirty="0"/>
          </a:p>
        </p:txBody>
      </p:sp>
      <p:sp>
        <p:nvSpPr>
          <p:cNvPr id="13" name="Content Placeholder 2"/>
          <p:cNvSpPr>
            <a:spLocks noGrp="1"/>
          </p:cNvSpPr>
          <p:nvPr>
            <p:ph idx="1"/>
          </p:nvPr>
        </p:nvSpPr>
        <p:spPr>
          <a:xfrm>
            <a:off x="413556" y="819444"/>
            <a:ext cx="2614654" cy="276999"/>
          </a:xfrm>
          <a:prstGeom prst="rect">
            <a:avLst/>
          </a:prstGeom>
        </p:spPr>
        <p:txBody>
          <a:bodyPr wrap="square" anchor="t" anchorCtr="0">
            <a:spAutoFit/>
          </a:bodyPr>
          <a:lstStyle>
            <a:lvl1pPr marL="0" indent="0">
              <a:buFontTx/>
              <a:buNone/>
              <a:defRPr sz="1200" b="1" cap="none" baseline="0">
                <a:solidFill>
                  <a:schemeClr val="accent2"/>
                </a:solidFill>
              </a:defRPr>
            </a:lvl1pPr>
          </a:lstStyle>
          <a:p>
            <a:pPr lvl="0"/>
            <a:r>
              <a:rPr lang="es-ES"/>
              <a:t>Haga clic para modificar el estilo de texto del patrón</a:t>
            </a:r>
          </a:p>
        </p:txBody>
      </p:sp>
      <p:sp>
        <p:nvSpPr>
          <p:cNvPr id="14" name="Content Placeholder 2"/>
          <p:cNvSpPr>
            <a:spLocks noGrp="1"/>
          </p:cNvSpPr>
          <p:nvPr>
            <p:ph idx="13"/>
          </p:nvPr>
        </p:nvSpPr>
        <p:spPr>
          <a:xfrm>
            <a:off x="3264675" y="819444"/>
            <a:ext cx="2614654" cy="276999"/>
          </a:xfrm>
          <a:prstGeom prst="rect">
            <a:avLst/>
          </a:prstGeom>
        </p:spPr>
        <p:txBody>
          <a:bodyPr wrap="square" anchor="t" anchorCtr="0">
            <a:spAutoFit/>
          </a:bodyPr>
          <a:lstStyle>
            <a:lvl1pPr marL="0" indent="0">
              <a:buFontTx/>
              <a:buNone/>
              <a:defRPr sz="1200" b="1" cap="none" baseline="0">
                <a:solidFill>
                  <a:schemeClr val="accent2"/>
                </a:solidFill>
              </a:defRPr>
            </a:lvl1pPr>
          </a:lstStyle>
          <a:p>
            <a:pPr lvl="0"/>
            <a:r>
              <a:rPr lang="es-ES"/>
              <a:t>Haga clic para modificar el estilo de texto del patrón</a:t>
            </a:r>
          </a:p>
        </p:txBody>
      </p:sp>
      <p:sp>
        <p:nvSpPr>
          <p:cNvPr id="16" name="Content Placeholder 2"/>
          <p:cNvSpPr>
            <a:spLocks noGrp="1"/>
          </p:cNvSpPr>
          <p:nvPr>
            <p:ph idx="14"/>
          </p:nvPr>
        </p:nvSpPr>
        <p:spPr>
          <a:xfrm>
            <a:off x="6120690" y="819444"/>
            <a:ext cx="2614654" cy="276999"/>
          </a:xfrm>
          <a:prstGeom prst="rect">
            <a:avLst/>
          </a:prstGeom>
        </p:spPr>
        <p:txBody>
          <a:bodyPr wrap="square" anchor="t" anchorCtr="0">
            <a:spAutoFit/>
          </a:bodyPr>
          <a:lstStyle>
            <a:lvl1pPr marL="0" indent="0">
              <a:buFontTx/>
              <a:buNone/>
              <a:defRPr sz="1200" b="1" cap="none" baseline="0">
                <a:solidFill>
                  <a:schemeClr val="accent2"/>
                </a:solidFill>
              </a:defRPr>
            </a:lvl1pPr>
          </a:lstStyle>
          <a:p>
            <a:pPr lvl="0"/>
            <a:r>
              <a:rPr lang="es-ES"/>
              <a:t>Haga clic para modificar el estilo de texto del patrón</a:t>
            </a:r>
          </a:p>
        </p:txBody>
      </p:sp>
      <p:sp>
        <p:nvSpPr>
          <p:cNvPr id="18" name="Espace réservé du graphique 17"/>
          <p:cNvSpPr>
            <a:spLocks noGrp="1"/>
          </p:cNvSpPr>
          <p:nvPr>
            <p:ph type="chart" sz="quarter" idx="15"/>
          </p:nvPr>
        </p:nvSpPr>
        <p:spPr>
          <a:xfrm>
            <a:off x="413598" y="1484687"/>
            <a:ext cx="2614612" cy="1899783"/>
          </a:xfrm>
          <a:prstGeom prst="rect">
            <a:avLst/>
          </a:prstGeom>
        </p:spPr>
        <p:txBody>
          <a:bodyPr anchor="ctr" anchorCtr="0"/>
          <a:lstStyle>
            <a:lvl1pPr marL="0" indent="0" algn="ctr">
              <a:buFontTx/>
              <a:buNone/>
              <a:defRPr sz="1200"/>
            </a:lvl1pPr>
          </a:lstStyle>
          <a:p>
            <a:pPr lvl="0"/>
            <a:r>
              <a:rPr lang="es-ES" noProof="0"/>
              <a:t>Haga clic en el icono para agregar un gráfico</a:t>
            </a:r>
            <a:endParaRPr lang="fr-FR" noProof="0" dirty="0"/>
          </a:p>
        </p:txBody>
      </p:sp>
      <p:sp>
        <p:nvSpPr>
          <p:cNvPr id="19" name="Espace réservé du graphique 17"/>
          <p:cNvSpPr>
            <a:spLocks noGrp="1"/>
          </p:cNvSpPr>
          <p:nvPr>
            <p:ph type="chart" sz="quarter" idx="16"/>
          </p:nvPr>
        </p:nvSpPr>
        <p:spPr>
          <a:xfrm>
            <a:off x="3264675" y="1484687"/>
            <a:ext cx="2614612" cy="1899783"/>
          </a:xfrm>
          <a:prstGeom prst="rect">
            <a:avLst/>
          </a:prstGeom>
        </p:spPr>
        <p:txBody>
          <a:bodyPr anchor="ctr" anchorCtr="0"/>
          <a:lstStyle>
            <a:lvl1pPr marL="0" indent="0" algn="ctr">
              <a:buFontTx/>
              <a:buNone/>
              <a:defRPr sz="1200"/>
            </a:lvl1pPr>
          </a:lstStyle>
          <a:p>
            <a:pPr lvl="0"/>
            <a:r>
              <a:rPr lang="es-ES" noProof="0"/>
              <a:t>Haga clic en el icono para agregar un gráfico</a:t>
            </a:r>
            <a:endParaRPr lang="fr-FR" noProof="0" dirty="0"/>
          </a:p>
        </p:txBody>
      </p:sp>
      <p:sp>
        <p:nvSpPr>
          <p:cNvPr id="20" name="Espace réservé du graphique 17"/>
          <p:cNvSpPr>
            <a:spLocks noGrp="1"/>
          </p:cNvSpPr>
          <p:nvPr>
            <p:ph type="chart" sz="quarter" idx="17"/>
          </p:nvPr>
        </p:nvSpPr>
        <p:spPr>
          <a:xfrm>
            <a:off x="6120711" y="1484687"/>
            <a:ext cx="2614612" cy="1899783"/>
          </a:xfrm>
          <a:prstGeom prst="rect">
            <a:avLst/>
          </a:prstGeom>
        </p:spPr>
        <p:txBody>
          <a:bodyPr anchor="ctr" anchorCtr="0"/>
          <a:lstStyle>
            <a:lvl1pPr marL="0" indent="0" algn="ctr">
              <a:buFontTx/>
              <a:buNone/>
              <a:defRPr sz="1200"/>
            </a:lvl1pPr>
          </a:lstStyle>
          <a:p>
            <a:pPr lvl="0"/>
            <a:r>
              <a:rPr lang="es-ES" noProof="0"/>
              <a:t>Haga clic en el icono para agregar un gráfico</a:t>
            </a:r>
            <a:endParaRPr lang="fr-FR" noProof="0" dirty="0"/>
          </a:p>
        </p:txBody>
      </p:sp>
      <p:sp>
        <p:nvSpPr>
          <p:cNvPr id="10" name="Slide Number Placeholder 5"/>
          <p:cNvSpPr>
            <a:spLocks noGrp="1"/>
          </p:cNvSpPr>
          <p:nvPr>
            <p:ph type="sldNum" sz="quarter" idx="18"/>
          </p:nvPr>
        </p:nvSpPr>
        <p:spPr/>
        <p:txBody>
          <a:bodyPr/>
          <a:lstStyle>
            <a:lvl1pPr algn="l">
              <a:defRPr sz="900">
                <a:solidFill>
                  <a:schemeClr val="accent5">
                    <a:lumMod val="50000"/>
                  </a:schemeClr>
                </a:solidFill>
              </a:defRPr>
            </a:lvl1pPr>
          </a:lstStyle>
          <a:p>
            <a:pPr>
              <a:defRPr/>
            </a:pPr>
            <a:r>
              <a:rPr lang="fr-FR"/>
              <a:t>///</a:t>
            </a:r>
            <a:r>
              <a:rPr lang="fr-FR" sz="1000"/>
              <a:t> </a:t>
            </a:r>
            <a:fld id="{299D8B6D-3473-471F-B4E8-8F0A8955C587}" type="slidenum">
              <a:rPr lang="fr-FR" sz="1000" smtClean="0"/>
              <a:pPr>
                <a:defRPr/>
              </a:pPr>
              <a:t>‹N°›</a:t>
            </a:fld>
            <a:endParaRPr lang="fr-FR" sz="1000"/>
          </a:p>
        </p:txBody>
      </p:sp>
      <p:sp>
        <p:nvSpPr>
          <p:cNvPr id="11" name="Espace réservé du pied de page 3"/>
          <p:cNvSpPr>
            <a:spLocks noGrp="1"/>
          </p:cNvSpPr>
          <p:nvPr>
            <p:ph type="ftr" sz="quarter" idx="19"/>
          </p:nvPr>
        </p:nvSpPr>
        <p:spPr/>
        <p:txBody>
          <a:bodyPr/>
          <a:lstStyle>
            <a:lvl1pPr algn="l">
              <a:defRPr sz="500">
                <a:solidFill>
                  <a:schemeClr val="accent5">
                    <a:lumMod val="50000"/>
                  </a:schemeClr>
                </a:solidFill>
              </a:defRPr>
            </a:lvl1pPr>
          </a:lstStyle>
          <a:p>
            <a:pPr>
              <a:defRPr/>
            </a:pPr>
            <a:r>
              <a:rPr lang="fr-FR"/>
              <a:t>xxxxx</a:t>
            </a:r>
          </a:p>
        </p:txBody>
      </p:sp>
      <p:sp>
        <p:nvSpPr>
          <p:cNvPr id="12" name="Espace réservé de la date 4"/>
          <p:cNvSpPr>
            <a:spLocks noGrp="1"/>
          </p:cNvSpPr>
          <p:nvPr>
            <p:ph type="dt" sz="half" idx="20"/>
          </p:nvPr>
        </p:nvSpPr>
        <p:spPr/>
        <p:txBody>
          <a:bodyPr/>
          <a:lstStyle>
            <a:lvl1pPr algn="l">
              <a:defRPr sz="500">
                <a:solidFill>
                  <a:schemeClr val="accent5">
                    <a:lumMod val="50000"/>
                  </a:schemeClr>
                </a:solidFill>
              </a:defRPr>
            </a:lvl1pPr>
          </a:lstStyle>
          <a:p>
            <a:pPr>
              <a:defRPr/>
            </a:pPr>
            <a:fld id="{947E6EB2-3A5C-4B2D-AF4F-DCD53D9178DB}" type="datetime1">
              <a:rPr lang="fr-FR"/>
              <a:pPr>
                <a:defRPr/>
              </a:pPr>
              <a:t>15/06/2025</a:t>
            </a:fld>
            <a:endParaRPr lang="fr-FR" dirty="0"/>
          </a:p>
        </p:txBody>
      </p:sp>
    </p:spTree>
    <p:extLst>
      <p:ext uri="{BB962C8B-B14F-4D97-AF65-F5344CB8AC3E}">
        <p14:creationId xmlns:p14="http://schemas.microsoft.com/office/powerpoint/2010/main" val="40955528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cxnSp>
        <p:nvCxnSpPr>
          <p:cNvPr id="7" name="Connecteur droit 5"/>
          <p:cNvCxnSpPr>
            <a:cxnSpLocks/>
          </p:cNvCxnSpPr>
          <p:nvPr userDrawn="1"/>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19328" y="174692"/>
            <a:ext cx="8033555" cy="369332"/>
          </a:xfrm>
          <a:prstGeom prst="rect">
            <a:avLst/>
          </a:prstGeom>
        </p:spPr>
        <p:txBody>
          <a:bodyPr/>
          <a:lstStyle/>
          <a:p>
            <a:r>
              <a:rPr lang="es-ES"/>
              <a:t>Haga clic para modificar el estilo de título del patrón</a:t>
            </a:r>
            <a:endParaRPr lang="en-US" dirty="0"/>
          </a:p>
        </p:txBody>
      </p:sp>
      <p:sp>
        <p:nvSpPr>
          <p:cNvPr id="13" name="Content Placeholder 2"/>
          <p:cNvSpPr>
            <a:spLocks noGrp="1"/>
          </p:cNvSpPr>
          <p:nvPr>
            <p:ph idx="1"/>
          </p:nvPr>
        </p:nvSpPr>
        <p:spPr>
          <a:xfrm>
            <a:off x="413556" y="819443"/>
            <a:ext cx="5458793" cy="276999"/>
          </a:xfrm>
          <a:prstGeom prst="rect">
            <a:avLst/>
          </a:prstGeom>
        </p:spPr>
        <p:txBody>
          <a:bodyPr wrap="square" anchor="t" anchorCtr="0">
            <a:spAutoFit/>
          </a:bodyPr>
          <a:lstStyle>
            <a:lvl1pPr marL="0" indent="0">
              <a:buFontTx/>
              <a:buNone/>
              <a:defRPr sz="1200" b="1" cap="none" baseline="0">
                <a:solidFill>
                  <a:schemeClr val="accent2"/>
                </a:solidFill>
              </a:defRPr>
            </a:lvl1pPr>
          </a:lstStyle>
          <a:p>
            <a:pPr lvl="0"/>
            <a:r>
              <a:rPr lang="es-ES"/>
              <a:t>Haga clic para modificar el estilo de texto del patrón</a:t>
            </a:r>
          </a:p>
        </p:txBody>
      </p:sp>
      <p:sp>
        <p:nvSpPr>
          <p:cNvPr id="15" name="Espace réservé du tableau 14"/>
          <p:cNvSpPr>
            <a:spLocks noGrp="1"/>
          </p:cNvSpPr>
          <p:nvPr>
            <p:ph type="tbl" sz="quarter" idx="13"/>
          </p:nvPr>
        </p:nvSpPr>
        <p:spPr>
          <a:xfrm>
            <a:off x="712790" y="1211264"/>
            <a:ext cx="2517775" cy="2909475"/>
          </a:xfrm>
          <a:prstGeom prst="rect">
            <a:avLst/>
          </a:prstGeom>
        </p:spPr>
        <p:txBody>
          <a:bodyPr anchor="ctr" anchorCtr="0"/>
          <a:lstStyle>
            <a:lvl1pPr marL="0" indent="0" algn="ctr">
              <a:buFontTx/>
              <a:buNone/>
              <a:defRPr sz="1200"/>
            </a:lvl1pPr>
          </a:lstStyle>
          <a:p>
            <a:pPr lvl="0"/>
            <a:r>
              <a:rPr lang="es-ES" noProof="0"/>
              <a:t>Haga clic en el icono para agregar una tabla</a:t>
            </a:r>
            <a:endParaRPr lang="fr-FR" noProof="0" dirty="0"/>
          </a:p>
        </p:txBody>
      </p:sp>
      <p:sp>
        <p:nvSpPr>
          <p:cNvPr id="21" name="Espace réservé du tableau 14"/>
          <p:cNvSpPr>
            <a:spLocks noGrp="1"/>
          </p:cNvSpPr>
          <p:nvPr>
            <p:ph type="tbl" sz="quarter" idx="14"/>
          </p:nvPr>
        </p:nvSpPr>
        <p:spPr>
          <a:xfrm>
            <a:off x="3334268" y="1211264"/>
            <a:ext cx="2517775" cy="2909475"/>
          </a:xfrm>
          <a:prstGeom prst="rect">
            <a:avLst/>
          </a:prstGeom>
        </p:spPr>
        <p:txBody>
          <a:bodyPr anchor="ctr" anchorCtr="0"/>
          <a:lstStyle>
            <a:lvl1pPr marL="0" indent="0" algn="ctr">
              <a:buFontTx/>
              <a:buNone/>
              <a:defRPr sz="1200"/>
            </a:lvl1pPr>
          </a:lstStyle>
          <a:p>
            <a:pPr lvl="0"/>
            <a:r>
              <a:rPr lang="es-ES" noProof="0"/>
              <a:t>Haga clic en el icono para agregar una tabla</a:t>
            </a:r>
            <a:endParaRPr lang="fr-FR" noProof="0" dirty="0"/>
          </a:p>
        </p:txBody>
      </p:sp>
      <p:sp>
        <p:nvSpPr>
          <p:cNvPr id="22" name="Espace réservé du tableau 14"/>
          <p:cNvSpPr>
            <a:spLocks noGrp="1"/>
          </p:cNvSpPr>
          <p:nvPr>
            <p:ph type="tbl" sz="quarter" idx="15"/>
          </p:nvPr>
        </p:nvSpPr>
        <p:spPr>
          <a:xfrm>
            <a:off x="5955745" y="1211264"/>
            <a:ext cx="2517775" cy="2909475"/>
          </a:xfrm>
          <a:prstGeom prst="rect">
            <a:avLst/>
          </a:prstGeom>
        </p:spPr>
        <p:txBody>
          <a:bodyPr anchor="ctr" anchorCtr="0"/>
          <a:lstStyle>
            <a:lvl1pPr marL="0" indent="0" algn="ctr">
              <a:buFontTx/>
              <a:buNone/>
              <a:defRPr sz="1200"/>
            </a:lvl1pPr>
          </a:lstStyle>
          <a:p>
            <a:pPr lvl="0"/>
            <a:r>
              <a:rPr lang="es-ES" noProof="0"/>
              <a:t>Haga clic en el icono para agregar una tabla</a:t>
            </a:r>
            <a:endParaRPr lang="fr-FR" noProof="0" dirty="0"/>
          </a:p>
        </p:txBody>
      </p:sp>
      <p:sp>
        <p:nvSpPr>
          <p:cNvPr id="8" name="Slide Number Placeholder 5"/>
          <p:cNvSpPr>
            <a:spLocks noGrp="1"/>
          </p:cNvSpPr>
          <p:nvPr>
            <p:ph type="sldNum" sz="quarter" idx="16"/>
          </p:nvPr>
        </p:nvSpPr>
        <p:spPr/>
        <p:txBody>
          <a:bodyPr/>
          <a:lstStyle>
            <a:lvl1pPr algn="l">
              <a:defRPr sz="900">
                <a:solidFill>
                  <a:schemeClr val="accent5">
                    <a:lumMod val="50000"/>
                  </a:schemeClr>
                </a:solidFill>
              </a:defRPr>
            </a:lvl1pPr>
          </a:lstStyle>
          <a:p>
            <a:pPr>
              <a:defRPr/>
            </a:pPr>
            <a:r>
              <a:rPr lang="fr-FR"/>
              <a:t>///</a:t>
            </a:r>
            <a:r>
              <a:rPr lang="fr-FR" sz="1000"/>
              <a:t> </a:t>
            </a:r>
            <a:fld id="{66C27384-B8C1-453F-AAA5-07975CE2BB02}" type="slidenum">
              <a:rPr lang="fr-FR" sz="1000" smtClean="0"/>
              <a:pPr>
                <a:defRPr/>
              </a:pPr>
              <a:t>‹N°›</a:t>
            </a:fld>
            <a:endParaRPr lang="fr-FR" sz="1000"/>
          </a:p>
        </p:txBody>
      </p:sp>
      <p:sp>
        <p:nvSpPr>
          <p:cNvPr id="9" name="Espace réservé du pied de page 3"/>
          <p:cNvSpPr>
            <a:spLocks noGrp="1"/>
          </p:cNvSpPr>
          <p:nvPr>
            <p:ph type="ftr" sz="quarter" idx="17"/>
          </p:nvPr>
        </p:nvSpPr>
        <p:spPr/>
        <p:txBody>
          <a:bodyPr/>
          <a:lstStyle>
            <a:lvl1pPr algn="l">
              <a:defRPr sz="500">
                <a:solidFill>
                  <a:schemeClr val="accent5">
                    <a:lumMod val="50000"/>
                  </a:schemeClr>
                </a:solidFill>
              </a:defRPr>
            </a:lvl1pPr>
          </a:lstStyle>
          <a:p>
            <a:pPr>
              <a:defRPr/>
            </a:pPr>
            <a:r>
              <a:rPr lang="fr-FR"/>
              <a:t>xxxxx</a:t>
            </a:r>
          </a:p>
        </p:txBody>
      </p:sp>
      <p:sp>
        <p:nvSpPr>
          <p:cNvPr id="10" name="Espace réservé de la date 4"/>
          <p:cNvSpPr>
            <a:spLocks noGrp="1"/>
          </p:cNvSpPr>
          <p:nvPr>
            <p:ph type="dt" sz="half" idx="18"/>
          </p:nvPr>
        </p:nvSpPr>
        <p:spPr/>
        <p:txBody>
          <a:bodyPr/>
          <a:lstStyle>
            <a:lvl1pPr algn="l">
              <a:defRPr sz="500">
                <a:solidFill>
                  <a:schemeClr val="accent5">
                    <a:lumMod val="50000"/>
                  </a:schemeClr>
                </a:solidFill>
              </a:defRPr>
            </a:lvl1pPr>
          </a:lstStyle>
          <a:p>
            <a:pPr>
              <a:defRPr/>
            </a:pPr>
            <a:fld id="{C9F5FC9D-8194-41B7-8682-215DEEB28904}" type="datetime1">
              <a:rPr lang="fr-FR"/>
              <a:pPr>
                <a:defRPr/>
              </a:pPr>
              <a:t>15/06/2025</a:t>
            </a:fld>
            <a:endParaRPr lang="fr-FR" dirty="0"/>
          </a:p>
        </p:txBody>
      </p:sp>
    </p:spTree>
    <p:extLst>
      <p:ext uri="{BB962C8B-B14F-4D97-AF65-F5344CB8AC3E}">
        <p14:creationId xmlns:p14="http://schemas.microsoft.com/office/powerpoint/2010/main" val="28156637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u">
    <p:spTree>
      <p:nvGrpSpPr>
        <p:cNvPr id="1" name=""/>
        <p:cNvGrpSpPr/>
        <p:nvPr/>
      </p:nvGrpSpPr>
      <p:grpSpPr>
        <a:xfrm>
          <a:off x="0" y="0"/>
          <a:ext cx="0" cy="0"/>
          <a:chOff x="0" y="0"/>
          <a:chExt cx="0" cy="0"/>
        </a:xfrm>
      </p:grpSpPr>
      <p:cxnSp>
        <p:nvCxnSpPr>
          <p:cNvPr id="6" name="Connecteur droit 5"/>
          <p:cNvCxnSpPr>
            <a:cxnSpLocks/>
          </p:cNvCxnSpPr>
          <p:nvPr userDrawn="1"/>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19328" y="174692"/>
            <a:ext cx="7926597" cy="369332"/>
          </a:xfrm>
          <a:prstGeom prst="rect">
            <a:avLst/>
          </a:prstGeom>
        </p:spPr>
        <p:txBody>
          <a:bodyPr/>
          <a:lstStyle/>
          <a:p>
            <a:r>
              <a:rPr lang="es-ES"/>
              <a:t>Haga clic para modificar el estilo de título del patrón</a:t>
            </a:r>
            <a:endParaRPr lang="en-US" dirty="0"/>
          </a:p>
        </p:txBody>
      </p:sp>
      <p:sp>
        <p:nvSpPr>
          <p:cNvPr id="17" name="Content Placeholder 2"/>
          <p:cNvSpPr>
            <a:spLocks noGrp="1"/>
          </p:cNvSpPr>
          <p:nvPr>
            <p:ph idx="1"/>
          </p:nvPr>
        </p:nvSpPr>
        <p:spPr>
          <a:xfrm>
            <a:off x="798074" y="2340127"/>
            <a:ext cx="2302230" cy="677108"/>
          </a:xfrm>
          <a:prstGeom prst="rect">
            <a:avLst/>
          </a:prstGeom>
        </p:spPr>
        <p:txBody>
          <a:bodyPr wrap="square" anchor="t" anchorCtr="0">
            <a:spAutoFit/>
          </a:bodyPr>
          <a:lstStyle>
            <a:lvl1pPr marL="0" indent="0" algn="ctr">
              <a:lnSpc>
                <a:spcPct val="100000"/>
              </a:lnSpc>
              <a:buFontTx/>
              <a:buNone/>
              <a:defRPr sz="1400" cap="all" baseline="0">
                <a:solidFill>
                  <a:schemeClr val="bg2"/>
                </a:solidFill>
              </a:defRPr>
            </a:lvl1pPr>
          </a:lstStyle>
          <a:p>
            <a:pPr lvl="0"/>
            <a:r>
              <a:rPr lang="es-ES"/>
              <a:t>Haga clic para modificar el estilo de texto del patrón</a:t>
            </a:r>
          </a:p>
          <a:p>
            <a:pPr lvl="1"/>
            <a:r>
              <a:rPr lang="es-ES"/>
              <a:t>Segundo nivel</a:t>
            </a:r>
          </a:p>
        </p:txBody>
      </p:sp>
      <p:sp>
        <p:nvSpPr>
          <p:cNvPr id="19" name="Content Placeholder 2"/>
          <p:cNvSpPr>
            <a:spLocks noGrp="1"/>
          </p:cNvSpPr>
          <p:nvPr>
            <p:ph idx="13"/>
          </p:nvPr>
        </p:nvSpPr>
        <p:spPr>
          <a:xfrm>
            <a:off x="3420885" y="2340127"/>
            <a:ext cx="2302230" cy="677108"/>
          </a:xfrm>
          <a:prstGeom prst="rect">
            <a:avLst/>
          </a:prstGeom>
        </p:spPr>
        <p:txBody>
          <a:bodyPr wrap="square" anchor="t" anchorCtr="0">
            <a:spAutoFit/>
          </a:bodyPr>
          <a:lstStyle>
            <a:lvl1pPr marL="0" indent="0" algn="ctr">
              <a:lnSpc>
                <a:spcPct val="100000"/>
              </a:lnSpc>
              <a:buFontTx/>
              <a:buNone/>
              <a:defRPr sz="1400" cap="all" baseline="0">
                <a:solidFill>
                  <a:schemeClr val="accent3"/>
                </a:solidFill>
              </a:defRPr>
            </a:lvl1pPr>
          </a:lstStyle>
          <a:p>
            <a:pPr lvl="0"/>
            <a:r>
              <a:rPr lang="es-ES"/>
              <a:t>Haga clic para modificar el estilo de texto del patrón</a:t>
            </a:r>
          </a:p>
          <a:p>
            <a:pPr lvl="1"/>
            <a:r>
              <a:rPr lang="es-ES"/>
              <a:t>Segundo nivel</a:t>
            </a:r>
          </a:p>
        </p:txBody>
      </p:sp>
      <p:sp>
        <p:nvSpPr>
          <p:cNvPr id="20" name="Content Placeholder 2"/>
          <p:cNvSpPr>
            <a:spLocks noGrp="1"/>
          </p:cNvSpPr>
          <p:nvPr>
            <p:ph idx="14"/>
          </p:nvPr>
        </p:nvSpPr>
        <p:spPr>
          <a:xfrm>
            <a:off x="6043696" y="2340127"/>
            <a:ext cx="2302230" cy="677108"/>
          </a:xfrm>
          <a:prstGeom prst="rect">
            <a:avLst/>
          </a:prstGeom>
        </p:spPr>
        <p:txBody>
          <a:bodyPr wrap="square" anchor="t" anchorCtr="0">
            <a:spAutoFit/>
          </a:bodyPr>
          <a:lstStyle>
            <a:lvl1pPr marL="0" indent="0" algn="ctr">
              <a:lnSpc>
                <a:spcPct val="100000"/>
              </a:lnSpc>
              <a:buFontTx/>
              <a:buNone/>
              <a:defRPr sz="1400" cap="all" baseline="0">
                <a:solidFill>
                  <a:schemeClr val="accent1"/>
                </a:solidFill>
              </a:defRPr>
            </a:lvl1pPr>
          </a:lstStyle>
          <a:p>
            <a:pPr lvl="0"/>
            <a:r>
              <a:rPr lang="es-ES"/>
              <a:t>Haga clic para modificar el estilo de texto del patrón</a:t>
            </a:r>
          </a:p>
          <a:p>
            <a:pPr lvl="1"/>
            <a:r>
              <a:rPr lang="es-ES"/>
              <a:t>Segundo nivel</a:t>
            </a:r>
          </a:p>
        </p:txBody>
      </p:sp>
      <p:sp>
        <p:nvSpPr>
          <p:cNvPr id="7" name="Slide Number Placeholder 5"/>
          <p:cNvSpPr>
            <a:spLocks noGrp="1"/>
          </p:cNvSpPr>
          <p:nvPr>
            <p:ph type="sldNum" sz="quarter" idx="15"/>
          </p:nvPr>
        </p:nvSpPr>
        <p:spPr/>
        <p:txBody>
          <a:bodyPr/>
          <a:lstStyle>
            <a:lvl1pPr algn="l">
              <a:defRPr sz="900">
                <a:solidFill>
                  <a:schemeClr val="accent5">
                    <a:lumMod val="50000"/>
                  </a:schemeClr>
                </a:solidFill>
              </a:defRPr>
            </a:lvl1pPr>
          </a:lstStyle>
          <a:p>
            <a:pPr>
              <a:defRPr/>
            </a:pPr>
            <a:r>
              <a:rPr lang="fr-FR"/>
              <a:t>///</a:t>
            </a:r>
            <a:r>
              <a:rPr lang="fr-FR" sz="1000"/>
              <a:t> </a:t>
            </a:r>
            <a:fld id="{67A52726-7E53-4360-B97D-B137FB1E1BF8}" type="slidenum">
              <a:rPr lang="fr-FR" sz="1000" smtClean="0"/>
              <a:pPr>
                <a:defRPr/>
              </a:pPr>
              <a:t>‹N°›</a:t>
            </a:fld>
            <a:endParaRPr lang="fr-FR" sz="1000"/>
          </a:p>
        </p:txBody>
      </p:sp>
      <p:sp>
        <p:nvSpPr>
          <p:cNvPr id="8" name="Espace réservé du pied de page 3"/>
          <p:cNvSpPr>
            <a:spLocks noGrp="1"/>
          </p:cNvSpPr>
          <p:nvPr>
            <p:ph type="ftr" sz="quarter" idx="16"/>
          </p:nvPr>
        </p:nvSpPr>
        <p:spPr/>
        <p:txBody>
          <a:bodyPr/>
          <a:lstStyle>
            <a:lvl1pPr algn="l">
              <a:defRPr sz="500">
                <a:solidFill>
                  <a:schemeClr val="accent5">
                    <a:lumMod val="50000"/>
                  </a:schemeClr>
                </a:solidFill>
              </a:defRPr>
            </a:lvl1pPr>
          </a:lstStyle>
          <a:p>
            <a:pPr>
              <a:defRPr/>
            </a:pPr>
            <a:r>
              <a:rPr lang="fr-FR"/>
              <a:t>xxxxx</a:t>
            </a:r>
          </a:p>
        </p:txBody>
      </p:sp>
      <p:sp>
        <p:nvSpPr>
          <p:cNvPr id="9" name="Espace réservé de la date 4"/>
          <p:cNvSpPr>
            <a:spLocks noGrp="1"/>
          </p:cNvSpPr>
          <p:nvPr>
            <p:ph type="dt" sz="half" idx="17"/>
          </p:nvPr>
        </p:nvSpPr>
        <p:spPr/>
        <p:txBody>
          <a:bodyPr/>
          <a:lstStyle>
            <a:lvl1pPr algn="l">
              <a:defRPr sz="500">
                <a:solidFill>
                  <a:schemeClr val="accent5">
                    <a:lumMod val="50000"/>
                  </a:schemeClr>
                </a:solidFill>
              </a:defRPr>
            </a:lvl1pPr>
          </a:lstStyle>
          <a:p>
            <a:pPr>
              <a:defRPr/>
            </a:pPr>
            <a:fld id="{67ED3400-BC20-4DC5-8BF9-B61962D6FD99}" type="datetime1">
              <a:rPr lang="fr-FR"/>
              <a:pPr>
                <a:defRPr/>
              </a:pPr>
              <a:t>15/06/2025</a:t>
            </a:fld>
            <a:endParaRPr lang="fr-FR" dirty="0"/>
          </a:p>
        </p:txBody>
      </p:sp>
    </p:spTree>
    <p:extLst>
      <p:ext uri="{BB962C8B-B14F-4D97-AF65-F5344CB8AC3E}">
        <p14:creationId xmlns:p14="http://schemas.microsoft.com/office/powerpoint/2010/main" val="32886531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r>
              <a:rPr lang="fr-FR"/>
              <a:t>///</a:t>
            </a:r>
            <a:r>
              <a:rPr lang="fr-FR" sz="1000"/>
              <a:t> </a:t>
            </a:r>
            <a:fld id="{4F4A1A34-791C-40B4-8355-C3269C975D61}" type="slidenum">
              <a:rPr lang="fr-FR" sz="1000" smtClean="0"/>
              <a:pPr>
                <a:defRPr/>
              </a:pPr>
              <a:t>‹N°›</a:t>
            </a:fld>
            <a:endParaRPr lang="fr-FR" sz="1000"/>
          </a:p>
        </p:txBody>
      </p:sp>
      <p:sp>
        <p:nvSpPr>
          <p:cNvPr id="3" name="Espace réservé du pied de page 3"/>
          <p:cNvSpPr>
            <a:spLocks noGrp="1"/>
          </p:cNvSpPr>
          <p:nvPr>
            <p:ph type="ftr" sz="quarter" idx="11"/>
          </p:nvPr>
        </p:nvSpPr>
        <p:spPr/>
        <p:txBody>
          <a:bodyPr/>
          <a:lstStyle>
            <a:lvl1pPr>
              <a:defRPr/>
            </a:lvl1pPr>
          </a:lstStyle>
          <a:p>
            <a:pPr>
              <a:defRPr/>
            </a:pPr>
            <a:r>
              <a:rPr lang="fr-FR"/>
              <a:t>xxxxx</a:t>
            </a:r>
          </a:p>
        </p:txBody>
      </p:sp>
      <p:sp>
        <p:nvSpPr>
          <p:cNvPr id="4" name="Espace réservé de la date 4"/>
          <p:cNvSpPr>
            <a:spLocks noGrp="1"/>
          </p:cNvSpPr>
          <p:nvPr>
            <p:ph type="dt" sz="half" idx="12"/>
          </p:nvPr>
        </p:nvSpPr>
        <p:spPr/>
        <p:txBody>
          <a:bodyPr/>
          <a:lstStyle>
            <a:lvl1pPr>
              <a:defRPr/>
            </a:lvl1pPr>
          </a:lstStyle>
          <a:p>
            <a:pPr>
              <a:defRPr/>
            </a:pPr>
            <a:fld id="{9DB86AF4-AF46-4079-98E9-FD1D314497C1}" type="datetime1">
              <a:rPr lang="fr-FR"/>
              <a:pPr>
                <a:defRPr/>
              </a:pPr>
              <a:t>15/06/2025</a:t>
            </a:fld>
            <a:endParaRPr lang="fr-FR" dirty="0"/>
          </a:p>
        </p:txBody>
      </p:sp>
    </p:spTree>
    <p:extLst>
      <p:ext uri="{BB962C8B-B14F-4D97-AF65-F5344CB8AC3E}">
        <p14:creationId xmlns:p14="http://schemas.microsoft.com/office/powerpoint/2010/main" val="33261511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Sommaire">
    <p:spTree>
      <p:nvGrpSpPr>
        <p:cNvPr id="1" name=""/>
        <p:cNvGrpSpPr/>
        <p:nvPr/>
      </p:nvGrpSpPr>
      <p:grpSpPr>
        <a:xfrm>
          <a:off x="0" y="0"/>
          <a:ext cx="0" cy="0"/>
          <a:chOff x="0" y="0"/>
          <a:chExt cx="0" cy="0"/>
        </a:xfrm>
      </p:grpSpPr>
      <p:sp>
        <p:nvSpPr>
          <p:cNvPr id="4" name="Rectangle 1"/>
          <p:cNvSpPr/>
          <p:nvPr userDrawn="1"/>
        </p:nvSpPr>
        <p:spPr>
          <a:xfrm>
            <a:off x="0" y="0"/>
            <a:ext cx="9144000" cy="4719600"/>
          </a:xfrm>
          <a:prstGeom prst="rect">
            <a:avLst/>
          </a:prstGeom>
          <a:blipFill>
            <a:blip r:embed="rId2" cstate="email">
              <a:extLst>
                <a:ext uri="{28A0092B-C50C-407E-A947-70E740481C1C}">
                  <a14:useLocalDpi xmlns:a14="http://schemas.microsoft.com/office/drawing/2010/main"/>
                </a:ext>
              </a:extLst>
            </a:blip>
            <a:srcRect/>
            <a:stretch>
              <a:fillRect l="-400" t="-977" r="-400" b="-6508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fontAlgn="auto">
              <a:spcBef>
                <a:spcPts val="0"/>
              </a:spcBef>
              <a:spcAft>
                <a:spcPts val="0"/>
              </a:spcAft>
              <a:defRPr/>
            </a:pPr>
            <a:endParaRPr lang="fr-FR"/>
          </a:p>
        </p:txBody>
      </p:sp>
      <p:cxnSp>
        <p:nvCxnSpPr>
          <p:cNvPr id="5" name="Connecteur droit 10"/>
          <p:cNvCxnSpPr>
            <a:cxnSpLocks/>
          </p:cNvCxnSpPr>
          <p:nvPr userDrawn="1"/>
        </p:nvCxnSpPr>
        <p:spPr>
          <a:xfrm>
            <a:off x="1131888" y="0"/>
            <a:ext cx="0" cy="487363"/>
          </a:xfrm>
          <a:prstGeom prst="line">
            <a:avLst/>
          </a:prstGeom>
          <a:ln w="12700">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sp>
        <p:nvSpPr>
          <p:cNvPr id="3" name="Titre 2"/>
          <p:cNvSpPr>
            <a:spLocks noGrp="1"/>
          </p:cNvSpPr>
          <p:nvPr>
            <p:ph type="title"/>
          </p:nvPr>
        </p:nvSpPr>
        <p:spPr>
          <a:xfrm>
            <a:off x="661415" y="661309"/>
            <a:ext cx="4304705" cy="507831"/>
          </a:xfrm>
        </p:spPr>
        <p:txBody>
          <a:bodyPr wrap="none"/>
          <a:lstStyle>
            <a:lvl1pPr>
              <a:defRPr sz="3000" baseline="0">
                <a:solidFill>
                  <a:schemeClr val="bg1"/>
                </a:solidFill>
              </a:defRPr>
            </a:lvl1pPr>
          </a:lstStyle>
          <a:p>
            <a:r>
              <a:rPr lang="es-ES"/>
              <a:t>Haga clic para modificar el estilo de título del patrón</a:t>
            </a:r>
            <a:endParaRPr lang="fr-FR" dirty="0"/>
          </a:p>
        </p:txBody>
      </p:sp>
      <p:sp>
        <p:nvSpPr>
          <p:cNvPr id="6" name="Slide Number Placeholder 5"/>
          <p:cNvSpPr>
            <a:spLocks noGrp="1"/>
          </p:cNvSpPr>
          <p:nvPr>
            <p:ph type="sldNum" sz="quarter" idx="10"/>
          </p:nvPr>
        </p:nvSpPr>
        <p:spPr/>
        <p:txBody>
          <a:bodyPr/>
          <a:lstStyle>
            <a:lvl1pPr algn="l">
              <a:defRPr sz="900">
                <a:solidFill>
                  <a:schemeClr val="accent5">
                    <a:lumMod val="50000"/>
                  </a:schemeClr>
                </a:solidFill>
              </a:defRPr>
            </a:lvl1pPr>
          </a:lstStyle>
          <a:p>
            <a:pPr>
              <a:defRPr/>
            </a:pPr>
            <a:r>
              <a:rPr lang="fr-FR"/>
              <a:t>///</a:t>
            </a:r>
            <a:r>
              <a:rPr lang="fr-FR" sz="1000"/>
              <a:t> </a:t>
            </a:r>
            <a:fld id="{57337115-2FF0-4EA6-854E-6EC62AF3A122}" type="slidenum">
              <a:rPr lang="fr-FR" sz="1000" smtClean="0"/>
              <a:pPr>
                <a:defRPr/>
              </a:pPr>
              <a:t>‹N°›</a:t>
            </a:fld>
            <a:endParaRPr lang="fr-FR" sz="1000"/>
          </a:p>
        </p:txBody>
      </p:sp>
      <p:sp>
        <p:nvSpPr>
          <p:cNvPr id="7" name="Espace réservé du pied de page 3"/>
          <p:cNvSpPr>
            <a:spLocks noGrp="1"/>
          </p:cNvSpPr>
          <p:nvPr>
            <p:ph type="ftr" sz="quarter" idx="11"/>
          </p:nvPr>
        </p:nvSpPr>
        <p:spPr/>
        <p:txBody>
          <a:bodyPr/>
          <a:lstStyle>
            <a:lvl1pPr algn="l">
              <a:defRPr sz="500">
                <a:solidFill>
                  <a:schemeClr val="accent5">
                    <a:lumMod val="50000"/>
                  </a:schemeClr>
                </a:solidFill>
              </a:defRPr>
            </a:lvl1pPr>
          </a:lstStyle>
          <a:p>
            <a:pPr>
              <a:defRPr/>
            </a:pPr>
            <a:r>
              <a:rPr lang="fr-FR"/>
              <a:t>xxxxx</a:t>
            </a:r>
          </a:p>
        </p:txBody>
      </p:sp>
      <p:sp>
        <p:nvSpPr>
          <p:cNvPr id="8" name="Espace réservé de la date 4"/>
          <p:cNvSpPr>
            <a:spLocks noGrp="1"/>
          </p:cNvSpPr>
          <p:nvPr>
            <p:ph type="dt" sz="half" idx="12"/>
          </p:nvPr>
        </p:nvSpPr>
        <p:spPr/>
        <p:txBody>
          <a:bodyPr/>
          <a:lstStyle>
            <a:lvl1pPr algn="l">
              <a:defRPr sz="500">
                <a:solidFill>
                  <a:schemeClr val="accent5">
                    <a:lumMod val="50000"/>
                  </a:schemeClr>
                </a:solidFill>
              </a:defRPr>
            </a:lvl1pPr>
          </a:lstStyle>
          <a:p>
            <a:pPr>
              <a:defRPr/>
            </a:pPr>
            <a:fld id="{AD8285B9-DBE3-4B10-BF79-3FF190ABC0A0}" type="datetime1">
              <a:rPr lang="fr-FR"/>
              <a:pPr>
                <a:defRPr/>
              </a:pPr>
              <a:t>15/06/2025</a:t>
            </a:fld>
            <a:endParaRPr lang="fr-FR" dirty="0"/>
          </a:p>
        </p:txBody>
      </p:sp>
    </p:spTree>
    <p:extLst>
      <p:ext uri="{BB962C8B-B14F-4D97-AF65-F5344CB8AC3E}">
        <p14:creationId xmlns:p14="http://schemas.microsoft.com/office/powerpoint/2010/main" val="3596929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rtie2">
    <p:spTree>
      <p:nvGrpSpPr>
        <p:cNvPr id="1" name=""/>
        <p:cNvGrpSpPr/>
        <p:nvPr/>
      </p:nvGrpSpPr>
      <p:grpSpPr>
        <a:xfrm>
          <a:off x="0" y="0"/>
          <a:ext cx="0" cy="0"/>
          <a:chOff x="0" y="0"/>
          <a:chExt cx="0" cy="0"/>
        </a:xfrm>
      </p:grpSpPr>
      <p:sp>
        <p:nvSpPr>
          <p:cNvPr id="29" name="Espace réservé pour une image  4"/>
          <p:cNvSpPr>
            <a:spLocks noGrp="1"/>
          </p:cNvSpPr>
          <p:nvPr>
            <p:ph type="pic" sz="quarter" idx="10"/>
          </p:nvPr>
        </p:nvSpPr>
        <p:spPr>
          <a:xfrm>
            <a:off x="1" y="0"/>
            <a:ext cx="9144000" cy="4716000"/>
          </a:xfrm>
          <a:prstGeom prst="rect">
            <a:avLst/>
          </a:prstGeom>
          <a:solidFill>
            <a:schemeClr val="bg1">
              <a:lumMod val="95000"/>
            </a:schemeClr>
          </a:solidFill>
        </p:spPr>
        <p:txBody>
          <a:bodyPr anchor="ctr" anchorCtr="0"/>
          <a:lstStyle>
            <a:lvl1pPr marL="0" indent="0" algn="ctr">
              <a:buFontTx/>
              <a:buNone/>
              <a:defRPr sz="1200"/>
            </a:lvl1pPr>
          </a:lstStyle>
          <a:p>
            <a:pPr lvl="0"/>
            <a:r>
              <a:rPr lang="es-ES" noProof="0"/>
              <a:t>Haga clic en el icono para agregar una imagen</a:t>
            </a:r>
            <a:endParaRPr lang="fr-FR" noProof="0"/>
          </a:p>
        </p:txBody>
      </p:sp>
      <p:sp>
        <p:nvSpPr>
          <p:cNvPr id="21" name="Title 1"/>
          <p:cNvSpPr>
            <a:spLocks noGrp="1"/>
          </p:cNvSpPr>
          <p:nvPr>
            <p:ph type="ctrTitle"/>
          </p:nvPr>
        </p:nvSpPr>
        <p:spPr>
          <a:xfrm>
            <a:off x="427892" y="2110323"/>
            <a:ext cx="8141949" cy="812530"/>
          </a:xfrm>
          <a:prstGeom prst="rect">
            <a:avLst/>
          </a:prstGeom>
        </p:spPr>
        <p:txBody>
          <a:bodyPr anchor="b">
            <a:noAutofit/>
          </a:bodyPr>
          <a:lstStyle>
            <a:lvl1pPr algn="l">
              <a:defRPr sz="2600" b="1" cap="all" baseline="0">
                <a:solidFill>
                  <a:schemeClr val="bg1"/>
                </a:solidFill>
              </a:defRPr>
            </a:lvl1pPr>
          </a:lstStyle>
          <a:p>
            <a:r>
              <a:rPr lang="es-ES"/>
              <a:t>Haga clic para modificar el estilo de título del patrón</a:t>
            </a:r>
            <a:endParaRPr lang="en-US" dirty="0"/>
          </a:p>
        </p:txBody>
      </p:sp>
      <p:sp>
        <p:nvSpPr>
          <p:cNvPr id="22" name="Subtitle 2"/>
          <p:cNvSpPr>
            <a:spLocks noGrp="1"/>
          </p:cNvSpPr>
          <p:nvPr>
            <p:ph type="subTitle" idx="1"/>
          </p:nvPr>
        </p:nvSpPr>
        <p:spPr>
          <a:xfrm>
            <a:off x="427892" y="2959895"/>
            <a:ext cx="8152581" cy="535531"/>
          </a:xfrm>
          <a:prstGeom prst="rect">
            <a:avLst/>
          </a:prstGeom>
        </p:spPr>
        <p:txBody>
          <a:bodyPr>
            <a:noAutofit/>
          </a:bodyPr>
          <a:lstStyle>
            <a:lvl1pPr marL="0" indent="0" algn="l">
              <a:buNone/>
              <a:defRPr sz="1600" cap="all" baseline="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s-ES"/>
              <a:t>Haga clic para modificar el estilo de subtítulo del patrón</a:t>
            </a:r>
            <a:endParaRPr lang="en-US" dirty="0"/>
          </a:p>
        </p:txBody>
      </p:sp>
      <p:sp>
        <p:nvSpPr>
          <p:cNvPr id="5" name="Slide Number Placeholder 5"/>
          <p:cNvSpPr>
            <a:spLocks noGrp="1"/>
          </p:cNvSpPr>
          <p:nvPr>
            <p:ph type="sldNum" sz="quarter" idx="11"/>
          </p:nvPr>
        </p:nvSpPr>
        <p:spPr>
          <a:xfrm>
            <a:off x="4763" y="4800600"/>
            <a:ext cx="582612" cy="274638"/>
          </a:xfrm>
          <a:prstGeom prst="rect">
            <a:avLst/>
          </a:prstGeom>
        </p:spPr>
        <p:txBody>
          <a:bodyPr/>
          <a:lstStyle>
            <a:lvl1pPr>
              <a:defRPr/>
            </a:lvl1pPr>
          </a:lstStyle>
          <a:p>
            <a:pPr>
              <a:defRPr/>
            </a:pPr>
            <a:r>
              <a:rPr lang="fr-FR"/>
              <a:t>///</a:t>
            </a:r>
            <a:r>
              <a:rPr lang="fr-FR" sz="1000"/>
              <a:t> </a:t>
            </a:r>
            <a:fld id="{0A15DC4B-CEDB-4CD0-B713-C4A340E39502}" type="slidenum">
              <a:rPr lang="fr-FR" sz="1000" smtClean="0"/>
              <a:pPr>
                <a:defRPr/>
              </a:pPr>
              <a:t>‹N°›</a:t>
            </a:fld>
            <a:endParaRPr lang="fr-FR" sz="1000"/>
          </a:p>
        </p:txBody>
      </p:sp>
      <p:sp>
        <p:nvSpPr>
          <p:cNvPr id="6" name="Espace réservé du pied de page 3"/>
          <p:cNvSpPr>
            <a:spLocks noGrp="1"/>
          </p:cNvSpPr>
          <p:nvPr>
            <p:ph type="ftr" sz="quarter" idx="12"/>
          </p:nvPr>
        </p:nvSpPr>
        <p:spPr>
          <a:xfrm>
            <a:off x="679450" y="4846638"/>
            <a:ext cx="2093913" cy="169862"/>
          </a:xfrm>
          <a:prstGeom prst="rect">
            <a:avLst/>
          </a:prstGeom>
        </p:spPr>
        <p:txBody>
          <a:bodyPr/>
          <a:lstStyle>
            <a:lvl1pPr>
              <a:defRPr/>
            </a:lvl1pPr>
          </a:lstStyle>
          <a:p>
            <a:pPr>
              <a:defRPr/>
            </a:pPr>
            <a:r>
              <a:rPr lang="fr-FR"/>
              <a:t>xxxxx</a:t>
            </a:r>
          </a:p>
        </p:txBody>
      </p:sp>
      <p:sp>
        <p:nvSpPr>
          <p:cNvPr id="7" name="Espace réservé de la date 4"/>
          <p:cNvSpPr>
            <a:spLocks noGrp="1"/>
          </p:cNvSpPr>
          <p:nvPr>
            <p:ph type="dt" sz="half" idx="13"/>
          </p:nvPr>
        </p:nvSpPr>
        <p:spPr>
          <a:xfrm>
            <a:off x="717550" y="4733925"/>
            <a:ext cx="2057400" cy="169863"/>
          </a:xfrm>
          <a:prstGeom prst="rect">
            <a:avLst/>
          </a:prstGeom>
        </p:spPr>
        <p:txBody>
          <a:bodyPr/>
          <a:lstStyle>
            <a:lvl1pPr>
              <a:defRPr/>
            </a:lvl1pPr>
          </a:lstStyle>
          <a:p>
            <a:pPr>
              <a:defRPr/>
            </a:pPr>
            <a:fld id="{EE7F9082-0A80-49DE-9FD3-25D90542ECF6}" type="datetime1">
              <a:rPr lang="fr-FR"/>
              <a:pPr>
                <a:defRPr/>
              </a:pPr>
              <a:t>15/06/2025</a:t>
            </a:fld>
            <a:endParaRPr lang="fr-FR" dirty="0"/>
          </a:p>
        </p:txBody>
      </p:sp>
    </p:spTree>
    <p:extLst>
      <p:ext uri="{BB962C8B-B14F-4D97-AF65-F5344CB8AC3E}">
        <p14:creationId xmlns:p14="http://schemas.microsoft.com/office/powerpoint/2010/main" val="24999153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re powerpoint">
    <p:spTree>
      <p:nvGrpSpPr>
        <p:cNvPr id="1" name=""/>
        <p:cNvGrpSpPr/>
        <p:nvPr/>
      </p:nvGrpSpPr>
      <p:grpSpPr>
        <a:xfrm>
          <a:off x="0" y="0"/>
          <a:ext cx="0" cy="0"/>
          <a:chOff x="0" y="0"/>
          <a:chExt cx="0" cy="0"/>
        </a:xfrm>
      </p:grpSpPr>
      <p:pic>
        <p:nvPicPr>
          <p:cNvPr id="4" name="Image 4" descr="Une image contenant extérieur, ciel, nature, homme&#10;&#10;&#10;&#10;Description générée automatiquement"/>
          <p:cNvPicPr>
            <a:picLocks/>
          </p:cNvPicPr>
          <p:nvPr userDrawn="1"/>
        </p:nvPicPr>
        <p:blipFill>
          <a:blip r:embed="rId2" cstate="screen">
            <a:extLst>
              <a:ext uri="{28A0092B-C50C-407E-A947-70E740481C1C}">
                <a14:useLocalDpi xmlns:a14="http://schemas.microsoft.com/office/drawing/2010/main"/>
              </a:ext>
            </a:extLst>
          </a:blip>
          <a:srcRect t="4291" b="3889"/>
          <a:stretch>
            <a:fillRect/>
          </a:stretch>
        </p:blipFill>
        <p:spPr bwMode="auto">
          <a:xfrm>
            <a:off x="0" y="0"/>
            <a:ext cx="9144000"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Connecteur droit 13"/>
          <p:cNvCxnSpPr/>
          <p:nvPr userDrawn="1"/>
        </p:nvCxnSpPr>
        <p:spPr>
          <a:xfrm>
            <a:off x="3897313" y="0"/>
            <a:ext cx="0" cy="2081213"/>
          </a:xfrm>
          <a:prstGeom prst="line">
            <a:avLst/>
          </a:prstGeom>
          <a:ln w="12700">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pic>
        <p:nvPicPr>
          <p:cNvPr id="6" name="Image 17"/>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41313" y="328613"/>
            <a:ext cx="17573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27892" y="2110323"/>
            <a:ext cx="8173847" cy="812530"/>
          </a:xfrm>
          <a:prstGeom prst="rect">
            <a:avLst/>
          </a:prstGeom>
        </p:spPr>
        <p:txBody>
          <a:bodyPr anchor="b">
            <a:noAutofit/>
          </a:bodyPr>
          <a:lstStyle>
            <a:lvl1pPr algn="l">
              <a:defRPr sz="2600" b="1" cap="all" baseline="0">
                <a:solidFill>
                  <a:schemeClr val="bg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427893" y="2959895"/>
            <a:ext cx="8173846" cy="535531"/>
          </a:xfrm>
          <a:prstGeom prst="rect">
            <a:avLst/>
          </a:prstGeom>
        </p:spPr>
        <p:txBody>
          <a:bodyPr>
            <a:noAutofit/>
          </a:bodyPr>
          <a:lstStyle>
            <a:lvl1pPr marL="0" indent="0" algn="l">
              <a:buNone/>
              <a:defRPr sz="1600" cap="all" baseline="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s-ES"/>
              <a:t>Haga clic para modificar el estilo de subtítulo del patrón</a:t>
            </a:r>
            <a:endParaRPr lang="en-US" dirty="0"/>
          </a:p>
        </p:txBody>
      </p:sp>
      <p:sp>
        <p:nvSpPr>
          <p:cNvPr id="7" name="Slide Number Placeholder 5"/>
          <p:cNvSpPr>
            <a:spLocks noGrp="1"/>
          </p:cNvSpPr>
          <p:nvPr>
            <p:ph type="sldNum" sz="quarter" idx="10"/>
          </p:nvPr>
        </p:nvSpPr>
        <p:spPr/>
        <p:txBody>
          <a:bodyPr/>
          <a:lstStyle>
            <a:lvl1pPr algn="l">
              <a:defRPr sz="900">
                <a:solidFill>
                  <a:schemeClr val="accent5">
                    <a:lumMod val="50000"/>
                  </a:schemeClr>
                </a:solidFill>
              </a:defRPr>
            </a:lvl1pPr>
          </a:lstStyle>
          <a:p>
            <a:pPr>
              <a:defRPr/>
            </a:pPr>
            <a:r>
              <a:rPr lang="fr-FR"/>
              <a:t>///</a:t>
            </a:r>
            <a:r>
              <a:rPr lang="fr-FR" sz="1000"/>
              <a:t> </a:t>
            </a:r>
            <a:fld id="{C0DCAEF9-E617-4615-BBDF-5EF9EFFC01AB}" type="slidenum">
              <a:rPr lang="fr-FR" sz="1000" smtClean="0"/>
              <a:pPr>
                <a:defRPr/>
              </a:pPr>
              <a:t>‹N°›</a:t>
            </a:fld>
            <a:endParaRPr lang="fr-FR" sz="1000"/>
          </a:p>
        </p:txBody>
      </p:sp>
      <p:sp>
        <p:nvSpPr>
          <p:cNvPr id="8" name="Espace réservé du pied de page 3"/>
          <p:cNvSpPr>
            <a:spLocks noGrp="1"/>
          </p:cNvSpPr>
          <p:nvPr>
            <p:ph type="ftr" sz="quarter" idx="11"/>
          </p:nvPr>
        </p:nvSpPr>
        <p:spPr/>
        <p:txBody>
          <a:bodyPr/>
          <a:lstStyle>
            <a:lvl1pPr algn="l">
              <a:defRPr sz="500">
                <a:solidFill>
                  <a:schemeClr val="accent5">
                    <a:lumMod val="50000"/>
                  </a:schemeClr>
                </a:solidFill>
              </a:defRPr>
            </a:lvl1pPr>
          </a:lstStyle>
          <a:p>
            <a:pPr>
              <a:defRPr/>
            </a:pPr>
            <a:r>
              <a:rPr lang="fr-FR"/>
              <a:t>xxxxx</a:t>
            </a:r>
          </a:p>
        </p:txBody>
      </p:sp>
      <p:sp>
        <p:nvSpPr>
          <p:cNvPr id="9" name="Espace réservé de la date 4"/>
          <p:cNvSpPr>
            <a:spLocks noGrp="1"/>
          </p:cNvSpPr>
          <p:nvPr>
            <p:ph type="dt" sz="half" idx="12"/>
          </p:nvPr>
        </p:nvSpPr>
        <p:spPr/>
        <p:txBody>
          <a:bodyPr/>
          <a:lstStyle>
            <a:lvl1pPr algn="l">
              <a:defRPr sz="500">
                <a:solidFill>
                  <a:schemeClr val="accent5">
                    <a:lumMod val="50000"/>
                  </a:schemeClr>
                </a:solidFill>
              </a:defRPr>
            </a:lvl1pPr>
          </a:lstStyle>
          <a:p>
            <a:pPr>
              <a:defRPr/>
            </a:pPr>
            <a:fld id="{D0620926-93BB-4E6E-8DFF-EDF35CE28024}" type="datetime1">
              <a:rPr lang="fr-FR"/>
              <a:pPr>
                <a:defRPr/>
              </a:pPr>
              <a:t>15/06/2025</a:t>
            </a:fld>
            <a:endParaRPr lang="fr-FR" dirty="0"/>
          </a:p>
        </p:txBody>
      </p:sp>
    </p:spTree>
    <p:extLst>
      <p:ext uri="{BB962C8B-B14F-4D97-AF65-F5344CB8AC3E}">
        <p14:creationId xmlns:p14="http://schemas.microsoft.com/office/powerpoint/2010/main" val="6373404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re powerpoint2">
    <p:spTree>
      <p:nvGrpSpPr>
        <p:cNvPr id="1" name=""/>
        <p:cNvGrpSpPr/>
        <p:nvPr/>
      </p:nvGrpSpPr>
      <p:grpSpPr>
        <a:xfrm>
          <a:off x="0" y="0"/>
          <a:ext cx="0" cy="0"/>
          <a:chOff x="0" y="0"/>
          <a:chExt cx="0" cy="0"/>
        </a:xfrm>
      </p:grpSpPr>
      <p:sp>
        <p:nvSpPr>
          <p:cNvPr id="19" name="Espace réservé pour une image  4"/>
          <p:cNvSpPr>
            <a:spLocks noGrp="1"/>
          </p:cNvSpPr>
          <p:nvPr>
            <p:ph type="pic" sz="quarter" idx="10"/>
          </p:nvPr>
        </p:nvSpPr>
        <p:spPr>
          <a:xfrm>
            <a:off x="1" y="0"/>
            <a:ext cx="9144000" cy="4716000"/>
          </a:xfrm>
          <a:prstGeom prst="rect">
            <a:avLst/>
          </a:prstGeom>
          <a:solidFill>
            <a:schemeClr val="bg1">
              <a:lumMod val="95000"/>
            </a:schemeClr>
          </a:solidFill>
        </p:spPr>
        <p:txBody>
          <a:bodyPr anchor="ctr" anchorCtr="0"/>
          <a:lstStyle>
            <a:lvl1pPr marL="0" indent="0" algn="ctr">
              <a:buFontTx/>
              <a:buNone/>
              <a:defRPr sz="1200"/>
            </a:lvl1pPr>
          </a:lstStyle>
          <a:p>
            <a:pPr lvl="0"/>
            <a:endParaRPr lang="fr-FR" noProof="0"/>
          </a:p>
        </p:txBody>
      </p:sp>
      <p:sp>
        <p:nvSpPr>
          <p:cNvPr id="20" name="Title 1"/>
          <p:cNvSpPr>
            <a:spLocks noGrp="1"/>
          </p:cNvSpPr>
          <p:nvPr>
            <p:ph type="ctrTitle"/>
          </p:nvPr>
        </p:nvSpPr>
        <p:spPr>
          <a:xfrm>
            <a:off x="427892" y="2110323"/>
            <a:ext cx="8099419" cy="812530"/>
          </a:xfrm>
          <a:prstGeom prst="rect">
            <a:avLst/>
          </a:prstGeom>
        </p:spPr>
        <p:txBody>
          <a:bodyPr anchor="b">
            <a:noAutofit/>
          </a:bodyPr>
          <a:lstStyle>
            <a:lvl1pPr algn="l">
              <a:defRPr sz="2600" b="1" cap="all" baseline="0">
                <a:solidFill>
                  <a:schemeClr val="bg1"/>
                </a:solidFill>
              </a:defRPr>
            </a:lvl1pPr>
          </a:lstStyle>
          <a:p>
            <a:r>
              <a:rPr lang="es-ES"/>
              <a:t>Haga clic para modificar el estilo de título del patrón</a:t>
            </a:r>
            <a:endParaRPr lang="en-US" dirty="0"/>
          </a:p>
        </p:txBody>
      </p:sp>
      <p:sp>
        <p:nvSpPr>
          <p:cNvPr id="21" name="Subtitle 2"/>
          <p:cNvSpPr>
            <a:spLocks noGrp="1"/>
          </p:cNvSpPr>
          <p:nvPr>
            <p:ph type="subTitle" idx="1"/>
          </p:nvPr>
        </p:nvSpPr>
        <p:spPr>
          <a:xfrm>
            <a:off x="427893" y="2959895"/>
            <a:ext cx="8099418" cy="535531"/>
          </a:xfrm>
          <a:prstGeom prst="rect">
            <a:avLst/>
          </a:prstGeom>
        </p:spPr>
        <p:txBody>
          <a:bodyPr>
            <a:noAutofit/>
          </a:bodyPr>
          <a:lstStyle>
            <a:lvl1pPr marL="0" indent="0" algn="l">
              <a:buNone/>
              <a:defRPr sz="1600" cap="all" baseline="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s-ES"/>
              <a:t>Haga clic para modificar el estilo de subtítulo del patrón</a:t>
            </a:r>
            <a:endParaRPr lang="en-US" dirty="0"/>
          </a:p>
        </p:txBody>
      </p:sp>
      <p:sp>
        <p:nvSpPr>
          <p:cNvPr id="5" name="Slide Number Placeholder 5"/>
          <p:cNvSpPr>
            <a:spLocks noGrp="1"/>
          </p:cNvSpPr>
          <p:nvPr>
            <p:ph type="sldNum" sz="quarter" idx="11"/>
          </p:nvPr>
        </p:nvSpPr>
        <p:spPr/>
        <p:txBody>
          <a:bodyPr/>
          <a:lstStyle>
            <a:lvl1pPr>
              <a:defRPr/>
            </a:lvl1pPr>
          </a:lstStyle>
          <a:p>
            <a:pPr>
              <a:defRPr/>
            </a:pPr>
            <a:r>
              <a:rPr lang="fr-FR"/>
              <a:t>///</a:t>
            </a:r>
            <a:r>
              <a:rPr lang="fr-FR" sz="1000"/>
              <a:t> </a:t>
            </a:r>
            <a:fld id="{9CA69804-7B74-4247-BDB6-4B99D6EED1FD}" type="slidenum">
              <a:rPr lang="fr-FR" sz="1000" smtClean="0"/>
              <a:pPr>
                <a:defRPr/>
              </a:pPr>
              <a:t>‹N°›</a:t>
            </a:fld>
            <a:endParaRPr lang="fr-FR" sz="1000"/>
          </a:p>
        </p:txBody>
      </p:sp>
      <p:sp>
        <p:nvSpPr>
          <p:cNvPr id="6" name="Espace réservé du pied de page 3"/>
          <p:cNvSpPr>
            <a:spLocks noGrp="1"/>
          </p:cNvSpPr>
          <p:nvPr>
            <p:ph type="ftr" sz="quarter" idx="12"/>
          </p:nvPr>
        </p:nvSpPr>
        <p:spPr/>
        <p:txBody>
          <a:bodyPr/>
          <a:lstStyle>
            <a:lvl1pPr>
              <a:defRPr/>
            </a:lvl1pPr>
          </a:lstStyle>
          <a:p>
            <a:pPr>
              <a:defRPr/>
            </a:pPr>
            <a:r>
              <a:rPr lang="fr-FR"/>
              <a:t>xxxxx</a:t>
            </a:r>
          </a:p>
        </p:txBody>
      </p:sp>
      <p:sp>
        <p:nvSpPr>
          <p:cNvPr id="7" name="Espace réservé de la date 4"/>
          <p:cNvSpPr>
            <a:spLocks noGrp="1"/>
          </p:cNvSpPr>
          <p:nvPr>
            <p:ph type="dt" sz="half" idx="13"/>
          </p:nvPr>
        </p:nvSpPr>
        <p:spPr/>
        <p:txBody>
          <a:bodyPr/>
          <a:lstStyle>
            <a:lvl1pPr>
              <a:defRPr/>
            </a:lvl1pPr>
          </a:lstStyle>
          <a:p>
            <a:pPr>
              <a:defRPr/>
            </a:pPr>
            <a:fld id="{32E18D44-92F8-4A09-822A-F74A05E48E21}" type="datetime1">
              <a:rPr lang="fr-FR"/>
              <a:pPr>
                <a:defRPr/>
              </a:pPr>
              <a:t>15/06/2025</a:t>
            </a:fld>
            <a:endParaRPr lang="fr-FR" dirty="0"/>
          </a:p>
        </p:txBody>
      </p:sp>
    </p:spTree>
    <p:extLst>
      <p:ext uri="{BB962C8B-B14F-4D97-AF65-F5344CB8AC3E}">
        <p14:creationId xmlns:p14="http://schemas.microsoft.com/office/powerpoint/2010/main" val="7095200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artie1">
    <p:spTree>
      <p:nvGrpSpPr>
        <p:cNvPr id="1" name=""/>
        <p:cNvGrpSpPr/>
        <p:nvPr/>
      </p:nvGrpSpPr>
      <p:grpSpPr>
        <a:xfrm>
          <a:off x="0" y="0"/>
          <a:ext cx="0" cy="0"/>
          <a:chOff x="0" y="0"/>
          <a:chExt cx="0" cy="0"/>
        </a:xfrm>
      </p:grpSpPr>
      <p:pic>
        <p:nvPicPr>
          <p:cNvPr id="4" name="Image 2" descr="Une image contenant montagne, ciel, extérieur, crépuscule&#10;&#10;&#10;&#10;Description générée automatiquement"/>
          <p:cNvPicPr>
            <a:picLocks/>
          </p:cNvPicPr>
          <p:nvPr userDrawn="1"/>
        </p:nvPicPr>
        <p:blipFill>
          <a:blip r:embed="rId2" cstate="screen">
            <a:extLst>
              <a:ext uri="{28A0092B-C50C-407E-A947-70E740481C1C}">
                <a14:useLocalDpi xmlns:a14="http://schemas.microsoft.com/office/drawing/2010/main"/>
              </a:ext>
            </a:extLst>
          </a:blip>
          <a:srcRect t="8684" b="13045"/>
          <a:stretch>
            <a:fillRect/>
          </a:stretch>
        </p:blipFill>
        <p:spPr bwMode="auto">
          <a:xfrm>
            <a:off x="0" y="0"/>
            <a:ext cx="9144000"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Connecteur droit 17"/>
          <p:cNvCxnSpPr/>
          <p:nvPr userDrawn="1"/>
        </p:nvCxnSpPr>
        <p:spPr>
          <a:xfrm>
            <a:off x="2076450" y="-14288"/>
            <a:ext cx="0" cy="2016126"/>
          </a:xfrm>
          <a:prstGeom prst="line">
            <a:avLst/>
          </a:prstGeom>
          <a:ln w="12700">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cxnSp>
        <p:nvCxnSpPr>
          <p:cNvPr id="6" name="Connecteur droit 18"/>
          <p:cNvCxnSpPr>
            <a:cxnSpLocks/>
          </p:cNvCxnSpPr>
          <p:nvPr userDrawn="1"/>
        </p:nvCxnSpPr>
        <p:spPr>
          <a:xfrm flipV="1">
            <a:off x="5688013" y="3362325"/>
            <a:ext cx="0" cy="1362075"/>
          </a:xfrm>
          <a:prstGeom prst="line">
            <a:avLst/>
          </a:prstGeom>
          <a:ln w="12700">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sp>
        <p:nvSpPr>
          <p:cNvPr id="23" name="Title 1"/>
          <p:cNvSpPr>
            <a:spLocks noGrp="1"/>
          </p:cNvSpPr>
          <p:nvPr>
            <p:ph type="ctrTitle"/>
          </p:nvPr>
        </p:nvSpPr>
        <p:spPr>
          <a:xfrm>
            <a:off x="427892" y="2110323"/>
            <a:ext cx="8035623" cy="812530"/>
          </a:xfrm>
          <a:prstGeom prst="rect">
            <a:avLst/>
          </a:prstGeom>
        </p:spPr>
        <p:txBody>
          <a:bodyPr anchor="b">
            <a:noAutofit/>
          </a:bodyPr>
          <a:lstStyle>
            <a:lvl1pPr algn="l">
              <a:defRPr sz="2600" b="1" cap="all" baseline="0">
                <a:solidFill>
                  <a:schemeClr val="bg1"/>
                </a:solidFill>
              </a:defRPr>
            </a:lvl1pPr>
          </a:lstStyle>
          <a:p>
            <a:r>
              <a:rPr lang="es-ES"/>
              <a:t>Haga clic para modificar el estilo de título del patrón</a:t>
            </a:r>
            <a:endParaRPr lang="en-US" dirty="0"/>
          </a:p>
        </p:txBody>
      </p:sp>
      <p:sp>
        <p:nvSpPr>
          <p:cNvPr id="24" name="Subtitle 2"/>
          <p:cNvSpPr>
            <a:spLocks noGrp="1"/>
          </p:cNvSpPr>
          <p:nvPr>
            <p:ph type="subTitle" idx="1"/>
          </p:nvPr>
        </p:nvSpPr>
        <p:spPr>
          <a:xfrm>
            <a:off x="427893" y="2959895"/>
            <a:ext cx="8035622" cy="535531"/>
          </a:xfrm>
          <a:prstGeom prst="rect">
            <a:avLst/>
          </a:prstGeom>
        </p:spPr>
        <p:txBody>
          <a:bodyPr>
            <a:noAutofit/>
          </a:bodyPr>
          <a:lstStyle>
            <a:lvl1pPr marL="0" indent="0" algn="l">
              <a:buNone/>
              <a:defRPr sz="1600" cap="all" baseline="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s-ES"/>
              <a:t>Haga clic para modificar el estilo de subtítulo del patrón</a:t>
            </a:r>
            <a:endParaRPr lang="en-US" dirty="0"/>
          </a:p>
        </p:txBody>
      </p:sp>
      <p:sp>
        <p:nvSpPr>
          <p:cNvPr id="7" name="Slide Number Placeholder 5"/>
          <p:cNvSpPr>
            <a:spLocks noGrp="1"/>
          </p:cNvSpPr>
          <p:nvPr>
            <p:ph type="sldNum" sz="quarter" idx="10"/>
          </p:nvPr>
        </p:nvSpPr>
        <p:spPr/>
        <p:txBody>
          <a:bodyPr/>
          <a:lstStyle>
            <a:lvl1pPr algn="l">
              <a:defRPr sz="900">
                <a:solidFill>
                  <a:schemeClr val="accent5">
                    <a:lumMod val="50000"/>
                  </a:schemeClr>
                </a:solidFill>
              </a:defRPr>
            </a:lvl1pPr>
          </a:lstStyle>
          <a:p>
            <a:pPr>
              <a:defRPr/>
            </a:pPr>
            <a:r>
              <a:rPr lang="fr-FR"/>
              <a:t>///</a:t>
            </a:r>
            <a:r>
              <a:rPr lang="fr-FR" sz="1000"/>
              <a:t> </a:t>
            </a:r>
            <a:fld id="{EC9D5C13-ECF4-4DF3-9803-39BEBCB27F89}" type="slidenum">
              <a:rPr lang="fr-FR" sz="1000" smtClean="0"/>
              <a:pPr>
                <a:defRPr/>
              </a:pPr>
              <a:t>‹N°›</a:t>
            </a:fld>
            <a:endParaRPr lang="fr-FR" sz="1000"/>
          </a:p>
        </p:txBody>
      </p:sp>
      <p:sp>
        <p:nvSpPr>
          <p:cNvPr id="8" name="Espace réservé du pied de page 3"/>
          <p:cNvSpPr>
            <a:spLocks noGrp="1"/>
          </p:cNvSpPr>
          <p:nvPr>
            <p:ph type="ftr" sz="quarter" idx="11"/>
          </p:nvPr>
        </p:nvSpPr>
        <p:spPr/>
        <p:txBody>
          <a:bodyPr/>
          <a:lstStyle>
            <a:lvl1pPr algn="l">
              <a:defRPr sz="500">
                <a:solidFill>
                  <a:schemeClr val="accent5">
                    <a:lumMod val="50000"/>
                  </a:schemeClr>
                </a:solidFill>
              </a:defRPr>
            </a:lvl1pPr>
          </a:lstStyle>
          <a:p>
            <a:pPr>
              <a:defRPr/>
            </a:pPr>
            <a:r>
              <a:rPr lang="fr-FR"/>
              <a:t>xxxxx</a:t>
            </a:r>
          </a:p>
        </p:txBody>
      </p:sp>
      <p:sp>
        <p:nvSpPr>
          <p:cNvPr id="9" name="Espace réservé de la date 4"/>
          <p:cNvSpPr>
            <a:spLocks noGrp="1"/>
          </p:cNvSpPr>
          <p:nvPr>
            <p:ph type="dt" sz="half" idx="12"/>
          </p:nvPr>
        </p:nvSpPr>
        <p:spPr/>
        <p:txBody>
          <a:bodyPr/>
          <a:lstStyle>
            <a:lvl1pPr algn="l">
              <a:defRPr sz="500">
                <a:solidFill>
                  <a:schemeClr val="accent5">
                    <a:lumMod val="50000"/>
                  </a:schemeClr>
                </a:solidFill>
              </a:defRPr>
            </a:lvl1pPr>
          </a:lstStyle>
          <a:p>
            <a:pPr>
              <a:defRPr/>
            </a:pPr>
            <a:fld id="{11E94D93-315E-482A-874A-57A9916EAE4C}" type="datetime1">
              <a:rPr lang="fr-FR"/>
              <a:pPr>
                <a:defRPr/>
              </a:pPr>
              <a:t>15/06/2025</a:t>
            </a:fld>
            <a:endParaRPr lang="fr-FR" dirty="0"/>
          </a:p>
        </p:txBody>
      </p:sp>
    </p:spTree>
    <p:extLst>
      <p:ext uri="{BB962C8B-B14F-4D97-AF65-F5344CB8AC3E}">
        <p14:creationId xmlns:p14="http://schemas.microsoft.com/office/powerpoint/2010/main" val="41836053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artie2">
    <p:spTree>
      <p:nvGrpSpPr>
        <p:cNvPr id="1" name=""/>
        <p:cNvGrpSpPr/>
        <p:nvPr/>
      </p:nvGrpSpPr>
      <p:grpSpPr>
        <a:xfrm>
          <a:off x="0" y="0"/>
          <a:ext cx="0" cy="0"/>
          <a:chOff x="0" y="0"/>
          <a:chExt cx="0" cy="0"/>
        </a:xfrm>
      </p:grpSpPr>
      <p:sp>
        <p:nvSpPr>
          <p:cNvPr id="29" name="Espace réservé pour une image  4"/>
          <p:cNvSpPr>
            <a:spLocks noGrp="1"/>
          </p:cNvSpPr>
          <p:nvPr>
            <p:ph type="pic" sz="quarter" idx="10"/>
          </p:nvPr>
        </p:nvSpPr>
        <p:spPr>
          <a:xfrm>
            <a:off x="1" y="0"/>
            <a:ext cx="9144000" cy="4716000"/>
          </a:xfrm>
          <a:prstGeom prst="rect">
            <a:avLst/>
          </a:prstGeom>
          <a:solidFill>
            <a:schemeClr val="bg1">
              <a:lumMod val="95000"/>
            </a:schemeClr>
          </a:solidFill>
        </p:spPr>
        <p:txBody>
          <a:bodyPr anchor="ctr" anchorCtr="0"/>
          <a:lstStyle>
            <a:lvl1pPr marL="0" indent="0" algn="ctr">
              <a:buFontTx/>
              <a:buNone/>
              <a:defRPr sz="1200"/>
            </a:lvl1pPr>
          </a:lstStyle>
          <a:p>
            <a:pPr lvl="0"/>
            <a:endParaRPr lang="fr-FR" noProof="0"/>
          </a:p>
        </p:txBody>
      </p:sp>
      <p:sp>
        <p:nvSpPr>
          <p:cNvPr id="21" name="Title 1"/>
          <p:cNvSpPr>
            <a:spLocks noGrp="1"/>
          </p:cNvSpPr>
          <p:nvPr>
            <p:ph type="ctrTitle"/>
          </p:nvPr>
        </p:nvSpPr>
        <p:spPr>
          <a:xfrm>
            <a:off x="427893" y="2110323"/>
            <a:ext cx="8088786" cy="812530"/>
          </a:xfrm>
          <a:prstGeom prst="rect">
            <a:avLst/>
          </a:prstGeom>
        </p:spPr>
        <p:txBody>
          <a:bodyPr anchor="b">
            <a:noAutofit/>
          </a:bodyPr>
          <a:lstStyle>
            <a:lvl1pPr algn="l">
              <a:defRPr sz="2600" b="1" cap="all" baseline="0">
                <a:solidFill>
                  <a:schemeClr val="bg1"/>
                </a:solidFill>
              </a:defRPr>
            </a:lvl1pPr>
          </a:lstStyle>
          <a:p>
            <a:r>
              <a:rPr lang="es-ES"/>
              <a:t>Haga clic para modificar el estilo de título del patrón</a:t>
            </a:r>
            <a:endParaRPr lang="en-US" dirty="0"/>
          </a:p>
        </p:txBody>
      </p:sp>
      <p:sp>
        <p:nvSpPr>
          <p:cNvPr id="22" name="Subtitle 2"/>
          <p:cNvSpPr>
            <a:spLocks noGrp="1"/>
          </p:cNvSpPr>
          <p:nvPr>
            <p:ph type="subTitle" idx="1"/>
          </p:nvPr>
        </p:nvSpPr>
        <p:spPr>
          <a:xfrm>
            <a:off x="427893" y="2959895"/>
            <a:ext cx="8088786" cy="535531"/>
          </a:xfrm>
          <a:prstGeom prst="rect">
            <a:avLst/>
          </a:prstGeom>
        </p:spPr>
        <p:txBody>
          <a:bodyPr>
            <a:noAutofit/>
          </a:bodyPr>
          <a:lstStyle>
            <a:lvl1pPr marL="0" indent="0" algn="l">
              <a:buNone/>
              <a:defRPr sz="1600" cap="all" baseline="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s-ES"/>
              <a:t>Haga clic para modificar el estilo de subtítulo del patrón</a:t>
            </a:r>
            <a:endParaRPr lang="en-US" dirty="0"/>
          </a:p>
        </p:txBody>
      </p:sp>
      <p:sp>
        <p:nvSpPr>
          <p:cNvPr id="5" name="Slide Number Placeholder 5"/>
          <p:cNvSpPr>
            <a:spLocks noGrp="1"/>
          </p:cNvSpPr>
          <p:nvPr>
            <p:ph type="sldNum" sz="quarter" idx="11"/>
          </p:nvPr>
        </p:nvSpPr>
        <p:spPr/>
        <p:txBody>
          <a:bodyPr/>
          <a:lstStyle>
            <a:lvl1pPr>
              <a:defRPr/>
            </a:lvl1pPr>
          </a:lstStyle>
          <a:p>
            <a:pPr>
              <a:defRPr/>
            </a:pPr>
            <a:r>
              <a:rPr lang="fr-FR"/>
              <a:t>///</a:t>
            </a:r>
            <a:r>
              <a:rPr lang="fr-FR" sz="1000"/>
              <a:t> </a:t>
            </a:r>
            <a:fld id="{2EBC98CC-B121-4913-A237-549BAC4FF57F}" type="slidenum">
              <a:rPr lang="fr-FR" sz="1000" smtClean="0"/>
              <a:pPr>
                <a:defRPr/>
              </a:pPr>
              <a:t>‹N°›</a:t>
            </a:fld>
            <a:endParaRPr lang="fr-FR" sz="1000"/>
          </a:p>
        </p:txBody>
      </p:sp>
      <p:sp>
        <p:nvSpPr>
          <p:cNvPr id="6" name="Espace réservé du pied de page 3"/>
          <p:cNvSpPr>
            <a:spLocks noGrp="1"/>
          </p:cNvSpPr>
          <p:nvPr>
            <p:ph type="ftr" sz="quarter" idx="12"/>
          </p:nvPr>
        </p:nvSpPr>
        <p:spPr/>
        <p:txBody>
          <a:bodyPr/>
          <a:lstStyle>
            <a:lvl1pPr>
              <a:defRPr/>
            </a:lvl1pPr>
          </a:lstStyle>
          <a:p>
            <a:pPr>
              <a:defRPr/>
            </a:pPr>
            <a:r>
              <a:rPr lang="fr-FR"/>
              <a:t>xxxxx</a:t>
            </a:r>
          </a:p>
        </p:txBody>
      </p:sp>
      <p:sp>
        <p:nvSpPr>
          <p:cNvPr id="7" name="Espace réservé de la date 4"/>
          <p:cNvSpPr>
            <a:spLocks noGrp="1"/>
          </p:cNvSpPr>
          <p:nvPr>
            <p:ph type="dt" sz="half" idx="13"/>
          </p:nvPr>
        </p:nvSpPr>
        <p:spPr/>
        <p:txBody>
          <a:bodyPr/>
          <a:lstStyle>
            <a:lvl1pPr>
              <a:defRPr/>
            </a:lvl1pPr>
          </a:lstStyle>
          <a:p>
            <a:pPr>
              <a:defRPr/>
            </a:pPr>
            <a:fld id="{CF5FE118-2A71-4EDF-97E0-6D0DBEDD0A09}" type="datetime1">
              <a:rPr lang="fr-FR"/>
              <a:pPr>
                <a:defRPr/>
              </a:pPr>
              <a:t>15/06/2025</a:t>
            </a:fld>
            <a:endParaRPr lang="fr-FR" dirty="0"/>
          </a:p>
        </p:txBody>
      </p:sp>
    </p:spTree>
    <p:extLst>
      <p:ext uri="{BB962C8B-B14F-4D97-AF65-F5344CB8AC3E}">
        <p14:creationId xmlns:p14="http://schemas.microsoft.com/office/powerpoint/2010/main" val="19657324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Rectangle 1"/>
          <p:cNvSpPr/>
          <p:nvPr userDrawn="1"/>
        </p:nvSpPr>
        <p:spPr>
          <a:xfrm>
            <a:off x="0" y="0"/>
            <a:ext cx="9144000" cy="4719600"/>
          </a:xfrm>
          <a:prstGeom prst="rect">
            <a:avLst/>
          </a:prstGeom>
          <a:blipFill>
            <a:blip r:embed="rId2" cstate="email">
              <a:extLst>
                <a:ext uri="{28A0092B-C50C-407E-A947-70E740481C1C}">
                  <a14:useLocalDpi xmlns:a14="http://schemas.microsoft.com/office/drawing/2010/main"/>
                </a:ext>
              </a:extLst>
            </a:blip>
            <a:srcRect/>
            <a:stretch>
              <a:fillRect l="-400" t="-977" r="-400" b="-6508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fontAlgn="auto">
              <a:spcBef>
                <a:spcPts val="0"/>
              </a:spcBef>
              <a:spcAft>
                <a:spcPts val="0"/>
              </a:spcAft>
              <a:defRPr/>
            </a:pPr>
            <a:endParaRPr lang="fr-FR"/>
          </a:p>
        </p:txBody>
      </p:sp>
      <p:cxnSp>
        <p:nvCxnSpPr>
          <p:cNvPr id="3" name="Connecteur droit 10"/>
          <p:cNvCxnSpPr>
            <a:cxnSpLocks/>
          </p:cNvCxnSpPr>
          <p:nvPr userDrawn="1"/>
        </p:nvCxnSpPr>
        <p:spPr>
          <a:xfrm>
            <a:off x="1131888" y="0"/>
            <a:ext cx="0" cy="487363"/>
          </a:xfrm>
          <a:prstGeom prst="line">
            <a:avLst/>
          </a:prstGeom>
          <a:ln w="12700">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sp>
        <p:nvSpPr>
          <p:cNvPr id="4" name="ZoneTexte 5"/>
          <p:cNvSpPr txBox="1">
            <a:spLocks noChangeArrowheads="1"/>
          </p:cNvSpPr>
          <p:nvPr userDrawn="1"/>
        </p:nvSpPr>
        <p:spPr bwMode="auto">
          <a:xfrm>
            <a:off x="642938" y="614363"/>
            <a:ext cx="78105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5613" fontAlgn="base">
              <a:spcBef>
                <a:spcPct val="0"/>
              </a:spcBef>
              <a:spcAft>
                <a:spcPct val="0"/>
              </a:spcAft>
              <a:defRPr>
                <a:solidFill>
                  <a:schemeClr val="tx1"/>
                </a:solidFill>
                <a:latin typeface="Arial" charset="0"/>
              </a:defRPr>
            </a:lvl6pPr>
            <a:lvl7pPr marL="2971800" indent="-228600" defTabSz="455613" fontAlgn="base">
              <a:spcBef>
                <a:spcPct val="0"/>
              </a:spcBef>
              <a:spcAft>
                <a:spcPct val="0"/>
              </a:spcAft>
              <a:defRPr>
                <a:solidFill>
                  <a:schemeClr val="tx1"/>
                </a:solidFill>
                <a:latin typeface="Arial" charset="0"/>
              </a:defRPr>
            </a:lvl7pPr>
            <a:lvl8pPr marL="3429000" indent="-228600" defTabSz="455613" fontAlgn="base">
              <a:spcBef>
                <a:spcPct val="0"/>
              </a:spcBef>
              <a:spcAft>
                <a:spcPct val="0"/>
              </a:spcAft>
              <a:defRPr>
                <a:solidFill>
                  <a:schemeClr val="tx1"/>
                </a:solidFill>
                <a:latin typeface="Arial" charset="0"/>
              </a:defRPr>
            </a:lvl8pPr>
            <a:lvl9pPr marL="3886200" indent="-228600" defTabSz="455613" fontAlgn="base">
              <a:spcBef>
                <a:spcPct val="0"/>
              </a:spcBef>
              <a:spcAft>
                <a:spcPct val="0"/>
              </a:spcAft>
              <a:defRPr>
                <a:solidFill>
                  <a:schemeClr val="tx1"/>
                </a:solidFill>
                <a:latin typeface="Arial" charset="0"/>
              </a:defRPr>
            </a:lvl9pPr>
          </a:lstStyle>
          <a:p>
            <a:pPr>
              <a:defRPr/>
            </a:pPr>
            <a:r>
              <a:rPr lang="fr-FR" altLang="es-ES" sz="3000" b="1">
                <a:solidFill>
                  <a:schemeClr val="bg1"/>
                </a:solidFill>
              </a:rPr>
              <a:t>TABLE OF CONTENTS</a:t>
            </a:r>
          </a:p>
        </p:txBody>
      </p:sp>
      <p:sp>
        <p:nvSpPr>
          <p:cNvPr id="5" name="Slide Number Placeholder 5"/>
          <p:cNvSpPr>
            <a:spLocks noGrp="1"/>
          </p:cNvSpPr>
          <p:nvPr>
            <p:ph type="sldNum" sz="quarter" idx="10"/>
          </p:nvPr>
        </p:nvSpPr>
        <p:spPr/>
        <p:txBody>
          <a:bodyPr/>
          <a:lstStyle>
            <a:lvl1pPr algn="l">
              <a:defRPr sz="900">
                <a:solidFill>
                  <a:schemeClr val="accent5">
                    <a:lumMod val="50000"/>
                  </a:schemeClr>
                </a:solidFill>
              </a:defRPr>
            </a:lvl1pPr>
          </a:lstStyle>
          <a:p>
            <a:pPr>
              <a:defRPr/>
            </a:pPr>
            <a:r>
              <a:rPr lang="fr-FR"/>
              <a:t>///</a:t>
            </a:r>
            <a:r>
              <a:rPr lang="fr-FR" sz="1000"/>
              <a:t> </a:t>
            </a:r>
            <a:fld id="{E19EE4EC-6860-4C63-BE44-1B5D87D599A3}" type="slidenum">
              <a:rPr lang="fr-FR" sz="1000" smtClean="0"/>
              <a:pPr>
                <a:defRPr/>
              </a:pPr>
              <a:t>‹N°›</a:t>
            </a:fld>
            <a:endParaRPr lang="fr-FR" sz="1000"/>
          </a:p>
        </p:txBody>
      </p:sp>
      <p:sp>
        <p:nvSpPr>
          <p:cNvPr id="6" name="Espace réservé du pied de page 3"/>
          <p:cNvSpPr>
            <a:spLocks noGrp="1"/>
          </p:cNvSpPr>
          <p:nvPr>
            <p:ph type="ftr" sz="quarter" idx="11"/>
          </p:nvPr>
        </p:nvSpPr>
        <p:spPr/>
        <p:txBody>
          <a:bodyPr/>
          <a:lstStyle>
            <a:lvl1pPr algn="l">
              <a:defRPr sz="500">
                <a:solidFill>
                  <a:schemeClr val="accent5">
                    <a:lumMod val="50000"/>
                  </a:schemeClr>
                </a:solidFill>
              </a:defRPr>
            </a:lvl1pPr>
          </a:lstStyle>
          <a:p>
            <a:pPr>
              <a:defRPr/>
            </a:pPr>
            <a:r>
              <a:rPr lang="fr-FR"/>
              <a:t>xxxxx</a:t>
            </a:r>
          </a:p>
        </p:txBody>
      </p:sp>
      <p:sp>
        <p:nvSpPr>
          <p:cNvPr id="7" name="Espace réservé de la date 4"/>
          <p:cNvSpPr>
            <a:spLocks noGrp="1"/>
          </p:cNvSpPr>
          <p:nvPr>
            <p:ph type="dt" sz="half" idx="12"/>
          </p:nvPr>
        </p:nvSpPr>
        <p:spPr/>
        <p:txBody>
          <a:bodyPr/>
          <a:lstStyle>
            <a:lvl1pPr algn="l">
              <a:defRPr sz="500">
                <a:solidFill>
                  <a:schemeClr val="accent5">
                    <a:lumMod val="50000"/>
                  </a:schemeClr>
                </a:solidFill>
              </a:defRPr>
            </a:lvl1pPr>
          </a:lstStyle>
          <a:p>
            <a:pPr>
              <a:defRPr/>
            </a:pPr>
            <a:fld id="{77B15658-03D1-47FE-A5C2-7918CC04B422}" type="datetime1">
              <a:rPr lang="fr-FR"/>
              <a:pPr>
                <a:defRPr/>
              </a:pPr>
              <a:t>15/06/2025</a:t>
            </a:fld>
            <a:endParaRPr lang="fr-FR" dirty="0"/>
          </a:p>
        </p:txBody>
      </p:sp>
    </p:spTree>
    <p:extLst>
      <p:ext uri="{BB962C8B-B14F-4D97-AF65-F5344CB8AC3E}">
        <p14:creationId xmlns:p14="http://schemas.microsoft.com/office/powerpoint/2010/main" val="33177729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re et contenu 1">
    <p:spTree>
      <p:nvGrpSpPr>
        <p:cNvPr id="1" name=""/>
        <p:cNvGrpSpPr/>
        <p:nvPr/>
      </p:nvGrpSpPr>
      <p:grpSpPr>
        <a:xfrm>
          <a:off x="0" y="0"/>
          <a:ext cx="0" cy="0"/>
          <a:chOff x="0" y="0"/>
          <a:chExt cx="0" cy="0"/>
        </a:xfrm>
      </p:grpSpPr>
      <p:cxnSp>
        <p:nvCxnSpPr>
          <p:cNvPr id="4" name="Connecteur droit 23"/>
          <p:cNvCxnSpPr>
            <a:cxnSpLocks/>
          </p:cNvCxnSpPr>
          <p:nvPr userDrawn="1"/>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sp>
        <p:nvSpPr>
          <p:cNvPr id="12" name="Espace réservé du texte 11"/>
          <p:cNvSpPr>
            <a:spLocks noGrp="1"/>
          </p:cNvSpPr>
          <p:nvPr>
            <p:ph type="body" sz="quarter" idx="10"/>
          </p:nvPr>
        </p:nvSpPr>
        <p:spPr>
          <a:xfrm>
            <a:off x="415925" y="787400"/>
            <a:ext cx="8312439" cy="3773488"/>
          </a:xfrm>
        </p:spPr>
        <p:txBody>
          <a:bodyPr/>
          <a:lstStyle>
            <a:lvl1pPr marL="171442" marR="0" indent="-171442" algn="l" defTabSz="685766" rtl="0" eaLnBrk="1" fontAlgn="auto" latinLnBrk="0" hangingPunct="1">
              <a:lnSpc>
                <a:spcPct val="100000"/>
              </a:lnSpc>
              <a:spcBef>
                <a:spcPts val="750"/>
              </a:spcBef>
              <a:spcAft>
                <a:spcPts val="400"/>
              </a:spcAft>
              <a:buClrTx/>
              <a:buSzTx/>
              <a:buFontTx/>
              <a:buBlip>
                <a:blip r:embed="rId2"/>
              </a:buBlip>
              <a:tabLst/>
              <a:defRPr cap="none"/>
            </a:lvl1pPr>
            <a:lvl2pPr marL="133350" marR="0" indent="-128588" algn="l" defTabSz="685766" rtl="0" eaLnBrk="1" fontAlgn="auto" latinLnBrk="0" hangingPunct="1">
              <a:lnSpc>
                <a:spcPct val="100000"/>
              </a:lnSpc>
              <a:spcBef>
                <a:spcPts val="500"/>
              </a:spcBef>
              <a:spcAft>
                <a:spcPts val="0"/>
              </a:spcAft>
              <a:buClrTx/>
              <a:buSzTx/>
              <a:buFontTx/>
              <a:buBlip>
                <a:blip r:embed="rId3"/>
              </a:buBlip>
              <a:tabLst/>
              <a:defRPr/>
            </a:lvl2pPr>
            <a:lvl3pPr marL="268288" marR="0" indent="-134938" algn="l" defTabSz="685766" rtl="0" eaLnBrk="1" fontAlgn="auto" latinLnBrk="0" hangingPunct="1">
              <a:lnSpc>
                <a:spcPct val="100000"/>
              </a:lnSpc>
              <a:spcBef>
                <a:spcPts val="0"/>
              </a:spcBef>
              <a:spcAft>
                <a:spcPts val="0"/>
              </a:spcAft>
              <a:buClr>
                <a:srgbClr val="242A75"/>
              </a:buClr>
              <a:buSzTx/>
              <a:buFont typeface="Wingdings" pitchFamily="2" charset="2"/>
              <a:buChar char="§"/>
              <a:tabLst/>
              <a:defRPr/>
            </a:lvl3pPr>
            <a:lvl4pPr marL="400050" marR="0" indent="-131763" algn="l" defTabSz="685766" rtl="0" eaLnBrk="1" fontAlgn="auto" latinLnBrk="0" hangingPunct="1">
              <a:lnSpc>
                <a:spcPct val="100000"/>
              </a:lnSpc>
              <a:spcBef>
                <a:spcPts val="200"/>
              </a:spcBef>
              <a:spcAft>
                <a:spcPts val="0"/>
              </a:spcAft>
              <a:buClr>
                <a:srgbClr val="242A75"/>
              </a:buClr>
              <a:buSzTx/>
              <a:buFont typeface="Wingdings" pitchFamily="2" charset="2"/>
              <a:buChar char="§"/>
              <a:tabLst/>
              <a:defRPr/>
            </a:lvl4pPr>
            <a:lvl5pPr marL="536575" marR="0" indent="-136525" algn="l" defTabSz="685766" rtl="0" eaLnBrk="1" fontAlgn="auto" latinLnBrk="0" hangingPunct="1">
              <a:lnSpc>
                <a:spcPct val="90000"/>
              </a:lnSpc>
              <a:spcBef>
                <a:spcPts val="375"/>
              </a:spcBef>
              <a:spcAft>
                <a:spcPts val="0"/>
              </a:spcAft>
              <a:buClr>
                <a:srgbClr val="242A75"/>
              </a:buClr>
              <a:buSzTx/>
              <a:buFont typeface="Wingdings" pitchFamily="2" charset="2"/>
              <a:buChar char="§"/>
              <a:tabLst/>
              <a:defRPr/>
            </a:lvl5p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fr-FR" noProof="0" dirty="0"/>
          </a:p>
        </p:txBody>
      </p:sp>
      <p:sp>
        <p:nvSpPr>
          <p:cNvPr id="2" name="Title 1"/>
          <p:cNvSpPr>
            <a:spLocks noGrp="1"/>
          </p:cNvSpPr>
          <p:nvPr>
            <p:ph type="title"/>
          </p:nvPr>
        </p:nvSpPr>
        <p:spPr>
          <a:xfrm>
            <a:off x="419328" y="174692"/>
            <a:ext cx="8309035" cy="369332"/>
          </a:xfrm>
          <a:prstGeom prst="rect">
            <a:avLst/>
          </a:prstGeom>
        </p:spPr>
        <p:txBody>
          <a:bodyPr/>
          <a:lstStyle/>
          <a:p>
            <a:r>
              <a:rPr lang="es-ES"/>
              <a:t>Haga clic para modificar el estilo de título del patrón</a:t>
            </a:r>
            <a:endParaRPr lang="en-US" dirty="0"/>
          </a:p>
        </p:txBody>
      </p:sp>
      <p:sp>
        <p:nvSpPr>
          <p:cNvPr id="5" name="Slide Number Placeholder 5"/>
          <p:cNvSpPr>
            <a:spLocks noGrp="1"/>
          </p:cNvSpPr>
          <p:nvPr>
            <p:ph type="sldNum" sz="quarter" idx="11"/>
          </p:nvPr>
        </p:nvSpPr>
        <p:spPr/>
        <p:txBody>
          <a:bodyPr/>
          <a:lstStyle>
            <a:lvl1pPr algn="l">
              <a:defRPr sz="900">
                <a:solidFill>
                  <a:schemeClr val="accent5">
                    <a:lumMod val="50000"/>
                  </a:schemeClr>
                </a:solidFill>
              </a:defRPr>
            </a:lvl1pPr>
          </a:lstStyle>
          <a:p>
            <a:pPr>
              <a:defRPr/>
            </a:pPr>
            <a:r>
              <a:rPr lang="fr-FR"/>
              <a:t>///</a:t>
            </a:r>
            <a:r>
              <a:rPr lang="fr-FR" sz="1000"/>
              <a:t> </a:t>
            </a:r>
            <a:fld id="{CEE05A23-2A6D-4632-9B1B-65A222876F35}" type="slidenum">
              <a:rPr lang="fr-FR" sz="1000" smtClean="0"/>
              <a:pPr>
                <a:defRPr/>
              </a:pPr>
              <a:t>‹N°›</a:t>
            </a:fld>
            <a:endParaRPr lang="fr-FR" sz="1000"/>
          </a:p>
        </p:txBody>
      </p:sp>
      <p:sp>
        <p:nvSpPr>
          <p:cNvPr id="6" name="Espace réservé du pied de page 3"/>
          <p:cNvSpPr>
            <a:spLocks noGrp="1"/>
          </p:cNvSpPr>
          <p:nvPr>
            <p:ph type="ftr" sz="quarter" idx="12"/>
          </p:nvPr>
        </p:nvSpPr>
        <p:spPr/>
        <p:txBody>
          <a:bodyPr/>
          <a:lstStyle>
            <a:lvl1pPr algn="l">
              <a:defRPr sz="500">
                <a:solidFill>
                  <a:schemeClr val="accent5">
                    <a:lumMod val="50000"/>
                  </a:schemeClr>
                </a:solidFill>
              </a:defRPr>
            </a:lvl1pPr>
          </a:lstStyle>
          <a:p>
            <a:pPr>
              <a:defRPr/>
            </a:pPr>
            <a:r>
              <a:rPr lang="fr-FR"/>
              <a:t>xxxxx</a:t>
            </a:r>
          </a:p>
        </p:txBody>
      </p:sp>
      <p:sp>
        <p:nvSpPr>
          <p:cNvPr id="7" name="Espace réservé de la date 4"/>
          <p:cNvSpPr>
            <a:spLocks noGrp="1"/>
          </p:cNvSpPr>
          <p:nvPr>
            <p:ph type="dt" sz="half" idx="13"/>
          </p:nvPr>
        </p:nvSpPr>
        <p:spPr/>
        <p:txBody>
          <a:bodyPr/>
          <a:lstStyle>
            <a:lvl1pPr algn="l">
              <a:defRPr sz="500">
                <a:solidFill>
                  <a:schemeClr val="accent5">
                    <a:lumMod val="50000"/>
                  </a:schemeClr>
                </a:solidFill>
              </a:defRPr>
            </a:lvl1pPr>
          </a:lstStyle>
          <a:p>
            <a:pPr>
              <a:defRPr/>
            </a:pPr>
            <a:fld id="{F38B8390-E01A-4ADA-A6D6-98DE48457DF5}" type="datetime1">
              <a:rPr lang="fr-FR"/>
              <a:pPr>
                <a:defRPr/>
              </a:pPr>
              <a:t>15/06/2025</a:t>
            </a:fld>
            <a:endParaRPr lang="fr-FR" dirty="0"/>
          </a:p>
        </p:txBody>
      </p:sp>
    </p:spTree>
    <p:extLst>
      <p:ext uri="{BB962C8B-B14F-4D97-AF65-F5344CB8AC3E}">
        <p14:creationId xmlns:p14="http://schemas.microsoft.com/office/powerpoint/2010/main" val="6239846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re et contenu 2">
    <p:spTree>
      <p:nvGrpSpPr>
        <p:cNvPr id="1" name=""/>
        <p:cNvGrpSpPr/>
        <p:nvPr/>
      </p:nvGrpSpPr>
      <p:grpSpPr>
        <a:xfrm>
          <a:off x="0" y="0"/>
          <a:ext cx="0" cy="0"/>
          <a:chOff x="0" y="0"/>
          <a:chExt cx="0" cy="0"/>
        </a:xfrm>
      </p:grpSpPr>
      <p:pic>
        <p:nvPicPr>
          <p:cNvPr id="6" name="Image 12" descr="Une image contenant animal, crabe, invertébré&#10;&#10;&#10;&#10;Description générée automatiquement"/>
          <p:cNvPicPr>
            <a:picLocks/>
          </p:cNvPicPr>
          <p:nvPr userDrawn="1"/>
        </p:nvPicPr>
        <p:blipFill>
          <a:blip r:embed="rId2" cstate="screen">
            <a:extLst>
              <a:ext uri="{28A0092B-C50C-407E-A947-70E740481C1C}">
                <a14:useLocalDpi xmlns:a14="http://schemas.microsoft.com/office/drawing/2010/main"/>
              </a:ext>
            </a:extLst>
          </a:blip>
          <a:srcRect l="23750" t="432" r="6699" b="432"/>
          <a:stretch>
            <a:fillRect/>
          </a:stretch>
        </p:blipFill>
        <p:spPr bwMode="auto">
          <a:xfrm>
            <a:off x="5414963" y="0"/>
            <a:ext cx="3729037"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Connecteur droit 23"/>
          <p:cNvCxnSpPr>
            <a:cxnSpLocks/>
          </p:cNvCxnSpPr>
          <p:nvPr userDrawn="1"/>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19329" y="174692"/>
            <a:ext cx="4642922" cy="369332"/>
          </a:xfrm>
          <a:prstGeom prst="rect">
            <a:avLst/>
          </a:prstGeom>
        </p:spPr>
        <p:txBody>
          <a:bodyPr/>
          <a:lstStyle/>
          <a:p>
            <a:r>
              <a:rPr lang="es-ES"/>
              <a:t>Haga clic para modificar el estilo de título del patrón</a:t>
            </a:r>
            <a:endParaRPr lang="en-US" dirty="0"/>
          </a:p>
        </p:txBody>
      </p:sp>
      <p:sp>
        <p:nvSpPr>
          <p:cNvPr id="20" name="Content Placeholder 2"/>
          <p:cNvSpPr>
            <a:spLocks noGrp="1"/>
          </p:cNvSpPr>
          <p:nvPr>
            <p:ph idx="14"/>
          </p:nvPr>
        </p:nvSpPr>
        <p:spPr>
          <a:xfrm>
            <a:off x="528811" y="2046758"/>
            <a:ext cx="997027" cy="288819"/>
          </a:xfrm>
          <a:prstGeom prst="rect">
            <a:avLst/>
          </a:prstGeom>
          <a:ln w="19050">
            <a:solidFill>
              <a:schemeClr val="accent1"/>
            </a:solidFill>
          </a:ln>
        </p:spPr>
        <p:txBody>
          <a:bodyPr wrap="square" lIns="0" rIns="0" anchor="ctr" anchorCtr="0">
            <a:noAutofit/>
          </a:bodyPr>
          <a:lstStyle>
            <a:lvl1pPr marL="0" indent="0" algn="ctr">
              <a:buFontTx/>
              <a:buNone/>
              <a:defRPr sz="1000" cap="all" baseline="0">
                <a:solidFill>
                  <a:schemeClr val="accent1"/>
                </a:solidFill>
              </a:defRPr>
            </a:lvl1pPr>
          </a:lstStyle>
          <a:p>
            <a:pPr lvl="0"/>
            <a:r>
              <a:rPr lang="es-ES"/>
              <a:t>Haga clic para modificar el estilo de texto del patrón</a:t>
            </a:r>
          </a:p>
        </p:txBody>
      </p:sp>
      <p:sp>
        <p:nvSpPr>
          <p:cNvPr id="23" name="Content Placeholder 2"/>
          <p:cNvSpPr>
            <a:spLocks noGrp="1"/>
          </p:cNvSpPr>
          <p:nvPr>
            <p:ph idx="16"/>
          </p:nvPr>
        </p:nvSpPr>
        <p:spPr>
          <a:xfrm>
            <a:off x="419329" y="2498447"/>
            <a:ext cx="4649676" cy="256160"/>
          </a:xfrm>
          <a:prstGeom prst="rect">
            <a:avLst/>
          </a:prstGeom>
        </p:spPr>
        <p:txBody>
          <a:bodyPr wrap="square">
            <a:spAutoFit/>
          </a:bodyPr>
          <a:lstStyle>
            <a:lvl1pPr marL="0" indent="0">
              <a:lnSpc>
                <a:spcPts val="1400"/>
              </a:lnSpc>
              <a:spcBef>
                <a:spcPts val="0"/>
              </a:spcBef>
              <a:buFontTx/>
              <a:buNone/>
              <a:defRPr sz="1000" cap="none" baseline="0">
                <a:solidFill>
                  <a:schemeClr val="accent4">
                    <a:lumMod val="50000"/>
                  </a:schemeClr>
                </a:solidFill>
              </a:defRPr>
            </a:lvl1pPr>
          </a:lstStyle>
          <a:p>
            <a:pPr lvl="0"/>
            <a:r>
              <a:rPr lang="es-ES"/>
              <a:t>Haga clic para modificar el estilo de texto del patrón</a:t>
            </a:r>
          </a:p>
        </p:txBody>
      </p:sp>
      <p:sp>
        <p:nvSpPr>
          <p:cNvPr id="12" name="Espace réservé du texte 11"/>
          <p:cNvSpPr>
            <a:spLocks noGrp="1"/>
          </p:cNvSpPr>
          <p:nvPr>
            <p:ph type="body" sz="quarter" idx="10"/>
          </p:nvPr>
        </p:nvSpPr>
        <p:spPr>
          <a:xfrm>
            <a:off x="415926" y="787400"/>
            <a:ext cx="4649296" cy="1152236"/>
          </a:xfrm>
        </p:spPr>
        <p:txBody>
          <a:bodyPr/>
          <a:lstStyle>
            <a:lvl1pPr marL="171442" marR="0" indent="-171442" algn="l" defTabSz="685766" rtl="0" eaLnBrk="1" fontAlgn="auto" latinLnBrk="0" hangingPunct="1">
              <a:lnSpc>
                <a:spcPct val="100000"/>
              </a:lnSpc>
              <a:spcBef>
                <a:spcPts val="750"/>
              </a:spcBef>
              <a:spcAft>
                <a:spcPts val="400"/>
              </a:spcAft>
              <a:buClrTx/>
              <a:buSzTx/>
              <a:buFontTx/>
              <a:buBlip>
                <a:blip r:embed="rId3"/>
              </a:buBlip>
              <a:tabLst/>
              <a:defRPr cap="none"/>
            </a:lvl1pPr>
            <a:lvl2pPr marL="133350" marR="0" indent="-128588" algn="l" defTabSz="685766" rtl="0" eaLnBrk="1" fontAlgn="auto" latinLnBrk="0" hangingPunct="1">
              <a:lnSpc>
                <a:spcPct val="100000"/>
              </a:lnSpc>
              <a:spcBef>
                <a:spcPts val="500"/>
              </a:spcBef>
              <a:spcAft>
                <a:spcPts val="0"/>
              </a:spcAft>
              <a:buClrTx/>
              <a:buSzTx/>
              <a:buFontTx/>
              <a:buBlip>
                <a:blip r:embed="rId4"/>
              </a:buBlip>
              <a:tabLst/>
              <a:defRPr/>
            </a:lvl2pPr>
            <a:lvl3pPr marL="268288" marR="0" indent="-134938" algn="l" defTabSz="685766" rtl="0" eaLnBrk="1" fontAlgn="auto" latinLnBrk="0" hangingPunct="1">
              <a:lnSpc>
                <a:spcPct val="100000"/>
              </a:lnSpc>
              <a:spcBef>
                <a:spcPts val="0"/>
              </a:spcBef>
              <a:spcAft>
                <a:spcPts val="0"/>
              </a:spcAft>
              <a:buClr>
                <a:srgbClr val="242A75"/>
              </a:buClr>
              <a:buSzTx/>
              <a:buFont typeface="Wingdings" pitchFamily="2" charset="2"/>
              <a:buChar char="§"/>
              <a:tabLst/>
              <a:defRPr/>
            </a:lvl3pPr>
            <a:lvl4pPr marL="400050" marR="0" indent="-131763" algn="l" defTabSz="685766" rtl="0" eaLnBrk="1" fontAlgn="auto" latinLnBrk="0" hangingPunct="1">
              <a:lnSpc>
                <a:spcPct val="100000"/>
              </a:lnSpc>
              <a:spcBef>
                <a:spcPts val="200"/>
              </a:spcBef>
              <a:spcAft>
                <a:spcPts val="0"/>
              </a:spcAft>
              <a:buClr>
                <a:srgbClr val="242A75"/>
              </a:buClr>
              <a:buSzTx/>
              <a:buFont typeface="Wingdings" pitchFamily="2" charset="2"/>
              <a:buChar char="§"/>
              <a:tabLst/>
              <a:defRPr/>
            </a:lvl4pPr>
            <a:lvl5pPr marL="536575" marR="0" indent="-136525" algn="l" defTabSz="685766" rtl="0" eaLnBrk="1" fontAlgn="auto" latinLnBrk="0" hangingPunct="1">
              <a:lnSpc>
                <a:spcPct val="90000"/>
              </a:lnSpc>
              <a:spcBef>
                <a:spcPts val="375"/>
              </a:spcBef>
              <a:spcAft>
                <a:spcPts val="0"/>
              </a:spcAft>
              <a:buClr>
                <a:srgbClr val="242A75"/>
              </a:buClr>
              <a:buSzTx/>
              <a:buFont typeface="Wingdings" pitchFamily="2" charset="2"/>
              <a:buChar char="§"/>
              <a:tabLst/>
              <a:defRPr/>
            </a:lvl5p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fr-FR" noProof="0" dirty="0"/>
          </a:p>
        </p:txBody>
      </p:sp>
      <p:sp>
        <p:nvSpPr>
          <p:cNvPr id="8" name="Slide Number Placeholder 5"/>
          <p:cNvSpPr>
            <a:spLocks noGrp="1"/>
          </p:cNvSpPr>
          <p:nvPr>
            <p:ph type="sldNum" sz="quarter" idx="17"/>
          </p:nvPr>
        </p:nvSpPr>
        <p:spPr/>
        <p:txBody>
          <a:bodyPr/>
          <a:lstStyle>
            <a:lvl1pPr algn="l">
              <a:defRPr sz="900">
                <a:solidFill>
                  <a:schemeClr val="accent5">
                    <a:lumMod val="50000"/>
                  </a:schemeClr>
                </a:solidFill>
              </a:defRPr>
            </a:lvl1pPr>
          </a:lstStyle>
          <a:p>
            <a:pPr>
              <a:defRPr/>
            </a:pPr>
            <a:r>
              <a:rPr lang="fr-FR"/>
              <a:t>///</a:t>
            </a:r>
            <a:r>
              <a:rPr lang="fr-FR" sz="1000"/>
              <a:t> </a:t>
            </a:r>
            <a:fld id="{0251B030-6179-404D-A680-C73628962929}" type="slidenum">
              <a:rPr lang="fr-FR" sz="1000" smtClean="0"/>
              <a:pPr>
                <a:defRPr/>
              </a:pPr>
              <a:t>‹N°›</a:t>
            </a:fld>
            <a:endParaRPr lang="fr-FR" sz="1000"/>
          </a:p>
        </p:txBody>
      </p:sp>
      <p:sp>
        <p:nvSpPr>
          <p:cNvPr id="9" name="Espace réservé du pied de page 3"/>
          <p:cNvSpPr>
            <a:spLocks noGrp="1"/>
          </p:cNvSpPr>
          <p:nvPr>
            <p:ph type="ftr" sz="quarter" idx="18"/>
          </p:nvPr>
        </p:nvSpPr>
        <p:spPr/>
        <p:txBody>
          <a:bodyPr/>
          <a:lstStyle>
            <a:lvl1pPr algn="l">
              <a:defRPr sz="500">
                <a:solidFill>
                  <a:schemeClr val="accent5">
                    <a:lumMod val="50000"/>
                  </a:schemeClr>
                </a:solidFill>
              </a:defRPr>
            </a:lvl1pPr>
          </a:lstStyle>
          <a:p>
            <a:pPr>
              <a:defRPr/>
            </a:pPr>
            <a:r>
              <a:rPr lang="fr-FR"/>
              <a:t>xxxxx</a:t>
            </a:r>
          </a:p>
        </p:txBody>
      </p:sp>
      <p:sp>
        <p:nvSpPr>
          <p:cNvPr id="10" name="Espace réservé de la date 4"/>
          <p:cNvSpPr>
            <a:spLocks noGrp="1"/>
          </p:cNvSpPr>
          <p:nvPr>
            <p:ph type="dt" sz="half" idx="19"/>
          </p:nvPr>
        </p:nvSpPr>
        <p:spPr/>
        <p:txBody>
          <a:bodyPr/>
          <a:lstStyle>
            <a:lvl1pPr algn="l">
              <a:defRPr sz="500">
                <a:solidFill>
                  <a:schemeClr val="accent5">
                    <a:lumMod val="50000"/>
                  </a:schemeClr>
                </a:solidFill>
              </a:defRPr>
            </a:lvl1pPr>
          </a:lstStyle>
          <a:p>
            <a:pPr>
              <a:defRPr/>
            </a:pPr>
            <a:fld id="{3F1E5225-A84F-468A-904F-BA503A63E4AF}" type="datetime1">
              <a:rPr lang="fr-FR"/>
              <a:pPr>
                <a:defRPr/>
              </a:pPr>
              <a:t>15/06/2025</a:t>
            </a:fld>
            <a:endParaRPr lang="fr-FR" dirty="0"/>
          </a:p>
        </p:txBody>
      </p:sp>
    </p:spTree>
    <p:extLst>
      <p:ext uri="{BB962C8B-B14F-4D97-AF65-F5344CB8AC3E}">
        <p14:creationId xmlns:p14="http://schemas.microsoft.com/office/powerpoint/2010/main" val="3959624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re et contenu img2">
    <p:spTree>
      <p:nvGrpSpPr>
        <p:cNvPr id="1" name=""/>
        <p:cNvGrpSpPr/>
        <p:nvPr/>
      </p:nvGrpSpPr>
      <p:grpSpPr>
        <a:xfrm>
          <a:off x="0" y="0"/>
          <a:ext cx="0" cy="0"/>
          <a:chOff x="0" y="0"/>
          <a:chExt cx="0" cy="0"/>
        </a:xfrm>
      </p:grpSpPr>
      <p:cxnSp>
        <p:nvCxnSpPr>
          <p:cNvPr id="7" name="Connecteur droit 24"/>
          <p:cNvCxnSpPr>
            <a:cxnSpLocks/>
          </p:cNvCxnSpPr>
          <p:nvPr userDrawn="1"/>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sp>
        <p:nvSpPr>
          <p:cNvPr id="5" name="Espace réservé pour une image  4"/>
          <p:cNvSpPr>
            <a:spLocks noGrp="1"/>
          </p:cNvSpPr>
          <p:nvPr>
            <p:ph type="pic" sz="quarter" idx="19"/>
          </p:nvPr>
        </p:nvSpPr>
        <p:spPr>
          <a:xfrm>
            <a:off x="5408615" y="0"/>
            <a:ext cx="3735387" cy="4716000"/>
          </a:xfrm>
          <a:prstGeom prst="rect">
            <a:avLst/>
          </a:prstGeom>
        </p:spPr>
        <p:txBody>
          <a:bodyPr anchor="ctr" anchorCtr="0"/>
          <a:lstStyle>
            <a:lvl1pPr marL="0" indent="0" algn="ctr">
              <a:buFontTx/>
              <a:buNone/>
              <a:defRPr sz="1200"/>
            </a:lvl1pPr>
          </a:lstStyle>
          <a:p>
            <a:pPr lvl="0"/>
            <a:endParaRPr lang="fr-FR" noProof="0" dirty="0"/>
          </a:p>
        </p:txBody>
      </p:sp>
      <p:sp>
        <p:nvSpPr>
          <p:cNvPr id="2" name="Title 1"/>
          <p:cNvSpPr>
            <a:spLocks noGrp="1"/>
          </p:cNvSpPr>
          <p:nvPr>
            <p:ph type="title"/>
          </p:nvPr>
        </p:nvSpPr>
        <p:spPr>
          <a:xfrm>
            <a:off x="419329" y="174692"/>
            <a:ext cx="4642922" cy="369332"/>
          </a:xfrm>
          <a:prstGeom prst="rect">
            <a:avLst/>
          </a:prstGeom>
        </p:spPr>
        <p:txBody>
          <a:bodyPr/>
          <a:lstStyle/>
          <a:p>
            <a:r>
              <a:rPr lang="es-ES"/>
              <a:t>Haga clic para modificar el estilo de título del patrón</a:t>
            </a:r>
            <a:endParaRPr lang="en-US" dirty="0"/>
          </a:p>
        </p:txBody>
      </p:sp>
      <p:sp>
        <p:nvSpPr>
          <p:cNvPr id="20" name="Content Placeholder 2"/>
          <p:cNvSpPr>
            <a:spLocks noGrp="1"/>
          </p:cNvSpPr>
          <p:nvPr>
            <p:ph idx="14"/>
          </p:nvPr>
        </p:nvSpPr>
        <p:spPr>
          <a:xfrm>
            <a:off x="528811" y="2046758"/>
            <a:ext cx="997027" cy="288819"/>
          </a:xfrm>
          <a:prstGeom prst="rect">
            <a:avLst/>
          </a:prstGeom>
          <a:ln w="19050">
            <a:solidFill>
              <a:schemeClr val="accent1"/>
            </a:solidFill>
          </a:ln>
        </p:spPr>
        <p:txBody>
          <a:bodyPr wrap="square" lIns="0" rIns="0" anchor="ctr" anchorCtr="0">
            <a:noAutofit/>
          </a:bodyPr>
          <a:lstStyle>
            <a:lvl1pPr marL="0" indent="0" algn="ctr">
              <a:buFontTx/>
              <a:buNone/>
              <a:defRPr sz="1000" cap="all" baseline="0">
                <a:solidFill>
                  <a:schemeClr val="accent1"/>
                </a:solidFill>
              </a:defRPr>
            </a:lvl1pPr>
          </a:lstStyle>
          <a:p>
            <a:pPr lvl="0"/>
            <a:r>
              <a:rPr lang="es-ES"/>
              <a:t>Haga clic para modificar el estilo de texto del patrón</a:t>
            </a:r>
          </a:p>
        </p:txBody>
      </p:sp>
      <p:sp>
        <p:nvSpPr>
          <p:cNvPr id="23" name="Content Placeholder 2"/>
          <p:cNvSpPr>
            <a:spLocks noGrp="1"/>
          </p:cNvSpPr>
          <p:nvPr>
            <p:ph idx="16"/>
          </p:nvPr>
        </p:nvSpPr>
        <p:spPr>
          <a:xfrm>
            <a:off x="419329" y="2498447"/>
            <a:ext cx="4649676" cy="256160"/>
          </a:xfrm>
          <a:prstGeom prst="rect">
            <a:avLst/>
          </a:prstGeom>
        </p:spPr>
        <p:txBody>
          <a:bodyPr wrap="square">
            <a:spAutoFit/>
          </a:bodyPr>
          <a:lstStyle>
            <a:lvl1pPr marL="0" indent="0">
              <a:lnSpc>
                <a:spcPts val="1400"/>
              </a:lnSpc>
              <a:spcBef>
                <a:spcPts val="0"/>
              </a:spcBef>
              <a:buFontTx/>
              <a:buNone/>
              <a:defRPr sz="1000" cap="none" baseline="0">
                <a:solidFill>
                  <a:schemeClr val="accent4">
                    <a:lumMod val="50000"/>
                  </a:schemeClr>
                </a:solidFill>
              </a:defRPr>
            </a:lvl1pPr>
          </a:lstStyle>
          <a:p>
            <a:pPr lvl="0"/>
            <a:r>
              <a:rPr lang="es-ES"/>
              <a:t>Haga clic para modificar el estilo de texto del patrón</a:t>
            </a:r>
          </a:p>
        </p:txBody>
      </p:sp>
      <p:sp>
        <p:nvSpPr>
          <p:cNvPr id="17" name="Espace réservé du texte 11"/>
          <p:cNvSpPr>
            <a:spLocks noGrp="1"/>
          </p:cNvSpPr>
          <p:nvPr>
            <p:ph type="body" sz="quarter" idx="10"/>
          </p:nvPr>
        </p:nvSpPr>
        <p:spPr>
          <a:xfrm>
            <a:off x="415926" y="787400"/>
            <a:ext cx="4649296" cy="1152236"/>
          </a:xfrm>
        </p:spPr>
        <p:txBody>
          <a:bodyPr/>
          <a:lstStyle>
            <a:lvl1pPr marL="171442" marR="0" indent="-171442" algn="l" defTabSz="685766" rtl="0" eaLnBrk="1" fontAlgn="auto" latinLnBrk="0" hangingPunct="1">
              <a:lnSpc>
                <a:spcPct val="100000"/>
              </a:lnSpc>
              <a:spcBef>
                <a:spcPts val="750"/>
              </a:spcBef>
              <a:spcAft>
                <a:spcPts val="400"/>
              </a:spcAft>
              <a:buClrTx/>
              <a:buSzTx/>
              <a:buFontTx/>
              <a:buBlip>
                <a:blip r:embed="rId2"/>
              </a:buBlip>
              <a:tabLst/>
              <a:defRPr cap="none"/>
            </a:lvl1pPr>
            <a:lvl2pPr marL="133350" marR="0" indent="-128588" algn="l" defTabSz="685766" rtl="0" eaLnBrk="1" fontAlgn="auto" latinLnBrk="0" hangingPunct="1">
              <a:lnSpc>
                <a:spcPct val="100000"/>
              </a:lnSpc>
              <a:spcBef>
                <a:spcPts val="500"/>
              </a:spcBef>
              <a:spcAft>
                <a:spcPts val="0"/>
              </a:spcAft>
              <a:buClrTx/>
              <a:buSzTx/>
              <a:buFontTx/>
              <a:buBlip>
                <a:blip r:embed="rId3"/>
              </a:buBlip>
              <a:tabLst/>
              <a:defRPr/>
            </a:lvl2pPr>
            <a:lvl3pPr marL="268288" marR="0" indent="-134938" algn="l" defTabSz="685766" rtl="0" eaLnBrk="1" fontAlgn="auto" latinLnBrk="0" hangingPunct="1">
              <a:lnSpc>
                <a:spcPct val="100000"/>
              </a:lnSpc>
              <a:spcBef>
                <a:spcPts val="0"/>
              </a:spcBef>
              <a:spcAft>
                <a:spcPts val="0"/>
              </a:spcAft>
              <a:buClr>
                <a:srgbClr val="242A75"/>
              </a:buClr>
              <a:buSzTx/>
              <a:buFont typeface="Wingdings" pitchFamily="2" charset="2"/>
              <a:buChar char="§"/>
              <a:tabLst/>
              <a:defRPr/>
            </a:lvl3pPr>
            <a:lvl4pPr marL="400050" marR="0" indent="-131763" algn="l" defTabSz="685766" rtl="0" eaLnBrk="1" fontAlgn="auto" latinLnBrk="0" hangingPunct="1">
              <a:lnSpc>
                <a:spcPct val="100000"/>
              </a:lnSpc>
              <a:spcBef>
                <a:spcPts val="200"/>
              </a:spcBef>
              <a:spcAft>
                <a:spcPts val="0"/>
              </a:spcAft>
              <a:buClr>
                <a:srgbClr val="242A75"/>
              </a:buClr>
              <a:buSzTx/>
              <a:buFont typeface="Wingdings" pitchFamily="2" charset="2"/>
              <a:buChar char="§"/>
              <a:tabLst/>
              <a:defRPr/>
            </a:lvl4pPr>
            <a:lvl5pPr marL="536575" marR="0" indent="-136525" algn="l" defTabSz="685766" rtl="0" eaLnBrk="1" fontAlgn="auto" latinLnBrk="0" hangingPunct="1">
              <a:lnSpc>
                <a:spcPct val="90000"/>
              </a:lnSpc>
              <a:spcBef>
                <a:spcPts val="375"/>
              </a:spcBef>
              <a:spcAft>
                <a:spcPts val="0"/>
              </a:spcAft>
              <a:buClr>
                <a:srgbClr val="242A75"/>
              </a:buClr>
              <a:buSzTx/>
              <a:buFont typeface="Wingdings" pitchFamily="2" charset="2"/>
              <a:buChar char="§"/>
              <a:tabLst/>
              <a:defRPr/>
            </a:lvl5p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fr-FR" noProof="0" dirty="0"/>
          </a:p>
        </p:txBody>
      </p:sp>
      <p:sp>
        <p:nvSpPr>
          <p:cNvPr id="8" name="Slide Number Placeholder 5"/>
          <p:cNvSpPr>
            <a:spLocks noGrp="1"/>
          </p:cNvSpPr>
          <p:nvPr>
            <p:ph type="sldNum" sz="quarter" idx="20"/>
          </p:nvPr>
        </p:nvSpPr>
        <p:spPr/>
        <p:txBody>
          <a:bodyPr/>
          <a:lstStyle>
            <a:lvl1pPr algn="l">
              <a:defRPr sz="900">
                <a:solidFill>
                  <a:schemeClr val="accent5">
                    <a:lumMod val="50000"/>
                  </a:schemeClr>
                </a:solidFill>
              </a:defRPr>
            </a:lvl1pPr>
          </a:lstStyle>
          <a:p>
            <a:pPr>
              <a:defRPr/>
            </a:pPr>
            <a:r>
              <a:rPr lang="fr-FR"/>
              <a:t>///</a:t>
            </a:r>
            <a:r>
              <a:rPr lang="fr-FR" sz="1000"/>
              <a:t> </a:t>
            </a:r>
            <a:fld id="{53416C0B-6F3E-4A32-BC97-83E3DA290E3D}" type="slidenum">
              <a:rPr lang="fr-FR" sz="1000" smtClean="0"/>
              <a:pPr>
                <a:defRPr/>
              </a:pPr>
              <a:t>‹N°›</a:t>
            </a:fld>
            <a:endParaRPr lang="fr-FR" sz="1000"/>
          </a:p>
        </p:txBody>
      </p:sp>
      <p:sp>
        <p:nvSpPr>
          <p:cNvPr id="9" name="Espace réservé du pied de page 3"/>
          <p:cNvSpPr>
            <a:spLocks noGrp="1"/>
          </p:cNvSpPr>
          <p:nvPr>
            <p:ph type="ftr" sz="quarter" idx="21"/>
          </p:nvPr>
        </p:nvSpPr>
        <p:spPr/>
        <p:txBody>
          <a:bodyPr/>
          <a:lstStyle>
            <a:lvl1pPr algn="l">
              <a:defRPr sz="500">
                <a:solidFill>
                  <a:schemeClr val="accent5">
                    <a:lumMod val="50000"/>
                  </a:schemeClr>
                </a:solidFill>
              </a:defRPr>
            </a:lvl1pPr>
          </a:lstStyle>
          <a:p>
            <a:pPr>
              <a:defRPr/>
            </a:pPr>
            <a:r>
              <a:rPr lang="fr-FR"/>
              <a:t>xxxxx</a:t>
            </a:r>
          </a:p>
        </p:txBody>
      </p:sp>
      <p:sp>
        <p:nvSpPr>
          <p:cNvPr id="10" name="Espace réservé de la date 4"/>
          <p:cNvSpPr>
            <a:spLocks noGrp="1"/>
          </p:cNvSpPr>
          <p:nvPr>
            <p:ph type="dt" sz="half" idx="22"/>
          </p:nvPr>
        </p:nvSpPr>
        <p:spPr/>
        <p:txBody>
          <a:bodyPr/>
          <a:lstStyle>
            <a:lvl1pPr algn="l">
              <a:defRPr sz="500">
                <a:solidFill>
                  <a:schemeClr val="accent5">
                    <a:lumMod val="50000"/>
                  </a:schemeClr>
                </a:solidFill>
              </a:defRPr>
            </a:lvl1pPr>
          </a:lstStyle>
          <a:p>
            <a:pPr>
              <a:defRPr/>
            </a:pPr>
            <a:fld id="{841A49AA-6F7C-40FE-A984-9CD5DAED3930}" type="datetime1">
              <a:rPr lang="fr-FR"/>
              <a:pPr>
                <a:defRPr/>
              </a:pPr>
              <a:t>15/06/2025</a:t>
            </a:fld>
            <a:endParaRPr lang="fr-FR" dirty="0"/>
          </a:p>
        </p:txBody>
      </p:sp>
    </p:spTree>
    <p:extLst>
      <p:ext uri="{BB962C8B-B14F-4D97-AF65-F5344CB8AC3E}">
        <p14:creationId xmlns:p14="http://schemas.microsoft.com/office/powerpoint/2010/main" val="23043643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re et contenu 3">
    <p:spTree>
      <p:nvGrpSpPr>
        <p:cNvPr id="1" name=""/>
        <p:cNvGrpSpPr/>
        <p:nvPr/>
      </p:nvGrpSpPr>
      <p:grpSpPr>
        <a:xfrm>
          <a:off x="0" y="0"/>
          <a:ext cx="0" cy="0"/>
          <a:chOff x="0" y="0"/>
          <a:chExt cx="0" cy="0"/>
        </a:xfrm>
      </p:grpSpPr>
      <p:pic>
        <p:nvPicPr>
          <p:cNvPr id="9" name="Image 19" descr="Une image contenant assis, bleu, table&#10;&#10;&#10;&#10;Description générée automatiquement"/>
          <p:cNvPicPr>
            <a:picLocks/>
          </p:cNvPicPr>
          <p:nvPr userDrawn="1"/>
        </p:nvPicPr>
        <p:blipFill>
          <a:blip r:embed="rId2">
            <a:extLst>
              <a:ext uri="{28A0092B-C50C-407E-A947-70E740481C1C}">
                <a14:useLocalDpi xmlns:a14="http://schemas.microsoft.com/office/drawing/2010/main"/>
              </a:ext>
            </a:extLst>
          </a:blip>
          <a:srcRect l="3801" t="1926" r="14162" b="9647"/>
          <a:stretch>
            <a:fillRect/>
          </a:stretch>
        </p:blipFill>
        <p:spPr bwMode="auto">
          <a:xfrm>
            <a:off x="5403850" y="0"/>
            <a:ext cx="3740150"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Connecteur droit 24"/>
          <p:cNvCxnSpPr>
            <a:cxnSpLocks/>
          </p:cNvCxnSpPr>
          <p:nvPr userDrawn="1"/>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19329" y="174692"/>
            <a:ext cx="4642922" cy="369332"/>
          </a:xfrm>
          <a:prstGeom prst="rect">
            <a:avLst/>
          </a:prstGeom>
        </p:spPr>
        <p:txBody>
          <a:bodyPr/>
          <a:lstStyle/>
          <a:p>
            <a:r>
              <a:rPr lang="es-ES"/>
              <a:t>Haga clic para modificar el estilo de título del patrón</a:t>
            </a:r>
            <a:endParaRPr lang="en-US" dirty="0"/>
          </a:p>
        </p:txBody>
      </p:sp>
      <p:sp>
        <p:nvSpPr>
          <p:cNvPr id="16" name="Content Placeholder 2"/>
          <p:cNvSpPr>
            <a:spLocks noGrp="1"/>
          </p:cNvSpPr>
          <p:nvPr>
            <p:ph idx="14"/>
          </p:nvPr>
        </p:nvSpPr>
        <p:spPr>
          <a:xfrm>
            <a:off x="528811" y="2046758"/>
            <a:ext cx="997027" cy="288819"/>
          </a:xfrm>
          <a:prstGeom prst="rect">
            <a:avLst/>
          </a:prstGeom>
          <a:ln w="19050">
            <a:solidFill>
              <a:schemeClr val="accent1"/>
            </a:solidFill>
          </a:ln>
        </p:spPr>
        <p:txBody>
          <a:bodyPr wrap="square" lIns="0" rIns="0" anchor="ctr" anchorCtr="0">
            <a:noAutofit/>
          </a:bodyPr>
          <a:lstStyle>
            <a:lvl1pPr marL="0" indent="0" algn="ctr">
              <a:buFontTx/>
              <a:buNone/>
              <a:defRPr sz="1000" cap="all" baseline="0">
                <a:solidFill>
                  <a:schemeClr val="accent1"/>
                </a:solidFill>
              </a:defRPr>
            </a:lvl1pPr>
          </a:lstStyle>
          <a:p>
            <a:pPr lvl="0"/>
            <a:r>
              <a:rPr lang="es-ES"/>
              <a:t>Haga clic para modificar el estilo de texto del patrón</a:t>
            </a:r>
          </a:p>
        </p:txBody>
      </p:sp>
      <p:sp>
        <p:nvSpPr>
          <p:cNvPr id="17" name="Content Placeholder 2"/>
          <p:cNvSpPr>
            <a:spLocks noGrp="1"/>
          </p:cNvSpPr>
          <p:nvPr>
            <p:ph idx="15"/>
          </p:nvPr>
        </p:nvSpPr>
        <p:spPr>
          <a:xfrm>
            <a:off x="2891929" y="2046758"/>
            <a:ext cx="997027" cy="288819"/>
          </a:xfrm>
          <a:prstGeom prst="rect">
            <a:avLst/>
          </a:prstGeom>
          <a:ln w="19050">
            <a:solidFill>
              <a:schemeClr val="accent1"/>
            </a:solidFill>
          </a:ln>
        </p:spPr>
        <p:txBody>
          <a:bodyPr wrap="square" lIns="0" rIns="0" anchor="ctr" anchorCtr="0">
            <a:noAutofit/>
          </a:bodyPr>
          <a:lstStyle>
            <a:lvl1pPr marL="0" indent="0" algn="ctr">
              <a:buFontTx/>
              <a:buNone/>
              <a:defRPr sz="1000" cap="all" baseline="0">
                <a:solidFill>
                  <a:schemeClr val="accent1"/>
                </a:solidFill>
              </a:defRPr>
            </a:lvl1pPr>
          </a:lstStyle>
          <a:p>
            <a:pPr lvl="0"/>
            <a:r>
              <a:rPr lang="es-ES"/>
              <a:t>Haga clic para modificar el estilo de texto del patrón</a:t>
            </a:r>
          </a:p>
        </p:txBody>
      </p:sp>
      <p:sp>
        <p:nvSpPr>
          <p:cNvPr id="18" name="Content Placeholder 2"/>
          <p:cNvSpPr>
            <a:spLocks noGrp="1"/>
          </p:cNvSpPr>
          <p:nvPr>
            <p:ph idx="16"/>
          </p:nvPr>
        </p:nvSpPr>
        <p:spPr>
          <a:xfrm>
            <a:off x="419330" y="2498447"/>
            <a:ext cx="2142093" cy="502702"/>
          </a:xfrm>
          <a:prstGeom prst="rect">
            <a:avLst/>
          </a:prstGeom>
        </p:spPr>
        <p:txBody>
          <a:bodyPr wrap="square">
            <a:spAutoFit/>
          </a:bodyPr>
          <a:lstStyle>
            <a:lvl1pPr marL="0" indent="0">
              <a:lnSpc>
                <a:spcPts val="1400"/>
              </a:lnSpc>
              <a:spcBef>
                <a:spcPts val="0"/>
              </a:spcBef>
              <a:buFontTx/>
              <a:buNone/>
              <a:defRPr sz="1000" cap="none" baseline="0">
                <a:solidFill>
                  <a:schemeClr val="accent4">
                    <a:lumMod val="50000"/>
                  </a:schemeClr>
                </a:solidFill>
              </a:defRPr>
            </a:lvl1pPr>
          </a:lstStyle>
          <a:p>
            <a:pPr lvl="0"/>
            <a:r>
              <a:rPr lang="es-ES"/>
              <a:t>Haga clic para modificar el estilo de texto del patrón</a:t>
            </a:r>
          </a:p>
          <a:p>
            <a:pPr lvl="1"/>
            <a:r>
              <a:rPr lang="es-ES"/>
              <a:t>Segundo nivel</a:t>
            </a:r>
          </a:p>
        </p:txBody>
      </p:sp>
      <p:sp>
        <p:nvSpPr>
          <p:cNvPr id="19" name="Content Placeholder 2"/>
          <p:cNvSpPr>
            <a:spLocks noGrp="1"/>
          </p:cNvSpPr>
          <p:nvPr>
            <p:ph idx="17"/>
          </p:nvPr>
        </p:nvSpPr>
        <p:spPr>
          <a:xfrm>
            <a:off x="2782448" y="2498447"/>
            <a:ext cx="2142093" cy="502702"/>
          </a:xfrm>
          <a:prstGeom prst="rect">
            <a:avLst/>
          </a:prstGeom>
        </p:spPr>
        <p:txBody>
          <a:bodyPr wrap="square">
            <a:spAutoFit/>
          </a:bodyPr>
          <a:lstStyle>
            <a:lvl1pPr marL="0" indent="0">
              <a:lnSpc>
                <a:spcPts val="1400"/>
              </a:lnSpc>
              <a:spcBef>
                <a:spcPts val="0"/>
              </a:spcBef>
              <a:buFontTx/>
              <a:buNone/>
              <a:defRPr sz="1000" cap="none" baseline="0">
                <a:solidFill>
                  <a:schemeClr val="accent4">
                    <a:lumMod val="50000"/>
                  </a:schemeClr>
                </a:solidFill>
              </a:defRPr>
            </a:lvl1pPr>
          </a:lstStyle>
          <a:p>
            <a:pPr lvl="0"/>
            <a:r>
              <a:rPr lang="es-ES"/>
              <a:t>Haga clic para modificar el estilo de texto del patrón</a:t>
            </a:r>
          </a:p>
          <a:p>
            <a:pPr lvl="1"/>
            <a:r>
              <a:rPr lang="es-ES"/>
              <a:t>Segundo nivel</a:t>
            </a:r>
          </a:p>
        </p:txBody>
      </p:sp>
      <p:sp>
        <p:nvSpPr>
          <p:cNvPr id="22" name="Content Placeholder 2"/>
          <p:cNvSpPr>
            <a:spLocks noGrp="1"/>
          </p:cNvSpPr>
          <p:nvPr>
            <p:ph idx="18"/>
          </p:nvPr>
        </p:nvSpPr>
        <p:spPr>
          <a:xfrm>
            <a:off x="419329" y="3960480"/>
            <a:ext cx="4649676" cy="292388"/>
          </a:xfrm>
          <a:prstGeom prst="rect">
            <a:avLst/>
          </a:prstGeom>
        </p:spPr>
        <p:txBody>
          <a:bodyPr anchor="ctr" anchorCtr="0">
            <a:spAutoFit/>
          </a:bodyPr>
          <a:lstStyle>
            <a:lvl1pPr marL="0" indent="0">
              <a:buFontTx/>
              <a:buNone/>
              <a:defRPr sz="1300" cap="all" baseline="0">
                <a:solidFill>
                  <a:schemeClr val="accent1"/>
                </a:solidFill>
              </a:defRPr>
            </a:lvl1pPr>
          </a:lstStyle>
          <a:p>
            <a:pPr lvl="0"/>
            <a:r>
              <a:rPr lang="es-ES"/>
              <a:t>Haga clic para modificar el estilo de texto del patrón</a:t>
            </a:r>
          </a:p>
        </p:txBody>
      </p:sp>
      <p:sp>
        <p:nvSpPr>
          <p:cNvPr id="27" name="Espace réservé du texte 11"/>
          <p:cNvSpPr>
            <a:spLocks noGrp="1"/>
          </p:cNvSpPr>
          <p:nvPr>
            <p:ph type="body" sz="quarter" idx="10"/>
          </p:nvPr>
        </p:nvSpPr>
        <p:spPr>
          <a:xfrm>
            <a:off x="415926" y="787400"/>
            <a:ext cx="4649296" cy="1152236"/>
          </a:xfrm>
        </p:spPr>
        <p:txBody>
          <a:bodyPr/>
          <a:lstStyle>
            <a:lvl1pPr marL="171442" marR="0" indent="-171442" algn="l" defTabSz="685766" rtl="0" eaLnBrk="1" fontAlgn="auto" latinLnBrk="0" hangingPunct="1">
              <a:lnSpc>
                <a:spcPct val="100000"/>
              </a:lnSpc>
              <a:spcBef>
                <a:spcPts val="750"/>
              </a:spcBef>
              <a:spcAft>
                <a:spcPts val="400"/>
              </a:spcAft>
              <a:buClrTx/>
              <a:buSzTx/>
              <a:buFontTx/>
              <a:buBlip>
                <a:blip r:embed="rId3"/>
              </a:buBlip>
              <a:tabLst/>
              <a:defRPr/>
            </a:lvl1pPr>
            <a:lvl2pPr marL="133350" marR="0" indent="-128588" algn="l" defTabSz="685766" rtl="0" eaLnBrk="1" fontAlgn="auto" latinLnBrk="0" hangingPunct="1">
              <a:lnSpc>
                <a:spcPct val="100000"/>
              </a:lnSpc>
              <a:spcBef>
                <a:spcPts val="500"/>
              </a:spcBef>
              <a:spcAft>
                <a:spcPts val="0"/>
              </a:spcAft>
              <a:buClrTx/>
              <a:buSzTx/>
              <a:buFontTx/>
              <a:buBlip>
                <a:blip r:embed="rId4"/>
              </a:buBlip>
              <a:tabLst/>
              <a:defRPr/>
            </a:lvl2pPr>
            <a:lvl3pPr marL="268288" marR="0" indent="-134938" algn="l" defTabSz="685766" rtl="0" eaLnBrk="1" fontAlgn="auto" latinLnBrk="0" hangingPunct="1">
              <a:lnSpc>
                <a:spcPct val="100000"/>
              </a:lnSpc>
              <a:spcBef>
                <a:spcPts val="0"/>
              </a:spcBef>
              <a:spcAft>
                <a:spcPts val="0"/>
              </a:spcAft>
              <a:buClr>
                <a:srgbClr val="242A75"/>
              </a:buClr>
              <a:buSzTx/>
              <a:buFont typeface="Wingdings" pitchFamily="2" charset="2"/>
              <a:buChar char="§"/>
              <a:tabLst/>
              <a:defRPr/>
            </a:lvl3pPr>
            <a:lvl4pPr marL="400050" marR="0" indent="-131763" algn="l" defTabSz="685766" rtl="0" eaLnBrk="1" fontAlgn="auto" latinLnBrk="0" hangingPunct="1">
              <a:lnSpc>
                <a:spcPct val="100000"/>
              </a:lnSpc>
              <a:spcBef>
                <a:spcPts val="200"/>
              </a:spcBef>
              <a:spcAft>
                <a:spcPts val="0"/>
              </a:spcAft>
              <a:buClr>
                <a:srgbClr val="242A75"/>
              </a:buClr>
              <a:buSzTx/>
              <a:buFont typeface="Wingdings" pitchFamily="2" charset="2"/>
              <a:buChar char="§"/>
              <a:tabLst/>
              <a:defRPr/>
            </a:lvl4pPr>
            <a:lvl5pPr marL="536575" marR="0" indent="-136525" algn="l" defTabSz="685766" rtl="0" eaLnBrk="1" fontAlgn="auto" latinLnBrk="0" hangingPunct="1">
              <a:lnSpc>
                <a:spcPct val="90000"/>
              </a:lnSpc>
              <a:spcBef>
                <a:spcPts val="375"/>
              </a:spcBef>
              <a:spcAft>
                <a:spcPts val="0"/>
              </a:spcAft>
              <a:buClr>
                <a:srgbClr val="242A75"/>
              </a:buClr>
              <a:buSzTx/>
              <a:buFont typeface="Wingdings" pitchFamily="2" charset="2"/>
              <a:buChar char="§"/>
              <a:tabLst/>
              <a:defRPr/>
            </a:lvl5p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fr-FR" noProof="0" dirty="0"/>
          </a:p>
        </p:txBody>
      </p:sp>
      <p:sp>
        <p:nvSpPr>
          <p:cNvPr id="11" name="Slide Number Placeholder 5"/>
          <p:cNvSpPr>
            <a:spLocks noGrp="1"/>
          </p:cNvSpPr>
          <p:nvPr>
            <p:ph type="sldNum" sz="quarter" idx="19"/>
          </p:nvPr>
        </p:nvSpPr>
        <p:spPr/>
        <p:txBody>
          <a:bodyPr/>
          <a:lstStyle>
            <a:lvl1pPr algn="l">
              <a:defRPr sz="900">
                <a:solidFill>
                  <a:schemeClr val="accent5">
                    <a:lumMod val="50000"/>
                  </a:schemeClr>
                </a:solidFill>
              </a:defRPr>
            </a:lvl1pPr>
          </a:lstStyle>
          <a:p>
            <a:pPr>
              <a:defRPr/>
            </a:pPr>
            <a:r>
              <a:rPr lang="fr-FR"/>
              <a:t>///</a:t>
            </a:r>
            <a:r>
              <a:rPr lang="fr-FR" sz="1000"/>
              <a:t> </a:t>
            </a:r>
            <a:fld id="{BE2AE3E2-8992-4EB1-85B1-87BA2FDA8987}" type="slidenum">
              <a:rPr lang="fr-FR" sz="1000" smtClean="0"/>
              <a:pPr>
                <a:defRPr/>
              </a:pPr>
              <a:t>‹N°›</a:t>
            </a:fld>
            <a:endParaRPr lang="fr-FR" sz="1000"/>
          </a:p>
        </p:txBody>
      </p:sp>
      <p:sp>
        <p:nvSpPr>
          <p:cNvPr id="12" name="Espace réservé du pied de page 3"/>
          <p:cNvSpPr>
            <a:spLocks noGrp="1"/>
          </p:cNvSpPr>
          <p:nvPr>
            <p:ph type="ftr" sz="quarter" idx="20"/>
          </p:nvPr>
        </p:nvSpPr>
        <p:spPr/>
        <p:txBody>
          <a:bodyPr/>
          <a:lstStyle>
            <a:lvl1pPr algn="l">
              <a:defRPr sz="500">
                <a:solidFill>
                  <a:schemeClr val="accent5">
                    <a:lumMod val="50000"/>
                  </a:schemeClr>
                </a:solidFill>
              </a:defRPr>
            </a:lvl1pPr>
          </a:lstStyle>
          <a:p>
            <a:pPr>
              <a:defRPr/>
            </a:pPr>
            <a:r>
              <a:rPr lang="fr-FR"/>
              <a:t>xxxxx</a:t>
            </a:r>
          </a:p>
        </p:txBody>
      </p:sp>
      <p:sp>
        <p:nvSpPr>
          <p:cNvPr id="13" name="Espace réservé de la date 4"/>
          <p:cNvSpPr>
            <a:spLocks noGrp="1"/>
          </p:cNvSpPr>
          <p:nvPr>
            <p:ph type="dt" sz="half" idx="21"/>
          </p:nvPr>
        </p:nvSpPr>
        <p:spPr/>
        <p:txBody>
          <a:bodyPr/>
          <a:lstStyle>
            <a:lvl1pPr algn="l">
              <a:defRPr sz="500">
                <a:solidFill>
                  <a:schemeClr val="accent5">
                    <a:lumMod val="50000"/>
                  </a:schemeClr>
                </a:solidFill>
              </a:defRPr>
            </a:lvl1pPr>
          </a:lstStyle>
          <a:p>
            <a:pPr>
              <a:defRPr/>
            </a:pPr>
            <a:fld id="{C4A3299C-3FB0-48C9-909D-002A17BF958C}" type="datetime1">
              <a:rPr lang="fr-FR"/>
              <a:pPr>
                <a:defRPr/>
              </a:pPr>
              <a:t>15/06/2025</a:t>
            </a:fld>
            <a:endParaRPr lang="fr-FR" dirty="0"/>
          </a:p>
        </p:txBody>
      </p:sp>
    </p:spTree>
    <p:extLst>
      <p:ext uri="{BB962C8B-B14F-4D97-AF65-F5344CB8AC3E}">
        <p14:creationId xmlns:p14="http://schemas.microsoft.com/office/powerpoint/2010/main" val="3261251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re et contenu img 3">
    <p:spTree>
      <p:nvGrpSpPr>
        <p:cNvPr id="1" name=""/>
        <p:cNvGrpSpPr/>
        <p:nvPr/>
      </p:nvGrpSpPr>
      <p:grpSpPr>
        <a:xfrm>
          <a:off x="0" y="0"/>
          <a:ext cx="0" cy="0"/>
          <a:chOff x="0" y="0"/>
          <a:chExt cx="0" cy="0"/>
        </a:xfrm>
      </p:grpSpPr>
      <p:cxnSp>
        <p:nvCxnSpPr>
          <p:cNvPr id="10" name="Connecteur droit 24"/>
          <p:cNvCxnSpPr>
            <a:cxnSpLocks/>
          </p:cNvCxnSpPr>
          <p:nvPr userDrawn="1"/>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sp>
        <p:nvSpPr>
          <p:cNvPr id="5" name="Espace réservé pour une image  4"/>
          <p:cNvSpPr>
            <a:spLocks noGrp="1"/>
          </p:cNvSpPr>
          <p:nvPr>
            <p:ph type="pic" sz="quarter" idx="19"/>
          </p:nvPr>
        </p:nvSpPr>
        <p:spPr>
          <a:xfrm>
            <a:off x="5408613" y="0"/>
            <a:ext cx="3735387" cy="4716000"/>
          </a:xfrm>
          <a:prstGeom prst="rect">
            <a:avLst/>
          </a:prstGeom>
        </p:spPr>
        <p:txBody>
          <a:bodyPr anchor="ctr" anchorCtr="0"/>
          <a:lstStyle>
            <a:lvl1pPr marL="0" indent="0" algn="ctr">
              <a:buFontTx/>
              <a:buNone/>
              <a:defRPr sz="1200"/>
            </a:lvl1pPr>
          </a:lstStyle>
          <a:p>
            <a:pPr lvl="0"/>
            <a:endParaRPr lang="fr-FR" noProof="0" dirty="0"/>
          </a:p>
        </p:txBody>
      </p:sp>
      <p:sp>
        <p:nvSpPr>
          <p:cNvPr id="2" name="Title 1"/>
          <p:cNvSpPr>
            <a:spLocks noGrp="1"/>
          </p:cNvSpPr>
          <p:nvPr>
            <p:ph type="title"/>
          </p:nvPr>
        </p:nvSpPr>
        <p:spPr>
          <a:xfrm>
            <a:off x="419329" y="174692"/>
            <a:ext cx="4642922" cy="369332"/>
          </a:xfrm>
          <a:prstGeom prst="rect">
            <a:avLst/>
          </a:prstGeom>
        </p:spPr>
        <p:txBody>
          <a:bodyPr/>
          <a:lstStyle/>
          <a:p>
            <a:r>
              <a:rPr lang="es-ES"/>
              <a:t>Haga clic para modificar el estilo de título del patrón</a:t>
            </a:r>
            <a:endParaRPr lang="en-US" dirty="0"/>
          </a:p>
        </p:txBody>
      </p:sp>
      <p:sp>
        <p:nvSpPr>
          <p:cNvPr id="16" name="Content Placeholder 2"/>
          <p:cNvSpPr>
            <a:spLocks noGrp="1"/>
          </p:cNvSpPr>
          <p:nvPr>
            <p:ph idx="14"/>
          </p:nvPr>
        </p:nvSpPr>
        <p:spPr>
          <a:xfrm>
            <a:off x="528811" y="2046758"/>
            <a:ext cx="997027" cy="288819"/>
          </a:xfrm>
          <a:prstGeom prst="rect">
            <a:avLst/>
          </a:prstGeom>
          <a:ln w="19050">
            <a:solidFill>
              <a:schemeClr val="accent1"/>
            </a:solidFill>
          </a:ln>
        </p:spPr>
        <p:txBody>
          <a:bodyPr wrap="square" lIns="0" rIns="0" anchor="ctr" anchorCtr="0">
            <a:noAutofit/>
          </a:bodyPr>
          <a:lstStyle>
            <a:lvl1pPr marL="0" indent="0" algn="ctr">
              <a:buFontTx/>
              <a:buNone/>
              <a:defRPr sz="1000" cap="all" baseline="0">
                <a:solidFill>
                  <a:schemeClr val="accent1"/>
                </a:solidFill>
              </a:defRPr>
            </a:lvl1pPr>
          </a:lstStyle>
          <a:p>
            <a:pPr lvl="0"/>
            <a:r>
              <a:rPr lang="es-ES"/>
              <a:t>Haga clic para modificar el estilo de texto del patrón</a:t>
            </a:r>
          </a:p>
        </p:txBody>
      </p:sp>
      <p:sp>
        <p:nvSpPr>
          <p:cNvPr id="17" name="Content Placeholder 2"/>
          <p:cNvSpPr>
            <a:spLocks noGrp="1"/>
          </p:cNvSpPr>
          <p:nvPr>
            <p:ph idx="15"/>
          </p:nvPr>
        </p:nvSpPr>
        <p:spPr>
          <a:xfrm>
            <a:off x="2891929" y="2046758"/>
            <a:ext cx="997027" cy="288819"/>
          </a:xfrm>
          <a:prstGeom prst="rect">
            <a:avLst/>
          </a:prstGeom>
          <a:ln w="19050">
            <a:solidFill>
              <a:schemeClr val="accent1"/>
            </a:solidFill>
          </a:ln>
        </p:spPr>
        <p:txBody>
          <a:bodyPr wrap="square" lIns="0" rIns="0" anchor="ctr" anchorCtr="0">
            <a:noAutofit/>
          </a:bodyPr>
          <a:lstStyle>
            <a:lvl1pPr marL="0" indent="0" algn="ctr">
              <a:buFontTx/>
              <a:buNone/>
              <a:defRPr sz="1000" cap="all" baseline="0">
                <a:solidFill>
                  <a:schemeClr val="accent1"/>
                </a:solidFill>
              </a:defRPr>
            </a:lvl1pPr>
          </a:lstStyle>
          <a:p>
            <a:pPr lvl="0"/>
            <a:r>
              <a:rPr lang="es-ES"/>
              <a:t>Haga clic para modificar el estilo de texto del patrón</a:t>
            </a:r>
          </a:p>
        </p:txBody>
      </p:sp>
      <p:sp>
        <p:nvSpPr>
          <p:cNvPr id="18" name="Content Placeholder 2"/>
          <p:cNvSpPr>
            <a:spLocks noGrp="1"/>
          </p:cNvSpPr>
          <p:nvPr>
            <p:ph idx="16"/>
          </p:nvPr>
        </p:nvSpPr>
        <p:spPr>
          <a:xfrm>
            <a:off x="419330" y="2498447"/>
            <a:ext cx="2142093" cy="502702"/>
          </a:xfrm>
          <a:prstGeom prst="rect">
            <a:avLst/>
          </a:prstGeom>
        </p:spPr>
        <p:txBody>
          <a:bodyPr wrap="square">
            <a:spAutoFit/>
          </a:bodyPr>
          <a:lstStyle>
            <a:lvl1pPr marL="0" indent="0">
              <a:lnSpc>
                <a:spcPts val="1400"/>
              </a:lnSpc>
              <a:spcBef>
                <a:spcPts val="0"/>
              </a:spcBef>
              <a:buFontTx/>
              <a:buNone/>
              <a:defRPr sz="1000" cap="none" baseline="0">
                <a:solidFill>
                  <a:schemeClr val="accent4">
                    <a:lumMod val="50000"/>
                  </a:schemeClr>
                </a:solidFill>
              </a:defRPr>
            </a:lvl1pPr>
          </a:lstStyle>
          <a:p>
            <a:pPr lvl="0"/>
            <a:r>
              <a:rPr lang="es-ES"/>
              <a:t>Haga clic para modificar el estilo de texto del patrón</a:t>
            </a:r>
          </a:p>
          <a:p>
            <a:pPr lvl="1"/>
            <a:r>
              <a:rPr lang="es-ES"/>
              <a:t>Segundo nivel</a:t>
            </a:r>
          </a:p>
        </p:txBody>
      </p:sp>
      <p:sp>
        <p:nvSpPr>
          <p:cNvPr id="19" name="Content Placeholder 2"/>
          <p:cNvSpPr>
            <a:spLocks noGrp="1"/>
          </p:cNvSpPr>
          <p:nvPr>
            <p:ph idx="17"/>
          </p:nvPr>
        </p:nvSpPr>
        <p:spPr>
          <a:xfrm>
            <a:off x="2782448" y="2498447"/>
            <a:ext cx="2142093" cy="502702"/>
          </a:xfrm>
          <a:prstGeom prst="rect">
            <a:avLst/>
          </a:prstGeom>
        </p:spPr>
        <p:txBody>
          <a:bodyPr wrap="square">
            <a:spAutoFit/>
          </a:bodyPr>
          <a:lstStyle>
            <a:lvl1pPr marL="0" indent="0">
              <a:lnSpc>
                <a:spcPts val="1400"/>
              </a:lnSpc>
              <a:spcBef>
                <a:spcPts val="0"/>
              </a:spcBef>
              <a:buFontTx/>
              <a:buNone/>
              <a:defRPr sz="1000" cap="none" baseline="0">
                <a:solidFill>
                  <a:schemeClr val="accent4">
                    <a:lumMod val="50000"/>
                  </a:schemeClr>
                </a:solidFill>
              </a:defRPr>
            </a:lvl1pPr>
          </a:lstStyle>
          <a:p>
            <a:pPr lvl="0"/>
            <a:r>
              <a:rPr lang="es-ES"/>
              <a:t>Haga clic para modificar el estilo de texto del patrón</a:t>
            </a:r>
          </a:p>
          <a:p>
            <a:pPr lvl="1"/>
            <a:r>
              <a:rPr lang="es-ES"/>
              <a:t>Segundo nivel</a:t>
            </a:r>
          </a:p>
        </p:txBody>
      </p:sp>
      <p:sp>
        <p:nvSpPr>
          <p:cNvPr id="22" name="Content Placeholder 2"/>
          <p:cNvSpPr>
            <a:spLocks noGrp="1"/>
          </p:cNvSpPr>
          <p:nvPr>
            <p:ph idx="18"/>
          </p:nvPr>
        </p:nvSpPr>
        <p:spPr>
          <a:xfrm>
            <a:off x="419329" y="3960480"/>
            <a:ext cx="4649676" cy="292388"/>
          </a:xfrm>
          <a:prstGeom prst="rect">
            <a:avLst/>
          </a:prstGeom>
        </p:spPr>
        <p:txBody>
          <a:bodyPr anchor="ctr" anchorCtr="0">
            <a:spAutoFit/>
          </a:bodyPr>
          <a:lstStyle>
            <a:lvl1pPr marL="0" indent="0">
              <a:buFontTx/>
              <a:buNone/>
              <a:defRPr sz="1300" cap="all" baseline="0">
                <a:solidFill>
                  <a:schemeClr val="accent1"/>
                </a:solidFill>
              </a:defRPr>
            </a:lvl1pPr>
          </a:lstStyle>
          <a:p>
            <a:pPr lvl="0"/>
            <a:r>
              <a:rPr lang="es-ES"/>
              <a:t>Haga clic para modificar el estilo de texto del patrón</a:t>
            </a:r>
          </a:p>
        </p:txBody>
      </p:sp>
      <p:sp>
        <p:nvSpPr>
          <p:cNvPr id="23" name="Espace réservé du texte 11"/>
          <p:cNvSpPr>
            <a:spLocks noGrp="1"/>
          </p:cNvSpPr>
          <p:nvPr>
            <p:ph type="body" sz="quarter" idx="10"/>
          </p:nvPr>
        </p:nvSpPr>
        <p:spPr>
          <a:xfrm>
            <a:off x="415926" y="787400"/>
            <a:ext cx="4649296" cy="1152236"/>
          </a:xfrm>
        </p:spPr>
        <p:txBody>
          <a:bodyPr/>
          <a:lstStyle>
            <a:lvl1pPr marL="171442" marR="0" indent="-171442" algn="l" defTabSz="685766" rtl="0" eaLnBrk="1" fontAlgn="auto" latinLnBrk="0" hangingPunct="1">
              <a:lnSpc>
                <a:spcPct val="100000"/>
              </a:lnSpc>
              <a:spcBef>
                <a:spcPts val="750"/>
              </a:spcBef>
              <a:spcAft>
                <a:spcPts val="400"/>
              </a:spcAft>
              <a:buClrTx/>
              <a:buSzTx/>
              <a:buFontTx/>
              <a:buBlip>
                <a:blip r:embed="rId2"/>
              </a:buBlip>
              <a:tabLst/>
              <a:defRPr/>
            </a:lvl1pPr>
            <a:lvl2pPr marL="133350" marR="0" indent="-128588" algn="l" defTabSz="685766" rtl="0" eaLnBrk="1" fontAlgn="auto" latinLnBrk="0" hangingPunct="1">
              <a:lnSpc>
                <a:spcPct val="100000"/>
              </a:lnSpc>
              <a:spcBef>
                <a:spcPts val="500"/>
              </a:spcBef>
              <a:spcAft>
                <a:spcPts val="0"/>
              </a:spcAft>
              <a:buClrTx/>
              <a:buSzTx/>
              <a:buFontTx/>
              <a:buBlip>
                <a:blip r:embed="rId3"/>
              </a:buBlip>
              <a:tabLst/>
              <a:defRPr/>
            </a:lvl2pPr>
            <a:lvl3pPr marL="268288" marR="0" indent="-134938" algn="l" defTabSz="685766" rtl="0" eaLnBrk="1" fontAlgn="auto" latinLnBrk="0" hangingPunct="1">
              <a:lnSpc>
                <a:spcPct val="100000"/>
              </a:lnSpc>
              <a:spcBef>
                <a:spcPts val="0"/>
              </a:spcBef>
              <a:spcAft>
                <a:spcPts val="0"/>
              </a:spcAft>
              <a:buClr>
                <a:srgbClr val="242A75"/>
              </a:buClr>
              <a:buSzTx/>
              <a:buFont typeface="Wingdings" pitchFamily="2" charset="2"/>
              <a:buChar char="§"/>
              <a:tabLst/>
              <a:defRPr/>
            </a:lvl3pPr>
            <a:lvl4pPr marL="400050" marR="0" indent="-131763" algn="l" defTabSz="685766" rtl="0" eaLnBrk="1" fontAlgn="auto" latinLnBrk="0" hangingPunct="1">
              <a:lnSpc>
                <a:spcPct val="100000"/>
              </a:lnSpc>
              <a:spcBef>
                <a:spcPts val="200"/>
              </a:spcBef>
              <a:spcAft>
                <a:spcPts val="0"/>
              </a:spcAft>
              <a:buClr>
                <a:srgbClr val="242A75"/>
              </a:buClr>
              <a:buSzTx/>
              <a:buFont typeface="Wingdings" pitchFamily="2" charset="2"/>
              <a:buChar char="§"/>
              <a:tabLst/>
              <a:defRPr/>
            </a:lvl4pPr>
            <a:lvl5pPr marL="536575" marR="0" indent="-136525" algn="l" defTabSz="685766" rtl="0" eaLnBrk="1" fontAlgn="auto" latinLnBrk="0" hangingPunct="1">
              <a:lnSpc>
                <a:spcPct val="90000"/>
              </a:lnSpc>
              <a:spcBef>
                <a:spcPts val="375"/>
              </a:spcBef>
              <a:spcAft>
                <a:spcPts val="0"/>
              </a:spcAft>
              <a:buClr>
                <a:srgbClr val="242A75"/>
              </a:buClr>
              <a:buSzTx/>
              <a:buFont typeface="Wingdings" pitchFamily="2" charset="2"/>
              <a:buChar char="§"/>
              <a:tabLst/>
              <a:defRPr/>
            </a:lvl5p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fr-FR" noProof="0" dirty="0"/>
          </a:p>
        </p:txBody>
      </p:sp>
      <p:sp>
        <p:nvSpPr>
          <p:cNvPr id="11" name="Slide Number Placeholder 5"/>
          <p:cNvSpPr>
            <a:spLocks noGrp="1"/>
          </p:cNvSpPr>
          <p:nvPr>
            <p:ph type="sldNum" sz="quarter" idx="20"/>
          </p:nvPr>
        </p:nvSpPr>
        <p:spPr/>
        <p:txBody>
          <a:bodyPr/>
          <a:lstStyle>
            <a:lvl1pPr algn="l">
              <a:defRPr sz="900">
                <a:solidFill>
                  <a:schemeClr val="accent5">
                    <a:lumMod val="50000"/>
                  </a:schemeClr>
                </a:solidFill>
              </a:defRPr>
            </a:lvl1pPr>
          </a:lstStyle>
          <a:p>
            <a:pPr>
              <a:defRPr/>
            </a:pPr>
            <a:r>
              <a:rPr lang="fr-FR"/>
              <a:t>///</a:t>
            </a:r>
            <a:r>
              <a:rPr lang="fr-FR" sz="1000"/>
              <a:t> </a:t>
            </a:r>
            <a:fld id="{6E56D31B-28B3-4046-8501-575F9F76AF13}" type="slidenum">
              <a:rPr lang="fr-FR" sz="1000" smtClean="0"/>
              <a:pPr>
                <a:defRPr/>
              </a:pPr>
              <a:t>‹N°›</a:t>
            </a:fld>
            <a:endParaRPr lang="fr-FR" sz="1000"/>
          </a:p>
        </p:txBody>
      </p:sp>
      <p:sp>
        <p:nvSpPr>
          <p:cNvPr id="12" name="Espace réservé du pied de page 3"/>
          <p:cNvSpPr>
            <a:spLocks noGrp="1"/>
          </p:cNvSpPr>
          <p:nvPr>
            <p:ph type="ftr" sz="quarter" idx="21"/>
          </p:nvPr>
        </p:nvSpPr>
        <p:spPr/>
        <p:txBody>
          <a:bodyPr/>
          <a:lstStyle>
            <a:lvl1pPr algn="l">
              <a:defRPr sz="500">
                <a:solidFill>
                  <a:schemeClr val="accent5">
                    <a:lumMod val="50000"/>
                  </a:schemeClr>
                </a:solidFill>
              </a:defRPr>
            </a:lvl1pPr>
          </a:lstStyle>
          <a:p>
            <a:pPr>
              <a:defRPr/>
            </a:pPr>
            <a:r>
              <a:rPr lang="fr-FR"/>
              <a:t>xxxxx</a:t>
            </a:r>
          </a:p>
        </p:txBody>
      </p:sp>
      <p:sp>
        <p:nvSpPr>
          <p:cNvPr id="13" name="Espace réservé de la date 4"/>
          <p:cNvSpPr>
            <a:spLocks noGrp="1"/>
          </p:cNvSpPr>
          <p:nvPr>
            <p:ph type="dt" sz="half" idx="22"/>
          </p:nvPr>
        </p:nvSpPr>
        <p:spPr/>
        <p:txBody>
          <a:bodyPr/>
          <a:lstStyle>
            <a:lvl1pPr algn="l">
              <a:defRPr sz="500">
                <a:solidFill>
                  <a:schemeClr val="accent5">
                    <a:lumMod val="50000"/>
                  </a:schemeClr>
                </a:solidFill>
              </a:defRPr>
            </a:lvl1pPr>
          </a:lstStyle>
          <a:p>
            <a:pPr>
              <a:defRPr/>
            </a:pPr>
            <a:fld id="{E638CF08-87EC-4E9C-B051-49FFD203A931}" type="datetime1">
              <a:rPr lang="fr-FR"/>
              <a:pPr>
                <a:defRPr/>
              </a:pPr>
              <a:t>15/06/2025</a:t>
            </a:fld>
            <a:endParaRPr lang="fr-FR" dirty="0"/>
          </a:p>
        </p:txBody>
      </p:sp>
    </p:spTree>
    <p:extLst>
      <p:ext uri="{BB962C8B-B14F-4D97-AF65-F5344CB8AC3E}">
        <p14:creationId xmlns:p14="http://schemas.microsoft.com/office/powerpoint/2010/main" val="3167385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4" name="Rectangle 1"/>
          <p:cNvSpPr/>
          <p:nvPr userDrawn="1"/>
        </p:nvSpPr>
        <p:spPr>
          <a:xfrm>
            <a:off x="0" y="0"/>
            <a:ext cx="9144000" cy="4719600"/>
          </a:xfrm>
          <a:prstGeom prst="rect">
            <a:avLst/>
          </a:prstGeom>
          <a:blipFill>
            <a:blip r:embed="rId2" cstate="email">
              <a:extLst>
                <a:ext uri="{28A0092B-C50C-407E-A947-70E740481C1C}">
                  <a14:useLocalDpi xmlns:a14="http://schemas.microsoft.com/office/drawing/2010/main"/>
                </a:ext>
              </a:extLst>
            </a:blip>
            <a:srcRect/>
            <a:stretch>
              <a:fillRect l="-400" t="-977" r="-400" b="-6508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fontAlgn="auto">
              <a:spcBef>
                <a:spcPts val="0"/>
              </a:spcBef>
              <a:spcAft>
                <a:spcPts val="0"/>
              </a:spcAft>
              <a:defRPr/>
            </a:pPr>
            <a:endParaRPr lang="fr-FR"/>
          </a:p>
        </p:txBody>
      </p:sp>
      <p:cxnSp>
        <p:nvCxnSpPr>
          <p:cNvPr id="5" name="Connecteur droit 10"/>
          <p:cNvCxnSpPr>
            <a:cxnSpLocks/>
          </p:cNvCxnSpPr>
          <p:nvPr userDrawn="1"/>
        </p:nvCxnSpPr>
        <p:spPr>
          <a:xfrm>
            <a:off x="1131888" y="0"/>
            <a:ext cx="0" cy="487363"/>
          </a:xfrm>
          <a:prstGeom prst="line">
            <a:avLst/>
          </a:prstGeom>
          <a:ln w="12700">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sp>
        <p:nvSpPr>
          <p:cNvPr id="3" name="Titre 2"/>
          <p:cNvSpPr>
            <a:spLocks noGrp="1"/>
          </p:cNvSpPr>
          <p:nvPr>
            <p:ph type="title"/>
          </p:nvPr>
        </p:nvSpPr>
        <p:spPr>
          <a:xfrm>
            <a:off x="661415" y="661309"/>
            <a:ext cx="4304705" cy="507831"/>
          </a:xfrm>
        </p:spPr>
        <p:txBody>
          <a:bodyPr wrap="none"/>
          <a:lstStyle>
            <a:lvl1pPr>
              <a:defRPr sz="3000" baseline="0">
                <a:solidFill>
                  <a:schemeClr val="bg1"/>
                </a:solidFill>
              </a:defRPr>
            </a:lvl1pPr>
          </a:lstStyle>
          <a:p>
            <a:r>
              <a:rPr lang="es-ES"/>
              <a:t>Haga clic para modificar el estilo de título del patrón</a:t>
            </a:r>
            <a:endParaRPr lang="fr-FR" dirty="0"/>
          </a:p>
        </p:txBody>
      </p:sp>
      <p:sp>
        <p:nvSpPr>
          <p:cNvPr id="6" name="Slide Number Placeholder 5"/>
          <p:cNvSpPr>
            <a:spLocks noGrp="1"/>
          </p:cNvSpPr>
          <p:nvPr>
            <p:ph type="sldNum" sz="quarter" idx="10"/>
          </p:nvPr>
        </p:nvSpPr>
        <p:spPr>
          <a:xfrm>
            <a:off x="4763" y="4800600"/>
            <a:ext cx="582612" cy="274638"/>
          </a:xfrm>
          <a:prstGeom prst="rect">
            <a:avLst/>
          </a:prstGeom>
        </p:spPr>
        <p:txBody>
          <a:bodyPr/>
          <a:lstStyle>
            <a:lvl1pPr algn="l">
              <a:defRPr sz="900">
                <a:solidFill>
                  <a:schemeClr val="accent5">
                    <a:lumMod val="50000"/>
                  </a:schemeClr>
                </a:solidFill>
              </a:defRPr>
            </a:lvl1pPr>
          </a:lstStyle>
          <a:p>
            <a:pPr>
              <a:defRPr/>
            </a:pPr>
            <a:r>
              <a:rPr lang="fr-FR"/>
              <a:t>///</a:t>
            </a:r>
            <a:r>
              <a:rPr lang="fr-FR" sz="1000"/>
              <a:t> </a:t>
            </a:r>
            <a:fld id="{E9E281EB-C996-4E46-AD42-68E707033908}" type="slidenum">
              <a:rPr lang="fr-FR" sz="1000" smtClean="0"/>
              <a:pPr>
                <a:defRPr/>
              </a:pPr>
              <a:t>‹N°›</a:t>
            </a:fld>
            <a:endParaRPr lang="fr-FR" sz="1000"/>
          </a:p>
        </p:txBody>
      </p:sp>
      <p:sp>
        <p:nvSpPr>
          <p:cNvPr id="7" name="Espace réservé du pied de page 3"/>
          <p:cNvSpPr>
            <a:spLocks noGrp="1"/>
          </p:cNvSpPr>
          <p:nvPr>
            <p:ph type="ftr" sz="quarter" idx="11"/>
          </p:nvPr>
        </p:nvSpPr>
        <p:spPr>
          <a:xfrm>
            <a:off x="679450" y="4846638"/>
            <a:ext cx="2093913" cy="169862"/>
          </a:xfrm>
          <a:prstGeom prst="rect">
            <a:avLst/>
          </a:prstGeom>
        </p:spPr>
        <p:txBody>
          <a:bodyPr/>
          <a:lstStyle>
            <a:lvl1pPr algn="l">
              <a:defRPr sz="500">
                <a:solidFill>
                  <a:schemeClr val="accent5">
                    <a:lumMod val="50000"/>
                  </a:schemeClr>
                </a:solidFill>
              </a:defRPr>
            </a:lvl1pPr>
          </a:lstStyle>
          <a:p>
            <a:pPr>
              <a:defRPr/>
            </a:pPr>
            <a:r>
              <a:rPr lang="fr-FR"/>
              <a:t>xxxxx</a:t>
            </a:r>
          </a:p>
        </p:txBody>
      </p:sp>
      <p:sp>
        <p:nvSpPr>
          <p:cNvPr id="8" name="Espace réservé de la date 4"/>
          <p:cNvSpPr>
            <a:spLocks noGrp="1"/>
          </p:cNvSpPr>
          <p:nvPr>
            <p:ph type="dt" sz="half" idx="12"/>
          </p:nvPr>
        </p:nvSpPr>
        <p:spPr>
          <a:xfrm>
            <a:off x="717550" y="4733925"/>
            <a:ext cx="2057400" cy="169863"/>
          </a:xfrm>
          <a:prstGeom prst="rect">
            <a:avLst/>
          </a:prstGeom>
        </p:spPr>
        <p:txBody>
          <a:bodyPr/>
          <a:lstStyle>
            <a:lvl1pPr algn="l">
              <a:defRPr sz="500">
                <a:solidFill>
                  <a:schemeClr val="accent5">
                    <a:lumMod val="50000"/>
                  </a:schemeClr>
                </a:solidFill>
              </a:defRPr>
            </a:lvl1pPr>
          </a:lstStyle>
          <a:p>
            <a:pPr>
              <a:defRPr/>
            </a:pPr>
            <a:fld id="{58FE6C1F-2F41-447B-95B8-15FF28037632}" type="datetime1">
              <a:rPr lang="fr-FR"/>
              <a:pPr>
                <a:defRPr/>
              </a:pPr>
              <a:t>15/06/2025</a:t>
            </a:fld>
            <a:endParaRPr lang="fr-FR" dirty="0"/>
          </a:p>
        </p:txBody>
      </p:sp>
    </p:spTree>
    <p:extLst>
      <p:ext uri="{BB962C8B-B14F-4D97-AF65-F5344CB8AC3E}">
        <p14:creationId xmlns:p14="http://schemas.microsoft.com/office/powerpoint/2010/main" val="38909236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re et contenu 4">
    <p:spTree>
      <p:nvGrpSpPr>
        <p:cNvPr id="1" name=""/>
        <p:cNvGrpSpPr/>
        <p:nvPr/>
      </p:nvGrpSpPr>
      <p:grpSpPr>
        <a:xfrm>
          <a:off x="0" y="0"/>
          <a:ext cx="0" cy="0"/>
          <a:chOff x="0" y="0"/>
          <a:chExt cx="0" cy="0"/>
        </a:xfrm>
      </p:grpSpPr>
      <p:cxnSp>
        <p:nvCxnSpPr>
          <p:cNvPr id="11" name="Connecteur droit 24"/>
          <p:cNvCxnSpPr>
            <a:cxnSpLocks/>
          </p:cNvCxnSpPr>
          <p:nvPr userDrawn="1"/>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19328" y="174692"/>
            <a:ext cx="8320117" cy="369332"/>
          </a:xfrm>
          <a:prstGeom prst="rect">
            <a:avLst/>
          </a:prstGeom>
        </p:spPr>
        <p:txBody>
          <a:bodyPr/>
          <a:lstStyle/>
          <a:p>
            <a:r>
              <a:rPr lang="es-ES"/>
              <a:t>Haga clic para modificar el estilo de título del patrón</a:t>
            </a:r>
            <a:endParaRPr lang="en-US" dirty="0"/>
          </a:p>
        </p:txBody>
      </p:sp>
      <p:sp>
        <p:nvSpPr>
          <p:cNvPr id="16" name="Content Placeholder 2"/>
          <p:cNvSpPr>
            <a:spLocks noGrp="1"/>
          </p:cNvSpPr>
          <p:nvPr>
            <p:ph idx="14"/>
          </p:nvPr>
        </p:nvSpPr>
        <p:spPr>
          <a:xfrm>
            <a:off x="528811" y="2046758"/>
            <a:ext cx="997027" cy="288819"/>
          </a:xfrm>
          <a:prstGeom prst="rect">
            <a:avLst/>
          </a:prstGeom>
          <a:ln w="19050">
            <a:solidFill>
              <a:schemeClr val="accent1"/>
            </a:solidFill>
          </a:ln>
        </p:spPr>
        <p:txBody>
          <a:bodyPr wrap="square" lIns="0" rIns="0" anchor="ctr" anchorCtr="0">
            <a:noAutofit/>
          </a:bodyPr>
          <a:lstStyle>
            <a:lvl1pPr marL="0" indent="0" algn="ctr">
              <a:buFontTx/>
              <a:buNone/>
              <a:defRPr sz="1000" cap="all" baseline="0">
                <a:solidFill>
                  <a:schemeClr val="accent1"/>
                </a:solidFill>
              </a:defRPr>
            </a:lvl1pPr>
          </a:lstStyle>
          <a:p>
            <a:pPr lvl="0"/>
            <a:r>
              <a:rPr lang="es-ES"/>
              <a:t>Haga clic para modificar el estilo de texto del patrón</a:t>
            </a:r>
          </a:p>
        </p:txBody>
      </p:sp>
      <p:sp>
        <p:nvSpPr>
          <p:cNvPr id="17" name="Content Placeholder 2"/>
          <p:cNvSpPr>
            <a:spLocks noGrp="1"/>
          </p:cNvSpPr>
          <p:nvPr>
            <p:ph idx="15"/>
          </p:nvPr>
        </p:nvSpPr>
        <p:spPr>
          <a:xfrm>
            <a:off x="3462737" y="2046758"/>
            <a:ext cx="997027" cy="288819"/>
          </a:xfrm>
          <a:prstGeom prst="rect">
            <a:avLst/>
          </a:prstGeom>
          <a:ln w="19050">
            <a:solidFill>
              <a:schemeClr val="accent1"/>
            </a:solidFill>
          </a:ln>
        </p:spPr>
        <p:txBody>
          <a:bodyPr wrap="square" lIns="0" rIns="0" anchor="ctr" anchorCtr="0">
            <a:noAutofit/>
          </a:bodyPr>
          <a:lstStyle>
            <a:lvl1pPr marL="0" indent="0" algn="ctr">
              <a:buFontTx/>
              <a:buNone/>
              <a:defRPr sz="1000" cap="all" baseline="0">
                <a:solidFill>
                  <a:schemeClr val="accent1"/>
                </a:solidFill>
              </a:defRPr>
            </a:lvl1pPr>
          </a:lstStyle>
          <a:p>
            <a:pPr lvl="0"/>
            <a:r>
              <a:rPr lang="es-ES"/>
              <a:t>Haga clic para modificar el estilo de texto del patrón</a:t>
            </a:r>
          </a:p>
        </p:txBody>
      </p:sp>
      <p:sp>
        <p:nvSpPr>
          <p:cNvPr id="18" name="Content Placeholder 2"/>
          <p:cNvSpPr>
            <a:spLocks noGrp="1"/>
          </p:cNvSpPr>
          <p:nvPr>
            <p:ph idx="16"/>
          </p:nvPr>
        </p:nvSpPr>
        <p:spPr>
          <a:xfrm>
            <a:off x="419330" y="2498447"/>
            <a:ext cx="2142093" cy="502702"/>
          </a:xfrm>
          <a:prstGeom prst="rect">
            <a:avLst/>
          </a:prstGeom>
        </p:spPr>
        <p:txBody>
          <a:bodyPr wrap="square">
            <a:spAutoFit/>
          </a:bodyPr>
          <a:lstStyle>
            <a:lvl1pPr marL="0" indent="0">
              <a:lnSpc>
                <a:spcPts val="1400"/>
              </a:lnSpc>
              <a:spcBef>
                <a:spcPts val="0"/>
              </a:spcBef>
              <a:buFontTx/>
              <a:buNone/>
              <a:defRPr sz="1000" cap="none" baseline="0">
                <a:solidFill>
                  <a:schemeClr val="accent4">
                    <a:lumMod val="50000"/>
                  </a:schemeClr>
                </a:solidFill>
              </a:defRPr>
            </a:lvl1pPr>
          </a:lstStyle>
          <a:p>
            <a:pPr lvl="0"/>
            <a:r>
              <a:rPr lang="es-ES"/>
              <a:t>Haga clic para modificar el estilo de texto del patrón</a:t>
            </a:r>
          </a:p>
          <a:p>
            <a:pPr lvl="1"/>
            <a:r>
              <a:rPr lang="es-ES"/>
              <a:t>Segundo nivel</a:t>
            </a:r>
          </a:p>
        </p:txBody>
      </p:sp>
      <p:sp>
        <p:nvSpPr>
          <p:cNvPr id="19" name="Content Placeholder 2"/>
          <p:cNvSpPr>
            <a:spLocks noGrp="1"/>
          </p:cNvSpPr>
          <p:nvPr>
            <p:ph idx="17"/>
          </p:nvPr>
        </p:nvSpPr>
        <p:spPr>
          <a:xfrm>
            <a:off x="3353256" y="2498447"/>
            <a:ext cx="2142093" cy="502702"/>
          </a:xfrm>
          <a:prstGeom prst="rect">
            <a:avLst/>
          </a:prstGeom>
        </p:spPr>
        <p:txBody>
          <a:bodyPr wrap="square">
            <a:spAutoFit/>
          </a:bodyPr>
          <a:lstStyle>
            <a:lvl1pPr marL="0" indent="0">
              <a:lnSpc>
                <a:spcPts val="1400"/>
              </a:lnSpc>
              <a:spcBef>
                <a:spcPts val="0"/>
              </a:spcBef>
              <a:buFontTx/>
              <a:buNone/>
              <a:defRPr sz="1000" cap="none" baseline="0">
                <a:solidFill>
                  <a:schemeClr val="accent4">
                    <a:lumMod val="50000"/>
                  </a:schemeClr>
                </a:solidFill>
              </a:defRPr>
            </a:lvl1pPr>
          </a:lstStyle>
          <a:p>
            <a:pPr lvl="0"/>
            <a:r>
              <a:rPr lang="es-ES"/>
              <a:t>Haga clic para modificar el estilo de texto del patrón</a:t>
            </a:r>
          </a:p>
          <a:p>
            <a:pPr lvl="1"/>
            <a:r>
              <a:rPr lang="es-ES"/>
              <a:t>Segundo nivel</a:t>
            </a:r>
          </a:p>
        </p:txBody>
      </p:sp>
      <p:sp>
        <p:nvSpPr>
          <p:cNvPr id="22" name="Content Placeholder 2"/>
          <p:cNvSpPr>
            <a:spLocks noGrp="1"/>
          </p:cNvSpPr>
          <p:nvPr>
            <p:ph idx="18"/>
          </p:nvPr>
        </p:nvSpPr>
        <p:spPr>
          <a:xfrm>
            <a:off x="419329" y="3960480"/>
            <a:ext cx="4649676" cy="292388"/>
          </a:xfrm>
          <a:prstGeom prst="rect">
            <a:avLst/>
          </a:prstGeom>
        </p:spPr>
        <p:txBody>
          <a:bodyPr anchor="ctr" anchorCtr="0">
            <a:spAutoFit/>
          </a:bodyPr>
          <a:lstStyle>
            <a:lvl1pPr marL="0" indent="0">
              <a:buFontTx/>
              <a:buNone/>
              <a:defRPr sz="1300" cap="all" baseline="0">
                <a:solidFill>
                  <a:schemeClr val="accent1"/>
                </a:solidFill>
              </a:defRPr>
            </a:lvl1pPr>
          </a:lstStyle>
          <a:p>
            <a:pPr lvl="0"/>
            <a:r>
              <a:rPr lang="es-ES"/>
              <a:t>Haga clic para modificar el estilo de texto del patrón</a:t>
            </a:r>
          </a:p>
        </p:txBody>
      </p:sp>
      <p:sp>
        <p:nvSpPr>
          <p:cNvPr id="21" name="Content Placeholder 2"/>
          <p:cNvSpPr>
            <a:spLocks noGrp="1"/>
          </p:cNvSpPr>
          <p:nvPr>
            <p:ph idx="19"/>
          </p:nvPr>
        </p:nvSpPr>
        <p:spPr>
          <a:xfrm>
            <a:off x="6385578" y="2046758"/>
            <a:ext cx="997027" cy="288819"/>
          </a:xfrm>
          <a:prstGeom prst="rect">
            <a:avLst/>
          </a:prstGeom>
          <a:ln w="19050">
            <a:solidFill>
              <a:schemeClr val="accent1"/>
            </a:solidFill>
          </a:ln>
        </p:spPr>
        <p:txBody>
          <a:bodyPr wrap="square" lIns="0" rIns="0" anchor="ctr" anchorCtr="0">
            <a:noAutofit/>
          </a:bodyPr>
          <a:lstStyle>
            <a:lvl1pPr marL="0" indent="0" algn="ctr">
              <a:buFontTx/>
              <a:buNone/>
              <a:defRPr sz="1000" cap="all" baseline="0">
                <a:solidFill>
                  <a:schemeClr val="accent1"/>
                </a:solidFill>
              </a:defRPr>
            </a:lvl1pPr>
          </a:lstStyle>
          <a:p>
            <a:pPr lvl="0"/>
            <a:r>
              <a:rPr lang="es-ES"/>
              <a:t>Haga clic para modificar el estilo de texto del patrón</a:t>
            </a:r>
          </a:p>
        </p:txBody>
      </p:sp>
      <p:sp>
        <p:nvSpPr>
          <p:cNvPr id="26" name="Content Placeholder 2"/>
          <p:cNvSpPr>
            <a:spLocks noGrp="1"/>
          </p:cNvSpPr>
          <p:nvPr>
            <p:ph idx="20"/>
          </p:nvPr>
        </p:nvSpPr>
        <p:spPr>
          <a:xfrm>
            <a:off x="6276097" y="2498447"/>
            <a:ext cx="2142093" cy="502702"/>
          </a:xfrm>
          <a:prstGeom prst="rect">
            <a:avLst/>
          </a:prstGeom>
        </p:spPr>
        <p:txBody>
          <a:bodyPr wrap="square">
            <a:spAutoFit/>
          </a:bodyPr>
          <a:lstStyle>
            <a:lvl1pPr marL="0" indent="0">
              <a:lnSpc>
                <a:spcPts val="1400"/>
              </a:lnSpc>
              <a:spcBef>
                <a:spcPts val="0"/>
              </a:spcBef>
              <a:buFontTx/>
              <a:buNone/>
              <a:defRPr sz="1000" cap="none" baseline="0">
                <a:solidFill>
                  <a:schemeClr val="accent4">
                    <a:lumMod val="50000"/>
                  </a:schemeClr>
                </a:solidFill>
              </a:defRPr>
            </a:lvl1pPr>
          </a:lstStyle>
          <a:p>
            <a:pPr lvl="0"/>
            <a:r>
              <a:rPr lang="es-ES"/>
              <a:t>Haga clic para modificar el estilo de texto del patrón</a:t>
            </a:r>
          </a:p>
          <a:p>
            <a:pPr lvl="1"/>
            <a:r>
              <a:rPr lang="es-ES"/>
              <a:t>Segundo nivel</a:t>
            </a:r>
          </a:p>
        </p:txBody>
      </p:sp>
      <p:sp>
        <p:nvSpPr>
          <p:cNvPr id="24" name="Espace réservé du texte 11"/>
          <p:cNvSpPr>
            <a:spLocks noGrp="1"/>
          </p:cNvSpPr>
          <p:nvPr>
            <p:ph type="body" sz="quarter" idx="10"/>
          </p:nvPr>
        </p:nvSpPr>
        <p:spPr>
          <a:xfrm>
            <a:off x="415925" y="787400"/>
            <a:ext cx="8323521" cy="1152236"/>
          </a:xfrm>
        </p:spPr>
        <p:txBody>
          <a:bodyPr/>
          <a:lstStyle>
            <a:lvl1pPr marL="171442" marR="0" indent="-171442" algn="l" defTabSz="685766" rtl="0" eaLnBrk="1" fontAlgn="auto" latinLnBrk="0" hangingPunct="1">
              <a:lnSpc>
                <a:spcPct val="100000"/>
              </a:lnSpc>
              <a:spcBef>
                <a:spcPts val="750"/>
              </a:spcBef>
              <a:spcAft>
                <a:spcPts val="400"/>
              </a:spcAft>
              <a:buClrTx/>
              <a:buSzTx/>
              <a:buFontTx/>
              <a:buBlip>
                <a:blip r:embed="rId2"/>
              </a:buBlip>
              <a:tabLst/>
              <a:defRPr/>
            </a:lvl1pPr>
            <a:lvl2pPr marL="133350" marR="0" indent="-128588" algn="l" defTabSz="685766" rtl="0" eaLnBrk="1" fontAlgn="auto" latinLnBrk="0" hangingPunct="1">
              <a:lnSpc>
                <a:spcPct val="100000"/>
              </a:lnSpc>
              <a:spcBef>
                <a:spcPts val="500"/>
              </a:spcBef>
              <a:spcAft>
                <a:spcPts val="0"/>
              </a:spcAft>
              <a:buClrTx/>
              <a:buSzTx/>
              <a:buFontTx/>
              <a:buBlip>
                <a:blip r:embed="rId3"/>
              </a:buBlip>
              <a:tabLst/>
              <a:defRPr/>
            </a:lvl2pPr>
            <a:lvl3pPr marL="268288" marR="0" indent="-134938" algn="l" defTabSz="685766" rtl="0" eaLnBrk="1" fontAlgn="auto" latinLnBrk="0" hangingPunct="1">
              <a:lnSpc>
                <a:spcPct val="100000"/>
              </a:lnSpc>
              <a:spcBef>
                <a:spcPts val="0"/>
              </a:spcBef>
              <a:spcAft>
                <a:spcPts val="0"/>
              </a:spcAft>
              <a:buClr>
                <a:srgbClr val="242A75"/>
              </a:buClr>
              <a:buSzTx/>
              <a:buFont typeface="Wingdings" pitchFamily="2" charset="2"/>
              <a:buChar char="§"/>
              <a:tabLst/>
              <a:defRPr/>
            </a:lvl3pPr>
            <a:lvl4pPr marL="400050" marR="0" indent="-131763" algn="l" defTabSz="685766" rtl="0" eaLnBrk="1" fontAlgn="auto" latinLnBrk="0" hangingPunct="1">
              <a:lnSpc>
                <a:spcPct val="100000"/>
              </a:lnSpc>
              <a:spcBef>
                <a:spcPts val="200"/>
              </a:spcBef>
              <a:spcAft>
                <a:spcPts val="0"/>
              </a:spcAft>
              <a:buClr>
                <a:srgbClr val="242A75"/>
              </a:buClr>
              <a:buSzTx/>
              <a:buFont typeface="Wingdings" pitchFamily="2" charset="2"/>
              <a:buChar char="§"/>
              <a:tabLst/>
              <a:defRPr/>
            </a:lvl4pPr>
            <a:lvl5pPr marL="536575" marR="0" indent="-136525" algn="l" defTabSz="685766" rtl="0" eaLnBrk="1" fontAlgn="auto" latinLnBrk="0" hangingPunct="1">
              <a:lnSpc>
                <a:spcPct val="90000"/>
              </a:lnSpc>
              <a:spcBef>
                <a:spcPts val="375"/>
              </a:spcBef>
              <a:spcAft>
                <a:spcPts val="0"/>
              </a:spcAft>
              <a:buClr>
                <a:srgbClr val="242A75"/>
              </a:buClr>
              <a:buSzTx/>
              <a:buFont typeface="Wingdings" pitchFamily="2" charset="2"/>
              <a:buChar char="§"/>
              <a:tabLst/>
              <a:defRPr/>
            </a:lvl5p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fr-FR" noProof="0" dirty="0"/>
          </a:p>
        </p:txBody>
      </p:sp>
      <p:sp>
        <p:nvSpPr>
          <p:cNvPr id="12" name="Slide Number Placeholder 5"/>
          <p:cNvSpPr>
            <a:spLocks noGrp="1"/>
          </p:cNvSpPr>
          <p:nvPr>
            <p:ph type="sldNum" sz="quarter" idx="21"/>
          </p:nvPr>
        </p:nvSpPr>
        <p:spPr/>
        <p:txBody>
          <a:bodyPr/>
          <a:lstStyle>
            <a:lvl1pPr algn="l">
              <a:defRPr sz="900">
                <a:solidFill>
                  <a:schemeClr val="accent5">
                    <a:lumMod val="50000"/>
                  </a:schemeClr>
                </a:solidFill>
              </a:defRPr>
            </a:lvl1pPr>
          </a:lstStyle>
          <a:p>
            <a:pPr>
              <a:defRPr/>
            </a:pPr>
            <a:r>
              <a:rPr lang="fr-FR"/>
              <a:t>///</a:t>
            </a:r>
            <a:r>
              <a:rPr lang="fr-FR" sz="1000"/>
              <a:t> </a:t>
            </a:r>
            <a:fld id="{0977AF90-755E-4F13-810B-F10DD78165F4}" type="slidenum">
              <a:rPr lang="fr-FR" sz="1000" smtClean="0"/>
              <a:pPr>
                <a:defRPr/>
              </a:pPr>
              <a:t>‹N°›</a:t>
            </a:fld>
            <a:endParaRPr lang="fr-FR" sz="1000"/>
          </a:p>
        </p:txBody>
      </p:sp>
      <p:sp>
        <p:nvSpPr>
          <p:cNvPr id="13" name="Espace réservé du pied de page 3"/>
          <p:cNvSpPr>
            <a:spLocks noGrp="1"/>
          </p:cNvSpPr>
          <p:nvPr>
            <p:ph type="ftr" sz="quarter" idx="22"/>
          </p:nvPr>
        </p:nvSpPr>
        <p:spPr/>
        <p:txBody>
          <a:bodyPr/>
          <a:lstStyle>
            <a:lvl1pPr algn="l">
              <a:defRPr sz="500">
                <a:solidFill>
                  <a:schemeClr val="accent5">
                    <a:lumMod val="50000"/>
                  </a:schemeClr>
                </a:solidFill>
              </a:defRPr>
            </a:lvl1pPr>
          </a:lstStyle>
          <a:p>
            <a:pPr>
              <a:defRPr/>
            </a:pPr>
            <a:r>
              <a:rPr lang="fr-FR"/>
              <a:t>xxxxx</a:t>
            </a:r>
          </a:p>
        </p:txBody>
      </p:sp>
      <p:sp>
        <p:nvSpPr>
          <p:cNvPr id="14" name="Espace réservé de la date 4"/>
          <p:cNvSpPr>
            <a:spLocks noGrp="1"/>
          </p:cNvSpPr>
          <p:nvPr>
            <p:ph type="dt" sz="half" idx="23"/>
          </p:nvPr>
        </p:nvSpPr>
        <p:spPr/>
        <p:txBody>
          <a:bodyPr/>
          <a:lstStyle>
            <a:lvl1pPr algn="l">
              <a:defRPr sz="500">
                <a:solidFill>
                  <a:schemeClr val="accent5">
                    <a:lumMod val="50000"/>
                  </a:schemeClr>
                </a:solidFill>
              </a:defRPr>
            </a:lvl1pPr>
          </a:lstStyle>
          <a:p>
            <a:pPr>
              <a:defRPr/>
            </a:pPr>
            <a:fld id="{6DCD90FE-2E5F-44C6-B7C9-D7A4E9C645C4}" type="datetime1">
              <a:rPr lang="fr-FR"/>
              <a:pPr>
                <a:defRPr/>
              </a:pPr>
              <a:t>15/06/2025</a:t>
            </a:fld>
            <a:endParaRPr lang="fr-FR" dirty="0"/>
          </a:p>
        </p:txBody>
      </p:sp>
    </p:spTree>
    <p:extLst>
      <p:ext uri="{BB962C8B-B14F-4D97-AF65-F5344CB8AC3E}">
        <p14:creationId xmlns:p14="http://schemas.microsoft.com/office/powerpoint/2010/main" val="17290582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re et contenu 5">
    <p:spTree>
      <p:nvGrpSpPr>
        <p:cNvPr id="1" name=""/>
        <p:cNvGrpSpPr/>
        <p:nvPr/>
      </p:nvGrpSpPr>
      <p:grpSpPr>
        <a:xfrm>
          <a:off x="0" y="0"/>
          <a:ext cx="0" cy="0"/>
          <a:chOff x="0" y="0"/>
          <a:chExt cx="0" cy="0"/>
        </a:xfrm>
      </p:grpSpPr>
      <p:sp>
        <p:nvSpPr>
          <p:cNvPr id="11" name="Rectangle 8"/>
          <p:cNvSpPr/>
          <p:nvPr userDrawn="1"/>
        </p:nvSpPr>
        <p:spPr>
          <a:xfrm>
            <a:off x="0" y="0"/>
            <a:ext cx="5395913" cy="47164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fontAlgn="auto">
              <a:spcBef>
                <a:spcPts val="0"/>
              </a:spcBef>
              <a:spcAft>
                <a:spcPts val="0"/>
              </a:spcAft>
              <a:defRPr/>
            </a:pPr>
            <a:endParaRPr lang="fr-FR" sz="2400"/>
          </a:p>
        </p:txBody>
      </p:sp>
      <p:cxnSp>
        <p:nvCxnSpPr>
          <p:cNvPr id="12" name="Connecteur droit 5"/>
          <p:cNvCxnSpPr>
            <a:cxnSpLocks/>
          </p:cNvCxnSpPr>
          <p:nvPr userDrawn="1"/>
        </p:nvCxnSpPr>
        <p:spPr>
          <a:xfrm>
            <a:off x="384175" y="0"/>
            <a:ext cx="0" cy="419100"/>
          </a:xfrm>
          <a:prstGeom prst="line">
            <a:avLst/>
          </a:prstGeom>
          <a:ln w="12700">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pic>
        <p:nvPicPr>
          <p:cNvPr id="13" name="Graphique 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98513" y="1349375"/>
            <a:ext cx="5810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19329" y="174692"/>
            <a:ext cx="4642922" cy="369332"/>
          </a:xfrm>
          <a:prstGeom prst="rect">
            <a:avLst/>
          </a:prstGeom>
        </p:spPr>
        <p:txBody>
          <a:bodyPr/>
          <a:lstStyle>
            <a:lvl1pPr>
              <a:defRPr>
                <a:solidFill>
                  <a:schemeClr val="bg1"/>
                </a:solidFill>
              </a:defRPr>
            </a:lvl1pPr>
          </a:lstStyle>
          <a:p>
            <a:r>
              <a:rPr lang="es-ES"/>
              <a:t>Haga clic para modificar el estilo de título del patrón</a:t>
            </a:r>
            <a:endParaRPr lang="en-US" dirty="0"/>
          </a:p>
        </p:txBody>
      </p:sp>
      <p:sp>
        <p:nvSpPr>
          <p:cNvPr id="17" name="Espace réservé pour une image  16"/>
          <p:cNvSpPr>
            <a:spLocks noGrp="1"/>
          </p:cNvSpPr>
          <p:nvPr>
            <p:ph type="pic" sz="quarter" idx="13"/>
          </p:nvPr>
        </p:nvSpPr>
        <p:spPr>
          <a:xfrm>
            <a:off x="6350000" y="524933"/>
            <a:ext cx="1846263" cy="1157817"/>
          </a:xfrm>
          <a:prstGeom prst="rect">
            <a:avLst/>
          </a:prstGeom>
        </p:spPr>
        <p:txBody>
          <a:bodyPr anchor="ctr" anchorCtr="0"/>
          <a:lstStyle>
            <a:lvl1pPr marL="0" indent="0" algn="ctr">
              <a:buFontTx/>
              <a:buNone/>
              <a:defRPr sz="1200"/>
            </a:lvl1pPr>
          </a:lstStyle>
          <a:p>
            <a:pPr lvl="0"/>
            <a:endParaRPr lang="fr-FR" noProof="0"/>
          </a:p>
        </p:txBody>
      </p:sp>
      <p:sp>
        <p:nvSpPr>
          <p:cNvPr id="18" name="Espace réservé pour une image  16"/>
          <p:cNvSpPr>
            <a:spLocks noGrp="1"/>
          </p:cNvSpPr>
          <p:nvPr>
            <p:ph type="pic" sz="quarter" idx="14"/>
          </p:nvPr>
        </p:nvSpPr>
        <p:spPr>
          <a:xfrm>
            <a:off x="6350000" y="1775177"/>
            <a:ext cx="1846263" cy="1157817"/>
          </a:xfrm>
          <a:prstGeom prst="rect">
            <a:avLst/>
          </a:prstGeom>
        </p:spPr>
        <p:txBody>
          <a:bodyPr anchor="ctr" anchorCtr="0"/>
          <a:lstStyle>
            <a:lvl1pPr marL="0" indent="0" algn="ctr">
              <a:buFontTx/>
              <a:buNone/>
              <a:defRPr sz="1200"/>
            </a:lvl1pPr>
          </a:lstStyle>
          <a:p>
            <a:pPr lvl="0"/>
            <a:endParaRPr lang="fr-FR" noProof="0"/>
          </a:p>
        </p:txBody>
      </p:sp>
      <p:sp>
        <p:nvSpPr>
          <p:cNvPr id="19" name="Espace réservé pour une image  16"/>
          <p:cNvSpPr>
            <a:spLocks noGrp="1"/>
          </p:cNvSpPr>
          <p:nvPr>
            <p:ph type="pic" sz="quarter" idx="15"/>
          </p:nvPr>
        </p:nvSpPr>
        <p:spPr>
          <a:xfrm>
            <a:off x="6350000" y="3025423"/>
            <a:ext cx="1846263" cy="1157817"/>
          </a:xfrm>
          <a:prstGeom prst="rect">
            <a:avLst/>
          </a:prstGeom>
        </p:spPr>
        <p:txBody>
          <a:bodyPr anchor="ctr" anchorCtr="0"/>
          <a:lstStyle>
            <a:lvl1pPr marL="0" indent="0" algn="ctr">
              <a:buFontTx/>
              <a:buNone/>
              <a:defRPr sz="1200"/>
            </a:lvl1pPr>
          </a:lstStyle>
          <a:p>
            <a:pPr lvl="0"/>
            <a:endParaRPr lang="fr-FR" noProof="0"/>
          </a:p>
        </p:txBody>
      </p:sp>
      <p:sp>
        <p:nvSpPr>
          <p:cNvPr id="21" name="Content Placeholder 2"/>
          <p:cNvSpPr>
            <a:spLocks noGrp="1"/>
          </p:cNvSpPr>
          <p:nvPr>
            <p:ph idx="1"/>
          </p:nvPr>
        </p:nvSpPr>
        <p:spPr>
          <a:xfrm>
            <a:off x="1565462" y="1579770"/>
            <a:ext cx="3496791" cy="293798"/>
          </a:xfrm>
          <a:prstGeom prst="rect">
            <a:avLst/>
          </a:prstGeom>
        </p:spPr>
        <p:txBody>
          <a:bodyPr wrap="square" anchor="b" anchorCtr="0">
            <a:spAutoFit/>
          </a:bodyPr>
          <a:lstStyle>
            <a:lvl1pPr marL="0" indent="0">
              <a:lnSpc>
                <a:spcPts val="1660"/>
              </a:lnSpc>
              <a:spcBef>
                <a:spcPts val="0"/>
              </a:spcBef>
              <a:buFontTx/>
              <a:buNone/>
              <a:defRPr sz="1300" cap="none" baseline="0">
                <a:solidFill>
                  <a:schemeClr val="bg2"/>
                </a:solidFill>
              </a:defRPr>
            </a:lvl1pPr>
          </a:lstStyle>
          <a:p>
            <a:pPr lvl="0"/>
            <a:r>
              <a:rPr lang="es-ES"/>
              <a:t>Haga clic para modificar el estilo de texto del patrón</a:t>
            </a:r>
          </a:p>
        </p:txBody>
      </p:sp>
      <p:sp>
        <p:nvSpPr>
          <p:cNvPr id="22" name="Content Placeholder 2"/>
          <p:cNvSpPr>
            <a:spLocks noGrp="1"/>
          </p:cNvSpPr>
          <p:nvPr>
            <p:ph idx="16"/>
          </p:nvPr>
        </p:nvSpPr>
        <p:spPr>
          <a:xfrm>
            <a:off x="1565462" y="2073632"/>
            <a:ext cx="3496791" cy="256160"/>
          </a:xfrm>
          <a:prstGeom prst="rect">
            <a:avLst/>
          </a:prstGeom>
        </p:spPr>
        <p:txBody>
          <a:bodyPr wrap="square">
            <a:spAutoFit/>
          </a:bodyPr>
          <a:lstStyle>
            <a:lvl1pPr marL="0" indent="0">
              <a:lnSpc>
                <a:spcPts val="1400"/>
              </a:lnSpc>
              <a:spcBef>
                <a:spcPts val="0"/>
              </a:spcBef>
              <a:buFontTx/>
              <a:buNone/>
              <a:defRPr sz="1000" cap="none" baseline="0">
                <a:solidFill>
                  <a:schemeClr val="bg1"/>
                </a:solidFill>
              </a:defRPr>
            </a:lvl1pPr>
          </a:lstStyle>
          <a:p>
            <a:pPr lvl="0"/>
            <a:r>
              <a:rPr lang="es-ES"/>
              <a:t>Haga clic para modificar el estilo de texto del patrón</a:t>
            </a:r>
          </a:p>
        </p:txBody>
      </p:sp>
      <p:sp>
        <p:nvSpPr>
          <p:cNvPr id="27" name="Content Placeholder 2"/>
          <p:cNvSpPr>
            <a:spLocks noGrp="1"/>
          </p:cNvSpPr>
          <p:nvPr>
            <p:ph idx="17"/>
          </p:nvPr>
        </p:nvSpPr>
        <p:spPr>
          <a:xfrm>
            <a:off x="5461348" y="1472600"/>
            <a:ext cx="809664" cy="215444"/>
          </a:xfrm>
          <a:prstGeom prst="rect">
            <a:avLst/>
          </a:prstGeom>
        </p:spPr>
        <p:txBody>
          <a:bodyPr wrap="square" anchor="b" anchorCtr="0">
            <a:spAutoFit/>
          </a:bodyPr>
          <a:lstStyle>
            <a:lvl1pPr marL="0" indent="0" algn="r">
              <a:buFontTx/>
              <a:buNone/>
              <a:defRPr sz="800" cap="none" baseline="0">
                <a:solidFill>
                  <a:schemeClr val="tx1"/>
                </a:solidFill>
              </a:defRPr>
            </a:lvl1pPr>
          </a:lstStyle>
          <a:p>
            <a:pPr lvl="0"/>
            <a:r>
              <a:rPr lang="es-ES"/>
              <a:t>Haga clic para modificar el estilo de texto del patrón</a:t>
            </a:r>
          </a:p>
        </p:txBody>
      </p:sp>
      <p:sp>
        <p:nvSpPr>
          <p:cNvPr id="28" name="Content Placeholder 2"/>
          <p:cNvSpPr>
            <a:spLocks noGrp="1"/>
          </p:cNvSpPr>
          <p:nvPr>
            <p:ph idx="18"/>
          </p:nvPr>
        </p:nvSpPr>
        <p:spPr>
          <a:xfrm>
            <a:off x="5461348" y="2706413"/>
            <a:ext cx="809664" cy="215444"/>
          </a:xfrm>
          <a:prstGeom prst="rect">
            <a:avLst/>
          </a:prstGeom>
        </p:spPr>
        <p:txBody>
          <a:bodyPr wrap="square" anchor="b" anchorCtr="0">
            <a:spAutoFit/>
          </a:bodyPr>
          <a:lstStyle>
            <a:lvl1pPr marL="0" indent="0" algn="r">
              <a:buFontTx/>
              <a:buNone/>
              <a:defRPr sz="800" cap="none" baseline="0">
                <a:solidFill>
                  <a:schemeClr val="tx1"/>
                </a:solidFill>
              </a:defRPr>
            </a:lvl1pPr>
          </a:lstStyle>
          <a:p>
            <a:pPr lvl="0"/>
            <a:r>
              <a:rPr lang="es-ES"/>
              <a:t>Haga clic para modificar el estilo de texto del patrón</a:t>
            </a:r>
          </a:p>
        </p:txBody>
      </p:sp>
      <p:sp>
        <p:nvSpPr>
          <p:cNvPr id="29" name="Content Placeholder 2"/>
          <p:cNvSpPr>
            <a:spLocks noGrp="1"/>
          </p:cNvSpPr>
          <p:nvPr>
            <p:ph idx="19"/>
          </p:nvPr>
        </p:nvSpPr>
        <p:spPr>
          <a:xfrm>
            <a:off x="5461348" y="3965279"/>
            <a:ext cx="809664" cy="215444"/>
          </a:xfrm>
          <a:prstGeom prst="rect">
            <a:avLst/>
          </a:prstGeom>
        </p:spPr>
        <p:txBody>
          <a:bodyPr wrap="square" anchor="b" anchorCtr="0">
            <a:spAutoFit/>
          </a:bodyPr>
          <a:lstStyle>
            <a:lvl1pPr marL="0" indent="0" algn="r">
              <a:buFontTx/>
              <a:buNone/>
              <a:defRPr sz="800" cap="none" baseline="0">
                <a:solidFill>
                  <a:schemeClr val="tx1"/>
                </a:solidFill>
              </a:defRPr>
            </a:lvl1pPr>
          </a:lstStyle>
          <a:p>
            <a:pPr lvl="0"/>
            <a:r>
              <a:rPr lang="es-ES"/>
              <a:t>Haga clic para modificar el estilo de texto del patrón</a:t>
            </a:r>
          </a:p>
        </p:txBody>
      </p:sp>
      <p:sp>
        <p:nvSpPr>
          <p:cNvPr id="14" name="Slide Number Placeholder 5"/>
          <p:cNvSpPr>
            <a:spLocks noGrp="1"/>
          </p:cNvSpPr>
          <p:nvPr>
            <p:ph type="sldNum" sz="quarter" idx="20"/>
          </p:nvPr>
        </p:nvSpPr>
        <p:spPr/>
        <p:txBody>
          <a:bodyPr/>
          <a:lstStyle>
            <a:lvl1pPr algn="l">
              <a:defRPr sz="900">
                <a:solidFill>
                  <a:schemeClr val="accent5">
                    <a:lumMod val="50000"/>
                  </a:schemeClr>
                </a:solidFill>
              </a:defRPr>
            </a:lvl1pPr>
          </a:lstStyle>
          <a:p>
            <a:pPr>
              <a:defRPr/>
            </a:pPr>
            <a:r>
              <a:rPr lang="fr-FR"/>
              <a:t>///</a:t>
            </a:r>
            <a:r>
              <a:rPr lang="fr-FR" sz="1000"/>
              <a:t> </a:t>
            </a:r>
            <a:fld id="{D01085ED-F0E4-4FBB-9CC8-12F20D45DE13}" type="slidenum">
              <a:rPr lang="fr-FR" sz="1000" smtClean="0"/>
              <a:pPr>
                <a:defRPr/>
              </a:pPr>
              <a:t>‹N°›</a:t>
            </a:fld>
            <a:endParaRPr lang="fr-FR" sz="1000"/>
          </a:p>
        </p:txBody>
      </p:sp>
      <p:sp>
        <p:nvSpPr>
          <p:cNvPr id="15" name="Espace réservé du pied de page 3"/>
          <p:cNvSpPr>
            <a:spLocks noGrp="1"/>
          </p:cNvSpPr>
          <p:nvPr>
            <p:ph type="ftr" sz="quarter" idx="21"/>
          </p:nvPr>
        </p:nvSpPr>
        <p:spPr/>
        <p:txBody>
          <a:bodyPr/>
          <a:lstStyle>
            <a:lvl1pPr algn="l">
              <a:defRPr sz="500">
                <a:solidFill>
                  <a:schemeClr val="accent5">
                    <a:lumMod val="50000"/>
                  </a:schemeClr>
                </a:solidFill>
              </a:defRPr>
            </a:lvl1pPr>
          </a:lstStyle>
          <a:p>
            <a:pPr>
              <a:defRPr/>
            </a:pPr>
            <a:r>
              <a:rPr lang="fr-FR"/>
              <a:t>xxxxx</a:t>
            </a:r>
          </a:p>
        </p:txBody>
      </p:sp>
      <p:sp>
        <p:nvSpPr>
          <p:cNvPr id="16" name="Espace réservé de la date 4"/>
          <p:cNvSpPr>
            <a:spLocks noGrp="1"/>
          </p:cNvSpPr>
          <p:nvPr>
            <p:ph type="dt" sz="half" idx="22"/>
          </p:nvPr>
        </p:nvSpPr>
        <p:spPr/>
        <p:txBody>
          <a:bodyPr/>
          <a:lstStyle>
            <a:lvl1pPr algn="l">
              <a:defRPr sz="500">
                <a:solidFill>
                  <a:schemeClr val="accent5">
                    <a:lumMod val="50000"/>
                  </a:schemeClr>
                </a:solidFill>
              </a:defRPr>
            </a:lvl1pPr>
          </a:lstStyle>
          <a:p>
            <a:pPr>
              <a:defRPr/>
            </a:pPr>
            <a:fld id="{87CCD5F5-979E-4FCD-A82A-BE5C08BEA8B7}" type="datetime1">
              <a:rPr lang="fr-FR"/>
              <a:pPr>
                <a:defRPr/>
              </a:pPr>
              <a:t>15/06/2025</a:t>
            </a:fld>
            <a:endParaRPr lang="fr-FR" dirty="0"/>
          </a:p>
        </p:txBody>
      </p:sp>
    </p:spTree>
    <p:extLst>
      <p:ext uri="{BB962C8B-B14F-4D97-AF65-F5344CB8AC3E}">
        <p14:creationId xmlns:p14="http://schemas.microsoft.com/office/powerpoint/2010/main" val="36195035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re et contenu 6">
    <p:spTree>
      <p:nvGrpSpPr>
        <p:cNvPr id="1" name=""/>
        <p:cNvGrpSpPr/>
        <p:nvPr/>
      </p:nvGrpSpPr>
      <p:grpSpPr>
        <a:xfrm>
          <a:off x="0" y="0"/>
          <a:ext cx="0" cy="0"/>
          <a:chOff x="0" y="0"/>
          <a:chExt cx="0" cy="0"/>
        </a:xfrm>
      </p:grpSpPr>
      <p:sp>
        <p:nvSpPr>
          <p:cNvPr id="11" name="Rectangle 23"/>
          <p:cNvSpPr/>
          <p:nvPr userDrawn="1"/>
        </p:nvSpPr>
        <p:spPr>
          <a:xfrm>
            <a:off x="5397500" y="0"/>
            <a:ext cx="3746500" cy="47164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fontAlgn="auto">
              <a:spcBef>
                <a:spcPts val="0"/>
              </a:spcBef>
              <a:spcAft>
                <a:spcPts val="0"/>
              </a:spcAft>
              <a:defRPr/>
            </a:pPr>
            <a:endParaRPr lang="fr-FR" sz="2400"/>
          </a:p>
        </p:txBody>
      </p:sp>
      <p:cxnSp>
        <p:nvCxnSpPr>
          <p:cNvPr id="12" name="Connecteur droit 5"/>
          <p:cNvCxnSpPr>
            <a:cxnSpLocks/>
          </p:cNvCxnSpPr>
          <p:nvPr userDrawn="1"/>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pic>
        <p:nvPicPr>
          <p:cNvPr id="13" name="Graphique 1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98513" y="1349375"/>
            <a:ext cx="5810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19328" y="174692"/>
            <a:ext cx="7778373" cy="369332"/>
          </a:xfrm>
          <a:prstGeom prst="rect">
            <a:avLst/>
          </a:prstGeom>
        </p:spPr>
        <p:txBody>
          <a:bodyPr/>
          <a:lstStyle>
            <a:lvl1pPr>
              <a:defRPr>
                <a:solidFill>
                  <a:schemeClr val="tx1"/>
                </a:solidFill>
              </a:defRPr>
            </a:lvl1pPr>
          </a:lstStyle>
          <a:p>
            <a:r>
              <a:rPr lang="es-ES"/>
              <a:t>Haga clic para modificar el estilo de título del patrón</a:t>
            </a:r>
            <a:endParaRPr lang="en-US" dirty="0"/>
          </a:p>
        </p:txBody>
      </p:sp>
      <p:sp>
        <p:nvSpPr>
          <p:cNvPr id="17" name="Espace réservé pour une image  16"/>
          <p:cNvSpPr>
            <a:spLocks noGrp="1"/>
          </p:cNvSpPr>
          <p:nvPr>
            <p:ph type="pic" sz="quarter" idx="13"/>
          </p:nvPr>
        </p:nvSpPr>
        <p:spPr>
          <a:xfrm>
            <a:off x="6350000" y="524933"/>
            <a:ext cx="1846263" cy="1157817"/>
          </a:xfrm>
          <a:prstGeom prst="rect">
            <a:avLst/>
          </a:prstGeom>
        </p:spPr>
        <p:txBody>
          <a:bodyPr anchor="ctr" anchorCtr="0"/>
          <a:lstStyle>
            <a:lvl1pPr marL="0" indent="0" algn="ctr">
              <a:buFontTx/>
              <a:buNone/>
              <a:defRPr sz="1200"/>
            </a:lvl1pPr>
          </a:lstStyle>
          <a:p>
            <a:pPr lvl="0"/>
            <a:endParaRPr lang="fr-FR" noProof="0"/>
          </a:p>
        </p:txBody>
      </p:sp>
      <p:sp>
        <p:nvSpPr>
          <p:cNvPr id="18" name="Espace réservé pour une image  16"/>
          <p:cNvSpPr>
            <a:spLocks noGrp="1"/>
          </p:cNvSpPr>
          <p:nvPr>
            <p:ph type="pic" sz="quarter" idx="14"/>
          </p:nvPr>
        </p:nvSpPr>
        <p:spPr>
          <a:xfrm>
            <a:off x="6350000" y="1775177"/>
            <a:ext cx="1846263" cy="1157817"/>
          </a:xfrm>
          <a:prstGeom prst="rect">
            <a:avLst/>
          </a:prstGeom>
        </p:spPr>
        <p:txBody>
          <a:bodyPr anchor="ctr" anchorCtr="0"/>
          <a:lstStyle>
            <a:lvl1pPr marL="0" indent="0" algn="ctr">
              <a:buFontTx/>
              <a:buNone/>
              <a:defRPr sz="1200"/>
            </a:lvl1pPr>
          </a:lstStyle>
          <a:p>
            <a:pPr lvl="0"/>
            <a:endParaRPr lang="fr-FR" noProof="0"/>
          </a:p>
        </p:txBody>
      </p:sp>
      <p:sp>
        <p:nvSpPr>
          <p:cNvPr id="19" name="Espace réservé pour une image  16"/>
          <p:cNvSpPr>
            <a:spLocks noGrp="1"/>
          </p:cNvSpPr>
          <p:nvPr>
            <p:ph type="pic" sz="quarter" idx="15"/>
          </p:nvPr>
        </p:nvSpPr>
        <p:spPr>
          <a:xfrm>
            <a:off x="6350000" y="3025423"/>
            <a:ext cx="1846263" cy="1157817"/>
          </a:xfrm>
          <a:prstGeom prst="rect">
            <a:avLst/>
          </a:prstGeom>
        </p:spPr>
        <p:txBody>
          <a:bodyPr anchor="ctr" anchorCtr="0"/>
          <a:lstStyle>
            <a:lvl1pPr marL="0" indent="0" algn="ctr">
              <a:buFontTx/>
              <a:buNone/>
              <a:defRPr sz="1200"/>
            </a:lvl1pPr>
          </a:lstStyle>
          <a:p>
            <a:pPr lvl="0"/>
            <a:endParaRPr lang="fr-FR" noProof="0"/>
          </a:p>
        </p:txBody>
      </p:sp>
      <p:sp>
        <p:nvSpPr>
          <p:cNvPr id="27" name="Content Placeholder 2"/>
          <p:cNvSpPr>
            <a:spLocks noGrp="1"/>
          </p:cNvSpPr>
          <p:nvPr>
            <p:ph idx="17"/>
          </p:nvPr>
        </p:nvSpPr>
        <p:spPr>
          <a:xfrm>
            <a:off x="5461348" y="1472600"/>
            <a:ext cx="809664" cy="215444"/>
          </a:xfrm>
          <a:prstGeom prst="rect">
            <a:avLst/>
          </a:prstGeom>
        </p:spPr>
        <p:txBody>
          <a:bodyPr wrap="square" anchor="b" anchorCtr="0">
            <a:spAutoFit/>
          </a:bodyPr>
          <a:lstStyle>
            <a:lvl1pPr marL="0" indent="0" algn="r">
              <a:buFontTx/>
              <a:buNone/>
              <a:defRPr sz="800" cap="none" baseline="0">
                <a:solidFill>
                  <a:schemeClr val="bg1"/>
                </a:solidFill>
              </a:defRPr>
            </a:lvl1pPr>
          </a:lstStyle>
          <a:p>
            <a:pPr lvl="0"/>
            <a:r>
              <a:rPr lang="es-ES"/>
              <a:t>Haga clic para modificar el estilo de texto del patrón</a:t>
            </a:r>
          </a:p>
        </p:txBody>
      </p:sp>
      <p:sp>
        <p:nvSpPr>
          <p:cNvPr id="28" name="Content Placeholder 2"/>
          <p:cNvSpPr>
            <a:spLocks noGrp="1"/>
          </p:cNvSpPr>
          <p:nvPr>
            <p:ph idx="18"/>
          </p:nvPr>
        </p:nvSpPr>
        <p:spPr>
          <a:xfrm>
            <a:off x="5461348" y="2706413"/>
            <a:ext cx="809664" cy="215444"/>
          </a:xfrm>
          <a:prstGeom prst="rect">
            <a:avLst/>
          </a:prstGeom>
        </p:spPr>
        <p:txBody>
          <a:bodyPr wrap="square" anchor="b" anchorCtr="0">
            <a:spAutoFit/>
          </a:bodyPr>
          <a:lstStyle>
            <a:lvl1pPr marL="0" indent="0" algn="r">
              <a:buFontTx/>
              <a:buNone/>
              <a:defRPr sz="800" cap="none" baseline="0">
                <a:solidFill>
                  <a:schemeClr val="bg1"/>
                </a:solidFill>
              </a:defRPr>
            </a:lvl1pPr>
          </a:lstStyle>
          <a:p>
            <a:pPr lvl="0"/>
            <a:r>
              <a:rPr lang="es-ES"/>
              <a:t>Haga clic para modificar el estilo de texto del patrón</a:t>
            </a:r>
          </a:p>
        </p:txBody>
      </p:sp>
      <p:sp>
        <p:nvSpPr>
          <p:cNvPr id="29" name="Content Placeholder 2"/>
          <p:cNvSpPr>
            <a:spLocks noGrp="1"/>
          </p:cNvSpPr>
          <p:nvPr>
            <p:ph idx="19"/>
          </p:nvPr>
        </p:nvSpPr>
        <p:spPr>
          <a:xfrm>
            <a:off x="5461348" y="3965279"/>
            <a:ext cx="809664" cy="215444"/>
          </a:xfrm>
          <a:prstGeom prst="rect">
            <a:avLst/>
          </a:prstGeom>
        </p:spPr>
        <p:txBody>
          <a:bodyPr wrap="square" anchor="b" anchorCtr="0">
            <a:spAutoFit/>
          </a:bodyPr>
          <a:lstStyle>
            <a:lvl1pPr marL="0" indent="0" algn="r">
              <a:buFontTx/>
              <a:buNone/>
              <a:defRPr sz="800" cap="none" baseline="0">
                <a:solidFill>
                  <a:schemeClr val="bg1"/>
                </a:solidFill>
              </a:defRPr>
            </a:lvl1pPr>
          </a:lstStyle>
          <a:p>
            <a:pPr lvl="0"/>
            <a:r>
              <a:rPr lang="es-ES"/>
              <a:t>Haga clic para modificar el estilo de texto del patrón</a:t>
            </a:r>
          </a:p>
        </p:txBody>
      </p:sp>
      <p:sp>
        <p:nvSpPr>
          <p:cNvPr id="31" name="Content Placeholder 2"/>
          <p:cNvSpPr>
            <a:spLocks noGrp="1"/>
          </p:cNvSpPr>
          <p:nvPr>
            <p:ph idx="16"/>
          </p:nvPr>
        </p:nvSpPr>
        <p:spPr>
          <a:xfrm>
            <a:off x="1565462" y="2073632"/>
            <a:ext cx="3496791" cy="256160"/>
          </a:xfrm>
          <a:prstGeom prst="rect">
            <a:avLst/>
          </a:prstGeom>
        </p:spPr>
        <p:txBody>
          <a:bodyPr wrap="square">
            <a:spAutoFit/>
          </a:bodyPr>
          <a:lstStyle>
            <a:lvl1pPr marL="0" indent="0">
              <a:lnSpc>
                <a:spcPts val="1400"/>
              </a:lnSpc>
              <a:spcBef>
                <a:spcPts val="0"/>
              </a:spcBef>
              <a:buFontTx/>
              <a:buNone/>
              <a:defRPr sz="1000" cap="none" baseline="0">
                <a:solidFill>
                  <a:schemeClr val="accent4">
                    <a:lumMod val="50000"/>
                  </a:schemeClr>
                </a:solidFill>
              </a:defRPr>
            </a:lvl1pPr>
          </a:lstStyle>
          <a:p>
            <a:pPr lvl="0"/>
            <a:r>
              <a:rPr lang="es-ES"/>
              <a:t>Haga clic para modificar el estilo de texto del patrón</a:t>
            </a:r>
          </a:p>
        </p:txBody>
      </p:sp>
      <p:sp>
        <p:nvSpPr>
          <p:cNvPr id="32" name="Content Placeholder 2"/>
          <p:cNvSpPr>
            <a:spLocks noGrp="1"/>
          </p:cNvSpPr>
          <p:nvPr>
            <p:ph idx="1"/>
          </p:nvPr>
        </p:nvSpPr>
        <p:spPr>
          <a:xfrm>
            <a:off x="1565462" y="1579770"/>
            <a:ext cx="3496791" cy="293798"/>
          </a:xfrm>
          <a:prstGeom prst="rect">
            <a:avLst/>
          </a:prstGeom>
        </p:spPr>
        <p:txBody>
          <a:bodyPr wrap="square" anchor="b" anchorCtr="0">
            <a:spAutoFit/>
          </a:bodyPr>
          <a:lstStyle>
            <a:lvl1pPr marL="0" indent="0">
              <a:lnSpc>
                <a:spcPts val="1660"/>
              </a:lnSpc>
              <a:spcBef>
                <a:spcPts val="0"/>
              </a:spcBef>
              <a:buFontTx/>
              <a:buNone/>
              <a:defRPr sz="1300" cap="none" baseline="0">
                <a:solidFill>
                  <a:schemeClr val="accent2"/>
                </a:solidFill>
              </a:defRPr>
            </a:lvl1pPr>
          </a:lstStyle>
          <a:p>
            <a:pPr lvl="0"/>
            <a:r>
              <a:rPr lang="es-ES"/>
              <a:t>Haga clic para modificar el estilo de texto del patrón</a:t>
            </a:r>
          </a:p>
        </p:txBody>
      </p:sp>
      <p:sp>
        <p:nvSpPr>
          <p:cNvPr id="14" name="Slide Number Placeholder 5"/>
          <p:cNvSpPr>
            <a:spLocks noGrp="1"/>
          </p:cNvSpPr>
          <p:nvPr>
            <p:ph type="sldNum" sz="quarter" idx="20"/>
          </p:nvPr>
        </p:nvSpPr>
        <p:spPr/>
        <p:txBody>
          <a:bodyPr/>
          <a:lstStyle>
            <a:lvl1pPr algn="l">
              <a:defRPr sz="900">
                <a:solidFill>
                  <a:schemeClr val="accent5">
                    <a:lumMod val="50000"/>
                  </a:schemeClr>
                </a:solidFill>
              </a:defRPr>
            </a:lvl1pPr>
          </a:lstStyle>
          <a:p>
            <a:pPr>
              <a:defRPr/>
            </a:pPr>
            <a:r>
              <a:rPr lang="fr-FR"/>
              <a:t>///</a:t>
            </a:r>
            <a:r>
              <a:rPr lang="fr-FR" sz="1000"/>
              <a:t> </a:t>
            </a:r>
            <a:fld id="{5182348F-7CDB-40B2-B505-C8AB38C65F40}" type="slidenum">
              <a:rPr lang="fr-FR" sz="1000" smtClean="0"/>
              <a:pPr>
                <a:defRPr/>
              </a:pPr>
              <a:t>‹N°›</a:t>
            </a:fld>
            <a:endParaRPr lang="fr-FR" sz="1000"/>
          </a:p>
        </p:txBody>
      </p:sp>
      <p:sp>
        <p:nvSpPr>
          <p:cNvPr id="15" name="Espace réservé du pied de page 3"/>
          <p:cNvSpPr>
            <a:spLocks noGrp="1"/>
          </p:cNvSpPr>
          <p:nvPr>
            <p:ph type="ftr" sz="quarter" idx="21"/>
          </p:nvPr>
        </p:nvSpPr>
        <p:spPr/>
        <p:txBody>
          <a:bodyPr/>
          <a:lstStyle>
            <a:lvl1pPr algn="l">
              <a:defRPr sz="500">
                <a:solidFill>
                  <a:schemeClr val="accent5">
                    <a:lumMod val="50000"/>
                  </a:schemeClr>
                </a:solidFill>
              </a:defRPr>
            </a:lvl1pPr>
          </a:lstStyle>
          <a:p>
            <a:pPr>
              <a:defRPr/>
            </a:pPr>
            <a:r>
              <a:rPr lang="fr-FR"/>
              <a:t>xxxxx</a:t>
            </a:r>
          </a:p>
        </p:txBody>
      </p:sp>
      <p:sp>
        <p:nvSpPr>
          <p:cNvPr id="16" name="Espace réservé de la date 4"/>
          <p:cNvSpPr>
            <a:spLocks noGrp="1"/>
          </p:cNvSpPr>
          <p:nvPr>
            <p:ph type="dt" sz="half" idx="22"/>
          </p:nvPr>
        </p:nvSpPr>
        <p:spPr/>
        <p:txBody>
          <a:bodyPr/>
          <a:lstStyle>
            <a:lvl1pPr algn="l">
              <a:defRPr sz="500">
                <a:solidFill>
                  <a:schemeClr val="accent5">
                    <a:lumMod val="50000"/>
                  </a:schemeClr>
                </a:solidFill>
              </a:defRPr>
            </a:lvl1pPr>
          </a:lstStyle>
          <a:p>
            <a:pPr>
              <a:defRPr/>
            </a:pPr>
            <a:fld id="{50CA6265-0E99-40D9-8A07-2C6936C60F10}" type="datetime1">
              <a:rPr lang="fr-FR"/>
              <a:pPr>
                <a:defRPr/>
              </a:pPr>
              <a:t>15/06/2025</a:t>
            </a:fld>
            <a:endParaRPr lang="fr-FR" dirty="0"/>
          </a:p>
        </p:txBody>
      </p:sp>
    </p:spTree>
    <p:extLst>
      <p:ext uri="{BB962C8B-B14F-4D97-AF65-F5344CB8AC3E}">
        <p14:creationId xmlns:p14="http://schemas.microsoft.com/office/powerpoint/2010/main" val="10411082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re et contenu 7">
    <p:spTree>
      <p:nvGrpSpPr>
        <p:cNvPr id="1" name=""/>
        <p:cNvGrpSpPr/>
        <p:nvPr/>
      </p:nvGrpSpPr>
      <p:grpSpPr>
        <a:xfrm>
          <a:off x="0" y="0"/>
          <a:ext cx="0" cy="0"/>
          <a:chOff x="0" y="0"/>
          <a:chExt cx="0" cy="0"/>
        </a:xfrm>
      </p:grpSpPr>
      <p:sp>
        <p:nvSpPr>
          <p:cNvPr id="11" name="Rectangle 23"/>
          <p:cNvSpPr/>
          <p:nvPr userDrawn="1"/>
        </p:nvSpPr>
        <p:spPr>
          <a:xfrm>
            <a:off x="5397500" y="0"/>
            <a:ext cx="3746500" cy="47164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fontAlgn="auto">
              <a:spcBef>
                <a:spcPts val="0"/>
              </a:spcBef>
              <a:spcAft>
                <a:spcPts val="0"/>
              </a:spcAft>
              <a:defRPr/>
            </a:pPr>
            <a:endParaRPr lang="fr-FR" sz="2400"/>
          </a:p>
        </p:txBody>
      </p:sp>
      <p:cxnSp>
        <p:nvCxnSpPr>
          <p:cNvPr id="12" name="Connecteur droit 5"/>
          <p:cNvCxnSpPr>
            <a:cxnSpLocks/>
          </p:cNvCxnSpPr>
          <p:nvPr userDrawn="1"/>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pic>
        <p:nvPicPr>
          <p:cNvPr id="13" name="Graphique 1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98513" y="1349375"/>
            <a:ext cx="5810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19329" y="174692"/>
            <a:ext cx="4642922" cy="369332"/>
          </a:xfrm>
          <a:prstGeom prst="rect">
            <a:avLst/>
          </a:prstGeom>
        </p:spPr>
        <p:txBody>
          <a:bodyPr/>
          <a:lstStyle>
            <a:lvl1pPr>
              <a:defRPr>
                <a:solidFill>
                  <a:schemeClr val="tx1"/>
                </a:solidFill>
              </a:defRPr>
            </a:lvl1pPr>
          </a:lstStyle>
          <a:p>
            <a:r>
              <a:rPr lang="es-ES"/>
              <a:t>Haga clic para modificar el estilo de título del patrón</a:t>
            </a:r>
            <a:endParaRPr lang="en-US" dirty="0"/>
          </a:p>
        </p:txBody>
      </p:sp>
      <p:sp>
        <p:nvSpPr>
          <p:cNvPr id="17" name="Espace réservé pour une image  16"/>
          <p:cNvSpPr>
            <a:spLocks noGrp="1"/>
          </p:cNvSpPr>
          <p:nvPr>
            <p:ph type="pic" sz="quarter" idx="13"/>
          </p:nvPr>
        </p:nvSpPr>
        <p:spPr>
          <a:xfrm>
            <a:off x="6350000" y="524933"/>
            <a:ext cx="1846263" cy="1157817"/>
          </a:xfrm>
          <a:prstGeom prst="rect">
            <a:avLst/>
          </a:prstGeom>
        </p:spPr>
        <p:txBody>
          <a:bodyPr anchor="ctr" anchorCtr="0"/>
          <a:lstStyle>
            <a:lvl1pPr marL="0" indent="0" algn="ctr">
              <a:buFontTx/>
              <a:buNone/>
              <a:defRPr sz="1200">
                <a:solidFill>
                  <a:schemeClr val="bg1"/>
                </a:solidFill>
              </a:defRPr>
            </a:lvl1pPr>
          </a:lstStyle>
          <a:p>
            <a:pPr lvl="0"/>
            <a:endParaRPr lang="fr-FR" noProof="0"/>
          </a:p>
        </p:txBody>
      </p:sp>
      <p:sp>
        <p:nvSpPr>
          <p:cNvPr id="18" name="Espace réservé pour une image  16"/>
          <p:cNvSpPr>
            <a:spLocks noGrp="1"/>
          </p:cNvSpPr>
          <p:nvPr>
            <p:ph type="pic" sz="quarter" idx="14"/>
          </p:nvPr>
        </p:nvSpPr>
        <p:spPr>
          <a:xfrm>
            <a:off x="6350000" y="1775177"/>
            <a:ext cx="1846263" cy="1157817"/>
          </a:xfrm>
          <a:prstGeom prst="rect">
            <a:avLst/>
          </a:prstGeom>
        </p:spPr>
        <p:txBody>
          <a:bodyPr anchor="ctr" anchorCtr="0"/>
          <a:lstStyle>
            <a:lvl1pPr marL="0" indent="0" algn="ctr">
              <a:buFontTx/>
              <a:buNone/>
              <a:defRPr sz="1200">
                <a:solidFill>
                  <a:schemeClr val="bg1"/>
                </a:solidFill>
              </a:defRPr>
            </a:lvl1pPr>
          </a:lstStyle>
          <a:p>
            <a:pPr lvl="0"/>
            <a:endParaRPr lang="fr-FR" noProof="0"/>
          </a:p>
        </p:txBody>
      </p:sp>
      <p:sp>
        <p:nvSpPr>
          <p:cNvPr id="19" name="Espace réservé pour une image  16"/>
          <p:cNvSpPr>
            <a:spLocks noGrp="1"/>
          </p:cNvSpPr>
          <p:nvPr>
            <p:ph type="pic" sz="quarter" idx="15"/>
          </p:nvPr>
        </p:nvSpPr>
        <p:spPr>
          <a:xfrm>
            <a:off x="6350000" y="3025423"/>
            <a:ext cx="1846263" cy="1157817"/>
          </a:xfrm>
          <a:prstGeom prst="rect">
            <a:avLst/>
          </a:prstGeom>
        </p:spPr>
        <p:txBody>
          <a:bodyPr anchor="ctr" anchorCtr="0"/>
          <a:lstStyle>
            <a:lvl1pPr marL="0" indent="0" algn="ctr">
              <a:buFontTx/>
              <a:buNone/>
              <a:defRPr sz="1200">
                <a:solidFill>
                  <a:schemeClr val="bg1"/>
                </a:solidFill>
              </a:defRPr>
            </a:lvl1pPr>
          </a:lstStyle>
          <a:p>
            <a:pPr lvl="0"/>
            <a:endParaRPr lang="fr-FR" noProof="0"/>
          </a:p>
        </p:txBody>
      </p:sp>
      <p:sp>
        <p:nvSpPr>
          <p:cNvPr id="27" name="Content Placeholder 2"/>
          <p:cNvSpPr>
            <a:spLocks noGrp="1"/>
          </p:cNvSpPr>
          <p:nvPr>
            <p:ph idx="17"/>
          </p:nvPr>
        </p:nvSpPr>
        <p:spPr>
          <a:xfrm>
            <a:off x="5461348" y="1472600"/>
            <a:ext cx="809664" cy="215444"/>
          </a:xfrm>
          <a:prstGeom prst="rect">
            <a:avLst/>
          </a:prstGeom>
        </p:spPr>
        <p:txBody>
          <a:bodyPr wrap="square" anchor="b" anchorCtr="0">
            <a:spAutoFit/>
          </a:bodyPr>
          <a:lstStyle>
            <a:lvl1pPr marL="0" indent="0" algn="r">
              <a:buFontTx/>
              <a:buNone/>
              <a:defRPr sz="800" cap="none" baseline="0">
                <a:solidFill>
                  <a:schemeClr val="bg1"/>
                </a:solidFill>
              </a:defRPr>
            </a:lvl1pPr>
          </a:lstStyle>
          <a:p>
            <a:pPr lvl="0"/>
            <a:r>
              <a:rPr lang="es-ES"/>
              <a:t>Haga clic para modificar el estilo de texto del patrón</a:t>
            </a:r>
          </a:p>
        </p:txBody>
      </p:sp>
      <p:sp>
        <p:nvSpPr>
          <p:cNvPr id="28" name="Content Placeholder 2"/>
          <p:cNvSpPr>
            <a:spLocks noGrp="1"/>
          </p:cNvSpPr>
          <p:nvPr>
            <p:ph idx="18"/>
          </p:nvPr>
        </p:nvSpPr>
        <p:spPr>
          <a:xfrm>
            <a:off x="5461348" y="2706413"/>
            <a:ext cx="809664" cy="215444"/>
          </a:xfrm>
          <a:prstGeom prst="rect">
            <a:avLst/>
          </a:prstGeom>
        </p:spPr>
        <p:txBody>
          <a:bodyPr wrap="square" anchor="b" anchorCtr="0">
            <a:spAutoFit/>
          </a:bodyPr>
          <a:lstStyle>
            <a:lvl1pPr marL="0" indent="0" algn="r">
              <a:buFontTx/>
              <a:buNone/>
              <a:defRPr sz="800" cap="none" baseline="0">
                <a:solidFill>
                  <a:schemeClr val="bg1"/>
                </a:solidFill>
              </a:defRPr>
            </a:lvl1pPr>
          </a:lstStyle>
          <a:p>
            <a:pPr lvl="0"/>
            <a:r>
              <a:rPr lang="es-ES"/>
              <a:t>Haga clic para modificar el estilo de texto del patrón</a:t>
            </a:r>
          </a:p>
        </p:txBody>
      </p:sp>
      <p:sp>
        <p:nvSpPr>
          <p:cNvPr id="29" name="Content Placeholder 2"/>
          <p:cNvSpPr>
            <a:spLocks noGrp="1"/>
          </p:cNvSpPr>
          <p:nvPr>
            <p:ph idx="19"/>
          </p:nvPr>
        </p:nvSpPr>
        <p:spPr>
          <a:xfrm>
            <a:off x="5461348" y="3965279"/>
            <a:ext cx="809664" cy="215444"/>
          </a:xfrm>
          <a:prstGeom prst="rect">
            <a:avLst/>
          </a:prstGeom>
        </p:spPr>
        <p:txBody>
          <a:bodyPr wrap="square" anchor="b" anchorCtr="0">
            <a:spAutoFit/>
          </a:bodyPr>
          <a:lstStyle>
            <a:lvl1pPr marL="0" indent="0" algn="r">
              <a:buFontTx/>
              <a:buNone/>
              <a:defRPr sz="800" cap="none" baseline="0">
                <a:solidFill>
                  <a:schemeClr val="bg1"/>
                </a:solidFill>
              </a:defRPr>
            </a:lvl1pPr>
          </a:lstStyle>
          <a:p>
            <a:pPr lvl="0"/>
            <a:r>
              <a:rPr lang="es-ES"/>
              <a:t>Haga clic para modificar el estilo de texto del patrón</a:t>
            </a:r>
          </a:p>
        </p:txBody>
      </p:sp>
      <p:sp>
        <p:nvSpPr>
          <p:cNvPr id="31" name="Content Placeholder 2"/>
          <p:cNvSpPr>
            <a:spLocks noGrp="1"/>
          </p:cNvSpPr>
          <p:nvPr>
            <p:ph idx="16"/>
          </p:nvPr>
        </p:nvSpPr>
        <p:spPr>
          <a:xfrm>
            <a:off x="1565462" y="2073632"/>
            <a:ext cx="3496791" cy="256160"/>
          </a:xfrm>
          <a:prstGeom prst="rect">
            <a:avLst/>
          </a:prstGeom>
        </p:spPr>
        <p:txBody>
          <a:bodyPr wrap="square">
            <a:spAutoFit/>
          </a:bodyPr>
          <a:lstStyle>
            <a:lvl1pPr marL="0" indent="0">
              <a:lnSpc>
                <a:spcPts val="1400"/>
              </a:lnSpc>
              <a:spcBef>
                <a:spcPts val="0"/>
              </a:spcBef>
              <a:buFontTx/>
              <a:buNone/>
              <a:defRPr sz="1000" cap="none" baseline="0">
                <a:solidFill>
                  <a:schemeClr val="accent4">
                    <a:lumMod val="50000"/>
                  </a:schemeClr>
                </a:solidFill>
              </a:defRPr>
            </a:lvl1pPr>
          </a:lstStyle>
          <a:p>
            <a:pPr lvl="0"/>
            <a:r>
              <a:rPr lang="es-ES"/>
              <a:t>Haga clic para modificar el estilo de texto del patrón</a:t>
            </a:r>
          </a:p>
        </p:txBody>
      </p:sp>
      <p:sp>
        <p:nvSpPr>
          <p:cNvPr id="32" name="Content Placeholder 2"/>
          <p:cNvSpPr>
            <a:spLocks noGrp="1"/>
          </p:cNvSpPr>
          <p:nvPr>
            <p:ph idx="1"/>
          </p:nvPr>
        </p:nvSpPr>
        <p:spPr>
          <a:xfrm>
            <a:off x="1565462" y="1579770"/>
            <a:ext cx="3496791" cy="293798"/>
          </a:xfrm>
          <a:prstGeom prst="rect">
            <a:avLst/>
          </a:prstGeom>
        </p:spPr>
        <p:txBody>
          <a:bodyPr wrap="square" anchor="b" anchorCtr="0">
            <a:spAutoFit/>
          </a:bodyPr>
          <a:lstStyle>
            <a:lvl1pPr marL="0" indent="0">
              <a:lnSpc>
                <a:spcPts val="1660"/>
              </a:lnSpc>
              <a:spcBef>
                <a:spcPts val="0"/>
              </a:spcBef>
              <a:buFontTx/>
              <a:buNone/>
              <a:defRPr sz="1300" cap="none" baseline="0">
                <a:solidFill>
                  <a:schemeClr val="tx2"/>
                </a:solidFill>
              </a:defRPr>
            </a:lvl1pPr>
          </a:lstStyle>
          <a:p>
            <a:pPr lvl="0"/>
            <a:r>
              <a:rPr lang="es-ES"/>
              <a:t>Haga clic para modificar el estilo de texto del patrón</a:t>
            </a:r>
          </a:p>
        </p:txBody>
      </p:sp>
      <p:sp>
        <p:nvSpPr>
          <p:cNvPr id="14" name="Slide Number Placeholder 5"/>
          <p:cNvSpPr>
            <a:spLocks noGrp="1"/>
          </p:cNvSpPr>
          <p:nvPr>
            <p:ph type="sldNum" sz="quarter" idx="20"/>
          </p:nvPr>
        </p:nvSpPr>
        <p:spPr/>
        <p:txBody>
          <a:bodyPr/>
          <a:lstStyle>
            <a:lvl1pPr algn="l">
              <a:defRPr sz="900">
                <a:solidFill>
                  <a:schemeClr val="accent5">
                    <a:lumMod val="50000"/>
                  </a:schemeClr>
                </a:solidFill>
              </a:defRPr>
            </a:lvl1pPr>
          </a:lstStyle>
          <a:p>
            <a:pPr>
              <a:defRPr/>
            </a:pPr>
            <a:r>
              <a:rPr lang="fr-FR"/>
              <a:t>///</a:t>
            </a:r>
            <a:r>
              <a:rPr lang="fr-FR" sz="1000"/>
              <a:t> </a:t>
            </a:r>
            <a:fld id="{29C65993-7456-4E9B-AA50-473AFFCF4AA0}" type="slidenum">
              <a:rPr lang="fr-FR" sz="1000" smtClean="0"/>
              <a:pPr>
                <a:defRPr/>
              </a:pPr>
              <a:t>‹N°›</a:t>
            </a:fld>
            <a:endParaRPr lang="fr-FR" sz="1000"/>
          </a:p>
        </p:txBody>
      </p:sp>
      <p:sp>
        <p:nvSpPr>
          <p:cNvPr id="15" name="Espace réservé du pied de page 3"/>
          <p:cNvSpPr>
            <a:spLocks noGrp="1"/>
          </p:cNvSpPr>
          <p:nvPr>
            <p:ph type="ftr" sz="quarter" idx="21"/>
          </p:nvPr>
        </p:nvSpPr>
        <p:spPr/>
        <p:txBody>
          <a:bodyPr/>
          <a:lstStyle>
            <a:lvl1pPr algn="l">
              <a:defRPr sz="500">
                <a:solidFill>
                  <a:schemeClr val="accent5">
                    <a:lumMod val="50000"/>
                  </a:schemeClr>
                </a:solidFill>
              </a:defRPr>
            </a:lvl1pPr>
          </a:lstStyle>
          <a:p>
            <a:pPr>
              <a:defRPr/>
            </a:pPr>
            <a:r>
              <a:rPr lang="fr-FR"/>
              <a:t>xxxxx</a:t>
            </a:r>
          </a:p>
        </p:txBody>
      </p:sp>
      <p:sp>
        <p:nvSpPr>
          <p:cNvPr id="16" name="Espace réservé de la date 4"/>
          <p:cNvSpPr>
            <a:spLocks noGrp="1"/>
          </p:cNvSpPr>
          <p:nvPr>
            <p:ph type="dt" sz="half" idx="22"/>
          </p:nvPr>
        </p:nvSpPr>
        <p:spPr/>
        <p:txBody>
          <a:bodyPr/>
          <a:lstStyle>
            <a:lvl1pPr algn="l">
              <a:defRPr sz="500">
                <a:solidFill>
                  <a:schemeClr val="accent5">
                    <a:lumMod val="50000"/>
                  </a:schemeClr>
                </a:solidFill>
              </a:defRPr>
            </a:lvl1pPr>
          </a:lstStyle>
          <a:p>
            <a:pPr>
              <a:defRPr/>
            </a:pPr>
            <a:fld id="{5FEC877D-89E3-4031-82F4-142D379FDF7E}" type="datetime1">
              <a:rPr lang="fr-FR"/>
              <a:pPr>
                <a:defRPr/>
              </a:pPr>
              <a:t>15/06/2025</a:t>
            </a:fld>
            <a:endParaRPr lang="fr-FR" dirty="0"/>
          </a:p>
        </p:txBody>
      </p:sp>
    </p:spTree>
    <p:extLst>
      <p:ext uri="{BB962C8B-B14F-4D97-AF65-F5344CB8AC3E}">
        <p14:creationId xmlns:p14="http://schemas.microsoft.com/office/powerpoint/2010/main" val="34342637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ique">
    <p:spTree>
      <p:nvGrpSpPr>
        <p:cNvPr id="1" name=""/>
        <p:cNvGrpSpPr/>
        <p:nvPr/>
      </p:nvGrpSpPr>
      <p:grpSpPr>
        <a:xfrm>
          <a:off x="0" y="0"/>
          <a:ext cx="0" cy="0"/>
          <a:chOff x="0" y="0"/>
          <a:chExt cx="0" cy="0"/>
        </a:xfrm>
      </p:grpSpPr>
      <p:cxnSp>
        <p:nvCxnSpPr>
          <p:cNvPr id="9" name="Connecteur droit 5"/>
          <p:cNvCxnSpPr>
            <a:cxnSpLocks/>
          </p:cNvCxnSpPr>
          <p:nvPr userDrawn="1"/>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19328" y="174692"/>
            <a:ext cx="8316015" cy="369332"/>
          </a:xfrm>
          <a:prstGeom prst="rect">
            <a:avLst/>
          </a:prstGeom>
        </p:spPr>
        <p:txBody>
          <a:bodyPr/>
          <a:lstStyle/>
          <a:p>
            <a:r>
              <a:rPr lang="es-ES"/>
              <a:t>Haga clic para modificar el estilo de título del patrón</a:t>
            </a:r>
            <a:endParaRPr lang="en-US" dirty="0"/>
          </a:p>
        </p:txBody>
      </p:sp>
      <p:sp>
        <p:nvSpPr>
          <p:cNvPr id="13" name="Content Placeholder 2"/>
          <p:cNvSpPr>
            <a:spLocks noGrp="1"/>
          </p:cNvSpPr>
          <p:nvPr>
            <p:ph idx="1"/>
          </p:nvPr>
        </p:nvSpPr>
        <p:spPr>
          <a:xfrm>
            <a:off x="413556" y="819444"/>
            <a:ext cx="2614654" cy="276999"/>
          </a:xfrm>
          <a:prstGeom prst="rect">
            <a:avLst/>
          </a:prstGeom>
        </p:spPr>
        <p:txBody>
          <a:bodyPr wrap="square" anchor="t" anchorCtr="0">
            <a:spAutoFit/>
          </a:bodyPr>
          <a:lstStyle>
            <a:lvl1pPr marL="0" indent="0">
              <a:buFontTx/>
              <a:buNone/>
              <a:defRPr sz="1200" b="1" cap="none" baseline="0">
                <a:solidFill>
                  <a:schemeClr val="accent2"/>
                </a:solidFill>
              </a:defRPr>
            </a:lvl1pPr>
          </a:lstStyle>
          <a:p>
            <a:pPr lvl="0"/>
            <a:r>
              <a:rPr lang="es-ES"/>
              <a:t>Haga clic para modificar el estilo de texto del patrón</a:t>
            </a:r>
          </a:p>
        </p:txBody>
      </p:sp>
      <p:sp>
        <p:nvSpPr>
          <p:cNvPr id="14" name="Content Placeholder 2"/>
          <p:cNvSpPr>
            <a:spLocks noGrp="1"/>
          </p:cNvSpPr>
          <p:nvPr>
            <p:ph idx="13"/>
          </p:nvPr>
        </p:nvSpPr>
        <p:spPr>
          <a:xfrm>
            <a:off x="3264675" y="819444"/>
            <a:ext cx="2614654" cy="276999"/>
          </a:xfrm>
          <a:prstGeom prst="rect">
            <a:avLst/>
          </a:prstGeom>
        </p:spPr>
        <p:txBody>
          <a:bodyPr wrap="square" anchor="t" anchorCtr="0">
            <a:spAutoFit/>
          </a:bodyPr>
          <a:lstStyle>
            <a:lvl1pPr marL="0" indent="0">
              <a:buFontTx/>
              <a:buNone/>
              <a:defRPr sz="1200" b="1" cap="none" baseline="0">
                <a:solidFill>
                  <a:schemeClr val="accent2"/>
                </a:solidFill>
              </a:defRPr>
            </a:lvl1pPr>
          </a:lstStyle>
          <a:p>
            <a:pPr lvl="0"/>
            <a:r>
              <a:rPr lang="es-ES"/>
              <a:t>Haga clic para modificar el estilo de texto del patrón</a:t>
            </a:r>
          </a:p>
        </p:txBody>
      </p:sp>
      <p:sp>
        <p:nvSpPr>
          <p:cNvPr id="16" name="Content Placeholder 2"/>
          <p:cNvSpPr>
            <a:spLocks noGrp="1"/>
          </p:cNvSpPr>
          <p:nvPr>
            <p:ph idx="14"/>
          </p:nvPr>
        </p:nvSpPr>
        <p:spPr>
          <a:xfrm>
            <a:off x="6120690" y="819444"/>
            <a:ext cx="2614654" cy="276999"/>
          </a:xfrm>
          <a:prstGeom prst="rect">
            <a:avLst/>
          </a:prstGeom>
        </p:spPr>
        <p:txBody>
          <a:bodyPr wrap="square" anchor="t" anchorCtr="0">
            <a:spAutoFit/>
          </a:bodyPr>
          <a:lstStyle>
            <a:lvl1pPr marL="0" indent="0">
              <a:buFontTx/>
              <a:buNone/>
              <a:defRPr sz="1200" b="1" cap="none" baseline="0">
                <a:solidFill>
                  <a:schemeClr val="accent2"/>
                </a:solidFill>
              </a:defRPr>
            </a:lvl1pPr>
          </a:lstStyle>
          <a:p>
            <a:pPr lvl="0"/>
            <a:r>
              <a:rPr lang="es-ES"/>
              <a:t>Haga clic para modificar el estilo de texto del patrón</a:t>
            </a:r>
          </a:p>
        </p:txBody>
      </p:sp>
      <p:sp>
        <p:nvSpPr>
          <p:cNvPr id="18" name="Espace réservé du graphique 17"/>
          <p:cNvSpPr>
            <a:spLocks noGrp="1"/>
          </p:cNvSpPr>
          <p:nvPr>
            <p:ph type="chart" sz="quarter" idx="15"/>
          </p:nvPr>
        </p:nvSpPr>
        <p:spPr>
          <a:xfrm>
            <a:off x="413598" y="1484687"/>
            <a:ext cx="2614612" cy="1899783"/>
          </a:xfrm>
          <a:prstGeom prst="rect">
            <a:avLst/>
          </a:prstGeom>
        </p:spPr>
        <p:txBody>
          <a:bodyPr anchor="ctr" anchorCtr="0"/>
          <a:lstStyle>
            <a:lvl1pPr marL="0" indent="0" algn="ctr">
              <a:buFontTx/>
              <a:buNone/>
              <a:defRPr sz="1200"/>
            </a:lvl1pPr>
          </a:lstStyle>
          <a:p>
            <a:pPr lvl="0"/>
            <a:r>
              <a:rPr lang="es-ES" noProof="0"/>
              <a:t>Haga clic en el icono para agregar un gráfico</a:t>
            </a:r>
            <a:endParaRPr lang="fr-FR" noProof="0" dirty="0"/>
          </a:p>
        </p:txBody>
      </p:sp>
      <p:sp>
        <p:nvSpPr>
          <p:cNvPr id="19" name="Espace réservé du graphique 17"/>
          <p:cNvSpPr>
            <a:spLocks noGrp="1"/>
          </p:cNvSpPr>
          <p:nvPr>
            <p:ph type="chart" sz="quarter" idx="16"/>
          </p:nvPr>
        </p:nvSpPr>
        <p:spPr>
          <a:xfrm>
            <a:off x="3264675" y="1484687"/>
            <a:ext cx="2614612" cy="1899783"/>
          </a:xfrm>
          <a:prstGeom prst="rect">
            <a:avLst/>
          </a:prstGeom>
        </p:spPr>
        <p:txBody>
          <a:bodyPr anchor="ctr" anchorCtr="0"/>
          <a:lstStyle>
            <a:lvl1pPr marL="0" indent="0" algn="ctr">
              <a:buFontTx/>
              <a:buNone/>
              <a:defRPr sz="1200"/>
            </a:lvl1pPr>
          </a:lstStyle>
          <a:p>
            <a:pPr lvl="0"/>
            <a:r>
              <a:rPr lang="es-ES" noProof="0"/>
              <a:t>Haga clic en el icono para agregar un gráfico</a:t>
            </a:r>
            <a:endParaRPr lang="fr-FR" noProof="0" dirty="0"/>
          </a:p>
        </p:txBody>
      </p:sp>
      <p:sp>
        <p:nvSpPr>
          <p:cNvPr id="20" name="Espace réservé du graphique 17"/>
          <p:cNvSpPr>
            <a:spLocks noGrp="1"/>
          </p:cNvSpPr>
          <p:nvPr>
            <p:ph type="chart" sz="quarter" idx="17"/>
          </p:nvPr>
        </p:nvSpPr>
        <p:spPr>
          <a:xfrm>
            <a:off x="6120711" y="1484687"/>
            <a:ext cx="2614612" cy="1899783"/>
          </a:xfrm>
          <a:prstGeom prst="rect">
            <a:avLst/>
          </a:prstGeom>
        </p:spPr>
        <p:txBody>
          <a:bodyPr anchor="ctr" anchorCtr="0"/>
          <a:lstStyle>
            <a:lvl1pPr marL="0" indent="0" algn="ctr">
              <a:buFontTx/>
              <a:buNone/>
              <a:defRPr sz="1200"/>
            </a:lvl1pPr>
          </a:lstStyle>
          <a:p>
            <a:pPr lvl="0"/>
            <a:r>
              <a:rPr lang="es-ES" noProof="0"/>
              <a:t>Haga clic en el icono para agregar un gráfico</a:t>
            </a:r>
            <a:endParaRPr lang="fr-FR" noProof="0" dirty="0"/>
          </a:p>
        </p:txBody>
      </p:sp>
      <p:sp>
        <p:nvSpPr>
          <p:cNvPr id="10" name="Slide Number Placeholder 5"/>
          <p:cNvSpPr>
            <a:spLocks noGrp="1"/>
          </p:cNvSpPr>
          <p:nvPr>
            <p:ph type="sldNum" sz="quarter" idx="18"/>
          </p:nvPr>
        </p:nvSpPr>
        <p:spPr/>
        <p:txBody>
          <a:bodyPr/>
          <a:lstStyle>
            <a:lvl1pPr algn="l">
              <a:defRPr sz="900">
                <a:solidFill>
                  <a:schemeClr val="accent5">
                    <a:lumMod val="50000"/>
                  </a:schemeClr>
                </a:solidFill>
              </a:defRPr>
            </a:lvl1pPr>
          </a:lstStyle>
          <a:p>
            <a:pPr>
              <a:defRPr/>
            </a:pPr>
            <a:r>
              <a:rPr lang="fr-FR"/>
              <a:t>///</a:t>
            </a:r>
            <a:r>
              <a:rPr lang="fr-FR" sz="1000"/>
              <a:t> </a:t>
            </a:r>
            <a:fld id="{AC4DFC61-8385-42A5-8C0D-D962248FA5CE}" type="slidenum">
              <a:rPr lang="fr-FR" sz="1000" smtClean="0"/>
              <a:pPr>
                <a:defRPr/>
              </a:pPr>
              <a:t>‹N°›</a:t>
            </a:fld>
            <a:endParaRPr lang="fr-FR" sz="1000"/>
          </a:p>
        </p:txBody>
      </p:sp>
      <p:sp>
        <p:nvSpPr>
          <p:cNvPr id="11" name="Espace réservé du pied de page 3"/>
          <p:cNvSpPr>
            <a:spLocks noGrp="1"/>
          </p:cNvSpPr>
          <p:nvPr>
            <p:ph type="ftr" sz="quarter" idx="19"/>
          </p:nvPr>
        </p:nvSpPr>
        <p:spPr/>
        <p:txBody>
          <a:bodyPr/>
          <a:lstStyle>
            <a:lvl1pPr algn="l">
              <a:defRPr sz="500">
                <a:solidFill>
                  <a:schemeClr val="accent5">
                    <a:lumMod val="50000"/>
                  </a:schemeClr>
                </a:solidFill>
              </a:defRPr>
            </a:lvl1pPr>
          </a:lstStyle>
          <a:p>
            <a:pPr>
              <a:defRPr/>
            </a:pPr>
            <a:r>
              <a:rPr lang="fr-FR"/>
              <a:t>xxxxx</a:t>
            </a:r>
          </a:p>
        </p:txBody>
      </p:sp>
      <p:sp>
        <p:nvSpPr>
          <p:cNvPr id="12" name="Espace réservé de la date 4"/>
          <p:cNvSpPr>
            <a:spLocks noGrp="1"/>
          </p:cNvSpPr>
          <p:nvPr>
            <p:ph type="dt" sz="half" idx="20"/>
          </p:nvPr>
        </p:nvSpPr>
        <p:spPr/>
        <p:txBody>
          <a:bodyPr/>
          <a:lstStyle>
            <a:lvl1pPr algn="l">
              <a:defRPr sz="500">
                <a:solidFill>
                  <a:schemeClr val="accent5">
                    <a:lumMod val="50000"/>
                  </a:schemeClr>
                </a:solidFill>
              </a:defRPr>
            </a:lvl1pPr>
          </a:lstStyle>
          <a:p>
            <a:pPr>
              <a:defRPr/>
            </a:pPr>
            <a:fld id="{C73A8B2D-BCB3-468A-A9EC-545FB3C53A4B}" type="datetime1">
              <a:rPr lang="fr-FR"/>
              <a:pPr>
                <a:defRPr/>
              </a:pPr>
              <a:t>15/06/2025</a:t>
            </a:fld>
            <a:endParaRPr lang="fr-FR" dirty="0"/>
          </a:p>
        </p:txBody>
      </p:sp>
    </p:spTree>
    <p:extLst>
      <p:ext uri="{BB962C8B-B14F-4D97-AF65-F5344CB8AC3E}">
        <p14:creationId xmlns:p14="http://schemas.microsoft.com/office/powerpoint/2010/main" val="2260238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cxnSp>
        <p:nvCxnSpPr>
          <p:cNvPr id="7" name="Connecteur droit 5"/>
          <p:cNvCxnSpPr>
            <a:cxnSpLocks/>
          </p:cNvCxnSpPr>
          <p:nvPr userDrawn="1"/>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19328" y="174692"/>
            <a:ext cx="8054191" cy="369332"/>
          </a:xfrm>
          <a:prstGeom prst="rect">
            <a:avLst/>
          </a:prstGeom>
        </p:spPr>
        <p:txBody>
          <a:bodyPr/>
          <a:lstStyle/>
          <a:p>
            <a:r>
              <a:rPr lang="es-ES"/>
              <a:t>Haga clic para modificar el estilo de título del patrón</a:t>
            </a:r>
            <a:endParaRPr lang="en-US" dirty="0"/>
          </a:p>
        </p:txBody>
      </p:sp>
      <p:sp>
        <p:nvSpPr>
          <p:cNvPr id="13" name="Content Placeholder 2"/>
          <p:cNvSpPr>
            <a:spLocks noGrp="1"/>
          </p:cNvSpPr>
          <p:nvPr>
            <p:ph idx="1"/>
          </p:nvPr>
        </p:nvSpPr>
        <p:spPr>
          <a:xfrm>
            <a:off x="413556" y="819443"/>
            <a:ext cx="5458793" cy="276999"/>
          </a:xfrm>
          <a:prstGeom prst="rect">
            <a:avLst/>
          </a:prstGeom>
        </p:spPr>
        <p:txBody>
          <a:bodyPr wrap="square" anchor="t" anchorCtr="0">
            <a:spAutoFit/>
          </a:bodyPr>
          <a:lstStyle>
            <a:lvl1pPr marL="0" indent="0">
              <a:buFontTx/>
              <a:buNone/>
              <a:defRPr sz="1200" b="1" cap="none" baseline="0">
                <a:solidFill>
                  <a:schemeClr val="accent2"/>
                </a:solidFill>
              </a:defRPr>
            </a:lvl1pPr>
          </a:lstStyle>
          <a:p>
            <a:pPr lvl="0"/>
            <a:r>
              <a:rPr lang="es-ES"/>
              <a:t>Haga clic para modificar el estilo de texto del patrón</a:t>
            </a:r>
          </a:p>
        </p:txBody>
      </p:sp>
      <p:sp>
        <p:nvSpPr>
          <p:cNvPr id="15" name="Espace réservé du tableau 14"/>
          <p:cNvSpPr>
            <a:spLocks noGrp="1"/>
          </p:cNvSpPr>
          <p:nvPr>
            <p:ph type="tbl" sz="quarter" idx="13"/>
          </p:nvPr>
        </p:nvSpPr>
        <p:spPr>
          <a:xfrm>
            <a:off x="712790" y="1211264"/>
            <a:ext cx="2517775" cy="2909475"/>
          </a:xfrm>
          <a:prstGeom prst="rect">
            <a:avLst/>
          </a:prstGeom>
        </p:spPr>
        <p:txBody>
          <a:bodyPr anchor="ctr" anchorCtr="0"/>
          <a:lstStyle>
            <a:lvl1pPr marL="0" indent="0" algn="ctr">
              <a:buFontTx/>
              <a:buNone/>
              <a:defRPr sz="1200"/>
            </a:lvl1pPr>
          </a:lstStyle>
          <a:p>
            <a:pPr lvl="0"/>
            <a:r>
              <a:rPr lang="es-ES" noProof="0"/>
              <a:t>Haga clic en el icono para agregar una tabla</a:t>
            </a:r>
            <a:endParaRPr lang="fr-FR" noProof="0" dirty="0"/>
          </a:p>
        </p:txBody>
      </p:sp>
      <p:sp>
        <p:nvSpPr>
          <p:cNvPr id="21" name="Espace réservé du tableau 14"/>
          <p:cNvSpPr>
            <a:spLocks noGrp="1"/>
          </p:cNvSpPr>
          <p:nvPr>
            <p:ph type="tbl" sz="quarter" idx="14"/>
          </p:nvPr>
        </p:nvSpPr>
        <p:spPr>
          <a:xfrm>
            <a:off x="3334268" y="1211264"/>
            <a:ext cx="2517775" cy="2909475"/>
          </a:xfrm>
          <a:prstGeom prst="rect">
            <a:avLst/>
          </a:prstGeom>
        </p:spPr>
        <p:txBody>
          <a:bodyPr anchor="ctr" anchorCtr="0"/>
          <a:lstStyle>
            <a:lvl1pPr marL="0" indent="0" algn="ctr">
              <a:buFontTx/>
              <a:buNone/>
              <a:defRPr sz="1200"/>
            </a:lvl1pPr>
          </a:lstStyle>
          <a:p>
            <a:pPr lvl="0"/>
            <a:r>
              <a:rPr lang="es-ES" noProof="0"/>
              <a:t>Haga clic en el icono para agregar una tabla</a:t>
            </a:r>
            <a:endParaRPr lang="fr-FR" noProof="0" dirty="0"/>
          </a:p>
        </p:txBody>
      </p:sp>
      <p:sp>
        <p:nvSpPr>
          <p:cNvPr id="22" name="Espace réservé du tableau 14"/>
          <p:cNvSpPr>
            <a:spLocks noGrp="1"/>
          </p:cNvSpPr>
          <p:nvPr>
            <p:ph type="tbl" sz="quarter" idx="15"/>
          </p:nvPr>
        </p:nvSpPr>
        <p:spPr>
          <a:xfrm>
            <a:off x="5955745" y="1211264"/>
            <a:ext cx="2517775" cy="2909475"/>
          </a:xfrm>
          <a:prstGeom prst="rect">
            <a:avLst/>
          </a:prstGeom>
        </p:spPr>
        <p:txBody>
          <a:bodyPr anchor="ctr" anchorCtr="0"/>
          <a:lstStyle>
            <a:lvl1pPr marL="0" indent="0" algn="ctr">
              <a:buFontTx/>
              <a:buNone/>
              <a:defRPr sz="1200"/>
            </a:lvl1pPr>
          </a:lstStyle>
          <a:p>
            <a:pPr lvl="0"/>
            <a:r>
              <a:rPr lang="es-ES" noProof="0"/>
              <a:t>Haga clic en el icono para agregar una tabla</a:t>
            </a:r>
            <a:endParaRPr lang="fr-FR" noProof="0" dirty="0"/>
          </a:p>
        </p:txBody>
      </p:sp>
      <p:sp>
        <p:nvSpPr>
          <p:cNvPr id="8" name="Slide Number Placeholder 5"/>
          <p:cNvSpPr>
            <a:spLocks noGrp="1"/>
          </p:cNvSpPr>
          <p:nvPr>
            <p:ph type="sldNum" sz="quarter" idx="16"/>
          </p:nvPr>
        </p:nvSpPr>
        <p:spPr/>
        <p:txBody>
          <a:bodyPr/>
          <a:lstStyle>
            <a:lvl1pPr algn="l">
              <a:defRPr sz="900">
                <a:solidFill>
                  <a:schemeClr val="accent5">
                    <a:lumMod val="50000"/>
                  </a:schemeClr>
                </a:solidFill>
              </a:defRPr>
            </a:lvl1pPr>
          </a:lstStyle>
          <a:p>
            <a:pPr>
              <a:defRPr/>
            </a:pPr>
            <a:r>
              <a:rPr lang="fr-FR"/>
              <a:t>///</a:t>
            </a:r>
            <a:r>
              <a:rPr lang="fr-FR" sz="1000"/>
              <a:t> </a:t>
            </a:r>
            <a:fld id="{92CD654D-556D-40BC-93A3-8A34B95B486C}" type="slidenum">
              <a:rPr lang="fr-FR" sz="1000" smtClean="0"/>
              <a:pPr>
                <a:defRPr/>
              </a:pPr>
              <a:t>‹N°›</a:t>
            </a:fld>
            <a:endParaRPr lang="fr-FR" sz="1000"/>
          </a:p>
        </p:txBody>
      </p:sp>
      <p:sp>
        <p:nvSpPr>
          <p:cNvPr id="9" name="Espace réservé du pied de page 3"/>
          <p:cNvSpPr>
            <a:spLocks noGrp="1"/>
          </p:cNvSpPr>
          <p:nvPr>
            <p:ph type="ftr" sz="quarter" idx="17"/>
          </p:nvPr>
        </p:nvSpPr>
        <p:spPr/>
        <p:txBody>
          <a:bodyPr/>
          <a:lstStyle>
            <a:lvl1pPr algn="l">
              <a:defRPr sz="500">
                <a:solidFill>
                  <a:schemeClr val="accent5">
                    <a:lumMod val="50000"/>
                  </a:schemeClr>
                </a:solidFill>
              </a:defRPr>
            </a:lvl1pPr>
          </a:lstStyle>
          <a:p>
            <a:pPr>
              <a:defRPr/>
            </a:pPr>
            <a:r>
              <a:rPr lang="fr-FR"/>
              <a:t>xxxxx</a:t>
            </a:r>
          </a:p>
        </p:txBody>
      </p:sp>
      <p:sp>
        <p:nvSpPr>
          <p:cNvPr id="10" name="Espace réservé de la date 4"/>
          <p:cNvSpPr>
            <a:spLocks noGrp="1"/>
          </p:cNvSpPr>
          <p:nvPr>
            <p:ph type="dt" sz="half" idx="18"/>
          </p:nvPr>
        </p:nvSpPr>
        <p:spPr/>
        <p:txBody>
          <a:bodyPr/>
          <a:lstStyle>
            <a:lvl1pPr algn="l">
              <a:defRPr sz="500">
                <a:solidFill>
                  <a:schemeClr val="accent5">
                    <a:lumMod val="50000"/>
                  </a:schemeClr>
                </a:solidFill>
              </a:defRPr>
            </a:lvl1pPr>
          </a:lstStyle>
          <a:p>
            <a:pPr>
              <a:defRPr/>
            </a:pPr>
            <a:fld id="{1784442F-FF0D-4ED0-8822-1C8482E106DB}" type="datetime1">
              <a:rPr lang="fr-FR"/>
              <a:pPr>
                <a:defRPr/>
              </a:pPr>
              <a:t>15/06/2025</a:t>
            </a:fld>
            <a:endParaRPr lang="fr-FR" dirty="0"/>
          </a:p>
        </p:txBody>
      </p:sp>
    </p:spTree>
    <p:extLst>
      <p:ext uri="{BB962C8B-B14F-4D97-AF65-F5344CB8AC3E}">
        <p14:creationId xmlns:p14="http://schemas.microsoft.com/office/powerpoint/2010/main" val="31264382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u">
    <p:spTree>
      <p:nvGrpSpPr>
        <p:cNvPr id="1" name=""/>
        <p:cNvGrpSpPr/>
        <p:nvPr/>
      </p:nvGrpSpPr>
      <p:grpSpPr>
        <a:xfrm>
          <a:off x="0" y="0"/>
          <a:ext cx="0" cy="0"/>
          <a:chOff x="0" y="0"/>
          <a:chExt cx="0" cy="0"/>
        </a:xfrm>
      </p:grpSpPr>
      <p:cxnSp>
        <p:nvCxnSpPr>
          <p:cNvPr id="6" name="Connecteur droit 5"/>
          <p:cNvCxnSpPr>
            <a:cxnSpLocks/>
          </p:cNvCxnSpPr>
          <p:nvPr userDrawn="1"/>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19328" y="174692"/>
            <a:ext cx="7926597" cy="369332"/>
          </a:xfrm>
          <a:prstGeom prst="rect">
            <a:avLst/>
          </a:prstGeom>
        </p:spPr>
        <p:txBody>
          <a:bodyPr/>
          <a:lstStyle/>
          <a:p>
            <a:r>
              <a:rPr lang="es-ES"/>
              <a:t>Haga clic para modificar el estilo de título del patrón</a:t>
            </a:r>
            <a:endParaRPr lang="en-US" dirty="0"/>
          </a:p>
        </p:txBody>
      </p:sp>
      <p:sp>
        <p:nvSpPr>
          <p:cNvPr id="17" name="Content Placeholder 2"/>
          <p:cNvSpPr>
            <a:spLocks noGrp="1"/>
          </p:cNvSpPr>
          <p:nvPr>
            <p:ph idx="1"/>
          </p:nvPr>
        </p:nvSpPr>
        <p:spPr>
          <a:xfrm>
            <a:off x="798074" y="2340127"/>
            <a:ext cx="2302230" cy="677108"/>
          </a:xfrm>
          <a:prstGeom prst="rect">
            <a:avLst/>
          </a:prstGeom>
        </p:spPr>
        <p:txBody>
          <a:bodyPr wrap="square" anchor="t" anchorCtr="0">
            <a:spAutoFit/>
          </a:bodyPr>
          <a:lstStyle>
            <a:lvl1pPr marL="0" indent="0" algn="ctr">
              <a:lnSpc>
                <a:spcPct val="100000"/>
              </a:lnSpc>
              <a:buFontTx/>
              <a:buNone/>
              <a:defRPr sz="1400" cap="all" baseline="0">
                <a:solidFill>
                  <a:schemeClr val="bg2"/>
                </a:solidFill>
              </a:defRPr>
            </a:lvl1pPr>
          </a:lstStyle>
          <a:p>
            <a:pPr lvl="0"/>
            <a:r>
              <a:rPr lang="es-ES"/>
              <a:t>Haga clic para modificar el estilo de texto del patrón</a:t>
            </a:r>
          </a:p>
          <a:p>
            <a:pPr lvl="1"/>
            <a:r>
              <a:rPr lang="es-ES"/>
              <a:t>Segundo nivel</a:t>
            </a:r>
          </a:p>
        </p:txBody>
      </p:sp>
      <p:sp>
        <p:nvSpPr>
          <p:cNvPr id="19" name="Content Placeholder 2"/>
          <p:cNvSpPr>
            <a:spLocks noGrp="1"/>
          </p:cNvSpPr>
          <p:nvPr>
            <p:ph idx="13"/>
          </p:nvPr>
        </p:nvSpPr>
        <p:spPr>
          <a:xfrm>
            <a:off x="3420885" y="2340127"/>
            <a:ext cx="2302230" cy="677108"/>
          </a:xfrm>
          <a:prstGeom prst="rect">
            <a:avLst/>
          </a:prstGeom>
        </p:spPr>
        <p:txBody>
          <a:bodyPr wrap="square" anchor="t" anchorCtr="0">
            <a:spAutoFit/>
          </a:bodyPr>
          <a:lstStyle>
            <a:lvl1pPr marL="0" indent="0" algn="ctr">
              <a:lnSpc>
                <a:spcPct val="100000"/>
              </a:lnSpc>
              <a:buFontTx/>
              <a:buNone/>
              <a:defRPr sz="1400" cap="all" baseline="0">
                <a:solidFill>
                  <a:schemeClr val="accent3"/>
                </a:solidFill>
              </a:defRPr>
            </a:lvl1pPr>
          </a:lstStyle>
          <a:p>
            <a:pPr lvl="0"/>
            <a:r>
              <a:rPr lang="es-ES"/>
              <a:t>Haga clic para modificar el estilo de texto del patrón</a:t>
            </a:r>
          </a:p>
          <a:p>
            <a:pPr lvl="1"/>
            <a:r>
              <a:rPr lang="es-ES"/>
              <a:t>Segundo nivel</a:t>
            </a:r>
          </a:p>
        </p:txBody>
      </p:sp>
      <p:sp>
        <p:nvSpPr>
          <p:cNvPr id="20" name="Content Placeholder 2"/>
          <p:cNvSpPr>
            <a:spLocks noGrp="1"/>
          </p:cNvSpPr>
          <p:nvPr>
            <p:ph idx="14"/>
          </p:nvPr>
        </p:nvSpPr>
        <p:spPr>
          <a:xfrm>
            <a:off x="6043696" y="2340127"/>
            <a:ext cx="2302230" cy="677108"/>
          </a:xfrm>
          <a:prstGeom prst="rect">
            <a:avLst/>
          </a:prstGeom>
        </p:spPr>
        <p:txBody>
          <a:bodyPr wrap="square" anchor="t" anchorCtr="0">
            <a:spAutoFit/>
          </a:bodyPr>
          <a:lstStyle>
            <a:lvl1pPr marL="0" indent="0" algn="ctr">
              <a:lnSpc>
                <a:spcPct val="100000"/>
              </a:lnSpc>
              <a:buFontTx/>
              <a:buNone/>
              <a:defRPr sz="1400" cap="all" baseline="0">
                <a:solidFill>
                  <a:schemeClr val="accent1"/>
                </a:solidFill>
              </a:defRPr>
            </a:lvl1pPr>
          </a:lstStyle>
          <a:p>
            <a:pPr lvl="0"/>
            <a:r>
              <a:rPr lang="es-ES"/>
              <a:t>Haga clic para modificar el estilo de texto del patrón</a:t>
            </a:r>
          </a:p>
          <a:p>
            <a:pPr lvl="1"/>
            <a:r>
              <a:rPr lang="es-ES"/>
              <a:t>Segundo nivel</a:t>
            </a:r>
          </a:p>
        </p:txBody>
      </p:sp>
      <p:sp>
        <p:nvSpPr>
          <p:cNvPr id="7" name="Slide Number Placeholder 5"/>
          <p:cNvSpPr>
            <a:spLocks noGrp="1"/>
          </p:cNvSpPr>
          <p:nvPr>
            <p:ph type="sldNum" sz="quarter" idx="15"/>
          </p:nvPr>
        </p:nvSpPr>
        <p:spPr/>
        <p:txBody>
          <a:bodyPr/>
          <a:lstStyle>
            <a:lvl1pPr algn="l">
              <a:defRPr sz="900">
                <a:solidFill>
                  <a:schemeClr val="accent5">
                    <a:lumMod val="50000"/>
                  </a:schemeClr>
                </a:solidFill>
              </a:defRPr>
            </a:lvl1pPr>
          </a:lstStyle>
          <a:p>
            <a:pPr>
              <a:defRPr/>
            </a:pPr>
            <a:r>
              <a:rPr lang="fr-FR"/>
              <a:t>///</a:t>
            </a:r>
            <a:r>
              <a:rPr lang="fr-FR" sz="1000"/>
              <a:t> </a:t>
            </a:r>
            <a:fld id="{954D542C-1015-4581-A598-3B141FD8D5A7}" type="slidenum">
              <a:rPr lang="fr-FR" sz="1000" smtClean="0"/>
              <a:pPr>
                <a:defRPr/>
              </a:pPr>
              <a:t>‹N°›</a:t>
            </a:fld>
            <a:endParaRPr lang="fr-FR" sz="1000"/>
          </a:p>
        </p:txBody>
      </p:sp>
      <p:sp>
        <p:nvSpPr>
          <p:cNvPr id="8" name="Espace réservé du pied de page 3"/>
          <p:cNvSpPr>
            <a:spLocks noGrp="1"/>
          </p:cNvSpPr>
          <p:nvPr>
            <p:ph type="ftr" sz="quarter" idx="16"/>
          </p:nvPr>
        </p:nvSpPr>
        <p:spPr/>
        <p:txBody>
          <a:bodyPr/>
          <a:lstStyle>
            <a:lvl1pPr algn="l">
              <a:defRPr sz="500">
                <a:solidFill>
                  <a:schemeClr val="accent5">
                    <a:lumMod val="50000"/>
                  </a:schemeClr>
                </a:solidFill>
              </a:defRPr>
            </a:lvl1pPr>
          </a:lstStyle>
          <a:p>
            <a:pPr>
              <a:defRPr/>
            </a:pPr>
            <a:r>
              <a:rPr lang="fr-FR"/>
              <a:t>xxxxx</a:t>
            </a:r>
          </a:p>
        </p:txBody>
      </p:sp>
      <p:sp>
        <p:nvSpPr>
          <p:cNvPr id="9" name="Espace réservé de la date 4"/>
          <p:cNvSpPr>
            <a:spLocks noGrp="1"/>
          </p:cNvSpPr>
          <p:nvPr>
            <p:ph type="dt" sz="half" idx="17"/>
          </p:nvPr>
        </p:nvSpPr>
        <p:spPr/>
        <p:txBody>
          <a:bodyPr/>
          <a:lstStyle>
            <a:lvl1pPr algn="l">
              <a:defRPr sz="500">
                <a:solidFill>
                  <a:schemeClr val="accent5">
                    <a:lumMod val="50000"/>
                  </a:schemeClr>
                </a:solidFill>
              </a:defRPr>
            </a:lvl1pPr>
          </a:lstStyle>
          <a:p>
            <a:pPr>
              <a:defRPr/>
            </a:pPr>
            <a:fld id="{7CFD709D-979D-4A44-ADCD-A6F55E5A8D55}" type="datetime1">
              <a:rPr lang="fr-FR"/>
              <a:pPr>
                <a:defRPr/>
              </a:pPr>
              <a:t>15/06/2025</a:t>
            </a:fld>
            <a:endParaRPr lang="fr-FR" dirty="0"/>
          </a:p>
        </p:txBody>
      </p:sp>
    </p:spTree>
    <p:extLst>
      <p:ext uri="{BB962C8B-B14F-4D97-AF65-F5344CB8AC3E}">
        <p14:creationId xmlns:p14="http://schemas.microsoft.com/office/powerpoint/2010/main" val="18444750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r>
              <a:rPr lang="fr-FR"/>
              <a:t>///</a:t>
            </a:r>
            <a:r>
              <a:rPr lang="fr-FR" sz="1000"/>
              <a:t> </a:t>
            </a:r>
            <a:fld id="{2F709357-3C5E-4E06-B85E-015481A93925}" type="slidenum">
              <a:rPr lang="fr-FR" sz="1000" smtClean="0"/>
              <a:pPr>
                <a:defRPr/>
              </a:pPr>
              <a:t>‹N°›</a:t>
            </a:fld>
            <a:endParaRPr lang="fr-FR" sz="1000"/>
          </a:p>
        </p:txBody>
      </p:sp>
      <p:sp>
        <p:nvSpPr>
          <p:cNvPr id="3" name="Espace réservé du pied de page 3"/>
          <p:cNvSpPr>
            <a:spLocks noGrp="1"/>
          </p:cNvSpPr>
          <p:nvPr>
            <p:ph type="ftr" sz="quarter" idx="11"/>
          </p:nvPr>
        </p:nvSpPr>
        <p:spPr/>
        <p:txBody>
          <a:bodyPr/>
          <a:lstStyle>
            <a:lvl1pPr>
              <a:defRPr/>
            </a:lvl1pPr>
          </a:lstStyle>
          <a:p>
            <a:pPr>
              <a:defRPr/>
            </a:pPr>
            <a:r>
              <a:rPr lang="fr-FR"/>
              <a:t>xxxxx</a:t>
            </a:r>
          </a:p>
        </p:txBody>
      </p:sp>
      <p:sp>
        <p:nvSpPr>
          <p:cNvPr id="4" name="Espace réservé de la date 4"/>
          <p:cNvSpPr>
            <a:spLocks noGrp="1"/>
          </p:cNvSpPr>
          <p:nvPr>
            <p:ph type="dt" sz="half" idx="12"/>
          </p:nvPr>
        </p:nvSpPr>
        <p:spPr/>
        <p:txBody>
          <a:bodyPr/>
          <a:lstStyle>
            <a:lvl1pPr>
              <a:defRPr/>
            </a:lvl1pPr>
          </a:lstStyle>
          <a:p>
            <a:pPr>
              <a:defRPr/>
            </a:pPr>
            <a:fld id="{22032249-12B6-4DFA-B2E9-73224A2074E5}" type="datetime1">
              <a:rPr lang="fr-FR"/>
              <a:pPr>
                <a:defRPr/>
              </a:pPr>
              <a:t>15/06/2025</a:t>
            </a:fld>
            <a:endParaRPr lang="fr-FR" dirty="0"/>
          </a:p>
        </p:txBody>
      </p:sp>
    </p:spTree>
    <p:extLst>
      <p:ext uri="{BB962C8B-B14F-4D97-AF65-F5344CB8AC3E}">
        <p14:creationId xmlns:p14="http://schemas.microsoft.com/office/powerpoint/2010/main" val="38641844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re powerpoint">
    <p:spTree>
      <p:nvGrpSpPr>
        <p:cNvPr id="1" name=""/>
        <p:cNvGrpSpPr/>
        <p:nvPr/>
      </p:nvGrpSpPr>
      <p:grpSpPr>
        <a:xfrm>
          <a:off x="0" y="0"/>
          <a:ext cx="0" cy="0"/>
          <a:chOff x="0" y="0"/>
          <a:chExt cx="0" cy="0"/>
        </a:xfrm>
      </p:grpSpPr>
      <p:pic>
        <p:nvPicPr>
          <p:cNvPr id="4" name="Image 4" descr="Une image contenant extérieur, ciel, nature, homme&#10;&#10;&#10;&#10;Description générée automatiquement"/>
          <p:cNvPicPr>
            <a:picLocks/>
          </p:cNvPicPr>
          <p:nvPr userDrawn="1"/>
        </p:nvPicPr>
        <p:blipFill>
          <a:blip r:embed="rId2" cstate="screen">
            <a:extLst>
              <a:ext uri="{28A0092B-C50C-407E-A947-70E740481C1C}">
                <a14:useLocalDpi xmlns:a14="http://schemas.microsoft.com/office/drawing/2010/main"/>
              </a:ext>
            </a:extLst>
          </a:blip>
          <a:srcRect t="4291" b="3889"/>
          <a:stretch>
            <a:fillRect/>
          </a:stretch>
        </p:blipFill>
        <p:spPr bwMode="auto">
          <a:xfrm>
            <a:off x="0" y="0"/>
            <a:ext cx="9144000"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Connecteur droit 13"/>
          <p:cNvCxnSpPr/>
          <p:nvPr userDrawn="1"/>
        </p:nvCxnSpPr>
        <p:spPr>
          <a:xfrm>
            <a:off x="3897313" y="0"/>
            <a:ext cx="0" cy="2081213"/>
          </a:xfrm>
          <a:prstGeom prst="line">
            <a:avLst/>
          </a:prstGeom>
          <a:ln w="12700">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pic>
        <p:nvPicPr>
          <p:cNvPr id="6" name="Image 17"/>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41313" y="328613"/>
            <a:ext cx="17573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27892" y="2110323"/>
            <a:ext cx="8216377" cy="812530"/>
          </a:xfrm>
          <a:prstGeom prst="rect">
            <a:avLst/>
          </a:prstGeom>
        </p:spPr>
        <p:txBody>
          <a:bodyPr anchor="b">
            <a:noAutofit/>
          </a:bodyPr>
          <a:lstStyle>
            <a:lvl1pPr algn="l">
              <a:defRPr sz="2600" b="1" cap="all" baseline="0">
                <a:solidFill>
                  <a:schemeClr val="bg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427893" y="2959895"/>
            <a:ext cx="8216376" cy="535531"/>
          </a:xfrm>
          <a:prstGeom prst="rect">
            <a:avLst/>
          </a:prstGeom>
        </p:spPr>
        <p:txBody>
          <a:bodyPr>
            <a:noAutofit/>
          </a:bodyPr>
          <a:lstStyle>
            <a:lvl1pPr marL="0" indent="0" algn="l">
              <a:buNone/>
              <a:defRPr sz="1600" cap="all" baseline="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s-ES"/>
              <a:t>Haga clic para modificar el estilo de subtítulo del patrón</a:t>
            </a:r>
            <a:endParaRPr lang="en-US" dirty="0"/>
          </a:p>
        </p:txBody>
      </p:sp>
      <p:sp>
        <p:nvSpPr>
          <p:cNvPr id="7" name="Slide Number Placeholder 5"/>
          <p:cNvSpPr>
            <a:spLocks noGrp="1"/>
          </p:cNvSpPr>
          <p:nvPr>
            <p:ph type="sldNum" sz="quarter" idx="10"/>
          </p:nvPr>
        </p:nvSpPr>
        <p:spPr/>
        <p:txBody>
          <a:bodyPr/>
          <a:lstStyle>
            <a:lvl1pPr algn="l">
              <a:defRPr sz="900">
                <a:solidFill>
                  <a:schemeClr val="accent5">
                    <a:lumMod val="50000"/>
                  </a:schemeClr>
                </a:solidFill>
              </a:defRPr>
            </a:lvl1pPr>
          </a:lstStyle>
          <a:p>
            <a:pPr>
              <a:defRPr/>
            </a:pPr>
            <a:r>
              <a:rPr lang="fr-FR"/>
              <a:t>///</a:t>
            </a:r>
            <a:r>
              <a:rPr lang="fr-FR" sz="1000"/>
              <a:t> </a:t>
            </a:r>
            <a:fld id="{4682EECE-CCEF-4C4C-8F48-60AF56735762}" type="slidenum">
              <a:rPr lang="fr-FR" sz="1000" smtClean="0"/>
              <a:pPr>
                <a:defRPr/>
              </a:pPr>
              <a:t>‹N°›</a:t>
            </a:fld>
            <a:endParaRPr lang="fr-FR" sz="1000"/>
          </a:p>
        </p:txBody>
      </p:sp>
      <p:sp>
        <p:nvSpPr>
          <p:cNvPr id="8" name="Espace réservé du pied de page 3"/>
          <p:cNvSpPr>
            <a:spLocks noGrp="1"/>
          </p:cNvSpPr>
          <p:nvPr>
            <p:ph type="ftr" sz="quarter" idx="11"/>
          </p:nvPr>
        </p:nvSpPr>
        <p:spPr/>
        <p:txBody>
          <a:bodyPr/>
          <a:lstStyle>
            <a:lvl1pPr algn="l">
              <a:defRPr sz="500">
                <a:solidFill>
                  <a:schemeClr val="accent5">
                    <a:lumMod val="50000"/>
                  </a:schemeClr>
                </a:solidFill>
              </a:defRPr>
            </a:lvl1pPr>
          </a:lstStyle>
          <a:p>
            <a:pPr>
              <a:defRPr/>
            </a:pPr>
            <a:r>
              <a:rPr lang="fr-FR"/>
              <a:t>xxxxx</a:t>
            </a:r>
          </a:p>
        </p:txBody>
      </p:sp>
      <p:sp>
        <p:nvSpPr>
          <p:cNvPr id="9" name="Espace réservé de la date 4"/>
          <p:cNvSpPr>
            <a:spLocks noGrp="1"/>
          </p:cNvSpPr>
          <p:nvPr>
            <p:ph type="dt" sz="half" idx="12"/>
          </p:nvPr>
        </p:nvSpPr>
        <p:spPr/>
        <p:txBody>
          <a:bodyPr/>
          <a:lstStyle>
            <a:lvl1pPr algn="l">
              <a:defRPr sz="500">
                <a:solidFill>
                  <a:schemeClr val="accent5">
                    <a:lumMod val="50000"/>
                  </a:schemeClr>
                </a:solidFill>
              </a:defRPr>
            </a:lvl1pPr>
          </a:lstStyle>
          <a:p>
            <a:pPr>
              <a:defRPr/>
            </a:pPr>
            <a:fld id="{45FCC6F9-0278-4493-B961-F1EDC30C3E61}" type="datetime1">
              <a:rPr lang="fr-FR"/>
              <a:pPr>
                <a:defRPr/>
              </a:pPr>
              <a:t>15/06/2025</a:t>
            </a:fld>
            <a:endParaRPr lang="fr-FR" dirty="0"/>
          </a:p>
        </p:txBody>
      </p:sp>
    </p:spTree>
    <p:extLst>
      <p:ext uri="{BB962C8B-B14F-4D97-AF65-F5344CB8AC3E}">
        <p14:creationId xmlns:p14="http://schemas.microsoft.com/office/powerpoint/2010/main" val="16697774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re powerpoint2">
    <p:spTree>
      <p:nvGrpSpPr>
        <p:cNvPr id="1" name=""/>
        <p:cNvGrpSpPr/>
        <p:nvPr/>
      </p:nvGrpSpPr>
      <p:grpSpPr>
        <a:xfrm>
          <a:off x="0" y="0"/>
          <a:ext cx="0" cy="0"/>
          <a:chOff x="0" y="0"/>
          <a:chExt cx="0" cy="0"/>
        </a:xfrm>
      </p:grpSpPr>
      <p:sp>
        <p:nvSpPr>
          <p:cNvPr id="19" name="Espace réservé pour une image  4"/>
          <p:cNvSpPr>
            <a:spLocks noGrp="1"/>
          </p:cNvSpPr>
          <p:nvPr>
            <p:ph type="pic" sz="quarter" idx="10"/>
          </p:nvPr>
        </p:nvSpPr>
        <p:spPr>
          <a:xfrm>
            <a:off x="1" y="0"/>
            <a:ext cx="9144000" cy="4716000"/>
          </a:xfrm>
          <a:prstGeom prst="rect">
            <a:avLst/>
          </a:prstGeom>
          <a:solidFill>
            <a:schemeClr val="bg1">
              <a:lumMod val="95000"/>
            </a:schemeClr>
          </a:solidFill>
        </p:spPr>
        <p:txBody>
          <a:bodyPr anchor="ctr" anchorCtr="0"/>
          <a:lstStyle>
            <a:lvl1pPr marL="0" indent="0" algn="ctr">
              <a:buFontTx/>
              <a:buNone/>
              <a:defRPr sz="1200"/>
            </a:lvl1pPr>
          </a:lstStyle>
          <a:p>
            <a:pPr lvl="0"/>
            <a:endParaRPr lang="fr-FR" noProof="0" dirty="0"/>
          </a:p>
        </p:txBody>
      </p:sp>
      <p:sp>
        <p:nvSpPr>
          <p:cNvPr id="20" name="Title 1"/>
          <p:cNvSpPr>
            <a:spLocks noGrp="1"/>
          </p:cNvSpPr>
          <p:nvPr>
            <p:ph type="ctrTitle"/>
          </p:nvPr>
        </p:nvSpPr>
        <p:spPr>
          <a:xfrm>
            <a:off x="427893" y="2110323"/>
            <a:ext cx="8046256" cy="812530"/>
          </a:xfrm>
          <a:prstGeom prst="rect">
            <a:avLst/>
          </a:prstGeom>
        </p:spPr>
        <p:txBody>
          <a:bodyPr anchor="b">
            <a:noAutofit/>
          </a:bodyPr>
          <a:lstStyle>
            <a:lvl1pPr algn="l">
              <a:defRPr sz="2600" b="1" cap="all" baseline="0">
                <a:solidFill>
                  <a:schemeClr val="bg1"/>
                </a:solidFill>
              </a:defRPr>
            </a:lvl1pPr>
          </a:lstStyle>
          <a:p>
            <a:r>
              <a:rPr lang="es-ES"/>
              <a:t>Haga clic para modificar el estilo de título del patrón</a:t>
            </a:r>
            <a:endParaRPr lang="en-US" dirty="0"/>
          </a:p>
        </p:txBody>
      </p:sp>
      <p:sp>
        <p:nvSpPr>
          <p:cNvPr id="21" name="Subtitle 2"/>
          <p:cNvSpPr>
            <a:spLocks noGrp="1"/>
          </p:cNvSpPr>
          <p:nvPr>
            <p:ph type="subTitle" idx="1"/>
          </p:nvPr>
        </p:nvSpPr>
        <p:spPr>
          <a:xfrm>
            <a:off x="427892" y="2959895"/>
            <a:ext cx="8067521" cy="535531"/>
          </a:xfrm>
          <a:prstGeom prst="rect">
            <a:avLst/>
          </a:prstGeom>
        </p:spPr>
        <p:txBody>
          <a:bodyPr>
            <a:noAutofit/>
          </a:bodyPr>
          <a:lstStyle>
            <a:lvl1pPr marL="0" indent="0" algn="l">
              <a:buNone/>
              <a:defRPr sz="1600" cap="all" baseline="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s-ES"/>
              <a:t>Haga clic para modificar el estilo de subtítulo del patrón</a:t>
            </a:r>
            <a:endParaRPr lang="en-US" dirty="0"/>
          </a:p>
        </p:txBody>
      </p:sp>
      <p:sp>
        <p:nvSpPr>
          <p:cNvPr id="5" name="Slide Number Placeholder 5"/>
          <p:cNvSpPr>
            <a:spLocks noGrp="1"/>
          </p:cNvSpPr>
          <p:nvPr>
            <p:ph type="sldNum" sz="quarter" idx="11"/>
          </p:nvPr>
        </p:nvSpPr>
        <p:spPr/>
        <p:txBody>
          <a:bodyPr/>
          <a:lstStyle>
            <a:lvl1pPr>
              <a:defRPr/>
            </a:lvl1pPr>
          </a:lstStyle>
          <a:p>
            <a:pPr>
              <a:defRPr/>
            </a:pPr>
            <a:r>
              <a:rPr lang="fr-FR"/>
              <a:t>///</a:t>
            </a:r>
            <a:r>
              <a:rPr lang="fr-FR" sz="1000"/>
              <a:t> </a:t>
            </a:r>
            <a:fld id="{DF8A0630-8828-4901-9358-A4EAAE69B649}" type="slidenum">
              <a:rPr lang="fr-FR" sz="1000" smtClean="0"/>
              <a:pPr>
                <a:defRPr/>
              </a:pPr>
              <a:t>‹N°›</a:t>
            </a:fld>
            <a:endParaRPr lang="fr-FR" sz="1000"/>
          </a:p>
        </p:txBody>
      </p:sp>
      <p:sp>
        <p:nvSpPr>
          <p:cNvPr id="6" name="Espace réservé du pied de page 3"/>
          <p:cNvSpPr>
            <a:spLocks noGrp="1"/>
          </p:cNvSpPr>
          <p:nvPr>
            <p:ph type="ftr" sz="quarter" idx="12"/>
          </p:nvPr>
        </p:nvSpPr>
        <p:spPr/>
        <p:txBody>
          <a:bodyPr/>
          <a:lstStyle>
            <a:lvl1pPr>
              <a:defRPr/>
            </a:lvl1pPr>
          </a:lstStyle>
          <a:p>
            <a:pPr>
              <a:defRPr/>
            </a:pPr>
            <a:r>
              <a:rPr lang="fr-FR"/>
              <a:t>xxxxx</a:t>
            </a:r>
          </a:p>
        </p:txBody>
      </p:sp>
      <p:sp>
        <p:nvSpPr>
          <p:cNvPr id="7" name="Espace réservé de la date 4"/>
          <p:cNvSpPr>
            <a:spLocks noGrp="1"/>
          </p:cNvSpPr>
          <p:nvPr>
            <p:ph type="dt" sz="half" idx="13"/>
          </p:nvPr>
        </p:nvSpPr>
        <p:spPr/>
        <p:txBody>
          <a:bodyPr/>
          <a:lstStyle>
            <a:lvl1pPr>
              <a:defRPr/>
            </a:lvl1pPr>
          </a:lstStyle>
          <a:p>
            <a:pPr>
              <a:defRPr/>
            </a:pPr>
            <a:fld id="{F546AFE4-186C-4185-8122-CDAAF58DF443}" type="datetime1">
              <a:rPr lang="fr-FR"/>
              <a:pPr>
                <a:defRPr/>
              </a:pPr>
              <a:t>15/06/2025</a:t>
            </a:fld>
            <a:endParaRPr lang="fr-FR" dirty="0"/>
          </a:p>
        </p:txBody>
      </p:sp>
    </p:spTree>
    <p:extLst>
      <p:ext uri="{BB962C8B-B14F-4D97-AF65-F5344CB8AC3E}">
        <p14:creationId xmlns:p14="http://schemas.microsoft.com/office/powerpoint/2010/main" val="3207052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et contenu 1">
    <p:spTree>
      <p:nvGrpSpPr>
        <p:cNvPr id="1" name=""/>
        <p:cNvGrpSpPr/>
        <p:nvPr/>
      </p:nvGrpSpPr>
      <p:grpSpPr>
        <a:xfrm>
          <a:off x="0" y="0"/>
          <a:ext cx="0" cy="0"/>
          <a:chOff x="0" y="0"/>
          <a:chExt cx="0" cy="0"/>
        </a:xfrm>
      </p:grpSpPr>
      <p:cxnSp>
        <p:nvCxnSpPr>
          <p:cNvPr id="4" name="Connecteur droit 23"/>
          <p:cNvCxnSpPr>
            <a:cxnSpLocks/>
          </p:cNvCxnSpPr>
          <p:nvPr userDrawn="1"/>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sp>
        <p:nvSpPr>
          <p:cNvPr id="12" name="Espace réservé du texte 11"/>
          <p:cNvSpPr>
            <a:spLocks noGrp="1"/>
          </p:cNvSpPr>
          <p:nvPr>
            <p:ph type="body" sz="quarter" idx="10"/>
          </p:nvPr>
        </p:nvSpPr>
        <p:spPr>
          <a:xfrm>
            <a:off x="415925" y="787400"/>
            <a:ext cx="8312439" cy="37734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fr-FR" dirty="0"/>
          </a:p>
        </p:txBody>
      </p:sp>
      <p:sp>
        <p:nvSpPr>
          <p:cNvPr id="2" name="Title 1"/>
          <p:cNvSpPr>
            <a:spLocks noGrp="1"/>
          </p:cNvSpPr>
          <p:nvPr>
            <p:ph type="title"/>
          </p:nvPr>
        </p:nvSpPr>
        <p:spPr>
          <a:xfrm>
            <a:off x="419328" y="174692"/>
            <a:ext cx="8309035" cy="369332"/>
          </a:xfrm>
          <a:prstGeom prst="rect">
            <a:avLst/>
          </a:prstGeom>
        </p:spPr>
        <p:txBody>
          <a:bodyPr/>
          <a:lstStyle/>
          <a:p>
            <a:r>
              <a:rPr lang="es-ES"/>
              <a:t>Haga clic para modificar el estilo de título del patrón</a:t>
            </a:r>
            <a:endParaRPr lang="en-US" dirty="0"/>
          </a:p>
        </p:txBody>
      </p:sp>
      <p:sp>
        <p:nvSpPr>
          <p:cNvPr id="5" name="Slide Number Placeholder 5"/>
          <p:cNvSpPr>
            <a:spLocks noGrp="1"/>
          </p:cNvSpPr>
          <p:nvPr>
            <p:ph type="sldNum" sz="quarter" idx="11"/>
          </p:nvPr>
        </p:nvSpPr>
        <p:spPr>
          <a:xfrm>
            <a:off x="4763" y="4800600"/>
            <a:ext cx="582612" cy="274638"/>
          </a:xfrm>
          <a:prstGeom prst="rect">
            <a:avLst/>
          </a:prstGeom>
        </p:spPr>
        <p:txBody>
          <a:bodyPr/>
          <a:lstStyle>
            <a:lvl1pPr algn="l">
              <a:defRPr sz="900">
                <a:solidFill>
                  <a:schemeClr val="accent5">
                    <a:lumMod val="50000"/>
                  </a:schemeClr>
                </a:solidFill>
              </a:defRPr>
            </a:lvl1pPr>
          </a:lstStyle>
          <a:p>
            <a:pPr>
              <a:defRPr/>
            </a:pPr>
            <a:r>
              <a:rPr lang="fr-FR"/>
              <a:t>///</a:t>
            </a:r>
            <a:r>
              <a:rPr lang="fr-FR" sz="1000"/>
              <a:t> </a:t>
            </a:r>
            <a:fld id="{5F78DF26-68A8-47C7-BD2C-D0FE9F1124B3}" type="slidenum">
              <a:rPr lang="fr-FR" sz="1000" smtClean="0"/>
              <a:pPr>
                <a:defRPr/>
              </a:pPr>
              <a:t>‹N°›</a:t>
            </a:fld>
            <a:endParaRPr lang="fr-FR" sz="1000"/>
          </a:p>
        </p:txBody>
      </p:sp>
      <p:sp>
        <p:nvSpPr>
          <p:cNvPr id="6" name="Espace réservé du pied de page 3"/>
          <p:cNvSpPr>
            <a:spLocks noGrp="1"/>
          </p:cNvSpPr>
          <p:nvPr>
            <p:ph type="ftr" sz="quarter" idx="12"/>
          </p:nvPr>
        </p:nvSpPr>
        <p:spPr>
          <a:xfrm>
            <a:off x="679450" y="4846638"/>
            <a:ext cx="2093913" cy="169862"/>
          </a:xfrm>
          <a:prstGeom prst="rect">
            <a:avLst/>
          </a:prstGeom>
        </p:spPr>
        <p:txBody>
          <a:bodyPr/>
          <a:lstStyle>
            <a:lvl1pPr algn="l">
              <a:defRPr sz="500">
                <a:solidFill>
                  <a:schemeClr val="accent5">
                    <a:lumMod val="50000"/>
                  </a:schemeClr>
                </a:solidFill>
              </a:defRPr>
            </a:lvl1pPr>
          </a:lstStyle>
          <a:p>
            <a:pPr>
              <a:defRPr/>
            </a:pPr>
            <a:r>
              <a:rPr lang="fr-FR"/>
              <a:t>xxxxx</a:t>
            </a:r>
          </a:p>
        </p:txBody>
      </p:sp>
      <p:sp>
        <p:nvSpPr>
          <p:cNvPr id="7" name="Espace réservé de la date 4"/>
          <p:cNvSpPr>
            <a:spLocks noGrp="1"/>
          </p:cNvSpPr>
          <p:nvPr>
            <p:ph type="dt" sz="half" idx="13"/>
          </p:nvPr>
        </p:nvSpPr>
        <p:spPr>
          <a:xfrm>
            <a:off x="717550" y="4733925"/>
            <a:ext cx="2057400" cy="169863"/>
          </a:xfrm>
          <a:prstGeom prst="rect">
            <a:avLst/>
          </a:prstGeom>
        </p:spPr>
        <p:txBody>
          <a:bodyPr/>
          <a:lstStyle>
            <a:lvl1pPr algn="l">
              <a:defRPr sz="500">
                <a:solidFill>
                  <a:schemeClr val="accent5">
                    <a:lumMod val="50000"/>
                  </a:schemeClr>
                </a:solidFill>
              </a:defRPr>
            </a:lvl1pPr>
          </a:lstStyle>
          <a:p>
            <a:pPr>
              <a:defRPr/>
            </a:pPr>
            <a:fld id="{B698DCCD-4757-49F3-85DB-D5FC266B6590}" type="datetime1">
              <a:rPr lang="fr-FR"/>
              <a:pPr>
                <a:defRPr/>
              </a:pPr>
              <a:t>15/06/2025</a:t>
            </a:fld>
            <a:endParaRPr lang="fr-FR" dirty="0"/>
          </a:p>
        </p:txBody>
      </p:sp>
    </p:spTree>
    <p:extLst>
      <p:ext uri="{BB962C8B-B14F-4D97-AF65-F5344CB8AC3E}">
        <p14:creationId xmlns:p14="http://schemas.microsoft.com/office/powerpoint/2010/main" val="19264910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artie1">
    <p:spTree>
      <p:nvGrpSpPr>
        <p:cNvPr id="1" name=""/>
        <p:cNvGrpSpPr/>
        <p:nvPr/>
      </p:nvGrpSpPr>
      <p:grpSpPr>
        <a:xfrm>
          <a:off x="0" y="0"/>
          <a:ext cx="0" cy="0"/>
          <a:chOff x="0" y="0"/>
          <a:chExt cx="0" cy="0"/>
        </a:xfrm>
      </p:grpSpPr>
      <p:pic>
        <p:nvPicPr>
          <p:cNvPr id="4" name="Image 2" descr="Une image contenant montagne, ciel, extérieur, crépuscule&#10;&#10;&#10;&#10;Description générée automatiquement"/>
          <p:cNvPicPr>
            <a:picLocks/>
          </p:cNvPicPr>
          <p:nvPr userDrawn="1"/>
        </p:nvPicPr>
        <p:blipFill>
          <a:blip r:embed="rId2" cstate="screen">
            <a:extLst>
              <a:ext uri="{28A0092B-C50C-407E-A947-70E740481C1C}">
                <a14:useLocalDpi xmlns:a14="http://schemas.microsoft.com/office/drawing/2010/main"/>
              </a:ext>
            </a:extLst>
          </a:blip>
          <a:srcRect t="8684" b="13045"/>
          <a:stretch>
            <a:fillRect/>
          </a:stretch>
        </p:blipFill>
        <p:spPr bwMode="auto">
          <a:xfrm>
            <a:off x="0" y="0"/>
            <a:ext cx="9144000"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Connecteur droit 17"/>
          <p:cNvCxnSpPr/>
          <p:nvPr userDrawn="1"/>
        </p:nvCxnSpPr>
        <p:spPr>
          <a:xfrm>
            <a:off x="2076450" y="-14288"/>
            <a:ext cx="0" cy="2016126"/>
          </a:xfrm>
          <a:prstGeom prst="line">
            <a:avLst/>
          </a:prstGeom>
          <a:ln w="12700">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cxnSp>
        <p:nvCxnSpPr>
          <p:cNvPr id="6" name="Connecteur droit 18"/>
          <p:cNvCxnSpPr>
            <a:cxnSpLocks/>
          </p:cNvCxnSpPr>
          <p:nvPr userDrawn="1"/>
        </p:nvCxnSpPr>
        <p:spPr>
          <a:xfrm flipV="1">
            <a:off x="5688013" y="3362325"/>
            <a:ext cx="0" cy="1362075"/>
          </a:xfrm>
          <a:prstGeom prst="line">
            <a:avLst/>
          </a:prstGeom>
          <a:ln w="12700">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sp>
        <p:nvSpPr>
          <p:cNvPr id="23" name="Title 1"/>
          <p:cNvSpPr>
            <a:spLocks noGrp="1"/>
          </p:cNvSpPr>
          <p:nvPr>
            <p:ph type="ctrTitle"/>
          </p:nvPr>
        </p:nvSpPr>
        <p:spPr>
          <a:xfrm>
            <a:off x="427893" y="2110323"/>
            <a:ext cx="7939930" cy="812530"/>
          </a:xfrm>
          <a:prstGeom prst="rect">
            <a:avLst/>
          </a:prstGeom>
        </p:spPr>
        <p:txBody>
          <a:bodyPr anchor="b">
            <a:noAutofit/>
          </a:bodyPr>
          <a:lstStyle>
            <a:lvl1pPr algn="l">
              <a:defRPr sz="2600" b="1" cap="all" baseline="0">
                <a:solidFill>
                  <a:schemeClr val="bg1"/>
                </a:solidFill>
              </a:defRPr>
            </a:lvl1pPr>
          </a:lstStyle>
          <a:p>
            <a:r>
              <a:rPr lang="es-ES"/>
              <a:t>Haga clic para modificar el estilo de título del patrón</a:t>
            </a:r>
            <a:endParaRPr lang="en-US" dirty="0"/>
          </a:p>
        </p:txBody>
      </p:sp>
      <p:sp>
        <p:nvSpPr>
          <p:cNvPr id="24" name="Subtitle 2"/>
          <p:cNvSpPr>
            <a:spLocks noGrp="1"/>
          </p:cNvSpPr>
          <p:nvPr>
            <p:ph type="subTitle" idx="1"/>
          </p:nvPr>
        </p:nvSpPr>
        <p:spPr>
          <a:xfrm>
            <a:off x="427893" y="2959895"/>
            <a:ext cx="7939930" cy="535531"/>
          </a:xfrm>
          <a:prstGeom prst="rect">
            <a:avLst/>
          </a:prstGeom>
        </p:spPr>
        <p:txBody>
          <a:bodyPr>
            <a:noAutofit/>
          </a:bodyPr>
          <a:lstStyle>
            <a:lvl1pPr marL="0" indent="0" algn="l">
              <a:buNone/>
              <a:defRPr sz="1600" cap="all" baseline="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s-ES"/>
              <a:t>Haga clic para modificar el estilo de subtítulo del patrón</a:t>
            </a:r>
            <a:endParaRPr lang="en-US" dirty="0"/>
          </a:p>
        </p:txBody>
      </p:sp>
      <p:sp>
        <p:nvSpPr>
          <p:cNvPr id="7" name="Slide Number Placeholder 5"/>
          <p:cNvSpPr>
            <a:spLocks noGrp="1"/>
          </p:cNvSpPr>
          <p:nvPr>
            <p:ph type="sldNum" sz="quarter" idx="10"/>
          </p:nvPr>
        </p:nvSpPr>
        <p:spPr/>
        <p:txBody>
          <a:bodyPr/>
          <a:lstStyle>
            <a:lvl1pPr algn="l">
              <a:defRPr sz="900">
                <a:solidFill>
                  <a:schemeClr val="accent5">
                    <a:lumMod val="50000"/>
                  </a:schemeClr>
                </a:solidFill>
              </a:defRPr>
            </a:lvl1pPr>
          </a:lstStyle>
          <a:p>
            <a:pPr>
              <a:defRPr/>
            </a:pPr>
            <a:r>
              <a:rPr lang="fr-FR"/>
              <a:t>///</a:t>
            </a:r>
            <a:r>
              <a:rPr lang="fr-FR" sz="1000"/>
              <a:t> </a:t>
            </a:r>
            <a:fld id="{C993A6CF-0F1B-4920-8373-5ECEB301435B}" type="slidenum">
              <a:rPr lang="fr-FR" sz="1000" smtClean="0"/>
              <a:pPr>
                <a:defRPr/>
              </a:pPr>
              <a:t>‹N°›</a:t>
            </a:fld>
            <a:endParaRPr lang="fr-FR" sz="1000"/>
          </a:p>
        </p:txBody>
      </p:sp>
      <p:sp>
        <p:nvSpPr>
          <p:cNvPr id="8" name="Espace réservé du pied de page 3"/>
          <p:cNvSpPr>
            <a:spLocks noGrp="1"/>
          </p:cNvSpPr>
          <p:nvPr>
            <p:ph type="ftr" sz="quarter" idx="11"/>
          </p:nvPr>
        </p:nvSpPr>
        <p:spPr/>
        <p:txBody>
          <a:bodyPr/>
          <a:lstStyle>
            <a:lvl1pPr algn="l">
              <a:defRPr sz="500">
                <a:solidFill>
                  <a:schemeClr val="accent5">
                    <a:lumMod val="50000"/>
                  </a:schemeClr>
                </a:solidFill>
              </a:defRPr>
            </a:lvl1pPr>
          </a:lstStyle>
          <a:p>
            <a:pPr>
              <a:defRPr/>
            </a:pPr>
            <a:r>
              <a:rPr lang="fr-FR"/>
              <a:t>xxxxx</a:t>
            </a:r>
          </a:p>
        </p:txBody>
      </p:sp>
      <p:sp>
        <p:nvSpPr>
          <p:cNvPr id="9" name="Espace réservé de la date 4"/>
          <p:cNvSpPr>
            <a:spLocks noGrp="1"/>
          </p:cNvSpPr>
          <p:nvPr>
            <p:ph type="dt" sz="half" idx="12"/>
          </p:nvPr>
        </p:nvSpPr>
        <p:spPr/>
        <p:txBody>
          <a:bodyPr/>
          <a:lstStyle>
            <a:lvl1pPr algn="l">
              <a:defRPr sz="500">
                <a:solidFill>
                  <a:schemeClr val="accent5">
                    <a:lumMod val="50000"/>
                  </a:schemeClr>
                </a:solidFill>
              </a:defRPr>
            </a:lvl1pPr>
          </a:lstStyle>
          <a:p>
            <a:pPr>
              <a:defRPr/>
            </a:pPr>
            <a:fld id="{A9DED11D-E03C-4FC7-AB23-0A5747BE56F9}" type="datetime1">
              <a:rPr lang="fr-FR"/>
              <a:pPr>
                <a:defRPr/>
              </a:pPr>
              <a:t>15/06/2025</a:t>
            </a:fld>
            <a:endParaRPr lang="fr-FR" dirty="0"/>
          </a:p>
        </p:txBody>
      </p:sp>
    </p:spTree>
    <p:extLst>
      <p:ext uri="{BB962C8B-B14F-4D97-AF65-F5344CB8AC3E}">
        <p14:creationId xmlns:p14="http://schemas.microsoft.com/office/powerpoint/2010/main" val="35659586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artie2">
    <p:spTree>
      <p:nvGrpSpPr>
        <p:cNvPr id="1" name=""/>
        <p:cNvGrpSpPr/>
        <p:nvPr/>
      </p:nvGrpSpPr>
      <p:grpSpPr>
        <a:xfrm>
          <a:off x="0" y="0"/>
          <a:ext cx="0" cy="0"/>
          <a:chOff x="0" y="0"/>
          <a:chExt cx="0" cy="0"/>
        </a:xfrm>
      </p:grpSpPr>
      <p:sp>
        <p:nvSpPr>
          <p:cNvPr id="29" name="Espace réservé pour une image  4"/>
          <p:cNvSpPr>
            <a:spLocks noGrp="1"/>
          </p:cNvSpPr>
          <p:nvPr>
            <p:ph type="pic" sz="quarter" idx="10"/>
          </p:nvPr>
        </p:nvSpPr>
        <p:spPr>
          <a:xfrm>
            <a:off x="1" y="0"/>
            <a:ext cx="9144000" cy="4716000"/>
          </a:xfrm>
          <a:prstGeom prst="rect">
            <a:avLst/>
          </a:prstGeom>
          <a:solidFill>
            <a:schemeClr val="bg1">
              <a:lumMod val="95000"/>
            </a:schemeClr>
          </a:solidFill>
        </p:spPr>
        <p:txBody>
          <a:bodyPr anchor="ctr" anchorCtr="0"/>
          <a:lstStyle>
            <a:lvl1pPr marL="0" indent="0" algn="ctr">
              <a:buFontTx/>
              <a:buNone/>
              <a:defRPr sz="1200"/>
            </a:lvl1pPr>
          </a:lstStyle>
          <a:p>
            <a:pPr lvl="0"/>
            <a:endParaRPr lang="fr-FR" noProof="0"/>
          </a:p>
        </p:txBody>
      </p:sp>
      <p:sp>
        <p:nvSpPr>
          <p:cNvPr id="21" name="Title 1"/>
          <p:cNvSpPr>
            <a:spLocks noGrp="1"/>
          </p:cNvSpPr>
          <p:nvPr>
            <p:ph type="ctrTitle"/>
          </p:nvPr>
        </p:nvSpPr>
        <p:spPr>
          <a:xfrm>
            <a:off x="427892" y="2110323"/>
            <a:ext cx="7908033" cy="812530"/>
          </a:xfrm>
          <a:prstGeom prst="rect">
            <a:avLst/>
          </a:prstGeom>
        </p:spPr>
        <p:txBody>
          <a:bodyPr anchor="b">
            <a:noAutofit/>
          </a:bodyPr>
          <a:lstStyle>
            <a:lvl1pPr algn="l">
              <a:defRPr sz="2600" b="1" cap="all" baseline="0">
                <a:solidFill>
                  <a:schemeClr val="bg1"/>
                </a:solidFill>
              </a:defRPr>
            </a:lvl1pPr>
          </a:lstStyle>
          <a:p>
            <a:r>
              <a:rPr lang="es-ES"/>
              <a:t>Haga clic para modificar el estilo de título del patrón</a:t>
            </a:r>
            <a:endParaRPr lang="en-US" dirty="0"/>
          </a:p>
        </p:txBody>
      </p:sp>
      <p:sp>
        <p:nvSpPr>
          <p:cNvPr id="22" name="Subtitle 2"/>
          <p:cNvSpPr>
            <a:spLocks noGrp="1"/>
          </p:cNvSpPr>
          <p:nvPr>
            <p:ph type="subTitle" idx="1"/>
          </p:nvPr>
        </p:nvSpPr>
        <p:spPr>
          <a:xfrm>
            <a:off x="427893" y="2959895"/>
            <a:ext cx="7908032" cy="535531"/>
          </a:xfrm>
          <a:prstGeom prst="rect">
            <a:avLst/>
          </a:prstGeom>
        </p:spPr>
        <p:txBody>
          <a:bodyPr>
            <a:noAutofit/>
          </a:bodyPr>
          <a:lstStyle>
            <a:lvl1pPr marL="0" indent="0" algn="l">
              <a:buNone/>
              <a:defRPr sz="1600" cap="all" baseline="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s-ES"/>
              <a:t>Haga clic para modificar el estilo de subtítulo del patrón</a:t>
            </a:r>
            <a:endParaRPr lang="en-US" dirty="0"/>
          </a:p>
        </p:txBody>
      </p:sp>
      <p:sp>
        <p:nvSpPr>
          <p:cNvPr id="5" name="Slide Number Placeholder 5"/>
          <p:cNvSpPr>
            <a:spLocks noGrp="1"/>
          </p:cNvSpPr>
          <p:nvPr>
            <p:ph type="sldNum" sz="quarter" idx="11"/>
          </p:nvPr>
        </p:nvSpPr>
        <p:spPr/>
        <p:txBody>
          <a:bodyPr/>
          <a:lstStyle>
            <a:lvl1pPr>
              <a:defRPr/>
            </a:lvl1pPr>
          </a:lstStyle>
          <a:p>
            <a:pPr>
              <a:defRPr/>
            </a:pPr>
            <a:r>
              <a:rPr lang="fr-FR"/>
              <a:t>///</a:t>
            </a:r>
            <a:r>
              <a:rPr lang="fr-FR" sz="1000"/>
              <a:t> </a:t>
            </a:r>
            <a:fld id="{B01A970A-B2AA-4085-AC1B-C0D5B8736239}" type="slidenum">
              <a:rPr lang="fr-FR" sz="1000" smtClean="0"/>
              <a:pPr>
                <a:defRPr/>
              </a:pPr>
              <a:t>‹N°›</a:t>
            </a:fld>
            <a:endParaRPr lang="fr-FR" sz="1000"/>
          </a:p>
        </p:txBody>
      </p:sp>
      <p:sp>
        <p:nvSpPr>
          <p:cNvPr id="6" name="Espace réservé du pied de page 3"/>
          <p:cNvSpPr>
            <a:spLocks noGrp="1"/>
          </p:cNvSpPr>
          <p:nvPr>
            <p:ph type="ftr" sz="quarter" idx="12"/>
          </p:nvPr>
        </p:nvSpPr>
        <p:spPr/>
        <p:txBody>
          <a:bodyPr/>
          <a:lstStyle>
            <a:lvl1pPr>
              <a:defRPr/>
            </a:lvl1pPr>
          </a:lstStyle>
          <a:p>
            <a:pPr>
              <a:defRPr/>
            </a:pPr>
            <a:r>
              <a:rPr lang="fr-FR"/>
              <a:t>xxxxx</a:t>
            </a:r>
          </a:p>
        </p:txBody>
      </p:sp>
      <p:sp>
        <p:nvSpPr>
          <p:cNvPr id="7" name="Espace réservé de la date 4"/>
          <p:cNvSpPr>
            <a:spLocks noGrp="1"/>
          </p:cNvSpPr>
          <p:nvPr>
            <p:ph type="dt" sz="half" idx="13"/>
          </p:nvPr>
        </p:nvSpPr>
        <p:spPr/>
        <p:txBody>
          <a:bodyPr/>
          <a:lstStyle>
            <a:lvl1pPr>
              <a:defRPr/>
            </a:lvl1pPr>
          </a:lstStyle>
          <a:p>
            <a:pPr>
              <a:defRPr/>
            </a:pPr>
            <a:fld id="{DC728757-DAAD-4C45-97F1-9B1F4470CEF5}" type="datetime1">
              <a:rPr lang="fr-FR"/>
              <a:pPr>
                <a:defRPr/>
              </a:pPr>
              <a:t>15/06/2025</a:t>
            </a:fld>
            <a:endParaRPr lang="fr-FR" dirty="0"/>
          </a:p>
        </p:txBody>
      </p:sp>
    </p:spTree>
    <p:extLst>
      <p:ext uri="{BB962C8B-B14F-4D97-AF65-F5344CB8AC3E}">
        <p14:creationId xmlns:p14="http://schemas.microsoft.com/office/powerpoint/2010/main" val="30587931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Rectangle 1"/>
          <p:cNvSpPr/>
          <p:nvPr userDrawn="1"/>
        </p:nvSpPr>
        <p:spPr>
          <a:xfrm>
            <a:off x="0" y="0"/>
            <a:ext cx="9144000" cy="4719600"/>
          </a:xfrm>
          <a:prstGeom prst="rect">
            <a:avLst/>
          </a:prstGeom>
          <a:blipFill>
            <a:blip r:embed="rId2" cstate="email">
              <a:extLst>
                <a:ext uri="{28A0092B-C50C-407E-A947-70E740481C1C}">
                  <a14:useLocalDpi xmlns:a14="http://schemas.microsoft.com/office/drawing/2010/main"/>
                </a:ext>
              </a:extLst>
            </a:blip>
            <a:srcRect/>
            <a:stretch>
              <a:fillRect l="-400" t="-977" r="-400" b="-6508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fontAlgn="auto">
              <a:spcBef>
                <a:spcPts val="0"/>
              </a:spcBef>
              <a:spcAft>
                <a:spcPts val="0"/>
              </a:spcAft>
              <a:defRPr/>
            </a:pPr>
            <a:endParaRPr lang="fr-FR"/>
          </a:p>
        </p:txBody>
      </p:sp>
      <p:cxnSp>
        <p:nvCxnSpPr>
          <p:cNvPr id="3" name="Connecteur droit 10"/>
          <p:cNvCxnSpPr>
            <a:cxnSpLocks/>
          </p:cNvCxnSpPr>
          <p:nvPr userDrawn="1"/>
        </p:nvCxnSpPr>
        <p:spPr>
          <a:xfrm>
            <a:off x="1131888" y="0"/>
            <a:ext cx="0" cy="487363"/>
          </a:xfrm>
          <a:prstGeom prst="line">
            <a:avLst/>
          </a:prstGeom>
          <a:ln w="12700">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sp>
        <p:nvSpPr>
          <p:cNvPr id="4" name="ZoneTexte 5"/>
          <p:cNvSpPr txBox="1">
            <a:spLocks noChangeArrowheads="1"/>
          </p:cNvSpPr>
          <p:nvPr userDrawn="1"/>
        </p:nvSpPr>
        <p:spPr bwMode="auto">
          <a:xfrm>
            <a:off x="642938" y="614363"/>
            <a:ext cx="77882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5613" fontAlgn="base">
              <a:spcBef>
                <a:spcPct val="0"/>
              </a:spcBef>
              <a:spcAft>
                <a:spcPct val="0"/>
              </a:spcAft>
              <a:defRPr>
                <a:solidFill>
                  <a:schemeClr val="tx1"/>
                </a:solidFill>
                <a:latin typeface="Arial" charset="0"/>
              </a:defRPr>
            </a:lvl6pPr>
            <a:lvl7pPr marL="2971800" indent="-228600" defTabSz="455613" fontAlgn="base">
              <a:spcBef>
                <a:spcPct val="0"/>
              </a:spcBef>
              <a:spcAft>
                <a:spcPct val="0"/>
              </a:spcAft>
              <a:defRPr>
                <a:solidFill>
                  <a:schemeClr val="tx1"/>
                </a:solidFill>
                <a:latin typeface="Arial" charset="0"/>
              </a:defRPr>
            </a:lvl7pPr>
            <a:lvl8pPr marL="3429000" indent="-228600" defTabSz="455613" fontAlgn="base">
              <a:spcBef>
                <a:spcPct val="0"/>
              </a:spcBef>
              <a:spcAft>
                <a:spcPct val="0"/>
              </a:spcAft>
              <a:defRPr>
                <a:solidFill>
                  <a:schemeClr val="tx1"/>
                </a:solidFill>
                <a:latin typeface="Arial" charset="0"/>
              </a:defRPr>
            </a:lvl8pPr>
            <a:lvl9pPr marL="3886200" indent="-228600" defTabSz="455613" fontAlgn="base">
              <a:spcBef>
                <a:spcPct val="0"/>
              </a:spcBef>
              <a:spcAft>
                <a:spcPct val="0"/>
              </a:spcAft>
              <a:defRPr>
                <a:solidFill>
                  <a:schemeClr val="tx1"/>
                </a:solidFill>
                <a:latin typeface="Arial" charset="0"/>
              </a:defRPr>
            </a:lvl9pPr>
          </a:lstStyle>
          <a:p>
            <a:pPr>
              <a:defRPr/>
            </a:pPr>
            <a:r>
              <a:rPr lang="fr-FR" altLang="es-ES" sz="3000" b="1">
                <a:solidFill>
                  <a:schemeClr val="bg1"/>
                </a:solidFill>
              </a:rPr>
              <a:t>TABLE OF CONTENTS</a:t>
            </a:r>
          </a:p>
        </p:txBody>
      </p:sp>
      <p:sp>
        <p:nvSpPr>
          <p:cNvPr id="5" name="Slide Number Placeholder 5"/>
          <p:cNvSpPr>
            <a:spLocks noGrp="1"/>
          </p:cNvSpPr>
          <p:nvPr>
            <p:ph type="sldNum" sz="quarter" idx="10"/>
          </p:nvPr>
        </p:nvSpPr>
        <p:spPr/>
        <p:txBody>
          <a:bodyPr/>
          <a:lstStyle>
            <a:lvl1pPr algn="l">
              <a:defRPr sz="900">
                <a:solidFill>
                  <a:schemeClr val="accent5">
                    <a:lumMod val="50000"/>
                  </a:schemeClr>
                </a:solidFill>
              </a:defRPr>
            </a:lvl1pPr>
          </a:lstStyle>
          <a:p>
            <a:pPr>
              <a:defRPr/>
            </a:pPr>
            <a:r>
              <a:rPr lang="fr-FR"/>
              <a:t>///</a:t>
            </a:r>
            <a:r>
              <a:rPr lang="fr-FR" sz="1000"/>
              <a:t> </a:t>
            </a:r>
            <a:fld id="{8F7DA3B0-4C12-495C-8638-C36DBBDEAF30}" type="slidenum">
              <a:rPr lang="fr-FR" sz="1000" smtClean="0"/>
              <a:pPr>
                <a:defRPr/>
              </a:pPr>
              <a:t>‹N°›</a:t>
            </a:fld>
            <a:endParaRPr lang="fr-FR" sz="1000"/>
          </a:p>
        </p:txBody>
      </p:sp>
      <p:sp>
        <p:nvSpPr>
          <p:cNvPr id="6" name="Espace réservé du pied de page 3"/>
          <p:cNvSpPr>
            <a:spLocks noGrp="1"/>
          </p:cNvSpPr>
          <p:nvPr>
            <p:ph type="ftr" sz="quarter" idx="11"/>
          </p:nvPr>
        </p:nvSpPr>
        <p:spPr/>
        <p:txBody>
          <a:bodyPr/>
          <a:lstStyle>
            <a:lvl1pPr algn="l">
              <a:defRPr sz="500">
                <a:solidFill>
                  <a:schemeClr val="accent5">
                    <a:lumMod val="50000"/>
                  </a:schemeClr>
                </a:solidFill>
              </a:defRPr>
            </a:lvl1pPr>
          </a:lstStyle>
          <a:p>
            <a:pPr>
              <a:defRPr/>
            </a:pPr>
            <a:r>
              <a:rPr lang="fr-FR"/>
              <a:t>xxxxx</a:t>
            </a:r>
          </a:p>
        </p:txBody>
      </p:sp>
      <p:sp>
        <p:nvSpPr>
          <p:cNvPr id="7" name="Espace réservé de la date 4"/>
          <p:cNvSpPr>
            <a:spLocks noGrp="1"/>
          </p:cNvSpPr>
          <p:nvPr>
            <p:ph type="dt" sz="half" idx="12"/>
          </p:nvPr>
        </p:nvSpPr>
        <p:spPr/>
        <p:txBody>
          <a:bodyPr/>
          <a:lstStyle>
            <a:lvl1pPr algn="l">
              <a:defRPr sz="500">
                <a:solidFill>
                  <a:schemeClr val="accent5">
                    <a:lumMod val="50000"/>
                  </a:schemeClr>
                </a:solidFill>
              </a:defRPr>
            </a:lvl1pPr>
          </a:lstStyle>
          <a:p>
            <a:pPr>
              <a:defRPr/>
            </a:pPr>
            <a:fld id="{814B5BAE-11B5-4726-A0EE-17B177FDA6DC}" type="datetime1">
              <a:rPr lang="fr-FR"/>
              <a:pPr>
                <a:defRPr/>
              </a:pPr>
              <a:t>15/06/2025</a:t>
            </a:fld>
            <a:endParaRPr lang="fr-FR" dirty="0"/>
          </a:p>
        </p:txBody>
      </p:sp>
    </p:spTree>
    <p:extLst>
      <p:ext uri="{BB962C8B-B14F-4D97-AF65-F5344CB8AC3E}">
        <p14:creationId xmlns:p14="http://schemas.microsoft.com/office/powerpoint/2010/main" val="38630779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re et contenu 1">
    <p:spTree>
      <p:nvGrpSpPr>
        <p:cNvPr id="1" name=""/>
        <p:cNvGrpSpPr/>
        <p:nvPr/>
      </p:nvGrpSpPr>
      <p:grpSpPr>
        <a:xfrm>
          <a:off x="0" y="0"/>
          <a:ext cx="0" cy="0"/>
          <a:chOff x="0" y="0"/>
          <a:chExt cx="0" cy="0"/>
        </a:xfrm>
      </p:grpSpPr>
      <p:cxnSp>
        <p:nvCxnSpPr>
          <p:cNvPr id="4" name="Connecteur droit 23"/>
          <p:cNvCxnSpPr>
            <a:cxnSpLocks/>
          </p:cNvCxnSpPr>
          <p:nvPr userDrawn="1"/>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sp>
        <p:nvSpPr>
          <p:cNvPr id="12" name="Espace réservé du texte 11"/>
          <p:cNvSpPr>
            <a:spLocks noGrp="1"/>
          </p:cNvSpPr>
          <p:nvPr>
            <p:ph type="body" sz="quarter" idx="10"/>
          </p:nvPr>
        </p:nvSpPr>
        <p:spPr>
          <a:xfrm>
            <a:off x="415925" y="787400"/>
            <a:ext cx="8312439" cy="3773488"/>
          </a:xfrm>
        </p:spPr>
        <p:txBody>
          <a:bodyPr/>
          <a:lstStyle>
            <a:lvl1pPr marL="171442" marR="0" indent="-171442" algn="l" defTabSz="685766" rtl="0" eaLnBrk="1" fontAlgn="auto" latinLnBrk="0" hangingPunct="1">
              <a:lnSpc>
                <a:spcPct val="100000"/>
              </a:lnSpc>
              <a:spcBef>
                <a:spcPts val="750"/>
              </a:spcBef>
              <a:spcAft>
                <a:spcPts val="400"/>
              </a:spcAft>
              <a:buClrTx/>
              <a:buSzTx/>
              <a:buFontTx/>
              <a:buBlip>
                <a:blip r:embed="rId2"/>
              </a:buBlip>
              <a:tabLst/>
              <a:defRPr/>
            </a:lvl1pPr>
            <a:lvl2pPr marL="133350" marR="0" indent="-128588" algn="l" defTabSz="685766" rtl="0" eaLnBrk="1" fontAlgn="auto" latinLnBrk="0" hangingPunct="1">
              <a:lnSpc>
                <a:spcPct val="100000"/>
              </a:lnSpc>
              <a:spcBef>
                <a:spcPts val="500"/>
              </a:spcBef>
              <a:spcAft>
                <a:spcPts val="0"/>
              </a:spcAft>
              <a:buClrTx/>
              <a:buSzTx/>
              <a:buFontTx/>
              <a:buBlip>
                <a:blip r:embed="rId3"/>
              </a:buBlip>
              <a:tabLst/>
              <a:defRPr/>
            </a:lvl2pPr>
            <a:lvl3pPr marL="268288" marR="0" indent="-134938" algn="l" defTabSz="685766" rtl="0" eaLnBrk="1" fontAlgn="auto" latinLnBrk="0" hangingPunct="1">
              <a:lnSpc>
                <a:spcPct val="100000"/>
              </a:lnSpc>
              <a:spcBef>
                <a:spcPts val="0"/>
              </a:spcBef>
              <a:spcAft>
                <a:spcPts val="0"/>
              </a:spcAft>
              <a:buClr>
                <a:srgbClr val="242A75"/>
              </a:buClr>
              <a:buSzTx/>
              <a:buFont typeface="Wingdings" pitchFamily="2" charset="2"/>
              <a:buChar char="§"/>
              <a:tabLst/>
              <a:defRPr/>
            </a:lvl3pPr>
            <a:lvl4pPr marL="400050" marR="0" indent="-131763" algn="l" defTabSz="685766" rtl="0" eaLnBrk="1" fontAlgn="auto" latinLnBrk="0" hangingPunct="1">
              <a:lnSpc>
                <a:spcPct val="100000"/>
              </a:lnSpc>
              <a:spcBef>
                <a:spcPts val="200"/>
              </a:spcBef>
              <a:spcAft>
                <a:spcPts val="0"/>
              </a:spcAft>
              <a:buClr>
                <a:srgbClr val="242A75"/>
              </a:buClr>
              <a:buSzTx/>
              <a:buFont typeface="Wingdings" pitchFamily="2" charset="2"/>
              <a:buChar char="§"/>
              <a:tabLst/>
              <a:defRPr/>
            </a:lvl4pPr>
            <a:lvl5pPr marL="536575" marR="0" indent="-136525" algn="l" defTabSz="685766" rtl="0" eaLnBrk="1" fontAlgn="auto" latinLnBrk="0" hangingPunct="1">
              <a:lnSpc>
                <a:spcPct val="90000"/>
              </a:lnSpc>
              <a:spcBef>
                <a:spcPts val="375"/>
              </a:spcBef>
              <a:spcAft>
                <a:spcPts val="0"/>
              </a:spcAft>
              <a:buClr>
                <a:srgbClr val="242A75"/>
              </a:buClr>
              <a:buSzTx/>
              <a:buFont typeface="Wingdings" pitchFamily="2" charset="2"/>
              <a:buChar char="§"/>
              <a:tabLst/>
              <a:defRPr/>
            </a:lvl5p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fr-FR" noProof="0" dirty="0"/>
          </a:p>
        </p:txBody>
      </p:sp>
      <p:sp>
        <p:nvSpPr>
          <p:cNvPr id="2" name="Title 1"/>
          <p:cNvSpPr>
            <a:spLocks noGrp="1"/>
          </p:cNvSpPr>
          <p:nvPr>
            <p:ph type="title"/>
          </p:nvPr>
        </p:nvSpPr>
        <p:spPr>
          <a:xfrm>
            <a:off x="419328" y="174692"/>
            <a:ext cx="8309035" cy="369332"/>
          </a:xfrm>
          <a:prstGeom prst="rect">
            <a:avLst/>
          </a:prstGeom>
        </p:spPr>
        <p:txBody>
          <a:bodyPr/>
          <a:lstStyle/>
          <a:p>
            <a:r>
              <a:rPr lang="es-ES"/>
              <a:t>Haga clic para modificar el estilo de título del patrón</a:t>
            </a:r>
            <a:endParaRPr lang="en-US" dirty="0"/>
          </a:p>
        </p:txBody>
      </p:sp>
      <p:sp>
        <p:nvSpPr>
          <p:cNvPr id="5" name="Slide Number Placeholder 5"/>
          <p:cNvSpPr>
            <a:spLocks noGrp="1"/>
          </p:cNvSpPr>
          <p:nvPr>
            <p:ph type="sldNum" sz="quarter" idx="11"/>
          </p:nvPr>
        </p:nvSpPr>
        <p:spPr/>
        <p:txBody>
          <a:bodyPr/>
          <a:lstStyle>
            <a:lvl1pPr algn="l">
              <a:defRPr sz="900">
                <a:solidFill>
                  <a:schemeClr val="accent5">
                    <a:lumMod val="50000"/>
                  </a:schemeClr>
                </a:solidFill>
              </a:defRPr>
            </a:lvl1pPr>
          </a:lstStyle>
          <a:p>
            <a:pPr>
              <a:defRPr/>
            </a:pPr>
            <a:r>
              <a:rPr lang="fr-FR"/>
              <a:t>///</a:t>
            </a:r>
            <a:r>
              <a:rPr lang="fr-FR" sz="1000"/>
              <a:t> </a:t>
            </a:r>
            <a:fld id="{966B1090-EC11-4810-90A0-314EAFC1118E}" type="slidenum">
              <a:rPr lang="fr-FR" sz="1000" smtClean="0"/>
              <a:pPr>
                <a:defRPr/>
              </a:pPr>
              <a:t>‹N°›</a:t>
            </a:fld>
            <a:endParaRPr lang="fr-FR" sz="1000"/>
          </a:p>
        </p:txBody>
      </p:sp>
      <p:sp>
        <p:nvSpPr>
          <p:cNvPr id="6" name="Espace réservé du pied de page 3"/>
          <p:cNvSpPr>
            <a:spLocks noGrp="1"/>
          </p:cNvSpPr>
          <p:nvPr>
            <p:ph type="ftr" sz="quarter" idx="12"/>
          </p:nvPr>
        </p:nvSpPr>
        <p:spPr/>
        <p:txBody>
          <a:bodyPr/>
          <a:lstStyle>
            <a:lvl1pPr algn="l">
              <a:defRPr sz="500">
                <a:solidFill>
                  <a:schemeClr val="accent5">
                    <a:lumMod val="50000"/>
                  </a:schemeClr>
                </a:solidFill>
              </a:defRPr>
            </a:lvl1pPr>
          </a:lstStyle>
          <a:p>
            <a:pPr>
              <a:defRPr/>
            </a:pPr>
            <a:r>
              <a:rPr lang="fr-FR"/>
              <a:t>xxxxx</a:t>
            </a:r>
          </a:p>
        </p:txBody>
      </p:sp>
      <p:sp>
        <p:nvSpPr>
          <p:cNvPr id="7" name="Espace réservé de la date 4"/>
          <p:cNvSpPr>
            <a:spLocks noGrp="1"/>
          </p:cNvSpPr>
          <p:nvPr>
            <p:ph type="dt" sz="half" idx="13"/>
          </p:nvPr>
        </p:nvSpPr>
        <p:spPr/>
        <p:txBody>
          <a:bodyPr/>
          <a:lstStyle>
            <a:lvl1pPr algn="l">
              <a:defRPr sz="500">
                <a:solidFill>
                  <a:schemeClr val="accent5">
                    <a:lumMod val="50000"/>
                  </a:schemeClr>
                </a:solidFill>
              </a:defRPr>
            </a:lvl1pPr>
          </a:lstStyle>
          <a:p>
            <a:pPr>
              <a:defRPr/>
            </a:pPr>
            <a:fld id="{57B51AAD-F6DC-4754-9770-103556F8D812}" type="datetime1">
              <a:rPr lang="fr-FR"/>
              <a:pPr>
                <a:defRPr/>
              </a:pPr>
              <a:t>15/06/2025</a:t>
            </a:fld>
            <a:endParaRPr lang="fr-FR" dirty="0"/>
          </a:p>
        </p:txBody>
      </p:sp>
    </p:spTree>
    <p:extLst>
      <p:ext uri="{BB962C8B-B14F-4D97-AF65-F5344CB8AC3E}">
        <p14:creationId xmlns:p14="http://schemas.microsoft.com/office/powerpoint/2010/main" val="21243943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re et contenu 2">
    <p:spTree>
      <p:nvGrpSpPr>
        <p:cNvPr id="1" name=""/>
        <p:cNvGrpSpPr/>
        <p:nvPr/>
      </p:nvGrpSpPr>
      <p:grpSpPr>
        <a:xfrm>
          <a:off x="0" y="0"/>
          <a:ext cx="0" cy="0"/>
          <a:chOff x="0" y="0"/>
          <a:chExt cx="0" cy="0"/>
        </a:xfrm>
      </p:grpSpPr>
      <p:pic>
        <p:nvPicPr>
          <p:cNvPr id="6" name="Image 12" descr="Une image contenant animal, crabe, invertébré&#10;&#10;&#10;&#10;Description générée automatiquement"/>
          <p:cNvPicPr>
            <a:picLocks/>
          </p:cNvPicPr>
          <p:nvPr userDrawn="1"/>
        </p:nvPicPr>
        <p:blipFill>
          <a:blip r:embed="rId2" cstate="screen">
            <a:extLst>
              <a:ext uri="{28A0092B-C50C-407E-A947-70E740481C1C}">
                <a14:useLocalDpi xmlns:a14="http://schemas.microsoft.com/office/drawing/2010/main"/>
              </a:ext>
            </a:extLst>
          </a:blip>
          <a:srcRect l="23750" t="432" r="6699" b="432"/>
          <a:stretch>
            <a:fillRect/>
          </a:stretch>
        </p:blipFill>
        <p:spPr bwMode="auto">
          <a:xfrm>
            <a:off x="5414963" y="0"/>
            <a:ext cx="3729037"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Connecteur droit 23"/>
          <p:cNvCxnSpPr>
            <a:cxnSpLocks/>
          </p:cNvCxnSpPr>
          <p:nvPr userDrawn="1"/>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19329" y="174692"/>
            <a:ext cx="4642922" cy="369332"/>
          </a:xfrm>
          <a:prstGeom prst="rect">
            <a:avLst/>
          </a:prstGeom>
        </p:spPr>
        <p:txBody>
          <a:bodyPr/>
          <a:lstStyle/>
          <a:p>
            <a:r>
              <a:rPr lang="es-ES"/>
              <a:t>Haga clic para modificar el estilo de título del patrón</a:t>
            </a:r>
            <a:endParaRPr lang="en-US" dirty="0"/>
          </a:p>
        </p:txBody>
      </p:sp>
      <p:sp>
        <p:nvSpPr>
          <p:cNvPr id="20" name="Content Placeholder 2"/>
          <p:cNvSpPr>
            <a:spLocks noGrp="1"/>
          </p:cNvSpPr>
          <p:nvPr>
            <p:ph idx="14"/>
          </p:nvPr>
        </p:nvSpPr>
        <p:spPr>
          <a:xfrm>
            <a:off x="528811" y="2046758"/>
            <a:ext cx="997027" cy="288819"/>
          </a:xfrm>
          <a:prstGeom prst="rect">
            <a:avLst/>
          </a:prstGeom>
          <a:ln w="19050">
            <a:solidFill>
              <a:schemeClr val="accent1"/>
            </a:solidFill>
          </a:ln>
        </p:spPr>
        <p:txBody>
          <a:bodyPr wrap="square" lIns="0" rIns="0" anchor="ctr" anchorCtr="0">
            <a:noAutofit/>
          </a:bodyPr>
          <a:lstStyle>
            <a:lvl1pPr marL="0" indent="0" algn="ctr">
              <a:buFontTx/>
              <a:buNone/>
              <a:defRPr sz="1000" cap="all" baseline="0">
                <a:solidFill>
                  <a:schemeClr val="accent1"/>
                </a:solidFill>
              </a:defRPr>
            </a:lvl1pPr>
          </a:lstStyle>
          <a:p>
            <a:pPr lvl="0"/>
            <a:r>
              <a:rPr lang="es-ES"/>
              <a:t>Haga clic para modificar el estilo de texto del patrón</a:t>
            </a:r>
          </a:p>
        </p:txBody>
      </p:sp>
      <p:sp>
        <p:nvSpPr>
          <p:cNvPr id="23" name="Content Placeholder 2"/>
          <p:cNvSpPr>
            <a:spLocks noGrp="1"/>
          </p:cNvSpPr>
          <p:nvPr>
            <p:ph idx="16"/>
          </p:nvPr>
        </p:nvSpPr>
        <p:spPr>
          <a:xfrm>
            <a:off x="419329" y="2498447"/>
            <a:ext cx="4649676" cy="256160"/>
          </a:xfrm>
          <a:prstGeom prst="rect">
            <a:avLst/>
          </a:prstGeom>
        </p:spPr>
        <p:txBody>
          <a:bodyPr wrap="square">
            <a:spAutoFit/>
          </a:bodyPr>
          <a:lstStyle>
            <a:lvl1pPr marL="0" indent="0">
              <a:lnSpc>
                <a:spcPts val="1400"/>
              </a:lnSpc>
              <a:spcBef>
                <a:spcPts val="0"/>
              </a:spcBef>
              <a:buFontTx/>
              <a:buNone/>
              <a:defRPr sz="1000" cap="none" baseline="0">
                <a:solidFill>
                  <a:schemeClr val="accent4">
                    <a:lumMod val="50000"/>
                  </a:schemeClr>
                </a:solidFill>
              </a:defRPr>
            </a:lvl1pPr>
          </a:lstStyle>
          <a:p>
            <a:pPr lvl="0"/>
            <a:r>
              <a:rPr lang="es-ES"/>
              <a:t>Haga clic para modificar el estilo de texto del patrón</a:t>
            </a:r>
          </a:p>
        </p:txBody>
      </p:sp>
      <p:sp>
        <p:nvSpPr>
          <p:cNvPr id="12" name="Espace réservé du texte 11"/>
          <p:cNvSpPr>
            <a:spLocks noGrp="1"/>
          </p:cNvSpPr>
          <p:nvPr>
            <p:ph type="body" sz="quarter" idx="10"/>
          </p:nvPr>
        </p:nvSpPr>
        <p:spPr>
          <a:xfrm>
            <a:off x="415926" y="787400"/>
            <a:ext cx="4649296" cy="1152236"/>
          </a:xfrm>
        </p:spPr>
        <p:txBody>
          <a:bodyPr/>
          <a:lstStyle>
            <a:lvl1pPr marL="171442" marR="0" indent="-171442" algn="l" defTabSz="685766" rtl="0" eaLnBrk="1" fontAlgn="auto" latinLnBrk="0" hangingPunct="1">
              <a:lnSpc>
                <a:spcPct val="100000"/>
              </a:lnSpc>
              <a:spcBef>
                <a:spcPts val="750"/>
              </a:spcBef>
              <a:spcAft>
                <a:spcPts val="400"/>
              </a:spcAft>
              <a:buClrTx/>
              <a:buSzTx/>
              <a:buFontTx/>
              <a:buBlip>
                <a:blip r:embed="rId3"/>
              </a:buBlip>
              <a:tabLst/>
              <a:defRPr/>
            </a:lvl1pPr>
            <a:lvl2pPr marL="133350" marR="0" indent="-128588" algn="l" defTabSz="685766" rtl="0" eaLnBrk="1" fontAlgn="auto" latinLnBrk="0" hangingPunct="1">
              <a:lnSpc>
                <a:spcPct val="100000"/>
              </a:lnSpc>
              <a:spcBef>
                <a:spcPts val="500"/>
              </a:spcBef>
              <a:spcAft>
                <a:spcPts val="0"/>
              </a:spcAft>
              <a:buClrTx/>
              <a:buSzTx/>
              <a:buFontTx/>
              <a:buBlip>
                <a:blip r:embed="rId4"/>
              </a:buBlip>
              <a:tabLst/>
              <a:defRPr/>
            </a:lvl2pPr>
            <a:lvl3pPr marL="268288" marR="0" indent="-134938" algn="l" defTabSz="685766" rtl="0" eaLnBrk="1" fontAlgn="auto" latinLnBrk="0" hangingPunct="1">
              <a:lnSpc>
                <a:spcPct val="100000"/>
              </a:lnSpc>
              <a:spcBef>
                <a:spcPts val="0"/>
              </a:spcBef>
              <a:spcAft>
                <a:spcPts val="0"/>
              </a:spcAft>
              <a:buClr>
                <a:srgbClr val="242A75"/>
              </a:buClr>
              <a:buSzTx/>
              <a:buFont typeface="Wingdings" pitchFamily="2" charset="2"/>
              <a:buChar char="§"/>
              <a:tabLst/>
              <a:defRPr/>
            </a:lvl3pPr>
            <a:lvl4pPr marL="400050" marR="0" indent="-131763" algn="l" defTabSz="685766" rtl="0" eaLnBrk="1" fontAlgn="auto" latinLnBrk="0" hangingPunct="1">
              <a:lnSpc>
                <a:spcPct val="100000"/>
              </a:lnSpc>
              <a:spcBef>
                <a:spcPts val="200"/>
              </a:spcBef>
              <a:spcAft>
                <a:spcPts val="0"/>
              </a:spcAft>
              <a:buClr>
                <a:srgbClr val="242A75"/>
              </a:buClr>
              <a:buSzTx/>
              <a:buFont typeface="Wingdings" pitchFamily="2" charset="2"/>
              <a:buChar char="§"/>
              <a:tabLst/>
              <a:defRPr/>
            </a:lvl4pPr>
            <a:lvl5pPr marL="536575" marR="0" indent="-136525" algn="l" defTabSz="685766" rtl="0" eaLnBrk="1" fontAlgn="auto" latinLnBrk="0" hangingPunct="1">
              <a:lnSpc>
                <a:spcPct val="90000"/>
              </a:lnSpc>
              <a:spcBef>
                <a:spcPts val="375"/>
              </a:spcBef>
              <a:spcAft>
                <a:spcPts val="0"/>
              </a:spcAft>
              <a:buClr>
                <a:srgbClr val="242A75"/>
              </a:buClr>
              <a:buSzTx/>
              <a:buFont typeface="Wingdings" pitchFamily="2" charset="2"/>
              <a:buChar char="§"/>
              <a:tabLst/>
              <a:defRPr/>
            </a:lvl5p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fr-FR" noProof="0" dirty="0"/>
          </a:p>
        </p:txBody>
      </p:sp>
      <p:sp>
        <p:nvSpPr>
          <p:cNvPr id="8" name="Slide Number Placeholder 5"/>
          <p:cNvSpPr>
            <a:spLocks noGrp="1"/>
          </p:cNvSpPr>
          <p:nvPr>
            <p:ph type="sldNum" sz="quarter" idx="17"/>
          </p:nvPr>
        </p:nvSpPr>
        <p:spPr/>
        <p:txBody>
          <a:bodyPr/>
          <a:lstStyle>
            <a:lvl1pPr algn="l">
              <a:defRPr sz="900">
                <a:solidFill>
                  <a:schemeClr val="accent5">
                    <a:lumMod val="50000"/>
                  </a:schemeClr>
                </a:solidFill>
              </a:defRPr>
            </a:lvl1pPr>
          </a:lstStyle>
          <a:p>
            <a:pPr>
              <a:defRPr/>
            </a:pPr>
            <a:r>
              <a:rPr lang="fr-FR"/>
              <a:t>///</a:t>
            </a:r>
            <a:r>
              <a:rPr lang="fr-FR" sz="1000"/>
              <a:t> </a:t>
            </a:r>
            <a:fld id="{21D44BF7-BBB2-4B9E-ADA7-C9EE54F5244F}" type="slidenum">
              <a:rPr lang="fr-FR" sz="1000" smtClean="0"/>
              <a:pPr>
                <a:defRPr/>
              </a:pPr>
              <a:t>‹N°›</a:t>
            </a:fld>
            <a:endParaRPr lang="fr-FR" sz="1000"/>
          </a:p>
        </p:txBody>
      </p:sp>
      <p:sp>
        <p:nvSpPr>
          <p:cNvPr id="9" name="Espace réservé du pied de page 3"/>
          <p:cNvSpPr>
            <a:spLocks noGrp="1"/>
          </p:cNvSpPr>
          <p:nvPr>
            <p:ph type="ftr" sz="quarter" idx="18"/>
          </p:nvPr>
        </p:nvSpPr>
        <p:spPr/>
        <p:txBody>
          <a:bodyPr/>
          <a:lstStyle>
            <a:lvl1pPr algn="l">
              <a:defRPr sz="500">
                <a:solidFill>
                  <a:schemeClr val="accent5">
                    <a:lumMod val="50000"/>
                  </a:schemeClr>
                </a:solidFill>
              </a:defRPr>
            </a:lvl1pPr>
          </a:lstStyle>
          <a:p>
            <a:pPr>
              <a:defRPr/>
            </a:pPr>
            <a:r>
              <a:rPr lang="fr-FR"/>
              <a:t>xxxxx</a:t>
            </a:r>
          </a:p>
        </p:txBody>
      </p:sp>
      <p:sp>
        <p:nvSpPr>
          <p:cNvPr id="10" name="Espace réservé de la date 4"/>
          <p:cNvSpPr>
            <a:spLocks noGrp="1"/>
          </p:cNvSpPr>
          <p:nvPr>
            <p:ph type="dt" sz="half" idx="19"/>
          </p:nvPr>
        </p:nvSpPr>
        <p:spPr/>
        <p:txBody>
          <a:bodyPr/>
          <a:lstStyle>
            <a:lvl1pPr algn="l">
              <a:defRPr sz="500">
                <a:solidFill>
                  <a:schemeClr val="accent5">
                    <a:lumMod val="50000"/>
                  </a:schemeClr>
                </a:solidFill>
              </a:defRPr>
            </a:lvl1pPr>
          </a:lstStyle>
          <a:p>
            <a:pPr>
              <a:defRPr/>
            </a:pPr>
            <a:fld id="{97108F63-1ECB-4023-95DB-DEC90DF463D0}" type="datetime1">
              <a:rPr lang="fr-FR"/>
              <a:pPr>
                <a:defRPr/>
              </a:pPr>
              <a:t>15/06/2025</a:t>
            </a:fld>
            <a:endParaRPr lang="fr-FR" dirty="0"/>
          </a:p>
        </p:txBody>
      </p:sp>
    </p:spTree>
    <p:extLst>
      <p:ext uri="{BB962C8B-B14F-4D97-AF65-F5344CB8AC3E}">
        <p14:creationId xmlns:p14="http://schemas.microsoft.com/office/powerpoint/2010/main" val="8221143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re et contenu img2">
    <p:spTree>
      <p:nvGrpSpPr>
        <p:cNvPr id="1" name=""/>
        <p:cNvGrpSpPr/>
        <p:nvPr/>
      </p:nvGrpSpPr>
      <p:grpSpPr>
        <a:xfrm>
          <a:off x="0" y="0"/>
          <a:ext cx="0" cy="0"/>
          <a:chOff x="0" y="0"/>
          <a:chExt cx="0" cy="0"/>
        </a:xfrm>
      </p:grpSpPr>
      <p:cxnSp>
        <p:nvCxnSpPr>
          <p:cNvPr id="7" name="Connecteur droit 24"/>
          <p:cNvCxnSpPr>
            <a:cxnSpLocks/>
          </p:cNvCxnSpPr>
          <p:nvPr userDrawn="1"/>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sp>
        <p:nvSpPr>
          <p:cNvPr id="5" name="Espace réservé pour une image  4"/>
          <p:cNvSpPr>
            <a:spLocks noGrp="1"/>
          </p:cNvSpPr>
          <p:nvPr>
            <p:ph type="pic" sz="quarter" idx="19"/>
          </p:nvPr>
        </p:nvSpPr>
        <p:spPr>
          <a:xfrm>
            <a:off x="5408615" y="0"/>
            <a:ext cx="3735387" cy="4716000"/>
          </a:xfrm>
          <a:prstGeom prst="rect">
            <a:avLst/>
          </a:prstGeom>
        </p:spPr>
        <p:txBody>
          <a:bodyPr anchor="ctr" anchorCtr="0"/>
          <a:lstStyle>
            <a:lvl1pPr marL="0" indent="0" algn="ctr">
              <a:buFontTx/>
              <a:buNone/>
              <a:defRPr sz="1200"/>
            </a:lvl1pPr>
          </a:lstStyle>
          <a:p>
            <a:pPr lvl="0"/>
            <a:endParaRPr lang="fr-FR" noProof="0" dirty="0"/>
          </a:p>
        </p:txBody>
      </p:sp>
      <p:sp>
        <p:nvSpPr>
          <p:cNvPr id="2" name="Title 1"/>
          <p:cNvSpPr>
            <a:spLocks noGrp="1"/>
          </p:cNvSpPr>
          <p:nvPr>
            <p:ph type="title"/>
          </p:nvPr>
        </p:nvSpPr>
        <p:spPr>
          <a:xfrm>
            <a:off x="419329" y="174692"/>
            <a:ext cx="4642922" cy="369332"/>
          </a:xfrm>
          <a:prstGeom prst="rect">
            <a:avLst/>
          </a:prstGeom>
        </p:spPr>
        <p:txBody>
          <a:bodyPr/>
          <a:lstStyle/>
          <a:p>
            <a:r>
              <a:rPr lang="es-ES"/>
              <a:t>Haga clic para modificar el estilo de título del patrón</a:t>
            </a:r>
            <a:endParaRPr lang="en-US" dirty="0"/>
          </a:p>
        </p:txBody>
      </p:sp>
      <p:sp>
        <p:nvSpPr>
          <p:cNvPr id="20" name="Content Placeholder 2"/>
          <p:cNvSpPr>
            <a:spLocks noGrp="1"/>
          </p:cNvSpPr>
          <p:nvPr>
            <p:ph idx="14"/>
          </p:nvPr>
        </p:nvSpPr>
        <p:spPr>
          <a:xfrm>
            <a:off x="528811" y="2046758"/>
            <a:ext cx="997027" cy="288819"/>
          </a:xfrm>
          <a:prstGeom prst="rect">
            <a:avLst/>
          </a:prstGeom>
          <a:ln w="19050">
            <a:solidFill>
              <a:schemeClr val="accent1"/>
            </a:solidFill>
          </a:ln>
        </p:spPr>
        <p:txBody>
          <a:bodyPr wrap="square" lIns="0" rIns="0" anchor="ctr" anchorCtr="0">
            <a:noAutofit/>
          </a:bodyPr>
          <a:lstStyle>
            <a:lvl1pPr marL="0" indent="0" algn="ctr">
              <a:buFontTx/>
              <a:buNone/>
              <a:defRPr sz="1000" cap="all" baseline="0">
                <a:solidFill>
                  <a:schemeClr val="accent1"/>
                </a:solidFill>
              </a:defRPr>
            </a:lvl1pPr>
          </a:lstStyle>
          <a:p>
            <a:pPr lvl="0"/>
            <a:r>
              <a:rPr lang="es-ES"/>
              <a:t>Haga clic para modificar el estilo de texto del patrón</a:t>
            </a:r>
          </a:p>
        </p:txBody>
      </p:sp>
      <p:sp>
        <p:nvSpPr>
          <p:cNvPr id="23" name="Content Placeholder 2"/>
          <p:cNvSpPr>
            <a:spLocks noGrp="1"/>
          </p:cNvSpPr>
          <p:nvPr>
            <p:ph idx="16"/>
          </p:nvPr>
        </p:nvSpPr>
        <p:spPr>
          <a:xfrm>
            <a:off x="419329" y="2498447"/>
            <a:ext cx="4649676" cy="256160"/>
          </a:xfrm>
          <a:prstGeom prst="rect">
            <a:avLst/>
          </a:prstGeom>
        </p:spPr>
        <p:txBody>
          <a:bodyPr wrap="square">
            <a:spAutoFit/>
          </a:bodyPr>
          <a:lstStyle>
            <a:lvl1pPr marL="0" indent="0">
              <a:lnSpc>
                <a:spcPts val="1400"/>
              </a:lnSpc>
              <a:spcBef>
                <a:spcPts val="0"/>
              </a:spcBef>
              <a:buFontTx/>
              <a:buNone/>
              <a:defRPr sz="1000" cap="none" baseline="0">
                <a:solidFill>
                  <a:schemeClr val="accent4">
                    <a:lumMod val="50000"/>
                  </a:schemeClr>
                </a:solidFill>
              </a:defRPr>
            </a:lvl1pPr>
          </a:lstStyle>
          <a:p>
            <a:pPr lvl="0"/>
            <a:r>
              <a:rPr lang="es-ES"/>
              <a:t>Haga clic para modificar el estilo de texto del patrón</a:t>
            </a:r>
          </a:p>
        </p:txBody>
      </p:sp>
      <p:sp>
        <p:nvSpPr>
          <p:cNvPr id="17" name="Espace réservé du texte 11"/>
          <p:cNvSpPr>
            <a:spLocks noGrp="1"/>
          </p:cNvSpPr>
          <p:nvPr>
            <p:ph type="body" sz="quarter" idx="10"/>
          </p:nvPr>
        </p:nvSpPr>
        <p:spPr>
          <a:xfrm>
            <a:off x="415926" y="787400"/>
            <a:ext cx="4649296" cy="1152236"/>
          </a:xfrm>
        </p:spPr>
        <p:txBody>
          <a:bodyPr/>
          <a:lstStyle>
            <a:lvl1pPr marL="171442" marR="0" indent="-171442" algn="l" defTabSz="685766" rtl="0" eaLnBrk="1" fontAlgn="auto" latinLnBrk="0" hangingPunct="1">
              <a:lnSpc>
                <a:spcPct val="100000"/>
              </a:lnSpc>
              <a:spcBef>
                <a:spcPts val="750"/>
              </a:spcBef>
              <a:spcAft>
                <a:spcPts val="400"/>
              </a:spcAft>
              <a:buClrTx/>
              <a:buSzTx/>
              <a:buFontTx/>
              <a:buBlip>
                <a:blip r:embed="rId2"/>
              </a:buBlip>
              <a:tabLst/>
              <a:defRPr/>
            </a:lvl1pPr>
            <a:lvl2pPr marL="133350" marR="0" indent="-128588" algn="l" defTabSz="685766" rtl="0" eaLnBrk="1" fontAlgn="auto" latinLnBrk="0" hangingPunct="1">
              <a:lnSpc>
                <a:spcPct val="100000"/>
              </a:lnSpc>
              <a:spcBef>
                <a:spcPts val="500"/>
              </a:spcBef>
              <a:spcAft>
                <a:spcPts val="0"/>
              </a:spcAft>
              <a:buClrTx/>
              <a:buSzTx/>
              <a:buFontTx/>
              <a:buBlip>
                <a:blip r:embed="rId3"/>
              </a:buBlip>
              <a:tabLst/>
              <a:defRPr/>
            </a:lvl2pPr>
            <a:lvl3pPr marL="268288" marR="0" indent="-134938" algn="l" defTabSz="685766" rtl="0" eaLnBrk="1" fontAlgn="auto" latinLnBrk="0" hangingPunct="1">
              <a:lnSpc>
                <a:spcPct val="100000"/>
              </a:lnSpc>
              <a:spcBef>
                <a:spcPts val="0"/>
              </a:spcBef>
              <a:spcAft>
                <a:spcPts val="0"/>
              </a:spcAft>
              <a:buClr>
                <a:srgbClr val="242A75"/>
              </a:buClr>
              <a:buSzTx/>
              <a:buFont typeface="Wingdings" pitchFamily="2" charset="2"/>
              <a:buChar char="§"/>
              <a:tabLst/>
              <a:defRPr/>
            </a:lvl3pPr>
            <a:lvl4pPr marL="400050" marR="0" indent="-131763" algn="l" defTabSz="685766" rtl="0" eaLnBrk="1" fontAlgn="auto" latinLnBrk="0" hangingPunct="1">
              <a:lnSpc>
                <a:spcPct val="100000"/>
              </a:lnSpc>
              <a:spcBef>
                <a:spcPts val="200"/>
              </a:spcBef>
              <a:spcAft>
                <a:spcPts val="0"/>
              </a:spcAft>
              <a:buClr>
                <a:srgbClr val="242A75"/>
              </a:buClr>
              <a:buSzTx/>
              <a:buFont typeface="Wingdings" pitchFamily="2" charset="2"/>
              <a:buChar char="§"/>
              <a:tabLst/>
              <a:defRPr/>
            </a:lvl4pPr>
            <a:lvl5pPr marL="536575" marR="0" indent="-136525" algn="l" defTabSz="685766" rtl="0" eaLnBrk="1" fontAlgn="auto" latinLnBrk="0" hangingPunct="1">
              <a:lnSpc>
                <a:spcPct val="90000"/>
              </a:lnSpc>
              <a:spcBef>
                <a:spcPts val="375"/>
              </a:spcBef>
              <a:spcAft>
                <a:spcPts val="0"/>
              </a:spcAft>
              <a:buClr>
                <a:srgbClr val="242A75"/>
              </a:buClr>
              <a:buSzTx/>
              <a:buFont typeface="Wingdings" pitchFamily="2" charset="2"/>
              <a:buChar char="§"/>
              <a:tabLst/>
              <a:defRPr/>
            </a:lvl5p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fr-FR" noProof="0" dirty="0"/>
          </a:p>
        </p:txBody>
      </p:sp>
      <p:sp>
        <p:nvSpPr>
          <p:cNvPr id="8" name="Slide Number Placeholder 5"/>
          <p:cNvSpPr>
            <a:spLocks noGrp="1"/>
          </p:cNvSpPr>
          <p:nvPr>
            <p:ph type="sldNum" sz="quarter" idx="20"/>
          </p:nvPr>
        </p:nvSpPr>
        <p:spPr/>
        <p:txBody>
          <a:bodyPr/>
          <a:lstStyle>
            <a:lvl1pPr algn="l">
              <a:defRPr sz="900">
                <a:solidFill>
                  <a:schemeClr val="accent5">
                    <a:lumMod val="50000"/>
                  </a:schemeClr>
                </a:solidFill>
              </a:defRPr>
            </a:lvl1pPr>
          </a:lstStyle>
          <a:p>
            <a:pPr>
              <a:defRPr/>
            </a:pPr>
            <a:r>
              <a:rPr lang="fr-FR"/>
              <a:t>///</a:t>
            </a:r>
            <a:r>
              <a:rPr lang="fr-FR" sz="1000"/>
              <a:t> </a:t>
            </a:r>
            <a:fld id="{314ACFF1-61DB-401A-BD60-B230E0BE9486}" type="slidenum">
              <a:rPr lang="fr-FR" sz="1000" smtClean="0"/>
              <a:pPr>
                <a:defRPr/>
              </a:pPr>
              <a:t>‹N°›</a:t>
            </a:fld>
            <a:endParaRPr lang="fr-FR" sz="1000"/>
          </a:p>
        </p:txBody>
      </p:sp>
      <p:sp>
        <p:nvSpPr>
          <p:cNvPr id="9" name="Espace réservé du pied de page 3"/>
          <p:cNvSpPr>
            <a:spLocks noGrp="1"/>
          </p:cNvSpPr>
          <p:nvPr>
            <p:ph type="ftr" sz="quarter" idx="21"/>
          </p:nvPr>
        </p:nvSpPr>
        <p:spPr/>
        <p:txBody>
          <a:bodyPr/>
          <a:lstStyle>
            <a:lvl1pPr algn="l">
              <a:defRPr sz="500">
                <a:solidFill>
                  <a:schemeClr val="accent5">
                    <a:lumMod val="50000"/>
                  </a:schemeClr>
                </a:solidFill>
              </a:defRPr>
            </a:lvl1pPr>
          </a:lstStyle>
          <a:p>
            <a:pPr>
              <a:defRPr/>
            </a:pPr>
            <a:r>
              <a:rPr lang="fr-FR"/>
              <a:t>xxxxx</a:t>
            </a:r>
          </a:p>
        </p:txBody>
      </p:sp>
      <p:sp>
        <p:nvSpPr>
          <p:cNvPr id="10" name="Espace réservé de la date 4"/>
          <p:cNvSpPr>
            <a:spLocks noGrp="1"/>
          </p:cNvSpPr>
          <p:nvPr>
            <p:ph type="dt" sz="half" idx="22"/>
          </p:nvPr>
        </p:nvSpPr>
        <p:spPr/>
        <p:txBody>
          <a:bodyPr/>
          <a:lstStyle>
            <a:lvl1pPr algn="l">
              <a:defRPr sz="500">
                <a:solidFill>
                  <a:schemeClr val="accent5">
                    <a:lumMod val="50000"/>
                  </a:schemeClr>
                </a:solidFill>
              </a:defRPr>
            </a:lvl1pPr>
          </a:lstStyle>
          <a:p>
            <a:pPr>
              <a:defRPr/>
            </a:pPr>
            <a:fld id="{5F8761F0-7501-4750-AE02-CF9F1A2E0E7F}" type="datetime1">
              <a:rPr lang="fr-FR"/>
              <a:pPr>
                <a:defRPr/>
              </a:pPr>
              <a:t>15/06/2025</a:t>
            </a:fld>
            <a:endParaRPr lang="fr-FR" dirty="0"/>
          </a:p>
        </p:txBody>
      </p:sp>
    </p:spTree>
    <p:extLst>
      <p:ext uri="{BB962C8B-B14F-4D97-AF65-F5344CB8AC3E}">
        <p14:creationId xmlns:p14="http://schemas.microsoft.com/office/powerpoint/2010/main" val="19174199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re et contenu 3">
    <p:spTree>
      <p:nvGrpSpPr>
        <p:cNvPr id="1" name=""/>
        <p:cNvGrpSpPr/>
        <p:nvPr/>
      </p:nvGrpSpPr>
      <p:grpSpPr>
        <a:xfrm>
          <a:off x="0" y="0"/>
          <a:ext cx="0" cy="0"/>
          <a:chOff x="0" y="0"/>
          <a:chExt cx="0" cy="0"/>
        </a:xfrm>
      </p:grpSpPr>
      <p:pic>
        <p:nvPicPr>
          <p:cNvPr id="9" name="Image 19" descr="Une image contenant assis, bleu, table&#10;&#10;&#10;&#10;Description générée automatiquement"/>
          <p:cNvPicPr>
            <a:picLocks/>
          </p:cNvPicPr>
          <p:nvPr userDrawn="1"/>
        </p:nvPicPr>
        <p:blipFill>
          <a:blip r:embed="rId2">
            <a:extLst>
              <a:ext uri="{28A0092B-C50C-407E-A947-70E740481C1C}">
                <a14:useLocalDpi xmlns:a14="http://schemas.microsoft.com/office/drawing/2010/main"/>
              </a:ext>
            </a:extLst>
          </a:blip>
          <a:srcRect l="3801" t="1926" r="14162" b="9647"/>
          <a:stretch>
            <a:fillRect/>
          </a:stretch>
        </p:blipFill>
        <p:spPr bwMode="auto">
          <a:xfrm>
            <a:off x="5403850" y="0"/>
            <a:ext cx="3740150"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Connecteur droit 24"/>
          <p:cNvCxnSpPr>
            <a:cxnSpLocks/>
          </p:cNvCxnSpPr>
          <p:nvPr userDrawn="1"/>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19329" y="174692"/>
            <a:ext cx="4642922" cy="369332"/>
          </a:xfrm>
          <a:prstGeom prst="rect">
            <a:avLst/>
          </a:prstGeom>
        </p:spPr>
        <p:txBody>
          <a:bodyPr/>
          <a:lstStyle/>
          <a:p>
            <a:r>
              <a:rPr lang="es-ES"/>
              <a:t>Haga clic para modificar el estilo de título del patrón</a:t>
            </a:r>
            <a:endParaRPr lang="en-US" dirty="0"/>
          </a:p>
        </p:txBody>
      </p:sp>
      <p:sp>
        <p:nvSpPr>
          <p:cNvPr id="16" name="Content Placeholder 2"/>
          <p:cNvSpPr>
            <a:spLocks noGrp="1"/>
          </p:cNvSpPr>
          <p:nvPr>
            <p:ph idx="14"/>
          </p:nvPr>
        </p:nvSpPr>
        <p:spPr>
          <a:xfrm>
            <a:off x="528811" y="2046758"/>
            <a:ext cx="997027" cy="288819"/>
          </a:xfrm>
          <a:prstGeom prst="rect">
            <a:avLst/>
          </a:prstGeom>
          <a:ln w="19050">
            <a:solidFill>
              <a:schemeClr val="accent1"/>
            </a:solidFill>
          </a:ln>
        </p:spPr>
        <p:txBody>
          <a:bodyPr wrap="square" lIns="0" rIns="0" anchor="ctr" anchorCtr="0">
            <a:noAutofit/>
          </a:bodyPr>
          <a:lstStyle>
            <a:lvl1pPr marL="0" indent="0" algn="ctr">
              <a:buFontTx/>
              <a:buNone/>
              <a:defRPr sz="1000" cap="all" baseline="0">
                <a:solidFill>
                  <a:schemeClr val="accent1"/>
                </a:solidFill>
              </a:defRPr>
            </a:lvl1pPr>
          </a:lstStyle>
          <a:p>
            <a:pPr lvl="0"/>
            <a:r>
              <a:rPr lang="es-ES"/>
              <a:t>Haga clic para modificar el estilo de texto del patrón</a:t>
            </a:r>
          </a:p>
        </p:txBody>
      </p:sp>
      <p:sp>
        <p:nvSpPr>
          <p:cNvPr id="17" name="Content Placeholder 2"/>
          <p:cNvSpPr>
            <a:spLocks noGrp="1"/>
          </p:cNvSpPr>
          <p:nvPr>
            <p:ph idx="15"/>
          </p:nvPr>
        </p:nvSpPr>
        <p:spPr>
          <a:xfrm>
            <a:off x="2891929" y="2046758"/>
            <a:ext cx="997027" cy="288819"/>
          </a:xfrm>
          <a:prstGeom prst="rect">
            <a:avLst/>
          </a:prstGeom>
          <a:ln w="19050">
            <a:solidFill>
              <a:schemeClr val="accent1"/>
            </a:solidFill>
          </a:ln>
        </p:spPr>
        <p:txBody>
          <a:bodyPr wrap="square" lIns="0" rIns="0" anchor="ctr" anchorCtr="0">
            <a:noAutofit/>
          </a:bodyPr>
          <a:lstStyle>
            <a:lvl1pPr marL="0" indent="0" algn="ctr">
              <a:buFontTx/>
              <a:buNone/>
              <a:defRPr sz="1000" cap="all" baseline="0">
                <a:solidFill>
                  <a:schemeClr val="accent1"/>
                </a:solidFill>
              </a:defRPr>
            </a:lvl1pPr>
          </a:lstStyle>
          <a:p>
            <a:pPr lvl="0"/>
            <a:r>
              <a:rPr lang="es-ES"/>
              <a:t>Haga clic para modificar el estilo de texto del patrón</a:t>
            </a:r>
          </a:p>
        </p:txBody>
      </p:sp>
      <p:sp>
        <p:nvSpPr>
          <p:cNvPr id="18" name="Content Placeholder 2"/>
          <p:cNvSpPr>
            <a:spLocks noGrp="1"/>
          </p:cNvSpPr>
          <p:nvPr>
            <p:ph idx="16"/>
          </p:nvPr>
        </p:nvSpPr>
        <p:spPr>
          <a:xfrm>
            <a:off x="419330" y="2498447"/>
            <a:ext cx="2142093" cy="502702"/>
          </a:xfrm>
          <a:prstGeom prst="rect">
            <a:avLst/>
          </a:prstGeom>
        </p:spPr>
        <p:txBody>
          <a:bodyPr wrap="square">
            <a:spAutoFit/>
          </a:bodyPr>
          <a:lstStyle>
            <a:lvl1pPr marL="0" indent="0">
              <a:lnSpc>
                <a:spcPts val="1400"/>
              </a:lnSpc>
              <a:spcBef>
                <a:spcPts val="0"/>
              </a:spcBef>
              <a:buFontTx/>
              <a:buNone/>
              <a:defRPr sz="1000" cap="none" baseline="0">
                <a:solidFill>
                  <a:schemeClr val="accent4">
                    <a:lumMod val="50000"/>
                  </a:schemeClr>
                </a:solidFill>
              </a:defRPr>
            </a:lvl1pPr>
          </a:lstStyle>
          <a:p>
            <a:pPr lvl="0"/>
            <a:r>
              <a:rPr lang="es-ES"/>
              <a:t>Haga clic para modificar el estilo de texto del patrón</a:t>
            </a:r>
          </a:p>
          <a:p>
            <a:pPr lvl="1"/>
            <a:r>
              <a:rPr lang="es-ES"/>
              <a:t>Segundo nivel</a:t>
            </a:r>
          </a:p>
        </p:txBody>
      </p:sp>
      <p:sp>
        <p:nvSpPr>
          <p:cNvPr id="19" name="Content Placeholder 2"/>
          <p:cNvSpPr>
            <a:spLocks noGrp="1"/>
          </p:cNvSpPr>
          <p:nvPr>
            <p:ph idx="17"/>
          </p:nvPr>
        </p:nvSpPr>
        <p:spPr>
          <a:xfrm>
            <a:off x="2782448" y="2498447"/>
            <a:ext cx="2142093" cy="502702"/>
          </a:xfrm>
          <a:prstGeom prst="rect">
            <a:avLst/>
          </a:prstGeom>
        </p:spPr>
        <p:txBody>
          <a:bodyPr wrap="square">
            <a:spAutoFit/>
          </a:bodyPr>
          <a:lstStyle>
            <a:lvl1pPr marL="0" indent="0">
              <a:lnSpc>
                <a:spcPts val="1400"/>
              </a:lnSpc>
              <a:spcBef>
                <a:spcPts val="0"/>
              </a:spcBef>
              <a:buFontTx/>
              <a:buNone/>
              <a:defRPr sz="1000" cap="none" baseline="0">
                <a:solidFill>
                  <a:schemeClr val="accent4">
                    <a:lumMod val="50000"/>
                  </a:schemeClr>
                </a:solidFill>
              </a:defRPr>
            </a:lvl1pPr>
          </a:lstStyle>
          <a:p>
            <a:pPr lvl="0"/>
            <a:r>
              <a:rPr lang="es-ES"/>
              <a:t>Haga clic para modificar el estilo de texto del patrón</a:t>
            </a:r>
          </a:p>
          <a:p>
            <a:pPr lvl="1"/>
            <a:r>
              <a:rPr lang="es-ES"/>
              <a:t>Segundo nivel</a:t>
            </a:r>
          </a:p>
        </p:txBody>
      </p:sp>
      <p:sp>
        <p:nvSpPr>
          <p:cNvPr id="22" name="Content Placeholder 2"/>
          <p:cNvSpPr>
            <a:spLocks noGrp="1"/>
          </p:cNvSpPr>
          <p:nvPr>
            <p:ph idx="18"/>
          </p:nvPr>
        </p:nvSpPr>
        <p:spPr>
          <a:xfrm>
            <a:off x="419329" y="3960480"/>
            <a:ext cx="4649676" cy="292388"/>
          </a:xfrm>
          <a:prstGeom prst="rect">
            <a:avLst/>
          </a:prstGeom>
        </p:spPr>
        <p:txBody>
          <a:bodyPr anchor="ctr" anchorCtr="0">
            <a:spAutoFit/>
          </a:bodyPr>
          <a:lstStyle>
            <a:lvl1pPr marL="0" indent="0">
              <a:buFontTx/>
              <a:buNone/>
              <a:defRPr sz="1300" cap="all" baseline="0">
                <a:solidFill>
                  <a:schemeClr val="accent1"/>
                </a:solidFill>
              </a:defRPr>
            </a:lvl1pPr>
          </a:lstStyle>
          <a:p>
            <a:pPr lvl="0"/>
            <a:r>
              <a:rPr lang="es-ES"/>
              <a:t>Haga clic para modificar el estilo de texto del patrón</a:t>
            </a:r>
          </a:p>
        </p:txBody>
      </p:sp>
      <p:sp>
        <p:nvSpPr>
          <p:cNvPr id="27" name="Espace réservé du texte 11"/>
          <p:cNvSpPr>
            <a:spLocks noGrp="1"/>
          </p:cNvSpPr>
          <p:nvPr>
            <p:ph type="body" sz="quarter" idx="10"/>
          </p:nvPr>
        </p:nvSpPr>
        <p:spPr>
          <a:xfrm>
            <a:off x="415926" y="787400"/>
            <a:ext cx="4649296" cy="1152236"/>
          </a:xfrm>
        </p:spPr>
        <p:txBody>
          <a:bodyPr/>
          <a:lstStyle>
            <a:lvl1pPr marL="171442" marR="0" indent="-171442" algn="l" defTabSz="685766" rtl="0" eaLnBrk="1" fontAlgn="auto" latinLnBrk="0" hangingPunct="1">
              <a:lnSpc>
                <a:spcPct val="100000"/>
              </a:lnSpc>
              <a:spcBef>
                <a:spcPts val="750"/>
              </a:spcBef>
              <a:spcAft>
                <a:spcPts val="400"/>
              </a:spcAft>
              <a:buClrTx/>
              <a:buSzTx/>
              <a:buFontTx/>
              <a:buBlip>
                <a:blip r:embed="rId3"/>
              </a:buBlip>
              <a:tabLst/>
              <a:defRPr/>
            </a:lvl1pPr>
            <a:lvl2pPr marL="133350" marR="0" indent="-128588" algn="l" defTabSz="685766" rtl="0" eaLnBrk="1" fontAlgn="auto" latinLnBrk="0" hangingPunct="1">
              <a:lnSpc>
                <a:spcPct val="100000"/>
              </a:lnSpc>
              <a:spcBef>
                <a:spcPts val="500"/>
              </a:spcBef>
              <a:spcAft>
                <a:spcPts val="0"/>
              </a:spcAft>
              <a:buClrTx/>
              <a:buSzTx/>
              <a:buFontTx/>
              <a:buBlip>
                <a:blip r:embed="rId4"/>
              </a:buBlip>
              <a:tabLst/>
              <a:defRPr/>
            </a:lvl2pPr>
            <a:lvl3pPr marL="268288" marR="0" indent="-134938" algn="l" defTabSz="685766" rtl="0" eaLnBrk="1" fontAlgn="auto" latinLnBrk="0" hangingPunct="1">
              <a:lnSpc>
                <a:spcPct val="100000"/>
              </a:lnSpc>
              <a:spcBef>
                <a:spcPts val="0"/>
              </a:spcBef>
              <a:spcAft>
                <a:spcPts val="0"/>
              </a:spcAft>
              <a:buClr>
                <a:srgbClr val="242A75"/>
              </a:buClr>
              <a:buSzTx/>
              <a:buFont typeface="Wingdings" pitchFamily="2" charset="2"/>
              <a:buChar char="§"/>
              <a:tabLst/>
              <a:defRPr/>
            </a:lvl3pPr>
            <a:lvl4pPr marL="400050" marR="0" indent="-131763" algn="l" defTabSz="685766" rtl="0" eaLnBrk="1" fontAlgn="auto" latinLnBrk="0" hangingPunct="1">
              <a:lnSpc>
                <a:spcPct val="100000"/>
              </a:lnSpc>
              <a:spcBef>
                <a:spcPts val="200"/>
              </a:spcBef>
              <a:spcAft>
                <a:spcPts val="0"/>
              </a:spcAft>
              <a:buClr>
                <a:srgbClr val="242A75"/>
              </a:buClr>
              <a:buSzTx/>
              <a:buFont typeface="Wingdings" pitchFamily="2" charset="2"/>
              <a:buChar char="§"/>
              <a:tabLst/>
              <a:defRPr/>
            </a:lvl4pPr>
            <a:lvl5pPr marL="536575" marR="0" indent="-136525" algn="l" defTabSz="685766" rtl="0" eaLnBrk="1" fontAlgn="auto" latinLnBrk="0" hangingPunct="1">
              <a:lnSpc>
                <a:spcPct val="90000"/>
              </a:lnSpc>
              <a:spcBef>
                <a:spcPts val="375"/>
              </a:spcBef>
              <a:spcAft>
                <a:spcPts val="0"/>
              </a:spcAft>
              <a:buClr>
                <a:srgbClr val="242A75"/>
              </a:buClr>
              <a:buSzTx/>
              <a:buFont typeface="Wingdings" pitchFamily="2" charset="2"/>
              <a:buChar char="§"/>
              <a:tabLst/>
              <a:defRPr/>
            </a:lvl5p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fr-FR" noProof="0" dirty="0"/>
          </a:p>
        </p:txBody>
      </p:sp>
      <p:sp>
        <p:nvSpPr>
          <p:cNvPr id="11" name="Slide Number Placeholder 5"/>
          <p:cNvSpPr>
            <a:spLocks noGrp="1"/>
          </p:cNvSpPr>
          <p:nvPr>
            <p:ph type="sldNum" sz="quarter" idx="19"/>
          </p:nvPr>
        </p:nvSpPr>
        <p:spPr/>
        <p:txBody>
          <a:bodyPr/>
          <a:lstStyle>
            <a:lvl1pPr algn="l">
              <a:defRPr sz="900">
                <a:solidFill>
                  <a:schemeClr val="accent5">
                    <a:lumMod val="50000"/>
                  </a:schemeClr>
                </a:solidFill>
              </a:defRPr>
            </a:lvl1pPr>
          </a:lstStyle>
          <a:p>
            <a:pPr>
              <a:defRPr/>
            </a:pPr>
            <a:r>
              <a:rPr lang="fr-FR"/>
              <a:t>///</a:t>
            </a:r>
            <a:r>
              <a:rPr lang="fr-FR" sz="1000"/>
              <a:t> </a:t>
            </a:r>
            <a:fld id="{8CD4C4F1-06BC-4840-8DD9-130B41EB24D3}" type="slidenum">
              <a:rPr lang="fr-FR" sz="1000" smtClean="0"/>
              <a:pPr>
                <a:defRPr/>
              </a:pPr>
              <a:t>‹N°›</a:t>
            </a:fld>
            <a:endParaRPr lang="fr-FR" sz="1000"/>
          </a:p>
        </p:txBody>
      </p:sp>
      <p:sp>
        <p:nvSpPr>
          <p:cNvPr id="12" name="Espace réservé du pied de page 3"/>
          <p:cNvSpPr>
            <a:spLocks noGrp="1"/>
          </p:cNvSpPr>
          <p:nvPr>
            <p:ph type="ftr" sz="quarter" idx="20"/>
          </p:nvPr>
        </p:nvSpPr>
        <p:spPr/>
        <p:txBody>
          <a:bodyPr/>
          <a:lstStyle>
            <a:lvl1pPr algn="l">
              <a:defRPr sz="500">
                <a:solidFill>
                  <a:schemeClr val="accent5">
                    <a:lumMod val="50000"/>
                  </a:schemeClr>
                </a:solidFill>
              </a:defRPr>
            </a:lvl1pPr>
          </a:lstStyle>
          <a:p>
            <a:pPr>
              <a:defRPr/>
            </a:pPr>
            <a:r>
              <a:rPr lang="fr-FR"/>
              <a:t>xxxxx</a:t>
            </a:r>
          </a:p>
        </p:txBody>
      </p:sp>
      <p:sp>
        <p:nvSpPr>
          <p:cNvPr id="13" name="Espace réservé de la date 4"/>
          <p:cNvSpPr>
            <a:spLocks noGrp="1"/>
          </p:cNvSpPr>
          <p:nvPr>
            <p:ph type="dt" sz="half" idx="21"/>
          </p:nvPr>
        </p:nvSpPr>
        <p:spPr/>
        <p:txBody>
          <a:bodyPr/>
          <a:lstStyle>
            <a:lvl1pPr algn="l">
              <a:defRPr sz="500">
                <a:solidFill>
                  <a:schemeClr val="accent5">
                    <a:lumMod val="50000"/>
                  </a:schemeClr>
                </a:solidFill>
              </a:defRPr>
            </a:lvl1pPr>
          </a:lstStyle>
          <a:p>
            <a:pPr>
              <a:defRPr/>
            </a:pPr>
            <a:fld id="{AFF01359-4198-4796-898A-8788EFA681C0}" type="datetime1">
              <a:rPr lang="fr-FR"/>
              <a:pPr>
                <a:defRPr/>
              </a:pPr>
              <a:t>15/06/2025</a:t>
            </a:fld>
            <a:endParaRPr lang="fr-FR" dirty="0"/>
          </a:p>
        </p:txBody>
      </p:sp>
    </p:spTree>
    <p:extLst>
      <p:ext uri="{BB962C8B-B14F-4D97-AF65-F5344CB8AC3E}">
        <p14:creationId xmlns:p14="http://schemas.microsoft.com/office/powerpoint/2010/main" val="18623641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re et contenu img 3">
    <p:spTree>
      <p:nvGrpSpPr>
        <p:cNvPr id="1" name=""/>
        <p:cNvGrpSpPr/>
        <p:nvPr/>
      </p:nvGrpSpPr>
      <p:grpSpPr>
        <a:xfrm>
          <a:off x="0" y="0"/>
          <a:ext cx="0" cy="0"/>
          <a:chOff x="0" y="0"/>
          <a:chExt cx="0" cy="0"/>
        </a:xfrm>
      </p:grpSpPr>
      <p:cxnSp>
        <p:nvCxnSpPr>
          <p:cNvPr id="10" name="Connecteur droit 24"/>
          <p:cNvCxnSpPr>
            <a:cxnSpLocks/>
          </p:cNvCxnSpPr>
          <p:nvPr userDrawn="1"/>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sp>
        <p:nvSpPr>
          <p:cNvPr id="5" name="Espace réservé pour une image  4"/>
          <p:cNvSpPr>
            <a:spLocks noGrp="1"/>
          </p:cNvSpPr>
          <p:nvPr>
            <p:ph type="pic" sz="quarter" idx="19"/>
          </p:nvPr>
        </p:nvSpPr>
        <p:spPr>
          <a:xfrm>
            <a:off x="5408613" y="0"/>
            <a:ext cx="3735387" cy="4716000"/>
          </a:xfrm>
          <a:prstGeom prst="rect">
            <a:avLst/>
          </a:prstGeom>
        </p:spPr>
        <p:txBody>
          <a:bodyPr anchor="ctr" anchorCtr="0"/>
          <a:lstStyle>
            <a:lvl1pPr marL="0" indent="0" algn="ctr">
              <a:buFontTx/>
              <a:buNone/>
              <a:defRPr sz="1200"/>
            </a:lvl1pPr>
          </a:lstStyle>
          <a:p>
            <a:pPr lvl="0"/>
            <a:endParaRPr lang="fr-FR" noProof="0" dirty="0"/>
          </a:p>
        </p:txBody>
      </p:sp>
      <p:sp>
        <p:nvSpPr>
          <p:cNvPr id="2" name="Title 1"/>
          <p:cNvSpPr>
            <a:spLocks noGrp="1"/>
          </p:cNvSpPr>
          <p:nvPr>
            <p:ph type="title"/>
          </p:nvPr>
        </p:nvSpPr>
        <p:spPr>
          <a:xfrm>
            <a:off x="419329" y="174692"/>
            <a:ext cx="4642922" cy="369332"/>
          </a:xfrm>
          <a:prstGeom prst="rect">
            <a:avLst/>
          </a:prstGeom>
        </p:spPr>
        <p:txBody>
          <a:bodyPr/>
          <a:lstStyle/>
          <a:p>
            <a:r>
              <a:rPr lang="es-ES"/>
              <a:t>Haga clic para modificar el estilo de título del patrón</a:t>
            </a:r>
            <a:endParaRPr lang="en-US" dirty="0"/>
          </a:p>
        </p:txBody>
      </p:sp>
      <p:sp>
        <p:nvSpPr>
          <p:cNvPr id="16" name="Content Placeholder 2"/>
          <p:cNvSpPr>
            <a:spLocks noGrp="1"/>
          </p:cNvSpPr>
          <p:nvPr>
            <p:ph idx="14"/>
          </p:nvPr>
        </p:nvSpPr>
        <p:spPr>
          <a:xfrm>
            <a:off x="528811" y="2046758"/>
            <a:ext cx="997027" cy="288819"/>
          </a:xfrm>
          <a:prstGeom prst="rect">
            <a:avLst/>
          </a:prstGeom>
          <a:ln w="19050">
            <a:solidFill>
              <a:schemeClr val="accent1"/>
            </a:solidFill>
          </a:ln>
        </p:spPr>
        <p:txBody>
          <a:bodyPr wrap="square" lIns="0" rIns="0" anchor="ctr" anchorCtr="0">
            <a:noAutofit/>
          </a:bodyPr>
          <a:lstStyle>
            <a:lvl1pPr marL="0" indent="0" algn="ctr">
              <a:buFontTx/>
              <a:buNone/>
              <a:defRPr sz="1000" cap="all" baseline="0">
                <a:solidFill>
                  <a:schemeClr val="accent1"/>
                </a:solidFill>
              </a:defRPr>
            </a:lvl1pPr>
          </a:lstStyle>
          <a:p>
            <a:pPr lvl="0"/>
            <a:r>
              <a:rPr lang="es-ES"/>
              <a:t>Haga clic para modificar el estilo de texto del patrón</a:t>
            </a:r>
          </a:p>
        </p:txBody>
      </p:sp>
      <p:sp>
        <p:nvSpPr>
          <p:cNvPr id="17" name="Content Placeholder 2"/>
          <p:cNvSpPr>
            <a:spLocks noGrp="1"/>
          </p:cNvSpPr>
          <p:nvPr>
            <p:ph idx="15"/>
          </p:nvPr>
        </p:nvSpPr>
        <p:spPr>
          <a:xfrm>
            <a:off x="2891929" y="2046758"/>
            <a:ext cx="997027" cy="288819"/>
          </a:xfrm>
          <a:prstGeom prst="rect">
            <a:avLst/>
          </a:prstGeom>
          <a:ln w="19050">
            <a:solidFill>
              <a:schemeClr val="accent1"/>
            </a:solidFill>
          </a:ln>
        </p:spPr>
        <p:txBody>
          <a:bodyPr wrap="square" lIns="0" rIns="0" anchor="ctr" anchorCtr="0">
            <a:noAutofit/>
          </a:bodyPr>
          <a:lstStyle>
            <a:lvl1pPr marL="0" indent="0" algn="ctr">
              <a:buFontTx/>
              <a:buNone/>
              <a:defRPr sz="1000" cap="all" baseline="0">
                <a:solidFill>
                  <a:schemeClr val="accent1"/>
                </a:solidFill>
              </a:defRPr>
            </a:lvl1pPr>
          </a:lstStyle>
          <a:p>
            <a:pPr lvl="0"/>
            <a:r>
              <a:rPr lang="es-ES"/>
              <a:t>Haga clic para modificar el estilo de texto del patrón</a:t>
            </a:r>
          </a:p>
        </p:txBody>
      </p:sp>
      <p:sp>
        <p:nvSpPr>
          <p:cNvPr id="18" name="Content Placeholder 2"/>
          <p:cNvSpPr>
            <a:spLocks noGrp="1"/>
          </p:cNvSpPr>
          <p:nvPr>
            <p:ph idx="16"/>
          </p:nvPr>
        </p:nvSpPr>
        <p:spPr>
          <a:xfrm>
            <a:off x="419330" y="2498447"/>
            <a:ext cx="2142093" cy="502702"/>
          </a:xfrm>
          <a:prstGeom prst="rect">
            <a:avLst/>
          </a:prstGeom>
        </p:spPr>
        <p:txBody>
          <a:bodyPr wrap="square">
            <a:spAutoFit/>
          </a:bodyPr>
          <a:lstStyle>
            <a:lvl1pPr marL="0" indent="0">
              <a:lnSpc>
                <a:spcPts val="1400"/>
              </a:lnSpc>
              <a:spcBef>
                <a:spcPts val="0"/>
              </a:spcBef>
              <a:buFontTx/>
              <a:buNone/>
              <a:defRPr sz="1000" cap="none" baseline="0">
                <a:solidFill>
                  <a:schemeClr val="accent4">
                    <a:lumMod val="50000"/>
                  </a:schemeClr>
                </a:solidFill>
              </a:defRPr>
            </a:lvl1pPr>
          </a:lstStyle>
          <a:p>
            <a:pPr lvl="0"/>
            <a:r>
              <a:rPr lang="es-ES"/>
              <a:t>Haga clic para modificar el estilo de texto del patrón</a:t>
            </a:r>
          </a:p>
          <a:p>
            <a:pPr lvl="1"/>
            <a:r>
              <a:rPr lang="es-ES"/>
              <a:t>Segundo nivel</a:t>
            </a:r>
          </a:p>
        </p:txBody>
      </p:sp>
      <p:sp>
        <p:nvSpPr>
          <p:cNvPr id="19" name="Content Placeholder 2"/>
          <p:cNvSpPr>
            <a:spLocks noGrp="1"/>
          </p:cNvSpPr>
          <p:nvPr>
            <p:ph idx="17"/>
          </p:nvPr>
        </p:nvSpPr>
        <p:spPr>
          <a:xfrm>
            <a:off x="2782448" y="2498447"/>
            <a:ext cx="2142093" cy="486993"/>
          </a:xfrm>
          <a:prstGeom prst="rect">
            <a:avLst/>
          </a:prstGeom>
        </p:spPr>
        <p:txBody>
          <a:bodyPr wrap="square">
            <a:spAutoFit/>
          </a:bodyPr>
          <a:lstStyle>
            <a:lvl1pPr marL="0" marR="0" indent="0" algn="l" defTabSz="685766" rtl="0" eaLnBrk="1" fontAlgn="auto" latinLnBrk="0" hangingPunct="1">
              <a:lnSpc>
                <a:spcPts val="1400"/>
              </a:lnSpc>
              <a:spcBef>
                <a:spcPts val="0"/>
              </a:spcBef>
              <a:spcAft>
                <a:spcPts val="400"/>
              </a:spcAft>
              <a:buClrTx/>
              <a:buSzTx/>
              <a:buFontTx/>
              <a:buNone/>
              <a:tabLst/>
              <a:defRPr sz="1000" cap="none" baseline="0">
                <a:solidFill>
                  <a:schemeClr val="accent4">
                    <a:lumMod val="50000"/>
                  </a:schemeClr>
                </a:solidFill>
              </a:defRPr>
            </a:lvl1pPr>
          </a:lstStyle>
          <a:p>
            <a:pPr lvl="0"/>
            <a:r>
              <a:rPr lang="es-ES"/>
              <a:t>Haga clic para modificar el estilo de texto del patrón</a:t>
            </a:r>
          </a:p>
          <a:p>
            <a:pPr lvl="1"/>
            <a:r>
              <a:rPr lang="es-ES"/>
              <a:t>Segundo nivel</a:t>
            </a:r>
          </a:p>
        </p:txBody>
      </p:sp>
      <p:sp>
        <p:nvSpPr>
          <p:cNvPr id="22" name="Content Placeholder 2"/>
          <p:cNvSpPr>
            <a:spLocks noGrp="1"/>
          </p:cNvSpPr>
          <p:nvPr>
            <p:ph idx="18"/>
          </p:nvPr>
        </p:nvSpPr>
        <p:spPr>
          <a:xfrm>
            <a:off x="419329" y="3960480"/>
            <a:ext cx="4649676" cy="292388"/>
          </a:xfrm>
          <a:prstGeom prst="rect">
            <a:avLst/>
          </a:prstGeom>
        </p:spPr>
        <p:txBody>
          <a:bodyPr anchor="ctr" anchorCtr="0">
            <a:spAutoFit/>
          </a:bodyPr>
          <a:lstStyle>
            <a:lvl1pPr marL="0" indent="0">
              <a:buFontTx/>
              <a:buNone/>
              <a:defRPr sz="1300" cap="all" baseline="0">
                <a:solidFill>
                  <a:schemeClr val="accent1"/>
                </a:solidFill>
              </a:defRPr>
            </a:lvl1pPr>
          </a:lstStyle>
          <a:p>
            <a:pPr lvl="0"/>
            <a:r>
              <a:rPr lang="es-ES"/>
              <a:t>Haga clic para modificar el estilo de texto del patrón</a:t>
            </a:r>
          </a:p>
        </p:txBody>
      </p:sp>
      <p:sp>
        <p:nvSpPr>
          <p:cNvPr id="23" name="Espace réservé du texte 11"/>
          <p:cNvSpPr>
            <a:spLocks noGrp="1"/>
          </p:cNvSpPr>
          <p:nvPr>
            <p:ph type="body" sz="quarter" idx="10"/>
          </p:nvPr>
        </p:nvSpPr>
        <p:spPr>
          <a:xfrm>
            <a:off x="415926" y="787400"/>
            <a:ext cx="4649296" cy="1152236"/>
          </a:xfrm>
        </p:spPr>
        <p:txBody>
          <a:bodyPr/>
          <a:lstStyle>
            <a:lvl1pPr marL="171442" marR="0" indent="-171442" algn="l" defTabSz="685766" rtl="0" eaLnBrk="1" fontAlgn="auto" latinLnBrk="0" hangingPunct="1">
              <a:lnSpc>
                <a:spcPct val="100000"/>
              </a:lnSpc>
              <a:spcBef>
                <a:spcPts val="750"/>
              </a:spcBef>
              <a:spcAft>
                <a:spcPts val="400"/>
              </a:spcAft>
              <a:buClrTx/>
              <a:buSzTx/>
              <a:buFontTx/>
              <a:buBlip>
                <a:blip r:embed="rId2"/>
              </a:buBlip>
              <a:tabLst/>
              <a:defRPr/>
            </a:lvl1pPr>
            <a:lvl2pPr marL="133350" marR="0" indent="-128588" algn="l" defTabSz="685766" rtl="0" eaLnBrk="1" fontAlgn="auto" latinLnBrk="0" hangingPunct="1">
              <a:lnSpc>
                <a:spcPct val="100000"/>
              </a:lnSpc>
              <a:spcBef>
                <a:spcPts val="500"/>
              </a:spcBef>
              <a:spcAft>
                <a:spcPts val="0"/>
              </a:spcAft>
              <a:buClrTx/>
              <a:buSzTx/>
              <a:buFontTx/>
              <a:buBlip>
                <a:blip r:embed="rId3"/>
              </a:buBlip>
              <a:tabLst/>
              <a:defRPr/>
            </a:lvl2pPr>
            <a:lvl3pPr marL="268288" marR="0" indent="-134938" algn="l" defTabSz="685766" rtl="0" eaLnBrk="1" fontAlgn="auto" latinLnBrk="0" hangingPunct="1">
              <a:lnSpc>
                <a:spcPct val="100000"/>
              </a:lnSpc>
              <a:spcBef>
                <a:spcPts val="0"/>
              </a:spcBef>
              <a:spcAft>
                <a:spcPts val="0"/>
              </a:spcAft>
              <a:buClr>
                <a:srgbClr val="242A75"/>
              </a:buClr>
              <a:buSzTx/>
              <a:buFont typeface="Wingdings" pitchFamily="2" charset="2"/>
              <a:buChar char="§"/>
              <a:tabLst/>
              <a:defRPr/>
            </a:lvl3pPr>
            <a:lvl4pPr marL="400050" marR="0" indent="-131763" algn="l" defTabSz="685766" rtl="0" eaLnBrk="1" fontAlgn="auto" latinLnBrk="0" hangingPunct="1">
              <a:lnSpc>
                <a:spcPct val="100000"/>
              </a:lnSpc>
              <a:spcBef>
                <a:spcPts val="200"/>
              </a:spcBef>
              <a:spcAft>
                <a:spcPts val="0"/>
              </a:spcAft>
              <a:buClr>
                <a:srgbClr val="242A75"/>
              </a:buClr>
              <a:buSzTx/>
              <a:buFont typeface="Wingdings" pitchFamily="2" charset="2"/>
              <a:buChar char="§"/>
              <a:tabLst/>
              <a:defRPr/>
            </a:lvl4pPr>
            <a:lvl5pPr marL="536575" marR="0" indent="-136525" algn="l" defTabSz="685766" rtl="0" eaLnBrk="1" fontAlgn="auto" latinLnBrk="0" hangingPunct="1">
              <a:lnSpc>
                <a:spcPct val="90000"/>
              </a:lnSpc>
              <a:spcBef>
                <a:spcPts val="375"/>
              </a:spcBef>
              <a:spcAft>
                <a:spcPts val="0"/>
              </a:spcAft>
              <a:buClr>
                <a:srgbClr val="242A75"/>
              </a:buClr>
              <a:buSzTx/>
              <a:buFont typeface="Wingdings" pitchFamily="2" charset="2"/>
              <a:buChar char="§"/>
              <a:tabLst/>
              <a:defRPr/>
            </a:lvl5p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fr-FR" noProof="0" dirty="0"/>
          </a:p>
        </p:txBody>
      </p:sp>
      <p:sp>
        <p:nvSpPr>
          <p:cNvPr id="11" name="Slide Number Placeholder 5"/>
          <p:cNvSpPr>
            <a:spLocks noGrp="1"/>
          </p:cNvSpPr>
          <p:nvPr>
            <p:ph type="sldNum" sz="quarter" idx="20"/>
          </p:nvPr>
        </p:nvSpPr>
        <p:spPr/>
        <p:txBody>
          <a:bodyPr/>
          <a:lstStyle>
            <a:lvl1pPr algn="l">
              <a:defRPr sz="900">
                <a:solidFill>
                  <a:schemeClr val="accent5">
                    <a:lumMod val="50000"/>
                  </a:schemeClr>
                </a:solidFill>
              </a:defRPr>
            </a:lvl1pPr>
          </a:lstStyle>
          <a:p>
            <a:pPr>
              <a:defRPr/>
            </a:pPr>
            <a:r>
              <a:rPr lang="fr-FR"/>
              <a:t>///</a:t>
            </a:r>
            <a:r>
              <a:rPr lang="fr-FR" sz="1000"/>
              <a:t> </a:t>
            </a:r>
            <a:fld id="{A0065E2C-4B6C-4FB6-84EC-8E4AD3D45A89}" type="slidenum">
              <a:rPr lang="fr-FR" sz="1000" smtClean="0"/>
              <a:pPr>
                <a:defRPr/>
              </a:pPr>
              <a:t>‹N°›</a:t>
            </a:fld>
            <a:endParaRPr lang="fr-FR" sz="1000"/>
          </a:p>
        </p:txBody>
      </p:sp>
      <p:sp>
        <p:nvSpPr>
          <p:cNvPr id="12" name="Espace réservé du pied de page 3"/>
          <p:cNvSpPr>
            <a:spLocks noGrp="1"/>
          </p:cNvSpPr>
          <p:nvPr>
            <p:ph type="ftr" sz="quarter" idx="21"/>
          </p:nvPr>
        </p:nvSpPr>
        <p:spPr/>
        <p:txBody>
          <a:bodyPr/>
          <a:lstStyle>
            <a:lvl1pPr algn="l">
              <a:defRPr sz="500">
                <a:solidFill>
                  <a:schemeClr val="accent5">
                    <a:lumMod val="50000"/>
                  </a:schemeClr>
                </a:solidFill>
              </a:defRPr>
            </a:lvl1pPr>
          </a:lstStyle>
          <a:p>
            <a:pPr>
              <a:defRPr/>
            </a:pPr>
            <a:r>
              <a:rPr lang="fr-FR"/>
              <a:t>xxxxx</a:t>
            </a:r>
          </a:p>
        </p:txBody>
      </p:sp>
      <p:sp>
        <p:nvSpPr>
          <p:cNvPr id="13" name="Espace réservé de la date 4"/>
          <p:cNvSpPr>
            <a:spLocks noGrp="1"/>
          </p:cNvSpPr>
          <p:nvPr>
            <p:ph type="dt" sz="half" idx="22"/>
          </p:nvPr>
        </p:nvSpPr>
        <p:spPr/>
        <p:txBody>
          <a:bodyPr/>
          <a:lstStyle>
            <a:lvl1pPr algn="l">
              <a:defRPr sz="500">
                <a:solidFill>
                  <a:schemeClr val="accent5">
                    <a:lumMod val="50000"/>
                  </a:schemeClr>
                </a:solidFill>
              </a:defRPr>
            </a:lvl1pPr>
          </a:lstStyle>
          <a:p>
            <a:pPr>
              <a:defRPr/>
            </a:pPr>
            <a:fld id="{B99B2015-949F-456D-AB40-FEF0E96862B3}" type="datetime1">
              <a:rPr lang="fr-FR"/>
              <a:pPr>
                <a:defRPr/>
              </a:pPr>
              <a:t>15/06/2025</a:t>
            </a:fld>
            <a:endParaRPr lang="fr-FR" dirty="0"/>
          </a:p>
        </p:txBody>
      </p:sp>
    </p:spTree>
    <p:extLst>
      <p:ext uri="{BB962C8B-B14F-4D97-AF65-F5344CB8AC3E}">
        <p14:creationId xmlns:p14="http://schemas.microsoft.com/office/powerpoint/2010/main" val="24847288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re et contenu 4">
    <p:spTree>
      <p:nvGrpSpPr>
        <p:cNvPr id="1" name=""/>
        <p:cNvGrpSpPr/>
        <p:nvPr/>
      </p:nvGrpSpPr>
      <p:grpSpPr>
        <a:xfrm>
          <a:off x="0" y="0"/>
          <a:ext cx="0" cy="0"/>
          <a:chOff x="0" y="0"/>
          <a:chExt cx="0" cy="0"/>
        </a:xfrm>
      </p:grpSpPr>
      <p:cxnSp>
        <p:nvCxnSpPr>
          <p:cNvPr id="11" name="Connecteur droit 24"/>
          <p:cNvCxnSpPr>
            <a:cxnSpLocks/>
          </p:cNvCxnSpPr>
          <p:nvPr userDrawn="1"/>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19328" y="174692"/>
            <a:ext cx="8310001" cy="369332"/>
          </a:xfrm>
          <a:prstGeom prst="rect">
            <a:avLst/>
          </a:prstGeom>
        </p:spPr>
        <p:txBody>
          <a:bodyPr/>
          <a:lstStyle/>
          <a:p>
            <a:r>
              <a:rPr lang="es-ES"/>
              <a:t>Haga clic para modificar el estilo de título del patrón</a:t>
            </a:r>
            <a:endParaRPr lang="en-US" dirty="0"/>
          </a:p>
        </p:txBody>
      </p:sp>
      <p:sp>
        <p:nvSpPr>
          <p:cNvPr id="16" name="Content Placeholder 2"/>
          <p:cNvSpPr>
            <a:spLocks noGrp="1"/>
          </p:cNvSpPr>
          <p:nvPr>
            <p:ph idx="14"/>
          </p:nvPr>
        </p:nvSpPr>
        <p:spPr>
          <a:xfrm>
            <a:off x="528811" y="2046758"/>
            <a:ext cx="997027" cy="288819"/>
          </a:xfrm>
          <a:prstGeom prst="rect">
            <a:avLst/>
          </a:prstGeom>
          <a:ln w="19050">
            <a:solidFill>
              <a:schemeClr val="accent1"/>
            </a:solidFill>
          </a:ln>
        </p:spPr>
        <p:txBody>
          <a:bodyPr wrap="square" lIns="0" rIns="0" anchor="ctr" anchorCtr="0">
            <a:noAutofit/>
          </a:bodyPr>
          <a:lstStyle>
            <a:lvl1pPr marL="0" indent="0" algn="ctr">
              <a:buFontTx/>
              <a:buNone/>
              <a:defRPr sz="1000" cap="all" baseline="0">
                <a:solidFill>
                  <a:schemeClr val="accent1"/>
                </a:solidFill>
              </a:defRPr>
            </a:lvl1pPr>
          </a:lstStyle>
          <a:p>
            <a:pPr lvl="0"/>
            <a:r>
              <a:rPr lang="es-ES"/>
              <a:t>Haga clic para modificar el estilo de texto del patrón</a:t>
            </a:r>
          </a:p>
        </p:txBody>
      </p:sp>
      <p:sp>
        <p:nvSpPr>
          <p:cNvPr id="17" name="Content Placeholder 2"/>
          <p:cNvSpPr>
            <a:spLocks noGrp="1"/>
          </p:cNvSpPr>
          <p:nvPr>
            <p:ph idx="15"/>
          </p:nvPr>
        </p:nvSpPr>
        <p:spPr>
          <a:xfrm>
            <a:off x="3462737" y="2046758"/>
            <a:ext cx="997027" cy="288819"/>
          </a:xfrm>
          <a:prstGeom prst="rect">
            <a:avLst/>
          </a:prstGeom>
          <a:ln w="19050">
            <a:solidFill>
              <a:schemeClr val="accent1"/>
            </a:solidFill>
          </a:ln>
        </p:spPr>
        <p:txBody>
          <a:bodyPr wrap="square" lIns="0" rIns="0" anchor="ctr" anchorCtr="0">
            <a:noAutofit/>
          </a:bodyPr>
          <a:lstStyle>
            <a:lvl1pPr marL="0" indent="0" algn="ctr">
              <a:buFontTx/>
              <a:buNone/>
              <a:defRPr sz="1000" cap="all" baseline="0">
                <a:solidFill>
                  <a:schemeClr val="accent1"/>
                </a:solidFill>
              </a:defRPr>
            </a:lvl1pPr>
          </a:lstStyle>
          <a:p>
            <a:pPr lvl="0"/>
            <a:r>
              <a:rPr lang="es-ES"/>
              <a:t>Haga clic para modificar el estilo de texto del patrón</a:t>
            </a:r>
          </a:p>
        </p:txBody>
      </p:sp>
      <p:sp>
        <p:nvSpPr>
          <p:cNvPr id="18" name="Content Placeholder 2"/>
          <p:cNvSpPr>
            <a:spLocks noGrp="1"/>
          </p:cNvSpPr>
          <p:nvPr>
            <p:ph idx="16"/>
          </p:nvPr>
        </p:nvSpPr>
        <p:spPr>
          <a:xfrm>
            <a:off x="419330" y="2498447"/>
            <a:ext cx="2142093" cy="502702"/>
          </a:xfrm>
          <a:prstGeom prst="rect">
            <a:avLst/>
          </a:prstGeom>
        </p:spPr>
        <p:txBody>
          <a:bodyPr wrap="square">
            <a:spAutoFit/>
          </a:bodyPr>
          <a:lstStyle>
            <a:lvl1pPr marL="0" indent="0">
              <a:lnSpc>
                <a:spcPts val="1400"/>
              </a:lnSpc>
              <a:spcBef>
                <a:spcPts val="0"/>
              </a:spcBef>
              <a:buFontTx/>
              <a:buNone/>
              <a:defRPr sz="1000" cap="none" baseline="0">
                <a:solidFill>
                  <a:schemeClr val="accent4">
                    <a:lumMod val="50000"/>
                  </a:schemeClr>
                </a:solidFill>
              </a:defRPr>
            </a:lvl1pPr>
          </a:lstStyle>
          <a:p>
            <a:pPr lvl="0"/>
            <a:r>
              <a:rPr lang="es-ES"/>
              <a:t>Haga clic para modificar el estilo de texto del patrón</a:t>
            </a:r>
          </a:p>
          <a:p>
            <a:pPr lvl="1"/>
            <a:r>
              <a:rPr lang="es-ES"/>
              <a:t>Segundo nivel</a:t>
            </a:r>
          </a:p>
        </p:txBody>
      </p:sp>
      <p:sp>
        <p:nvSpPr>
          <p:cNvPr id="19" name="Content Placeholder 2"/>
          <p:cNvSpPr>
            <a:spLocks noGrp="1"/>
          </p:cNvSpPr>
          <p:nvPr>
            <p:ph idx="17"/>
          </p:nvPr>
        </p:nvSpPr>
        <p:spPr>
          <a:xfrm>
            <a:off x="3353256" y="2498447"/>
            <a:ext cx="2142093" cy="502702"/>
          </a:xfrm>
          <a:prstGeom prst="rect">
            <a:avLst/>
          </a:prstGeom>
        </p:spPr>
        <p:txBody>
          <a:bodyPr wrap="square">
            <a:spAutoFit/>
          </a:bodyPr>
          <a:lstStyle>
            <a:lvl1pPr marL="0" indent="0">
              <a:lnSpc>
                <a:spcPts val="1400"/>
              </a:lnSpc>
              <a:spcBef>
                <a:spcPts val="0"/>
              </a:spcBef>
              <a:buFontTx/>
              <a:buNone/>
              <a:defRPr sz="1000" cap="none" baseline="0">
                <a:solidFill>
                  <a:schemeClr val="accent4">
                    <a:lumMod val="50000"/>
                  </a:schemeClr>
                </a:solidFill>
              </a:defRPr>
            </a:lvl1pPr>
          </a:lstStyle>
          <a:p>
            <a:pPr lvl="0"/>
            <a:r>
              <a:rPr lang="es-ES"/>
              <a:t>Haga clic para modificar el estilo de texto del patrón</a:t>
            </a:r>
          </a:p>
          <a:p>
            <a:pPr lvl="1"/>
            <a:r>
              <a:rPr lang="es-ES"/>
              <a:t>Segundo nivel</a:t>
            </a:r>
          </a:p>
        </p:txBody>
      </p:sp>
      <p:sp>
        <p:nvSpPr>
          <p:cNvPr id="22" name="Content Placeholder 2"/>
          <p:cNvSpPr>
            <a:spLocks noGrp="1"/>
          </p:cNvSpPr>
          <p:nvPr>
            <p:ph idx="18"/>
          </p:nvPr>
        </p:nvSpPr>
        <p:spPr>
          <a:xfrm>
            <a:off x="419329" y="3960480"/>
            <a:ext cx="4649676" cy="292388"/>
          </a:xfrm>
          <a:prstGeom prst="rect">
            <a:avLst/>
          </a:prstGeom>
        </p:spPr>
        <p:txBody>
          <a:bodyPr anchor="ctr" anchorCtr="0">
            <a:spAutoFit/>
          </a:bodyPr>
          <a:lstStyle>
            <a:lvl1pPr marL="0" indent="0">
              <a:buFontTx/>
              <a:buNone/>
              <a:defRPr sz="1300" cap="all" baseline="0">
                <a:solidFill>
                  <a:schemeClr val="accent1"/>
                </a:solidFill>
              </a:defRPr>
            </a:lvl1pPr>
          </a:lstStyle>
          <a:p>
            <a:pPr lvl="0"/>
            <a:r>
              <a:rPr lang="es-ES"/>
              <a:t>Haga clic para modificar el estilo de texto del patrón</a:t>
            </a:r>
          </a:p>
        </p:txBody>
      </p:sp>
      <p:sp>
        <p:nvSpPr>
          <p:cNvPr id="21" name="Content Placeholder 2"/>
          <p:cNvSpPr>
            <a:spLocks noGrp="1"/>
          </p:cNvSpPr>
          <p:nvPr>
            <p:ph idx="19"/>
          </p:nvPr>
        </p:nvSpPr>
        <p:spPr>
          <a:xfrm>
            <a:off x="6385578" y="2046758"/>
            <a:ext cx="997027" cy="288819"/>
          </a:xfrm>
          <a:prstGeom prst="rect">
            <a:avLst/>
          </a:prstGeom>
          <a:ln w="19050">
            <a:solidFill>
              <a:schemeClr val="accent1"/>
            </a:solidFill>
          </a:ln>
        </p:spPr>
        <p:txBody>
          <a:bodyPr wrap="square" lIns="0" rIns="0" anchor="ctr" anchorCtr="0">
            <a:noAutofit/>
          </a:bodyPr>
          <a:lstStyle>
            <a:lvl1pPr marL="0" indent="0" algn="ctr">
              <a:buFontTx/>
              <a:buNone/>
              <a:defRPr sz="1000" cap="all" baseline="0">
                <a:solidFill>
                  <a:schemeClr val="accent1"/>
                </a:solidFill>
              </a:defRPr>
            </a:lvl1pPr>
          </a:lstStyle>
          <a:p>
            <a:pPr lvl="0"/>
            <a:r>
              <a:rPr lang="es-ES"/>
              <a:t>Haga clic para modificar el estilo de texto del patrón</a:t>
            </a:r>
          </a:p>
        </p:txBody>
      </p:sp>
      <p:sp>
        <p:nvSpPr>
          <p:cNvPr id="26" name="Content Placeholder 2"/>
          <p:cNvSpPr>
            <a:spLocks noGrp="1"/>
          </p:cNvSpPr>
          <p:nvPr>
            <p:ph idx="20"/>
          </p:nvPr>
        </p:nvSpPr>
        <p:spPr>
          <a:xfrm>
            <a:off x="6276097" y="2498447"/>
            <a:ext cx="2142093" cy="502702"/>
          </a:xfrm>
          <a:prstGeom prst="rect">
            <a:avLst/>
          </a:prstGeom>
        </p:spPr>
        <p:txBody>
          <a:bodyPr wrap="square">
            <a:spAutoFit/>
          </a:bodyPr>
          <a:lstStyle>
            <a:lvl1pPr marL="0" indent="0">
              <a:lnSpc>
                <a:spcPts val="1400"/>
              </a:lnSpc>
              <a:spcBef>
                <a:spcPts val="0"/>
              </a:spcBef>
              <a:buFontTx/>
              <a:buNone/>
              <a:defRPr sz="1000" cap="none" baseline="0">
                <a:solidFill>
                  <a:schemeClr val="accent4">
                    <a:lumMod val="50000"/>
                  </a:schemeClr>
                </a:solidFill>
              </a:defRPr>
            </a:lvl1pPr>
          </a:lstStyle>
          <a:p>
            <a:pPr lvl="0"/>
            <a:r>
              <a:rPr lang="es-ES"/>
              <a:t>Haga clic para modificar el estilo de texto del patrón</a:t>
            </a:r>
          </a:p>
          <a:p>
            <a:pPr lvl="1"/>
            <a:r>
              <a:rPr lang="es-ES"/>
              <a:t>Segundo nivel</a:t>
            </a:r>
          </a:p>
        </p:txBody>
      </p:sp>
      <p:sp>
        <p:nvSpPr>
          <p:cNvPr id="24" name="Espace réservé du texte 11"/>
          <p:cNvSpPr>
            <a:spLocks noGrp="1"/>
          </p:cNvSpPr>
          <p:nvPr>
            <p:ph type="body" sz="quarter" idx="10"/>
          </p:nvPr>
        </p:nvSpPr>
        <p:spPr>
          <a:xfrm>
            <a:off x="415925" y="787400"/>
            <a:ext cx="8323521" cy="1152236"/>
          </a:xfrm>
        </p:spPr>
        <p:txBody>
          <a:bodyPr/>
          <a:lstStyle>
            <a:lvl1pPr marL="171442" marR="0" indent="-171442" algn="l" defTabSz="685766" rtl="0" eaLnBrk="1" fontAlgn="auto" latinLnBrk="0" hangingPunct="1">
              <a:lnSpc>
                <a:spcPct val="100000"/>
              </a:lnSpc>
              <a:spcBef>
                <a:spcPts val="750"/>
              </a:spcBef>
              <a:spcAft>
                <a:spcPts val="400"/>
              </a:spcAft>
              <a:buClrTx/>
              <a:buSzTx/>
              <a:buFontTx/>
              <a:buBlip>
                <a:blip r:embed="rId2"/>
              </a:buBlip>
              <a:tabLst/>
              <a:defRPr/>
            </a:lvl1pPr>
            <a:lvl2pPr marL="133350" marR="0" indent="-128588" algn="l" defTabSz="685766" rtl="0" eaLnBrk="1" fontAlgn="auto" latinLnBrk="0" hangingPunct="1">
              <a:lnSpc>
                <a:spcPct val="100000"/>
              </a:lnSpc>
              <a:spcBef>
                <a:spcPts val="500"/>
              </a:spcBef>
              <a:spcAft>
                <a:spcPts val="0"/>
              </a:spcAft>
              <a:buClrTx/>
              <a:buSzTx/>
              <a:buFontTx/>
              <a:buBlip>
                <a:blip r:embed="rId3"/>
              </a:buBlip>
              <a:tabLst/>
              <a:defRPr/>
            </a:lvl2pPr>
            <a:lvl3pPr marL="268288" marR="0" indent="-134938" algn="l" defTabSz="685766" rtl="0" eaLnBrk="1" fontAlgn="auto" latinLnBrk="0" hangingPunct="1">
              <a:lnSpc>
                <a:spcPct val="100000"/>
              </a:lnSpc>
              <a:spcBef>
                <a:spcPts val="0"/>
              </a:spcBef>
              <a:spcAft>
                <a:spcPts val="0"/>
              </a:spcAft>
              <a:buClr>
                <a:srgbClr val="242A75"/>
              </a:buClr>
              <a:buSzTx/>
              <a:buFont typeface="Wingdings" pitchFamily="2" charset="2"/>
              <a:buChar char="§"/>
              <a:tabLst/>
              <a:defRPr/>
            </a:lvl3pPr>
            <a:lvl4pPr marL="400050" marR="0" indent="-131763" algn="l" defTabSz="685766" rtl="0" eaLnBrk="1" fontAlgn="auto" latinLnBrk="0" hangingPunct="1">
              <a:lnSpc>
                <a:spcPct val="100000"/>
              </a:lnSpc>
              <a:spcBef>
                <a:spcPts val="200"/>
              </a:spcBef>
              <a:spcAft>
                <a:spcPts val="0"/>
              </a:spcAft>
              <a:buClr>
                <a:srgbClr val="242A75"/>
              </a:buClr>
              <a:buSzTx/>
              <a:buFont typeface="Wingdings" pitchFamily="2" charset="2"/>
              <a:buChar char="§"/>
              <a:tabLst/>
              <a:defRPr/>
            </a:lvl4pPr>
            <a:lvl5pPr marL="536575" marR="0" indent="-136525" algn="l" defTabSz="685766" rtl="0" eaLnBrk="1" fontAlgn="auto" latinLnBrk="0" hangingPunct="1">
              <a:lnSpc>
                <a:spcPct val="90000"/>
              </a:lnSpc>
              <a:spcBef>
                <a:spcPts val="375"/>
              </a:spcBef>
              <a:spcAft>
                <a:spcPts val="0"/>
              </a:spcAft>
              <a:buClr>
                <a:srgbClr val="242A75"/>
              </a:buClr>
              <a:buSzTx/>
              <a:buFont typeface="Wingdings" pitchFamily="2" charset="2"/>
              <a:buChar char="§"/>
              <a:tabLst/>
              <a:defRPr/>
            </a:lvl5p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fr-FR" noProof="0" dirty="0"/>
          </a:p>
        </p:txBody>
      </p:sp>
      <p:sp>
        <p:nvSpPr>
          <p:cNvPr id="12" name="Slide Number Placeholder 5"/>
          <p:cNvSpPr>
            <a:spLocks noGrp="1"/>
          </p:cNvSpPr>
          <p:nvPr>
            <p:ph type="sldNum" sz="quarter" idx="21"/>
          </p:nvPr>
        </p:nvSpPr>
        <p:spPr/>
        <p:txBody>
          <a:bodyPr/>
          <a:lstStyle>
            <a:lvl1pPr algn="l">
              <a:defRPr sz="900">
                <a:solidFill>
                  <a:schemeClr val="accent5">
                    <a:lumMod val="50000"/>
                  </a:schemeClr>
                </a:solidFill>
              </a:defRPr>
            </a:lvl1pPr>
          </a:lstStyle>
          <a:p>
            <a:pPr>
              <a:defRPr/>
            </a:pPr>
            <a:r>
              <a:rPr lang="fr-FR"/>
              <a:t>///</a:t>
            </a:r>
            <a:r>
              <a:rPr lang="fr-FR" sz="1000"/>
              <a:t> </a:t>
            </a:r>
            <a:fld id="{3EEFC7C5-40D8-49AD-B6A2-6F12F32ABDDB}" type="slidenum">
              <a:rPr lang="fr-FR" sz="1000" smtClean="0"/>
              <a:pPr>
                <a:defRPr/>
              </a:pPr>
              <a:t>‹N°›</a:t>
            </a:fld>
            <a:endParaRPr lang="fr-FR" sz="1000"/>
          </a:p>
        </p:txBody>
      </p:sp>
      <p:sp>
        <p:nvSpPr>
          <p:cNvPr id="13" name="Espace réservé du pied de page 3"/>
          <p:cNvSpPr>
            <a:spLocks noGrp="1"/>
          </p:cNvSpPr>
          <p:nvPr>
            <p:ph type="ftr" sz="quarter" idx="22"/>
          </p:nvPr>
        </p:nvSpPr>
        <p:spPr/>
        <p:txBody>
          <a:bodyPr/>
          <a:lstStyle>
            <a:lvl1pPr algn="l">
              <a:defRPr sz="500">
                <a:solidFill>
                  <a:schemeClr val="accent5">
                    <a:lumMod val="50000"/>
                  </a:schemeClr>
                </a:solidFill>
              </a:defRPr>
            </a:lvl1pPr>
          </a:lstStyle>
          <a:p>
            <a:pPr>
              <a:defRPr/>
            </a:pPr>
            <a:r>
              <a:rPr lang="fr-FR"/>
              <a:t>xxxxx</a:t>
            </a:r>
          </a:p>
        </p:txBody>
      </p:sp>
      <p:sp>
        <p:nvSpPr>
          <p:cNvPr id="14" name="Espace réservé de la date 4"/>
          <p:cNvSpPr>
            <a:spLocks noGrp="1"/>
          </p:cNvSpPr>
          <p:nvPr>
            <p:ph type="dt" sz="half" idx="23"/>
          </p:nvPr>
        </p:nvSpPr>
        <p:spPr/>
        <p:txBody>
          <a:bodyPr/>
          <a:lstStyle>
            <a:lvl1pPr algn="l">
              <a:defRPr sz="500">
                <a:solidFill>
                  <a:schemeClr val="accent5">
                    <a:lumMod val="50000"/>
                  </a:schemeClr>
                </a:solidFill>
              </a:defRPr>
            </a:lvl1pPr>
          </a:lstStyle>
          <a:p>
            <a:pPr>
              <a:defRPr/>
            </a:pPr>
            <a:fld id="{76B02593-83BB-4586-9769-EA33D974CC3D}" type="datetime1">
              <a:rPr lang="fr-FR"/>
              <a:pPr>
                <a:defRPr/>
              </a:pPr>
              <a:t>15/06/2025</a:t>
            </a:fld>
            <a:endParaRPr lang="fr-FR" dirty="0"/>
          </a:p>
        </p:txBody>
      </p:sp>
    </p:spTree>
    <p:extLst>
      <p:ext uri="{BB962C8B-B14F-4D97-AF65-F5344CB8AC3E}">
        <p14:creationId xmlns:p14="http://schemas.microsoft.com/office/powerpoint/2010/main" val="21284612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re et contenu 5">
    <p:spTree>
      <p:nvGrpSpPr>
        <p:cNvPr id="1" name=""/>
        <p:cNvGrpSpPr/>
        <p:nvPr/>
      </p:nvGrpSpPr>
      <p:grpSpPr>
        <a:xfrm>
          <a:off x="0" y="0"/>
          <a:ext cx="0" cy="0"/>
          <a:chOff x="0" y="0"/>
          <a:chExt cx="0" cy="0"/>
        </a:xfrm>
      </p:grpSpPr>
      <p:sp>
        <p:nvSpPr>
          <p:cNvPr id="11" name="Rectangle 8"/>
          <p:cNvSpPr/>
          <p:nvPr userDrawn="1"/>
        </p:nvSpPr>
        <p:spPr>
          <a:xfrm>
            <a:off x="0" y="0"/>
            <a:ext cx="5395913" cy="47164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fontAlgn="auto">
              <a:spcBef>
                <a:spcPts val="0"/>
              </a:spcBef>
              <a:spcAft>
                <a:spcPts val="0"/>
              </a:spcAft>
              <a:defRPr/>
            </a:pPr>
            <a:endParaRPr lang="fr-FR" sz="2400"/>
          </a:p>
        </p:txBody>
      </p:sp>
      <p:cxnSp>
        <p:nvCxnSpPr>
          <p:cNvPr id="12" name="Connecteur droit 5"/>
          <p:cNvCxnSpPr>
            <a:cxnSpLocks/>
          </p:cNvCxnSpPr>
          <p:nvPr userDrawn="1"/>
        </p:nvCxnSpPr>
        <p:spPr>
          <a:xfrm>
            <a:off x="384175" y="0"/>
            <a:ext cx="0" cy="419100"/>
          </a:xfrm>
          <a:prstGeom prst="line">
            <a:avLst/>
          </a:prstGeom>
          <a:ln w="12700">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pic>
        <p:nvPicPr>
          <p:cNvPr id="13" name="Graphique 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98513" y="1349375"/>
            <a:ext cx="5810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19329" y="174692"/>
            <a:ext cx="4642922" cy="369332"/>
          </a:xfrm>
          <a:prstGeom prst="rect">
            <a:avLst/>
          </a:prstGeom>
        </p:spPr>
        <p:txBody>
          <a:bodyPr/>
          <a:lstStyle>
            <a:lvl1pPr>
              <a:defRPr>
                <a:solidFill>
                  <a:schemeClr val="bg1"/>
                </a:solidFill>
              </a:defRPr>
            </a:lvl1pPr>
          </a:lstStyle>
          <a:p>
            <a:r>
              <a:rPr lang="es-ES"/>
              <a:t>Haga clic para modificar el estilo de título del patrón</a:t>
            </a:r>
            <a:endParaRPr lang="en-US" dirty="0"/>
          </a:p>
        </p:txBody>
      </p:sp>
      <p:sp>
        <p:nvSpPr>
          <p:cNvPr id="17" name="Espace réservé pour une image  16"/>
          <p:cNvSpPr>
            <a:spLocks noGrp="1"/>
          </p:cNvSpPr>
          <p:nvPr>
            <p:ph type="pic" sz="quarter" idx="13"/>
          </p:nvPr>
        </p:nvSpPr>
        <p:spPr>
          <a:xfrm>
            <a:off x="6350000" y="524933"/>
            <a:ext cx="1846263" cy="1157817"/>
          </a:xfrm>
          <a:prstGeom prst="rect">
            <a:avLst/>
          </a:prstGeom>
        </p:spPr>
        <p:txBody>
          <a:bodyPr anchor="ctr" anchorCtr="0"/>
          <a:lstStyle>
            <a:lvl1pPr marL="0" indent="0" algn="ctr">
              <a:buFontTx/>
              <a:buNone/>
              <a:defRPr sz="1200"/>
            </a:lvl1pPr>
          </a:lstStyle>
          <a:p>
            <a:pPr lvl="0"/>
            <a:endParaRPr lang="fr-FR" noProof="0"/>
          </a:p>
        </p:txBody>
      </p:sp>
      <p:sp>
        <p:nvSpPr>
          <p:cNvPr id="18" name="Espace réservé pour une image  16"/>
          <p:cNvSpPr>
            <a:spLocks noGrp="1"/>
          </p:cNvSpPr>
          <p:nvPr>
            <p:ph type="pic" sz="quarter" idx="14"/>
          </p:nvPr>
        </p:nvSpPr>
        <p:spPr>
          <a:xfrm>
            <a:off x="6350000" y="1775177"/>
            <a:ext cx="1846263" cy="1157817"/>
          </a:xfrm>
          <a:prstGeom prst="rect">
            <a:avLst/>
          </a:prstGeom>
        </p:spPr>
        <p:txBody>
          <a:bodyPr anchor="ctr" anchorCtr="0"/>
          <a:lstStyle>
            <a:lvl1pPr marL="0" indent="0" algn="ctr">
              <a:buFontTx/>
              <a:buNone/>
              <a:defRPr sz="1200"/>
            </a:lvl1pPr>
          </a:lstStyle>
          <a:p>
            <a:pPr lvl="0"/>
            <a:endParaRPr lang="fr-FR" noProof="0"/>
          </a:p>
        </p:txBody>
      </p:sp>
      <p:sp>
        <p:nvSpPr>
          <p:cNvPr id="19" name="Espace réservé pour une image  16"/>
          <p:cNvSpPr>
            <a:spLocks noGrp="1"/>
          </p:cNvSpPr>
          <p:nvPr>
            <p:ph type="pic" sz="quarter" idx="15"/>
          </p:nvPr>
        </p:nvSpPr>
        <p:spPr>
          <a:xfrm>
            <a:off x="6350000" y="3025423"/>
            <a:ext cx="1846263" cy="1157817"/>
          </a:xfrm>
          <a:prstGeom prst="rect">
            <a:avLst/>
          </a:prstGeom>
        </p:spPr>
        <p:txBody>
          <a:bodyPr anchor="ctr" anchorCtr="0"/>
          <a:lstStyle>
            <a:lvl1pPr marL="0" indent="0" algn="ctr">
              <a:buFontTx/>
              <a:buNone/>
              <a:defRPr sz="1200"/>
            </a:lvl1pPr>
          </a:lstStyle>
          <a:p>
            <a:pPr lvl="0"/>
            <a:endParaRPr lang="fr-FR" noProof="0"/>
          </a:p>
        </p:txBody>
      </p:sp>
      <p:sp>
        <p:nvSpPr>
          <p:cNvPr id="21" name="Content Placeholder 2"/>
          <p:cNvSpPr>
            <a:spLocks noGrp="1"/>
          </p:cNvSpPr>
          <p:nvPr>
            <p:ph idx="1"/>
          </p:nvPr>
        </p:nvSpPr>
        <p:spPr>
          <a:xfrm>
            <a:off x="1565462" y="1579770"/>
            <a:ext cx="3496791" cy="293798"/>
          </a:xfrm>
          <a:prstGeom prst="rect">
            <a:avLst/>
          </a:prstGeom>
        </p:spPr>
        <p:txBody>
          <a:bodyPr wrap="square" anchor="b" anchorCtr="0">
            <a:spAutoFit/>
          </a:bodyPr>
          <a:lstStyle>
            <a:lvl1pPr marL="0" indent="0">
              <a:lnSpc>
                <a:spcPts val="1660"/>
              </a:lnSpc>
              <a:spcBef>
                <a:spcPts val="0"/>
              </a:spcBef>
              <a:buFontTx/>
              <a:buNone/>
              <a:defRPr sz="1300" cap="none" baseline="0">
                <a:solidFill>
                  <a:schemeClr val="bg2"/>
                </a:solidFill>
              </a:defRPr>
            </a:lvl1pPr>
          </a:lstStyle>
          <a:p>
            <a:pPr lvl="0"/>
            <a:r>
              <a:rPr lang="es-ES"/>
              <a:t>Haga clic para modificar el estilo de texto del patrón</a:t>
            </a:r>
          </a:p>
        </p:txBody>
      </p:sp>
      <p:sp>
        <p:nvSpPr>
          <p:cNvPr id="22" name="Content Placeholder 2"/>
          <p:cNvSpPr>
            <a:spLocks noGrp="1"/>
          </p:cNvSpPr>
          <p:nvPr>
            <p:ph idx="16"/>
          </p:nvPr>
        </p:nvSpPr>
        <p:spPr>
          <a:xfrm>
            <a:off x="1565462" y="2073632"/>
            <a:ext cx="3496791" cy="256160"/>
          </a:xfrm>
          <a:prstGeom prst="rect">
            <a:avLst/>
          </a:prstGeom>
        </p:spPr>
        <p:txBody>
          <a:bodyPr wrap="square">
            <a:spAutoFit/>
          </a:bodyPr>
          <a:lstStyle>
            <a:lvl1pPr marL="0" indent="0">
              <a:lnSpc>
                <a:spcPts val="1400"/>
              </a:lnSpc>
              <a:spcBef>
                <a:spcPts val="0"/>
              </a:spcBef>
              <a:buFontTx/>
              <a:buNone/>
              <a:defRPr sz="1000" cap="none" baseline="0">
                <a:solidFill>
                  <a:schemeClr val="bg1"/>
                </a:solidFill>
              </a:defRPr>
            </a:lvl1pPr>
          </a:lstStyle>
          <a:p>
            <a:pPr lvl="0"/>
            <a:r>
              <a:rPr lang="es-ES"/>
              <a:t>Haga clic para modificar el estilo de texto del patrón</a:t>
            </a:r>
          </a:p>
        </p:txBody>
      </p:sp>
      <p:sp>
        <p:nvSpPr>
          <p:cNvPr id="27" name="Content Placeholder 2"/>
          <p:cNvSpPr>
            <a:spLocks noGrp="1"/>
          </p:cNvSpPr>
          <p:nvPr>
            <p:ph idx="17"/>
          </p:nvPr>
        </p:nvSpPr>
        <p:spPr>
          <a:xfrm>
            <a:off x="5461348" y="1472600"/>
            <a:ext cx="809664" cy="215444"/>
          </a:xfrm>
          <a:prstGeom prst="rect">
            <a:avLst/>
          </a:prstGeom>
        </p:spPr>
        <p:txBody>
          <a:bodyPr wrap="square" anchor="b" anchorCtr="0">
            <a:spAutoFit/>
          </a:bodyPr>
          <a:lstStyle>
            <a:lvl1pPr marL="0" indent="0" algn="r">
              <a:buFontTx/>
              <a:buNone/>
              <a:defRPr sz="800" cap="none" baseline="0">
                <a:solidFill>
                  <a:schemeClr val="tx1"/>
                </a:solidFill>
              </a:defRPr>
            </a:lvl1pPr>
          </a:lstStyle>
          <a:p>
            <a:pPr lvl="0"/>
            <a:r>
              <a:rPr lang="es-ES"/>
              <a:t>Haga clic para modificar el estilo de texto del patrón</a:t>
            </a:r>
          </a:p>
        </p:txBody>
      </p:sp>
      <p:sp>
        <p:nvSpPr>
          <p:cNvPr id="28" name="Content Placeholder 2"/>
          <p:cNvSpPr>
            <a:spLocks noGrp="1"/>
          </p:cNvSpPr>
          <p:nvPr>
            <p:ph idx="18"/>
          </p:nvPr>
        </p:nvSpPr>
        <p:spPr>
          <a:xfrm>
            <a:off x="5461348" y="2706413"/>
            <a:ext cx="809664" cy="215444"/>
          </a:xfrm>
          <a:prstGeom prst="rect">
            <a:avLst/>
          </a:prstGeom>
        </p:spPr>
        <p:txBody>
          <a:bodyPr wrap="square" anchor="b" anchorCtr="0">
            <a:spAutoFit/>
          </a:bodyPr>
          <a:lstStyle>
            <a:lvl1pPr marL="0" indent="0" algn="r">
              <a:buFontTx/>
              <a:buNone/>
              <a:defRPr sz="800" cap="none" baseline="0">
                <a:solidFill>
                  <a:schemeClr val="tx1"/>
                </a:solidFill>
              </a:defRPr>
            </a:lvl1pPr>
          </a:lstStyle>
          <a:p>
            <a:pPr lvl="0"/>
            <a:r>
              <a:rPr lang="es-ES"/>
              <a:t>Haga clic para modificar el estilo de texto del patrón</a:t>
            </a:r>
          </a:p>
        </p:txBody>
      </p:sp>
      <p:sp>
        <p:nvSpPr>
          <p:cNvPr id="29" name="Content Placeholder 2"/>
          <p:cNvSpPr>
            <a:spLocks noGrp="1"/>
          </p:cNvSpPr>
          <p:nvPr>
            <p:ph idx="19"/>
          </p:nvPr>
        </p:nvSpPr>
        <p:spPr>
          <a:xfrm>
            <a:off x="5461348" y="3965279"/>
            <a:ext cx="809664" cy="215444"/>
          </a:xfrm>
          <a:prstGeom prst="rect">
            <a:avLst/>
          </a:prstGeom>
        </p:spPr>
        <p:txBody>
          <a:bodyPr wrap="square" anchor="b" anchorCtr="0">
            <a:spAutoFit/>
          </a:bodyPr>
          <a:lstStyle>
            <a:lvl1pPr marL="0" indent="0" algn="r">
              <a:buFontTx/>
              <a:buNone/>
              <a:defRPr sz="800" cap="none" baseline="0">
                <a:solidFill>
                  <a:schemeClr val="tx1"/>
                </a:solidFill>
              </a:defRPr>
            </a:lvl1pPr>
          </a:lstStyle>
          <a:p>
            <a:pPr lvl="0"/>
            <a:r>
              <a:rPr lang="es-ES"/>
              <a:t>Haga clic para modificar el estilo de texto del patrón</a:t>
            </a:r>
          </a:p>
        </p:txBody>
      </p:sp>
      <p:sp>
        <p:nvSpPr>
          <p:cNvPr id="14" name="Slide Number Placeholder 5"/>
          <p:cNvSpPr>
            <a:spLocks noGrp="1"/>
          </p:cNvSpPr>
          <p:nvPr>
            <p:ph type="sldNum" sz="quarter" idx="20"/>
          </p:nvPr>
        </p:nvSpPr>
        <p:spPr/>
        <p:txBody>
          <a:bodyPr/>
          <a:lstStyle>
            <a:lvl1pPr algn="l">
              <a:defRPr sz="900">
                <a:solidFill>
                  <a:schemeClr val="accent5">
                    <a:lumMod val="50000"/>
                  </a:schemeClr>
                </a:solidFill>
              </a:defRPr>
            </a:lvl1pPr>
          </a:lstStyle>
          <a:p>
            <a:pPr>
              <a:defRPr/>
            </a:pPr>
            <a:r>
              <a:rPr lang="fr-FR"/>
              <a:t>///</a:t>
            </a:r>
            <a:r>
              <a:rPr lang="fr-FR" sz="1000"/>
              <a:t> </a:t>
            </a:r>
            <a:fld id="{0C0CBC05-747B-4032-93EC-1E07648EE65A}" type="slidenum">
              <a:rPr lang="fr-FR" sz="1000" smtClean="0"/>
              <a:pPr>
                <a:defRPr/>
              </a:pPr>
              <a:t>‹N°›</a:t>
            </a:fld>
            <a:endParaRPr lang="fr-FR" sz="1000"/>
          </a:p>
        </p:txBody>
      </p:sp>
      <p:sp>
        <p:nvSpPr>
          <p:cNvPr id="15" name="Espace réservé du pied de page 3"/>
          <p:cNvSpPr>
            <a:spLocks noGrp="1"/>
          </p:cNvSpPr>
          <p:nvPr>
            <p:ph type="ftr" sz="quarter" idx="21"/>
          </p:nvPr>
        </p:nvSpPr>
        <p:spPr/>
        <p:txBody>
          <a:bodyPr/>
          <a:lstStyle>
            <a:lvl1pPr algn="l">
              <a:defRPr sz="500">
                <a:solidFill>
                  <a:schemeClr val="accent5">
                    <a:lumMod val="50000"/>
                  </a:schemeClr>
                </a:solidFill>
              </a:defRPr>
            </a:lvl1pPr>
          </a:lstStyle>
          <a:p>
            <a:pPr>
              <a:defRPr/>
            </a:pPr>
            <a:r>
              <a:rPr lang="fr-FR"/>
              <a:t>xxxxx</a:t>
            </a:r>
          </a:p>
        </p:txBody>
      </p:sp>
      <p:sp>
        <p:nvSpPr>
          <p:cNvPr id="16" name="Espace réservé de la date 4"/>
          <p:cNvSpPr>
            <a:spLocks noGrp="1"/>
          </p:cNvSpPr>
          <p:nvPr>
            <p:ph type="dt" sz="half" idx="22"/>
          </p:nvPr>
        </p:nvSpPr>
        <p:spPr/>
        <p:txBody>
          <a:bodyPr/>
          <a:lstStyle>
            <a:lvl1pPr algn="l">
              <a:defRPr sz="500">
                <a:solidFill>
                  <a:schemeClr val="accent5">
                    <a:lumMod val="50000"/>
                  </a:schemeClr>
                </a:solidFill>
              </a:defRPr>
            </a:lvl1pPr>
          </a:lstStyle>
          <a:p>
            <a:pPr>
              <a:defRPr/>
            </a:pPr>
            <a:fld id="{9DC7668C-12F0-477A-8C17-33D1F6B7E3DA}" type="datetime1">
              <a:rPr lang="fr-FR"/>
              <a:pPr>
                <a:defRPr/>
              </a:pPr>
              <a:t>15/06/2025</a:t>
            </a:fld>
            <a:endParaRPr lang="fr-FR" dirty="0"/>
          </a:p>
        </p:txBody>
      </p:sp>
    </p:spTree>
    <p:extLst>
      <p:ext uri="{BB962C8B-B14F-4D97-AF65-F5344CB8AC3E}">
        <p14:creationId xmlns:p14="http://schemas.microsoft.com/office/powerpoint/2010/main" val="307769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et contenu 2">
    <p:spTree>
      <p:nvGrpSpPr>
        <p:cNvPr id="1" name=""/>
        <p:cNvGrpSpPr/>
        <p:nvPr/>
      </p:nvGrpSpPr>
      <p:grpSpPr>
        <a:xfrm>
          <a:off x="0" y="0"/>
          <a:ext cx="0" cy="0"/>
          <a:chOff x="0" y="0"/>
          <a:chExt cx="0" cy="0"/>
        </a:xfrm>
      </p:grpSpPr>
      <p:pic>
        <p:nvPicPr>
          <p:cNvPr id="6" name="Image 12" descr="Une image contenant animal, crabe, invertébré&#10;&#10;&#10;&#10;Description générée automatiquement"/>
          <p:cNvPicPr>
            <a:picLocks/>
          </p:cNvPicPr>
          <p:nvPr userDrawn="1"/>
        </p:nvPicPr>
        <p:blipFill>
          <a:blip r:embed="rId2" cstate="screen">
            <a:extLst>
              <a:ext uri="{28A0092B-C50C-407E-A947-70E740481C1C}">
                <a14:useLocalDpi xmlns:a14="http://schemas.microsoft.com/office/drawing/2010/main"/>
              </a:ext>
            </a:extLst>
          </a:blip>
          <a:srcRect l="23750" t="432" r="6699" b="432"/>
          <a:stretch>
            <a:fillRect/>
          </a:stretch>
        </p:blipFill>
        <p:spPr bwMode="auto">
          <a:xfrm>
            <a:off x="5414963" y="0"/>
            <a:ext cx="3729037"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Connecteur droit 23"/>
          <p:cNvCxnSpPr>
            <a:cxnSpLocks/>
          </p:cNvCxnSpPr>
          <p:nvPr userDrawn="1"/>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19329" y="174692"/>
            <a:ext cx="4642922" cy="369332"/>
          </a:xfrm>
          <a:prstGeom prst="rect">
            <a:avLst/>
          </a:prstGeom>
        </p:spPr>
        <p:txBody>
          <a:bodyPr/>
          <a:lstStyle/>
          <a:p>
            <a:r>
              <a:rPr lang="es-ES"/>
              <a:t>Haga clic para modificar el estilo de título del patrón</a:t>
            </a:r>
            <a:endParaRPr lang="en-US" dirty="0"/>
          </a:p>
        </p:txBody>
      </p:sp>
      <p:sp>
        <p:nvSpPr>
          <p:cNvPr id="20" name="Content Placeholder 2"/>
          <p:cNvSpPr>
            <a:spLocks noGrp="1"/>
          </p:cNvSpPr>
          <p:nvPr>
            <p:ph idx="14"/>
          </p:nvPr>
        </p:nvSpPr>
        <p:spPr>
          <a:xfrm>
            <a:off x="528811" y="2046758"/>
            <a:ext cx="997027" cy="288819"/>
          </a:xfrm>
          <a:prstGeom prst="rect">
            <a:avLst/>
          </a:prstGeom>
          <a:ln w="19050">
            <a:solidFill>
              <a:schemeClr val="accent1"/>
            </a:solidFill>
          </a:ln>
        </p:spPr>
        <p:txBody>
          <a:bodyPr wrap="square" lIns="0" rIns="0" anchor="ctr" anchorCtr="0">
            <a:noAutofit/>
          </a:bodyPr>
          <a:lstStyle>
            <a:lvl1pPr marL="0" indent="0" algn="ctr">
              <a:buFontTx/>
              <a:buNone/>
              <a:defRPr sz="1000" cap="all" baseline="0">
                <a:solidFill>
                  <a:schemeClr val="accent1"/>
                </a:solidFill>
              </a:defRPr>
            </a:lvl1pPr>
          </a:lstStyle>
          <a:p>
            <a:pPr lvl="0"/>
            <a:r>
              <a:rPr lang="es-ES"/>
              <a:t>Haga clic para modificar el estilo de texto del patrón</a:t>
            </a:r>
          </a:p>
        </p:txBody>
      </p:sp>
      <p:sp>
        <p:nvSpPr>
          <p:cNvPr id="23" name="Content Placeholder 2"/>
          <p:cNvSpPr>
            <a:spLocks noGrp="1"/>
          </p:cNvSpPr>
          <p:nvPr>
            <p:ph idx="16"/>
          </p:nvPr>
        </p:nvSpPr>
        <p:spPr>
          <a:xfrm>
            <a:off x="419329" y="2498447"/>
            <a:ext cx="4649676" cy="271869"/>
          </a:xfrm>
          <a:prstGeom prst="rect">
            <a:avLst/>
          </a:prstGeom>
        </p:spPr>
        <p:txBody>
          <a:bodyPr wrap="square">
            <a:spAutoFit/>
          </a:bodyPr>
          <a:lstStyle>
            <a:lvl1pPr marL="0" indent="0">
              <a:lnSpc>
                <a:spcPts val="1400"/>
              </a:lnSpc>
              <a:spcBef>
                <a:spcPts val="0"/>
              </a:spcBef>
              <a:buFontTx/>
              <a:buNone/>
              <a:defRPr sz="1000" cap="none" baseline="0">
                <a:solidFill>
                  <a:schemeClr val="accent4">
                    <a:lumMod val="50000"/>
                  </a:schemeClr>
                </a:solidFill>
              </a:defRPr>
            </a:lvl1pPr>
          </a:lstStyle>
          <a:p>
            <a:pPr lvl="0"/>
            <a:r>
              <a:rPr lang="es-ES"/>
              <a:t>Haga clic para modificar el estilo de texto del patrón</a:t>
            </a:r>
          </a:p>
        </p:txBody>
      </p:sp>
      <p:sp>
        <p:nvSpPr>
          <p:cNvPr id="12" name="Espace réservé du texte 11"/>
          <p:cNvSpPr>
            <a:spLocks noGrp="1"/>
          </p:cNvSpPr>
          <p:nvPr>
            <p:ph type="body" sz="quarter" idx="10"/>
          </p:nvPr>
        </p:nvSpPr>
        <p:spPr>
          <a:xfrm>
            <a:off x="415926" y="787400"/>
            <a:ext cx="4649296" cy="115223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fr-FR" dirty="0"/>
          </a:p>
        </p:txBody>
      </p:sp>
      <p:sp>
        <p:nvSpPr>
          <p:cNvPr id="8" name="Slide Number Placeholder 5"/>
          <p:cNvSpPr>
            <a:spLocks noGrp="1"/>
          </p:cNvSpPr>
          <p:nvPr>
            <p:ph type="sldNum" sz="quarter" idx="17"/>
          </p:nvPr>
        </p:nvSpPr>
        <p:spPr>
          <a:xfrm>
            <a:off x="4763" y="4800600"/>
            <a:ext cx="582612" cy="274638"/>
          </a:xfrm>
          <a:prstGeom prst="rect">
            <a:avLst/>
          </a:prstGeom>
        </p:spPr>
        <p:txBody>
          <a:bodyPr/>
          <a:lstStyle>
            <a:lvl1pPr algn="l">
              <a:defRPr sz="900">
                <a:solidFill>
                  <a:schemeClr val="accent5">
                    <a:lumMod val="50000"/>
                  </a:schemeClr>
                </a:solidFill>
              </a:defRPr>
            </a:lvl1pPr>
          </a:lstStyle>
          <a:p>
            <a:pPr>
              <a:defRPr/>
            </a:pPr>
            <a:r>
              <a:rPr lang="fr-FR"/>
              <a:t>///</a:t>
            </a:r>
            <a:r>
              <a:rPr lang="fr-FR" sz="1000"/>
              <a:t> </a:t>
            </a:r>
            <a:fld id="{88599AD9-EE20-436A-9E0B-E441A2CE22ED}" type="slidenum">
              <a:rPr lang="fr-FR" sz="1000" smtClean="0"/>
              <a:pPr>
                <a:defRPr/>
              </a:pPr>
              <a:t>‹N°›</a:t>
            </a:fld>
            <a:endParaRPr lang="fr-FR" sz="1000"/>
          </a:p>
        </p:txBody>
      </p:sp>
      <p:sp>
        <p:nvSpPr>
          <p:cNvPr id="9" name="Espace réservé du pied de page 3"/>
          <p:cNvSpPr>
            <a:spLocks noGrp="1"/>
          </p:cNvSpPr>
          <p:nvPr>
            <p:ph type="ftr" sz="quarter" idx="18"/>
          </p:nvPr>
        </p:nvSpPr>
        <p:spPr>
          <a:xfrm>
            <a:off x="679450" y="4846638"/>
            <a:ext cx="2093913" cy="169862"/>
          </a:xfrm>
          <a:prstGeom prst="rect">
            <a:avLst/>
          </a:prstGeom>
        </p:spPr>
        <p:txBody>
          <a:bodyPr/>
          <a:lstStyle>
            <a:lvl1pPr algn="l">
              <a:defRPr sz="500">
                <a:solidFill>
                  <a:schemeClr val="accent5">
                    <a:lumMod val="50000"/>
                  </a:schemeClr>
                </a:solidFill>
              </a:defRPr>
            </a:lvl1pPr>
          </a:lstStyle>
          <a:p>
            <a:pPr>
              <a:defRPr/>
            </a:pPr>
            <a:r>
              <a:rPr lang="fr-FR"/>
              <a:t>xxxxx</a:t>
            </a:r>
          </a:p>
        </p:txBody>
      </p:sp>
      <p:sp>
        <p:nvSpPr>
          <p:cNvPr id="10" name="Espace réservé de la date 4"/>
          <p:cNvSpPr>
            <a:spLocks noGrp="1"/>
          </p:cNvSpPr>
          <p:nvPr>
            <p:ph type="dt" sz="half" idx="19"/>
          </p:nvPr>
        </p:nvSpPr>
        <p:spPr>
          <a:xfrm>
            <a:off x="717550" y="4733925"/>
            <a:ext cx="2057400" cy="169863"/>
          </a:xfrm>
          <a:prstGeom prst="rect">
            <a:avLst/>
          </a:prstGeom>
        </p:spPr>
        <p:txBody>
          <a:bodyPr/>
          <a:lstStyle>
            <a:lvl1pPr algn="l">
              <a:defRPr sz="500">
                <a:solidFill>
                  <a:schemeClr val="accent5">
                    <a:lumMod val="50000"/>
                  </a:schemeClr>
                </a:solidFill>
              </a:defRPr>
            </a:lvl1pPr>
          </a:lstStyle>
          <a:p>
            <a:pPr>
              <a:defRPr/>
            </a:pPr>
            <a:fld id="{EEAA104F-C4E3-473D-92E8-04C8F3F1265B}" type="datetime1">
              <a:rPr lang="fr-FR"/>
              <a:pPr>
                <a:defRPr/>
              </a:pPr>
              <a:t>15/06/2025</a:t>
            </a:fld>
            <a:endParaRPr lang="fr-FR" dirty="0"/>
          </a:p>
        </p:txBody>
      </p:sp>
    </p:spTree>
    <p:extLst>
      <p:ext uri="{BB962C8B-B14F-4D97-AF65-F5344CB8AC3E}">
        <p14:creationId xmlns:p14="http://schemas.microsoft.com/office/powerpoint/2010/main" val="26428446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re et contenu 6">
    <p:spTree>
      <p:nvGrpSpPr>
        <p:cNvPr id="1" name=""/>
        <p:cNvGrpSpPr/>
        <p:nvPr/>
      </p:nvGrpSpPr>
      <p:grpSpPr>
        <a:xfrm>
          <a:off x="0" y="0"/>
          <a:ext cx="0" cy="0"/>
          <a:chOff x="0" y="0"/>
          <a:chExt cx="0" cy="0"/>
        </a:xfrm>
      </p:grpSpPr>
      <p:sp>
        <p:nvSpPr>
          <p:cNvPr id="11" name="Rectangle 23"/>
          <p:cNvSpPr/>
          <p:nvPr userDrawn="1"/>
        </p:nvSpPr>
        <p:spPr>
          <a:xfrm>
            <a:off x="5397500" y="0"/>
            <a:ext cx="3746500" cy="47164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fontAlgn="auto">
              <a:spcBef>
                <a:spcPts val="0"/>
              </a:spcBef>
              <a:spcAft>
                <a:spcPts val="0"/>
              </a:spcAft>
              <a:defRPr/>
            </a:pPr>
            <a:endParaRPr lang="fr-FR" sz="2400"/>
          </a:p>
        </p:txBody>
      </p:sp>
      <p:cxnSp>
        <p:nvCxnSpPr>
          <p:cNvPr id="12" name="Connecteur droit 5"/>
          <p:cNvCxnSpPr>
            <a:cxnSpLocks/>
          </p:cNvCxnSpPr>
          <p:nvPr userDrawn="1"/>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pic>
        <p:nvPicPr>
          <p:cNvPr id="13" name="Graphique 1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98513" y="1349375"/>
            <a:ext cx="5810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19329" y="174692"/>
            <a:ext cx="7776934" cy="369332"/>
          </a:xfrm>
          <a:prstGeom prst="rect">
            <a:avLst/>
          </a:prstGeom>
        </p:spPr>
        <p:txBody>
          <a:bodyPr/>
          <a:lstStyle>
            <a:lvl1pPr>
              <a:defRPr>
                <a:solidFill>
                  <a:schemeClr val="tx1"/>
                </a:solidFill>
              </a:defRPr>
            </a:lvl1pPr>
          </a:lstStyle>
          <a:p>
            <a:r>
              <a:rPr lang="es-ES"/>
              <a:t>Haga clic para modificar el estilo de título del patrón</a:t>
            </a:r>
            <a:endParaRPr lang="en-US" dirty="0"/>
          </a:p>
        </p:txBody>
      </p:sp>
      <p:sp>
        <p:nvSpPr>
          <p:cNvPr id="17" name="Espace réservé pour une image  16"/>
          <p:cNvSpPr>
            <a:spLocks noGrp="1"/>
          </p:cNvSpPr>
          <p:nvPr>
            <p:ph type="pic" sz="quarter" idx="13"/>
          </p:nvPr>
        </p:nvSpPr>
        <p:spPr>
          <a:xfrm>
            <a:off x="6350000" y="524933"/>
            <a:ext cx="1846263" cy="1157817"/>
          </a:xfrm>
          <a:prstGeom prst="rect">
            <a:avLst/>
          </a:prstGeom>
        </p:spPr>
        <p:txBody>
          <a:bodyPr anchor="ctr" anchorCtr="0"/>
          <a:lstStyle>
            <a:lvl1pPr marL="0" indent="0" algn="ctr">
              <a:buFontTx/>
              <a:buNone/>
              <a:defRPr sz="1200"/>
            </a:lvl1pPr>
          </a:lstStyle>
          <a:p>
            <a:pPr lvl="0"/>
            <a:endParaRPr lang="fr-FR" noProof="0"/>
          </a:p>
        </p:txBody>
      </p:sp>
      <p:sp>
        <p:nvSpPr>
          <p:cNvPr id="18" name="Espace réservé pour une image  16"/>
          <p:cNvSpPr>
            <a:spLocks noGrp="1"/>
          </p:cNvSpPr>
          <p:nvPr>
            <p:ph type="pic" sz="quarter" idx="14"/>
          </p:nvPr>
        </p:nvSpPr>
        <p:spPr>
          <a:xfrm>
            <a:off x="6350000" y="1775177"/>
            <a:ext cx="1846263" cy="1157817"/>
          </a:xfrm>
          <a:prstGeom prst="rect">
            <a:avLst/>
          </a:prstGeom>
        </p:spPr>
        <p:txBody>
          <a:bodyPr anchor="ctr" anchorCtr="0"/>
          <a:lstStyle>
            <a:lvl1pPr marL="0" indent="0" algn="ctr">
              <a:buFontTx/>
              <a:buNone/>
              <a:defRPr sz="1200"/>
            </a:lvl1pPr>
          </a:lstStyle>
          <a:p>
            <a:pPr lvl="0"/>
            <a:endParaRPr lang="fr-FR" noProof="0"/>
          </a:p>
        </p:txBody>
      </p:sp>
      <p:sp>
        <p:nvSpPr>
          <p:cNvPr id="19" name="Espace réservé pour une image  16"/>
          <p:cNvSpPr>
            <a:spLocks noGrp="1"/>
          </p:cNvSpPr>
          <p:nvPr>
            <p:ph type="pic" sz="quarter" idx="15"/>
          </p:nvPr>
        </p:nvSpPr>
        <p:spPr>
          <a:xfrm>
            <a:off x="6350000" y="3025423"/>
            <a:ext cx="1846263" cy="1157817"/>
          </a:xfrm>
          <a:prstGeom prst="rect">
            <a:avLst/>
          </a:prstGeom>
        </p:spPr>
        <p:txBody>
          <a:bodyPr anchor="ctr" anchorCtr="0"/>
          <a:lstStyle>
            <a:lvl1pPr marL="0" indent="0" algn="ctr">
              <a:buFontTx/>
              <a:buNone/>
              <a:defRPr sz="1200"/>
            </a:lvl1pPr>
          </a:lstStyle>
          <a:p>
            <a:pPr lvl="0"/>
            <a:endParaRPr lang="fr-FR" noProof="0"/>
          </a:p>
        </p:txBody>
      </p:sp>
      <p:sp>
        <p:nvSpPr>
          <p:cNvPr id="27" name="Content Placeholder 2"/>
          <p:cNvSpPr>
            <a:spLocks noGrp="1"/>
          </p:cNvSpPr>
          <p:nvPr>
            <p:ph idx="17"/>
          </p:nvPr>
        </p:nvSpPr>
        <p:spPr>
          <a:xfrm>
            <a:off x="5461348" y="1472600"/>
            <a:ext cx="809664" cy="215444"/>
          </a:xfrm>
          <a:prstGeom prst="rect">
            <a:avLst/>
          </a:prstGeom>
        </p:spPr>
        <p:txBody>
          <a:bodyPr wrap="square" anchor="b" anchorCtr="0">
            <a:spAutoFit/>
          </a:bodyPr>
          <a:lstStyle>
            <a:lvl1pPr marL="0" indent="0" algn="r">
              <a:buFontTx/>
              <a:buNone/>
              <a:defRPr sz="800" cap="none" baseline="0">
                <a:solidFill>
                  <a:schemeClr val="bg1"/>
                </a:solidFill>
              </a:defRPr>
            </a:lvl1pPr>
          </a:lstStyle>
          <a:p>
            <a:pPr lvl="0"/>
            <a:r>
              <a:rPr lang="es-ES"/>
              <a:t>Haga clic para modificar el estilo de texto del patrón</a:t>
            </a:r>
          </a:p>
        </p:txBody>
      </p:sp>
      <p:sp>
        <p:nvSpPr>
          <p:cNvPr id="28" name="Content Placeholder 2"/>
          <p:cNvSpPr>
            <a:spLocks noGrp="1"/>
          </p:cNvSpPr>
          <p:nvPr>
            <p:ph idx="18"/>
          </p:nvPr>
        </p:nvSpPr>
        <p:spPr>
          <a:xfrm>
            <a:off x="5461348" y="2706413"/>
            <a:ext cx="809664" cy="215444"/>
          </a:xfrm>
          <a:prstGeom prst="rect">
            <a:avLst/>
          </a:prstGeom>
        </p:spPr>
        <p:txBody>
          <a:bodyPr wrap="square" anchor="b" anchorCtr="0">
            <a:spAutoFit/>
          </a:bodyPr>
          <a:lstStyle>
            <a:lvl1pPr marL="0" indent="0" algn="r">
              <a:buFontTx/>
              <a:buNone/>
              <a:defRPr sz="800" cap="none" baseline="0">
                <a:solidFill>
                  <a:schemeClr val="bg1"/>
                </a:solidFill>
              </a:defRPr>
            </a:lvl1pPr>
          </a:lstStyle>
          <a:p>
            <a:pPr lvl="0"/>
            <a:r>
              <a:rPr lang="es-ES"/>
              <a:t>Haga clic para modificar el estilo de texto del patrón</a:t>
            </a:r>
          </a:p>
        </p:txBody>
      </p:sp>
      <p:sp>
        <p:nvSpPr>
          <p:cNvPr id="29" name="Content Placeholder 2"/>
          <p:cNvSpPr>
            <a:spLocks noGrp="1"/>
          </p:cNvSpPr>
          <p:nvPr>
            <p:ph idx="19"/>
          </p:nvPr>
        </p:nvSpPr>
        <p:spPr>
          <a:xfrm>
            <a:off x="5461348" y="3965279"/>
            <a:ext cx="809664" cy="215444"/>
          </a:xfrm>
          <a:prstGeom prst="rect">
            <a:avLst/>
          </a:prstGeom>
        </p:spPr>
        <p:txBody>
          <a:bodyPr wrap="square" anchor="b" anchorCtr="0">
            <a:spAutoFit/>
          </a:bodyPr>
          <a:lstStyle>
            <a:lvl1pPr marL="0" indent="0" algn="r">
              <a:buFontTx/>
              <a:buNone/>
              <a:defRPr sz="800" cap="none" baseline="0">
                <a:solidFill>
                  <a:schemeClr val="bg1"/>
                </a:solidFill>
              </a:defRPr>
            </a:lvl1pPr>
          </a:lstStyle>
          <a:p>
            <a:pPr lvl="0"/>
            <a:r>
              <a:rPr lang="es-ES"/>
              <a:t>Haga clic para modificar el estilo de texto del patrón</a:t>
            </a:r>
          </a:p>
        </p:txBody>
      </p:sp>
      <p:sp>
        <p:nvSpPr>
          <p:cNvPr id="31" name="Content Placeholder 2"/>
          <p:cNvSpPr>
            <a:spLocks noGrp="1"/>
          </p:cNvSpPr>
          <p:nvPr>
            <p:ph idx="16"/>
          </p:nvPr>
        </p:nvSpPr>
        <p:spPr>
          <a:xfrm>
            <a:off x="1565462" y="2073632"/>
            <a:ext cx="3496791" cy="256160"/>
          </a:xfrm>
          <a:prstGeom prst="rect">
            <a:avLst/>
          </a:prstGeom>
        </p:spPr>
        <p:txBody>
          <a:bodyPr wrap="square">
            <a:spAutoFit/>
          </a:bodyPr>
          <a:lstStyle>
            <a:lvl1pPr marL="0" indent="0">
              <a:lnSpc>
                <a:spcPts val="1400"/>
              </a:lnSpc>
              <a:spcBef>
                <a:spcPts val="0"/>
              </a:spcBef>
              <a:buFontTx/>
              <a:buNone/>
              <a:defRPr sz="1000" cap="none" baseline="0">
                <a:solidFill>
                  <a:schemeClr val="accent4">
                    <a:lumMod val="50000"/>
                  </a:schemeClr>
                </a:solidFill>
              </a:defRPr>
            </a:lvl1pPr>
          </a:lstStyle>
          <a:p>
            <a:pPr lvl="0"/>
            <a:r>
              <a:rPr lang="es-ES"/>
              <a:t>Haga clic para modificar el estilo de texto del patrón</a:t>
            </a:r>
          </a:p>
        </p:txBody>
      </p:sp>
      <p:sp>
        <p:nvSpPr>
          <p:cNvPr id="32" name="Content Placeholder 2"/>
          <p:cNvSpPr>
            <a:spLocks noGrp="1"/>
          </p:cNvSpPr>
          <p:nvPr>
            <p:ph idx="1"/>
          </p:nvPr>
        </p:nvSpPr>
        <p:spPr>
          <a:xfrm>
            <a:off x="1565462" y="1579770"/>
            <a:ext cx="3496791" cy="293798"/>
          </a:xfrm>
          <a:prstGeom prst="rect">
            <a:avLst/>
          </a:prstGeom>
        </p:spPr>
        <p:txBody>
          <a:bodyPr wrap="square" anchor="b" anchorCtr="0">
            <a:spAutoFit/>
          </a:bodyPr>
          <a:lstStyle>
            <a:lvl1pPr marL="0" indent="0">
              <a:lnSpc>
                <a:spcPts val="1660"/>
              </a:lnSpc>
              <a:spcBef>
                <a:spcPts val="0"/>
              </a:spcBef>
              <a:buFontTx/>
              <a:buNone/>
              <a:defRPr sz="1300" cap="none" baseline="0">
                <a:solidFill>
                  <a:schemeClr val="accent2"/>
                </a:solidFill>
              </a:defRPr>
            </a:lvl1pPr>
          </a:lstStyle>
          <a:p>
            <a:pPr lvl="0"/>
            <a:r>
              <a:rPr lang="es-ES"/>
              <a:t>Haga clic para modificar el estilo de texto del patrón</a:t>
            </a:r>
          </a:p>
        </p:txBody>
      </p:sp>
      <p:sp>
        <p:nvSpPr>
          <p:cNvPr id="14" name="Slide Number Placeholder 5"/>
          <p:cNvSpPr>
            <a:spLocks noGrp="1"/>
          </p:cNvSpPr>
          <p:nvPr>
            <p:ph type="sldNum" sz="quarter" idx="20"/>
          </p:nvPr>
        </p:nvSpPr>
        <p:spPr/>
        <p:txBody>
          <a:bodyPr/>
          <a:lstStyle>
            <a:lvl1pPr algn="l">
              <a:defRPr sz="900">
                <a:solidFill>
                  <a:schemeClr val="accent5">
                    <a:lumMod val="50000"/>
                  </a:schemeClr>
                </a:solidFill>
              </a:defRPr>
            </a:lvl1pPr>
          </a:lstStyle>
          <a:p>
            <a:pPr>
              <a:defRPr/>
            </a:pPr>
            <a:r>
              <a:rPr lang="fr-FR"/>
              <a:t>///</a:t>
            </a:r>
            <a:r>
              <a:rPr lang="fr-FR" sz="1000"/>
              <a:t> </a:t>
            </a:r>
            <a:fld id="{4FB52AC0-03C9-4DB7-8A00-0B068A65447E}" type="slidenum">
              <a:rPr lang="fr-FR" sz="1000" smtClean="0"/>
              <a:pPr>
                <a:defRPr/>
              </a:pPr>
              <a:t>‹N°›</a:t>
            </a:fld>
            <a:endParaRPr lang="fr-FR" sz="1000"/>
          </a:p>
        </p:txBody>
      </p:sp>
      <p:sp>
        <p:nvSpPr>
          <p:cNvPr id="15" name="Espace réservé du pied de page 3"/>
          <p:cNvSpPr>
            <a:spLocks noGrp="1"/>
          </p:cNvSpPr>
          <p:nvPr>
            <p:ph type="ftr" sz="quarter" idx="21"/>
          </p:nvPr>
        </p:nvSpPr>
        <p:spPr/>
        <p:txBody>
          <a:bodyPr/>
          <a:lstStyle>
            <a:lvl1pPr algn="l">
              <a:defRPr sz="500">
                <a:solidFill>
                  <a:schemeClr val="accent5">
                    <a:lumMod val="50000"/>
                  </a:schemeClr>
                </a:solidFill>
              </a:defRPr>
            </a:lvl1pPr>
          </a:lstStyle>
          <a:p>
            <a:pPr>
              <a:defRPr/>
            </a:pPr>
            <a:r>
              <a:rPr lang="fr-FR"/>
              <a:t>xxxxx</a:t>
            </a:r>
          </a:p>
        </p:txBody>
      </p:sp>
      <p:sp>
        <p:nvSpPr>
          <p:cNvPr id="16" name="Espace réservé de la date 4"/>
          <p:cNvSpPr>
            <a:spLocks noGrp="1"/>
          </p:cNvSpPr>
          <p:nvPr>
            <p:ph type="dt" sz="half" idx="22"/>
          </p:nvPr>
        </p:nvSpPr>
        <p:spPr/>
        <p:txBody>
          <a:bodyPr/>
          <a:lstStyle>
            <a:lvl1pPr algn="l">
              <a:defRPr sz="500">
                <a:solidFill>
                  <a:schemeClr val="accent5">
                    <a:lumMod val="50000"/>
                  </a:schemeClr>
                </a:solidFill>
              </a:defRPr>
            </a:lvl1pPr>
          </a:lstStyle>
          <a:p>
            <a:pPr>
              <a:defRPr/>
            </a:pPr>
            <a:fld id="{C8995BB9-34AD-4BA8-B0E0-AD1F0B673997}" type="datetime1">
              <a:rPr lang="fr-FR"/>
              <a:pPr>
                <a:defRPr/>
              </a:pPr>
              <a:t>15/06/2025</a:t>
            </a:fld>
            <a:endParaRPr lang="fr-FR" dirty="0"/>
          </a:p>
        </p:txBody>
      </p:sp>
    </p:spTree>
    <p:extLst>
      <p:ext uri="{BB962C8B-B14F-4D97-AF65-F5344CB8AC3E}">
        <p14:creationId xmlns:p14="http://schemas.microsoft.com/office/powerpoint/2010/main" val="4929010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re et contenu 7">
    <p:spTree>
      <p:nvGrpSpPr>
        <p:cNvPr id="1" name=""/>
        <p:cNvGrpSpPr/>
        <p:nvPr/>
      </p:nvGrpSpPr>
      <p:grpSpPr>
        <a:xfrm>
          <a:off x="0" y="0"/>
          <a:ext cx="0" cy="0"/>
          <a:chOff x="0" y="0"/>
          <a:chExt cx="0" cy="0"/>
        </a:xfrm>
      </p:grpSpPr>
      <p:sp>
        <p:nvSpPr>
          <p:cNvPr id="11" name="Rectangle 23"/>
          <p:cNvSpPr/>
          <p:nvPr userDrawn="1"/>
        </p:nvSpPr>
        <p:spPr>
          <a:xfrm>
            <a:off x="5397500" y="0"/>
            <a:ext cx="3746500" cy="47164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fontAlgn="auto">
              <a:spcBef>
                <a:spcPts val="0"/>
              </a:spcBef>
              <a:spcAft>
                <a:spcPts val="0"/>
              </a:spcAft>
              <a:defRPr/>
            </a:pPr>
            <a:endParaRPr lang="fr-FR" sz="2400"/>
          </a:p>
        </p:txBody>
      </p:sp>
      <p:cxnSp>
        <p:nvCxnSpPr>
          <p:cNvPr id="12" name="Connecteur droit 5"/>
          <p:cNvCxnSpPr>
            <a:cxnSpLocks/>
          </p:cNvCxnSpPr>
          <p:nvPr userDrawn="1"/>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pic>
        <p:nvPicPr>
          <p:cNvPr id="13" name="Graphique 1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98513" y="1349375"/>
            <a:ext cx="5810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19329" y="174692"/>
            <a:ext cx="4642922" cy="369332"/>
          </a:xfrm>
          <a:prstGeom prst="rect">
            <a:avLst/>
          </a:prstGeom>
        </p:spPr>
        <p:txBody>
          <a:bodyPr/>
          <a:lstStyle>
            <a:lvl1pPr>
              <a:defRPr>
                <a:solidFill>
                  <a:schemeClr val="tx1"/>
                </a:solidFill>
              </a:defRPr>
            </a:lvl1pPr>
          </a:lstStyle>
          <a:p>
            <a:r>
              <a:rPr lang="es-ES"/>
              <a:t>Haga clic para modificar el estilo de título del patrón</a:t>
            </a:r>
            <a:endParaRPr lang="en-US" dirty="0"/>
          </a:p>
        </p:txBody>
      </p:sp>
      <p:sp>
        <p:nvSpPr>
          <p:cNvPr id="17" name="Espace réservé pour une image  16"/>
          <p:cNvSpPr>
            <a:spLocks noGrp="1"/>
          </p:cNvSpPr>
          <p:nvPr>
            <p:ph type="pic" sz="quarter" idx="13"/>
          </p:nvPr>
        </p:nvSpPr>
        <p:spPr>
          <a:xfrm>
            <a:off x="6350000" y="524933"/>
            <a:ext cx="1846263" cy="1157817"/>
          </a:xfrm>
          <a:prstGeom prst="rect">
            <a:avLst/>
          </a:prstGeom>
        </p:spPr>
        <p:txBody>
          <a:bodyPr anchor="ctr" anchorCtr="0"/>
          <a:lstStyle>
            <a:lvl1pPr marL="0" indent="0" algn="ctr">
              <a:buFontTx/>
              <a:buNone/>
              <a:defRPr sz="1200">
                <a:solidFill>
                  <a:schemeClr val="bg1"/>
                </a:solidFill>
              </a:defRPr>
            </a:lvl1pPr>
          </a:lstStyle>
          <a:p>
            <a:pPr lvl="0"/>
            <a:endParaRPr lang="fr-FR" noProof="0"/>
          </a:p>
        </p:txBody>
      </p:sp>
      <p:sp>
        <p:nvSpPr>
          <p:cNvPr id="18" name="Espace réservé pour une image  16"/>
          <p:cNvSpPr>
            <a:spLocks noGrp="1"/>
          </p:cNvSpPr>
          <p:nvPr>
            <p:ph type="pic" sz="quarter" idx="14"/>
          </p:nvPr>
        </p:nvSpPr>
        <p:spPr>
          <a:xfrm>
            <a:off x="6350000" y="1775177"/>
            <a:ext cx="1846263" cy="1157817"/>
          </a:xfrm>
          <a:prstGeom prst="rect">
            <a:avLst/>
          </a:prstGeom>
        </p:spPr>
        <p:txBody>
          <a:bodyPr anchor="ctr" anchorCtr="0"/>
          <a:lstStyle>
            <a:lvl1pPr marL="0" indent="0" algn="ctr">
              <a:buFontTx/>
              <a:buNone/>
              <a:defRPr sz="1200">
                <a:solidFill>
                  <a:schemeClr val="bg1"/>
                </a:solidFill>
              </a:defRPr>
            </a:lvl1pPr>
          </a:lstStyle>
          <a:p>
            <a:pPr lvl="0"/>
            <a:endParaRPr lang="fr-FR" noProof="0"/>
          </a:p>
        </p:txBody>
      </p:sp>
      <p:sp>
        <p:nvSpPr>
          <p:cNvPr id="19" name="Espace réservé pour une image  16"/>
          <p:cNvSpPr>
            <a:spLocks noGrp="1"/>
          </p:cNvSpPr>
          <p:nvPr>
            <p:ph type="pic" sz="quarter" idx="15"/>
          </p:nvPr>
        </p:nvSpPr>
        <p:spPr>
          <a:xfrm>
            <a:off x="6350000" y="3025423"/>
            <a:ext cx="1846263" cy="1157817"/>
          </a:xfrm>
          <a:prstGeom prst="rect">
            <a:avLst/>
          </a:prstGeom>
        </p:spPr>
        <p:txBody>
          <a:bodyPr anchor="ctr" anchorCtr="0"/>
          <a:lstStyle>
            <a:lvl1pPr marL="0" indent="0" algn="ctr">
              <a:buFontTx/>
              <a:buNone/>
              <a:defRPr sz="1200">
                <a:solidFill>
                  <a:schemeClr val="bg1"/>
                </a:solidFill>
              </a:defRPr>
            </a:lvl1pPr>
          </a:lstStyle>
          <a:p>
            <a:pPr lvl="0"/>
            <a:endParaRPr lang="fr-FR" noProof="0"/>
          </a:p>
        </p:txBody>
      </p:sp>
      <p:sp>
        <p:nvSpPr>
          <p:cNvPr id="27" name="Content Placeholder 2"/>
          <p:cNvSpPr>
            <a:spLocks noGrp="1"/>
          </p:cNvSpPr>
          <p:nvPr>
            <p:ph idx="17"/>
          </p:nvPr>
        </p:nvSpPr>
        <p:spPr>
          <a:xfrm>
            <a:off x="5461348" y="1472600"/>
            <a:ext cx="809664" cy="215444"/>
          </a:xfrm>
          <a:prstGeom prst="rect">
            <a:avLst/>
          </a:prstGeom>
        </p:spPr>
        <p:txBody>
          <a:bodyPr wrap="square" anchor="b" anchorCtr="0">
            <a:spAutoFit/>
          </a:bodyPr>
          <a:lstStyle>
            <a:lvl1pPr marL="0" indent="0" algn="r">
              <a:buFontTx/>
              <a:buNone/>
              <a:defRPr sz="800" cap="none" baseline="0">
                <a:solidFill>
                  <a:schemeClr val="bg1"/>
                </a:solidFill>
              </a:defRPr>
            </a:lvl1pPr>
          </a:lstStyle>
          <a:p>
            <a:pPr lvl="0"/>
            <a:r>
              <a:rPr lang="es-ES"/>
              <a:t>Haga clic para modificar el estilo de texto del patrón</a:t>
            </a:r>
          </a:p>
        </p:txBody>
      </p:sp>
      <p:sp>
        <p:nvSpPr>
          <p:cNvPr id="28" name="Content Placeholder 2"/>
          <p:cNvSpPr>
            <a:spLocks noGrp="1"/>
          </p:cNvSpPr>
          <p:nvPr>
            <p:ph idx="18"/>
          </p:nvPr>
        </p:nvSpPr>
        <p:spPr>
          <a:xfrm>
            <a:off x="5461348" y="2706413"/>
            <a:ext cx="809664" cy="215444"/>
          </a:xfrm>
          <a:prstGeom prst="rect">
            <a:avLst/>
          </a:prstGeom>
        </p:spPr>
        <p:txBody>
          <a:bodyPr wrap="square" anchor="b" anchorCtr="0">
            <a:spAutoFit/>
          </a:bodyPr>
          <a:lstStyle>
            <a:lvl1pPr marL="0" indent="0" algn="r">
              <a:buFontTx/>
              <a:buNone/>
              <a:defRPr sz="800" cap="none" baseline="0">
                <a:solidFill>
                  <a:schemeClr val="bg1"/>
                </a:solidFill>
              </a:defRPr>
            </a:lvl1pPr>
          </a:lstStyle>
          <a:p>
            <a:pPr lvl="0"/>
            <a:r>
              <a:rPr lang="es-ES"/>
              <a:t>Haga clic para modificar el estilo de texto del patrón</a:t>
            </a:r>
          </a:p>
        </p:txBody>
      </p:sp>
      <p:sp>
        <p:nvSpPr>
          <p:cNvPr id="29" name="Content Placeholder 2"/>
          <p:cNvSpPr>
            <a:spLocks noGrp="1"/>
          </p:cNvSpPr>
          <p:nvPr>
            <p:ph idx="19"/>
          </p:nvPr>
        </p:nvSpPr>
        <p:spPr>
          <a:xfrm>
            <a:off x="5461348" y="3965279"/>
            <a:ext cx="809664" cy="215444"/>
          </a:xfrm>
          <a:prstGeom prst="rect">
            <a:avLst/>
          </a:prstGeom>
        </p:spPr>
        <p:txBody>
          <a:bodyPr wrap="square" anchor="b" anchorCtr="0">
            <a:spAutoFit/>
          </a:bodyPr>
          <a:lstStyle>
            <a:lvl1pPr marL="0" indent="0" algn="r">
              <a:buFontTx/>
              <a:buNone/>
              <a:defRPr sz="800" cap="none" baseline="0">
                <a:solidFill>
                  <a:schemeClr val="bg1"/>
                </a:solidFill>
              </a:defRPr>
            </a:lvl1pPr>
          </a:lstStyle>
          <a:p>
            <a:pPr lvl="0"/>
            <a:r>
              <a:rPr lang="es-ES"/>
              <a:t>Haga clic para modificar el estilo de texto del patrón</a:t>
            </a:r>
          </a:p>
        </p:txBody>
      </p:sp>
      <p:sp>
        <p:nvSpPr>
          <p:cNvPr id="31" name="Content Placeholder 2"/>
          <p:cNvSpPr>
            <a:spLocks noGrp="1"/>
          </p:cNvSpPr>
          <p:nvPr>
            <p:ph idx="16"/>
          </p:nvPr>
        </p:nvSpPr>
        <p:spPr>
          <a:xfrm>
            <a:off x="1565462" y="2073632"/>
            <a:ext cx="3496791" cy="256160"/>
          </a:xfrm>
          <a:prstGeom prst="rect">
            <a:avLst/>
          </a:prstGeom>
        </p:spPr>
        <p:txBody>
          <a:bodyPr wrap="square">
            <a:spAutoFit/>
          </a:bodyPr>
          <a:lstStyle>
            <a:lvl1pPr marL="0" indent="0">
              <a:lnSpc>
                <a:spcPts val="1400"/>
              </a:lnSpc>
              <a:spcBef>
                <a:spcPts val="0"/>
              </a:spcBef>
              <a:buFontTx/>
              <a:buNone/>
              <a:defRPr sz="1000" cap="none" baseline="0">
                <a:solidFill>
                  <a:schemeClr val="accent4">
                    <a:lumMod val="50000"/>
                  </a:schemeClr>
                </a:solidFill>
              </a:defRPr>
            </a:lvl1pPr>
          </a:lstStyle>
          <a:p>
            <a:pPr lvl="0"/>
            <a:r>
              <a:rPr lang="es-ES"/>
              <a:t>Haga clic para modificar el estilo de texto del patrón</a:t>
            </a:r>
          </a:p>
        </p:txBody>
      </p:sp>
      <p:sp>
        <p:nvSpPr>
          <p:cNvPr id="32" name="Content Placeholder 2"/>
          <p:cNvSpPr>
            <a:spLocks noGrp="1"/>
          </p:cNvSpPr>
          <p:nvPr>
            <p:ph idx="1"/>
          </p:nvPr>
        </p:nvSpPr>
        <p:spPr>
          <a:xfrm>
            <a:off x="1565462" y="1579770"/>
            <a:ext cx="3496791" cy="293798"/>
          </a:xfrm>
          <a:prstGeom prst="rect">
            <a:avLst/>
          </a:prstGeom>
        </p:spPr>
        <p:txBody>
          <a:bodyPr wrap="square" anchor="b" anchorCtr="0">
            <a:spAutoFit/>
          </a:bodyPr>
          <a:lstStyle>
            <a:lvl1pPr marL="0" indent="0">
              <a:lnSpc>
                <a:spcPts val="1660"/>
              </a:lnSpc>
              <a:spcBef>
                <a:spcPts val="0"/>
              </a:spcBef>
              <a:buFontTx/>
              <a:buNone/>
              <a:defRPr sz="1300" cap="none" baseline="0">
                <a:solidFill>
                  <a:schemeClr val="tx2"/>
                </a:solidFill>
              </a:defRPr>
            </a:lvl1pPr>
          </a:lstStyle>
          <a:p>
            <a:pPr lvl="0"/>
            <a:r>
              <a:rPr lang="es-ES"/>
              <a:t>Haga clic para modificar el estilo de texto del patrón</a:t>
            </a:r>
          </a:p>
        </p:txBody>
      </p:sp>
      <p:sp>
        <p:nvSpPr>
          <p:cNvPr id="14" name="Slide Number Placeholder 5"/>
          <p:cNvSpPr>
            <a:spLocks noGrp="1"/>
          </p:cNvSpPr>
          <p:nvPr>
            <p:ph type="sldNum" sz="quarter" idx="20"/>
          </p:nvPr>
        </p:nvSpPr>
        <p:spPr/>
        <p:txBody>
          <a:bodyPr/>
          <a:lstStyle>
            <a:lvl1pPr algn="l">
              <a:defRPr sz="900">
                <a:solidFill>
                  <a:schemeClr val="accent5">
                    <a:lumMod val="50000"/>
                  </a:schemeClr>
                </a:solidFill>
              </a:defRPr>
            </a:lvl1pPr>
          </a:lstStyle>
          <a:p>
            <a:pPr>
              <a:defRPr/>
            </a:pPr>
            <a:r>
              <a:rPr lang="fr-FR"/>
              <a:t>///</a:t>
            </a:r>
            <a:r>
              <a:rPr lang="fr-FR" sz="1000"/>
              <a:t> </a:t>
            </a:r>
            <a:fld id="{2E661947-939A-450E-B85C-8455FA281E36}" type="slidenum">
              <a:rPr lang="fr-FR" sz="1000" smtClean="0"/>
              <a:pPr>
                <a:defRPr/>
              </a:pPr>
              <a:t>‹N°›</a:t>
            </a:fld>
            <a:endParaRPr lang="fr-FR" sz="1000"/>
          </a:p>
        </p:txBody>
      </p:sp>
      <p:sp>
        <p:nvSpPr>
          <p:cNvPr id="15" name="Espace réservé du pied de page 3"/>
          <p:cNvSpPr>
            <a:spLocks noGrp="1"/>
          </p:cNvSpPr>
          <p:nvPr>
            <p:ph type="ftr" sz="quarter" idx="21"/>
          </p:nvPr>
        </p:nvSpPr>
        <p:spPr/>
        <p:txBody>
          <a:bodyPr/>
          <a:lstStyle>
            <a:lvl1pPr algn="l">
              <a:defRPr sz="500">
                <a:solidFill>
                  <a:schemeClr val="accent5">
                    <a:lumMod val="50000"/>
                  </a:schemeClr>
                </a:solidFill>
              </a:defRPr>
            </a:lvl1pPr>
          </a:lstStyle>
          <a:p>
            <a:pPr>
              <a:defRPr/>
            </a:pPr>
            <a:r>
              <a:rPr lang="fr-FR"/>
              <a:t>xxxxx</a:t>
            </a:r>
          </a:p>
        </p:txBody>
      </p:sp>
      <p:sp>
        <p:nvSpPr>
          <p:cNvPr id="16" name="Espace réservé de la date 4"/>
          <p:cNvSpPr>
            <a:spLocks noGrp="1"/>
          </p:cNvSpPr>
          <p:nvPr>
            <p:ph type="dt" sz="half" idx="22"/>
          </p:nvPr>
        </p:nvSpPr>
        <p:spPr/>
        <p:txBody>
          <a:bodyPr/>
          <a:lstStyle>
            <a:lvl1pPr algn="l">
              <a:defRPr sz="500">
                <a:solidFill>
                  <a:schemeClr val="accent5">
                    <a:lumMod val="50000"/>
                  </a:schemeClr>
                </a:solidFill>
              </a:defRPr>
            </a:lvl1pPr>
          </a:lstStyle>
          <a:p>
            <a:pPr>
              <a:defRPr/>
            </a:pPr>
            <a:fld id="{D01395AA-7B9C-4D98-994E-8D5BF82E20A7}" type="datetime1">
              <a:rPr lang="fr-FR"/>
              <a:pPr>
                <a:defRPr/>
              </a:pPr>
              <a:t>15/06/2025</a:t>
            </a:fld>
            <a:endParaRPr lang="fr-FR" dirty="0"/>
          </a:p>
        </p:txBody>
      </p:sp>
    </p:spTree>
    <p:extLst>
      <p:ext uri="{BB962C8B-B14F-4D97-AF65-F5344CB8AC3E}">
        <p14:creationId xmlns:p14="http://schemas.microsoft.com/office/powerpoint/2010/main" val="25566407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Graphique">
    <p:spTree>
      <p:nvGrpSpPr>
        <p:cNvPr id="1" name=""/>
        <p:cNvGrpSpPr/>
        <p:nvPr/>
      </p:nvGrpSpPr>
      <p:grpSpPr>
        <a:xfrm>
          <a:off x="0" y="0"/>
          <a:ext cx="0" cy="0"/>
          <a:chOff x="0" y="0"/>
          <a:chExt cx="0" cy="0"/>
        </a:xfrm>
      </p:grpSpPr>
      <p:cxnSp>
        <p:nvCxnSpPr>
          <p:cNvPr id="9" name="Connecteur droit 5"/>
          <p:cNvCxnSpPr>
            <a:cxnSpLocks/>
          </p:cNvCxnSpPr>
          <p:nvPr userDrawn="1"/>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19329" y="174692"/>
            <a:ext cx="8315994" cy="369332"/>
          </a:xfrm>
          <a:prstGeom prst="rect">
            <a:avLst/>
          </a:prstGeom>
        </p:spPr>
        <p:txBody>
          <a:bodyPr/>
          <a:lstStyle/>
          <a:p>
            <a:r>
              <a:rPr lang="es-ES"/>
              <a:t>Haga clic para modificar el estilo de título del patrón</a:t>
            </a:r>
            <a:endParaRPr lang="en-US" dirty="0"/>
          </a:p>
        </p:txBody>
      </p:sp>
      <p:sp>
        <p:nvSpPr>
          <p:cNvPr id="13" name="Content Placeholder 2"/>
          <p:cNvSpPr>
            <a:spLocks noGrp="1"/>
          </p:cNvSpPr>
          <p:nvPr>
            <p:ph idx="1"/>
          </p:nvPr>
        </p:nvSpPr>
        <p:spPr>
          <a:xfrm>
            <a:off x="413556" y="819444"/>
            <a:ext cx="2614654" cy="276999"/>
          </a:xfrm>
          <a:prstGeom prst="rect">
            <a:avLst/>
          </a:prstGeom>
        </p:spPr>
        <p:txBody>
          <a:bodyPr wrap="square" anchor="t" anchorCtr="0">
            <a:spAutoFit/>
          </a:bodyPr>
          <a:lstStyle>
            <a:lvl1pPr marL="0" indent="0">
              <a:buFontTx/>
              <a:buNone/>
              <a:defRPr sz="1200" b="1" cap="none" baseline="0">
                <a:solidFill>
                  <a:schemeClr val="accent2"/>
                </a:solidFill>
              </a:defRPr>
            </a:lvl1pPr>
          </a:lstStyle>
          <a:p>
            <a:pPr lvl="0"/>
            <a:r>
              <a:rPr lang="es-ES"/>
              <a:t>Haga clic para modificar el estilo de texto del patrón</a:t>
            </a:r>
          </a:p>
        </p:txBody>
      </p:sp>
      <p:sp>
        <p:nvSpPr>
          <p:cNvPr id="14" name="Content Placeholder 2"/>
          <p:cNvSpPr>
            <a:spLocks noGrp="1"/>
          </p:cNvSpPr>
          <p:nvPr>
            <p:ph idx="13"/>
          </p:nvPr>
        </p:nvSpPr>
        <p:spPr>
          <a:xfrm>
            <a:off x="3264675" y="819444"/>
            <a:ext cx="2614654" cy="276999"/>
          </a:xfrm>
          <a:prstGeom prst="rect">
            <a:avLst/>
          </a:prstGeom>
        </p:spPr>
        <p:txBody>
          <a:bodyPr wrap="square" anchor="t" anchorCtr="0">
            <a:spAutoFit/>
          </a:bodyPr>
          <a:lstStyle>
            <a:lvl1pPr marL="0" indent="0">
              <a:buFontTx/>
              <a:buNone/>
              <a:defRPr sz="1200" b="1" cap="none" baseline="0">
                <a:solidFill>
                  <a:schemeClr val="accent2"/>
                </a:solidFill>
              </a:defRPr>
            </a:lvl1pPr>
          </a:lstStyle>
          <a:p>
            <a:pPr lvl="0"/>
            <a:r>
              <a:rPr lang="es-ES"/>
              <a:t>Haga clic para modificar el estilo de texto del patrón</a:t>
            </a:r>
          </a:p>
        </p:txBody>
      </p:sp>
      <p:sp>
        <p:nvSpPr>
          <p:cNvPr id="16" name="Content Placeholder 2"/>
          <p:cNvSpPr>
            <a:spLocks noGrp="1"/>
          </p:cNvSpPr>
          <p:nvPr>
            <p:ph idx="14"/>
          </p:nvPr>
        </p:nvSpPr>
        <p:spPr>
          <a:xfrm>
            <a:off x="6120690" y="819444"/>
            <a:ext cx="2614654" cy="276999"/>
          </a:xfrm>
          <a:prstGeom prst="rect">
            <a:avLst/>
          </a:prstGeom>
        </p:spPr>
        <p:txBody>
          <a:bodyPr wrap="square" anchor="t" anchorCtr="0">
            <a:spAutoFit/>
          </a:bodyPr>
          <a:lstStyle>
            <a:lvl1pPr marL="0" indent="0">
              <a:buFontTx/>
              <a:buNone/>
              <a:defRPr sz="1200" b="1" cap="none" baseline="0">
                <a:solidFill>
                  <a:schemeClr val="accent2"/>
                </a:solidFill>
              </a:defRPr>
            </a:lvl1pPr>
          </a:lstStyle>
          <a:p>
            <a:pPr lvl="0"/>
            <a:r>
              <a:rPr lang="es-ES"/>
              <a:t>Haga clic para modificar el estilo de texto del patrón</a:t>
            </a:r>
          </a:p>
        </p:txBody>
      </p:sp>
      <p:sp>
        <p:nvSpPr>
          <p:cNvPr id="18" name="Espace réservé du graphique 17"/>
          <p:cNvSpPr>
            <a:spLocks noGrp="1"/>
          </p:cNvSpPr>
          <p:nvPr>
            <p:ph type="chart" sz="quarter" idx="15"/>
          </p:nvPr>
        </p:nvSpPr>
        <p:spPr>
          <a:xfrm>
            <a:off x="413598" y="1484687"/>
            <a:ext cx="2614612" cy="1899783"/>
          </a:xfrm>
          <a:prstGeom prst="rect">
            <a:avLst/>
          </a:prstGeom>
        </p:spPr>
        <p:txBody>
          <a:bodyPr anchor="ctr" anchorCtr="0"/>
          <a:lstStyle>
            <a:lvl1pPr marL="0" indent="0" algn="ctr">
              <a:buFontTx/>
              <a:buNone/>
              <a:defRPr sz="1200"/>
            </a:lvl1pPr>
          </a:lstStyle>
          <a:p>
            <a:pPr lvl="0"/>
            <a:r>
              <a:rPr lang="es-ES" noProof="0"/>
              <a:t>Haga clic en el icono para agregar un gráfico</a:t>
            </a:r>
            <a:endParaRPr lang="fr-FR" noProof="0" dirty="0"/>
          </a:p>
        </p:txBody>
      </p:sp>
      <p:sp>
        <p:nvSpPr>
          <p:cNvPr id="19" name="Espace réservé du graphique 17"/>
          <p:cNvSpPr>
            <a:spLocks noGrp="1"/>
          </p:cNvSpPr>
          <p:nvPr>
            <p:ph type="chart" sz="quarter" idx="16"/>
          </p:nvPr>
        </p:nvSpPr>
        <p:spPr>
          <a:xfrm>
            <a:off x="3264675" y="1484687"/>
            <a:ext cx="2614612" cy="1899783"/>
          </a:xfrm>
          <a:prstGeom prst="rect">
            <a:avLst/>
          </a:prstGeom>
        </p:spPr>
        <p:txBody>
          <a:bodyPr anchor="ctr" anchorCtr="0"/>
          <a:lstStyle>
            <a:lvl1pPr marL="0" indent="0" algn="ctr">
              <a:buFontTx/>
              <a:buNone/>
              <a:defRPr sz="1200"/>
            </a:lvl1pPr>
          </a:lstStyle>
          <a:p>
            <a:pPr lvl="0"/>
            <a:r>
              <a:rPr lang="es-ES" noProof="0"/>
              <a:t>Haga clic en el icono para agregar un gráfico</a:t>
            </a:r>
            <a:endParaRPr lang="fr-FR" noProof="0" dirty="0"/>
          </a:p>
        </p:txBody>
      </p:sp>
      <p:sp>
        <p:nvSpPr>
          <p:cNvPr id="20" name="Espace réservé du graphique 17"/>
          <p:cNvSpPr>
            <a:spLocks noGrp="1"/>
          </p:cNvSpPr>
          <p:nvPr>
            <p:ph type="chart" sz="quarter" idx="17"/>
          </p:nvPr>
        </p:nvSpPr>
        <p:spPr>
          <a:xfrm>
            <a:off x="6120711" y="1484687"/>
            <a:ext cx="2614612" cy="1899783"/>
          </a:xfrm>
          <a:prstGeom prst="rect">
            <a:avLst/>
          </a:prstGeom>
        </p:spPr>
        <p:txBody>
          <a:bodyPr anchor="ctr" anchorCtr="0"/>
          <a:lstStyle>
            <a:lvl1pPr marL="0" indent="0" algn="ctr">
              <a:buFontTx/>
              <a:buNone/>
              <a:defRPr sz="1200"/>
            </a:lvl1pPr>
          </a:lstStyle>
          <a:p>
            <a:pPr lvl="0"/>
            <a:r>
              <a:rPr lang="es-ES" noProof="0"/>
              <a:t>Haga clic en el icono para agregar un gráfico</a:t>
            </a:r>
            <a:endParaRPr lang="fr-FR" noProof="0" dirty="0"/>
          </a:p>
        </p:txBody>
      </p:sp>
      <p:sp>
        <p:nvSpPr>
          <p:cNvPr id="10" name="Slide Number Placeholder 5"/>
          <p:cNvSpPr>
            <a:spLocks noGrp="1"/>
          </p:cNvSpPr>
          <p:nvPr>
            <p:ph type="sldNum" sz="quarter" idx="18"/>
          </p:nvPr>
        </p:nvSpPr>
        <p:spPr/>
        <p:txBody>
          <a:bodyPr/>
          <a:lstStyle>
            <a:lvl1pPr algn="l">
              <a:defRPr sz="900">
                <a:solidFill>
                  <a:schemeClr val="accent5">
                    <a:lumMod val="50000"/>
                  </a:schemeClr>
                </a:solidFill>
              </a:defRPr>
            </a:lvl1pPr>
          </a:lstStyle>
          <a:p>
            <a:pPr>
              <a:defRPr/>
            </a:pPr>
            <a:r>
              <a:rPr lang="fr-FR"/>
              <a:t>///</a:t>
            </a:r>
            <a:r>
              <a:rPr lang="fr-FR" sz="1000"/>
              <a:t> </a:t>
            </a:r>
            <a:fld id="{BC5593E7-AF9D-43FB-B9AB-F20A599897DB}" type="slidenum">
              <a:rPr lang="fr-FR" sz="1000" smtClean="0"/>
              <a:pPr>
                <a:defRPr/>
              </a:pPr>
              <a:t>‹N°›</a:t>
            </a:fld>
            <a:endParaRPr lang="fr-FR" sz="1000"/>
          </a:p>
        </p:txBody>
      </p:sp>
      <p:sp>
        <p:nvSpPr>
          <p:cNvPr id="11" name="Espace réservé du pied de page 3"/>
          <p:cNvSpPr>
            <a:spLocks noGrp="1"/>
          </p:cNvSpPr>
          <p:nvPr>
            <p:ph type="ftr" sz="quarter" idx="19"/>
          </p:nvPr>
        </p:nvSpPr>
        <p:spPr/>
        <p:txBody>
          <a:bodyPr/>
          <a:lstStyle>
            <a:lvl1pPr algn="l">
              <a:defRPr sz="500">
                <a:solidFill>
                  <a:schemeClr val="accent5">
                    <a:lumMod val="50000"/>
                  </a:schemeClr>
                </a:solidFill>
              </a:defRPr>
            </a:lvl1pPr>
          </a:lstStyle>
          <a:p>
            <a:pPr>
              <a:defRPr/>
            </a:pPr>
            <a:r>
              <a:rPr lang="fr-FR"/>
              <a:t>xxxxx</a:t>
            </a:r>
          </a:p>
        </p:txBody>
      </p:sp>
      <p:sp>
        <p:nvSpPr>
          <p:cNvPr id="12" name="Espace réservé de la date 4"/>
          <p:cNvSpPr>
            <a:spLocks noGrp="1"/>
          </p:cNvSpPr>
          <p:nvPr>
            <p:ph type="dt" sz="half" idx="20"/>
          </p:nvPr>
        </p:nvSpPr>
        <p:spPr/>
        <p:txBody>
          <a:bodyPr/>
          <a:lstStyle>
            <a:lvl1pPr algn="l">
              <a:defRPr sz="500">
                <a:solidFill>
                  <a:schemeClr val="accent5">
                    <a:lumMod val="50000"/>
                  </a:schemeClr>
                </a:solidFill>
              </a:defRPr>
            </a:lvl1pPr>
          </a:lstStyle>
          <a:p>
            <a:pPr>
              <a:defRPr/>
            </a:pPr>
            <a:fld id="{4C58FB11-DE25-43A6-853F-BFF848E0E1F3}" type="datetime1">
              <a:rPr lang="fr-FR"/>
              <a:pPr>
                <a:defRPr/>
              </a:pPr>
              <a:t>15/06/2025</a:t>
            </a:fld>
            <a:endParaRPr lang="fr-FR" dirty="0"/>
          </a:p>
        </p:txBody>
      </p:sp>
    </p:spTree>
    <p:extLst>
      <p:ext uri="{BB962C8B-B14F-4D97-AF65-F5344CB8AC3E}">
        <p14:creationId xmlns:p14="http://schemas.microsoft.com/office/powerpoint/2010/main" val="16946047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cxnSp>
        <p:nvCxnSpPr>
          <p:cNvPr id="7" name="Connecteur droit 5"/>
          <p:cNvCxnSpPr>
            <a:cxnSpLocks/>
          </p:cNvCxnSpPr>
          <p:nvPr userDrawn="1"/>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19328" y="174692"/>
            <a:ext cx="8054191" cy="369332"/>
          </a:xfrm>
          <a:prstGeom prst="rect">
            <a:avLst/>
          </a:prstGeom>
        </p:spPr>
        <p:txBody>
          <a:bodyPr/>
          <a:lstStyle/>
          <a:p>
            <a:r>
              <a:rPr lang="es-ES"/>
              <a:t>Haga clic para modificar el estilo de título del patrón</a:t>
            </a:r>
            <a:endParaRPr lang="en-US" dirty="0"/>
          </a:p>
        </p:txBody>
      </p:sp>
      <p:sp>
        <p:nvSpPr>
          <p:cNvPr id="13" name="Content Placeholder 2"/>
          <p:cNvSpPr>
            <a:spLocks noGrp="1"/>
          </p:cNvSpPr>
          <p:nvPr>
            <p:ph idx="1"/>
          </p:nvPr>
        </p:nvSpPr>
        <p:spPr>
          <a:xfrm>
            <a:off x="413556" y="819443"/>
            <a:ext cx="5458793" cy="276999"/>
          </a:xfrm>
          <a:prstGeom prst="rect">
            <a:avLst/>
          </a:prstGeom>
        </p:spPr>
        <p:txBody>
          <a:bodyPr wrap="square" anchor="t" anchorCtr="0">
            <a:spAutoFit/>
          </a:bodyPr>
          <a:lstStyle>
            <a:lvl1pPr marL="0" indent="0">
              <a:buFontTx/>
              <a:buNone/>
              <a:defRPr sz="1200" b="1" cap="none" baseline="0">
                <a:solidFill>
                  <a:schemeClr val="accent2"/>
                </a:solidFill>
              </a:defRPr>
            </a:lvl1pPr>
          </a:lstStyle>
          <a:p>
            <a:pPr lvl="0"/>
            <a:r>
              <a:rPr lang="es-ES"/>
              <a:t>Haga clic para modificar el estilo de texto del patrón</a:t>
            </a:r>
          </a:p>
        </p:txBody>
      </p:sp>
      <p:sp>
        <p:nvSpPr>
          <p:cNvPr id="15" name="Espace réservé du tableau 14"/>
          <p:cNvSpPr>
            <a:spLocks noGrp="1"/>
          </p:cNvSpPr>
          <p:nvPr>
            <p:ph type="tbl" sz="quarter" idx="13"/>
          </p:nvPr>
        </p:nvSpPr>
        <p:spPr>
          <a:xfrm>
            <a:off x="712790" y="1211264"/>
            <a:ext cx="2517775" cy="2909475"/>
          </a:xfrm>
          <a:prstGeom prst="rect">
            <a:avLst/>
          </a:prstGeom>
        </p:spPr>
        <p:txBody>
          <a:bodyPr anchor="ctr" anchorCtr="0"/>
          <a:lstStyle>
            <a:lvl1pPr marL="0" indent="0" algn="ctr">
              <a:buFontTx/>
              <a:buNone/>
              <a:defRPr sz="1200"/>
            </a:lvl1pPr>
          </a:lstStyle>
          <a:p>
            <a:pPr lvl="0"/>
            <a:r>
              <a:rPr lang="es-ES" noProof="0"/>
              <a:t>Haga clic en el icono para agregar una tabla</a:t>
            </a:r>
            <a:endParaRPr lang="fr-FR" noProof="0" dirty="0"/>
          </a:p>
        </p:txBody>
      </p:sp>
      <p:sp>
        <p:nvSpPr>
          <p:cNvPr id="21" name="Espace réservé du tableau 14"/>
          <p:cNvSpPr>
            <a:spLocks noGrp="1"/>
          </p:cNvSpPr>
          <p:nvPr>
            <p:ph type="tbl" sz="quarter" idx="14"/>
          </p:nvPr>
        </p:nvSpPr>
        <p:spPr>
          <a:xfrm>
            <a:off x="3334268" y="1211264"/>
            <a:ext cx="2517775" cy="2909475"/>
          </a:xfrm>
          <a:prstGeom prst="rect">
            <a:avLst/>
          </a:prstGeom>
        </p:spPr>
        <p:txBody>
          <a:bodyPr anchor="ctr" anchorCtr="0"/>
          <a:lstStyle>
            <a:lvl1pPr marL="0" indent="0" algn="ctr">
              <a:buFontTx/>
              <a:buNone/>
              <a:defRPr sz="1200"/>
            </a:lvl1pPr>
          </a:lstStyle>
          <a:p>
            <a:pPr lvl="0"/>
            <a:r>
              <a:rPr lang="es-ES" noProof="0"/>
              <a:t>Haga clic en el icono para agregar una tabla</a:t>
            </a:r>
            <a:endParaRPr lang="fr-FR" noProof="0" dirty="0"/>
          </a:p>
        </p:txBody>
      </p:sp>
      <p:sp>
        <p:nvSpPr>
          <p:cNvPr id="22" name="Espace réservé du tableau 14"/>
          <p:cNvSpPr>
            <a:spLocks noGrp="1"/>
          </p:cNvSpPr>
          <p:nvPr>
            <p:ph type="tbl" sz="quarter" idx="15"/>
          </p:nvPr>
        </p:nvSpPr>
        <p:spPr>
          <a:xfrm>
            <a:off x="5955745" y="1211264"/>
            <a:ext cx="2517775" cy="2909475"/>
          </a:xfrm>
          <a:prstGeom prst="rect">
            <a:avLst/>
          </a:prstGeom>
        </p:spPr>
        <p:txBody>
          <a:bodyPr anchor="ctr" anchorCtr="0"/>
          <a:lstStyle>
            <a:lvl1pPr marL="0" indent="0" algn="ctr">
              <a:buFontTx/>
              <a:buNone/>
              <a:defRPr sz="1200"/>
            </a:lvl1pPr>
          </a:lstStyle>
          <a:p>
            <a:pPr lvl="0"/>
            <a:r>
              <a:rPr lang="es-ES" noProof="0"/>
              <a:t>Haga clic en el icono para agregar una tabla</a:t>
            </a:r>
            <a:endParaRPr lang="fr-FR" noProof="0" dirty="0"/>
          </a:p>
        </p:txBody>
      </p:sp>
      <p:sp>
        <p:nvSpPr>
          <p:cNvPr id="8" name="Slide Number Placeholder 5"/>
          <p:cNvSpPr>
            <a:spLocks noGrp="1"/>
          </p:cNvSpPr>
          <p:nvPr>
            <p:ph type="sldNum" sz="quarter" idx="16"/>
          </p:nvPr>
        </p:nvSpPr>
        <p:spPr/>
        <p:txBody>
          <a:bodyPr/>
          <a:lstStyle>
            <a:lvl1pPr algn="l">
              <a:defRPr sz="900">
                <a:solidFill>
                  <a:schemeClr val="accent5">
                    <a:lumMod val="50000"/>
                  </a:schemeClr>
                </a:solidFill>
              </a:defRPr>
            </a:lvl1pPr>
          </a:lstStyle>
          <a:p>
            <a:pPr>
              <a:defRPr/>
            </a:pPr>
            <a:r>
              <a:rPr lang="fr-FR"/>
              <a:t>///</a:t>
            </a:r>
            <a:r>
              <a:rPr lang="fr-FR" sz="1000"/>
              <a:t> </a:t>
            </a:r>
            <a:fld id="{C4597BEF-AFA3-4CFE-9CA0-F18CE84E0A32}" type="slidenum">
              <a:rPr lang="fr-FR" sz="1000" smtClean="0"/>
              <a:pPr>
                <a:defRPr/>
              </a:pPr>
              <a:t>‹N°›</a:t>
            </a:fld>
            <a:endParaRPr lang="fr-FR" sz="1000"/>
          </a:p>
        </p:txBody>
      </p:sp>
      <p:sp>
        <p:nvSpPr>
          <p:cNvPr id="9" name="Espace réservé du pied de page 3"/>
          <p:cNvSpPr>
            <a:spLocks noGrp="1"/>
          </p:cNvSpPr>
          <p:nvPr>
            <p:ph type="ftr" sz="quarter" idx="17"/>
          </p:nvPr>
        </p:nvSpPr>
        <p:spPr/>
        <p:txBody>
          <a:bodyPr/>
          <a:lstStyle>
            <a:lvl1pPr algn="l">
              <a:defRPr sz="500">
                <a:solidFill>
                  <a:schemeClr val="accent5">
                    <a:lumMod val="50000"/>
                  </a:schemeClr>
                </a:solidFill>
              </a:defRPr>
            </a:lvl1pPr>
          </a:lstStyle>
          <a:p>
            <a:pPr>
              <a:defRPr/>
            </a:pPr>
            <a:r>
              <a:rPr lang="fr-FR"/>
              <a:t>xxxxx</a:t>
            </a:r>
          </a:p>
        </p:txBody>
      </p:sp>
      <p:sp>
        <p:nvSpPr>
          <p:cNvPr id="10" name="Espace réservé de la date 4"/>
          <p:cNvSpPr>
            <a:spLocks noGrp="1"/>
          </p:cNvSpPr>
          <p:nvPr>
            <p:ph type="dt" sz="half" idx="18"/>
          </p:nvPr>
        </p:nvSpPr>
        <p:spPr/>
        <p:txBody>
          <a:bodyPr/>
          <a:lstStyle>
            <a:lvl1pPr algn="l">
              <a:defRPr sz="500">
                <a:solidFill>
                  <a:schemeClr val="accent5">
                    <a:lumMod val="50000"/>
                  </a:schemeClr>
                </a:solidFill>
              </a:defRPr>
            </a:lvl1pPr>
          </a:lstStyle>
          <a:p>
            <a:pPr>
              <a:defRPr/>
            </a:pPr>
            <a:fld id="{C47A453A-AB16-4FE9-9646-56160BA6E4DC}" type="datetime1">
              <a:rPr lang="fr-FR"/>
              <a:pPr>
                <a:defRPr/>
              </a:pPr>
              <a:t>15/06/2025</a:t>
            </a:fld>
            <a:endParaRPr lang="fr-FR" dirty="0"/>
          </a:p>
        </p:txBody>
      </p:sp>
    </p:spTree>
    <p:extLst>
      <p:ext uri="{BB962C8B-B14F-4D97-AF65-F5344CB8AC3E}">
        <p14:creationId xmlns:p14="http://schemas.microsoft.com/office/powerpoint/2010/main" val="8881924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u">
    <p:spTree>
      <p:nvGrpSpPr>
        <p:cNvPr id="1" name=""/>
        <p:cNvGrpSpPr/>
        <p:nvPr/>
      </p:nvGrpSpPr>
      <p:grpSpPr>
        <a:xfrm>
          <a:off x="0" y="0"/>
          <a:ext cx="0" cy="0"/>
          <a:chOff x="0" y="0"/>
          <a:chExt cx="0" cy="0"/>
        </a:xfrm>
      </p:grpSpPr>
      <p:cxnSp>
        <p:nvCxnSpPr>
          <p:cNvPr id="6" name="Connecteur droit 5"/>
          <p:cNvCxnSpPr>
            <a:cxnSpLocks/>
          </p:cNvCxnSpPr>
          <p:nvPr userDrawn="1"/>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19329" y="174692"/>
            <a:ext cx="8065452" cy="369332"/>
          </a:xfrm>
          <a:prstGeom prst="rect">
            <a:avLst/>
          </a:prstGeom>
        </p:spPr>
        <p:txBody>
          <a:bodyPr/>
          <a:lstStyle/>
          <a:p>
            <a:r>
              <a:rPr lang="es-ES"/>
              <a:t>Haga clic para modificar el estilo de título del patrón</a:t>
            </a:r>
            <a:endParaRPr lang="en-US" dirty="0"/>
          </a:p>
        </p:txBody>
      </p:sp>
      <p:sp>
        <p:nvSpPr>
          <p:cNvPr id="17" name="Content Placeholder 2"/>
          <p:cNvSpPr>
            <a:spLocks noGrp="1"/>
          </p:cNvSpPr>
          <p:nvPr>
            <p:ph idx="1"/>
          </p:nvPr>
        </p:nvSpPr>
        <p:spPr>
          <a:xfrm>
            <a:off x="798074" y="2340127"/>
            <a:ext cx="2302230" cy="677108"/>
          </a:xfrm>
          <a:prstGeom prst="rect">
            <a:avLst/>
          </a:prstGeom>
        </p:spPr>
        <p:txBody>
          <a:bodyPr wrap="square" anchor="t" anchorCtr="0">
            <a:spAutoFit/>
          </a:bodyPr>
          <a:lstStyle>
            <a:lvl1pPr marL="0" indent="0" algn="ctr">
              <a:lnSpc>
                <a:spcPct val="100000"/>
              </a:lnSpc>
              <a:buFontTx/>
              <a:buNone/>
              <a:defRPr sz="1400" cap="all" baseline="0">
                <a:solidFill>
                  <a:schemeClr val="bg2"/>
                </a:solidFill>
              </a:defRPr>
            </a:lvl1pPr>
          </a:lstStyle>
          <a:p>
            <a:pPr lvl="0"/>
            <a:r>
              <a:rPr lang="es-ES"/>
              <a:t>Haga clic para modificar el estilo de texto del patrón</a:t>
            </a:r>
          </a:p>
          <a:p>
            <a:pPr lvl="1"/>
            <a:r>
              <a:rPr lang="es-ES"/>
              <a:t>Segundo nivel</a:t>
            </a:r>
          </a:p>
        </p:txBody>
      </p:sp>
      <p:sp>
        <p:nvSpPr>
          <p:cNvPr id="19" name="Content Placeholder 2"/>
          <p:cNvSpPr>
            <a:spLocks noGrp="1"/>
          </p:cNvSpPr>
          <p:nvPr>
            <p:ph idx="13"/>
          </p:nvPr>
        </p:nvSpPr>
        <p:spPr>
          <a:xfrm>
            <a:off x="3420885" y="2340127"/>
            <a:ext cx="2302230" cy="677108"/>
          </a:xfrm>
          <a:prstGeom prst="rect">
            <a:avLst/>
          </a:prstGeom>
        </p:spPr>
        <p:txBody>
          <a:bodyPr wrap="square" anchor="t" anchorCtr="0">
            <a:spAutoFit/>
          </a:bodyPr>
          <a:lstStyle>
            <a:lvl1pPr marL="0" indent="0" algn="ctr">
              <a:lnSpc>
                <a:spcPct val="100000"/>
              </a:lnSpc>
              <a:buFontTx/>
              <a:buNone/>
              <a:defRPr sz="1400" cap="all" baseline="0">
                <a:solidFill>
                  <a:schemeClr val="accent3"/>
                </a:solidFill>
              </a:defRPr>
            </a:lvl1pPr>
          </a:lstStyle>
          <a:p>
            <a:pPr lvl="0"/>
            <a:r>
              <a:rPr lang="es-ES"/>
              <a:t>Haga clic para modificar el estilo de texto del patrón</a:t>
            </a:r>
          </a:p>
          <a:p>
            <a:pPr lvl="1"/>
            <a:r>
              <a:rPr lang="es-ES"/>
              <a:t>Segundo nivel</a:t>
            </a:r>
          </a:p>
        </p:txBody>
      </p:sp>
      <p:sp>
        <p:nvSpPr>
          <p:cNvPr id="20" name="Content Placeholder 2"/>
          <p:cNvSpPr>
            <a:spLocks noGrp="1"/>
          </p:cNvSpPr>
          <p:nvPr>
            <p:ph idx="14"/>
          </p:nvPr>
        </p:nvSpPr>
        <p:spPr>
          <a:xfrm>
            <a:off x="6043696" y="2340127"/>
            <a:ext cx="2302230" cy="677108"/>
          </a:xfrm>
          <a:prstGeom prst="rect">
            <a:avLst/>
          </a:prstGeom>
        </p:spPr>
        <p:txBody>
          <a:bodyPr wrap="square" anchor="t" anchorCtr="0">
            <a:spAutoFit/>
          </a:bodyPr>
          <a:lstStyle>
            <a:lvl1pPr marL="0" indent="0" algn="ctr">
              <a:lnSpc>
                <a:spcPct val="100000"/>
              </a:lnSpc>
              <a:buFontTx/>
              <a:buNone/>
              <a:defRPr sz="1400" cap="all" baseline="0">
                <a:solidFill>
                  <a:schemeClr val="accent1"/>
                </a:solidFill>
              </a:defRPr>
            </a:lvl1pPr>
          </a:lstStyle>
          <a:p>
            <a:pPr lvl="0"/>
            <a:r>
              <a:rPr lang="es-ES"/>
              <a:t>Haga clic para modificar el estilo de texto del patrón</a:t>
            </a:r>
          </a:p>
          <a:p>
            <a:pPr lvl="1"/>
            <a:r>
              <a:rPr lang="es-ES"/>
              <a:t>Segundo nivel</a:t>
            </a:r>
          </a:p>
        </p:txBody>
      </p:sp>
      <p:sp>
        <p:nvSpPr>
          <p:cNvPr id="7" name="Slide Number Placeholder 5"/>
          <p:cNvSpPr>
            <a:spLocks noGrp="1"/>
          </p:cNvSpPr>
          <p:nvPr>
            <p:ph type="sldNum" sz="quarter" idx="15"/>
          </p:nvPr>
        </p:nvSpPr>
        <p:spPr/>
        <p:txBody>
          <a:bodyPr/>
          <a:lstStyle>
            <a:lvl1pPr algn="l">
              <a:defRPr sz="900">
                <a:solidFill>
                  <a:schemeClr val="accent5">
                    <a:lumMod val="50000"/>
                  </a:schemeClr>
                </a:solidFill>
              </a:defRPr>
            </a:lvl1pPr>
          </a:lstStyle>
          <a:p>
            <a:pPr>
              <a:defRPr/>
            </a:pPr>
            <a:r>
              <a:rPr lang="fr-FR"/>
              <a:t>///</a:t>
            </a:r>
            <a:r>
              <a:rPr lang="fr-FR" sz="1000"/>
              <a:t> </a:t>
            </a:r>
            <a:fld id="{794DF854-4145-4D49-A133-3F9B54DC2343}" type="slidenum">
              <a:rPr lang="fr-FR" sz="1000" smtClean="0"/>
              <a:pPr>
                <a:defRPr/>
              </a:pPr>
              <a:t>‹N°›</a:t>
            </a:fld>
            <a:endParaRPr lang="fr-FR" sz="1000"/>
          </a:p>
        </p:txBody>
      </p:sp>
      <p:sp>
        <p:nvSpPr>
          <p:cNvPr id="8" name="Espace réservé du pied de page 3"/>
          <p:cNvSpPr>
            <a:spLocks noGrp="1"/>
          </p:cNvSpPr>
          <p:nvPr>
            <p:ph type="ftr" sz="quarter" idx="16"/>
          </p:nvPr>
        </p:nvSpPr>
        <p:spPr/>
        <p:txBody>
          <a:bodyPr/>
          <a:lstStyle>
            <a:lvl1pPr algn="l">
              <a:defRPr sz="500">
                <a:solidFill>
                  <a:schemeClr val="accent5">
                    <a:lumMod val="50000"/>
                  </a:schemeClr>
                </a:solidFill>
              </a:defRPr>
            </a:lvl1pPr>
          </a:lstStyle>
          <a:p>
            <a:pPr>
              <a:defRPr/>
            </a:pPr>
            <a:r>
              <a:rPr lang="fr-FR"/>
              <a:t>xxxxx</a:t>
            </a:r>
          </a:p>
        </p:txBody>
      </p:sp>
      <p:sp>
        <p:nvSpPr>
          <p:cNvPr id="9" name="Espace réservé de la date 4"/>
          <p:cNvSpPr>
            <a:spLocks noGrp="1"/>
          </p:cNvSpPr>
          <p:nvPr>
            <p:ph type="dt" sz="half" idx="17"/>
          </p:nvPr>
        </p:nvSpPr>
        <p:spPr/>
        <p:txBody>
          <a:bodyPr/>
          <a:lstStyle>
            <a:lvl1pPr algn="l">
              <a:defRPr sz="500">
                <a:solidFill>
                  <a:schemeClr val="accent5">
                    <a:lumMod val="50000"/>
                  </a:schemeClr>
                </a:solidFill>
              </a:defRPr>
            </a:lvl1pPr>
          </a:lstStyle>
          <a:p>
            <a:pPr>
              <a:defRPr/>
            </a:pPr>
            <a:fld id="{76EDFF0D-F4E9-4628-A608-AD944FDE10F2}" type="datetime1">
              <a:rPr lang="fr-FR"/>
              <a:pPr>
                <a:defRPr/>
              </a:pPr>
              <a:t>15/06/2025</a:t>
            </a:fld>
            <a:endParaRPr lang="fr-FR" dirty="0"/>
          </a:p>
        </p:txBody>
      </p:sp>
    </p:spTree>
    <p:extLst>
      <p:ext uri="{BB962C8B-B14F-4D97-AF65-F5344CB8AC3E}">
        <p14:creationId xmlns:p14="http://schemas.microsoft.com/office/powerpoint/2010/main" val="30121309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r>
              <a:rPr lang="fr-FR"/>
              <a:t>///</a:t>
            </a:r>
            <a:r>
              <a:rPr lang="fr-FR" sz="1000"/>
              <a:t> </a:t>
            </a:r>
            <a:fld id="{EF270EEC-8D70-4EAA-96BA-F59B1A0B8EA8}" type="slidenum">
              <a:rPr lang="fr-FR" sz="1000" smtClean="0"/>
              <a:pPr>
                <a:defRPr/>
              </a:pPr>
              <a:t>‹N°›</a:t>
            </a:fld>
            <a:endParaRPr lang="fr-FR" sz="1000"/>
          </a:p>
        </p:txBody>
      </p:sp>
      <p:sp>
        <p:nvSpPr>
          <p:cNvPr id="3" name="Espace réservé du pied de page 3"/>
          <p:cNvSpPr>
            <a:spLocks noGrp="1"/>
          </p:cNvSpPr>
          <p:nvPr>
            <p:ph type="ftr" sz="quarter" idx="11"/>
          </p:nvPr>
        </p:nvSpPr>
        <p:spPr/>
        <p:txBody>
          <a:bodyPr/>
          <a:lstStyle>
            <a:lvl1pPr>
              <a:defRPr/>
            </a:lvl1pPr>
          </a:lstStyle>
          <a:p>
            <a:pPr>
              <a:defRPr/>
            </a:pPr>
            <a:r>
              <a:rPr lang="fr-FR"/>
              <a:t>xxxxx</a:t>
            </a:r>
          </a:p>
        </p:txBody>
      </p:sp>
      <p:sp>
        <p:nvSpPr>
          <p:cNvPr id="4" name="Espace réservé de la date 4"/>
          <p:cNvSpPr>
            <a:spLocks noGrp="1"/>
          </p:cNvSpPr>
          <p:nvPr>
            <p:ph type="dt" sz="half" idx="12"/>
          </p:nvPr>
        </p:nvSpPr>
        <p:spPr/>
        <p:txBody>
          <a:bodyPr/>
          <a:lstStyle>
            <a:lvl1pPr>
              <a:defRPr/>
            </a:lvl1pPr>
          </a:lstStyle>
          <a:p>
            <a:pPr>
              <a:defRPr/>
            </a:pPr>
            <a:fld id="{06095913-AC8B-4482-A749-33B1437EC165}" type="datetime1">
              <a:rPr lang="fr-FR"/>
              <a:pPr>
                <a:defRPr/>
              </a:pPr>
              <a:t>15/06/2025</a:t>
            </a:fld>
            <a:endParaRPr lang="fr-FR" dirty="0"/>
          </a:p>
        </p:txBody>
      </p:sp>
    </p:spTree>
    <p:extLst>
      <p:ext uri="{BB962C8B-B14F-4D97-AF65-F5344CB8AC3E}">
        <p14:creationId xmlns:p14="http://schemas.microsoft.com/office/powerpoint/2010/main" val="35437686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4481945" y="841772"/>
            <a:ext cx="3519055" cy="1790700"/>
          </a:xfrm>
        </p:spPr>
        <p:txBody>
          <a:bodyPr anchor="b">
            <a:noAutofit/>
          </a:bodyPr>
          <a:lstStyle>
            <a:lvl1pPr algn="l">
              <a:defRPr sz="2700" b="1">
                <a:latin typeface="Arial" panose="020B0604020202020204" pitchFamily="34" charset="0"/>
                <a:cs typeface="Arial" panose="020B0604020202020204" pitchFamily="34" charset="0"/>
              </a:defRPr>
            </a:lvl1pPr>
          </a:lstStyle>
          <a:p>
            <a:r>
              <a:rPr lang="es-ES" dirty="0" err="1"/>
              <a:t>Title</a:t>
            </a:r>
            <a:endParaRPr lang="es-ES" dirty="0"/>
          </a:p>
        </p:txBody>
      </p:sp>
      <p:sp>
        <p:nvSpPr>
          <p:cNvPr id="3" name="Subtítulo 2"/>
          <p:cNvSpPr>
            <a:spLocks noGrp="1"/>
          </p:cNvSpPr>
          <p:nvPr>
            <p:ph type="subTitle" idx="1" hasCustomPrompt="1"/>
          </p:nvPr>
        </p:nvSpPr>
        <p:spPr>
          <a:xfrm>
            <a:off x="4481945" y="2701528"/>
            <a:ext cx="3519055" cy="1241822"/>
          </a:xfrm>
        </p:spPr>
        <p:txBody>
          <a:bodyPr>
            <a:noAutofit/>
          </a:bodyPr>
          <a:lstStyle>
            <a:lvl1pPr marL="0" indent="0" algn="l">
              <a:buNone/>
              <a:defRPr sz="12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dirty="0"/>
              <a:t>Date:</a:t>
            </a:r>
          </a:p>
          <a:p>
            <a:r>
              <a:rPr lang="es-ES" dirty="0" err="1"/>
              <a:t>Event</a:t>
            </a:r>
            <a:r>
              <a:rPr lang="es-ES" dirty="0"/>
              <a:t>:</a:t>
            </a:r>
          </a:p>
          <a:p>
            <a:endParaRPr lang="es-ES" dirty="0"/>
          </a:p>
          <a:p>
            <a:r>
              <a:rPr lang="es-ES" dirty="0"/>
              <a:t>Speaker:</a:t>
            </a:r>
          </a:p>
        </p:txBody>
      </p:sp>
      <p:grpSp>
        <p:nvGrpSpPr>
          <p:cNvPr id="25" name="Grupo 24"/>
          <p:cNvGrpSpPr/>
          <p:nvPr userDrawn="1"/>
        </p:nvGrpSpPr>
        <p:grpSpPr>
          <a:xfrm>
            <a:off x="411610" y="4607815"/>
            <a:ext cx="8251507" cy="454798"/>
            <a:chOff x="548813" y="6143753"/>
            <a:chExt cx="11002009" cy="606397"/>
          </a:xfrm>
        </p:grpSpPr>
        <p:pic>
          <p:nvPicPr>
            <p:cNvPr id="21" name="Imagen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30229" y="6285259"/>
              <a:ext cx="1427289" cy="342920"/>
            </a:xfrm>
            <a:prstGeom prst="rect">
              <a:avLst/>
            </a:prstGeom>
          </p:spPr>
        </p:pic>
        <p:grpSp>
          <p:nvGrpSpPr>
            <p:cNvPr id="24" name="Grupo 23"/>
            <p:cNvGrpSpPr/>
            <p:nvPr userDrawn="1"/>
          </p:nvGrpSpPr>
          <p:grpSpPr>
            <a:xfrm>
              <a:off x="548813" y="6143753"/>
              <a:ext cx="11002009" cy="606397"/>
              <a:chOff x="548813" y="6143753"/>
              <a:chExt cx="11002009" cy="606397"/>
            </a:xfrm>
          </p:grpSpPr>
          <p:grpSp>
            <p:nvGrpSpPr>
              <p:cNvPr id="20" name="Grupo 19"/>
              <p:cNvGrpSpPr/>
              <p:nvPr userDrawn="1"/>
            </p:nvGrpSpPr>
            <p:grpSpPr>
              <a:xfrm>
                <a:off x="548813" y="6143753"/>
                <a:ext cx="11002009" cy="606397"/>
                <a:chOff x="436805" y="6151568"/>
                <a:chExt cx="11002009" cy="606397"/>
              </a:xfrm>
            </p:grpSpPr>
            <p:grpSp>
              <p:nvGrpSpPr>
                <p:cNvPr id="15" name="Grupo 14"/>
                <p:cNvGrpSpPr/>
                <p:nvPr userDrawn="1"/>
              </p:nvGrpSpPr>
              <p:grpSpPr>
                <a:xfrm>
                  <a:off x="436805" y="6151568"/>
                  <a:ext cx="11002009" cy="606397"/>
                  <a:chOff x="436805" y="6151568"/>
                  <a:chExt cx="11002009" cy="606397"/>
                </a:xfrm>
              </p:grpSpPr>
              <p:grpSp>
                <p:nvGrpSpPr>
                  <p:cNvPr id="18" name="Grupo 17"/>
                  <p:cNvGrpSpPr/>
                  <p:nvPr userDrawn="1"/>
                </p:nvGrpSpPr>
                <p:grpSpPr>
                  <a:xfrm>
                    <a:off x="436805" y="6151568"/>
                    <a:ext cx="11002009" cy="606397"/>
                    <a:chOff x="-739562" y="6112491"/>
                    <a:chExt cx="11002009" cy="606397"/>
                  </a:xfrm>
                </p:grpSpPr>
                <p:grpSp>
                  <p:nvGrpSpPr>
                    <p:cNvPr id="7" name="Group 12"/>
                    <p:cNvGrpSpPr/>
                    <p:nvPr userDrawn="1"/>
                  </p:nvGrpSpPr>
                  <p:grpSpPr>
                    <a:xfrm>
                      <a:off x="-739562" y="6120842"/>
                      <a:ext cx="11002009" cy="554678"/>
                      <a:chOff x="-979810" y="-35606"/>
                      <a:chExt cx="8514674" cy="429768"/>
                    </a:xfrm>
                  </p:grpSpPr>
                  <p:grpSp>
                    <p:nvGrpSpPr>
                      <p:cNvPr id="8" name="Group 1026"/>
                      <p:cNvGrpSpPr/>
                      <p:nvPr userDrawn="1"/>
                    </p:nvGrpSpPr>
                    <p:grpSpPr>
                      <a:xfrm>
                        <a:off x="-451107" y="42363"/>
                        <a:ext cx="7985971" cy="301750"/>
                        <a:chOff x="-403374" y="41559"/>
                        <a:chExt cx="7596876" cy="291644"/>
                      </a:xfrm>
                    </p:grpSpPr>
                    <p:pic>
                      <p:nvPicPr>
                        <p:cNvPr id="11" name="Picture 1028"/>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8574" y="65915"/>
                          <a:ext cx="758999" cy="244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Imag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3374" y="78250"/>
                          <a:ext cx="1022742" cy="214524"/>
                        </a:xfrm>
                        <a:prstGeom prst="rect">
                          <a:avLst/>
                        </a:prstGeom>
                      </p:spPr>
                    </p:pic>
                    <p:pic>
                      <p:nvPicPr>
                        <p:cNvPr id="13" name="Image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773434" y="41559"/>
                          <a:ext cx="420068" cy="291644"/>
                        </a:xfrm>
                        <a:prstGeom prst="rect">
                          <a:avLst/>
                        </a:prstGeom>
                      </p:spPr>
                    </p:pic>
                  </p:grpSp>
                  <p:pic>
                    <p:nvPicPr>
                      <p:cNvPr id="9" name="Picture 1035" descr="SCOPS LOGO no bg"/>
                      <p:cNvPicPr>
                        <a:picLocks noChangeAspect="1"/>
                      </p:cNvPicPr>
                      <p:nvPr userDrawn="1"/>
                    </p:nvPicPr>
                    <p:blipFill>
                      <a:blip r:embed="rId7" cstate="print">
                        <a:extLst>
                          <a:ext uri="{28A0092B-C50C-407E-A947-70E740481C1C}">
                            <a14:useLocalDpi xmlns:a14="http://schemas.microsoft.com/office/drawing/2010/main" val="0"/>
                          </a:ext>
                        </a:extLst>
                      </a:blip>
                      <a:srcRect l="27852" t="28911" r="28763" b="24582"/>
                      <a:stretch>
                        <a:fillRect/>
                      </a:stretch>
                    </p:blipFill>
                    <p:spPr bwMode="auto">
                      <a:xfrm>
                        <a:off x="-979810" y="-35606"/>
                        <a:ext cx="401626" cy="429768"/>
                      </a:xfrm>
                      <a:prstGeom prst="rect">
                        <a:avLst/>
                      </a:prstGeom>
                      <a:noFill/>
                      <a:ln>
                        <a:noFill/>
                      </a:ln>
                    </p:spPr>
                  </p:pic>
                </p:grpSp>
                <p:pic>
                  <p:nvPicPr>
                    <p:cNvPr id="17" name="Imagen 1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775177" y="6112491"/>
                      <a:ext cx="1243953" cy="606397"/>
                    </a:xfrm>
                    <a:prstGeom prst="rect">
                      <a:avLst/>
                    </a:prstGeom>
                  </p:spPr>
                </p:pic>
              </p:grpSp>
              <p:pic>
                <p:nvPicPr>
                  <p:cNvPr id="5" name="Imagen 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050595" y="6311012"/>
                    <a:ext cx="1755556" cy="329379"/>
                  </a:xfrm>
                  <a:prstGeom prst="rect">
                    <a:avLst/>
                  </a:prstGeom>
                </p:spPr>
              </p:pic>
            </p:grpSp>
            <p:pic>
              <p:nvPicPr>
                <p:cNvPr id="19" name="Imagen 18"/>
                <p:cNvPicPr>
                  <a:picLocks noChangeAspect="1"/>
                </p:cNvPicPr>
                <p:nvPr userDrawn="1"/>
              </p:nvPicPr>
              <p:blipFill rotWithShape="1">
                <a:blip r:embed="rId10">
                  <a:extLst>
                    <a:ext uri="{28A0092B-C50C-407E-A947-70E740481C1C}">
                      <a14:useLocalDpi xmlns:a14="http://schemas.microsoft.com/office/drawing/2010/main" val="0"/>
                    </a:ext>
                  </a:extLst>
                </a:blip>
                <a:srcRect b="54927"/>
                <a:stretch/>
              </p:blipFill>
              <p:spPr>
                <a:xfrm>
                  <a:off x="4382678" y="6317148"/>
                  <a:ext cx="1514473" cy="165286"/>
                </a:xfrm>
                <a:prstGeom prst="rect">
                  <a:avLst/>
                </a:prstGeom>
              </p:spPr>
            </p:pic>
          </p:grpSp>
          <p:pic>
            <p:nvPicPr>
              <p:cNvPr id="23" name="Imagen 22"/>
              <p:cNvPicPr>
                <a:picLocks noChangeAspect="1"/>
              </p:cNvPicPr>
              <p:nvPr userDrawn="1"/>
            </p:nvPicPr>
            <p:blipFill rotWithShape="1">
              <a:blip r:embed="rId3">
                <a:extLst>
                  <a:ext uri="{28A0092B-C50C-407E-A947-70E740481C1C}">
                    <a14:useLocalDpi xmlns:a14="http://schemas.microsoft.com/office/drawing/2010/main" val="0"/>
                  </a:ext>
                </a:extLst>
              </a:blip>
              <a:srcRect t="42601"/>
              <a:stretch/>
            </p:blipFill>
            <p:spPr>
              <a:xfrm>
                <a:off x="4502738" y="6472238"/>
                <a:ext cx="1427289" cy="196832"/>
              </a:xfrm>
              <a:prstGeom prst="rect">
                <a:avLst/>
              </a:prstGeom>
            </p:spPr>
          </p:pic>
        </p:grpSp>
      </p:grpSp>
    </p:spTree>
    <p:extLst>
      <p:ext uri="{BB962C8B-B14F-4D97-AF65-F5344CB8AC3E}">
        <p14:creationId xmlns:p14="http://schemas.microsoft.com/office/powerpoint/2010/main" val="40646745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628650" y="588819"/>
            <a:ext cx="7886700" cy="679198"/>
          </a:xfrm>
        </p:spPr>
        <p:txBody>
          <a:bodyPr>
            <a:normAutofit/>
          </a:bodyPr>
          <a:lstStyle>
            <a:lvl1pPr>
              <a:defRPr sz="2700" b="1" baseline="0">
                <a:latin typeface="Arial" panose="020B0604020202020204" pitchFamily="34" charset="0"/>
                <a:cs typeface="Arial" panose="020B0604020202020204" pitchFamily="34" charset="0"/>
              </a:defRPr>
            </a:lvl1pPr>
          </a:lstStyle>
          <a:p>
            <a:r>
              <a:rPr lang="es-ES" dirty="0" err="1"/>
              <a:t>Table</a:t>
            </a:r>
            <a:r>
              <a:rPr lang="es-ES" dirty="0"/>
              <a:t> of </a:t>
            </a:r>
            <a:r>
              <a:rPr lang="es-ES" dirty="0" err="1"/>
              <a:t>content</a:t>
            </a:r>
            <a:endParaRPr lang="es-ES" dirty="0"/>
          </a:p>
        </p:txBody>
      </p:sp>
      <p:grpSp>
        <p:nvGrpSpPr>
          <p:cNvPr id="32" name="Grupo 31"/>
          <p:cNvGrpSpPr/>
          <p:nvPr userDrawn="1"/>
        </p:nvGrpSpPr>
        <p:grpSpPr>
          <a:xfrm>
            <a:off x="411610" y="4607815"/>
            <a:ext cx="8251507" cy="454798"/>
            <a:chOff x="548813" y="6143753"/>
            <a:chExt cx="11002009" cy="606397"/>
          </a:xfrm>
        </p:grpSpPr>
        <p:pic>
          <p:nvPicPr>
            <p:cNvPr id="33" name="Imagen 3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30229" y="6285259"/>
              <a:ext cx="1427289" cy="342920"/>
            </a:xfrm>
            <a:prstGeom prst="rect">
              <a:avLst/>
            </a:prstGeom>
          </p:spPr>
        </p:pic>
        <p:grpSp>
          <p:nvGrpSpPr>
            <p:cNvPr id="34" name="Grupo 33"/>
            <p:cNvGrpSpPr/>
            <p:nvPr userDrawn="1"/>
          </p:nvGrpSpPr>
          <p:grpSpPr>
            <a:xfrm>
              <a:off x="548813" y="6143753"/>
              <a:ext cx="11002009" cy="606397"/>
              <a:chOff x="548813" y="6143753"/>
              <a:chExt cx="11002009" cy="606397"/>
            </a:xfrm>
          </p:grpSpPr>
          <p:grpSp>
            <p:nvGrpSpPr>
              <p:cNvPr id="35" name="Grupo 34"/>
              <p:cNvGrpSpPr/>
              <p:nvPr userDrawn="1"/>
            </p:nvGrpSpPr>
            <p:grpSpPr>
              <a:xfrm>
                <a:off x="548813" y="6143753"/>
                <a:ext cx="11002009" cy="606397"/>
                <a:chOff x="436805" y="6151568"/>
                <a:chExt cx="11002009" cy="606397"/>
              </a:xfrm>
            </p:grpSpPr>
            <p:grpSp>
              <p:nvGrpSpPr>
                <p:cNvPr id="37" name="Grupo 36"/>
                <p:cNvGrpSpPr/>
                <p:nvPr userDrawn="1"/>
              </p:nvGrpSpPr>
              <p:grpSpPr>
                <a:xfrm>
                  <a:off x="436805" y="6151568"/>
                  <a:ext cx="11002009" cy="606397"/>
                  <a:chOff x="436805" y="6151568"/>
                  <a:chExt cx="11002009" cy="606397"/>
                </a:xfrm>
              </p:grpSpPr>
              <p:grpSp>
                <p:nvGrpSpPr>
                  <p:cNvPr id="39" name="Grupo 38"/>
                  <p:cNvGrpSpPr/>
                  <p:nvPr userDrawn="1"/>
                </p:nvGrpSpPr>
                <p:grpSpPr>
                  <a:xfrm>
                    <a:off x="436805" y="6151568"/>
                    <a:ext cx="11002009" cy="606397"/>
                    <a:chOff x="-739562" y="6112491"/>
                    <a:chExt cx="11002009" cy="606397"/>
                  </a:xfrm>
                </p:grpSpPr>
                <p:grpSp>
                  <p:nvGrpSpPr>
                    <p:cNvPr id="41" name="Group 12"/>
                    <p:cNvGrpSpPr/>
                    <p:nvPr userDrawn="1"/>
                  </p:nvGrpSpPr>
                  <p:grpSpPr>
                    <a:xfrm>
                      <a:off x="-739562" y="6120842"/>
                      <a:ext cx="11002009" cy="554678"/>
                      <a:chOff x="-979810" y="-35606"/>
                      <a:chExt cx="8514674" cy="429768"/>
                    </a:xfrm>
                  </p:grpSpPr>
                  <p:grpSp>
                    <p:nvGrpSpPr>
                      <p:cNvPr id="43" name="Group 1026"/>
                      <p:cNvGrpSpPr/>
                      <p:nvPr userDrawn="1"/>
                    </p:nvGrpSpPr>
                    <p:grpSpPr>
                      <a:xfrm>
                        <a:off x="-451107" y="42363"/>
                        <a:ext cx="7985971" cy="301750"/>
                        <a:chOff x="-403374" y="41559"/>
                        <a:chExt cx="7596876" cy="291644"/>
                      </a:xfrm>
                    </p:grpSpPr>
                    <p:pic>
                      <p:nvPicPr>
                        <p:cNvPr id="45" name="Picture 1028"/>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8574" y="65915"/>
                          <a:ext cx="758999" cy="244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Imag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3374" y="78250"/>
                          <a:ext cx="1022742" cy="214524"/>
                        </a:xfrm>
                        <a:prstGeom prst="rect">
                          <a:avLst/>
                        </a:prstGeom>
                      </p:spPr>
                    </p:pic>
                    <p:pic>
                      <p:nvPicPr>
                        <p:cNvPr id="47" name="Image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773434" y="41559"/>
                          <a:ext cx="420068" cy="291644"/>
                        </a:xfrm>
                        <a:prstGeom prst="rect">
                          <a:avLst/>
                        </a:prstGeom>
                      </p:spPr>
                    </p:pic>
                  </p:grpSp>
                  <p:pic>
                    <p:nvPicPr>
                      <p:cNvPr id="44" name="Picture 1035" descr="SCOPS LOGO no bg"/>
                      <p:cNvPicPr>
                        <a:picLocks noChangeAspect="1"/>
                      </p:cNvPicPr>
                      <p:nvPr userDrawn="1"/>
                    </p:nvPicPr>
                    <p:blipFill>
                      <a:blip r:embed="rId7" cstate="print">
                        <a:extLst>
                          <a:ext uri="{28A0092B-C50C-407E-A947-70E740481C1C}">
                            <a14:useLocalDpi xmlns:a14="http://schemas.microsoft.com/office/drawing/2010/main" val="0"/>
                          </a:ext>
                        </a:extLst>
                      </a:blip>
                      <a:srcRect l="27852" t="28911" r="28763" b="24582"/>
                      <a:stretch>
                        <a:fillRect/>
                      </a:stretch>
                    </p:blipFill>
                    <p:spPr bwMode="auto">
                      <a:xfrm>
                        <a:off x="-979810" y="-35606"/>
                        <a:ext cx="401626" cy="429768"/>
                      </a:xfrm>
                      <a:prstGeom prst="rect">
                        <a:avLst/>
                      </a:prstGeom>
                      <a:noFill/>
                      <a:ln>
                        <a:noFill/>
                      </a:ln>
                    </p:spPr>
                  </p:pic>
                </p:grpSp>
                <p:pic>
                  <p:nvPicPr>
                    <p:cNvPr id="42" name="Imagen 4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775177" y="6112491"/>
                      <a:ext cx="1243953" cy="606397"/>
                    </a:xfrm>
                    <a:prstGeom prst="rect">
                      <a:avLst/>
                    </a:prstGeom>
                  </p:spPr>
                </p:pic>
              </p:grpSp>
              <p:pic>
                <p:nvPicPr>
                  <p:cNvPr id="40" name="Imagen 3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050595" y="6311012"/>
                    <a:ext cx="1755556" cy="329379"/>
                  </a:xfrm>
                  <a:prstGeom prst="rect">
                    <a:avLst/>
                  </a:prstGeom>
                </p:spPr>
              </p:pic>
            </p:grpSp>
            <p:pic>
              <p:nvPicPr>
                <p:cNvPr id="38" name="Imagen 37"/>
                <p:cNvPicPr>
                  <a:picLocks noChangeAspect="1"/>
                </p:cNvPicPr>
                <p:nvPr userDrawn="1"/>
              </p:nvPicPr>
              <p:blipFill rotWithShape="1">
                <a:blip r:embed="rId10">
                  <a:extLst>
                    <a:ext uri="{28A0092B-C50C-407E-A947-70E740481C1C}">
                      <a14:useLocalDpi xmlns:a14="http://schemas.microsoft.com/office/drawing/2010/main" val="0"/>
                    </a:ext>
                  </a:extLst>
                </a:blip>
                <a:srcRect b="54927"/>
                <a:stretch/>
              </p:blipFill>
              <p:spPr>
                <a:xfrm>
                  <a:off x="4382678" y="6317148"/>
                  <a:ext cx="1514473" cy="165286"/>
                </a:xfrm>
                <a:prstGeom prst="rect">
                  <a:avLst/>
                </a:prstGeom>
              </p:spPr>
            </p:pic>
          </p:grpSp>
          <p:pic>
            <p:nvPicPr>
              <p:cNvPr id="36" name="Imagen 35"/>
              <p:cNvPicPr>
                <a:picLocks noChangeAspect="1"/>
              </p:cNvPicPr>
              <p:nvPr userDrawn="1"/>
            </p:nvPicPr>
            <p:blipFill rotWithShape="1">
              <a:blip r:embed="rId3">
                <a:extLst>
                  <a:ext uri="{28A0092B-C50C-407E-A947-70E740481C1C}">
                    <a14:useLocalDpi xmlns:a14="http://schemas.microsoft.com/office/drawing/2010/main" val="0"/>
                  </a:ext>
                </a:extLst>
              </a:blip>
              <a:srcRect t="42601"/>
              <a:stretch/>
            </p:blipFill>
            <p:spPr>
              <a:xfrm>
                <a:off x="4502738" y="6472238"/>
                <a:ext cx="1427289" cy="196832"/>
              </a:xfrm>
              <a:prstGeom prst="rect">
                <a:avLst/>
              </a:prstGeom>
            </p:spPr>
          </p:pic>
        </p:grpSp>
      </p:grpSp>
      <p:sp>
        <p:nvSpPr>
          <p:cNvPr id="48" name="Título 1"/>
          <p:cNvSpPr txBox="1">
            <a:spLocks/>
          </p:cNvSpPr>
          <p:nvPr userDrawn="1"/>
        </p:nvSpPr>
        <p:spPr>
          <a:xfrm>
            <a:off x="1503045" y="1268016"/>
            <a:ext cx="7012305" cy="679198"/>
          </a:xfrm>
          <a:prstGeom prst="rect">
            <a:avLst/>
          </a:prstGeom>
        </p:spPr>
        <p:txBody>
          <a:bodyPr vert="horz" lIns="68580" tIns="34290" rIns="68580" bIns="34290" rtlCol="0" anchor="ctr">
            <a:normAutofit/>
          </a:bodyPr>
          <a:lstStyle>
            <a:lvl1pPr>
              <a:lnSpc>
                <a:spcPct val="90000"/>
              </a:lnSpc>
              <a:spcBef>
                <a:spcPct val="0"/>
              </a:spcBef>
              <a:buNone/>
              <a:defRPr sz="3600" b="1" baseline="0">
                <a:latin typeface="Arial" panose="020B0604020202020204" pitchFamily="34" charset="0"/>
                <a:ea typeface="+mj-ea"/>
                <a:cs typeface="Arial" panose="020B0604020202020204" pitchFamily="34" charset="0"/>
              </a:defRPr>
            </a:lvl1pPr>
          </a:lstStyle>
          <a:p>
            <a:pPr lvl="0"/>
            <a:endParaRPr lang="es-ES" sz="2700" dirty="0"/>
          </a:p>
        </p:txBody>
      </p:sp>
      <p:sp>
        <p:nvSpPr>
          <p:cNvPr id="49" name="Título 1"/>
          <p:cNvSpPr txBox="1">
            <a:spLocks/>
          </p:cNvSpPr>
          <p:nvPr userDrawn="1"/>
        </p:nvSpPr>
        <p:spPr>
          <a:xfrm>
            <a:off x="1503045" y="2037432"/>
            <a:ext cx="7012305" cy="67919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endParaRPr lang="es-ES" sz="1500" dirty="0"/>
          </a:p>
        </p:txBody>
      </p:sp>
      <p:sp>
        <p:nvSpPr>
          <p:cNvPr id="50" name="Título 1"/>
          <p:cNvSpPr txBox="1">
            <a:spLocks/>
          </p:cNvSpPr>
          <p:nvPr userDrawn="1"/>
        </p:nvSpPr>
        <p:spPr>
          <a:xfrm>
            <a:off x="1503045" y="2806847"/>
            <a:ext cx="7012305" cy="67919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endParaRPr lang="es-ES" sz="2700" b="1" kern="1200" baseline="0" dirty="0">
              <a:solidFill>
                <a:schemeClr val="tx1"/>
              </a:solidFill>
              <a:latin typeface="Arial" panose="020B0604020202020204" pitchFamily="34" charset="0"/>
              <a:ea typeface="+mj-ea"/>
              <a:cs typeface="Arial" panose="020B0604020202020204" pitchFamily="34" charset="0"/>
            </a:endParaRPr>
          </a:p>
        </p:txBody>
      </p:sp>
      <p:sp>
        <p:nvSpPr>
          <p:cNvPr id="51" name="Título 1"/>
          <p:cNvSpPr txBox="1">
            <a:spLocks/>
          </p:cNvSpPr>
          <p:nvPr userDrawn="1"/>
        </p:nvSpPr>
        <p:spPr>
          <a:xfrm>
            <a:off x="1503045" y="3576261"/>
            <a:ext cx="7012305" cy="67919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endParaRPr lang="es-ES" sz="2700" b="1" kern="1200" baseline="0" dirty="0">
              <a:solidFill>
                <a:schemeClr val="tx1"/>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7714147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1" name="Grupo 20"/>
          <p:cNvGrpSpPr/>
          <p:nvPr userDrawn="1"/>
        </p:nvGrpSpPr>
        <p:grpSpPr>
          <a:xfrm>
            <a:off x="411610" y="4607815"/>
            <a:ext cx="8251507" cy="454798"/>
            <a:chOff x="548813" y="6143753"/>
            <a:chExt cx="11002009" cy="606397"/>
          </a:xfrm>
        </p:grpSpPr>
        <p:pic>
          <p:nvPicPr>
            <p:cNvPr id="22" name="Imagen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30229" y="6285259"/>
              <a:ext cx="1427289" cy="342920"/>
            </a:xfrm>
            <a:prstGeom prst="rect">
              <a:avLst/>
            </a:prstGeom>
          </p:spPr>
        </p:pic>
        <p:grpSp>
          <p:nvGrpSpPr>
            <p:cNvPr id="23" name="Grupo 22"/>
            <p:cNvGrpSpPr/>
            <p:nvPr userDrawn="1"/>
          </p:nvGrpSpPr>
          <p:grpSpPr>
            <a:xfrm>
              <a:off x="548813" y="6143753"/>
              <a:ext cx="11002009" cy="606397"/>
              <a:chOff x="548813" y="6143753"/>
              <a:chExt cx="11002009" cy="606397"/>
            </a:xfrm>
          </p:grpSpPr>
          <p:grpSp>
            <p:nvGrpSpPr>
              <p:cNvPr id="24" name="Grupo 23"/>
              <p:cNvGrpSpPr/>
              <p:nvPr userDrawn="1"/>
            </p:nvGrpSpPr>
            <p:grpSpPr>
              <a:xfrm>
                <a:off x="548813" y="6143753"/>
                <a:ext cx="11002009" cy="606397"/>
                <a:chOff x="436805" y="6151568"/>
                <a:chExt cx="11002009" cy="606397"/>
              </a:xfrm>
            </p:grpSpPr>
            <p:grpSp>
              <p:nvGrpSpPr>
                <p:cNvPr id="26" name="Grupo 25"/>
                <p:cNvGrpSpPr/>
                <p:nvPr userDrawn="1"/>
              </p:nvGrpSpPr>
              <p:grpSpPr>
                <a:xfrm>
                  <a:off x="436805" y="6151568"/>
                  <a:ext cx="11002009" cy="606397"/>
                  <a:chOff x="436805" y="6151568"/>
                  <a:chExt cx="11002009" cy="606397"/>
                </a:xfrm>
              </p:grpSpPr>
              <p:grpSp>
                <p:nvGrpSpPr>
                  <p:cNvPr id="28" name="Grupo 27"/>
                  <p:cNvGrpSpPr/>
                  <p:nvPr userDrawn="1"/>
                </p:nvGrpSpPr>
                <p:grpSpPr>
                  <a:xfrm>
                    <a:off x="436805" y="6151568"/>
                    <a:ext cx="11002009" cy="606397"/>
                    <a:chOff x="-739562" y="6112491"/>
                    <a:chExt cx="11002009" cy="606397"/>
                  </a:xfrm>
                </p:grpSpPr>
                <p:grpSp>
                  <p:nvGrpSpPr>
                    <p:cNvPr id="30" name="Group 12"/>
                    <p:cNvGrpSpPr/>
                    <p:nvPr userDrawn="1"/>
                  </p:nvGrpSpPr>
                  <p:grpSpPr>
                    <a:xfrm>
                      <a:off x="-739562" y="6120842"/>
                      <a:ext cx="11002009" cy="554678"/>
                      <a:chOff x="-979810" y="-35606"/>
                      <a:chExt cx="8514674" cy="429768"/>
                    </a:xfrm>
                  </p:grpSpPr>
                  <p:grpSp>
                    <p:nvGrpSpPr>
                      <p:cNvPr id="32" name="Group 1026"/>
                      <p:cNvGrpSpPr/>
                      <p:nvPr userDrawn="1"/>
                    </p:nvGrpSpPr>
                    <p:grpSpPr>
                      <a:xfrm>
                        <a:off x="-451107" y="42363"/>
                        <a:ext cx="7985971" cy="301750"/>
                        <a:chOff x="-403374" y="41559"/>
                        <a:chExt cx="7596876" cy="291644"/>
                      </a:xfrm>
                    </p:grpSpPr>
                    <p:pic>
                      <p:nvPicPr>
                        <p:cNvPr id="34" name="Picture 1028"/>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8574" y="65915"/>
                          <a:ext cx="758999" cy="244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Imag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3374" y="78250"/>
                          <a:ext cx="1022742" cy="214524"/>
                        </a:xfrm>
                        <a:prstGeom prst="rect">
                          <a:avLst/>
                        </a:prstGeom>
                      </p:spPr>
                    </p:pic>
                    <p:pic>
                      <p:nvPicPr>
                        <p:cNvPr id="36" name="Image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773434" y="41559"/>
                          <a:ext cx="420068" cy="291644"/>
                        </a:xfrm>
                        <a:prstGeom prst="rect">
                          <a:avLst/>
                        </a:prstGeom>
                      </p:spPr>
                    </p:pic>
                  </p:grpSp>
                  <p:pic>
                    <p:nvPicPr>
                      <p:cNvPr id="33" name="Picture 1035" descr="SCOPS LOGO no bg"/>
                      <p:cNvPicPr>
                        <a:picLocks noChangeAspect="1"/>
                      </p:cNvPicPr>
                      <p:nvPr userDrawn="1"/>
                    </p:nvPicPr>
                    <p:blipFill>
                      <a:blip r:embed="rId7" cstate="print">
                        <a:extLst>
                          <a:ext uri="{28A0092B-C50C-407E-A947-70E740481C1C}">
                            <a14:useLocalDpi xmlns:a14="http://schemas.microsoft.com/office/drawing/2010/main" val="0"/>
                          </a:ext>
                        </a:extLst>
                      </a:blip>
                      <a:srcRect l="27852" t="28911" r="28763" b="24582"/>
                      <a:stretch>
                        <a:fillRect/>
                      </a:stretch>
                    </p:blipFill>
                    <p:spPr bwMode="auto">
                      <a:xfrm>
                        <a:off x="-979810" y="-35606"/>
                        <a:ext cx="401626" cy="429768"/>
                      </a:xfrm>
                      <a:prstGeom prst="rect">
                        <a:avLst/>
                      </a:prstGeom>
                      <a:noFill/>
                      <a:ln>
                        <a:noFill/>
                      </a:ln>
                    </p:spPr>
                  </p:pic>
                </p:grpSp>
                <p:pic>
                  <p:nvPicPr>
                    <p:cNvPr id="31" name="Imagen 3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775177" y="6112491"/>
                      <a:ext cx="1243953" cy="606397"/>
                    </a:xfrm>
                    <a:prstGeom prst="rect">
                      <a:avLst/>
                    </a:prstGeom>
                  </p:spPr>
                </p:pic>
              </p:grpSp>
              <p:pic>
                <p:nvPicPr>
                  <p:cNvPr id="29" name="Imagen 2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050595" y="6311012"/>
                    <a:ext cx="1755556" cy="329379"/>
                  </a:xfrm>
                  <a:prstGeom prst="rect">
                    <a:avLst/>
                  </a:prstGeom>
                </p:spPr>
              </p:pic>
            </p:grpSp>
            <p:pic>
              <p:nvPicPr>
                <p:cNvPr id="27" name="Imagen 26"/>
                <p:cNvPicPr>
                  <a:picLocks noChangeAspect="1"/>
                </p:cNvPicPr>
                <p:nvPr userDrawn="1"/>
              </p:nvPicPr>
              <p:blipFill rotWithShape="1">
                <a:blip r:embed="rId10">
                  <a:extLst>
                    <a:ext uri="{28A0092B-C50C-407E-A947-70E740481C1C}">
                      <a14:useLocalDpi xmlns:a14="http://schemas.microsoft.com/office/drawing/2010/main" val="0"/>
                    </a:ext>
                  </a:extLst>
                </a:blip>
                <a:srcRect b="54927"/>
                <a:stretch/>
              </p:blipFill>
              <p:spPr>
                <a:xfrm>
                  <a:off x="4382678" y="6317148"/>
                  <a:ext cx="1514473" cy="165286"/>
                </a:xfrm>
                <a:prstGeom prst="rect">
                  <a:avLst/>
                </a:prstGeom>
              </p:spPr>
            </p:pic>
          </p:grpSp>
          <p:pic>
            <p:nvPicPr>
              <p:cNvPr id="25" name="Imagen 24"/>
              <p:cNvPicPr>
                <a:picLocks noChangeAspect="1"/>
              </p:cNvPicPr>
              <p:nvPr userDrawn="1"/>
            </p:nvPicPr>
            <p:blipFill rotWithShape="1">
              <a:blip r:embed="rId3">
                <a:extLst>
                  <a:ext uri="{28A0092B-C50C-407E-A947-70E740481C1C}">
                    <a14:useLocalDpi xmlns:a14="http://schemas.microsoft.com/office/drawing/2010/main" val="0"/>
                  </a:ext>
                </a:extLst>
              </a:blip>
              <a:srcRect t="42601"/>
              <a:stretch/>
            </p:blipFill>
            <p:spPr>
              <a:xfrm>
                <a:off x="4502738" y="6472238"/>
                <a:ext cx="1427289" cy="196832"/>
              </a:xfrm>
              <a:prstGeom prst="rect">
                <a:avLst/>
              </a:prstGeom>
            </p:spPr>
          </p:pic>
        </p:grpSp>
      </p:grpSp>
      <p:sp>
        <p:nvSpPr>
          <p:cNvPr id="39" name="Título 1"/>
          <p:cNvSpPr>
            <a:spLocks noGrp="1"/>
          </p:cNvSpPr>
          <p:nvPr>
            <p:ph type="title" hasCustomPrompt="1"/>
          </p:nvPr>
        </p:nvSpPr>
        <p:spPr>
          <a:xfrm>
            <a:off x="674370" y="588819"/>
            <a:ext cx="7840980" cy="679198"/>
          </a:xfrm>
        </p:spPr>
        <p:txBody>
          <a:bodyPr>
            <a:normAutofit/>
          </a:bodyPr>
          <a:lstStyle>
            <a:lvl1pPr>
              <a:defRPr sz="1800" b="1" baseline="0">
                <a:latin typeface="Arial" panose="020B0604020202020204" pitchFamily="34" charset="0"/>
                <a:cs typeface="Arial" panose="020B0604020202020204" pitchFamily="34" charset="0"/>
              </a:defRPr>
            </a:lvl1pPr>
          </a:lstStyle>
          <a:p>
            <a:r>
              <a:rPr lang="es-ES" dirty="0" err="1"/>
              <a:t>Title</a:t>
            </a:r>
            <a:endParaRPr lang="es-ES" dirty="0"/>
          </a:p>
        </p:txBody>
      </p:sp>
    </p:spTree>
    <p:extLst>
      <p:ext uri="{BB962C8B-B14F-4D97-AF65-F5344CB8AC3E}">
        <p14:creationId xmlns:p14="http://schemas.microsoft.com/office/powerpoint/2010/main" val="38916227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ZoneTexte 4">
            <a:extLst>
              <a:ext uri="{FF2B5EF4-FFF2-40B4-BE49-F238E27FC236}">
                <a16:creationId xmlns:a16="http://schemas.microsoft.com/office/drawing/2014/main" id="{A140A665-33BB-0A13-5C8D-474E28594527}"/>
              </a:ext>
            </a:extLst>
          </p:cNvPr>
          <p:cNvSpPr txBox="1"/>
          <p:nvPr userDrawn="1"/>
        </p:nvSpPr>
        <p:spPr>
          <a:xfrm>
            <a:off x="2087866" y="2241827"/>
            <a:ext cx="842371" cy="369332"/>
          </a:xfrm>
          <a:prstGeom prst="rect">
            <a:avLst/>
          </a:prstGeom>
          <a:noFill/>
        </p:spPr>
        <p:txBody>
          <a:bodyPr wrap="square" rtlCol="0">
            <a:spAutoFit/>
          </a:bodyPr>
          <a:lstStyle/>
          <a:p>
            <a:r>
              <a:rPr lang="fr-FR" sz="1800" dirty="0">
                <a:solidFill>
                  <a:schemeClr val="bg1"/>
                </a:solidFill>
                <a:latin typeface="Futura Medium" panose="020B0602020204020303" pitchFamily="34" charset="-79"/>
                <a:cs typeface="Futura Medium" panose="020B0602020204020303" pitchFamily="34" charset="-79"/>
              </a:rPr>
              <a:t>Photo</a:t>
            </a:r>
          </a:p>
        </p:txBody>
      </p:sp>
      <p:grpSp>
        <p:nvGrpSpPr>
          <p:cNvPr id="20" name="Grupo 19"/>
          <p:cNvGrpSpPr/>
          <p:nvPr userDrawn="1"/>
        </p:nvGrpSpPr>
        <p:grpSpPr>
          <a:xfrm>
            <a:off x="411610" y="4607815"/>
            <a:ext cx="8251507" cy="454798"/>
            <a:chOff x="548813" y="6143753"/>
            <a:chExt cx="11002009" cy="606397"/>
          </a:xfrm>
        </p:grpSpPr>
        <p:pic>
          <p:nvPicPr>
            <p:cNvPr id="21" name="Imagen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30229" y="6285259"/>
              <a:ext cx="1427289" cy="342920"/>
            </a:xfrm>
            <a:prstGeom prst="rect">
              <a:avLst/>
            </a:prstGeom>
          </p:spPr>
        </p:pic>
        <p:grpSp>
          <p:nvGrpSpPr>
            <p:cNvPr id="22" name="Grupo 21"/>
            <p:cNvGrpSpPr/>
            <p:nvPr userDrawn="1"/>
          </p:nvGrpSpPr>
          <p:grpSpPr>
            <a:xfrm>
              <a:off x="548813" y="6143753"/>
              <a:ext cx="11002009" cy="606397"/>
              <a:chOff x="548813" y="6143753"/>
              <a:chExt cx="11002009" cy="606397"/>
            </a:xfrm>
          </p:grpSpPr>
          <p:grpSp>
            <p:nvGrpSpPr>
              <p:cNvPr id="23" name="Grupo 22"/>
              <p:cNvGrpSpPr/>
              <p:nvPr userDrawn="1"/>
            </p:nvGrpSpPr>
            <p:grpSpPr>
              <a:xfrm>
                <a:off x="548813" y="6143753"/>
                <a:ext cx="11002009" cy="606397"/>
                <a:chOff x="436805" y="6151568"/>
                <a:chExt cx="11002009" cy="606397"/>
              </a:xfrm>
            </p:grpSpPr>
            <p:grpSp>
              <p:nvGrpSpPr>
                <p:cNvPr id="25" name="Grupo 24"/>
                <p:cNvGrpSpPr/>
                <p:nvPr userDrawn="1"/>
              </p:nvGrpSpPr>
              <p:grpSpPr>
                <a:xfrm>
                  <a:off x="436805" y="6151568"/>
                  <a:ext cx="11002009" cy="606397"/>
                  <a:chOff x="436805" y="6151568"/>
                  <a:chExt cx="11002009" cy="606397"/>
                </a:xfrm>
              </p:grpSpPr>
              <p:grpSp>
                <p:nvGrpSpPr>
                  <p:cNvPr id="27" name="Grupo 26"/>
                  <p:cNvGrpSpPr/>
                  <p:nvPr userDrawn="1"/>
                </p:nvGrpSpPr>
                <p:grpSpPr>
                  <a:xfrm>
                    <a:off x="436805" y="6151568"/>
                    <a:ext cx="11002009" cy="606397"/>
                    <a:chOff x="-739562" y="6112491"/>
                    <a:chExt cx="11002009" cy="606397"/>
                  </a:xfrm>
                </p:grpSpPr>
                <p:grpSp>
                  <p:nvGrpSpPr>
                    <p:cNvPr id="29" name="Group 12"/>
                    <p:cNvGrpSpPr/>
                    <p:nvPr userDrawn="1"/>
                  </p:nvGrpSpPr>
                  <p:grpSpPr>
                    <a:xfrm>
                      <a:off x="-739562" y="6120842"/>
                      <a:ext cx="11002009" cy="554678"/>
                      <a:chOff x="-979810" y="-35606"/>
                      <a:chExt cx="8514674" cy="429768"/>
                    </a:xfrm>
                  </p:grpSpPr>
                  <p:grpSp>
                    <p:nvGrpSpPr>
                      <p:cNvPr id="31" name="Group 1026"/>
                      <p:cNvGrpSpPr/>
                      <p:nvPr userDrawn="1"/>
                    </p:nvGrpSpPr>
                    <p:grpSpPr>
                      <a:xfrm>
                        <a:off x="-451107" y="42363"/>
                        <a:ext cx="7985971" cy="301750"/>
                        <a:chOff x="-403374" y="41559"/>
                        <a:chExt cx="7596876" cy="291644"/>
                      </a:xfrm>
                    </p:grpSpPr>
                    <p:pic>
                      <p:nvPicPr>
                        <p:cNvPr id="33" name="Picture 1028"/>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8574" y="65915"/>
                          <a:ext cx="758999" cy="244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Imag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3374" y="78250"/>
                          <a:ext cx="1022742" cy="214524"/>
                        </a:xfrm>
                        <a:prstGeom prst="rect">
                          <a:avLst/>
                        </a:prstGeom>
                      </p:spPr>
                    </p:pic>
                    <p:pic>
                      <p:nvPicPr>
                        <p:cNvPr id="35" name="Image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773434" y="41559"/>
                          <a:ext cx="420068" cy="291644"/>
                        </a:xfrm>
                        <a:prstGeom prst="rect">
                          <a:avLst/>
                        </a:prstGeom>
                      </p:spPr>
                    </p:pic>
                  </p:grpSp>
                  <p:pic>
                    <p:nvPicPr>
                      <p:cNvPr id="32" name="Picture 1035" descr="SCOPS LOGO no bg"/>
                      <p:cNvPicPr>
                        <a:picLocks noChangeAspect="1"/>
                      </p:cNvPicPr>
                      <p:nvPr userDrawn="1"/>
                    </p:nvPicPr>
                    <p:blipFill>
                      <a:blip r:embed="rId7" cstate="print">
                        <a:extLst>
                          <a:ext uri="{28A0092B-C50C-407E-A947-70E740481C1C}">
                            <a14:useLocalDpi xmlns:a14="http://schemas.microsoft.com/office/drawing/2010/main" val="0"/>
                          </a:ext>
                        </a:extLst>
                      </a:blip>
                      <a:srcRect l="27852" t="28911" r="28763" b="24582"/>
                      <a:stretch>
                        <a:fillRect/>
                      </a:stretch>
                    </p:blipFill>
                    <p:spPr bwMode="auto">
                      <a:xfrm>
                        <a:off x="-979810" y="-35606"/>
                        <a:ext cx="401626" cy="429768"/>
                      </a:xfrm>
                      <a:prstGeom prst="rect">
                        <a:avLst/>
                      </a:prstGeom>
                      <a:noFill/>
                      <a:ln>
                        <a:noFill/>
                      </a:ln>
                    </p:spPr>
                  </p:pic>
                </p:grpSp>
                <p:pic>
                  <p:nvPicPr>
                    <p:cNvPr id="30" name="Imagen 2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775177" y="6112491"/>
                      <a:ext cx="1243953" cy="606397"/>
                    </a:xfrm>
                    <a:prstGeom prst="rect">
                      <a:avLst/>
                    </a:prstGeom>
                  </p:spPr>
                </p:pic>
              </p:grpSp>
              <p:pic>
                <p:nvPicPr>
                  <p:cNvPr id="28" name="Imagen 2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050595" y="6311012"/>
                    <a:ext cx="1755556" cy="329379"/>
                  </a:xfrm>
                  <a:prstGeom prst="rect">
                    <a:avLst/>
                  </a:prstGeom>
                </p:spPr>
              </p:pic>
            </p:grpSp>
            <p:pic>
              <p:nvPicPr>
                <p:cNvPr id="26" name="Imagen 25"/>
                <p:cNvPicPr>
                  <a:picLocks noChangeAspect="1"/>
                </p:cNvPicPr>
                <p:nvPr userDrawn="1"/>
              </p:nvPicPr>
              <p:blipFill rotWithShape="1">
                <a:blip r:embed="rId10">
                  <a:extLst>
                    <a:ext uri="{28A0092B-C50C-407E-A947-70E740481C1C}">
                      <a14:useLocalDpi xmlns:a14="http://schemas.microsoft.com/office/drawing/2010/main" val="0"/>
                    </a:ext>
                  </a:extLst>
                </a:blip>
                <a:srcRect b="54927"/>
                <a:stretch/>
              </p:blipFill>
              <p:spPr>
                <a:xfrm>
                  <a:off x="4382678" y="6317148"/>
                  <a:ext cx="1514473" cy="165286"/>
                </a:xfrm>
                <a:prstGeom prst="rect">
                  <a:avLst/>
                </a:prstGeom>
              </p:spPr>
            </p:pic>
          </p:grpSp>
          <p:pic>
            <p:nvPicPr>
              <p:cNvPr id="24" name="Imagen 23"/>
              <p:cNvPicPr>
                <a:picLocks noChangeAspect="1"/>
              </p:cNvPicPr>
              <p:nvPr userDrawn="1"/>
            </p:nvPicPr>
            <p:blipFill rotWithShape="1">
              <a:blip r:embed="rId3">
                <a:extLst>
                  <a:ext uri="{28A0092B-C50C-407E-A947-70E740481C1C}">
                    <a14:useLocalDpi xmlns:a14="http://schemas.microsoft.com/office/drawing/2010/main" val="0"/>
                  </a:ext>
                </a:extLst>
              </a:blip>
              <a:srcRect t="42601"/>
              <a:stretch/>
            </p:blipFill>
            <p:spPr>
              <a:xfrm>
                <a:off x="4502738" y="6472238"/>
                <a:ext cx="1427289" cy="196832"/>
              </a:xfrm>
              <a:prstGeom prst="rect">
                <a:avLst/>
              </a:prstGeom>
            </p:spPr>
          </p:pic>
        </p:grpSp>
      </p:grpSp>
      <p:sp>
        <p:nvSpPr>
          <p:cNvPr id="36" name="Título 1"/>
          <p:cNvSpPr>
            <a:spLocks noGrp="1"/>
          </p:cNvSpPr>
          <p:nvPr>
            <p:ph type="title" hasCustomPrompt="1"/>
          </p:nvPr>
        </p:nvSpPr>
        <p:spPr>
          <a:xfrm>
            <a:off x="674370" y="588819"/>
            <a:ext cx="7772400" cy="679198"/>
          </a:xfrm>
        </p:spPr>
        <p:txBody>
          <a:bodyPr>
            <a:normAutofit/>
          </a:bodyPr>
          <a:lstStyle>
            <a:lvl1pPr>
              <a:defRPr sz="2700" b="1" baseline="0">
                <a:latin typeface="Arial" panose="020B0604020202020204" pitchFamily="34" charset="0"/>
                <a:cs typeface="Arial" panose="020B0604020202020204" pitchFamily="34" charset="0"/>
              </a:defRPr>
            </a:lvl1pPr>
          </a:lstStyle>
          <a:p>
            <a:r>
              <a:rPr lang="es-ES" dirty="0" err="1"/>
              <a:t>Title</a:t>
            </a:r>
            <a:endParaRPr lang="es-ES" dirty="0"/>
          </a:p>
        </p:txBody>
      </p:sp>
    </p:spTree>
    <p:extLst>
      <p:ext uri="{BB962C8B-B14F-4D97-AF65-F5344CB8AC3E}">
        <p14:creationId xmlns:p14="http://schemas.microsoft.com/office/powerpoint/2010/main" val="3374701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et contenu img2">
    <p:spTree>
      <p:nvGrpSpPr>
        <p:cNvPr id="1" name=""/>
        <p:cNvGrpSpPr/>
        <p:nvPr/>
      </p:nvGrpSpPr>
      <p:grpSpPr>
        <a:xfrm>
          <a:off x="0" y="0"/>
          <a:ext cx="0" cy="0"/>
          <a:chOff x="0" y="0"/>
          <a:chExt cx="0" cy="0"/>
        </a:xfrm>
      </p:grpSpPr>
      <p:cxnSp>
        <p:nvCxnSpPr>
          <p:cNvPr id="7" name="Connecteur droit 24"/>
          <p:cNvCxnSpPr>
            <a:cxnSpLocks/>
          </p:cNvCxnSpPr>
          <p:nvPr userDrawn="1"/>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sp>
        <p:nvSpPr>
          <p:cNvPr id="5" name="Espace réservé pour une image  4"/>
          <p:cNvSpPr>
            <a:spLocks noGrp="1"/>
          </p:cNvSpPr>
          <p:nvPr>
            <p:ph type="pic" sz="quarter" idx="19"/>
          </p:nvPr>
        </p:nvSpPr>
        <p:spPr>
          <a:xfrm>
            <a:off x="5408615" y="0"/>
            <a:ext cx="3735387" cy="4716000"/>
          </a:xfrm>
          <a:prstGeom prst="rect">
            <a:avLst/>
          </a:prstGeom>
        </p:spPr>
        <p:txBody>
          <a:bodyPr anchor="ctr" anchorCtr="0"/>
          <a:lstStyle>
            <a:lvl1pPr marL="0" indent="0" algn="ctr">
              <a:buFontTx/>
              <a:buNone/>
              <a:defRPr sz="1200"/>
            </a:lvl1pPr>
          </a:lstStyle>
          <a:p>
            <a:pPr lvl="0"/>
            <a:r>
              <a:rPr lang="es-ES" noProof="0"/>
              <a:t>Haga clic en el icono para agregar una imagen</a:t>
            </a:r>
            <a:endParaRPr lang="fr-FR" noProof="0" dirty="0"/>
          </a:p>
        </p:txBody>
      </p:sp>
      <p:sp>
        <p:nvSpPr>
          <p:cNvPr id="2" name="Title 1"/>
          <p:cNvSpPr>
            <a:spLocks noGrp="1"/>
          </p:cNvSpPr>
          <p:nvPr>
            <p:ph type="title"/>
          </p:nvPr>
        </p:nvSpPr>
        <p:spPr>
          <a:xfrm>
            <a:off x="419329" y="174692"/>
            <a:ext cx="4642922" cy="369332"/>
          </a:xfrm>
          <a:prstGeom prst="rect">
            <a:avLst/>
          </a:prstGeom>
        </p:spPr>
        <p:txBody>
          <a:bodyPr/>
          <a:lstStyle/>
          <a:p>
            <a:r>
              <a:rPr lang="es-ES"/>
              <a:t>Haga clic para modificar el estilo de título del patrón</a:t>
            </a:r>
            <a:endParaRPr lang="en-US" dirty="0"/>
          </a:p>
        </p:txBody>
      </p:sp>
      <p:sp>
        <p:nvSpPr>
          <p:cNvPr id="20" name="Content Placeholder 2"/>
          <p:cNvSpPr>
            <a:spLocks noGrp="1"/>
          </p:cNvSpPr>
          <p:nvPr>
            <p:ph idx="14"/>
          </p:nvPr>
        </p:nvSpPr>
        <p:spPr>
          <a:xfrm>
            <a:off x="528811" y="2046758"/>
            <a:ext cx="997027" cy="288819"/>
          </a:xfrm>
          <a:prstGeom prst="rect">
            <a:avLst/>
          </a:prstGeom>
          <a:ln w="19050">
            <a:solidFill>
              <a:schemeClr val="accent1"/>
            </a:solidFill>
          </a:ln>
        </p:spPr>
        <p:txBody>
          <a:bodyPr wrap="square" lIns="0" rIns="0" anchor="ctr" anchorCtr="0">
            <a:noAutofit/>
          </a:bodyPr>
          <a:lstStyle>
            <a:lvl1pPr marL="0" indent="0" algn="ctr">
              <a:buFontTx/>
              <a:buNone/>
              <a:defRPr sz="1000" cap="all" baseline="0">
                <a:solidFill>
                  <a:schemeClr val="accent1"/>
                </a:solidFill>
              </a:defRPr>
            </a:lvl1pPr>
          </a:lstStyle>
          <a:p>
            <a:pPr lvl="0"/>
            <a:r>
              <a:rPr lang="es-ES"/>
              <a:t>Haga clic para modificar el estilo de texto del patrón</a:t>
            </a:r>
          </a:p>
        </p:txBody>
      </p:sp>
      <p:sp>
        <p:nvSpPr>
          <p:cNvPr id="23" name="Content Placeholder 2"/>
          <p:cNvSpPr>
            <a:spLocks noGrp="1"/>
          </p:cNvSpPr>
          <p:nvPr>
            <p:ph idx="16"/>
          </p:nvPr>
        </p:nvSpPr>
        <p:spPr>
          <a:xfrm>
            <a:off x="419329" y="2498447"/>
            <a:ext cx="4649676" cy="256160"/>
          </a:xfrm>
          <a:prstGeom prst="rect">
            <a:avLst/>
          </a:prstGeom>
        </p:spPr>
        <p:txBody>
          <a:bodyPr wrap="square">
            <a:spAutoFit/>
          </a:bodyPr>
          <a:lstStyle>
            <a:lvl1pPr marL="0" indent="0">
              <a:lnSpc>
                <a:spcPts val="1400"/>
              </a:lnSpc>
              <a:spcBef>
                <a:spcPts val="0"/>
              </a:spcBef>
              <a:buFontTx/>
              <a:buNone/>
              <a:defRPr sz="1000" cap="none" baseline="0">
                <a:solidFill>
                  <a:schemeClr val="accent4">
                    <a:lumMod val="50000"/>
                  </a:schemeClr>
                </a:solidFill>
              </a:defRPr>
            </a:lvl1pPr>
          </a:lstStyle>
          <a:p>
            <a:pPr lvl="0"/>
            <a:r>
              <a:rPr lang="es-ES"/>
              <a:t>Haga clic para modificar el estilo de texto del patrón</a:t>
            </a:r>
          </a:p>
        </p:txBody>
      </p:sp>
      <p:sp>
        <p:nvSpPr>
          <p:cNvPr id="17" name="Espace réservé du texte 11"/>
          <p:cNvSpPr>
            <a:spLocks noGrp="1"/>
          </p:cNvSpPr>
          <p:nvPr>
            <p:ph type="body" sz="quarter" idx="10"/>
          </p:nvPr>
        </p:nvSpPr>
        <p:spPr>
          <a:xfrm>
            <a:off x="415926" y="787400"/>
            <a:ext cx="4649296" cy="115223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fr-FR" dirty="0"/>
          </a:p>
        </p:txBody>
      </p:sp>
      <p:sp>
        <p:nvSpPr>
          <p:cNvPr id="8" name="Slide Number Placeholder 5"/>
          <p:cNvSpPr>
            <a:spLocks noGrp="1"/>
          </p:cNvSpPr>
          <p:nvPr>
            <p:ph type="sldNum" sz="quarter" idx="20"/>
          </p:nvPr>
        </p:nvSpPr>
        <p:spPr>
          <a:xfrm>
            <a:off x="4763" y="4800600"/>
            <a:ext cx="582612" cy="274638"/>
          </a:xfrm>
          <a:prstGeom prst="rect">
            <a:avLst/>
          </a:prstGeom>
        </p:spPr>
        <p:txBody>
          <a:bodyPr/>
          <a:lstStyle>
            <a:lvl1pPr algn="l">
              <a:defRPr sz="900">
                <a:solidFill>
                  <a:schemeClr val="accent5">
                    <a:lumMod val="50000"/>
                  </a:schemeClr>
                </a:solidFill>
              </a:defRPr>
            </a:lvl1pPr>
          </a:lstStyle>
          <a:p>
            <a:pPr>
              <a:defRPr/>
            </a:pPr>
            <a:r>
              <a:rPr lang="fr-FR"/>
              <a:t>///</a:t>
            </a:r>
            <a:r>
              <a:rPr lang="fr-FR" sz="1000"/>
              <a:t> </a:t>
            </a:r>
            <a:fld id="{B2E8B50B-4B18-49C7-9E33-28CBA6CE5CD8}" type="slidenum">
              <a:rPr lang="fr-FR" sz="1000" smtClean="0"/>
              <a:pPr>
                <a:defRPr/>
              </a:pPr>
              <a:t>‹N°›</a:t>
            </a:fld>
            <a:endParaRPr lang="fr-FR" sz="1000"/>
          </a:p>
        </p:txBody>
      </p:sp>
      <p:sp>
        <p:nvSpPr>
          <p:cNvPr id="9" name="Espace réservé du pied de page 3"/>
          <p:cNvSpPr>
            <a:spLocks noGrp="1"/>
          </p:cNvSpPr>
          <p:nvPr>
            <p:ph type="ftr" sz="quarter" idx="21"/>
          </p:nvPr>
        </p:nvSpPr>
        <p:spPr>
          <a:xfrm>
            <a:off x="679450" y="4846638"/>
            <a:ext cx="2093913" cy="169862"/>
          </a:xfrm>
          <a:prstGeom prst="rect">
            <a:avLst/>
          </a:prstGeom>
        </p:spPr>
        <p:txBody>
          <a:bodyPr/>
          <a:lstStyle>
            <a:lvl1pPr algn="l">
              <a:defRPr sz="500">
                <a:solidFill>
                  <a:schemeClr val="accent5">
                    <a:lumMod val="50000"/>
                  </a:schemeClr>
                </a:solidFill>
              </a:defRPr>
            </a:lvl1pPr>
          </a:lstStyle>
          <a:p>
            <a:pPr>
              <a:defRPr/>
            </a:pPr>
            <a:r>
              <a:rPr lang="fr-FR"/>
              <a:t>xxxxx</a:t>
            </a:r>
          </a:p>
        </p:txBody>
      </p:sp>
      <p:sp>
        <p:nvSpPr>
          <p:cNvPr id="10" name="Espace réservé de la date 4"/>
          <p:cNvSpPr>
            <a:spLocks noGrp="1"/>
          </p:cNvSpPr>
          <p:nvPr>
            <p:ph type="dt" sz="half" idx="22"/>
          </p:nvPr>
        </p:nvSpPr>
        <p:spPr>
          <a:xfrm>
            <a:off x="717550" y="4733925"/>
            <a:ext cx="2057400" cy="169863"/>
          </a:xfrm>
          <a:prstGeom prst="rect">
            <a:avLst/>
          </a:prstGeom>
        </p:spPr>
        <p:txBody>
          <a:bodyPr/>
          <a:lstStyle>
            <a:lvl1pPr algn="l">
              <a:defRPr sz="500">
                <a:solidFill>
                  <a:schemeClr val="accent5">
                    <a:lumMod val="50000"/>
                  </a:schemeClr>
                </a:solidFill>
              </a:defRPr>
            </a:lvl1pPr>
          </a:lstStyle>
          <a:p>
            <a:pPr>
              <a:defRPr/>
            </a:pPr>
            <a:fld id="{D5361E47-7696-4B01-A466-0B4F76236DB6}" type="datetime1">
              <a:rPr lang="fr-FR"/>
              <a:pPr>
                <a:defRPr/>
              </a:pPr>
              <a:t>15/06/2025</a:t>
            </a:fld>
            <a:endParaRPr lang="fr-FR" dirty="0"/>
          </a:p>
        </p:txBody>
      </p:sp>
    </p:spTree>
    <p:extLst>
      <p:ext uri="{BB962C8B-B14F-4D97-AF65-F5344CB8AC3E}">
        <p14:creationId xmlns:p14="http://schemas.microsoft.com/office/powerpoint/2010/main" val="23036470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6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ZoneTexte 4">
            <a:extLst>
              <a:ext uri="{FF2B5EF4-FFF2-40B4-BE49-F238E27FC236}">
                <a16:creationId xmlns:a16="http://schemas.microsoft.com/office/drawing/2014/main" id="{A140A665-33BB-0A13-5C8D-474E28594527}"/>
              </a:ext>
            </a:extLst>
          </p:cNvPr>
          <p:cNvSpPr txBox="1"/>
          <p:nvPr userDrawn="1"/>
        </p:nvSpPr>
        <p:spPr>
          <a:xfrm>
            <a:off x="2087866" y="2241827"/>
            <a:ext cx="842371" cy="369332"/>
          </a:xfrm>
          <a:prstGeom prst="rect">
            <a:avLst/>
          </a:prstGeom>
          <a:noFill/>
        </p:spPr>
        <p:txBody>
          <a:bodyPr wrap="square" rtlCol="0">
            <a:spAutoFit/>
          </a:bodyPr>
          <a:lstStyle/>
          <a:p>
            <a:r>
              <a:rPr lang="fr-FR" sz="1800" dirty="0">
                <a:solidFill>
                  <a:schemeClr val="bg1"/>
                </a:solidFill>
                <a:latin typeface="Futura Medium" panose="020B0602020204020303" pitchFamily="34" charset="-79"/>
                <a:cs typeface="Futura Medium" panose="020B0602020204020303" pitchFamily="34" charset="-79"/>
              </a:rPr>
              <a:t>Photo</a:t>
            </a:r>
          </a:p>
        </p:txBody>
      </p:sp>
      <p:sp>
        <p:nvSpPr>
          <p:cNvPr id="18" name="ZoneTexte 3">
            <a:extLst>
              <a:ext uri="{FF2B5EF4-FFF2-40B4-BE49-F238E27FC236}">
                <a16:creationId xmlns:a16="http://schemas.microsoft.com/office/drawing/2014/main" id="{3D10D665-2B67-1FA5-1625-5CC5C08DC246}"/>
              </a:ext>
            </a:extLst>
          </p:cNvPr>
          <p:cNvSpPr txBox="1"/>
          <p:nvPr userDrawn="1"/>
        </p:nvSpPr>
        <p:spPr>
          <a:xfrm>
            <a:off x="608894" y="595142"/>
            <a:ext cx="7626288" cy="369332"/>
          </a:xfrm>
          <a:prstGeom prst="rect">
            <a:avLst/>
          </a:prstGeom>
          <a:noFill/>
        </p:spPr>
        <p:txBody>
          <a:bodyPr wrap="square" rtlCol="0">
            <a:spAutoFit/>
          </a:bodyPr>
          <a:lstStyle/>
          <a:p>
            <a:r>
              <a:rPr lang="fr-FR" sz="1800" b="1" dirty="0">
                <a:solidFill>
                  <a:srgbClr val="04042A"/>
                </a:solidFill>
                <a:latin typeface="Arial" panose="020B0604020202020204" pitchFamily="34" charset="0"/>
                <a:cs typeface="Arial" panose="020B0604020202020204" pitchFamily="34" charset="0"/>
              </a:rPr>
              <a:t>3. </a:t>
            </a:r>
            <a:r>
              <a:rPr lang="fr-FR" sz="1800" b="1" dirty="0" err="1">
                <a:solidFill>
                  <a:srgbClr val="04042A"/>
                </a:solidFill>
                <a:latin typeface="Arial" panose="020B0604020202020204" pitchFamily="34" charset="0"/>
                <a:cs typeface="Arial" panose="020B0604020202020204" pitchFamily="34" charset="0"/>
              </a:rPr>
              <a:t>Deliverables</a:t>
            </a:r>
            <a:endParaRPr lang="fr-FR" sz="1800" b="1" dirty="0">
              <a:solidFill>
                <a:srgbClr val="04042A"/>
              </a:solidFill>
              <a:latin typeface="Arial" panose="020B0604020202020204" pitchFamily="34" charset="0"/>
              <a:cs typeface="Arial" panose="020B0604020202020204" pitchFamily="34" charset="0"/>
            </a:endParaRPr>
          </a:p>
        </p:txBody>
      </p:sp>
      <p:grpSp>
        <p:nvGrpSpPr>
          <p:cNvPr id="20" name="Grupo 19"/>
          <p:cNvGrpSpPr/>
          <p:nvPr userDrawn="1"/>
        </p:nvGrpSpPr>
        <p:grpSpPr>
          <a:xfrm>
            <a:off x="411610" y="4607815"/>
            <a:ext cx="8251507" cy="454798"/>
            <a:chOff x="548813" y="6143753"/>
            <a:chExt cx="11002009" cy="606397"/>
          </a:xfrm>
        </p:grpSpPr>
        <p:pic>
          <p:nvPicPr>
            <p:cNvPr id="21" name="Imagen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30229" y="6285259"/>
              <a:ext cx="1427289" cy="342920"/>
            </a:xfrm>
            <a:prstGeom prst="rect">
              <a:avLst/>
            </a:prstGeom>
          </p:spPr>
        </p:pic>
        <p:grpSp>
          <p:nvGrpSpPr>
            <p:cNvPr id="22" name="Grupo 21"/>
            <p:cNvGrpSpPr/>
            <p:nvPr userDrawn="1"/>
          </p:nvGrpSpPr>
          <p:grpSpPr>
            <a:xfrm>
              <a:off x="548813" y="6143753"/>
              <a:ext cx="11002009" cy="606397"/>
              <a:chOff x="548813" y="6143753"/>
              <a:chExt cx="11002009" cy="606397"/>
            </a:xfrm>
          </p:grpSpPr>
          <p:grpSp>
            <p:nvGrpSpPr>
              <p:cNvPr id="23" name="Grupo 22"/>
              <p:cNvGrpSpPr/>
              <p:nvPr userDrawn="1"/>
            </p:nvGrpSpPr>
            <p:grpSpPr>
              <a:xfrm>
                <a:off x="548813" y="6143753"/>
                <a:ext cx="11002009" cy="606397"/>
                <a:chOff x="436805" y="6151568"/>
                <a:chExt cx="11002009" cy="606397"/>
              </a:xfrm>
            </p:grpSpPr>
            <p:grpSp>
              <p:nvGrpSpPr>
                <p:cNvPr id="25" name="Grupo 24"/>
                <p:cNvGrpSpPr/>
                <p:nvPr userDrawn="1"/>
              </p:nvGrpSpPr>
              <p:grpSpPr>
                <a:xfrm>
                  <a:off x="436805" y="6151568"/>
                  <a:ext cx="11002009" cy="606397"/>
                  <a:chOff x="436805" y="6151568"/>
                  <a:chExt cx="11002009" cy="606397"/>
                </a:xfrm>
              </p:grpSpPr>
              <p:grpSp>
                <p:nvGrpSpPr>
                  <p:cNvPr id="27" name="Grupo 26"/>
                  <p:cNvGrpSpPr/>
                  <p:nvPr userDrawn="1"/>
                </p:nvGrpSpPr>
                <p:grpSpPr>
                  <a:xfrm>
                    <a:off x="436805" y="6151568"/>
                    <a:ext cx="11002009" cy="606397"/>
                    <a:chOff x="-739562" y="6112491"/>
                    <a:chExt cx="11002009" cy="606397"/>
                  </a:xfrm>
                </p:grpSpPr>
                <p:grpSp>
                  <p:nvGrpSpPr>
                    <p:cNvPr id="29" name="Group 12"/>
                    <p:cNvGrpSpPr/>
                    <p:nvPr userDrawn="1"/>
                  </p:nvGrpSpPr>
                  <p:grpSpPr>
                    <a:xfrm>
                      <a:off x="-739562" y="6120842"/>
                      <a:ext cx="11002009" cy="554678"/>
                      <a:chOff x="-979810" y="-35606"/>
                      <a:chExt cx="8514674" cy="429768"/>
                    </a:xfrm>
                  </p:grpSpPr>
                  <p:grpSp>
                    <p:nvGrpSpPr>
                      <p:cNvPr id="31" name="Group 1026"/>
                      <p:cNvGrpSpPr/>
                      <p:nvPr userDrawn="1"/>
                    </p:nvGrpSpPr>
                    <p:grpSpPr>
                      <a:xfrm>
                        <a:off x="-451107" y="42363"/>
                        <a:ext cx="7985971" cy="301750"/>
                        <a:chOff x="-403374" y="41559"/>
                        <a:chExt cx="7596876" cy="291644"/>
                      </a:xfrm>
                    </p:grpSpPr>
                    <p:pic>
                      <p:nvPicPr>
                        <p:cNvPr id="33" name="Picture 1028"/>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8574" y="65915"/>
                          <a:ext cx="758999" cy="244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Imag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3374" y="78250"/>
                          <a:ext cx="1022742" cy="214524"/>
                        </a:xfrm>
                        <a:prstGeom prst="rect">
                          <a:avLst/>
                        </a:prstGeom>
                      </p:spPr>
                    </p:pic>
                    <p:pic>
                      <p:nvPicPr>
                        <p:cNvPr id="35" name="Image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773434" y="41559"/>
                          <a:ext cx="420068" cy="291644"/>
                        </a:xfrm>
                        <a:prstGeom prst="rect">
                          <a:avLst/>
                        </a:prstGeom>
                      </p:spPr>
                    </p:pic>
                  </p:grpSp>
                  <p:pic>
                    <p:nvPicPr>
                      <p:cNvPr id="32" name="Picture 1035" descr="SCOPS LOGO no bg"/>
                      <p:cNvPicPr>
                        <a:picLocks noChangeAspect="1"/>
                      </p:cNvPicPr>
                      <p:nvPr userDrawn="1"/>
                    </p:nvPicPr>
                    <p:blipFill>
                      <a:blip r:embed="rId7" cstate="print">
                        <a:extLst>
                          <a:ext uri="{28A0092B-C50C-407E-A947-70E740481C1C}">
                            <a14:useLocalDpi xmlns:a14="http://schemas.microsoft.com/office/drawing/2010/main" val="0"/>
                          </a:ext>
                        </a:extLst>
                      </a:blip>
                      <a:srcRect l="27852" t="28911" r="28763" b="24582"/>
                      <a:stretch>
                        <a:fillRect/>
                      </a:stretch>
                    </p:blipFill>
                    <p:spPr bwMode="auto">
                      <a:xfrm>
                        <a:off x="-979810" y="-35606"/>
                        <a:ext cx="401626" cy="429768"/>
                      </a:xfrm>
                      <a:prstGeom prst="rect">
                        <a:avLst/>
                      </a:prstGeom>
                      <a:noFill/>
                      <a:ln>
                        <a:noFill/>
                      </a:ln>
                    </p:spPr>
                  </p:pic>
                </p:grpSp>
                <p:pic>
                  <p:nvPicPr>
                    <p:cNvPr id="30" name="Imagen 2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775177" y="6112491"/>
                      <a:ext cx="1243953" cy="606397"/>
                    </a:xfrm>
                    <a:prstGeom prst="rect">
                      <a:avLst/>
                    </a:prstGeom>
                  </p:spPr>
                </p:pic>
              </p:grpSp>
              <p:pic>
                <p:nvPicPr>
                  <p:cNvPr id="28" name="Imagen 2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050595" y="6311012"/>
                    <a:ext cx="1755556" cy="329379"/>
                  </a:xfrm>
                  <a:prstGeom prst="rect">
                    <a:avLst/>
                  </a:prstGeom>
                </p:spPr>
              </p:pic>
            </p:grpSp>
            <p:pic>
              <p:nvPicPr>
                <p:cNvPr id="26" name="Imagen 25"/>
                <p:cNvPicPr>
                  <a:picLocks noChangeAspect="1"/>
                </p:cNvPicPr>
                <p:nvPr userDrawn="1"/>
              </p:nvPicPr>
              <p:blipFill rotWithShape="1">
                <a:blip r:embed="rId10">
                  <a:extLst>
                    <a:ext uri="{28A0092B-C50C-407E-A947-70E740481C1C}">
                      <a14:useLocalDpi xmlns:a14="http://schemas.microsoft.com/office/drawing/2010/main" val="0"/>
                    </a:ext>
                  </a:extLst>
                </a:blip>
                <a:srcRect b="54927"/>
                <a:stretch/>
              </p:blipFill>
              <p:spPr>
                <a:xfrm>
                  <a:off x="4382678" y="6317148"/>
                  <a:ext cx="1514473" cy="165286"/>
                </a:xfrm>
                <a:prstGeom prst="rect">
                  <a:avLst/>
                </a:prstGeom>
              </p:spPr>
            </p:pic>
          </p:grpSp>
          <p:pic>
            <p:nvPicPr>
              <p:cNvPr id="24" name="Imagen 23"/>
              <p:cNvPicPr>
                <a:picLocks noChangeAspect="1"/>
              </p:cNvPicPr>
              <p:nvPr userDrawn="1"/>
            </p:nvPicPr>
            <p:blipFill rotWithShape="1">
              <a:blip r:embed="rId3">
                <a:extLst>
                  <a:ext uri="{28A0092B-C50C-407E-A947-70E740481C1C}">
                    <a14:useLocalDpi xmlns:a14="http://schemas.microsoft.com/office/drawing/2010/main" val="0"/>
                  </a:ext>
                </a:extLst>
              </a:blip>
              <a:srcRect t="42601"/>
              <a:stretch/>
            </p:blipFill>
            <p:spPr>
              <a:xfrm>
                <a:off x="4502738" y="6472238"/>
                <a:ext cx="1427289" cy="196832"/>
              </a:xfrm>
              <a:prstGeom prst="rect">
                <a:avLst/>
              </a:prstGeom>
            </p:spPr>
          </p:pic>
        </p:grpSp>
      </p:grpSp>
      <p:graphicFrame>
        <p:nvGraphicFramePr>
          <p:cNvPr id="36" name="Tableau 1"/>
          <p:cNvGraphicFramePr>
            <a:graphicFrameLocks noGrp="1"/>
          </p:cNvGraphicFramePr>
          <p:nvPr userDrawn="1"/>
        </p:nvGraphicFramePr>
        <p:xfrm>
          <a:off x="923971" y="1063569"/>
          <a:ext cx="6972302" cy="1412546"/>
        </p:xfrm>
        <a:graphic>
          <a:graphicData uri="http://schemas.openxmlformats.org/drawingml/2006/table">
            <a:tbl>
              <a:tblPr firstRow="1" bandRow="1">
                <a:tableStyleId>{5C22544A-7EE6-4342-B048-85BDC9FD1C3A}</a:tableStyleId>
              </a:tblPr>
              <a:tblGrid>
                <a:gridCol w="979551">
                  <a:extLst>
                    <a:ext uri="{9D8B030D-6E8A-4147-A177-3AD203B41FA5}">
                      <a16:colId xmlns:a16="http://schemas.microsoft.com/office/drawing/2014/main" val="4009552577"/>
                    </a:ext>
                  </a:extLst>
                </a:gridCol>
                <a:gridCol w="3398330">
                  <a:extLst>
                    <a:ext uri="{9D8B030D-6E8A-4147-A177-3AD203B41FA5}">
                      <a16:colId xmlns:a16="http://schemas.microsoft.com/office/drawing/2014/main" val="2502183658"/>
                    </a:ext>
                  </a:extLst>
                </a:gridCol>
                <a:gridCol w="861221">
                  <a:extLst>
                    <a:ext uri="{9D8B030D-6E8A-4147-A177-3AD203B41FA5}">
                      <a16:colId xmlns:a16="http://schemas.microsoft.com/office/drawing/2014/main" val="3084861677"/>
                    </a:ext>
                  </a:extLst>
                </a:gridCol>
                <a:gridCol w="829297">
                  <a:extLst>
                    <a:ext uri="{9D8B030D-6E8A-4147-A177-3AD203B41FA5}">
                      <a16:colId xmlns:a16="http://schemas.microsoft.com/office/drawing/2014/main" val="576424835"/>
                    </a:ext>
                  </a:extLst>
                </a:gridCol>
                <a:gridCol w="903904">
                  <a:extLst>
                    <a:ext uri="{9D8B030D-6E8A-4147-A177-3AD203B41FA5}">
                      <a16:colId xmlns:a16="http://schemas.microsoft.com/office/drawing/2014/main" val="1613024395"/>
                    </a:ext>
                  </a:extLst>
                </a:gridCol>
              </a:tblGrid>
              <a:tr h="300026">
                <a:tc>
                  <a:txBody>
                    <a:bodyPr/>
                    <a:lstStyle/>
                    <a:p>
                      <a:r>
                        <a:rPr lang="fr-FR" sz="1200" dirty="0" err="1">
                          <a:latin typeface="Arial" panose="020B0604020202020204" pitchFamily="34" charset="0"/>
                          <a:cs typeface="Arial" panose="020B0604020202020204" pitchFamily="34" charset="0"/>
                        </a:rPr>
                        <a:t>Deliverable</a:t>
                      </a:r>
                      <a:endParaRPr lang="en-US" sz="1200" dirty="0">
                        <a:latin typeface="Arial" panose="020B0604020202020204" pitchFamily="34" charset="0"/>
                        <a:cs typeface="Arial" panose="020B0604020202020204" pitchFamily="34" charset="0"/>
                      </a:endParaRPr>
                    </a:p>
                  </a:txBody>
                  <a:tcPr marL="68580" marR="68580" marT="34290" marB="34290"/>
                </a:tc>
                <a:tc>
                  <a:txBody>
                    <a:bodyPr/>
                    <a:lstStyle/>
                    <a:p>
                      <a:r>
                        <a:rPr lang="fr-FR" sz="1200" dirty="0" err="1">
                          <a:latin typeface="Arial" panose="020B0604020202020204" pitchFamily="34" charset="0"/>
                          <a:cs typeface="Arial" panose="020B0604020202020204" pitchFamily="34" charset="0"/>
                        </a:rPr>
                        <a:t>Title</a:t>
                      </a:r>
                      <a:endParaRPr lang="en-US" sz="1200" dirty="0">
                        <a:latin typeface="Arial" panose="020B0604020202020204" pitchFamily="34" charset="0"/>
                        <a:cs typeface="Arial" panose="020B0604020202020204" pitchFamily="34" charset="0"/>
                      </a:endParaRPr>
                    </a:p>
                  </a:txBody>
                  <a:tcPr marL="68580" marR="68580" marT="34290" marB="34290"/>
                </a:tc>
                <a:tc>
                  <a:txBody>
                    <a:bodyPr/>
                    <a:lstStyle/>
                    <a:p>
                      <a:r>
                        <a:rPr lang="fr-FR" sz="1200" dirty="0">
                          <a:latin typeface="Arial" panose="020B0604020202020204" pitchFamily="34" charset="0"/>
                          <a:cs typeface="Arial" panose="020B0604020202020204" pitchFamily="34" charset="0"/>
                        </a:rPr>
                        <a:t>Leader</a:t>
                      </a:r>
                      <a:endParaRPr lang="en-US" sz="1200" dirty="0">
                        <a:latin typeface="Arial" panose="020B0604020202020204" pitchFamily="34" charset="0"/>
                        <a:cs typeface="Arial" panose="020B0604020202020204" pitchFamily="34" charset="0"/>
                      </a:endParaRPr>
                    </a:p>
                  </a:txBody>
                  <a:tcPr marL="68580" marR="68580" marT="34290" marB="34290"/>
                </a:tc>
                <a:tc>
                  <a:txBody>
                    <a:bodyPr/>
                    <a:lstStyle/>
                    <a:p>
                      <a:r>
                        <a:rPr lang="fr-FR" sz="1200" dirty="0">
                          <a:latin typeface="Arial" panose="020B0604020202020204" pitchFamily="34" charset="0"/>
                          <a:cs typeface="Arial" panose="020B0604020202020204" pitchFamily="34" charset="0"/>
                        </a:rPr>
                        <a:t>Due date</a:t>
                      </a:r>
                      <a:endParaRPr lang="en-US" sz="1200" dirty="0">
                        <a:latin typeface="Arial" panose="020B0604020202020204" pitchFamily="34" charset="0"/>
                        <a:cs typeface="Arial" panose="020B0604020202020204" pitchFamily="34" charset="0"/>
                      </a:endParaRPr>
                    </a:p>
                  </a:txBody>
                  <a:tcPr marL="68580" marR="68580" marT="34290" marB="34290"/>
                </a:tc>
                <a:tc>
                  <a:txBody>
                    <a:bodyPr/>
                    <a:lstStyle/>
                    <a:p>
                      <a:r>
                        <a:rPr lang="fr-FR" sz="1200" dirty="0">
                          <a:latin typeface="Arial" panose="020B0604020202020204" pitchFamily="34" charset="0"/>
                          <a:cs typeface="Arial" panose="020B0604020202020204" pitchFamily="34" charset="0"/>
                        </a:rPr>
                        <a:t>Progress</a:t>
                      </a:r>
                      <a:endParaRPr lang="en-US" sz="12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3896719484"/>
                  </a:ext>
                </a:extLst>
              </a:tr>
              <a:tr h="278130">
                <a:tc>
                  <a:txBody>
                    <a:bodyPr/>
                    <a:lstStyle/>
                    <a:p>
                      <a:endParaRPr lang="en-US" sz="1100" dirty="0">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endParaRPr lang="en-US" sz="1100" dirty="0">
                        <a:latin typeface="Arial" panose="020B0604020202020204" pitchFamily="34" charset="0"/>
                        <a:cs typeface="Arial" panose="020B0604020202020204" pitchFamily="34" charset="0"/>
                      </a:endParaRPr>
                    </a:p>
                  </a:txBody>
                  <a:tcPr marL="68580" marR="68580" marT="34290" marB="34290"/>
                </a:tc>
                <a:tc>
                  <a:txBody>
                    <a:bodyPr/>
                    <a:lstStyle/>
                    <a:p>
                      <a:endParaRPr lang="en-US" sz="1100" dirty="0">
                        <a:latin typeface="Arial" panose="020B0604020202020204" pitchFamily="34" charset="0"/>
                        <a:cs typeface="Arial" panose="020B0604020202020204" pitchFamily="34" charset="0"/>
                      </a:endParaRPr>
                    </a:p>
                  </a:txBody>
                  <a:tcPr marL="68580" marR="68580" marT="34290" marB="34290"/>
                </a:tc>
                <a:tc>
                  <a:txBody>
                    <a:bodyPr/>
                    <a:lstStyle/>
                    <a:p>
                      <a:endParaRPr lang="en-US" sz="1100" dirty="0">
                        <a:solidFill>
                          <a:srgbClr val="7030A0"/>
                        </a:solidFill>
                        <a:latin typeface="Arial" panose="020B0604020202020204" pitchFamily="34" charset="0"/>
                        <a:cs typeface="Arial" panose="020B0604020202020204" pitchFamily="34" charset="0"/>
                      </a:endParaRPr>
                    </a:p>
                  </a:txBody>
                  <a:tcPr marL="68580" marR="68580" marT="34290" marB="34290"/>
                </a:tc>
                <a:tc>
                  <a:txBody>
                    <a:bodyPr/>
                    <a:lstStyle/>
                    <a:p>
                      <a:endParaRPr lang="en-US" sz="1100" dirty="0">
                        <a:solidFill>
                          <a:srgbClr val="7030A0"/>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705209646"/>
                  </a:ext>
                </a:extLst>
              </a:tr>
              <a:tr h="278130">
                <a:tc>
                  <a:txBody>
                    <a:bodyPr/>
                    <a:lstStyle/>
                    <a:p>
                      <a:endParaRPr lang="en-US" sz="1100" dirty="0">
                        <a:latin typeface="Arial" panose="020B0604020202020204" pitchFamily="34" charset="0"/>
                        <a:cs typeface="Arial" panose="020B0604020202020204" pitchFamily="34" charset="0"/>
                      </a:endParaRPr>
                    </a:p>
                  </a:txBody>
                  <a:tcPr marL="68580" marR="68580" marT="34290" marB="34290"/>
                </a:tc>
                <a:tc>
                  <a:txBody>
                    <a:bodyPr/>
                    <a:lstStyle/>
                    <a:p>
                      <a:endParaRPr lang="en-US" sz="1100" dirty="0">
                        <a:latin typeface="Arial" panose="020B0604020202020204" pitchFamily="34" charset="0"/>
                        <a:cs typeface="Arial" panose="020B0604020202020204" pitchFamily="34" charset="0"/>
                      </a:endParaRPr>
                    </a:p>
                  </a:txBody>
                  <a:tcPr marL="68580" marR="68580" marT="34290" marB="34290"/>
                </a:tc>
                <a:tc>
                  <a:txBody>
                    <a:bodyPr/>
                    <a:lstStyle/>
                    <a:p>
                      <a:endParaRPr lang="en-US" sz="1100" dirty="0">
                        <a:latin typeface="Arial" panose="020B0604020202020204" pitchFamily="34" charset="0"/>
                        <a:cs typeface="Arial" panose="020B0604020202020204" pitchFamily="34" charset="0"/>
                      </a:endParaRPr>
                    </a:p>
                  </a:txBody>
                  <a:tcPr marL="68580" marR="68580" marT="34290" marB="34290"/>
                </a:tc>
                <a:tc>
                  <a:txBody>
                    <a:bodyPr/>
                    <a:lstStyle/>
                    <a:p>
                      <a:endParaRPr lang="en-US" sz="1100" dirty="0">
                        <a:solidFill>
                          <a:srgbClr val="7030A0"/>
                        </a:solidFill>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endParaRPr lang="en-US" sz="1100" dirty="0">
                        <a:solidFill>
                          <a:srgbClr val="7030A0"/>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432869696"/>
                  </a:ext>
                </a:extLst>
              </a:tr>
              <a:tr h="278130">
                <a:tc>
                  <a:txBody>
                    <a:bodyPr/>
                    <a:lstStyle/>
                    <a:p>
                      <a:endParaRPr lang="en-US" sz="1100" dirty="0">
                        <a:latin typeface="Arial" panose="020B0604020202020204" pitchFamily="34" charset="0"/>
                        <a:cs typeface="Arial" panose="020B0604020202020204" pitchFamily="34" charset="0"/>
                      </a:endParaRPr>
                    </a:p>
                  </a:txBody>
                  <a:tcPr marL="68580" marR="68580" marT="34290" marB="34290"/>
                </a:tc>
                <a:tc>
                  <a:txBody>
                    <a:bodyPr/>
                    <a:lstStyle/>
                    <a:p>
                      <a:endParaRPr lang="en-US" sz="1100" dirty="0">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endParaRPr lang="en-US" sz="1100" dirty="0">
                        <a:latin typeface="Arial" panose="020B0604020202020204" pitchFamily="34" charset="0"/>
                        <a:cs typeface="Arial" panose="020B0604020202020204" pitchFamily="34" charset="0"/>
                      </a:endParaRPr>
                    </a:p>
                  </a:txBody>
                  <a:tcPr marL="68580" marR="68580" marT="34290" marB="34290"/>
                </a:tc>
                <a:tc>
                  <a:txBody>
                    <a:bodyPr/>
                    <a:lstStyle/>
                    <a:p>
                      <a:endParaRPr lang="en-US" sz="1100" dirty="0">
                        <a:solidFill>
                          <a:srgbClr val="7030A0"/>
                        </a:solidFill>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endParaRPr lang="en-US" sz="1100" dirty="0">
                        <a:solidFill>
                          <a:srgbClr val="7030A0"/>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72319281"/>
                  </a:ext>
                </a:extLst>
              </a:tr>
              <a:tr h="278130">
                <a:tc>
                  <a:txBody>
                    <a:bodyPr/>
                    <a:lstStyle/>
                    <a:p>
                      <a:endParaRPr lang="en-US" sz="1100" dirty="0">
                        <a:latin typeface="Arial" panose="020B0604020202020204" pitchFamily="34" charset="0"/>
                        <a:cs typeface="Arial" panose="020B0604020202020204" pitchFamily="34" charset="0"/>
                      </a:endParaRPr>
                    </a:p>
                  </a:txBody>
                  <a:tcPr marL="68580" marR="68580" marT="34290" marB="34290"/>
                </a:tc>
                <a:tc>
                  <a:txBody>
                    <a:bodyPr/>
                    <a:lstStyle/>
                    <a:p>
                      <a:endParaRPr lang="en-US" sz="1100" dirty="0">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endParaRPr lang="en-US" sz="1100" dirty="0">
                        <a:latin typeface="Arial" panose="020B0604020202020204" pitchFamily="34" charset="0"/>
                        <a:cs typeface="Arial" panose="020B0604020202020204" pitchFamily="34" charset="0"/>
                      </a:endParaRPr>
                    </a:p>
                  </a:txBody>
                  <a:tcPr marL="68580" marR="68580" marT="34290" marB="34290"/>
                </a:tc>
                <a:tc>
                  <a:txBody>
                    <a:bodyPr/>
                    <a:lstStyle/>
                    <a:p>
                      <a:endParaRPr lang="en-US" sz="1100" dirty="0">
                        <a:solidFill>
                          <a:srgbClr val="7030A0"/>
                        </a:solidFill>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endParaRPr lang="en-US" sz="1100" dirty="0">
                        <a:solidFill>
                          <a:srgbClr val="7030A0"/>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783743810"/>
                  </a:ext>
                </a:extLst>
              </a:tr>
            </a:tbl>
          </a:graphicData>
        </a:graphic>
      </p:graphicFrame>
    </p:spTree>
    <p:extLst>
      <p:ext uri="{BB962C8B-B14F-4D97-AF65-F5344CB8AC3E}">
        <p14:creationId xmlns:p14="http://schemas.microsoft.com/office/powerpoint/2010/main" val="10724657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7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ZoneTexte 4">
            <a:extLst>
              <a:ext uri="{FF2B5EF4-FFF2-40B4-BE49-F238E27FC236}">
                <a16:creationId xmlns:a16="http://schemas.microsoft.com/office/drawing/2014/main" id="{A140A665-33BB-0A13-5C8D-474E28594527}"/>
              </a:ext>
            </a:extLst>
          </p:cNvPr>
          <p:cNvSpPr txBox="1"/>
          <p:nvPr userDrawn="1"/>
        </p:nvSpPr>
        <p:spPr>
          <a:xfrm>
            <a:off x="2087866" y="2241827"/>
            <a:ext cx="842371" cy="369332"/>
          </a:xfrm>
          <a:prstGeom prst="rect">
            <a:avLst/>
          </a:prstGeom>
          <a:noFill/>
        </p:spPr>
        <p:txBody>
          <a:bodyPr wrap="square" rtlCol="0">
            <a:spAutoFit/>
          </a:bodyPr>
          <a:lstStyle/>
          <a:p>
            <a:r>
              <a:rPr lang="fr-FR" sz="1800" dirty="0">
                <a:solidFill>
                  <a:schemeClr val="bg1"/>
                </a:solidFill>
                <a:latin typeface="Futura Medium" panose="020B0602020204020303" pitchFamily="34" charset="-79"/>
                <a:cs typeface="Futura Medium" panose="020B0602020204020303" pitchFamily="34" charset="-79"/>
              </a:rPr>
              <a:t>Photo</a:t>
            </a:r>
          </a:p>
        </p:txBody>
      </p:sp>
      <p:sp>
        <p:nvSpPr>
          <p:cNvPr id="18" name="ZoneTexte 3">
            <a:extLst>
              <a:ext uri="{FF2B5EF4-FFF2-40B4-BE49-F238E27FC236}">
                <a16:creationId xmlns:a16="http://schemas.microsoft.com/office/drawing/2014/main" id="{3D10D665-2B67-1FA5-1625-5CC5C08DC246}"/>
              </a:ext>
            </a:extLst>
          </p:cNvPr>
          <p:cNvSpPr txBox="1"/>
          <p:nvPr userDrawn="1"/>
        </p:nvSpPr>
        <p:spPr>
          <a:xfrm>
            <a:off x="608894" y="595142"/>
            <a:ext cx="7626288" cy="369332"/>
          </a:xfrm>
          <a:prstGeom prst="rect">
            <a:avLst/>
          </a:prstGeom>
          <a:noFill/>
        </p:spPr>
        <p:txBody>
          <a:bodyPr wrap="square" rtlCol="0">
            <a:spAutoFit/>
          </a:bodyPr>
          <a:lstStyle/>
          <a:p>
            <a:r>
              <a:rPr lang="fr-FR" sz="1800" b="1" dirty="0">
                <a:solidFill>
                  <a:srgbClr val="04042A"/>
                </a:solidFill>
                <a:latin typeface="Arial" panose="020B0604020202020204" pitchFamily="34" charset="0"/>
                <a:cs typeface="Arial" panose="020B0604020202020204" pitchFamily="34" charset="0"/>
              </a:rPr>
              <a:t>3. </a:t>
            </a:r>
            <a:r>
              <a:rPr lang="fr-FR" sz="1800" b="1" dirty="0" err="1">
                <a:solidFill>
                  <a:srgbClr val="04042A"/>
                </a:solidFill>
                <a:latin typeface="Arial" panose="020B0604020202020204" pitchFamily="34" charset="0"/>
                <a:cs typeface="Arial" panose="020B0604020202020204" pitchFamily="34" charset="0"/>
              </a:rPr>
              <a:t>Milestones</a:t>
            </a:r>
            <a:endParaRPr lang="fr-FR" sz="1800" b="1" dirty="0">
              <a:solidFill>
                <a:srgbClr val="04042A"/>
              </a:solidFill>
              <a:latin typeface="Arial" panose="020B0604020202020204" pitchFamily="34" charset="0"/>
              <a:cs typeface="Arial" panose="020B0604020202020204" pitchFamily="34" charset="0"/>
            </a:endParaRPr>
          </a:p>
        </p:txBody>
      </p:sp>
      <p:grpSp>
        <p:nvGrpSpPr>
          <p:cNvPr id="20" name="Grupo 19"/>
          <p:cNvGrpSpPr/>
          <p:nvPr userDrawn="1"/>
        </p:nvGrpSpPr>
        <p:grpSpPr>
          <a:xfrm>
            <a:off x="411610" y="4607815"/>
            <a:ext cx="8251507" cy="454798"/>
            <a:chOff x="548813" y="6143753"/>
            <a:chExt cx="11002009" cy="606397"/>
          </a:xfrm>
        </p:grpSpPr>
        <p:pic>
          <p:nvPicPr>
            <p:cNvPr id="21" name="Imagen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30229" y="6285259"/>
              <a:ext cx="1427289" cy="342920"/>
            </a:xfrm>
            <a:prstGeom prst="rect">
              <a:avLst/>
            </a:prstGeom>
          </p:spPr>
        </p:pic>
        <p:grpSp>
          <p:nvGrpSpPr>
            <p:cNvPr id="22" name="Grupo 21"/>
            <p:cNvGrpSpPr/>
            <p:nvPr userDrawn="1"/>
          </p:nvGrpSpPr>
          <p:grpSpPr>
            <a:xfrm>
              <a:off x="548813" y="6143753"/>
              <a:ext cx="11002009" cy="606397"/>
              <a:chOff x="548813" y="6143753"/>
              <a:chExt cx="11002009" cy="606397"/>
            </a:xfrm>
          </p:grpSpPr>
          <p:grpSp>
            <p:nvGrpSpPr>
              <p:cNvPr id="23" name="Grupo 22"/>
              <p:cNvGrpSpPr/>
              <p:nvPr userDrawn="1"/>
            </p:nvGrpSpPr>
            <p:grpSpPr>
              <a:xfrm>
                <a:off x="548813" y="6143753"/>
                <a:ext cx="11002009" cy="606397"/>
                <a:chOff x="436805" y="6151568"/>
                <a:chExt cx="11002009" cy="606397"/>
              </a:xfrm>
            </p:grpSpPr>
            <p:grpSp>
              <p:nvGrpSpPr>
                <p:cNvPr id="25" name="Grupo 24"/>
                <p:cNvGrpSpPr/>
                <p:nvPr userDrawn="1"/>
              </p:nvGrpSpPr>
              <p:grpSpPr>
                <a:xfrm>
                  <a:off x="436805" y="6151568"/>
                  <a:ext cx="11002009" cy="606397"/>
                  <a:chOff x="436805" y="6151568"/>
                  <a:chExt cx="11002009" cy="606397"/>
                </a:xfrm>
              </p:grpSpPr>
              <p:grpSp>
                <p:nvGrpSpPr>
                  <p:cNvPr id="27" name="Grupo 26"/>
                  <p:cNvGrpSpPr/>
                  <p:nvPr userDrawn="1"/>
                </p:nvGrpSpPr>
                <p:grpSpPr>
                  <a:xfrm>
                    <a:off x="436805" y="6151568"/>
                    <a:ext cx="11002009" cy="606397"/>
                    <a:chOff x="-739562" y="6112491"/>
                    <a:chExt cx="11002009" cy="606397"/>
                  </a:xfrm>
                </p:grpSpPr>
                <p:grpSp>
                  <p:nvGrpSpPr>
                    <p:cNvPr id="29" name="Group 12"/>
                    <p:cNvGrpSpPr/>
                    <p:nvPr userDrawn="1"/>
                  </p:nvGrpSpPr>
                  <p:grpSpPr>
                    <a:xfrm>
                      <a:off x="-739562" y="6120842"/>
                      <a:ext cx="11002009" cy="554678"/>
                      <a:chOff x="-979810" y="-35606"/>
                      <a:chExt cx="8514674" cy="429768"/>
                    </a:xfrm>
                  </p:grpSpPr>
                  <p:grpSp>
                    <p:nvGrpSpPr>
                      <p:cNvPr id="31" name="Group 1026"/>
                      <p:cNvGrpSpPr/>
                      <p:nvPr userDrawn="1"/>
                    </p:nvGrpSpPr>
                    <p:grpSpPr>
                      <a:xfrm>
                        <a:off x="-451107" y="42363"/>
                        <a:ext cx="7985971" cy="301750"/>
                        <a:chOff x="-403374" y="41559"/>
                        <a:chExt cx="7596876" cy="291644"/>
                      </a:xfrm>
                    </p:grpSpPr>
                    <p:pic>
                      <p:nvPicPr>
                        <p:cNvPr id="33" name="Picture 1028"/>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8574" y="65915"/>
                          <a:ext cx="758999" cy="244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Imag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3374" y="78250"/>
                          <a:ext cx="1022742" cy="214524"/>
                        </a:xfrm>
                        <a:prstGeom prst="rect">
                          <a:avLst/>
                        </a:prstGeom>
                      </p:spPr>
                    </p:pic>
                    <p:pic>
                      <p:nvPicPr>
                        <p:cNvPr id="35" name="Image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773434" y="41559"/>
                          <a:ext cx="420068" cy="291644"/>
                        </a:xfrm>
                        <a:prstGeom prst="rect">
                          <a:avLst/>
                        </a:prstGeom>
                      </p:spPr>
                    </p:pic>
                  </p:grpSp>
                  <p:pic>
                    <p:nvPicPr>
                      <p:cNvPr id="32" name="Picture 1035" descr="SCOPS LOGO no bg"/>
                      <p:cNvPicPr>
                        <a:picLocks noChangeAspect="1"/>
                      </p:cNvPicPr>
                      <p:nvPr userDrawn="1"/>
                    </p:nvPicPr>
                    <p:blipFill>
                      <a:blip r:embed="rId7" cstate="print">
                        <a:extLst>
                          <a:ext uri="{28A0092B-C50C-407E-A947-70E740481C1C}">
                            <a14:useLocalDpi xmlns:a14="http://schemas.microsoft.com/office/drawing/2010/main" val="0"/>
                          </a:ext>
                        </a:extLst>
                      </a:blip>
                      <a:srcRect l="27852" t="28911" r="28763" b="24582"/>
                      <a:stretch>
                        <a:fillRect/>
                      </a:stretch>
                    </p:blipFill>
                    <p:spPr bwMode="auto">
                      <a:xfrm>
                        <a:off x="-979810" y="-35606"/>
                        <a:ext cx="401626" cy="429768"/>
                      </a:xfrm>
                      <a:prstGeom prst="rect">
                        <a:avLst/>
                      </a:prstGeom>
                      <a:noFill/>
                      <a:ln>
                        <a:noFill/>
                      </a:ln>
                    </p:spPr>
                  </p:pic>
                </p:grpSp>
                <p:pic>
                  <p:nvPicPr>
                    <p:cNvPr id="30" name="Imagen 2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775177" y="6112491"/>
                      <a:ext cx="1243953" cy="606397"/>
                    </a:xfrm>
                    <a:prstGeom prst="rect">
                      <a:avLst/>
                    </a:prstGeom>
                  </p:spPr>
                </p:pic>
              </p:grpSp>
              <p:pic>
                <p:nvPicPr>
                  <p:cNvPr id="28" name="Imagen 2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050595" y="6311012"/>
                    <a:ext cx="1755556" cy="329379"/>
                  </a:xfrm>
                  <a:prstGeom prst="rect">
                    <a:avLst/>
                  </a:prstGeom>
                </p:spPr>
              </p:pic>
            </p:grpSp>
            <p:pic>
              <p:nvPicPr>
                <p:cNvPr id="26" name="Imagen 25"/>
                <p:cNvPicPr>
                  <a:picLocks noChangeAspect="1"/>
                </p:cNvPicPr>
                <p:nvPr userDrawn="1"/>
              </p:nvPicPr>
              <p:blipFill rotWithShape="1">
                <a:blip r:embed="rId10">
                  <a:extLst>
                    <a:ext uri="{28A0092B-C50C-407E-A947-70E740481C1C}">
                      <a14:useLocalDpi xmlns:a14="http://schemas.microsoft.com/office/drawing/2010/main" val="0"/>
                    </a:ext>
                  </a:extLst>
                </a:blip>
                <a:srcRect b="54927"/>
                <a:stretch/>
              </p:blipFill>
              <p:spPr>
                <a:xfrm>
                  <a:off x="4382678" y="6317148"/>
                  <a:ext cx="1514473" cy="165286"/>
                </a:xfrm>
                <a:prstGeom prst="rect">
                  <a:avLst/>
                </a:prstGeom>
              </p:spPr>
            </p:pic>
          </p:grpSp>
          <p:pic>
            <p:nvPicPr>
              <p:cNvPr id="24" name="Imagen 23"/>
              <p:cNvPicPr>
                <a:picLocks noChangeAspect="1"/>
              </p:cNvPicPr>
              <p:nvPr userDrawn="1"/>
            </p:nvPicPr>
            <p:blipFill rotWithShape="1">
              <a:blip r:embed="rId3">
                <a:extLst>
                  <a:ext uri="{28A0092B-C50C-407E-A947-70E740481C1C}">
                    <a14:useLocalDpi xmlns:a14="http://schemas.microsoft.com/office/drawing/2010/main" val="0"/>
                  </a:ext>
                </a:extLst>
              </a:blip>
              <a:srcRect t="42601"/>
              <a:stretch/>
            </p:blipFill>
            <p:spPr>
              <a:xfrm>
                <a:off x="4502738" y="6472238"/>
                <a:ext cx="1427289" cy="196832"/>
              </a:xfrm>
              <a:prstGeom prst="rect">
                <a:avLst/>
              </a:prstGeom>
            </p:spPr>
          </p:pic>
        </p:grpSp>
      </p:grpSp>
      <p:graphicFrame>
        <p:nvGraphicFramePr>
          <p:cNvPr id="36" name="Tableau 1"/>
          <p:cNvGraphicFramePr>
            <a:graphicFrameLocks noGrp="1"/>
          </p:cNvGraphicFramePr>
          <p:nvPr userDrawn="1"/>
        </p:nvGraphicFramePr>
        <p:xfrm>
          <a:off x="923971" y="1063569"/>
          <a:ext cx="6972302" cy="1412546"/>
        </p:xfrm>
        <a:graphic>
          <a:graphicData uri="http://schemas.openxmlformats.org/drawingml/2006/table">
            <a:tbl>
              <a:tblPr firstRow="1" bandRow="1">
                <a:tableStyleId>{5C22544A-7EE6-4342-B048-85BDC9FD1C3A}</a:tableStyleId>
              </a:tblPr>
              <a:tblGrid>
                <a:gridCol w="979551">
                  <a:extLst>
                    <a:ext uri="{9D8B030D-6E8A-4147-A177-3AD203B41FA5}">
                      <a16:colId xmlns:a16="http://schemas.microsoft.com/office/drawing/2014/main" val="4009552577"/>
                    </a:ext>
                  </a:extLst>
                </a:gridCol>
                <a:gridCol w="3398330">
                  <a:extLst>
                    <a:ext uri="{9D8B030D-6E8A-4147-A177-3AD203B41FA5}">
                      <a16:colId xmlns:a16="http://schemas.microsoft.com/office/drawing/2014/main" val="2502183658"/>
                    </a:ext>
                  </a:extLst>
                </a:gridCol>
                <a:gridCol w="861221">
                  <a:extLst>
                    <a:ext uri="{9D8B030D-6E8A-4147-A177-3AD203B41FA5}">
                      <a16:colId xmlns:a16="http://schemas.microsoft.com/office/drawing/2014/main" val="3084861677"/>
                    </a:ext>
                  </a:extLst>
                </a:gridCol>
                <a:gridCol w="829297">
                  <a:extLst>
                    <a:ext uri="{9D8B030D-6E8A-4147-A177-3AD203B41FA5}">
                      <a16:colId xmlns:a16="http://schemas.microsoft.com/office/drawing/2014/main" val="576424835"/>
                    </a:ext>
                  </a:extLst>
                </a:gridCol>
                <a:gridCol w="903904">
                  <a:extLst>
                    <a:ext uri="{9D8B030D-6E8A-4147-A177-3AD203B41FA5}">
                      <a16:colId xmlns:a16="http://schemas.microsoft.com/office/drawing/2014/main" val="1613024395"/>
                    </a:ext>
                  </a:extLst>
                </a:gridCol>
              </a:tblGrid>
              <a:tr h="300026">
                <a:tc>
                  <a:txBody>
                    <a:bodyPr/>
                    <a:lstStyle/>
                    <a:p>
                      <a:r>
                        <a:rPr lang="fr-FR" sz="1200" dirty="0" err="1">
                          <a:latin typeface="Arial" panose="020B0604020202020204" pitchFamily="34" charset="0"/>
                          <a:cs typeface="Arial" panose="020B0604020202020204" pitchFamily="34" charset="0"/>
                        </a:rPr>
                        <a:t>Milestone</a:t>
                      </a:r>
                      <a:endParaRPr lang="en-US" sz="1200" dirty="0">
                        <a:latin typeface="Arial" panose="020B0604020202020204" pitchFamily="34" charset="0"/>
                        <a:cs typeface="Arial" panose="020B0604020202020204" pitchFamily="34" charset="0"/>
                      </a:endParaRPr>
                    </a:p>
                  </a:txBody>
                  <a:tcPr marL="68580" marR="68580" marT="34290" marB="34290"/>
                </a:tc>
                <a:tc>
                  <a:txBody>
                    <a:bodyPr/>
                    <a:lstStyle/>
                    <a:p>
                      <a:r>
                        <a:rPr lang="fr-FR" sz="1200" dirty="0" err="1">
                          <a:latin typeface="Arial" panose="020B0604020202020204" pitchFamily="34" charset="0"/>
                          <a:cs typeface="Arial" panose="020B0604020202020204" pitchFamily="34" charset="0"/>
                        </a:rPr>
                        <a:t>Title</a:t>
                      </a:r>
                      <a:endParaRPr lang="en-US" sz="1200" dirty="0">
                        <a:latin typeface="Arial" panose="020B0604020202020204" pitchFamily="34" charset="0"/>
                        <a:cs typeface="Arial" panose="020B0604020202020204" pitchFamily="34" charset="0"/>
                      </a:endParaRPr>
                    </a:p>
                  </a:txBody>
                  <a:tcPr marL="68580" marR="68580" marT="34290" marB="34290"/>
                </a:tc>
                <a:tc>
                  <a:txBody>
                    <a:bodyPr/>
                    <a:lstStyle/>
                    <a:p>
                      <a:r>
                        <a:rPr lang="fr-FR" sz="1200" dirty="0">
                          <a:latin typeface="Arial" panose="020B0604020202020204" pitchFamily="34" charset="0"/>
                          <a:cs typeface="Arial" panose="020B0604020202020204" pitchFamily="34" charset="0"/>
                        </a:rPr>
                        <a:t>Leader</a:t>
                      </a:r>
                      <a:endParaRPr lang="en-US" sz="1200" dirty="0">
                        <a:latin typeface="Arial" panose="020B0604020202020204" pitchFamily="34" charset="0"/>
                        <a:cs typeface="Arial" panose="020B0604020202020204" pitchFamily="34" charset="0"/>
                      </a:endParaRPr>
                    </a:p>
                  </a:txBody>
                  <a:tcPr marL="68580" marR="68580" marT="34290" marB="34290"/>
                </a:tc>
                <a:tc>
                  <a:txBody>
                    <a:bodyPr/>
                    <a:lstStyle/>
                    <a:p>
                      <a:r>
                        <a:rPr lang="fr-FR" sz="1200" dirty="0">
                          <a:latin typeface="Arial" panose="020B0604020202020204" pitchFamily="34" charset="0"/>
                          <a:cs typeface="Arial" panose="020B0604020202020204" pitchFamily="34" charset="0"/>
                        </a:rPr>
                        <a:t>Due date</a:t>
                      </a:r>
                      <a:endParaRPr lang="en-US" sz="1200" dirty="0">
                        <a:latin typeface="Arial" panose="020B0604020202020204" pitchFamily="34" charset="0"/>
                        <a:cs typeface="Arial" panose="020B0604020202020204" pitchFamily="34" charset="0"/>
                      </a:endParaRPr>
                    </a:p>
                  </a:txBody>
                  <a:tcPr marL="68580" marR="68580" marT="34290" marB="34290"/>
                </a:tc>
                <a:tc>
                  <a:txBody>
                    <a:bodyPr/>
                    <a:lstStyle/>
                    <a:p>
                      <a:r>
                        <a:rPr lang="fr-FR" sz="1200" dirty="0">
                          <a:latin typeface="Arial" panose="020B0604020202020204" pitchFamily="34" charset="0"/>
                          <a:cs typeface="Arial" panose="020B0604020202020204" pitchFamily="34" charset="0"/>
                        </a:rPr>
                        <a:t>Progress</a:t>
                      </a:r>
                      <a:endParaRPr lang="en-US" sz="12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3896719484"/>
                  </a:ext>
                </a:extLst>
              </a:tr>
              <a:tr h="278130">
                <a:tc>
                  <a:txBody>
                    <a:bodyPr/>
                    <a:lstStyle/>
                    <a:p>
                      <a:endParaRPr lang="en-US" sz="1100" dirty="0">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endParaRPr lang="en-US" sz="1100" dirty="0">
                        <a:latin typeface="Arial" panose="020B0604020202020204" pitchFamily="34" charset="0"/>
                        <a:cs typeface="Arial" panose="020B0604020202020204" pitchFamily="34" charset="0"/>
                      </a:endParaRPr>
                    </a:p>
                  </a:txBody>
                  <a:tcPr marL="68580" marR="68580" marT="34290" marB="34290"/>
                </a:tc>
                <a:tc>
                  <a:txBody>
                    <a:bodyPr/>
                    <a:lstStyle/>
                    <a:p>
                      <a:endParaRPr lang="en-US" sz="1100" dirty="0">
                        <a:latin typeface="Arial" panose="020B0604020202020204" pitchFamily="34" charset="0"/>
                        <a:cs typeface="Arial" panose="020B0604020202020204" pitchFamily="34" charset="0"/>
                      </a:endParaRPr>
                    </a:p>
                  </a:txBody>
                  <a:tcPr marL="68580" marR="68580" marT="34290" marB="34290"/>
                </a:tc>
                <a:tc>
                  <a:txBody>
                    <a:bodyPr/>
                    <a:lstStyle/>
                    <a:p>
                      <a:endParaRPr lang="en-US" sz="1100" dirty="0">
                        <a:solidFill>
                          <a:srgbClr val="7030A0"/>
                        </a:solidFill>
                        <a:latin typeface="Arial" panose="020B0604020202020204" pitchFamily="34" charset="0"/>
                        <a:cs typeface="Arial" panose="020B0604020202020204" pitchFamily="34" charset="0"/>
                      </a:endParaRPr>
                    </a:p>
                  </a:txBody>
                  <a:tcPr marL="68580" marR="68580" marT="34290" marB="34290"/>
                </a:tc>
                <a:tc>
                  <a:txBody>
                    <a:bodyPr/>
                    <a:lstStyle/>
                    <a:p>
                      <a:endParaRPr lang="en-US" sz="1100" dirty="0">
                        <a:solidFill>
                          <a:srgbClr val="7030A0"/>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705209646"/>
                  </a:ext>
                </a:extLst>
              </a:tr>
              <a:tr h="278130">
                <a:tc>
                  <a:txBody>
                    <a:bodyPr/>
                    <a:lstStyle/>
                    <a:p>
                      <a:endParaRPr lang="en-US" sz="1100" dirty="0">
                        <a:latin typeface="Arial" panose="020B0604020202020204" pitchFamily="34" charset="0"/>
                        <a:cs typeface="Arial" panose="020B0604020202020204" pitchFamily="34" charset="0"/>
                      </a:endParaRPr>
                    </a:p>
                  </a:txBody>
                  <a:tcPr marL="68580" marR="68580" marT="34290" marB="34290"/>
                </a:tc>
                <a:tc>
                  <a:txBody>
                    <a:bodyPr/>
                    <a:lstStyle/>
                    <a:p>
                      <a:endParaRPr lang="en-US" sz="1100" dirty="0">
                        <a:latin typeface="Arial" panose="020B0604020202020204" pitchFamily="34" charset="0"/>
                        <a:cs typeface="Arial" panose="020B0604020202020204" pitchFamily="34" charset="0"/>
                      </a:endParaRPr>
                    </a:p>
                  </a:txBody>
                  <a:tcPr marL="68580" marR="68580" marT="34290" marB="34290"/>
                </a:tc>
                <a:tc>
                  <a:txBody>
                    <a:bodyPr/>
                    <a:lstStyle/>
                    <a:p>
                      <a:endParaRPr lang="en-US" sz="1100" dirty="0">
                        <a:latin typeface="Arial" panose="020B0604020202020204" pitchFamily="34" charset="0"/>
                        <a:cs typeface="Arial" panose="020B0604020202020204" pitchFamily="34" charset="0"/>
                      </a:endParaRPr>
                    </a:p>
                  </a:txBody>
                  <a:tcPr marL="68580" marR="68580" marT="34290" marB="34290"/>
                </a:tc>
                <a:tc>
                  <a:txBody>
                    <a:bodyPr/>
                    <a:lstStyle/>
                    <a:p>
                      <a:endParaRPr lang="en-US" sz="1100" dirty="0">
                        <a:solidFill>
                          <a:srgbClr val="7030A0"/>
                        </a:solidFill>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endParaRPr lang="en-US" sz="1100" dirty="0">
                        <a:solidFill>
                          <a:srgbClr val="7030A0"/>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432869696"/>
                  </a:ext>
                </a:extLst>
              </a:tr>
              <a:tr h="278130">
                <a:tc>
                  <a:txBody>
                    <a:bodyPr/>
                    <a:lstStyle/>
                    <a:p>
                      <a:endParaRPr lang="en-US" sz="1100" dirty="0">
                        <a:latin typeface="Arial" panose="020B0604020202020204" pitchFamily="34" charset="0"/>
                        <a:cs typeface="Arial" panose="020B0604020202020204" pitchFamily="34" charset="0"/>
                      </a:endParaRPr>
                    </a:p>
                  </a:txBody>
                  <a:tcPr marL="68580" marR="68580" marT="34290" marB="34290"/>
                </a:tc>
                <a:tc>
                  <a:txBody>
                    <a:bodyPr/>
                    <a:lstStyle/>
                    <a:p>
                      <a:endParaRPr lang="en-US" sz="1100" dirty="0">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endParaRPr lang="en-US" sz="1100" dirty="0">
                        <a:latin typeface="Arial" panose="020B0604020202020204" pitchFamily="34" charset="0"/>
                        <a:cs typeface="Arial" panose="020B0604020202020204" pitchFamily="34" charset="0"/>
                      </a:endParaRPr>
                    </a:p>
                  </a:txBody>
                  <a:tcPr marL="68580" marR="68580" marT="34290" marB="34290"/>
                </a:tc>
                <a:tc>
                  <a:txBody>
                    <a:bodyPr/>
                    <a:lstStyle/>
                    <a:p>
                      <a:endParaRPr lang="en-US" sz="1100" dirty="0">
                        <a:solidFill>
                          <a:srgbClr val="7030A0"/>
                        </a:solidFill>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endParaRPr lang="en-US" sz="1100" dirty="0">
                        <a:solidFill>
                          <a:srgbClr val="7030A0"/>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72319281"/>
                  </a:ext>
                </a:extLst>
              </a:tr>
              <a:tr h="278130">
                <a:tc>
                  <a:txBody>
                    <a:bodyPr/>
                    <a:lstStyle/>
                    <a:p>
                      <a:endParaRPr lang="en-US" sz="1100" dirty="0">
                        <a:latin typeface="Arial" panose="020B0604020202020204" pitchFamily="34" charset="0"/>
                        <a:cs typeface="Arial" panose="020B0604020202020204" pitchFamily="34" charset="0"/>
                      </a:endParaRPr>
                    </a:p>
                  </a:txBody>
                  <a:tcPr marL="68580" marR="68580" marT="34290" marB="34290"/>
                </a:tc>
                <a:tc>
                  <a:txBody>
                    <a:bodyPr/>
                    <a:lstStyle/>
                    <a:p>
                      <a:endParaRPr lang="en-US" sz="1100" dirty="0">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endParaRPr lang="en-US" sz="1100" dirty="0">
                        <a:latin typeface="Arial" panose="020B0604020202020204" pitchFamily="34" charset="0"/>
                        <a:cs typeface="Arial" panose="020B0604020202020204" pitchFamily="34" charset="0"/>
                      </a:endParaRPr>
                    </a:p>
                  </a:txBody>
                  <a:tcPr marL="68580" marR="68580" marT="34290" marB="34290"/>
                </a:tc>
                <a:tc>
                  <a:txBody>
                    <a:bodyPr/>
                    <a:lstStyle/>
                    <a:p>
                      <a:endParaRPr lang="en-US" sz="1100" dirty="0">
                        <a:solidFill>
                          <a:srgbClr val="7030A0"/>
                        </a:solidFill>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endParaRPr lang="en-US" sz="1100" dirty="0">
                        <a:solidFill>
                          <a:srgbClr val="7030A0"/>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783743810"/>
                  </a:ext>
                </a:extLst>
              </a:tr>
            </a:tbl>
          </a:graphicData>
        </a:graphic>
      </p:graphicFrame>
    </p:spTree>
    <p:extLst>
      <p:ext uri="{BB962C8B-B14F-4D97-AF65-F5344CB8AC3E}">
        <p14:creationId xmlns:p14="http://schemas.microsoft.com/office/powerpoint/2010/main" val="3349413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p:cNvSpPr>
            <a:spLocks noGrp="1"/>
          </p:cNvSpPr>
          <p:nvPr>
            <p:ph type="ctrTitle" hasCustomPrompt="1"/>
          </p:nvPr>
        </p:nvSpPr>
        <p:spPr>
          <a:xfrm>
            <a:off x="4481945" y="841772"/>
            <a:ext cx="3519055" cy="1790700"/>
          </a:xfrm>
        </p:spPr>
        <p:txBody>
          <a:bodyPr anchor="b">
            <a:noAutofit/>
          </a:bodyPr>
          <a:lstStyle>
            <a:lvl1pPr algn="l">
              <a:defRPr sz="3300" b="1">
                <a:latin typeface="Arial" panose="020B0604020202020204" pitchFamily="34" charset="0"/>
                <a:cs typeface="Arial" panose="020B0604020202020204" pitchFamily="34" charset="0"/>
              </a:defRPr>
            </a:lvl1pPr>
          </a:lstStyle>
          <a:p>
            <a:r>
              <a:rPr lang="es-ES" dirty="0"/>
              <a:t>Sub-</a:t>
            </a:r>
            <a:r>
              <a:rPr lang="es-ES" dirty="0" err="1"/>
              <a:t>title</a:t>
            </a:r>
            <a:endParaRPr lang="es-ES" dirty="0"/>
          </a:p>
        </p:txBody>
      </p:sp>
      <p:grpSp>
        <p:nvGrpSpPr>
          <p:cNvPr id="19" name="Grupo 18"/>
          <p:cNvGrpSpPr/>
          <p:nvPr userDrawn="1"/>
        </p:nvGrpSpPr>
        <p:grpSpPr>
          <a:xfrm>
            <a:off x="411610" y="4607815"/>
            <a:ext cx="8251507" cy="454798"/>
            <a:chOff x="548813" y="6143753"/>
            <a:chExt cx="11002009" cy="606397"/>
          </a:xfrm>
        </p:grpSpPr>
        <p:pic>
          <p:nvPicPr>
            <p:cNvPr id="20" name="Imagen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30229" y="6285259"/>
              <a:ext cx="1427289" cy="342920"/>
            </a:xfrm>
            <a:prstGeom prst="rect">
              <a:avLst/>
            </a:prstGeom>
          </p:spPr>
        </p:pic>
        <p:grpSp>
          <p:nvGrpSpPr>
            <p:cNvPr id="21" name="Grupo 20"/>
            <p:cNvGrpSpPr/>
            <p:nvPr userDrawn="1"/>
          </p:nvGrpSpPr>
          <p:grpSpPr>
            <a:xfrm>
              <a:off x="548813" y="6143753"/>
              <a:ext cx="11002009" cy="606397"/>
              <a:chOff x="548813" y="6143753"/>
              <a:chExt cx="11002009" cy="606397"/>
            </a:xfrm>
          </p:grpSpPr>
          <p:grpSp>
            <p:nvGrpSpPr>
              <p:cNvPr id="22" name="Grupo 21"/>
              <p:cNvGrpSpPr/>
              <p:nvPr userDrawn="1"/>
            </p:nvGrpSpPr>
            <p:grpSpPr>
              <a:xfrm>
                <a:off x="548813" y="6143753"/>
                <a:ext cx="11002009" cy="606397"/>
                <a:chOff x="436805" y="6151568"/>
                <a:chExt cx="11002009" cy="606397"/>
              </a:xfrm>
            </p:grpSpPr>
            <p:grpSp>
              <p:nvGrpSpPr>
                <p:cNvPr id="24" name="Grupo 23"/>
                <p:cNvGrpSpPr/>
                <p:nvPr userDrawn="1"/>
              </p:nvGrpSpPr>
              <p:grpSpPr>
                <a:xfrm>
                  <a:off x="436805" y="6151568"/>
                  <a:ext cx="11002009" cy="606397"/>
                  <a:chOff x="436805" y="6151568"/>
                  <a:chExt cx="11002009" cy="606397"/>
                </a:xfrm>
              </p:grpSpPr>
              <p:grpSp>
                <p:nvGrpSpPr>
                  <p:cNvPr id="26" name="Grupo 25"/>
                  <p:cNvGrpSpPr/>
                  <p:nvPr userDrawn="1"/>
                </p:nvGrpSpPr>
                <p:grpSpPr>
                  <a:xfrm>
                    <a:off x="436805" y="6151568"/>
                    <a:ext cx="11002009" cy="606397"/>
                    <a:chOff x="-739562" y="6112491"/>
                    <a:chExt cx="11002009" cy="606397"/>
                  </a:xfrm>
                </p:grpSpPr>
                <p:grpSp>
                  <p:nvGrpSpPr>
                    <p:cNvPr id="28" name="Group 12"/>
                    <p:cNvGrpSpPr/>
                    <p:nvPr userDrawn="1"/>
                  </p:nvGrpSpPr>
                  <p:grpSpPr>
                    <a:xfrm>
                      <a:off x="-739562" y="6120842"/>
                      <a:ext cx="11002009" cy="554678"/>
                      <a:chOff x="-979810" y="-35606"/>
                      <a:chExt cx="8514674" cy="429768"/>
                    </a:xfrm>
                  </p:grpSpPr>
                  <p:grpSp>
                    <p:nvGrpSpPr>
                      <p:cNvPr id="30" name="Group 1026"/>
                      <p:cNvGrpSpPr/>
                      <p:nvPr userDrawn="1"/>
                    </p:nvGrpSpPr>
                    <p:grpSpPr>
                      <a:xfrm>
                        <a:off x="-451107" y="42363"/>
                        <a:ext cx="7985971" cy="301750"/>
                        <a:chOff x="-403374" y="41559"/>
                        <a:chExt cx="7596876" cy="291644"/>
                      </a:xfrm>
                    </p:grpSpPr>
                    <p:pic>
                      <p:nvPicPr>
                        <p:cNvPr id="32" name="Picture 1028"/>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8574" y="65915"/>
                          <a:ext cx="758999" cy="244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Imag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3374" y="78250"/>
                          <a:ext cx="1022742" cy="214524"/>
                        </a:xfrm>
                        <a:prstGeom prst="rect">
                          <a:avLst/>
                        </a:prstGeom>
                      </p:spPr>
                    </p:pic>
                    <p:pic>
                      <p:nvPicPr>
                        <p:cNvPr id="34" name="Image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773434" y="41559"/>
                          <a:ext cx="420068" cy="291644"/>
                        </a:xfrm>
                        <a:prstGeom prst="rect">
                          <a:avLst/>
                        </a:prstGeom>
                      </p:spPr>
                    </p:pic>
                  </p:grpSp>
                  <p:pic>
                    <p:nvPicPr>
                      <p:cNvPr id="31" name="Picture 1035" descr="SCOPS LOGO no bg"/>
                      <p:cNvPicPr>
                        <a:picLocks noChangeAspect="1"/>
                      </p:cNvPicPr>
                      <p:nvPr userDrawn="1"/>
                    </p:nvPicPr>
                    <p:blipFill>
                      <a:blip r:embed="rId7" cstate="print">
                        <a:extLst>
                          <a:ext uri="{28A0092B-C50C-407E-A947-70E740481C1C}">
                            <a14:useLocalDpi xmlns:a14="http://schemas.microsoft.com/office/drawing/2010/main" val="0"/>
                          </a:ext>
                        </a:extLst>
                      </a:blip>
                      <a:srcRect l="27852" t="28911" r="28763" b="24582"/>
                      <a:stretch>
                        <a:fillRect/>
                      </a:stretch>
                    </p:blipFill>
                    <p:spPr bwMode="auto">
                      <a:xfrm>
                        <a:off x="-979810" y="-35606"/>
                        <a:ext cx="401626" cy="429768"/>
                      </a:xfrm>
                      <a:prstGeom prst="rect">
                        <a:avLst/>
                      </a:prstGeom>
                      <a:noFill/>
                      <a:ln>
                        <a:noFill/>
                      </a:ln>
                    </p:spPr>
                  </p:pic>
                </p:grpSp>
                <p:pic>
                  <p:nvPicPr>
                    <p:cNvPr id="29" name="Imagen 2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775177" y="6112491"/>
                      <a:ext cx="1243953" cy="606397"/>
                    </a:xfrm>
                    <a:prstGeom prst="rect">
                      <a:avLst/>
                    </a:prstGeom>
                  </p:spPr>
                </p:pic>
              </p:grpSp>
              <p:pic>
                <p:nvPicPr>
                  <p:cNvPr id="27" name="Imagen 2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050595" y="6311012"/>
                    <a:ext cx="1755556" cy="329379"/>
                  </a:xfrm>
                  <a:prstGeom prst="rect">
                    <a:avLst/>
                  </a:prstGeom>
                </p:spPr>
              </p:pic>
            </p:grpSp>
            <p:pic>
              <p:nvPicPr>
                <p:cNvPr id="25" name="Imagen 24"/>
                <p:cNvPicPr>
                  <a:picLocks noChangeAspect="1"/>
                </p:cNvPicPr>
                <p:nvPr userDrawn="1"/>
              </p:nvPicPr>
              <p:blipFill rotWithShape="1">
                <a:blip r:embed="rId10">
                  <a:extLst>
                    <a:ext uri="{28A0092B-C50C-407E-A947-70E740481C1C}">
                      <a14:useLocalDpi xmlns:a14="http://schemas.microsoft.com/office/drawing/2010/main" val="0"/>
                    </a:ext>
                  </a:extLst>
                </a:blip>
                <a:srcRect b="54927"/>
                <a:stretch/>
              </p:blipFill>
              <p:spPr>
                <a:xfrm>
                  <a:off x="4382678" y="6317148"/>
                  <a:ext cx="1514473" cy="165286"/>
                </a:xfrm>
                <a:prstGeom prst="rect">
                  <a:avLst/>
                </a:prstGeom>
              </p:spPr>
            </p:pic>
          </p:grpSp>
          <p:pic>
            <p:nvPicPr>
              <p:cNvPr id="23" name="Imagen 22"/>
              <p:cNvPicPr>
                <a:picLocks noChangeAspect="1"/>
              </p:cNvPicPr>
              <p:nvPr userDrawn="1"/>
            </p:nvPicPr>
            <p:blipFill rotWithShape="1">
              <a:blip r:embed="rId3">
                <a:extLst>
                  <a:ext uri="{28A0092B-C50C-407E-A947-70E740481C1C}">
                    <a14:useLocalDpi xmlns:a14="http://schemas.microsoft.com/office/drawing/2010/main" val="0"/>
                  </a:ext>
                </a:extLst>
              </a:blip>
              <a:srcRect t="42601"/>
              <a:stretch/>
            </p:blipFill>
            <p:spPr>
              <a:xfrm>
                <a:off x="4502738" y="6472238"/>
                <a:ext cx="1427289" cy="196832"/>
              </a:xfrm>
              <a:prstGeom prst="rect">
                <a:avLst/>
              </a:prstGeom>
            </p:spPr>
          </p:pic>
        </p:grpSp>
      </p:grpSp>
    </p:spTree>
    <p:extLst>
      <p:ext uri="{BB962C8B-B14F-4D97-AF65-F5344CB8AC3E}">
        <p14:creationId xmlns:p14="http://schemas.microsoft.com/office/powerpoint/2010/main" val="209029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ZoneTexte 4">
            <a:extLst>
              <a:ext uri="{FF2B5EF4-FFF2-40B4-BE49-F238E27FC236}">
                <a16:creationId xmlns:a16="http://schemas.microsoft.com/office/drawing/2014/main" id="{A140A665-33BB-0A13-5C8D-474E28594527}"/>
              </a:ext>
            </a:extLst>
          </p:cNvPr>
          <p:cNvSpPr txBox="1"/>
          <p:nvPr userDrawn="1"/>
        </p:nvSpPr>
        <p:spPr>
          <a:xfrm>
            <a:off x="2087866" y="2241827"/>
            <a:ext cx="842371" cy="369332"/>
          </a:xfrm>
          <a:prstGeom prst="rect">
            <a:avLst/>
          </a:prstGeom>
          <a:noFill/>
        </p:spPr>
        <p:txBody>
          <a:bodyPr wrap="square" rtlCol="0">
            <a:spAutoFit/>
          </a:bodyPr>
          <a:lstStyle/>
          <a:p>
            <a:r>
              <a:rPr lang="fr-FR" sz="1800" dirty="0">
                <a:solidFill>
                  <a:schemeClr val="bg1"/>
                </a:solidFill>
                <a:latin typeface="Futura Medium" panose="020B0602020204020303" pitchFamily="34" charset="-79"/>
                <a:cs typeface="Futura Medium" panose="020B0602020204020303" pitchFamily="34" charset="-79"/>
              </a:rPr>
              <a:t>Photo</a:t>
            </a:r>
          </a:p>
        </p:txBody>
      </p:sp>
      <p:sp>
        <p:nvSpPr>
          <p:cNvPr id="6" name="Título 1"/>
          <p:cNvSpPr>
            <a:spLocks noGrp="1"/>
          </p:cNvSpPr>
          <p:nvPr>
            <p:ph type="ctrTitle" hasCustomPrompt="1"/>
          </p:nvPr>
        </p:nvSpPr>
        <p:spPr>
          <a:xfrm>
            <a:off x="1711036" y="841772"/>
            <a:ext cx="6289964" cy="1790700"/>
          </a:xfrm>
        </p:spPr>
        <p:txBody>
          <a:bodyPr anchor="b">
            <a:noAutofit/>
          </a:bodyPr>
          <a:lstStyle>
            <a:lvl1pPr algn="l">
              <a:defRPr sz="3300" b="1">
                <a:latin typeface="Arial" panose="020B0604020202020204" pitchFamily="34" charset="0"/>
                <a:cs typeface="Arial" panose="020B0604020202020204" pitchFamily="34" charset="0"/>
              </a:defRPr>
            </a:lvl1pPr>
          </a:lstStyle>
          <a:p>
            <a:r>
              <a:rPr lang="es-ES" dirty="0" err="1"/>
              <a:t>Thank</a:t>
            </a:r>
            <a:r>
              <a:rPr lang="es-ES" dirty="0"/>
              <a:t> </a:t>
            </a:r>
            <a:r>
              <a:rPr lang="es-ES" dirty="0" err="1"/>
              <a:t>you</a:t>
            </a:r>
            <a:r>
              <a:rPr lang="es-ES" dirty="0"/>
              <a:t>!</a:t>
            </a:r>
          </a:p>
        </p:txBody>
      </p:sp>
      <p:grpSp>
        <p:nvGrpSpPr>
          <p:cNvPr id="18" name="Grupo 17"/>
          <p:cNvGrpSpPr/>
          <p:nvPr userDrawn="1"/>
        </p:nvGrpSpPr>
        <p:grpSpPr>
          <a:xfrm>
            <a:off x="411610" y="4607815"/>
            <a:ext cx="8251507" cy="454798"/>
            <a:chOff x="548813" y="6143753"/>
            <a:chExt cx="11002009" cy="606397"/>
          </a:xfrm>
        </p:grpSpPr>
        <p:pic>
          <p:nvPicPr>
            <p:cNvPr id="19" name="Imagen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30229" y="6285259"/>
              <a:ext cx="1427289" cy="342920"/>
            </a:xfrm>
            <a:prstGeom prst="rect">
              <a:avLst/>
            </a:prstGeom>
          </p:spPr>
        </p:pic>
        <p:grpSp>
          <p:nvGrpSpPr>
            <p:cNvPr id="20" name="Grupo 19"/>
            <p:cNvGrpSpPr/>
            <p:nvPr userDrawn="1"/>
          </p:nvGrpSpPr>
          <p:grpSpPr>
            <a:xfrm>
              <a:off x="548813" y="6143753"/>
              <a:ext cx="11002009" cy="606397"/>
              <a:chOff x="548813" y="6143753"/>
              <a:chExt cx="11002009" cy="606397"/>
            </a:xfrm>
          </p:grpSpPr>
          <p:grpSp>
            <p:nvGrpSpPr>
              <p:cNvPr id="21" name="Grupo 20"/>
              <p:cNvGrpSpPr/>
              <p:nvPr userDrawn="1"/>
            </p:nvGrpSpPr>
            <p:grpSpPr>
              <a:xfrm>
                <a:off x="548813" y="6143753"/>
                <a:ext cx="11002009" cy="606397"/>
                <a:chOff x="436805" y="6151568"/>
                <a:chExt cx="11002009" cy="606397"/>
              </a:xfrm>
            </p:grpSpPr>
            <p:grpSp>
              <p:nvGrpSpPr>
                <p:cNvPr id="23" name="Grupo 22"/>
                <p:cNvGrpSpPr/>
                <p:nvPr userDrawn="1"/>
              </p:nvGrpSpPr>
              <p:grpSpPr>
                <a:xfrm>
                  <a:off x="436805" y="6151568"/>
                  <a:ext cx="11002009" cy="606397"/>
                  <a:chOff x="436805" y="6151568"/>
                  <a:chExt cx="11002009" cy="606397"/>
                </a:xfrm>
              </p:grpSpPr>
              <p:grpSp>
                <p:nvGrpSpPr>
                  <p:cNvPr id="25" name="Grupo 24"/>
                  <p:cNvGrpSpPr/>
                  <p:nvPr userDrawn="1"/>
                </p:nvGrpSpPr>
                <p:grpSpPr>
                  <a:xfrm>
                    <a:off x="436805" y="6151568"/>
                    <a:ext cx="11002009" cy="606397"/>
                    <a:chOff x="-739562" y="6112491"/>
                    <a:chExt cx="11002009" cy="606397"/>
                  </a:xfrm>
                </p:grpSpPr>
                <p:grpSp>
                  <p:nvGrpSpPr>
                    <p:cNvPr id="27" name="Group 12"/>
                    <p:cNvGrpSpPr/>
                    <p:nvPr userDrawn="1"/>
                  </p:nvGrpSpPr>
                  <p:grpSpPr>
                    <a:xfrm>
                      <a:off x="-739562" y="6120842"/>
                      <a:ext cx="11002009" cy="554678"/>
                      <a:chOff x="-979810" y="-35606"/>
                      <a:chExt cx="8514674" cy="429768"/>
                    </a:xfrm>
                  </p:grpSpPr>
                  <p:grpSp>
                    <p:nvGrpSpPr>
                      <p:cNvPr id="29" name="Group 1026"/>
                      <p:cNvGrpSpPr/>
                      <p:nvPr userDrawn="1"/>
                    </p:nvGrpSpPr>
                    <p:grpSpPr>
                      <a:xfrm>
                        <a:off x="-451107" y="42363"/>
                        <a:ext cx="7985971" cy="301750"/>
                        <a:chOff x="-403374" y="41559"/>
                        <a:chExt cx="7596876" cy="291644"/>
                      </a:xfrm>
                    </p:grpSpPr>
                    <p:pic>
                      <p:nvPicPr>
                        <p:cNvPr id="31" name="Picture 1028"/>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8574" y="65915"/>
                          <a:ext cx="758999" cy="244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Imag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3374" y="78250"/>
                          <a:ext cx="1022742" cy="214524"/>
                        </a:xfrm>
                        <a:prstGeom prst="rect">
                          <a:avLst/>
                        </a:prstGeom>
                      </p:spPr>
                    </p:pic>
                    <p:pic>
                      <p:nvPicPr>
                        <p:cNvPr id="33" name="Image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773434" y="41559"/>
                          <a:ext cx="420068" cy="291644"/>
                        </a:xfrm>
                        <a:prstGeom prst="rect">
                          <a:avLst/>
                        </a:prstGeom>
                      </p:spPr>
                    </p:pic>
                  </p:grpSp>
                  <p:pic>
                    <p:nvPicPr>
                      <p:cNvPr id="30" name="Picture 1035" descr="SCOPS LOGO no bg"/>
                      <p:cNvPicPr>
                        <a:picLocks noChangeAspect="1"/>
                      </p:cNvPicPr>
                      <p:nvPr userDrawn="1"/>
                    </p:nvPicPr>
                    <p:blipFill>
                      <a:blip r:embed="rId7" cstate="print">
                        <a:extLst>
                          <a:ext uri="{28A0092B-C50C-407E-A947-70E740481C1C}">
                            <a14:useLocalDpi xmlns:a14="http://schemas.microsoft.com/office/drawing/2010/main" val="0"/>
                          </a:ext>
                        </a:extLst>
                      </a:blip>
                      <a:srcRect l="27852" t="28911" r="28763" b="24582"/>
                      <a:stretch>
                        <a:fillRect/>
                      </a:stretch>
                    </p:blipFill>
                    <p:spPr bwMode="auto">
                      <a:xfrm>
                        <a:off x="-979810" y="-35606"/>
                        <a:ext cx="401626" cy="429768"/>
                      </a:xfrm>
                      <a:prstGeom prst="rect">
                        <a:avLst/>
                      </a:prstGeom>
                      <a:noFill/>
                      <a:ln>
                        <a:noFill/>
                      </a:ln>
                    </p:spPr>
                  </p:pic>
                </p:grpSp>
                <p:pic>
                  <p:nvPicPr>
                    <p:cNvPr id="28" name="Imagen 2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775177" y="6112491"/>
                      <a:ext cx="1243953" cy="606397"/>
                    </a:xfrm>
                    <a:prstGeom prst="rect">
                      <a:avLst/>
                    </a:prstGeom>
                  </p:spPr>
                </p:pic>
              </p:grpSp>
              <p:pic>
                <p:nvPicPr>
                  <p:cNvPr id="26" name="Imagen 2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050595" y="6311012"/>
                    <a:ext cx="1755556" cy="329379"/>
                  </a:xfrm>
                  <a:prstGeom prst="rect">
                    <a:avLst/>
                  </a:prstGeom>
                </p:spPr>
              </p:pic>
            </p:grpSp>
            <p:pic>
              <p:nvPicPr>
                <p:cNvPr id="24" name="Imagen 23"/>
                <p:cNvPicPr>
                  <a:picLocks noChangeAspect="1"/>
                </p:cNvPicPr>
                <p:nvPr userDrawn="1"/>
              </p:nvPicPr>
              <p:blipFill rotWithShape="1">
                <a:blip r:embed="rId10">
                  <a:extLst>
                    <a:ext uri="{28A0092B-C50C-407E-A947-70E740481C1C}">
                      <a14:useLocalDpi xmlns:a14="http://schemas.microsoft.com/office/drawing/2010/main" val="0"/>
                    </a:ext>
                  </a:extLst>
                </a:blip>
                <a:srcRect b="54927"/>
                <a:stretch/>
              </p:blipFill>
              <p:spPr>
                <a:xfrm>
                  <a:off x="4382678" y="6317148"/>
                  <a:ext cx="1514473" cy="165286"/>
                </a:xfrm>
                <a:prstGeom prst="rect">
                  <a:avLst/>
                </a:prstGeom>
              </p:spPr>
            </p:pic>
          </p:grpSp>
          <p:pic>
            <p:nvPicPr>
              <p:cNvPr id="22" name="Imagen 21"/>
              <p:cNvPicPr>
                <a:picLocks noChangeAspect="1"/>
              </p:cNvPicPr>
              <p:nvPr userDrawn="1"/>
            </p:nvPicPr>
            <p:blipFill rotWithShape="1">
              <a:blip r:embed="rId3">
                <a:extLst>
                  <a:ext uri="{28A0092B-C50C-407E-A947-70E740481C1C}">
                    <a14:useLocalDpi xmlns:a14="http://schemas.microsoft.com/office/drawing/2010/main" val="0"/>
                  </a:ext>
                </a:extLst>
              </a:blip>
              <a:srcRect t="42601"/>
              <a:stretch/>
            </p:blipFill>
            <p:spPr>
              <a:xfrm>
                <a:off x="4502738" y="6472238"/>
                <a:ext cx="1427289" cy="196832"/>
              </a:xfrm>
              <a:prstGeom prst="rect">
                <a:avLst/>
              </a:prstGeom>
            </p:spPr>
          </p:pic>
        </p:grpSp>
      </p:grpSp>
    </p:spTree>
    <p:extLst>
      <p:ext uri="{BB962C8B-B14F-4D97-AF65-F5344CB8AC3E}">
        <p14:creationId xmlns:p14="http://schemas.microsoft.com/office/powerpoint/2010/main" val="2141201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9BC1C6-32CB-40DA-9020-0E097C44E109}" type="datetime1">
              <a:rPr lang="en-US" smtClean="0"/>
              <a:pPr/>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A20B4-FC86-4E60-84F3-5354D2278FA5}" type="slidenum">
              <a:rPr lang="en-US" smtClean="0"/>
              <a:pPr/>
              <a:t>‹N°›</a:t>
            </a:fld>
            <a:endParaRPr lang="en-US"/>
          </a:p>
        </p:txBody>
      </p:sp>
    </p:spTree>
    <p:extLst>
      <p:ext uri="{BB962C8B-B14F-4D97-AF65-F5344CB8AC3E}">
        <p14:creationId xmlns:p14="http://schemas.microsoft.com/office/powerpoint/2010/main" val="5913824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86F801-1D16-4EE3-8913-17ECDACA01B2}" type="datetime1">
              <a:rPr lang="en-US" smtClean="0"/>
              <a:pPr/>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A20B4-FC86-4E60-84F3-5354D2278FA5}" type="slidenum">
              <a:rPr lang="en-US" smtClean="0"/>
              <a:pPr/>
              <a:t>‹N°›</a:t>
            </a:fld>
            <a:endParaRPr lang="en-US"/>
          </a:p>
        </p:txBody>
      </p:sp>
    </p:spTree>
    <p:extLst>
      <p:ext uri="{BB962C8B-B14F-4D97-AF65-F5344CB8AC3E}">
        <p14:creationId xmlns:p14="http://schemas.microsoft.com/office/powerpoint/2010/main" val="449940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418D97-714E-47A9-BF73-7D98F77C4D01}" type="datetime1">
              <a:rPr lang="en-US" smtClean="0"/>
              <a:pPr/>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A20B4-FC86-4E60-84F3-5354D2278FA5}" type="slidenum">
              <a:rPr lang="en-US" smtClean="0"/>
              <a:pPr/>
              <a:t>‹N°›</a:t>
            </a:fld>
            <a:endParaRPr lang="en-US"/>
          </a:p>
        </p:txBody>
      </p:sp>
    </p:spTree>
    <p:extLst>
      <p:ext uri="{BB962C8B-B14F-4D97-AF65-F5344CB8AC3E}">
        <p14:creationId xmlns:p14="http://schemas.microsoft.com/office/powerpoint/2010/main" val="7776240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0549EC-03FD-40F9-A964-DFF203D1C989}" type="datetime1">
              <a:rPr lang="en-US" smtClean="0"/>
              <a:pPr/>
              <a:t>6/16/2025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2A20B4-FC86-4E60-84F3-5354D2278FA5}" type="slidenum">
              <a:rPr lang="en-US" smtClean="0"/>
              <a:pPr/>
              <a:t>‹N°›</a:t>
            </a:fld>
            <a:endParaRPr lang="en-US"/>
          </a:p>
        </p:txBody>
      </p:sp>
    </p:spTree>
    <p:extLst>
      <p:ext uri="{BB962C8B-B14F-4D97-AF65-F5344CB8AC3E}">
        <p14:creationId xmlns:p14="http://schemas.microsoft.com/office/powerpoint/2010/main" val="28664612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7B985D-63A8-488D-BC17-9EA23DDF24DF}" type="datetime1">
              <a:rPr lang="en-US" smtClean="0"/>
              <a:pPr/>
              <a:t>6/16/2025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2A20B4-FC86-4E60-84F3-5354D2278FA5}" type="slidenum">
              <a:rPr lang="en-US" smtClean="0"/>
              <a:pPr/>
              <a:t>‹N°›</a:t>
            </a:fld>
            <a:endParaRPr lang="en-US"/>
          </a:p>
        </p:txBody>
      </p:sp>
    </p:spTree>
    <p:extLst>
      <p:ext uri="{BB962C8B-B14F-4D97-AF65-F5344CB8AC3E}">
        <p14:creationId xmlns:p14="http://schemas.microsoft.com/office/powerpoint/2010/main" val="26647828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482FB3-2D12-4A02-844E-347890E38160}" type="datetime1">
              <a:rPr lang="en-US" smtClean="0"/>
              <a:pPr/>
              <a:t>6/16/2025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2A20B4-FC86-4E60-84F3-5354D2278FA5}" type="slidenum">
              <a:rPr lang="en-US" smtClean="0"/>
              <a:pPr/>
              <a:t>‹N°›</a:t>
            </a:fld>
            <a:endParaRPr lang="en-US"/>
          </a:p>
        </p:txBody>
      </p:sp>
    </p:spTree>
    <p:extLst>
      <p:ext uri="{BB962C8B-B14F-4D97-AF65-F5344CB8AC3E}">
        <p14:creationId xmlns:p14="http://schemas.microsoft.com/office/powerpoint/2010/main" val="920169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et contenu 3">
    <p:spTree>
      <p:nvGrpSpPr>
        <p:cNvPr id="1" name=""/>
        <p:cNvGrpSpPr/>
        <p:nvPr/>
      </p:nvGrpSpPr>
      <p:grpSpPr>
        <a:xfrm>
          <a:off x="0" y="0"/>
          <a:ext cx="0" cy="0"/>
          <a:chOff x="0" y="0"/>
          <a:chExt cx="0" cy="0"/>
        </a:xfrm>
      </p:grpSpPr>
      <p:pic>
        <p:nvPicPr>
          <p:cNvPr id="9" name="Image 19" descr="Une image contenant assis, bleu, table&#10;&#10;&#10;&#10;Description générée automatiquement"/>
          <p:cNvPicPr>
            <a:picLocks/>
          </p:cNvPicPr>
          <p:nvPr userDrawn="1"/>
        </p:nvPicPr>
        <p:blipFill>
          <a:blip r:embed="rId2">
            <a:extLst>
              <a:ext uri="{28A0092B-C50C-407E-A947-70E740481C1C}">
                <a14:useLocalDpi xmlns:a14="http://schemas.microsoft.com/office/drawing/2010/main"/>
              </a:ext>
            </a:extLst>
          </a:blip>
          <a:srcRect l="3801" t="1926" r="14162" b="9647"/>
          <a:stretch>
            <a:fillRect/>
          </a:stretch>
        </p:blipFill>
        <p:spPr bwMode="auto">
          <a:xfrm>
            <a:off x="5403850" y="0"/>
            <a:ext cx="3740150"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Connecteur droit 24"/>
          <p:cNvCxnSpPr>
            <a:cxnSpLocks/>
          </p:cNvCxnSpPr>
          <p:nvPr userDrawn="1"/>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19329" y="174692"/>
            <a:ext cx="4642922" cy="369332"/>
          </a:xfrm>
          <a:prstGeom prst="rect">
            <a:avLst/>
          </a:prstGeom>
        </p:spPr>
        <p:txBody>
          <a:bodyPr/>
          <a:lstStyle/>
          <a:p>
            <a:r>
              <a:rPr lang="es-ES"/>
              <a:t>Haga clic para modificar el estilo de título del patrón</a:t>
            </a:r>
            <a:endParaRPr lang="en-US" dirty="0"/>
          </a:p>
        </p:txBody>
      </p:sp>
      <p:sp>
        <p:nvSpPr>
          <p:cNvPr id="16" name="Content Placeholder 2"/>
          <p:cNvSpPr>
            <a:spLocks noGrp="1"/>
          </p:cNvSpPr>
          <p:nvPr>
            <p:ph idx="14"/>
          </p:nvPr>
        </p:nvSpPr>
        <p:spPr>
          <a:xfrm>
            <a:off x="528811" y="2046758"/>
            <a:ext cx="997027" cy="288819"/>
          </a:xfrm>
          <a:prstGeom prst="rect">
            <a:avLst/>
          </a:prstGeom>
          <a:ln w="19050">
            <a:solidFill>
              <a:schemeClr val="accent1"/>
            </a:solidFill>
          </a:ln>
        </p:spPr>
        <p:txBody>
          <a:bodyPr wrap="square" lIns="0" rIns="0" anchor="ctr" anchorCtr="0">
            <a:noAutofit/>
          </a:bodyPr>
          <a:lstStyle>
            <a:lvl1pPr marL="0" indent="0" algn="ctr">
              <a:buFontTx/>
              <a:buNone/>
              <a:defRPr sz="1000" cap="all" baseline="0">
                <a:solidFill>
                  <a:schemeClr val="accent1"/>
                </a:solidFill>
              </a:defRPr>
            </a:lvl1pPr>
          </a:lstStyle>
          <a:p>
            <a:pPr lvl="0"/>
            <a:r>
              <a:rPr lang="es-ES"/>
              <a:t>Haga clic para modificar el estilo de texto del patrón</a:t>
            </a:r>
          </a:p>
        </p:txBody>
      </p:sp>
      <p:sp>
        <p:nvSpPr>
          <p:cNvPr id="17" name="Content Placeholder 2"/>
          <p:cNvSpPr>
            <a:spLocks noGrp="1"/>
          </p:cNvSpPr>
          <p:nvPr>
            <p:ph idx="15"/>
          </p:nvPr>
        </p:nvSpPr>
        <p:spPr>
          <a:xfrm>
            <a:off x="2891929" y="2046758"/>
            <a:ext cx="997027" cy="288819"/>
          </a:xfrm>
          <a:prstGeom prst="rect">
            <a:avLst/>
          </a:prstGeom>
          <a:ln w="19050">
            <a:solidFill>
              <a:schemeClr val="accent1"/>
            </a:solidFill>
          </a:ln>
        </p:spPr>
        <p:txBody>
          <a:bodyPr wrap="square" lIns="0" rIns="0" anchor="ctr" anchorCtr="0">
            <a:noAutofit/>
          </a:bodyPr>
          <a:lstStyle>
            <a:lvl1pPr marL="0" indent="0" algn="ctr">
              <a:buFontTx/>
              <a:buNone/>
              <a:defRPr sz="1000" cap="all" baseline="0">
                <a:solidFill>
                  <a:schemeClr val="accent1"/>
                </a:solidFill>
              </a:defRPr>
            </a:lvl1pPr>
          </a:lstStyle>
          <a:p>
            <a:pPr lvl="0"/>
            <a:r>
              <a:rPr lang="es-ES"/>
              <a:t>Haga clic para modificar el estilo de texto del patrón</a:t>
            </a:r>
          </a:p>
        </p:txBody>
      </p:sp>
      <p:sp>
        <p:nvSpPr>
          <p:cNvPr id="22" name="Content Placeholder 2"/>
          <p:cNvSpPr>
            <a:spLocks noGrp="1"/>
          </p:cNvSpPr>
          <p:nvPr>
            <p:ph idx="18"/>
          </p:nvPr>
        </p:nvSpPr>
        <p:spPr>
          <a:xfrm>
            <a:off x="419329" y="3960480"/>
            <a:ext cx="4649676" cy="292388"/>
          </a:xfrm>
          <a:prstGeom prst="rect">
            <a:avLst/>
          </a:prstGeom>
        </p:spPr>
        <p:txBody>
          <a:bodyPr anchor="ctr" anchorCtr="0">
            <a:spAutoFit/>
          </a:bodyPr>
          <a:lstStyle>
            <a:lvl1pPr marL="0" indent="0">
              <a:buFontTx/>
              <a:buNone/>
              <a:defRPr sz="1300" cap="all" baseline="0">
                <a:solidFill>
                  <a:schemeClr val="accent1"/>
                </a:solidFill>
              </a:defRPr>
            </a:lvl1pPr>
          </a:lstStyle>
          <a:p>
            <a:pPr lvl="0"/>
            <a:r>
              <a:rPr lang="es-ES"/>
              <a:t>Haga clic para modificar el estilo de texto del patrón</a:t>
            </a:r>
          </a:p>
        </p:txBody>
      </p:sp>
      <p:sp>
        <p:nvSpPr>
          <p:cNvPr id="27" name="Espace réservé du texte 11"/>
          <p:cNvSpPr>
            <a:spLocks noGrp="1"/>
          </p:cNvSpPr>
          <p:nvPr>
            <p:ph type="body" sz="quarter" idx="10"/>
          </p:nvPr>
        </p:nvSpPr>
        <p:spPr>
          <a:xfrm>
            <a:off x="415926" y="787400"/>
            <a:ext cx="4649296" cy="115223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fr-FR" dirty="0"/>
          </a:p>
        </p:txBody>
      </p:sp>
      <p:sp>
        <p:nvSpPr>
          <p:cNvPr id="21" name="Content Placeholder 2"/>
          <p:cNvSpPr>
            <a:spLocks noGrp="1"/>
          </p:cNvSpPr>
          <p:nvPr>
            <p:ph idx="16"/>
          </p:nvPr>
        </p:nvSpPr>
        <p:spPr>
          <a:xfrm>
            <a:off x="419330" y="2498447"/>
            <a:ext cx="2142093" cy="502702"/>
          </a:xfrm>
          <a:prstGeom prst="rect">
            <a:avLst/>
          </a:prstGeom>
        </p:spPr>
        <p:txBody>
          <a:bodyPr wrap="square">
            <a:spAutoFit/>
          </a:bodyPr>
          <a:lstStyle>
            <a:lvl1pPr marL="0" indent="0">
              <a:lnSpc>
                <a:spcPts val="1400"/>
              </a:lnSpc>
              <a:spcBef>
                <a:spcPts val="0"/>
              </a:spcBef>
              <a:buFontTx/>
              <a:buNone/>
              <a:defRPr sz="1000" cap="none" baseline="0">
                <a:solidFill>
                  <a:schemeClr val="accent4">
                    <a:lumMod val="50000"/>
                  </a:schemeClr>
                </a:solidFill>
              </a:defRPr>
            </a:lvl1pPr>
          </a:lstStyle>
          <a:p>
            <a:pPr lvl="0"/>
            <a:r>
              <a:rPr lang="es-ES"/>
              <a:t>Haga clic para modificar el estilo de texto del patrón</a:t>
            </a:r>
          </a:p>
          <a:p>
            <a:pPr lvl="1"/>
            <a:r>
              <a:rPr lang="es-ES"/>
              <a:t>Segundo nivel</a:t>
            </a:r>
          </a:p>
        </p:txBody>
      </p:sp>
      <p:sp>
        <p:nvSpPr>
          <p:cNvPr id="23" name="Content Placeholder 2"/>
          <p:cNvSpPr>
            <a:spLocks noGrp="1"/>
          </p:cNvSpPr>
          <p:nvPr>
            <p:ph idx="17"/>
          </p:nvPr>
        </p:nvSpPr>
        <p:spPr>
          <a:xfrm>
            <a:off x="2782448" y="2498447"/>
            <a:ext cx="2142093" cy="502702"/>
          </a:xfrm>
          <a:prstGeom prst="rect">
            <a:avLst/>
          </a:prstGeom>
        </p:spPr>
        <p:txBody>
          <a:bodyPr wrap="square">
            <a:spAutoFit/>
          </a:bodyPr>
          <a:lstStyle>
            <a:lvl1pPr marL="0" indent="0">
              <a:lnSpc>
                <a:spcPts val="1400"/>
              </a:lnSpc>
              <a:spcBef>
                <a:spcPts val="0"/>
              </a:spcBef>
              <a:buFontTx/>
              <a:buNone/>
              <a:defRPr sz="1000" cap="none" baseline="0">
                <a:solidFill>
                  <a:schemeClr val="accent4">
                    <a:lumMod val="50000"/>
                  </a:schemeClr>
                </a:solidFill>
              </a:defRPr>
            </a:lvl1pPr>
          </a:lstStyle>
          <a:p>
            <a:pPr lvl="0"/>
            <a:r>
              <a:rPr lang="es-ES"/>
              <a:t>Haga clic para modificar el estilo de texto del patrón</a:t>
            </a:r>
          </a:p>
          <a:p>
            <a:pPr lvl="1"/>
            <a:r>
              <a:rPr lang="es-ES"/>
              <a:t>Segundo nivel</a:t>
            </a:r>
          </a:p>
        </p:txBody>
      </p:sp>
      <p:sp>
        <p:nvSpPr>
          <p:cNvPr id="11" name="Slide Number Placeholder 5"/>
          <p:cNvSpPr>
            <a:spLocks noGrp="1"/>
          </p:cNvSpPr>
          <p:nvPr>
            <p:ph type="sldNum" sz="quarter" idx="19"/>
          </p:nvPr>
        </p:nvSpPr>
        <p:spPr>
          <a:xfrm>
            <a:off x="4763" y="4800600"/>
            <a:ext cx="582612" cy="274638"/>
          </a:xfrm>
          <a:prstGeom prst="rect">
            <a:avLst/>
          </a:prstGeom>
        </p:spPr>
        <p:txBody>
          <a:bodyPr/>
          <a:lstStyle>
            <a:lvl1pPr algn="l">
              <a:defRPr sz="900">
                <a:solidFill>
                  <a:schemeClr val="accent5">
                    <a:lumMod val="50000"/>
                  </a:schemeClr>
                </a:solidFill>
              </a:defRPr>
            </a:lvl1pPr>
          </a:lstStyle>
          <a:p>
            <a:pPr>
              <a:defRPr/>
            </a:pPr>
            <a:r>
              <a:rPr lang="fr-FR"/>
              <a:t>///</a:t>
            </a:r>
            <a:r>
              <a:rPr lang="fr-FR" sz="1000"/>
              <a:t> </a:t>
            </a:r>
            <a:fld id="{5B1847A5-774A-49F5-B2E2-7873ABF0B159}" type="slidenum">
              <a:rPr lang="fr-FR" sz="1000" smtClean="0"/>
              <a:pPr>
                <a:defRPr/>
              </a:pPr>
              <a:t>‹N°›</a:t>
            </a:fld>
            <a:endParaRPr lang="fr-FR" sz="1000"/>
          </a:p>
        </p:txBody>
      </p:sp>
      <p:sp>
        <p:nvSpPr>
          <p:cNvPr id="12" name="Espace réservé du pied de page 3"/>
          <p:cNvSpPr>
            <a:spLocks noGrp="1"/>
          </p:cNvSpPr>
          <p:nvPr>
            <p:ph type="ftr" sz="quarter" idx="20"/>
          </p:nvPr>
        </p:nvSpPr>
        <p:spPr>
          <a:xfrm>
            <a:off x="679450" y="4846638"/>
            <a:ext cx="2093913" cy="169862"/>
          </a:xfrm>
          <a:prstGeom prst="rect">
            <a:avLst/>
          </a:prstGeom>
        </p:spPr>
        <p:txBody>
          <a:bodyPr/>
          <a:lstStyle>
            <a:lvl1pPr algn="l">
              <a:defRPr sz="500">
                <a:solidFill>
                  <a:schemeClr val="accent5">
                    <a:lumMod val="50000"/>
                  </a:schemeClr>
                </a:solidFill>
              </a:defRPr>
            </a:lvl1pPr>
          </a:lstStyle>
          <a:p>
            <a:pPr>
              <a:defRPr/>
            </a:pPr>
            <a:r>
              <a:rPr lang="fr-FR"/>
              <a:t>xxxxx</a:t>
            </a:r>
          </a:p>
        </p:txBody>
      </p:sp>
      <p:sp>
        <p:nvSpPr>
          <p:cNvPr id="13" name="Espace réservé de la date 4"/>
          <p:cNvSpPr>
            <a:spLocks noGrp="1"/>
          </p:cNvSpPr>
          <p:nvPr>
            <p:ph type="dt" sz="half" idx="21"/>
          </p:nvPr>
        </p:nvSpPr>
        <p:spPr>
          <a:xfrm>
            <a:off x="717550" y="4733925"/>
            <a:ext cx="2057400" cy="169863"/>
          </a:xfrm>
          <a:prstGeom prst="rect">
            <a:avLst/>
          </a:prstGeom>
        </p:spPr>
        <p:txBody>
          <a:bodyPr/>
          <a:lstStyle>
            <a:lvl1pPr algn="l">
              <a:defRPr sz="500">
                <a:solidFill>
                  <a:schemeClr val="accent5">
                    <a:lumMod val="50000"/>
                  </a:schemeClr>
                </a:solidFill>
              </a:defRPr>
            </a:lvl1pPr>
          </a:lstStyle>
          <a:p>
            <a:pPr>
              <a:defRPr/>
            </a:pPr>
            <a:fld id="{A851C17E-DD4F-4A0D-9BFC-D0636BFFD6D5}" type="datetime1">
              <a:rPr lang="fr-FR"/>
              <a:pPr>
                <a:defRPr/>
              </a:pPr>
              <a:t>15/06/2025</a:t>
            </a:fld>
            <a:endParaRPr lang="fr-FR" dirty="0"/>
          </a:p>
        </p:txBody>
      </p:sp>
    </p:spTree>
    <p:extLst>
      <p:ext uri="{BB962C8B-B14F-4D97-AF65-F5344CB8AC3E}">
        <p14:creationId xmlns:p14="http://schemas.microsoft.com/office/powerpoint/2010/main" val="6901500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5A110C-1C99-4211-A074-6B3C4CC64E95}" type="datetime1">
              <a:rPr lang="en-US" smtClean="0"/>
              <a:pPr/>
              <a:t>6/16/2025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2A20B4-FC86-4E60-84F3-5354D2278FA5}" type="slidenum">
              <a:rPr lang="en-US" smtClean="0"/>
              <a:pPr/>
              <a:t>‹N°›</a:t>
            </a:fld>
            <a:endParaRPr lang="en-US"/>
          </a:p>
        </p:txBody>
      </p:sp>
    </p:spTree>
    <p:extLst>
      <p:ext uri="{BB962C8B-B14F-4D97-AF65-F5344CB8AC3E}">
        <p14:creationId xmlns:p14="http://schemas.microsoft.com/office/powerpoint/2010/main" val="27013872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DC3483C-4FC4-45AA-97AF-EB886AE8A654}" type="datetime1">
              <a:rPr lang="en-US" smtClean="0"/>
              <a:pPr/>
              <a:t>6/16/2025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2A20B4-FC86-4E60-84F3-5354D2278FA5}" type="slidenum">
              <a:rPr lang="en-US" smtClean="0"/>
              <a:pPr/>
              <a:t>‹N°›</a:t>
            </a:fld>
            <a:endParaRPr lang="en-US"/>
          </a:p>
        </p:txBody>
      </p:sp>
    </p:spTree>
    <p:extLst>
      <p:ext uri="{BB962C8B-B14F-4D97-AF65-F5344CB8AC3E}">
        <p14:creationId xmlns:p14="http://schemas.microsoft.com/office/powerpoint/2010/main" val="18887907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B4BCADD-4895-46EF-B1F2-58478F3D5B14}" type="datetime1">
              <a:rPr lang="en-US" smtClean="0"/>
              <a:pPr/>
              <a:t>6/16/2025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2A20B4-FC86-4E60-84F3-5354D2278FA5}" type="slidenum">
              <a:rPr lang="en-US" smtClean="0"/>
              <a:pPr/>
              <a:t>‹N°›</a:t>
            </a:fld>
            <a:endParaRPr lang="en-US"/>
          </a:p>
        </p:txBody>
      </p:sp>
    </p:spTree>
    <p:extLst>
      <p:ext uri="{BB962C8B-B14F-4D97-AF65-F5344CB8AC3E}">
        <p14:creationId xmlns:p14="http://schemas.microsoft.com/office/powerpoint/2010/main" val="17439191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915E30-765D-492C-BD4D-30D7ECEBB3D0}" type="datetime1">
              <a:rPr lang="en-US" smtClean="0"/>
              <a:pPr/>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A20B4-FC86-4E60-84F3-5354D2278FA5}" type="slidenum">
              <a:rPr lang="en-US" smtClean="0"/>
              <a:pPr/>
              <a:t>‹N°›</a:t>
            </a:fld>
            <a:endParaRPr lang="en-US"/>
          </a:p>
        </p:txBody>
      </p:sp>
    </p:spTree>
    <p:extLst>
      <p:ext uri="{BB962C8B-B14F-4D97-AF65-F5344CB8AC3E}">
        <p14:creationId xmlns:p14="http://schemas.microsoft.com/office/powerpoint/2010/main" val="30197347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2E11DD-89FD-420A-8BEC-B52E7AA9F6BC}" type="datetime1">
              <a:rPr lang="en-US" smtClean="0"/>
              <a:pPr/>
              <a:t>6/16/2025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A20B4-FC86-4E60-84F3-5354D2278FA5}" type="slidenum">
              <a:rPr lang="en-US" smtClean="0"/>
              <a:pPr/>
              <a:t>‹N°›</a:t>
            </a:fld>
            <a:endParaRPr lang="en-US"/>
          </a:p>
        </p:txBody>
      </p:sp>
    </p:spTree>
    <p:extLst>
      <p:ext uri="{BB962C8B-B14F-4D97-AF65-F5344CB8AC3E}">
        <p14:creationId xmlns:p14="http://schemas.microsoft.com/office/powerpoint/2010/main" val="40058567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1" y="735807"/>
            <a:ext cx="9180513" cy="4407694"/>
          </a:xfrm>
          <a:prstGeom prst="rect">
            <a:avLst/>
          </a:prstGeom>
          <a:solidFill>
            <a:srgbClr val="0F5494"/>
          </a:solidFill>
          <a:ln w="25400" algn="ctr">
            <a:solidFill>
              <a:srgbClr val="0F5494"/>
            </a:solidFill>
            <a:miter lim="800000"/>
            <a:headEnd/>
            <a:tailEnd/>
          </a:ln>
          <a:effectLst>
            <a:outerShdw dist="23000" dir="5400000" rotWithShape="0">
              <a:srgbClr val="000000">
                <a:alpha val="34999"/>
              </a:srgbClr>
            </a:outerShdw>
          </a:effectLst>
        </p:spPr>
        <p:txBody>
          <a:bodyPr anchor="ctr"/>
          <a:lstStyle/>
          <a:p>
            <a:pPr algn="ctr" defTabSz="342900" fontAlgn="auto">
              <a:spcBef>
                <a:spcPts val="0"/>
              </a:spcBef>
              <a:spcAft>
                <a:spcPts val="0"/>
              </a:spcAft>
              <a:defRPr/>
            </a:pPr>
            <a:endParaRPr lang="en-US" sz="1350">
              <a:solidFill>
                <a:schemeClr val="lt1"/>
              </a:solidFill>
              <a:latin typeface="+mn-lt"/>
            </a:endParaRPr>
          </a:p>
        </p:txBody>
      </p:sp>
      <p:pic>
        <p:nvPicPr>
          <p:cNvPr id="3086" name="Picture 6" descr="LOGO CE-EN-quadri.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7639" y="194073"/>
            <a:ext cx="1436687" cy="748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Grp="1" noChangeArrowheads="1"/>
          </p:cNvSpPr>
          <p:nvPr>
            <p:ph type="ctrTitle"/>
          </p:nvPr>
        </p:nvSpPr>
        <p:spPr>
          <a:xfrm>
            <a:off x="3995738" y="1924051"/>
            <a:ext cx="5040312" cy="592931"/>
          </a:xfrm>
        </p:spPr>
        <p:txBody>
          <a:bodyPr/>
          <a:lstStyle>
            <a:lvl1pPr marL="2381">
              <a:defRPr sz="5700">
                <a:solidFill>
                  <a:srgbClr val="FFD624"/>
                </a:solidFill>
              </a:defRPr>
            </a:lvl1pPr>
          </a:lstStyle>
          <a:p>
            <a:pPr lvl="0"/>
            <a:r>
              <a:rPr lang="en-US" altLang="en-US" noProof="0"/>
              <a:t>Click to edit Master title style</a:t>
            </a:r>
            <a:endParaRPr lang="en-GB" altLang="en-US" noProof="0"/>
          </a:p>
        </p:txBody>
      </p:sp>
      <p:sp>
        <p:nvSpPr>
          <p:cNvPr id="3077" name="Rectangle 5"/>
          <p:cNvSpPr>
            <a:spLocks noGrp="1" noChangeArrowheads="1"/>
          </p:cNvSpPr>
          <p:nvPr>
            <p:ph type="subTitle" idx="1"/>
          </p:nvPr>
        </p:nvSpPr>
        <p:spPr>
          <a:xfrm>
            <a:off x="611188" y="2787254"/>
            <a:ext cx="8532812" cy="1296590"/>
          </a:xfrm>
        </p:spPr>
        <p:txBody>
          <a:bodyPr/>
          <a:lstStyle>
            <a:lvl1pPr marL="0" indent="0">
              <a:buFontTx/>
              <a:buNone/>
              <a:defRPr sz="2250" b="1" i="0">
                <a:solidFill>
                  <a:schemeClr val="bg1"/>
                </a:solidFill>
              </a:defRPr>
            </a:lvl1pPr>
          </a:lstStyle>
          <a:p>
            <a:pPr lvl="0"/>
            <a:r>
              <a:rPr lang="en-US" altLang="en-US" noProof="0"/>
              <a:t>Click to edit Master subtitle style</a:t>
            </a:r>
            <a:endParaRPr lang="en-GB" altLang="en-US" noProof="0"/>
          </a:p>
        </p:txBody>
      </p:sp>
      <p:sp>
        <p:nvSpPr>
          <p:cNvPr id="3078" name="Rectangle 6"/>
          <p:cNvSpPr>
            <a:spLocks noGrp="1" noChangeArrowheads="1"/>
          </p:cNvSpPr>
          <p:nvPr>
            <p:ph type="dt" sz="half" idx="2"/>
          </p:nvPr>
        </p:nvSpPr>
        <p:spPr/>
        <p:txBody>
          <a:bodyPr/>
          <a:lstStyle>
            <a:lvl1pPr>
              <a:defRPr sz="900" b="1">
                <a:solidFill>
                  <a:schemeClr val="bg1"/>
                </a:solidFill>
                <a:latin typeface="+mn-lt"/>
              </a:defRPr>
            </a:lvl1pPr>
          </a:lstStyle>
          <a:p>
            <a:endParaRPr lang="en-GB" altLang="en-US"/>
          </a:p>
        </p:txBody>
      </p:sp>
      <p:sp>
        <p:nvSpPr>
          <p:cNvPr id="3079" name="Rectangle 7"/>
          <p:cNvSpPr>
            <a:spLocks noGrp="1" noChangeArrowheads="1"/>
          </p:cNvSpPr>
          <p:nvPr>
            <p:ph type="ftr" sz="quarter" idx="3"/>
          </p:nvPr>
        </p:nvSpPr>
        <p:spPr/>
        <p:txBody>
          <a:bodyPr/>
          <a:lstStyle>
            <a:lvl1pPr>
              <a:defRPr>
                <a:solidFill>
                  <a:schemeClr val="bg1"/>
                </a:solidFill>
                <a:latin typeface="+mn-lt"/>
              </a:defRPr>
            </a:lvl1pPr>
          </a:lstStyle>
          <a:p>
            <a:endParaRPr lang="en-GB" altLang="en-US"/>
          </a:p>
        </p:txBody>
      </p:sp>
      <p:sp>
        <p:nvSpPr>
          <p:cNvPr id="3080" name="Rectangle 8"/>
          <p:cNvSpPr>
            <a:spLocks noGrp="1" noChangeArrowheads="1"/>
          </p:cNvSpPr>
          <p:nvPr>
            <p:ph type="sldNum" sz="quarter" idx="4"/>
          </p:nvPr>
        </p:nvSpPr>
        <p:spPr/>
        <p:txBody>
          <a:bodyPr/>
          <a:lstStyle>
            <a:lvl1pPr>
              <a:defRPr>
                <a:solidFill>
                  <a:schemeClr val="bg1"/>
                </a:solidFill>
                <a:latin typeface="+mn-lt"/>
              </a:defRPr>
            </a:lvl1pPr>
          </a:lstStyle>
          <a:p>
            <a:fld id="{75764103-E9A0-4F99-9056-48883E181B40}" type="slidenum">
              <a:rPr lang="en-GB" altLang="en-US"/>
              <a:pPr/>
              <a:t>‹N°›</a:t>
            </a:fld>
            <a:endParaRPr lang="en-GB" altLang="en-US"/>
          </a:p>
        </p:txBody>
      </p:sp>
      <p:sp>
        <p:nvSpPr>
          <p:cNvPr id="7" name="Rectangle 6"/>
          <p:cNvSpPr/>
          <p:nvPr userDrawn="1"/>
        </p:nvSpPr>
        <p:spPr>
          <a:xfrm>
            <a:off x="4267200" y="4994672"/>
            <a:ext cx="611188" cy="161925"/>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342900" fontAlgn="auto">
              <a:spcBef>
                <a:spcPts val="0"/>
              </a:spcBef>
              <a:spcAft>
                <a:spcPts val="0"/>
              </a:spcAft>
              <a:defRPr/>
            </a:pPr>
            <a:endParaRPr lang="en-US" sz="1350"/>
          </a:p>
        </p:txBody>
      </p:sp>
    </p:spTree>
    <p:extLst>
      <p:ext uri="{BB962C8B-B14F-4D97-AF65-F5344CB8AC3E}">
        <p14:creationId xmlns:p14="http://schemas.microsoft.com/office/powerpoint/2010/main" val="20103840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buClr>
                <a:schemeClr val="accent6"/>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0B183C48-47BD-4701-90F6-173832EBB17E}" type="slidenum">
              <a:rPr lang="en-GB" altLang="en-US"/>
              <a:pPr/>
              <a:t>‹N°›</a:t>
            </a:fld>
            <a:endParaRPr lang="en-GB" altLang="en-US"/>
          </a:p>
        </p:txBody>
      </p:sp>
    </p:spTree>
    <p:extLst>
      <p:ext uri="{BB962C8B-B14F-4D97-AF65-F5344CB8AC3E}">
        <p14:creationId xmlns:p14="http://schemas.microsoft.com/office/powerpoint/2010/main" val="1596101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DB332928-9903-44C9-A805-1155A534C198}" type="slidenum">
              <a:rPr lang="en-GB" altLang="en-US"/>
              <a:pPr/>
              <a:t>‹N°›</a:t>
            </a:fld>
            <a:endParaRPr lang="en-GB" altLang="en-US"/>
          </a:p>
        </p:txBody>
      </p:sp>
    </p:spTree>
    <p:extLst>
      <p:ext uri="{BB962C8B-B14F-4D97-AF65-F5344CB8AC3E}">
        <p14:creationId xmlns:p14="http://schemas.microsoft.com/office/powerpoint/2010/main" val="7841153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869282"/>
            <a:ext cx="4038600" cy="264676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869282"/>
            <a:ext cx="4038600" cy="264676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p>
        </p:txBody>
      </p:sp>
      <p:sp>
        <p:nvSpPr>
          <p:cNvPr id="6" name="Footer Placeholder 5"/>
          <p:cNvSpPr>
            <a:spLocks noGrp="1"/>
          </p:cNvSpPr>
          <p:nvPr>
            <p:ph type="ftr" sz="quarter" idx="11"/>
          </p:nvPr>
        </p:nvSpPr>
        <p:spPr/>
        <p:txBody>
          <a:bodyPr/>
          <a:lstStyle>
            <a:lvl1pPr>
              <a:defRPr/>
            </a:lvl1pPr>
          </a:lstStyle>
          <a:p>
            <a:endParaRPr lang="en-GB" altLang="en-US"/>
          </a:p>
        </p:txBody>
      </p:sp>
      <p:sp>
        <p:nvSpPr>
          <p:cNvPr id="7" name="Slide Number Placeholder 6"/>
          <p:cNvSpPr>
            <a:spLocks noGrp="1"/>
          </p:cNvSpPr>
          <p:nvPr>
            <p:ph type="sldNum" sz="quarter" idx="12"/>
          </p:nvPr>
        </p:nvSpPr>
        <p:spPr/>
        <p:txBody>
          <a:bodyPr/>
          <a:lstStyle>
            <a:lvl1pPr>
              <a:defRPr/>
            </a:lvl1pPr>
          </a:lstStyle>
          <a:p>
            <a:fld id="{C13FC325-142B-475F-B084-A7A40B9ABD05}" type="slidenum">
              <a:rPr lang="en-GB" altLang="en-US"/>
              <a:pPr/>
              <a:t>‹N°›</a:t>
            </a:fld>
            <a:endParaRPr lang="en-GB" altLang="en-US"/>
          </a:p>
        </p:txBody>
      </p:sp>
    </p:spTree>
    <p:extLst>
      <p:ext uri="{BB962C8B-B14F-4D97-AF65-F5344CB8AC3E}">
        <p14:creationId xmlns:p14="http://schemas.microsoft.com/office/powerpoint/2010/main" val="30881789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p>
        </p:txBody>
      </p:sp>
      <p:sp>
        <p:nvSpPr>
          <p:cNvPr id="8" name="Footer Placeholder 7"/>
          <p:cNvSpPr>
            <a:spLocks noGrp="1"/>
          </p:cNvSpPr>
          <p:nvPr>
            <p:ph type="ftr" sz="quarter" idx="11"/>
          </p:nvPr>
        </p:nvSpPr>
        <p:spPr/>
        <p:txBody>
          <a:bodyPr/>
          <a:lstStyle>
            <a:lvl1pPr>
              <a:defRPr/>
            </a:lvl1pPr>
          </a:lstStyle>
          <a:p>
            <a:endParaRPr lang="en-GB" altLang="en-US"/>
          </a:p>
        </p:txBody>
      </p:sp>
      <p:sp>
        <p:nvSpPr>
          <p:cNvPr id="9" name="Slide Number Placeholder 8"/>
          <p:cNvSpPr>
            <a:spLocks noGrp="1"/>
          </p:cNvSpPr>
          <p:nvPr>
            <p:ph type="sldNum" sz="quarter" idx="12"/>
          </p:nvPr>
        </p:nvSpPr>
        <p:spPr/>
        <p:txBody>
          <a:bodyPr/>
          <a:lstStyle>
            <a:lvl1pPr>
              <a:defRPr/>
            </a:lvl1pPr>
          </a:lstStyle>
          <a:p>
            <a:fld id="{200595C0-E81E-487C-A0F7-D6B5E5A52FC7}" type="slidenum">
              <a:rPr lang="en-GB" altLang="en-US"/>
              <a:pPr/>
              <a:t>‹N°›</a:t>
            </a:fld>
            <a:endParaRPr lang="en-GB" altLang="en-US"/>
          </a:p>
        </p:txBody>
      </p:sp>
    </p:spTree>
    <p:extLst>
      <p:ext uri="{BB962C8B-B14F-4D97-AF65-F5344CB8AC3E}">
        <p14:creationId xmlns:p14="http://schemas.microsoft.com/office/powerpoint/2010/main" val="2519035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5.jpeg"/><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28" Type="http://schemas.openxmlformats.org/officeDocument/2006/relationships/image" Target="../media/image7.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0.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 Id="rId27" Type="http://schemas.openxmlformats.org/officeDocument/2006/relationships/image" Target="../media/image6.jpg"/><Relationship Id="rId30" Type="http://schemas.openxmlformats.org/officeDocument/2006/relationships/image" Target="../media/image9.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image" Target="../media/image19.png"/><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theme" Target="../theme/theme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image" Target="../media/image10.png"/><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image" Target="../media/image9.png"/><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image" Target="../media/image19.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theme" Target="../theme/theme3.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image" Target="../media/image10.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21" Type="http://schemas.openxmlformats.org/officeDocument/2006/relationships/image" Target="../media/image9.png"/><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image" Target="../media/image19.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theme" Target="../theme/theme4.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5" Type="http://schemas.openxmlformats.org/officeDocument/2006/relationships/slideLayout" Target="../slideLayouts/slideLayout80.xml"/><Relationship Id="rId4" Type="http://schemas.openxmlformats.org/officeDocument/2006/relationships/slideLayout" Target="../slideLayouts/slideLayout79.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6.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image" Target="../media/image36.pn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7.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9100" y="174625"/>
            <a:ext cx="8331200" cy="369888"/>
          </a:xfrm>
          <a:prstGeom prst="rect">
            <a:avLst/>
          </a:prstGeom>
        </p:spPr>
        <p:txBody>
          <a:bodyPr vert="horz" wrap="square" lIns="91440" tIns="45720" rIns="91440" bIns="45720" rtlCol="0" anchor="t" anchorCtr="0">
            <a:spAutoFit/>
          </a:bodyPr>
          <a:lstStyle/>
          <a:p>
            <a:r>
              <a:rPr lang="fr-FR" dirty="0"/>
              <a:t>MODIFY THE TITLE</a:t>
            </a:r>
            <a:endParaRPr lang="en-US" dirty="0"/>
          </a:p>
        </p:txBody>
      </p:sp>
      <p:sp>
        <p:nvSpPr>
          <p:cNvPr id="3" name="Text Placeholder 2"/>
          <p:cNvSpPr>
            <a:spLocks noGrp="1"/>
          </p:cNvSpPr>
          <p:nvPr>
            <p:ph type="body" idx="1"/>
          </p:nvPr>
        </p:nvSpPr>
        <p:spPr>
          <a:xfrm>
            <a:off x="419100" y="796925"/>
            <a:ext cx="8301038" cy="3744913"/>
          </a:xfrm>
          <a:prstGeom prst="rect">
            <a:avLst/>
          </a:prstGeom>
        </p:spPr>
        <p:txBody>
          <a:bodyPr vert="horz" lIns="91440" tIns="45720" rIns="91440" bIns="45720" rtlCol="0">
            <a:normAutofit/>
          </a:bodyPr>
          <a:lstStyle/>
          <a:p>
            <a:pPr lvl="0"/>
            <a:r>
              <a:rPr lang="fr-FR" dirty="0" err="1"/>
              <a:t>Level</a:t>
            </a:r>
            <a:r>
              <a:rPr lang="fr-FR" dirty="0"/>
              <a:t> 1</a:t>
            </a:r>
          </a:p>
          <a:p>
            <a:pPr lvl="1"/>
            <a:r>
              <a:rPr lang="fr-FR" dirty="0" err="1"/>
              <a:t>Level</a:t>
            </a:r>
            <a:r>
              <a:rPr lang="fr-FR" dirty="0"/>
              <a:t> 2</a:t>
            </a:r>
          </a:p>
          <a:p>
            <a:pPr lvl="2"/>
            <a:r>
              <a:rPr lang="fr-FR" dirty="0" err="1"/>
              <a:t>Level</a:t>
            </a:r>
            <a:r>
              <a:rPr lang="fr-FR" dirty="0"/>
              <a:t> 3</a:t>
            </a:r>
          </a:p>
          <a:p>
            <a:pPr lvl="3"/>
            <a:r>
              <a:rPr lang="fr-FR" dirty="0" err="1"/>
              <a:t>Level</a:t>
            </a:r>
            <a:r>
              <a:rPr lang="fr-FR" dirty="0"/>
              <a:t> 4</a:t>
            </a:r>
          </a:p>
          <a:p>
            <a:pPr lvl="4"/>
            <a:r>
              <a:rPr lang="fr-FR" dirty="0" err="1"/>
              <a:t>Level</a:t>
            </a:r>
            <a:r>
              <a:rPr lang="fr-FR" dirty="0"/>
              <a:t> 5</a:t>
            </a:r>
          </a:p>
        </p:txBody>
      </p:sp>
      <p:cxnSp>
        <p:nvCxnSpPr>
          <p:cNvPr id="14" name="Connecteur droit 13"/>
          <p:cNvCxnSpPr>
            <a:cxnSpLocks/>
          </p:cNvCxnSpPr>
          <p:nvPr/>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0" y="4711700"/>
            <a:ext cx="9144000" cy="431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fontAlgn="auto">
              <a:spcBef>
                <a:spcPts val="0"/>
              </a:spcBef>
              <a:spcAft>
                <a:spcPts val="0"/>
              </a:spcAft>
              <a:defRPr/>
            </a:pPr>
            <a:endParaRPr lang="fr-FR" sz="2400"/>
          </a:p>
        </p:txBody>
      </p:sp>
      <p:grpSp>
        <p:nvGrpSpPr>
          <p:cNvPr id="4" name="Group 3"/>
          <p:cNvGrpSpPr/>
          <p:nvPr userDrawn="1"/>
        </p:nvGrpSpPr>
        <p:grpSpPr>
          <a:xfrm>
            <a:off x="353045" y="4720351"/>
            <a:ext cx="8633564" cy="423149"/>
            <a:chOff x="391313" y="4711700"/>
            <a:chExt cx="8633564" cy="423149"/>
          </a:xfrm>
        </p:grpSpPr>
        <p:pic>
          <p:nvPicPr>
            <p:cNvPr id="15" name="Picture 14"/>
            <p:cNvPicPr>
              <a:picLocks noChangeAspect="1" noChangeArrowheads="1"/>
            </p:cNvPicPr>
            <p:nvPr userDrawn="1"/>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34579" y="4813444"/>
              <a:ext cx="1084390" cy="25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7"/>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2660030" y="4770022"/>
              <a:ext cx="991235" cy="31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Image 4"/>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391313" y="4753383"/>
              <a:ext cx="1699070" cy="356616"/>
            </a:xfrm>
            <a:prstGeom prst="rect">
              <a:avLst/>
            </a:prstGeom>
          </p:spPr>
        </p:pic>
        <p:pic>
          <p:nvPicPr>
            <p:cNvPr id="19" name="Image 5"/>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8415398" y="4711700"/>
              <a:ext cx="609479" cy="423149"/>
            </a:xfrm>
            <a:prstGeom prst="rect">
              <a:avLst/>
            </a:prstGeom>
          </p:spPr>
        </p:pic>
        <p:pic>
          <p:nvPicPr>
            <p:cNvPr id="20" name="Picture 2" descr="image001"/>
            <p:cNvPicPr>
              <a:picLocks noChangeAspect="1" noChangeArrowheads="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4891086" y="4796810"/>
              <a:ext cx="1255243" cy="26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6241490" y="4733275"/>
              <a:ext cx="958596" cy="401574"/>
            </a:xfrm>
            <a:prstGeom prst="rect">
              <a:avLst/>
            </a:prstGeom>
          </p:spPr>
        </p:pic>
        <p:pic>
          <p:nvPicPr>
            <p:cNvPr id="29" name="Picture 28"/>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7310680" y="4803435"/>
              <a:ext cx="1078992" cy="259239"/>
            </a:xfrm>
            <a:prstGeom prst="rect">
              <a:avLst/>
            </a:prstGeom>
          </p:spPr>
        </p:pic>
      </p:grpSp>
      <p:pic>
        <p:nvPicPr>
          <p:cNvPr id="7" name="Picture 6"/>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2160644" y="4748189"/>
            <a:ext cx="367920" cy="387348"/>
          </a:xfrm>
          <a:prstGeom prst="rect">
            <a:avLst/>
          </a:prstGeom>
        </p:spPr>
      </p:pic>
    </p:spTree>
  </p:cSld>
  <p:clrMap bg1="lt1" tx1="dk1" bg2="lt2" tx2="dk2" accent1="accent1" accent2="accent2" accent3="accent3" accent4="accent4" accent5="accent5" accent6="accent6" hlink="hlink" folHlink="folHlink"/>
  <p:sldLayoutIdLst>
    <p:sldLayoutId id="2147484723" r:id="rId1"/>
    <p:sldLayoutId id="2147484711" r:id="rId2"/>
    <p:sldLayoutId id="2147484724" r:id="rId3"/>
    <p:sldLayoutId id="2147484712" r:id="rId4"/>
    <p:sldLayoutId id="2147484725" r:id="rId5"/>
    <p:sldLayoutId id="2147484726" r:id="rId6"/>
    <p:sldLayoutId id="2147484727" r:id="rId7"/>
    <p:sldLayoutId id="2147484728" r:id="rId8"/>
    <p:sldLayoutId id="2147484729" r:id="rId9"/>
    <p:sldLayoutId id="2147484730" r:id="rId10"/>
    <p:sldLayoutId id="2147484731" r:id="rId11"/>
    <p:sldLayoutId id="2147484732" r:id="rId12"/>
    <p:sldLayoutId id="2147484733" r:id="rId13"/>
    <p:sldLayoutId id="2147484734" r:id="rId14"/>
    <p:sldLayoutId id="2147484735" r:id="rId15"/>
    <p:sldLayoutId id="2147484736" r:id="rId16"/>
    <p:sldLayoutId id="2147484737" r:id="rId17"/>
    <p:sldLayoutId id="2147484713" r:id="rId18"/>
    <p:sldLayoutId id="2147484738" r:id="rId19"/>
    <p:sldLayoutId id="2147484786" r:id="rId20"/>
  </p:sldLayoutIdLst>
  <p:hf hdr="0"/>
  <p:txStyles>
    <p:titleStyle>
      <a:lvl1pPr algn="l" defTabSz="684213" rtl="0" eaLnBrk="0" fontAlgn="base" hangingPunct="0">
        <a:lnSpc>
          <a:spcPct val="90000"/>
        </a:lnSpc>
        <a:spcBef>
          <a:spcPct val="0"/>
        </a:spcBef>
        <a:spcAft>
          <a:spcPct val="0"/>
        </a:spcAft>
        <a:defRPr sz="2000" b="1" kern="1200" cap="all">
          <a:solidFill>
            <a:schemeClr val="tx1"/>
          </a:solidFill>
          <a:latin typeface="+mj-lt"/>
          <a:ea typeface="+mj-ea"/>
          <a:cs typeface="+mj-cs"/>
        </a:defRPr>
      </a:lvl1pPr>
      <a:lvl2pPr algn="l" defTabSz="684213" rtl="0" eaLnBrk="0" fontAlgn="base" hangingPunct="0">
        <a:lnSpc>
          <a:spcPct val="90000"/>
        </a:lnSpc>
        <a:spcBef>
          <a:spcPct val="0"/>
        </a:spcBef>
        <a:spcAft>
          <a:spcPct val="0"/>
        </a:spcAft>
        <a:defRPr sz="2000" b="1">
          <a:solidFill>
            <a:schemeClr val="tx1"/>
          </a:solidFill>
          <a:latin typeface="Arial" charset="0"/>
        </a:defRPr>
      </a:lvl2pPr>
      <a:lvl3pPr algn="l" defTabSz="684213" rtl="0" eaLnBrk="0" fontAlgn="base" hangingPunct="0">
        <a:lnSpc>
          <a:spcPct val="90000"/>
        </a:lnSpc>
        <a:spcBef>
          <a:spcPct val="0"/>
        </a:spcBef>
        <a:spcAft>
          <a:spcPct val="0"/>
        </a:spcAft>
        <a:defRPr sz="2000" b="1">
          <a:solidFill>
            <a:schemeClr val="tx1"/>
          </a:solidFill>
          <a:latin typeface="Arial" charset="0"/>
        </a:defRPr>
      </a:lvl3pPr>
      <a:lvl4pPr algn="l" defTabSz="684213" rtl="0" eaLnBrk="0" fontAlgn="base" hangingPunct="0">
        <a:lnSpc>
          <a:spcPct val="90000"/>
        </a:lnSpc>
        <a:spcBef>
          <a:spcPct val="0"/>
        </a:spcBef>
        <a:spcAft>
          <a:spcPct val="0"/>
        </a:spcAft>
        <a:defRPr sz="2000" b="1">
          <a:solidFill>
            <a:schemeClr val="tx1"/>
          </a:solidFill>
          <a:latin typeface="Arial" charset="0"/>
        </a:defRPr>
      </a:lvl4pPr>
      <a:lvl5pPr algn="l" defTabSz="684213" rtl="0" eaLnBrk="0" fontAlgn="base" hangingPunct="0">
        <a:lnSpc>
          <a:spcPct val="90000"/>
        </a:lnSpc>
        <a:spcBef>
          <a:spcPct val="0"/>
        </a:spcBef>
        <a:spcAft>
          <a:spcPct val="0"/>
        </a:spcAft>
        <a:defRPr sz="2000" b="1">
          <a:solidFill>
            <a:schemeClr val="tx1"/>
          </a:solidFill>
          <a:latin typeface="Arial" charset="0"/>
        </a:defRPr>
      </a:lvl5pPr>
      <a:lvl6pPr marL="457200" algn="l" defTabSz="684213" rtl="0" fontAlgn="base">
        <a:lnSpc>
          <a:spcPct val="90000"/>
        </a:lnSpc>
        <a:spcBef>
          <a:spcPct val="0"/>
        </a:spcBef>
        <a:spcAft>
          <a:spcPct val="0"/>
        </a:spcAft>
        <a:defRPr sz="2000" b="1">
          <a:solidFill>
            <a:schemeClr val="tx1"/>
          </a:solidFill>
          <a:latin typeface="Arial" charset="0"/>
        </a:defRPr>
      </a:lvl6pPr>
      <a:lvl7pPr marL="914400" algn="l" defTabSz="684213" rtl="0" fontAlgn="base">
        <a:lnSpc>
          <a:spcPct val="90000"/>
        </a:lnSpc>
        <a:spcBef>
          <a:spcPct val="0"/>
        </a:spcBef>
        <a:spcAft>
          <a:spcPct val="0"/>
        </a:spcAft>
        <a:defRPr sz="2000" b="1">
          <a:solidFill>
            <a:schemeClr val="tx1"/>
          </a:solidFill>
          <a:latin typeface="Arial" charset="0"/>
        </a:defRPr>
      </a:lvl7pPr>
      <a:lvl8pPr marL="1371600" algn="l" defTabSz="684213" rtl="0" fontAlgn="base">
        <a:lnSpc>
          <a:spcPct val="90000"/>
        </a:lnSpc>
        <a:spcBef>
          <a:spcPct val="0"/>
        </a:spcBef>
        <a:spcAft>
          <a:spcPct val="0"/>
        </a:spcAft>
        <a:defRPr sz="2000" b="1">
          <a:solidFill>
            <a:schemeClr val="tx1"/>
          </a:solidFill>
          <a:latin typeface="Arial" charset="0"/>
        </a:defRPr>
      </a:lvl8pPr>
      <a:lvl9pPr marL="1828800" algn="l" defTabSz="684213" rtl="0" fontAlgn="base">
        <a:lnSpc>
          <a:spcPct val="90000"/>
        </a:lnSpc>
        <a:spcBef>
          <a:spcPct val="0"/>
        </a:spcBef>
        <a:spcAft>
          <a:spcPct val="0"/>
        </a:spcAft>
        <a:defRPr sz="2000" b="1">
          <a:solidFill>
            <a:schemeClr val="tx1"/>
          </a:solidFill>
          <a:latin typeface="Arial" charset="0"/>
        </a:defRPr>
      </a:lvl9pPr>
    </p:titleStyle>
    <p:bodyStyle>
      <a:lvl1pPr marL="169863" indent="-169863" algn="l" defTabSz="684213" rtl="0" eaLnBrk="0" fontAlgn="base" hangingPunct="0">
        <a:spcBef>
          <a:spcPts val="750"/>
        </a:spcBef>
        <a:spcAft>
          <a:spcPts val="400"/>
        </a:spcAft>
        <a:buBlip>
          <a:blip r:embed="rId30"/>
        </a:buBlip>
        <a:defRPr sz="1400" kern="1200">
          <a:solidFill>
            <a:schemeClr val="bg2"/>
          </a:solidFill>
          <a:latin typeface="+mn-lt"/>
          <a:ea typeface="+mn-ea"/>
          <a:cs typeface="+mn-cs"/>
        </a:defRPr>
      </a:lvl1pPr>
      <a:lvl2pPr marL="133350" indent="-128588" algn="l" defTabSz="684213" rtl="0" eaLnBrk="0" fontAlgn="base" hangingPunct="0">
        <a:spcBef>
          <a:spcPts val="500"/>
        </a:spcBef>
        <a:spcAft>
          <a:spcPct val="0"/>
        </a:spcAft>
        <a:buBlip>
          <a:blip r:embed="rId31"/>
        </a:buBlip>
        <a:defRPr sz="1000" b="1" kern="1200" cap="all">
          <a:solidFill>
            <a:schemeClr val="bg2"/>
          </a:solidFill>
          <a:latin typeface="+mn-lt"/>
          <a:ea typeface="+mn-ea"/>
          <a:cs typeface="+mn-cs"/>
        </a:defRPr>
      </a:lvl2pPr>
      <a:lvl3pPr marL="268288" indent="-134938" algn="l" defTabSz="684213" rtl="0" eaLnBrk="0" fontAlgn="base" hangingPunct="0">
        <a:spcBef>
          <a:spcPct val="0"/>
        </a:spcBef>
        <a:spcAft>
          <a:spcPct val="0"/>
        </a:spcAft>
        <a:buClr>
          <a:schemeClr val="tx1"/>
        </a:buClr>
        <a:buFont typeface="Wingdings" pitchFamily="2" charset="2"/>
        <a:buChar char="§"/>
        <a:defRPr sz="1000" kern="1200">
          <a:solidFill>
            <a:srgbClr val="282A35"/>
          </a:solidFill>
          <a:latin typeface="+mn-lt"/>
          <a:ea typeface="+mn-ea"/>
          <a:cs typeface="+mn-cs"/>
        </a:defRPr>
      </a:lvl3pPr>
      <a:lvl4pPr marL="400050" indent="-131763" algn="l" defTabSz="684213" rtl="0" eaLnBrk="0" fontAlgn="base" hangingPunct="0">
        <a:spcBef>
          <a:spcPts val="200"/>
        </a:spcBef>
        <a:spcAft>
          <a:spcPct val="0"/>
        </a:spcAft>
        <a:buClr>
          <a:schemeClr val="tx1"/>
        </a:buClr>
        <a:buFont typeface="Wingdings" pitchFamily="2" charset="2"/>
        <a:buChar char="§"/>
        <a:defRPr sz="1000" kern="1200">
          <a:solidFill>
            <a:srgbClr val="282A35"/>
          </a:solidFill>
          <a:latin typeface="+mn-lt"/>
          <a:ea typeface="+mn-ea"/>
          <a:cs typeface="+mn-cs"/>
        </a:defRPr>
      </a:lvl4pPr>
      <a:lvl5pPr marL="536575" indent="-136525" algn="l" defTabSz="684213" rtl="0" eaLnBrk="0" fontAlgn="base" hangingPunct="0">
        <a:lnSpc>
          <a:spcPct val="90000"/>
        </a:lnSpc>
        <a:spcBef>
          <a:spcPts val="375"/>
        </a:spcBef>
        <a:spcAft>
          <a:spcPct val="0"/>
        </a:spcAft>
        <a:buClr>
          <a:schemeClr val="tx1"/>
        </a:buClr>
        <a:buFont typeface="Wingdings" pitchFamily="2" charset="2"/>
        <a:buChar char="§"/>
        <a:defRPr lang="fr-FR" sz="1000" kern="1200" dirty="0">
          <a:solidFill>
            <a:srgbClr val="282A35"/>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4711700"/>
            <a:ext cx="9144000" cy="431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fontAlgn="auto">
              <a:spcBef>
                <a:spcPts val="0"/>
              </a:spcBef>
              <a:spcAft>
                <a:spcPts val="0"/>
              </a:spcAft>
              <a:defRPr/>
            </a:pPr>
            <a:endParaRPr lang="fr-FR" sz="2400"/>
          </a:p>
        </p:txBody>
      </p:sp>
      <p:sp>
        <p:nvSpPr>
          <p:cNvPr id="9" name="Rectangle 8"/>
          <p:cNvSpPr/>
          <p:nvPr/>
        </p:nvSpPr>
        <p:spPr>
          <a:xfrm>
            <a:off x="6253163" y="4827588"/>
            <a:ext cx="1079500" cy="222250"/>
          </a:xfrm>
          <a:prstGeom prst="rect">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72000" tIns="72000" rIns="72000" bIns="72000" anchor="ctr">
            <a:spAutoFit/>
          </a:bodyPr>
          <a:lstStyle/>
          <a:p>
            <a:pPr algn="ctr" defTabSz="457178" fontAlgn="auto">
              <a:spcBef>
                <a:spcPts val="0"/>
              </a:spcBef>
              <a:spcAft>
                <a:spcPts val="0"/>
              </a:spcAft>
              <a:defRPr/>
            </a:pPr>
            <a:r>
              <a:rPr lang="fr-FR" sz="500" cap="all" dirty="0">
                <a:solidFill>
                  <a:schemeClr val="accent5">
                    <a:lumMod val="50000"/>
                  </a:schemeClr>
                </a:solidFill>
              </a:rPr>
              <a:t>THALES ALENIA SPACE OPEN</a:t>
            </a:r>
          </a:p>
        </p:txBody>
      </p:sp>
      <p:sp>
        <p:nvSpPr>
          <p:cNvPr id="10" name="Slide Number Placeholder 5"/>
          <p:cNvSpPr>
            <a:spLocks noGrp="1"/>
          </p:cNvSpPr>
          <p:nvPr>
            <p:ph type="sldNum" sz="quarter" idx="4"/>
          </p:nvPr>
        </p:nvSpPr>
        <p:spPr>
          <a:xfrm>
            <a:off x="4763" y="4800600"/>
            <a:ext cx="582612" cy="274638"/>
          </a:xfrm>
          <a:prstGeom prst="rect">
            <a:avLst/>
          </a:prstGeom>
        </p:spPr>
        <p:txBody>
          <a:bodyPr/>
          <a:lstStyle>
            <a:lvl1pPr algn="l" defTabSz="457178" fontAlgn="auto">
              <a:spcBef>
                <a:spcPts val="0"/>
              </a:spcBef>
              <a:spcAft>
                <a:spcPts val="0"/>
              </a:spcAft>
              <a:defRPr sz="900">
                <a:solidFill>
                  <a:schemeClr val="accent5">
                    <a:lumMod val="50000"/>
                  </a:schemeClr>
                </a:solidFill>
                <a:latin typeface="+mn-lt"/>
                <a:cs typeface="+mn-cs"/>
              </a:defRPr>
            </a:lvl1pPr>
          </a:lstStyle>
          <a:p>
            <a:pPr>
              <a:defRPr/>
            </a:pPr>
            <a:r>
              <a:rPr lang="fr-FR"/>
              <a:t>///</a:t>
            </a:r>
            <a:r>
              <a:rPr lang="fr-FR" sz="1000"/>
              <a:t> </a:t>
            </a:r>
            <a:fld id="{D3C3D3A7-04EE-4E25-97D8-6B039545734B}" type="slidenum">
              <a:rPr lang="fr-FR" sz="1000" smtClean="0"/>
              <a:pPr>
                <a:defRPr/>
              </a:pPr>
              <a:t>‹N°›</a:t>
            </a:fld>
            <a:endParaRPr lang="fr-FR" sz="1000"/>
          </a:p>
        </p:txBody>
      </p:sp>
      <p:pic>
        <p:nvPicPr>
          <p:cNvPr id="2053" name="Image 10" descr="Une image contenant graphiques vectoriels, texte&#10;&#10;&#10;&#10;Description générée automatiquement"/>
          <p:cNvPicPr>
            <a:picLocks noChangeAspect="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7929563" y="4751388"/>
            <a:ext cx="8921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419100" y="174625"/>
            <a:ext cx="8301038" cy="369888"/>
          </a:xfrm>
          <a:prstGeom prst="rect">
            <a:avLst/>
          </a:prstGeom>
        </p:spPr>
        <p:txBody>
          <a:bodyPr vert="horz" wrap="square" lIns="91440" tIns="45720" rIns="91440" bIns="45720" rtlCol="0" anchor="t" anchorCtr="0">
            <a:spAutoFit/>
          </a:bodyPr>
          <a:lstStyle/>
          <a:p>
            <a:r>
              <a:rPr lang="fr-FR" dirty="0"/>
              <a:t>MODIFY THE TITLE</a:t>
            </a:r>
            <a:endParaRPr lang="en-US" dirty="0"/>
          </a:p>
        </p:txBody>
      </p:sp>
      <p:sp>
        <p:nvSpPr>
          <p:cNvPr id="3" name="Text Placeholder 2"/>
          <p:cNvSpPr>
            <a:spLocks noGrp="1"/>
          </p:cNvSpPr>
          <p:nvPr>
            <p:ph type="body" idx="1"/>
          </p:nvPr>
        </p:nvSpPr>
        <p:spPr>
          <a:xfrm>
            <a:off x="419100" y="796925"/>
            <a:ext cx="8301038" cy="3744913"/>
          </a:xfrm>
          <a:prstGeom prst="rect">
            <a:avLst/>
          </a:prstGeom>
        </p:spPr>
        <p:txBody>
          <a:bodyPr vert="horz" lIns="91440" tIns="45720" rIns="91440" bIns="45720" rtlCol="0">
            <a:normAutofit/>
          </a:bodyPr>
          <a:lstStyle/>
          <a:p>
            <a:pPr lvl="0"/>
            <a:r>
              <a:rPr lang="fr-FR" noProof="0" dirty="0" err="1"/>
              <a:t>Level</a:t>
            </a:r>
            <a:r>
              <a:rPr lang="fr-FR" noProof="0" dirty="0"/>
              <a:t> 1</a:t>
            </a:r>
          </a:p>
          <a:p>
            <a:pPr lvl="1"/>
            <a:r>
              <a:rPr lang="fr-FR" noProof="0" dirty="0" err="1"/>
              <a:t>Level</a:t>
            </a:r>
            <a:r>
              <a:rPr lang="fr-FR" noProof="0" dirty="0"/>
              <a:t> 2</a:t>
            </a:r>
          </a:p>
          <a:p>
            <a:pPr lvl="2"/>
            <a:r>
              <a:rPr lang="fr-FR" noProof="0" dirty="0" err="1"/>
              <a:t>Level</a:t>
            </a:r>
            <a:r>
              <a:rPr lang="fr-FR" noProof="0" dirty="0"/>
              <a:t> 3</a:t>
            </a:r>
          </a:p>
          <a:p>
            <a:pPr lvl="3"/>
            <a:r>
              <a:rPr lang="fr-FR" noProof="0" dirty="0" err="1"/>
              <a:t>Level</a:t>
            </a:r>
            <a:r>
              <a:rPr lang="fr-FR" noProof="0" dirty="0"/>
              <a:t> 4</a:t>
            </a:r>
          </a:p>
          <a:p>
            <a:pPr lvl="4"/>
            <a:r>
              <a:rPr lang="fr-FR" noProof="0" dirty="0" err="1"/>
              <a:t>Level</a:t>
            </a:r>
            <a:r>
              <a:rPr lang="fr-FR" noProof="0" dirty="0"/>
              <a:t> 5</a:t>
            </a:r>
          </a:p>
        </p:txBody>
      </p:sp>
      <p:sp>
        <p:nvSpPr>
          <p:cNvPr id="4" name="Espace réservé du pied de page 3"/>
          <p:cNvSpPr>
            <a:spLocks noGrp="1"/>
          </p:cNvSpPr>
          <p:nvPr>
            <p:ph type="ftr" sz="quarter" idx="3"/>
          </p:nvPr>
        </p:nvSpPr>
        <p:spPr>
          <a:xfrm>
            <a:off x="679450" y="4846638"/>
            <a:ext cx="2093913" cy="169862"/>
          </a:xfrm>
          <a:prstGeom prst="rect">
            <a:avLst/>
          </a:prstGeom>
        </p:spPr>
        <p:txBody>
          <a:bodyPr vert="horz" wrap="square" lIns="91440" tIns="45720" rIns="91440" bIns="45720" rtlCol="0" anchor="ctr">
            <a:spAutoFit/>
          </a:bodyPr>
          <a:lstStyle>
            <a:lvl1pPr algn="l" defTabSz="457178" fontAlgn="auto">
              <a:spcBef>
                <a:spcPts val="0"/>
              </a:spcBef>
              <a:spcAft>
                <a:spcPts val="0"/>
              </a:spcAft>
              <a:defRPr sz="500">
                <a:solidFill>
                  <a:schemeClr val="accent5">
                    <a:lumMod val="50000"/>
                  </a:schemeClr>
                </a:solidFill>
                <a:latin typeface="+mn-lt"/>
                <a:cs typeface="+mn-cs"/>
              </a:defRPr>
            </a:lvl1pPr>
          </a:lstStyle>
          <a:p>
            <a:pPr>
              <a:defRPr/>
            </a:pPr>
            <a:r>
              <a:rPr lang="fr-FR"/>
              <a:t>xxxxx</a:t>
            </a:r>
          </a:p>
        </p:txBody>
      </p:sp>
      <p:sp>
        <p:nvSpPr>
          <p:cNvPr id="5" name="Espace réservé de la date 4"/>
          <p:cNvSpPr>
            <a:spLocks noGrp="1"/>
          </p:cNvSpPr>
          <p:nvPr>
            <p:ph type="dt" sz="half" idx="2"/>
          </p:nvPr>
        </p:nvSpPr>
        <p:spPr>
          <a:xfrm>
            <a:off x="717550" y="4733925"/>
            <a:ext cx="2057400" cy="169863"/>
          </a:xfrm>
          <a:prstGeom prst="rect">
            <a:avLst/>
          </a:prstGeom>
        </p:spPr>
        <p:txBody>
          <a:bodyPr vert="horz" lIns="91440" tIns="45720" rIns="91440" bIns="45720" rtlCol="0" anchor="ctr">
            <a:spAutoFit/>
          </a:bodyPr>
          <a:lstStyle>
            <a:lvl1pPr algn="l" defTabSz="457178" fontAlgn="auto">
              <a:spcBef>
                <a:spcPts val="0"/>
              </a:spcBef>
              <a:spcAft>
                <a:spcPts val="0"/>
              </a:spcAft>
              <a:defRPr sz="500">
                <a:solidFill>
                  <a:schemeClr val="accent5">
                    <a:lumMod val="50000"/>
                  </a:schemeClr>
                </a:solidFill>
                <a:latin typeface="+mn-lt"/>
                <a:cs typeface="+mn-cs"/>
              </a:defRPr>
            </a:lvl1pPr>
          </a:lstStyle>
          <a:p>
            <a:pPr>
              <a:defRPr/>
            </a:pPr>
            <a:fld id="{BC52DBD9-DBE8-473B-8FC2-243C89CFC60C}" type="datetime1">
              <a:rPr lang="fr-FR"/>
              <a:pPr>
                <a:defRPr/>
              </a:pPr>
              <a:t>15/06/2025</a:t>
            </a:fld>
            <a:endParaRPr lang="fr-FR" dirty="0"/>
          </a:p>
        </p:txBody>
      </p:sp>
      <p:sp>
        <p:nvSpPr>
          <p:cNvPr id="2058" name="ZoneTexte 5"/>
          <p:cNvSpPr txBox="1">
            <a:spLocks noChangeArrowheads="1"/>
          </p:cNvSpPr>
          <p:nvPr/>
        </p:nvSpPr>
        <p:spPr bwMode="auto">
          <a:xfrm>
            <a:off x="501650" y="4733925"/>
            <a:ext cx="3429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5613" fontAlgn="base">
              <a:spcBef>
                <a:spcPct val="0"/>
              </a:spcBef>
              <a:spcAft>
                <a:spcPct val="0"/>
              </a:spcAft>
              <a:defRPr>
                <a:solidFill>
                  <a:schemeClr val="tx1"/>
                </a:solidFill>
                <a:latin typeface="Arial" charset="0"/>
              </a:defRPr>
            </a:lvl6pPr>
            <a:lvl7pPr marL="2971800" indent="-228600" defTabSz="455613" fontAlgn="base">
              <a:spcBef>
                <a:spcPct val="0"/>
              </a:spcBef>
              <a:spcAft>
                <a:spcPct val="0"/>
              </a:spcAft>
              <a:defRPr>
                <a:solidFill>
                  <a:schemeClr val="tx1"/>
                </a:solidFill>
                <a:latin typeface="Arial" charset="0"/>
              </a:defRPr>
            </a:lvl7pPr>
            <a:lvl8pPr marL="3429000" indent="-228600" defTabSz="455613" fontAlgn="base">
              <a:spcBef>
                <a:spcPct val="0"/>
              </a:spcBef>
              <a:spcAft>
                <a:spcPct val="0"/>
              </a:spcAft>
              <a:defRPr>
                <a:solidFill>
                  <a:schemeClr val="tx1"/>
                </a:solidFill>
                <a:latin typeface="Arial" charset="0"/>
              </a:defRPr>
            </a:lvl8pPr>
            <a:lvl9pPr marL="3886200" indent="-228600" defTabSz="455613" fontAlgn="base">
              <a:spcBef>
                <a:spcPct val="0"/>
              </a:spcBef>
              <a:spcAft>
                <a:spcPct val="0"/>
              </a:spcAft>
              <a:defRPr>
                <a:solidFill>
                  <a:schemeClr val="tx1"/>
                </a:solidFill>
                <a:latin typeface="Arial" charset="0"/>
              </a:defRPr>
            </a:lvl9pPr>
          </a:lstStyle>
          <a:p>
            <a:pPr>
              <a:defRPr/>
            </a:pPr>
            <a:r>
              <a:rPr lang="fr-FR" altLang="es-ES" sz="500" b="1">
                <a:solidFill>
                  <a:srgbClr val="68687E"/>
                </a:solidFill>
              </a:rPr>
              <a:t>Date:</a:t>
            </a:r>
            <a:endParaRPr lang="fr-FR" altLang="es-ES" sz="500">
              <a:solidFill>
                <a:srgbClr val="68687E"/>
              </a:solidFill>
            </a:endParaRPr>
          </a:p>
        </p:txBody>
      </p:sp>
      <p:sp>
        <p:nvSpPr>
          <p:cNvPr id="2059" name="ZoneTexte 6"/>
          <p:cNvSpPr txBox="1">
            <a:spLocks noChangeArrowheads="1"/>
          </p:cNvSpPr>
          <p:nvPr/>
        </p:nvSpPr>
        <p:spPr bwMode="auto">
          <a:xfrm>
            <a:off x="501650" y="4846638"/>
            <a:ext cx="608013"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5613" fontAlgn="base">
              <a:spcBef>
                <a:spcPct val="0"/>
              </a:spcBef>
              <a:spcAft>
                <a:spcPct val="0"/>
              </a:spcAft>
              <a:defRPr>
                <a:solidFill>
                  <a:schemeClr val="tx1"/>
                </a:solidFill>
                <a:latin typeface="Arial" charset="0"/>
              </a:defRPr>
            </a:lvl6pPr>
            <a:lvl7pPr marL="2971800" indent="-228600" defTabSz="455613" fontAlgn="base">
              <a:spcBef>
                <a:spcPct val="0"/>
              </a:spcBef>
              <a:spcAft>
                <a:spcPct val="0"/>
              </a:spcAft>
              <a:defRPr>
                <a:solidFill>
                  <a:schemeClr val="tx1"/>
                </a:solidFill>
                <a:latin typeface="Arial" charset="0"/>
              </a:defRPr>
            </a:lvl7pPr>
            <a:lvl8pPr marL="3429000" indent="-228600" defTabSz="455613" fontAlgn="base">
              <a:spcBef>
                <a:spcPct val="0"/>
              </a:spcBef>
              <a:spcAft>
                <a:spcPct val="0"/>
              </a:spcAft>
              <a:defRPr>
                <a:solidFill>
                  <a:schemeClr val="tx1"/>
                </a:solidFill>
                <a:latin typeface="Arial" charset="0"/>
              </a:defRPr>
            </a:lvl8pPr>
            <a:lvl9pPr marL="3886200" indent="-228600" defTabSz="455613" fontAlgn="base">
              <a:spcBef>
                <a:spcPct val="0"/>
              </a:spcBef>
              <a:spcAft>
                <a:spcPct val="0"/>
              </a:spcAft>
              <a:defRPr>
                <a:solidFill>
                  <a:schemeClr val="tx1"/>
                </a:solidFill>
                <a:latin typeface="Arial" charset="0"/>
              </a:defRPr>
            </a:lvl9pPr>
          </a:lstStyle>
          <a:p>
            <a:pPr>
              <a:defRPr/>
            </a:pPr>
            <a:r>
              <a:rPr lang="fr-FR" altLang="es-ES" sz="500" b="1">
                <a:solidFill>
                  <a:srgbClr val="68687E"/>
                </a:solidFill>
              </a:rPr>
              <a:t>Ref:</a:t>
            </a:r>
            <a:endParaRPr lang="fr-FR" altLang="es-ES" sz="500">
              <a:solidFill>
                <a:srgbClr val="68687E"/>
              </a:solidFill>
            </a:endParaRPr>
          </a:p>
        </p:txBody>
      </p:sp>
      <p:sp>
        <p:nvSpPr>
          <p:cNvPr id="2060" name="ZoneTexte 15"/>
          <p:cNvSpPr txBox="1">
            <a:spLocks noChangeArrowheads="1"/>
          </p:cNvSpPr>
          <p:nvPr/>
        </p:nvSpPr>
        <p:spPr bwMode="auto">
          <a:xfrm>
            <a:off x="501650" y="4959350"/>
            <a:ext cx="2276475"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5613" fontAlgn="base">
              <a:spcBef>
                <a:spcPct val="0"/>
              </a:spcBef>
              <a:spcAft>
                <a:spcPct val="0"/>
              </a:spcAft>
              <a:defRPr>
                <a:solidFill>
                  <a:schemeClr val="tx1"/>
                </a:solidFill>
                <a:latin typeface="Arial" charset="0"/>
              </a:defRPr>
            </a:lvl6pPr>
            <a:lvl7pPr marL="2971800" indent="-228600" defTabSz="455613" fontAlgn="base">
              <a:spcBef>
                <a:spcPct val="0"/>
              </a:spcBef>
              <a:spcAft>
                <a:spcPct val="0"/>
              </a:spcAft>
              <a:defRPr>
                <a:solidFill>
                  <a:schemeClr val="tx1"/>
                </a:solidFill>
                <a:latin typeface="Arial" charset="0"/>
              </a:defRPr>
            </a:lvl7pPr>
            <a:lvl8pPr marL="3429000" indent="-228600" defTabSz="455613" fontAlgn="base">
              <a:spcBef>
                <a:spcPct val="0"/>
              </a:spcBef>
              <a:spcAft>
                <a:spcPct val="0"/>
              </a:spcAft>
              <a:defRPr>
                <a:solidFill>
                  <a:schemeClr val="tx1"/>
                </a:solidFill>
                <a:latin typeface="Arial" charset="0"/>
              </a:defRPr>
            </a:lvl8pPr>
            <a:lvl9pPr marL="3886200" indent="-228600" defTabSz="455613" fontAlgn="base">
              <a:spcBef>
                <a:spcPct val="0"/>
              </a:spcBef>
              <a:spcAft>
                <a:spcPct val="0"/>
              </a:spcAft>
              <a:defRPr>
                <a:solidFill>
                  <a:schemeClr val="tx1"/>
                </a:solidFill>
                <a:latin typeface="Arial" charset="0"/>
              </a:defRPr>
            </a:lvl9pPr>
          </a:lstStyle>
          <a:p>
            <a:pPr>
              <a:defRPr/>
            </a:pPr>
            <a:r>
              <a:rPr lang="fr-FR" altLang="es-ES" sz="500" b="1">
                <a:solidFill>
                  <a:srgbClr val="68687E"/>
                </a:solidFill>
              </a:rPr>
              <a:t>Template: </a:t>
            </a:r>
            <a:r>
              <a:rPr lang="fr-FR" altLang="es-ES" sz="500">
                <a:solidFill>
                  <a:srgbClr val="68687E"/>
                </a:solidFill>
              </a:rPr>
              <a:t>83230347-DOC-TAS-EN-006</a:t>
            </a:r>
          </a:p>
        </p:txBody>
      </p:sp>
      <p:sp>
        <p:nvSpPr>
          <p:cNvPr id="2061" name="ZoneTexte 12"/>
          <p:cNvSpPr txBox="1">
            <a:spLocks noChangeArrowheads="1"/>
          </p:cNvSpPr>
          <p:nvPr/>
        </p:nvSpPr>
        <p:spPr bwMode="auto">
          <a:xfrm>
            <a:off x="2771775" y="4778375"/>
            <a:ext cx="1117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5613" fontAlgn="base">
              <a:spcBef>
                <a:spcPct val="0"/>
              </a:spcBef>
              <a:spcAft>
                <a:spcPct val="0"/>
              </a:spcAft>
              <a:defRPr>
                <a:solidFill>
                  <a:schemeClr val="tx1"/>
                </a:solidFill>
                <a:latin typeface="Arial" charset="0"/>
              </a:defRPr>
            </a:lvl6pPr>
            <a:lvl7pPr marL="2971800" indent="-228600" defTabSz="455613" fontAlgn="base">
              <a:spcBef>
                <a:spcPct val="0"/>
              </a:spcBef>
              <a:spcAft>
                <a:spcPct val="0"/>
              </a:spcAft>
              <a:defRPr>
                <a:solidFill>
                  <a:schemeClr val="tx1"/>
                </a:solidFill>
                <a:latin typeface="Arial" charset="0"/>
              </a:defRPr>
            </a:lvl7pPr>
            <a:lvl8pPr marL="3429000" indent="-228600" defTabSz="455613" fontAlgn="base">
              <a:spcBef>
                <a:spcPct val="0"/>
              </a:spcBef>
              <a:spcAft>
                <a:spcPct val="0"/>
              </a:spcAft>
              <a:defRPr>
                <a:solidFill>
                  <a:schemeClr val="tx1"/>
                </a:solidFill>
                <a:latin typeface="Arial" charset="0"/>
              </a:defRPr>
            </a:lvl8pPr>
            <a:lvl9pPr marL="3886200" indent="-228600" defTabSz="455613" fontAlgn="base">
              <a:spcBef>
                <a:spcPct val="0"/>
              </a:spcBef>
              <a:spcAft>
                <a:spcPct val="0"/>
              </a:spcAft>
              <a:defRPr>
                <a:solidFill>
                  <a:schemeClr val="tx1"/>
                </a:solidFill>
                <a:latin typeface="Arial" charset="0"/>
              </a:defRPr>
            </a:lvl9pPr>
          </a:lstStyle>
          <a:p>
            <a:pPr>
              <a:defRPr/>
            </a:pPr>
            <a:r>
              <a:rPr lang="fr-FR" altLang="es-ES" sz="500" b="1">
                <a:solidFill>
                  <a:srgbClr val="68687E"/>
                </a:solidFill>
              </a:rPr>
              <a:t>PROPRIETARY INFORMATION</a:t>
            </a:r>
          </a:p>
          <a:p>
            <a:pPr>
              <a:defRPr/>
            </a:pPr>
            <a:r>
              <a:rPr lang="fr-FR" altLang="es-ES" sz="500">
                <a:solidFill>
                  <a:srgbClr val="68687E"/>
                </a:solidFill>
              </a:rPr>
              <a:t>© 2019 Thales Alenia Space</a:t>
            </a:r>
          </a:p>
        </p:txBody>
      </p:sp>
      <p:cxnSp>
        <p:nvCxnSpPr>
          <p:cNvPr id="14" name="Connecteur droit 13"/>
          <p:cNvCxnSpPr>
            <a:cxnSpLocks/>
          </p:cNvCxnSpPr>
          <p:nvPr/>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739" r:id="rId1"/>
    <p:sldLayoutId id="2147484714" r:id="rId2"/>
    <p:sldLayoutId id="2147484740" r:id="rId3"/>
    <p:sldLayoutId id="2147484715" r:id="rId4"/>
    <p:sldLayoutId id="2147484741" r:id="rId5"/>
    <p:sldLayoutId id="2147484742" r:id="rId6"/>
    <p:sldLayoutId id="2147484743" r:id="rId7"/>
    <p:sldLayoutId id="2147484744" r:id="rId8"/>
    <p:sldLayoutId id="2147484745" r:id="rId9"/>
    <p:sldLayoutId id="2147484746" r:id="rId10"/>
    <p:sldLayoutId id="2147484747" r:id="rId11"/>
    <p:sldLayoutId id="2147484748" r:id="rId12"/>
    <p:sldLayoutId id="2147484749" r:id="rId13"/>
    <p:sldLayoutId id="2147484750" r:id="rId14"/>
    <p:sldLayoutId id="2147484751" r:id="rId15"/>
    <p:sldLayoutId id="2147484752" r:id="rId16"/>
    <p:sldLayoutId id="2147484753" r:id="rId17"/>
    <p:sldLayoutId id="2147484716" r:id="rId18"/>
    <p:sldLayoutId id="2147484754" r:id="rId19"/>
  </p:sldLayoutIdLst>
  <p:hf hdr="0"/>
  <p:txStyles>
    <p:titleStyle>
      <a:lvl1pPr algn="l" defTabSz="684213" rtl="0" eaLnBrk="0" fontAlgn="base" hangingPunct="0">
        <a:lnSpc>
          <a:spcPct val="90000"/>
        </a:lnSpc>
        <a:spcBef>
          <a:spcPct val="0"/>
        </a:spcBef>
        <a:spcAft>
          <a:spcPct val="0"/>
        </a:spcAft>
        <a:defRPr sz="2000" b="1" kern="1200" cap="all">
          <a:solidFill>
            <a:schemeClr val="tx1"/>
          </a:solidFill>
          <a:latin typeface="+mj-lt"/>
          <a:ea typeface="+mj-ea"/>
          <a:cs typeface="+mj-cs"/>
        </a:defRPr>
      </a:lvl1pPr>
      <a:lvl2pPr algn="l" defTabSz="684213" rtl="0" eaLnBrk="0" fontAlgn="base" hangingPunct="0">
        <a:lnSpc>
          <a:spcPct val="90000"/>
        </a:lnSpc>
        <a:spcBef>
          <a:spcPct val="0"/>
        </a:spcBef>
        <a:spcAft>
          <a:spcPct val="0"/>
        </a:spcAft>
        <a:defRPr sz="2000" b="1">
          <a:solidFill>
            <a:schemeClr val="tx1"/>
          </a:solidFill>
          <a:latin typeface="Arial" charset="0"/>
        </a:defRPr>
      </a:lvl2pPr>
      <a:lvl3pPr algn="l" defTabSz="684213" rtl="0" eaLnBrk="0" fontAlgn="base" hangingPunct="0">
        <a:lnSpc>
          <a:spcPct val="90000"/>
        </a:lnSpc>
        <a:spcBef>
          <a:spcPct val="0"/>
        </a:spcBef>
        <a:spcAft>
          <a:spcPct val="0"/>
        </a:spcAft>
        <a:defRPr sz="2000" b="1">
          <a:solidFill>
            <a:schemeClr val="tx1"/>
          </a:solidFill>
          <a:latin typeface="Arial" charset="0"/>
        </a:defRPr>
      </a:lvl3pPr>
      <a:lvl4pPr algn="l" defTabSz="684213" rtl="0" eaLnBrk="0" fontAlgn="base" hangingPunct="0">
        <a:lnSpc>
          <a:spcPct val="90000"/>
        </a:lnSpc>
        <a:spcBef>
          <a:spcPct val="0"/>
        </a:spcBef>
        <a:spcAft>
          <a:spcPct val="0"/>
        </a:spcAft>
        <a:defRPr sz="2000" b="1">
          <a:solidFill>
            <a:schemeClr val="tx1"/>
          </a:solidFill>
          <a:latin typeface="Arial" charset="0"/>
        </a:defRPr>
      </a:lvl4pPr>
      <a:lvl5pPr algn="l" defTabSz="684213" rtl="0" eaLnBrk="0" fontAlgn="base" hangingPunct="0">
        <a:lnSpc>
          <a:spcPct val="90000"/>
        </a:lnSpc>
        <a:spcBef>
          <a:spcPct val="0"/>
        </a:spcBef>
        <a:spcAft>
          <a:spcPct val="0"/>
        </a:spcAft>
        <a:defRPr sz="2000" b="1">
          <a:solidFill>
            <a:schemeClr val="tx1"/>
          </a:solidFill>
          <a:latin typeface="Arial" charset="0"/>
        </a:defRPr>
      </a:lvl5pPr>
      <a:lvl6pPr marL="457200" algn="l" defTabSz="684213" rtl="0" fontAlgn="base">
        <a:lnSpc>
          <a:spcPct val="90000"/>
        </a:lnSpc>
        <a:spcBef>
          <a:spcPct val="0"/>
        </a:spcBef>
        <a:spcAft>
          <a:spcPct val="0"/>
        </a:spcAft>
        <a:defRPr sz="2000" b="1">
          <a:solidFill>
            <a:schemeClr val="tx1"/>
          </a:solidFill>
          <a:latin typeface="Arial" charset="0"/>
        </a:defRPr>
      </a:lvl6pPr>
      <a:lvl7pPr marL="914400" algn="l" defTabSz="684213" rtl="0" fontAlgn="base">
        <a:lnSpc>
          <a:spcPct val="90000"/>
        </a:lnSpc>
        <a:spcBef>
          <a:spcPct val="0"/>
        </a:spcBef>
        <a:spcAft>
          <a:spcPct val="0"/>
        </a:spcAft>
        <a:defRPr sz="2000" b="1">
          <a:solidFill>
            <a:schemeClr val="tx1"/>
          </a:solidFill>
          <a:latin typeface="Arial" charset="0"/>
        </a:defRPr>
      </a:lvl7pPr>
      <a:lvl8pPr marL="1371600" algn="l" defTabSz="684213" rtl="0" fontAlgn="base">
        <a:lnSpc>
          <a:spcPct val="90000"/>
        </a:lnSpc>
        <a:spcBef>
          <a:spcPct val="0"/>
        </a:spcBef>
        <a:spcAft>
          <a:spcPct val="0"/>
        </a:spcAft>
        <a:defRPr sz="2000" b="1">
          <a:solidFill>
            <a:schemeClr val="tx1"/>
          </a:solidFill>
          <a:latin typeface="Arial" charset="0"/>
        </a:defRPr>
      </a:lvl8pPr>
      <a:lvl9pPr marL="1828800" algn="l" defTabSz="684213" rtl="0" fontAlgn="base">
        <a:lnSpc>
          <a:spcPct val="90000"/>
        </a:lnSpc>
        <a:spcBef>
          <a:spcPct val="0"/>
        </a:spcBef>
        <a:spcAft>
          <a:spcPct val="0"/>
        </a:spcAft>
        <a:defRPr sz="2000" b="1">
          <a:solidFill>
            <a:schemeClr val="tx1"/>
          </a:solidFill>
          <a:latin typeface="Arial" charset="0"/>
        </a:defRPr>
      </a:lvl9pPr>
    </p:titleStyle>
    <p:bodyStyle>
      <a:lvl1pPr marL="169863" indent="-169863" algn="l" defTabSz="684213" rtl="0" eaLnBrk="0" fontAlgn="base" hangingPunct="0">
        <a:spcBef>
          <a:spcPts val="750"/>
        </a:spcBef>
        <a:spcAft>
          <a:spcPts val="400"/>
        </a:spcAft>
        <a:buBlip>
          <a:blip r:embed="rId22"/>
        </a:buBlip>
        <a:defRPr sz="1400" kern="1200">
          <a:solidFill>
            <a:schemeClr val="bg2"/>
          </a:solidFill>
          <a:latin typeface="+mn-lt"/>
          <a:ea typeface="+mn-ea"/>
          <a:cs typeface="+mn-cs"/>
        </a:defRPr>
      </a:lvl1pPr>
      <a:lvl2pPr marL="133350" indent="-128588" algn="l" defTabSz="684213" rtl="0" eaLnBrk="0" fontAlgn="base" hangingPunct="0">
        <a:spcBef>
          <a:spcPts val="500"/>
        </a:spcBef>
        <a:spcAft>
          <a:spcPct val="0"/>
        </a:spcAft>
        <a:buBlip>
          <a:blip r:embed="rId23"/>
        </a:buBlip>
        <a:defRPr sz="1000" b="1" kern="1200" cap="all">
          <a:solidFill>
            <a:schemeClr val="bg2"/>
          </a:solidFill>
          <a:latin typeface="+mn-lt"/>
          <a:ea typeface="+mn-ea"/>
          <a:cs typeface="+mn-cs"/>
        </a:defRPr>
      </a:lvl2pPr>
      <a:lvl3pPr marL="268288" indent="-134938" algn="l" defTabSz="684213" rtl="0" eaLnBrk="0" fontAlgn="base" hangingPunct="0">
        <a:spcBef>
          <a:spcPct val="0"/>
        </a:spcBef>
        <a:spcAft>
          <a:spcPct val="0"/>
        </a:spcAft>
        <a:buClr>
          <a:srgbClr val="242A75"/>
        </a:buClr>
        <a:buFont typeface="Wingdings" pitchFamily="2" charset="2"/>
        <a:buChar char="§"/>
        <a:defRPr sz="1000" kern="1200">
          <a:solidFill>
            <a:srgbClr val="282A35"/>
          </a:solidFill>
          <a:latin typeface="+mn-lt"/>
          <a:ea typeface="+mn-ea"/>
          <a:cs typeface="+mn-cs"/>
        </a:defRPr>
      </a:lvl3pPr>
      <a:lvl4pPr marL="400050" indent="-131763" algn="l" defTabSz="684213" rtl="0" eaLnBrk="0" fontAlgn="base" hangingPunct="0">
        <a:spcBef>
          <a:spcPts val="200"/>
        </a:spcBef>
        <a:spcAft>
          <a:spcPct val="0"/>
        </a:spcAft>
        <a:buClr>
          <a:srgbClr val="242A75"/>
        </a:buClr>
        <a:buFont typeface="Wingdings" pitchFamily="2" charset="2"/>
        <a:buChar char="§"/>
        <a:defRPr sz="1000" kern="1200">
          <a:solidFill>
            <a:srgbClr val="282A35"/>
          </a:solidFill>
          <a:latin typeface="+mn-lt"/>
          <a:ea typeface="+mn-ea"/>
          <a:cs typeface="+mn-cs"/>
        </a:defRPr>
      </a:lvl4pPr>
      <a:lvl5pPr marL="536575" indent="-136525" algn="l" defTabSz="684213" rtl="0" eaLnBrk="0" fontAlgn="base" hangingPunct="0">
        <a:lnSpc>
          <a:spcPct val="90000"/>
        </a:lnSpc>
        <a:spcBef>
          <a:spcPts val="375"/>
        </a:spcBef>
        <a:spcAft>
          <a:spcPct val="0"/>
        </a:spcAft>
        <a:buClr>
          <a:srgbClr val="242A75"/>
        </a:buClr>
        <a:buFont typeface="Wingdings" pitchFamily="2" charset="2"/>
        <a:buChar char="§"/>
        <a:defRPr sz="13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4711700"/>
            <a:ext cx="9144000" cy="431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fontAlgn="auto">
              <a:spcBef>
                <a:spcPts val="0"/>
              </a:spcBef>
              <a:spcAft>
                <a:spcPts val="0"/>
              </a:spcAft>
              <a:defRPr/>
            </a:pPr>
            <a:endParaRPr lang="fr-FR" sz="2400"/>
          </a:p>
        </p:txBody>
      </p:sp>
      <p:sp>
        <p:nvSpPr>
          <p:cNvPr id="9" name="Rectangle 8"/>
          <p:cNvSpPr/>
          <p:nvPr/>
        </p:nvSpPr>
        <p:spPr>
          <a:xfrm>
            <a:off x="6213475" y="4827588"/>
            <a:ext cx="1158875" cy="222250"/>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72000" tIns="72000" rIns="72000" bIns="72000" anchor="ctr">
            <a:spAutoFit/>
          </a:bodyPr>
          <a:lstStyle/>
          <a:p>
            <a:pPr algn="ctr" defTabSz="457178" fontAlgn="auto">
              <a:spcBef>
                <a:spcPts val="0"/>
              </a:spcBef>
              <a:spcAft>
                <a:spcPts val="0"/>
              </a:spcAft>
              <a:defRPr/>
            </a:pPr>
            <a:r>
              <a:rPr lang="fr-FR" sz="500" cap="all" dirty="0">
                <a:solidFill>
                  <a:srgbClr val="FF0000"/>
                </a:solidFill>
              </a:rPr>
              <a:t>THALES ALENIA SPACE SECRET</a:t>
            </a:r>
          </a:p>
        </p:txBody>
      </p:sp>
      <p:sp>
        <p:nvSpPr>
          <p:cNvPr id="10" name="Slide Number Placeholder 5"/>
          <p:cNvSpPr>
            <a:spLocks noGrp="1"/>
          </p:cNvSpPr>
          <p:nvPr>
            <p:ph type="sldNum" sz="quarter" idx="4"/>
          </p:nvPr>
        </p:nvSpPr>
        <p:spPr>
          <a:xfrm>
            <a:off x="4763" y="4800600"/>
            <a:ext cx="582612" cy="274638"/>
          </a:xfrm>
          <a:prstGeom prst="rect">
            <a:avLst/>
          </a:prstGeom>
        </p:spPr>
        <p:txBody>
          <a:bodyPr/>
          <a:lstStyle>
            <a:lvl1pPr algn="l" defTabSz="457178" fontAlgn="auto">
              <a:spcBef>
                <a:spcPts val="0"/>
              </a:spcBef>
              <a:spcAft>
                <a:spcPts val="0"/>
              </a:spcAft>
              <a:defRPr sz="900">
                <a:solidFill>
                  <a:schemeClr val="accent5">
                    <a:lumMod val="50000"/>
                  </a:schemeClr>
                </a:solidFill>
                <a:latin typeface="+mn-lt"/>
                <a:cs typeface="+mn-cs"/>
              </a:defRPr>
            </a:lvl1pPr>
          </a:lstStyle>
          <a:p>
            <a:pPr>
              <a:defRPr/>
            </a:pPr>
            <a:r>
              <a:rPr lang="fr-FR"/>
              <a:t>///</a:t>
            </a:r>
            <a:r>
              <a:rPr lang="fr-FR" sz="1000"/>
              <a:t> </a:t>
            </a:r>
            <a:fld id="{3E639AFE-9292-41AF-AB55-F0D8C6EDEE85}" type="slidenum">
              <a:rPr lang="fr-FR" sz="1000" smtClean="0"/>
              <a:pPr>
                <a:defRPr/>
              </a:pPr>
              <a:t>‹N°›</a:t>
            </a:fld>
            <a:endParaRPr lang="fr-FR" sz="1000"/>
          </a:p>
        </p:txBody>
      </p:sp>
      <p:pic>
        <p:nvPicPr>
          <p:cNvPr id="3077" name="Image 10" descr="Une image contenant graphiques vectoriels, texte&#10;&#10;&#10;&#10;Description générée automatiquement"/>
          <p:cNvPicPr>
            <a:picLocks noChangeAspect="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7929563" y="4751388"/>
            <a:ext cx="8921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419100" y="174625"/>
            <a:ext cx="8267700" cy="369888"/>
          </a:xfrm>
          <a:prstGeom prst="rect">
            <a:avLst/>
          </a:prstGeom>
        </p:spPr>
        <p:txBody>
          <a:bodyPr vert="horz" wrap="square" lIns="91440" tIns="45720" rIns="91440" bIns="45720" rtlCol="0" anchor="t" anchorCtr="0">
            <a:spAutoFit/>
          </a:bodyPr>
          <a:lstStyle/>
          <a:p>
            <a:r>
              <a:rPr lang="fr-FR" dirty="0"/>
              <a:t>MODIFY THE TITLE</a:t>
            </a:r>
            <a:endParaRPr lang="en-US" dirty="0"/>
          </a:p>
        </p:txBody>
      </p:sp>
      <p:sp>
        <p:nvSpPr>
          <p:cNvPr id="3" name="Text Placeholder 2"/>
          <p:cNvSpPr>
            <a:spLocks noGrp="1"/>
          </p:cNvSpPr>
          <p:nvPr>
            <p:ph type="body" idx="1"/>
          </p:nvPr>
        </p:nvSpPr>
        <p:spPr>
          <a:xfrm>
            <a:off x="419100" y="796925"/>
            <a:ext cx="8301038" cy="3744913"/>
          </a:xfrm>
          <a:prstGeom prst="rect">
            <a:avLst/>
          </a:prstGeom>
        </p:spPr>
        <p:txBody>
          <a:bodyPr vert="horz" lIns="91440" tIns="45720" rIns="91440" bIns="45720" rtlCol="0">
            <a:normAutofit/>
          </a:bodyPr>
          <a:lstStyle/>
          <a:p>
            <a:pPr lvl="0"/>
            <a:r>
              <a:rPr lang="fr-FR" noProof="0" dirty="0" err="1"/>
              <a:t>Level</a:t>
            </a:r>
            <a:r>
              <a:rPr lang="fr-FR" noProof="0" dirty="0"/>
              <a:t> 1</a:t>
            </a:r>
          </a:p>
          <a:p>
            <a:pPr lvl="1"/>
            <a:r>
              <a:rPr lang="fr-FR" noProof="0" dirty="0" err="1"/>
              <a:t>Level</a:t>
            </a:r>
            <a:r>
              <a:rPr lang="fr-FR" noProof="0" dirty="0"/>
              <a:t> 2</a:t>
            </a:r>
          </a:p>
          <a:p>
            <a:pPr lvl="2"/>
            <a:r>
              <a:rPr lang="fr-FR" noProof="0" dirty="0" err="1"/>
              <a:t>Level</a:t>
            </a:r>
            <a:r>
              <a:rPr lang="fr-FR" noProof="0" dirty="0"/>
              <a:t> 3</a:t>
            </a:r>
          </a:p>
          <a:p>
            <a:pPr lvl="3"/>
            <a:r>
              <a:rPr lang="fr-FR" noProof="0" dirty="0" err="1"/>
              <a:t>Level</a:t>
            </a:r>
            <a:r>
              <a:rPr lang="fr-FR" noProof="0" dirty="0"/>
              <a:t> 4</a:t>
            </a:r>
          </a:p>
          <a:p>
            <a:pPr lvl="4"/>
            <a:r>
              <a:rPr lang="fr-FR" noProof="0" dirty="0" err="1"/>
              <a:t>Level</a:t>
            </a:r>
            <a:r>
              <a:rPr lang="fr-FR" noProof="0" dirty="0"/>
              <a:t> 5</a:t>
            </a:r>
          </a:p>
        </p:txBody>
      </p:sp>
      <p:sp>
        <p:nvSpPr>
          <p:cNvPr id="4" name="Espace réservé du pied de page 3"/>
          <p:cNvSpPr>
            <a:spLocks noGrp="1"/>
          </p:cNvSpPr>
          <p:nvPr>
            <p:ph type="ftr" sz="quarter" idx="3"/>
          </p:nvPr>
        </p:nvSpPr>
        <p:spPr>
          <a:xfrm>
            <a:off x="679450" y="4846638"/>
            <a:ext cx="2093913" cy="169862"/>
          </a:xfrm>
          <a:prstGeom prst="rect">
            <a:avLst/>
          </a:prstGeom>
        </p:spPr>
        <p:txBody>
          <a:bodyPr vert="horz" wrap="square" lIns="91440" tIns="45720" rIns="91440" bIns="45720" rtlCol="0" anchor="ctr">
            <a:spAutoFit/>
          </a:bodyPr>
          <a:lstStyle>
            <a:lvl1pPr algn="l" defTabSz="457178" fontAlgn="auto">
              <a:spcBef>
                <a:spcPts val="0"/>
              </a:spcBef>
              <a:spcAft>
                <a:spcPts val="0"/>
              </a:spcAft>
              <a:defRPr sz="500">
                <a:solidFill>
                  <a:schemeClr val="accent5">
                    <a:lumMod val="50000"/>
                  </a:schemeClr>
                </a:solidFill>
                <a:latin typeface="+mn-lt"/>
                <a:cs typeface="+mn-cs"/>
              </a:defRPr>
            </a:lvl1pPr>
          </a:lstStyle>
          <a:p>
            <a:pPr>
              <a:defRPr/>
            </a:pPr>
            <a:r>
              <a:rPr lang="fr-FR"/>
              <a:t>xxxxx</a:t>
            </a:r>
          </a:p>
        </p:txBody>
      </p:sp>
      <p:sp>
        <p:nvSpPr>
          <p:cNvPr id="5" name="Espace réservé de la date 4"/>
          <p:cNvSpPr>
            <a:spLocks noGrp="1"/>
          </p:cNvSpPr>
          <p:nvPr>
            <p:ph type="dt" sz="half" idx="2"/>
          </p:nvPr>
        </p:nvSpPr>
        <p:spPr>
          <a:xfrm>
            <a:off x="717550" y="4733925"/>
            <a:ext cx="2057400" cy="169863"/>
          </a:xfrm>
          <a:prstGeom prst="rect">
            <a:avLst/>
          </a:prstGeom>
        </p:spPr>
        <p:txBody>
          <a:bodyPr vert="horz" lIns="91440" tIns="45720" rIns="91440" bIns="45720" rtlCol="0" anchor="ctr">
            <a:spAutoFit/>
          </a:bodyPr>
          <a:lstStyle>
            <a:lvl1pPr algn="l" defTabSz="457178" fontAlgn="auto">
              <a:spcBef>
                <a:spcPts val="0"/>
              </a:spcBef>
              <a:spcAft>
                <a:spcPts val="0"/>
              </a:spcAft>
              <a:defRPr sz="500">
                <a:solidFill>
                  <a:schemeClr val="accent5">
                    <a:lumMod val="50000"/>
                  </a:schemeClr>
                </a:solidFill>
                <a:latin typeface="+mn-lt"/>
                <a:cs typeface="+mn-cs"/>
              </a:defRPr>
            </a:lvl1pPr>
          </a:lstStyle>
          <a:p>
            <a:pPr>
              <a:defRPr/>
            </a:pPr>
            <a:fld id="{60FA91A4-FC05-4FC2-8734-8B3F65F68FCF}" type="datetime1">
              <a:rPr lang="fr-FR"/>
              <a:pPr>
                <a:defRPr/>
              </a:pPr>
              <a:t>15/06/2025</a:t>
            </a:fld>
            <a:endParaRPr lang="fr-FR" dirty="0"/>
          </a:p>
        </p:txBody>
      </p:sp>
      <p:sp>
        <p:nvSpPr>
          <p:cNvPr id="3082" name="ZoneTexte 5"/>
          <p:cNvSpPr txBox="1">
            <a:spLocks noChangeArrowheads="1"/>
          </p:cNvSpPr>
          <p:nvPr/>
        </p:nvSpPr>
        <p:spPr bwMode="auto">
          <a:xfrm>
            <a:off x="501650" y="4733925"/>
            <a:ext cx="3429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5613" fontAlgn="base">
              <a:spcBef>
                <a:spcPct val="0"/>
              </a:spcBef>
              <a:spcAft>
                <a:spcPct val="0"/>
              </a:spcAft>
              <a:defRPr>
                <a:solidFill>
                  <a:schemeClr val="tx1"/>
                </a:solidFill>
                <a:latin typeface="Arial" charset="0"/>
              </a:defRPr>
            </a:lvl6pPr>
            <a:lvl7pPr marL="2971800" indent="-228600" defTabSz="455613" fontAlgn="base">
              <a:spcBef>
                <a:spcPct val="0"/>
              </a:spcBef>
              <a:spcAft>
                <a:spcPct val="0"/>
              </a:spcAft>
              <a:defRPr>
                <a:solidFill>
                  <a:schemeClr val="tx1"/>
                </a:solidFill>
                <a:latin typeface="Arial" charset="0"/>
              </a:defRPr>
            </a:lvl7pPr>
            <a:lvl8pPr marL="3429000" indent="-228600" defTabSz="455613" fontAlgn="base">
              <a:spcBef>
                <a:spcPct val="0"/>
              </a:spcBef>
              <a:spcAft>
                <a:spcPct val="0"/>
              </a:spcAft>
              <a:defRPr>
                <a:solidFill>
                  <a:schemeClr val="tx1"/>
                </a:solidFill>
                <a:latin typeface="Arial" charset="0"/>
              </a:defRPr>
            </a:lvl8pPr>
            <a:lvl9pPr marL="3886200" indent="-228600" defTabSz="455613" fontAlgn="base">
              <a:spcBef>
                <a:spcPct val="0"/>
              </a:spcBef>
              <a:spcAft>
                <a:spcPct val="0"/>
              </a:spcAft>
              <a:defRPr>
                <a:solidFill>
                  <a:schemeClr val="tx1"/>
                </a:solidFill>
                <a:latin typeface="Arial" charset="0"/>
              </a:defRPr>
            </a:lvl9pPr>
          </a:lstStyle>
          <a:p>
            <a:pPr>
              <a:defRPr/>
            </a:pPr>
            <a:r>
              <a:rPr lang="fr-FR" altLang="es-ES" sz="500" b="1">
                <a:solidFill>
                  <a:srgbClr val="68687E"/>
                </a:solidFill>
              </a:rPr>
              <a:t>Date:</a:t>
            </a:r>
            <a:endParaRPr lang="fr-FR" altLang="es-ES" sz="500">
              <a:solidFill>
                <a:srgbClr val="68687E"/>
              </a:solidFill>
            </a:endParaRPr>
          </a:p>
        </p:txBody>
      </p:sp>
      <p:sp>
        <p:nvSpPr>
          <p:cNvPr id="3083" name="ZoneTexte 6"/>
          <p:cNvSpPr txBox="1">
            <a:spLocks noChangeArrowheads="1"/>
          </p:cNvSpPr>
          <p:nvPr/>
        </p:nvSpPr>
        <p:spPr bwMode="auto">
          <a:xfrm>
            <a:off x="501650" y="4846638"/>
            <a:ext cx="608013"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5613" fontAlgn="base">
              <a:spcBef>
                <a:spcPct val="0"/>
              </a:spcBef>
              <a:spcAft>
                <a:spcPct val="0"/>
              </a:spcAft>
              <a:defRPr>
                <a:solidFill>
                  <a:schemeClr val="tx1"/>
                </a:solidFill>
                <a:latin typeface="Arial" charset="0"/>
              </a:defRPr>
            </a:lvl6pPr>
            <a:lvl7pPr marL="2971800" indent="-228600" defTabSz="455613" fontAlgn="base">
              <a:spcBef>
                <a:spcPct val="0"/>
              </a:spcBef>
              <a:spcAft>
                <a:spcPct val="0"/>
              </a:spcAft>
              <a:defRPr>
                <a:solidFill>
                  <a:schemeClr val="tx1"/>
                </a:solidFill>
                <a:latin typeface="Arial" charset="0"/>
              </a:defRPr>
            </a:lvl7pPr>
            <a:lvl8pPr marL="3429000" indent="-228600" defTabSz="455613" fontAlgn="base">
              <a:spcBef>
                <a:spcPct val="0"/>
              </a:spcBef>
              <a:spcAft>
                <a:spcPct val="0"/>
              </a:spcAft>
              <a:defRPr>
                <a:solidFill>
                  <a:schemeClr val="tx1"/>
                </a:solidFill>
                <a:latin typeface="Arial" charset="0"/>
              </a:defRPr>
            </a:lvl8pPr>
            <a:lvl9pPr marL="3886200" indent="-228600" defTabSz="455613" fontAlgn="base">
              <a:spcBef>
                <a:spcPct val="0"/>
              </a:spcBef>
              <a:spcAft>
                <a:spcPct val="0"/>
              </a:spcAft>
              <a:defRPr>
                <a:solidFill>
                  <a:schemeClr val="tx1"/>
                </a:solidFill>
                <a:latin typeface="Arial" charset="0"/>
              </a:defRPr>
            </a:lvl9pPr>
          </a:lstStyle>
          <a:p>
            <a:pPr>
              <a:defRPr/>
            </a:pPr>
            <a:r>
              <a:rPr lang="fr-FR" altLang="es-ES" sz="500" b="1">
                <a:solidFill>
                  <a:srgbClr val="68687E"/>
                </a:solidFill>
              </a:rPr>
              <a:t>Ref:</a:t>
            </a:r>
            <a:endParaRPr lang="fr-FR" altLang="es-ES" sz="500">
              <a:solidFill>
                <a:srgbClr val="68687E"/>
              </a:solidFill>
            </a:endParaRPr>
          </a:p>
        </p:txBody>
      </p:sp>
      <p:sp>
        <p:nvSpPr>
          <p:cNvPr id="3084" name="ZoneTexte 15"/>
          <p:cNvSpPr txBox="1">
            <a:spLocks noChangeArrowheads="1"/>
          </p:cNvSpPr>
          <p:nvPr/>
        </p:nvSpPr>
        <p:spPr bwMode="auto">
          <a:xfrm>
            <a:off x="501650" y="4959350"/>
            <a:ext cx="2276475"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5613" fontAlgn="base">
              <a:spcBef>
                <a:spcPct val="0"/>
              </a:spcBef>
              <a:spcAft>
                <a:spcPct val="0"/>
              </a:spcAft>
              <a:defRPr>
                <a:solidFill>
                  <a:schemeClr val="tx1"/>
                </a:solidFill>
                <a:latin typeface="Arial" charset="0"/>
              </a:defRPr>
            </a:lvl6pPr>
            <a:lvl7pPr marL="2971800" indent="-228600" defTabSz="455613" fontAlgn="base">
              <a:spcBef>
                <a:spcPct val="0"/>
              </a:spcBef>
              <a:spcAft>
                <a:spcPct val="0"/>
              </a:spcAft>
              <a:defRPr>
                <a:solidFill>
                  <a:schemeClr val="tx1"/>
                </a:solidFill>
                <a:latin typeface="Arial" charset="0"/>
              </a:defRPr>
            </a:lvl7pPr>
            <a:lvl8pPr marL="3429000" indent="-228600" defTabSz="455613" fontAlgn="base">
              <a:spcBef>
                <a:spcPct val="0"/>
              </a:spcBef>
              <a:spcAft>
                <a:spcPct val="0"/>
              </a:spcAft>
              <a:defRPr>
                <a:solidFill>
                  <a:schemeClr val="tx1"/>
                </a:solidFill>
                <a:latin typeface="Arial" charset="0"/>
              </a:defRPr>
            </a:lvl8pPr>
            <a:lvl9pPr marL="3886200" indent="-228600" defTabSz="455613" fontAlgn="base">
              <a:spcBef>
                <a:spcPct val="0"/>
              </a:spcBef>
              <a:spcAft>
                <a:spcPct val="0"/>
              </a:spcAft>
              <a:defRPr>
                <a:solidFill>
                  <a:schemeClr val="tx1"/>
                </a:solidFill>
                <a:latin typeface="Arial" charset="0"/>
              </a:defRPr>
            </a:lvl9pPr>
          </a:lstStyle>
          <a:p>
            <a:pPr>
              <a:defRPr/>
            </a:pPr>
            <a:r>
              <a:rPr lang="fr-FR" altLang="es-ES" sz="500" b="1">
                <a:solidFill>
                  <a:srgbClr val="68687E"/>
                </a:solidFill>
              </a:rPr>
              <a:t>Template: </a:t>
            </a:r>
            <a:r>
              <a:rPr lang="fr-FR" altLang="es-ES" sz="500">
                <a:solidFill>
                  <a:srgbClr val="68687E"/>
                </a:solidFill>
              </a:rPr>
              <a:t>83230347-DOC-TAS-EN-006</a:t>
            </a:r>
          </a:p>
        </p:txBody>
      </p:sp>
      <p:cxnSp>
        <p:nvCxnSpPr>
          <p:cNvPr id="14" name="Connecteur droit 13"/>
          <p:cNvCxnSpPr>
            <a:cxnSpLocks/>
          </p:cNvCxnSpPr>
          <p:nvPr/>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sp>
        <p:nvSpPr>
          <p:cNvPr id="3086" name="ZoneTexte 14"/>
          <p:cNvSpPr txBox="1">
            <a:spLocks noChangeArrowheads="1"/>
          </p:cNvSpPr>
          <p:nvPr/>
        </p:nvSpPr>
        <p:spPr bwMode="auto">
          <a:xfrm>
            <a:off x="2771775" y="4730750"/>
            <a:ext cx="3260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5613" fontAlgn="base">
              <a:spcBef>
                <a:spcPct val="0"/>
              </a:spcBef>
              <a:spcAft>
                <a:spcPct val="0"/>
              </a:spcAft>
              <a:defRPr>
                <a:solidFill>
                  <a:schemeClr val="tx1"/>
                </a:solidFill>
                <a:latin typeface="Arial" charset="0"/>
              </a:defRPr>
            </a:lvl6pPr>
            <a:lvl7pPr marL="2971800" indent="-228600" defTabSz="455613" fontAlgn="base">
              <a:spcBef>
                <a:spcPct val="0"/>
              </a:spcBef>
              <a:spcAft>
                <a:spcPct val="0"/>
              </a:spcAft>
              <a:defRPr>
                <a:solidFill>
                  <a:schemeClr val="tx1"/>
                </a:solidFill>
                <a:latin typeface="Arial" charset="0"/>
              </a:defRPr>
            </a:lvl7pPr>
            <a:lvl8pPr marL="3429000" indent="-228600" defTabSz="455613" fontAlgn="base">
              <a:spcBef>
                <a:spcPct val="0"/>
              </a:spcBef>
              <a:spcAft>
                <a:spcPct val="0"/>
              </a:spcAft>
              <a:defRPr>
                <a:solidFill>
                  <a:schemeClr val="tx1"/>
                </a:solidFill>
                <a:latin typeface="Arial" charset="0"/>
              </a:defRPr>
            </a:lvl8pPr>
            <a:lvl9pPr marL="3886200" indent="-228600" defTabSz="455613" fontAlgn="base">
              <a:spcBef>
                <a:spcPct val="0"/>
              </a:spcBef>
              <a:spcAft>
                <a:spcPct val="0"/>
              </a:spcAft>
              <a:defRPr>
                <a:solidFill>
                  <a:schemeClr val="tx1"/>
                </a:solidFill>
                <a:latin typeface="Arial" charset="0"/>
              </a:defRPr>
            </a:lvl9pPr>
          </a:lstStyle>
          <a:p>
            <a:pPr>
              <a:defRPr/>
            </a:pPr>
            <a:r>
              <a:rPr lang="fr-FR" altLang="es-ES" sz="500" b="1">
                <a:solidFill>
                  <a:srgbClr val="68687E"/>
                </a:solidFill>
              </a:rPr>
              <a:t>PROPRIETARY INFORMATION</a:t>
            </a:r>
          </a:p>
          <a:p>
            <a:pPr>
              <a:defRPr/>
            </a:pPr>
            <a:r>
              <a:rPr lang="en-US" altLang="es-ES" sz="500">
                <a:solidFill>
                  <a:srgbClr val="68687E"/>
                </a:solidFill>
              </a:rPr>
              <a:t>This document is not to be reproduced, modified, adapted, published, translated in any material form in whole or in part nor disclosed to any third party without the prior written permission of Thales Alenia Space. © 2019 Thales Alenia Space</a:t>
            </a:r>
          </a:p>
        </p:txBody>
      </p:sp>
    </p:spTree>
  </p:cSld>
  <p:clrMap bg1="lt1" tx1="dk1" bg2="lt2" tx2="dk2" accent1="accent1" accent2="accent2" accent3="accent3" accent4="accent4" accent5="accent5" accent6="accent6" hlink="hlink" folHlink="folHlink"/>
  <p:sldLayoutIdLst>
    <p:sldLayoutId id="2147484755" r:id="rId1"/>
    <p:sldLayoutId id="2147484717" r:id="rId2"/>
    <p:sldLayoutId id="2147484756" r:id="rId3"/>
    <p:sldLayoutId id="2147484718" r:id="rId4"/>
    <p:sldLayoutId id="2147484757" r:id="rId5"/>
    <p:sldLayoutId id="2147484758" r:id="rId6"/>
    <p:sldLayoutId id="2147484759" r:id="rId7"/>
    <p:sldLayoutId id="2147484760" r:id="rId8"/>
    <p:sldLayoutId id="2147484761" r:id="rId9"/>
    <p:sldLayoutId id="2147484762" r:id="rId10"/>
    <p:sldLayoutId id="2147484763" r:id="rId11"/>
    <p:sldLayoutId id="2147484764" r:id="rId12"/>
    <p:sldLayoutId id="2147484765" r:id="rId13"/>
    <p:sldLayoutId id="2147484766" r:id="rId14"/>
    <p:sldLayoutId id="2147484767" r:id="rId15"/>
    <p:sldLayoutId id="2147484768" r:id="rId16"/>
    <p:sldLayoutId id="2147484769" r:id="rId17"/>
    <p:sldLayoutId id="2147484719" r:id="rId18"/>
  </p:sldLayoutIdLst>
  <p:hf hdr="0"/>
  <p:txStyles>
    <p:titleStyle>
      <a:lvl1pPr algn="l" defTabSz="684213" rtl="0" eaLnBrk="0" fontAlgn="base" hangingPunct="0">
        <a:lnSpc>
          <a:spcPct val="90000"/>
        </a:lnSpc>
        <a:spcBef>
          <a:spcPct val="0"/>
        </a:spcBef>
        <a:spcAft>
          <a:spcPct val="0"/>
        </a:spcAft>
        <a:defRPr sz="2000" b="1" kern="1200" cap="all">
          <a:solidFill>
            <a:schemeClr val="tx1"/>
          </a:solidFill>
          <a:latin typeface="+mj-lt"/>
          <a:ea typeface="+mj-ea"/>
          <a:cs typeface="+mj-cs"/>
        </a:defRPr>
      </a:lvl1pPr>
      <a:lvl2pPr algn="l" defTabSz="684213" rtl="0" eaLnBrk="0" fontAlgn="base" hangingPunct="0">
        <a:lnSpc>
          <a:spcPct val="90000"/>
        </a:lnSpc>
        <a:spcBef>
          <a:spcPct val="0"/>
        </a:spcBef>
        <a:spcAft>
          <a:spcPct val="0"/>
        </a:spcAft>
        <a:defRPr sz="2000" b="1">
          <a:solidFill>
            <a:schemeClr val="tx1"/>
          </a:solidFill>
          <a:latin typeface="Arial" charset="0"/>
        </a:defRPr>
      </a:lvl2pPr>
      <a:lvl3pPr algn="l" defTabSz="684213" rtl="0" eaLnBrk="0" fontAlgn="base" hangingPunct="0">
        <a:lnSpc>
          <a:spcPct val="90000"/>
        </a:lnSpc>
        <a:spcBef>
          <a:spcPct val="0"/>
        </a:spcBef>
        <a:spcAft>
          <a:spcPct val="0"/>
        </a:spcAft>
        <a:defRPr sz="2000" b="1">
          <a:solidFill>
            <a:schemeClr val="tx1"/>
          </a:solidFill>
          <a:latin typeface="Arial" charset="0"/>
        </a:defRPr>
      </a:lvl3pPr>
      <a:lvl4pPr algn="l" defTabSz="684213" rtl="0" eaLnBrk="0" fontAlgn="base" hangingPunct="0">
        <a:lnSpc>
          <a:spcPct val="90000"/>
        </a:lnSpc>
        <a:spcBef>
          <a:spcPct val="0"/>
        </a:spcBef>
        <a:spcAft>
          <a:spcPct val="0"/>
        </a:spcAft>
        <a:defRPr sz="2000" b="1">
          <a:solidFill>
            <a:schemeClr val="tx1"/>
          </a:solidFill>
          <a:latin typeface="Arial" charset="0"/>
        </a:defRPr>
      </a:lvl4pPr>
      <a:lvl5pPr algn="l" defTabSz="684213" rtl="0" eaLnBrk="0" fontAlgn="base" hangingPunct="0">
        <a:lnSpc>
          <a:spcPct val="90000"/>
        </a:lnSpc>
        <a:spcBef>
          <a:spcPct val="0"/>
        </a:spcBef>
        <a:spcAft>
          <a:spcPct val="0"/>
        </a:spcAft>
        <a:defRPr sz="2000" b="1">
          <a:solidFill>
            <a:schemeClr val="tx1"/>
          </a:solidFill>
          <a:latin typeface="Arial" charset="0"/>
        </a:defRPr>
      </a:lvl5pPr>
      <a:lvl6pPr marL="457200" algn="l" defTabSz="684213" rtl="0" fontAlgn="base">
        <a:lnSpc>
          <a:spcPct val="90000"/>
        </a:lnSpc>
        <a:spcBef>
          <a:spcPct val="0"/>
        </a:spcBef>
        <a:spcAft>
          <a:spcPct val="0"/>
        </a:spcAft>
        <a:defRPr sz="2000" b="1">
          <a:solidFill>
            <a:schemeClr val="tx1"/>
          </a:solidFill>
          <a:latin typeface="Arial" charset="0"/>
        </a:defRPr>
      </a:lvl6pPr>
      <a:lvl7pPr marL="914400" algn="l" defTabSz="684213" rtl="0" fontAlgn="base">
        <a:lnSpc>
          <a:spcPct val="90000"/>
        </a:lnSpc>
        <a:spcBef>
          <a:spcPct val="0"/>
        </a:spcBef>
        <a:spcAft>
          <a:spcPct val="0"/>
        </a:spcAft>
        <a:defRPr sz="2000" b="1">
          <a:solidFill>
            <a:schemeClr val="tx1"/>
          </a:solidFill>
          <a:latin typeface="Arial" charset="0"/>
        </a:defRPr>
      </a:lvl7pPr>
      <a:lvl8pPr marL="1371600" algn="l" defTabSz="684213" rtl="0" fontAlgn="base">
        <a:lnSpc>
          <a:spcPct val="90000"/>
        </a:lnSpc>
        <a:spcBef>
          <a:spcPct val="0"/>
        </a:spcBef>
        <a:spcAft>
          <a:spcPct val="0"/>
        </a:spcAft>
        <a:defRPr sz="2000" b="1">
          <a:solidFill>
            <a:schemeClr val="tx1"/>
          </a:solidFill>
          <a:latin typeface="Arial" charset="0"/>
        </a:defRPr>
      </a:lvl8pPr>
      <a:lvl9pPr marL="1828800" algn="l" defTabSz="684213" rtl="0" fontAlgn="base">
        <a:lnSpc>
          <a:spcPct val="90000"/>
        </a:lnSpc>
        <a:spcBef>
          <a:spcPct val="0"/>
        </a:spcBef>
        <a:spcAft>
          <a:spcPct val="0"/>
        </a:spcAft>
        <a:defRPr sz="2000" b="1">
          <a:solidFill>
            <a:schemeClr val="tx1"/>
          </a:solidFill>
          <a:latin typeface="Arial" charset="0"/>
        </a:defRPr>
      </a:lvl9pPr>
    </p:titleStyle>
    <p:bodyStyle>
      <a:lvl1pPr marL="169863" indent="-169863" algn="l" defTabSz="684213" rtl="0" eaLnBrk="0" fontAlgn="base" hangingPunct="0">
        <a:spcBef>
          <a:spcPts val="750"/>
        </a:spcBef>
        <a:spcAft>
          <a:spcPts val="400"/>
        </a:spcAft>
        <a:buBlip>
          <a:blip r:embed="rId21"/>
        </a:buBlip>
        <a:defRPr sz="1400" kern="1200">
          <a:solidFill>
            <a:schemeClr val="bg2"/>
          </a:solidFill>
          <a:latin typeface="+mn-lt"/>
          <a:ea typeface="+mn-ea"/>
          <a:cs typeface="+mn-cs"/>
        </a:defRPr>
      </a:lvl1pPr>
      <a:lvl2pPr marL="133350" indent="-128588" algn="l" defTabSz="684213" rtl="0" eaLnBrk="0" fontAlgn="base" hangingPunct="0">
        <a:spcBef>
          <a:spcPts val="500"/>
        </a:spcBef>
        <a:spcAft>
          <a:spcPct val="0"/>
        </a:spcAft>
        <a:buBlip>
          <a:blip r:embed="rId22"/>
        </a:buBlip>
        <a:defRPr sz="1000" b="1" kern="1200" cap="all">
          <a:solidFill>
            <a:schemeClr val="bg2"/>
          </a:solidFill>
          <a:latin typeface="+mn-lt"/>
          <a:ea typeface="+mn-ea"/>
          <a:cs typeface="+mn-cs"/>
        </a:defRPr>
      </a:lvl2pPr>
      <a:lvl3pPr marL="268288" indent="-134938" algn="l" defTabSz="684213" rtl="0" eaLnBrk="0" fontAlgn="base" hangingPunct="0">
        <a:spcBef>
          <a:spcPct val="0"/>
        </a:spcBef>
        <a:spcAft>
          <a:spcPct val="0"/>
        </a:spcAft>
        <a:buClr>
          <a:srgbClr val="242A75"/>
        </a:buClr>
        <a:buFont typeface="Wingdings" pitchFamily="2" charset="2"/>
        <a:buChar char="§"/>
        <a:defRPr sz="1000" kern="1200">
          <a:solidFill>
            <a:srgbClr val="282A35"/>
          </a:solidFill>
          <a:latin typeface="+mn-lt"/>
          <a:ea typeface="+mn-ea"/>
          <a:cs typeface="+mn-cs"/>
        </a:defRPr>
      </a:lvl3pPr>
      <a:lvl4pPr marL="400050" indent="-131763" algn="l" defTabSz="684213" rtl="0" eaLnBrk="0" fontAlgn="base" hangingPunct="0">
        <a:spcBef>
          <a:spcPts val="200"/>
        </a:spcBef>
        <a:spcAft>
          <a:spcPct val="0"/>
        </a:spcAft>
        <a:buClr>
          <a:srgbClr val="242A75"/>
        </a:buClr>
        <a:buFont typeface="Wingdings" pitchFamily="2" charset="2"/>
        <a:buChar char="§"/>
        <a:defRPr sz="1000" kern="1200">
          <a:solidFill>
            <a:srgbClr val="282A35"/>
          </a:solidFill>
          <a:latin typeface="+mn-lt"/>
          <a:ea typeface="+mn-ea"/>
          <a:cs typeface="+mn-cs"/>
        </a:defRPr>
      </a:lvl4pPr>
      <a:lvl5pPr marL="536575" indent="-136525" algn="l" defTabSz="684213" rtl="0" eaLnBrk="0" fontAlgn="base" hangingPunct="0">
        <a:lnSpc>
          <a:spcPct val="90000"/>
        </a:lnSpc>
        <a:spcBef>
          <a:spcPts val="375"/>
        </a:spcBef>
        <a:spcAft>
          <a:spcPct val="0"/>
        </a:spcAft>
        <a:buClr>
          <a:srgbClr val="242A75"/>
        </a:buClr>
        <a:buFont typeface="Wingdings" pitchFamily="2" charset="2"/>
        <a:buChar char="§"/>
        <a:defRPr sz="13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4711700"/>
            <a:ext cx="9144000" cy="431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fontAlgn="auto">
              <a:spcBef>
                <a:spcPts val="0"/>
              </a:spcBef>
              <a:spcAft>
                <a:spcPts val="0"/>
              </a:spcAft>
              <a:defRPr/>
            </a:pPr>
            <a:endParaRPr lang="fr-FR" sz="2400"/>
          </a:p>
        </p:txBody>
      </p:sp>
      <p:sp>
        <p:nvSpPr>
          <p:cNvPr id="9" name="Rectangle 8"/>
          <p:cNvSpPr/>
          <p:nvPr/>
        </p:nvSpPr>
        <p:spPr>
          <a:xfrm>
            <a:off x="6110288" y="4827588"/>
            <a:ext cx="1366837" cy="222250"/>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72000" tIns="72000" rIns="72000" bIns="72000" anchor="ctr">
            <a:spAutoFit/>
          </a:bodyPr>
          <a:lstStyle/>
          <a:p>
            <a:pPr algn="ctr" defTabSz="457178" fontAlgn="auto">
              <a:spcBef>
                <a:spcPts val="0"/>
              </a:spcBef>
              <a:spcAft>
                <a:spcPts val="0"/>
              </a:spcAft>
              <a:defRPr/>
            </a:pPr>
            <a:r>
              <a:rPr lang="fr-FR" sz="500" cap="all" dirty="0">
                <a:solidFill>
                  <a:srgbClr val="FF0000"/>
                </a:solidFill>
              </a:rPr>
              <a:t>THALES ALENIA SPACE </a:t>
            </a:r>
            <a:r>
              <a:rPr lang="fr-FR" sz="500" cap="all" dirty="0" err="1">
                <a:solidFill>
                  <a:srgbClr val="FF0000"/>
                </a:solidFill>
              </a:rPr>
              <a:t>confidential</a:t>
            </a:r>
            <a:endParaRPr lang="fr-FR" sz="500" cap="all" dirty="0">
              <a:solidFill>
                <a:srgbClr val="FF0000"/>
              </a:solidFill>
            </a:endParaRPr>
          </a:p>
        </p:txBody>
      </p:sp>
      <p:sp>
        <p:nvSpPr>
          <p:cNvPr id="10" name="Slide Number Placeholder 5"/>
          <p:cNvSpPr>
            <a:spLocks noGrp="1"/>
          </p:cNvSpPr>
          <p:nvPr>
            <p:ph type="sldNum" sz="quarter" idx="4"/>
          </p:nvPr>
        </p:nvSpPr>
        <p:spPr>
          <a:xfrm>
            <a:off x="4763" y="4800600"/>
            <a:ext cx="582612" cy="274638"/>
          </a:xfrm>
          <a:prstGeom prst="rect">
            <a:avLst/>
          </a:prstGeom>
        </p:spPr>
        <p:txBody>
          <a:bodyPr/>
          <a:lstStyle>
            <a:lvl1pPr algn="l" defTabSz="457178" fontAlgn="auto">
              <a:spcBef>
                <a:spcPts val="0"/>
              </a:spcBef>
              <a:spcAft>
                <a:spcPts val="0"/>
              </a:spcAft>
              <a:defRPr sz="900">
                <a:solidFill>
                  <a:schemeClr val="accent5">
                    <a:lumMod val="50000"/>
                  </a:schemeClr>
                </a:solidFill>
                <a:latin typeface="+mn-lt"/>
                <a:cs typeface="+mn-cs"/>
              </a:defRPr>
            </a:lvl1pPr>
          </a:lstStyle>
          <a:p>
            <a:pPr>
              <a:defRPr/>
            </a:pPr>
            <a:r>
              <a:rPr lang="fr-FR"/>
              <a:t>///</a:t>
            </a:r>
            <a:r>
              <a:rPr lang="fr-FR" sz="1000"/>
              <a:t> </a:t>
            </a:r>
            <a:fld id="{D04CFE70-0349-44AF-8A4D-D54374BA31F7}" type="slidenum">
              <a:rPr lang="fr-FR" sz="1000" smtClean="0"/>
              <a:pPr>
                <a:defRPr/>
              </a:pPr>
              <a:t>‹N°›</a:t>
            </a:fld>
            <a:endParaRPr lang="fr-FR" sz="1000"/>
          </a:p>
        </p:txBody>
      </p:sp>
      <p:pic>
        <p:nvPicPr>
          <p:cNvPr id="4101" name="Image 10" descr="Une image contenant graphiques vectoriels, texte&#10;&#10;&#10;&#10;Description générée automatiquement"/>
          <p:cNvPicPr>
            <a:picLocks noChangeAspect="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7929563" y="4751388"/>
            <a:ext cx="8921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419100" y="174625"/>
            <a:ext cx="8301038" cy="369888"/>
          </a:xfrm>
          <a:prstGeom prst="rect">
            <a:avLst/>
          </a:prstGeom>
        </p:spPr>
        <p:txBody>
          <a:bodyPr vert="horz" wrap="square" lIns="91440" tIns="45720" rIns="91440" bIns="45720" rtlCol="0" anchor="t" anchorCtr="0">
            <a:spAutoFit/>
          </a:bodyPr>
          <a:lstStyle/>
          <a:p>
            <a:r>
              <a:rPr lang="fr-FR" dirty="0"/>
              <a:t>MODIFY THE TITLE</a:t>
            </a:r>
            <a:endParaRPr lang="en-US" dirty="0"/>
          </a:p>
        </p:txBody>
      </p:sp>
      <p:sp>
        <p:nvSpPr>
          <p:cNvPr id="3" name="Text Placeholder 2"/>
          <p:cNvSpPr>
            <a:spLocks noGrp="1"/>
          </p:cNvSpPr>
          <p:nvPr>
            <p:ph type="body" idx="1"/>
          </p:nvPr>
        </p:nvSpPr>
        <p:spPr>
          <a:xfrm>
            <a:off x="419100" y="796925"/>
            <a:ext cx="8301038" cy="3744913"/>
          </a:xfrm>
          <a:prstGeom prst="rect">
            <a:avLst/>
          </a:prstGeom>
        </p:spPr>
        <p:txBody>
          <a:bodyPr vert="horz" lIns="91440" tIns="45720" rIns="91440" bIns="45720" rtlCol="0">
            <a:normAutofit/>
          </a:bodyPr>
          <a:lstStyle/>
          <a:p>
            <a:pPr lvl="0"/>
            <a:r>
              <a:rPr lang="fr-FR" noProof="0" dirty="0" err="1"/>
              <a:t>Level</a:t>
            </a:r>
            <a:r>
              <a:rPr lang="fr-FR" noProof="0" dirty="0"/>
              <a:t> 1</a:t>
            </a:r>
          </a:p>
          <a:p>
            <a:pPr lvl="1"/>
            <a:r>
              <a:rPr lang="fr-FR" noProof="0" dirty="0" err="1"/>
              <a:t>Level</a:t>
            </a:r>
            <a:r>
              <a:rPr lang="fr-FR" noProof="0" dirty="0"/>
              <a:t> 2</a:t>
            </a:r>
          </a:p>
          <a:p>
            <a:pPr lvl="2"/>
            <a:r>
              <a:rPr lang="fr-FR" noProof="0" dirty="0" err="1"/>
              <a:t>Level</a:t>
            </a:r>
            <a:r>
              <a:rPr lang="fr-FR" noProof="0" dirty="0"/>
              <a:t> 3</a:t>
            </a:r>
          </a:p>
          <a:p>
            <a:pPr lvl="3"/>
            <a:r>
              <a:rPr lang="fr-FR" noProof="0" dirty="0" err="1"/>
              <a:t>Level</a:t>
            </a:r>
            <a:r>
              <a:rPr lang="fr-FR" noProof="0" dirty="0"/>
              <a:t> 4</a:t>
            </a:r>
          </a:p>
          <a:p>
            <a:pPr lvl="4"/>
            <a:r>
              <a:rPr lang="fr-FR" noProof="0" dirty="0" err="1"/>
              <a:t>Level</a:t>
            </a:r>
            <a:r>
              <a:rPr lang="fr-FR" noProof="0" dirty="0"/>
              <a:t> 5</a:t>
            </a:r>
          </a:p>
        </p:txBody>
      </p:sp>
      <p:sp>
        <p:nvSpPr>
          <p:cNvPr id="4" name="Espace réservé du pied de page 3"/>
          <p:cNvSpPr>
            <a:spLocks noGrp="1"/>
          </p:cNvSpPr>
          <p:nvPr>
            <p:ph type="ftr" sz="quarter" idx="3"/>
          </p:nvPr>
        </p:nvSpPr>
        <p:spPr>
          <a:xfrm>
            <a:off x="679450" y="4846638"/>
            <a:ext cx="2093913" cy="169862"/>
          </a:xfrm>
          <a:prstGeom prst="rect">
            <a:avLst/>
          </a:prstGeom>
        </p:spPr>
        <p:txBody>
          <a:bodyPr vert="horz" wrap="square" lIns="91440" tIns="45720" rIns="91440" bIns="45720" rtlCol="0" anchor="ctr">
            <a:spAutoFit/>
          </a:bodyPr>
          <a:lstStyle>
            <a:lvl1pPr algn="l" defTabSz="457178" fontAlgn="auto">
              <a:spcBef>
                <a:spcPts val="0"/>
              </a:spcBef>
              <a:spcAft>
                <a:spcPts val="0"/>
              </a:spcAft>
              <a:defRPr sz="500">
                <a:solidFill>
                  <a:schemeClr val="accent5">
                    <a:lumMod val="50000"/>
                  </a:schemeClr>
                </a:solidFill>
                <a:latin typeface="+mn-lt"/>
                <a:cs typeface="+mn-cs"/>
              </a:defRPr>
            </a:lvl1pPr>
          </a:lstStyle>
          <a:p>
            <a:pPr>
              <a:defRPr/>
            </a:pPr>
            <a:r>
              <a:rPr lang="fr-FR"/>
              <a:t>xxxxx</a:t>
            </a:r>
          </a:p>
        </p:txBody>
      </p:sp>
      <p:sp>
        <p:nvSpPr>
          <p:cNvPr id="5" name="Espace réservé de la date 4"/>
          <p:cNvSpPr>
            <a:spLocks noGrp="1"/>
          </p:cNvSpPr>
          <p:nvPr>
            <p:ph type="dt" sz="half" idx="2"/>
          </p:nvPr>
        </p:nvSpPr>
        <p:spPr>
          <a:xfrm>
            <a:off x="717550" y="4733925"/>
            <a:ext cx="2057400" cy="169863"/>
          </a:xfrm>
          <a:prstGeom prst="rect">
            <a:avLst/>
          </a:prstGeom>
        </p:spPr>
        <p:txBody>
          <a:bodyPr vert="horz" lIns="91440" tIns="45720" rIns="91440" bIns="45720" rtlCol="0" anchor="ctr">
            <a:spAutoFit/>
          </a:bodyPr>
          <a:lstStyle>
            <a:lvl1pPr algn="l" defTabSz="457178" fontAlgn="auto">
              <a:spcBef>
                <a:spcPts val="0"/>
              </a:spcBef>
              <a:spcAft>
                <a:spcPts val="0"/>
              </a:spcAft>
              <a:defRPr sz="500">
                <a:solidFill>
                  <a:schemeClr val="accent5">
                    <a:lumMod val="50000"/>
                  </a:schemeClr>
                </a:solidFill>
                <a:latin typeface="+mn-lt"/>
                <a:cs typeface="+mn-cs"/>
              </a:defRPr>
            </a:lvl1pPr>
          </a:lstStyle>
          <a:p>
            <a:pPr>
              <a:defRPr/>
            </a:pPr>
            <a:fld id="{87601D60-C1E4-441C-A07A-26CF10BBECA9}" type="datetime1">
              <a:rPr lang="fr-FR"/>
              <a:pPr>
                <a:defRPr/>
              </a:pPr>
              <a:t>15/06/2025</a:t>
            </a:fld>
            <a:endParaRPr lang="fr-FR" dirty="0"/>
          </a:p>
        </p:txBody>
      </p:sp>
      <p:sp>
        <p:nvSpPr>
          <p:cNvPr id="4106" name="ZoneTexte 5"/>
          <p:cNvSpPr txBox="1">
            <a:spLocks noChangeArrowheads="1"/>
          </p:cNvSpPr>
          <p:nvPr/>
        </p:nvSpPr>
        <p:spPr bwMode="auto">
          <a:xfrm>
            <a:off x="501650" y="4733925"/>
            <a:ext cx="3429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5613" fontAlgn="base">
              <a:spcBef>
                <a:spcPct val="0"/>
              </a:spcBef>
              <a:spcAft>
                <a:spcPct val="0"/>
              </a:spcAft>
              <a:defRPr>
                <a:solidFill>
                  <a:schemeClr val="tx1"/>
                </a:solidFill>
                <a:latin typeface="Arial" charset="0"/>
              </a:defRPr>
            </a:lvl6pPr>
            <a:lvl7pPr marL="2971800" indent="-228600" defTabSz="455613" fontAlgn="base">
              <a:spcBef>
                <a:spcPct val="0"/>
              </a:spcBef>
              <a:spcAft>
                <a:spcPct val="0"/>
              </a:spcAft>
              <a:defRPr>
                <a:solidFill>
                  <a:schemeClr val="tx1"/>
                </a:solidFill>
                <a:latin typeface="Arial" charset="0"/>
              </a:defRPr>
            </a:lvl7pPr>
            <a:lvl8pPr marL="3429000" indent="-228600" defTabSz="455613" fontAlgn="base">
              <a:spcBef>
                <a:spcPct val="0"/>
              </a:spcBef>
              <a:spcAft>
                <a:spcPct val="0"/>
              </a:spcAft>
              <a:defRPr>
                <a:solidFill>
                  <a:schemeClr val="tx1"/>
                </a:solidFill>
                <a:latin typeface="Arial" charset="0"/>
              </a:defRPr>
            </a:lvl8pPr>
            <a:lvl9pPr marL="3886200" indent="-228600" defTabSz="455613" fontAlgn="base">
              <a:spcBef>
                <a:spcPct val="0"/>
              </a:spcBef>
              <a:spcAft>
                <a:spcPct val="0"/>
              </a:spcAft>
              <a:defRPr>
                <a:solidFill>
                  <a:schemeClr val="tx1"/>
                </a:solidFill>
                <a:latin typeface="Arial" charset="0"/>
              </a:defRPr>
            </a:lvl9pPr>
          </a:lstStyle>
          <a:p>
            <a:pPr>
              <a:defRPr/>
            </a:pPr>
            <a:r>
              <a:rPr lang="fr-FR" altLang="es-ES" sz="500" b="1">
                <a:solidFill>
                  <a:srgbClr val="68687E"/>
                </a:solidFill>
              </a:rPr>
              <a:t>Date:</a:t>
            </a:r>
            <a:endParaRPr lang="fr-FR" altLang="es-ES" sz="500">
              <a:solidFill>
                <a:srgbClr val="68687E"/>
              </a:solidFill>
            </a:endParaRPr>
          </a:p>
        </p:txBody>
      </p:sp>
      <p:sp>
        <p:nvSpPr>
          <p:cNvPr id="4107" name="ZoneTexte 6"/>
          <p:cNvSpPr txBox="1">
            <a:spLocks noChangeArrowheads="1"/>
          </p:cNvSpPr>
          <p:nvPr/>
        </p:nvSpPr>
        <p:spPr bwMode="auto">
          <a:xfrm>
            <a:off x="501650" y="4846638"/>
            <a:ext cx="608013"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5613" fontAlgn="base">
              <a:spcBef>
                <a:spcPct val="0"/>
              </a:spcBef>
              <a:spcAft>
                <a:spcPct val="0"/>
              </a:spcAft>
              <a:defRPr>
                <a:solidFill>
                  <a:schemeClr val="tx1"/>
                </a:solidFill>
                <a:latin typeface="Arial" charset="0"/>
              </a:defRPr>
            </a:lvl6pPr>
            <a:lvl7pPr marL="2971800" indent="-228600" defTabSz="455613" fontAlgn="base">
              <a:spcBef>
                <a:spcPct val="0"/>
              </a:spcBef>
              <a:spcAft>
                <a:spcPct val="0"/>
              </a:spcAft>
              <a:defRPr>
                <a:solidFill>
                  <a:schemeClr val="tx1"/>
                </a:solidFill>
                <a:latin typeface="Arial" charset="0"/>
              </a:defRPr>
            </a:lvl7pPr>
            <a:lvl8pPr marL="3429000" indent="-228600" defTabSz="455613" fontAlgn="base">
              <a:spcBef>
                <a:spcPct val="0"/>
              </a:spcBef>
              <a:spcAft>
                <a:spcPct val="0"/>
              </a:spcAft>
              <a:defRPr>
                <a:solidFill>
                  <a:schemeClr val="tx1"/>
                </a:solidFill>
                <a:latin typeface="Arial" charset="0"/>
              </a:defRPr>
            </a:lvl8pPr>
            <a:lvl9pPr marL="3886200" indent="-228600" defTabSz="455613" fontAlgn="base">
              <a:spcBef>
                <a:spcPct val="0"/>
              </a:spcBef>
              <a:spcAft>
                <a:spcPct val="0"/>
              </a:spcAft>
              <a:defRPr>
                <a:solidFill>
                  <a:schemeClr val="tx1"/>
                </a:solidFill>
                <a:latin typeface="Arial" charset="0"/>
              </a:defRPr>
            </a:lvl9pPr>
          </a:lstStyle>
          <a:p>
            <a:pPr>
              <a:defRPr/>
            </a:pPr>
            <a:r>
              <a:rPr lang="fr-FR" altLang="es-ES" sz="500" b="1">
                <a:solidFill>
                  <a:srgbClr val="68687E"/>
                </a:solidFill>
              </a:rPr>
              <a:t>Ref:</a:t>
            </a:r>
            <a:endParaRPr lang="fr-FR" altLang="es-ES" sz="500">
              <a:solidFill>
                <a:srgbClr val="68687E"/>
              </a:solidFill>
            </a:endParaRPr>
          </a:p>
        </p:txBody>
      </p:sp>
      <p:sp>
        <p:nvSpPr>
          <p:cNvPr id="4108" name="ZoneTexte 15"/>
          <p:cNvSpPr txBox="1">
            <a:spLocks noChangeArrowheads="1"/>
          </p:cNvSpPr>
          <p:nvPr/>
        </p:nvSpPr>
        <p:spPr bwMode="auto">
          <a:xfrm>
            <a:off x="501650" y="4959350"/>
            <a:ext cx="2276475"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5613" fontAlgn="base">
              <a:spcBef>
                <a:spcPct val="0"/>
              </a:spcBef>
              <a:spcAft>
                <a:spcPct val="0"/>
              </a:spcAft>
              <a:defRPr>
                <a:solidFill>
                  <a:schemeClr val="tx1"/>
                </a:solidFill>
                <a:latin typeface="Arial" charset="0"/>
              </a:defRPr>
            </a:lvl6pPr>
            <a:lvl7pPr marL="2971800" indent="-228600" defTabSz="455613" fontAlgn="base">
              <a:spcBef>
                <a:spcPct val="0"/>
              </a:spcBef>
              <a:spcAft>
                <a:spcPct val="0"/>
              </a:spcAft>
              <a:defRPr>
                <a:solidFill>
                  <a:schemeClr val="tx1"/>
                </a:solidFill>
                <a:latin typeface="Arial" charset="0"/>
              </a:defRPr>
            </a:lvl7pPr>
            <a:lvl8pPr marL="3429000" indent="-228600" defTabSz="455613" fontAlgn="base">
              <a:spcBef>
                <a:spcPct val="0"/>
              </a:spcBef>
              <a:spcAft>
                <a:spcPct val="0"/>
              </a:spcAft>
              <a:defRPr>
                <a:solidFill>
                  <a:schemeClr val="tx1"/>
                </a:solidFill>
                <a:latin typeface="Arial" charset="0"/>
              </a:defRPr>
            </a:lvl8pPr>
            <a:lvl9pPr marL="3886200" indent="-228600" defTabSz="455613" fontAlgn="base">
              <a:spcBef>
                <a:spcPct val="0"/>
              </a:spcBef>
              <a:spcAft>
                <a:spcPct val="0"/>
              </a:spcAft>
              <a:defRPr>
                <a:solidFill>
                  <a:schemeClr val="tx1"/>
                </a:solidFill>
                <a:latin typeface="Arial" charset="0"/>
              </a:defRPr>
            </a:lvl9pPr>
          </a:lstStyle>
          <a:p>
            <a:pPr>
              <a:defRPr/>
            </a:pPr>
            <a:r>
              <a:rPr lang="fr-FR" altLang="es-ES" sz="500" b="1">
                <a:solidFill>
                  <a:srgbClr val="68687E"/>
                </a:solidFill>
              </a:rPr>
              <a:t>Template: </a:t>
            </a:r>
            <a:r>
              <a:rPr lang="fr-FR" altLang="es-ES" sz="500">
                <a:solidFill>
                  <a:srgbClr val="68687E"/>
                </a:solidFill>
              </a:rPr>
              <a:t>83230347-DOC-TAS-EN-006</a:t>
            </a:r>
          </a:p>
        </p:txBody>
      </p:sp>
      <p:cxnSp>
        <p:nvCxnSpPr>
          <p:cNvPr id="14" name="Connecteur droit 13"/>
          <p:cNvCxnSpPr>
            <a:cxnSpLocks/>
          </p:cNvCxnSpPr>
          <p:nvPr/>
        </p:nvCxnSpPr>
        <p:spPr>
          <a:xfrm>
            <a:off x="384175" y="0"/>
            <a:ext cx="0" cy="419100"/>
          </a:xfrm>
          <a:prstGeom prst="line">
            <a:avLst/>
          </a:prstGeom>
          <a:ln w="12700">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sp>
        <p:nvSpPr>
          <p:cNvPr id="4110" name="ZoneTexte 14"/>
          <p:cNvSpPr txBox="1">
            <a:spLocks noChangeArrowheads="1"/>
          </p:cNvSpPr>
          <p:nvPr/>
        </p:nvSpPr>
        <p:spPr bwMode="auto">
          <a:xfrm>
            <a:off x="2771775" y="4730750"/>
            <a:ext cx="3260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5613" fontAlgn="base">
              <a:spcBef>
                <a:spcPct val="0"/>
              </a:spcBef>
              <a:spcAft>
                <a:spcPct val="0"/>
              </a:spcAft>
              <a:defRPr>
                <a:solidFill>
                  <a:schemeClr val="tx1"/>
                </a:solidFill>
                <a:latin typeface="Arial" charset="0"/>
              </a:defRPr>
            </a:lvl6pPr>
            <a:lvl7pPr marL="2971800" indent="-228600" defTabSz="455613" fontAlgn="base">
              <a:spcBef>
                <a:spcPct val="0"/>
              </a:spcBef>
              <a:spcAft>
                <a:spcPct val="0"/>
              </a:spcAft>
              <a:defRPr>
                <a:solidFill>
                  <a:schemeClr val="tx1"/>
                </a:solidFill>
                <a:latin typeface="Arial" charset="0"/>
              </a:defRPr>
            </a:lvl7pPr>
            <a:lvl8pPr marL="3429000" indent="-228600" defTabSz="455613" fontAlgn="base">
              <a:spcBef>
                <a:spcPct val="0"/>
              </a:spcBef>
              <a:spcAft>
                <a:spcPct val="0"/>
              </a:spcAft>
              <a:defRPr>
                <a:solidFill>
                  <a:schemeClr val="tx1"/>
                </a:solidFill>
                <a:latin typeface="Arial" charset="0"/>
              </a:defRPr>
            </a:lvl8pPr>
            <a:lvl9pPr marL="3886200" indent="-228600" defTabSz="455613" fontAlgn="base">
              <a:spcBef>
                <a:spcPct val="0"/>
              </a:spcBef>
              <a:spcAft>
                <a:spcPct val="0"/>
              </a:spcAft>
              <a:defRPr>
                <a:solidFill>
                  <a:schemeClr val="tx1"/>
                </a:solidFill>
                <a:latin typeface="Arial" charset="0"/>
              </a:defRPr>
            </a:lvl9pPr>
          </a:lstStyle>
          <a:p>
            <a:pPr>
              <a:defRPr/>
            </a:pPr>
            <a:r>
              <a:rPr lang="fr-FR" altLang="es-ES" sz="500" b="1">
                <a:solidFill>
                  <a:srgbClr val="68687E"/>
                </a:solidFill>
              </a:rPr>
              <a:t>PROPRIETARY INFORMATION</a:t>
            </a:r>
          </a:p>
          <a:p>
            <a:pPr>
              <a:defRPr/>
            </a:pPr>
            <a:r>
              <a:rPr lang="en-US" altLang="es-ES" sz="500">
                <a:solidFill>
                  <a:srgbClr val="68687E"/>
                </a:solidFill>
              </a:rPr>
              <a:t>This document is not to be reproduced, modified, adapted, published, translated in any material form in whole or in part nor disclosed to any third party without the prior written permission of Thales Alenia Space. © 2019 Thales Alenia Space</a:t>
            </a:r>
          </a:p>
        </p:txBody>
      </p:sp>
    </p:spTree>
  </p:cSld>
  <p:clrMap bg1="lt1" tx1="dk1" bg2="lt2" tx2="dk2" accent1="accent1" accent2="accent2" accent3="accent3" accent4="accent4" accent5="accent5" accent6="accent6" hlink="hlink" folHlink="folHlink"/>
  <p:sldLayoutIdLst>
    <p:sldLayoutId id="2147484770" r:id="rId1"/>
    <p:sldLayoutId id="2147484720" r:id="rId2"/>
    <p:sldLayoutId id="2147484771" r:id="rId3"/>
    <p:sldLayoutId id="2147484721" r:id="rId4"/>
    <p:sldLayoutId id="2147484772" r:id="rId5"/>
    <p:sldLayoutId id="2147484773" r:id="rId6"/>
    <p:sldLayoutId id="2147484774" r:id="rId7"/>
    <p:sldLayoutId id="2147484775" r:id="rId8"/>
    <p:sldLayoutId id="2147484776" r:id="rId9"/>
    <p:sldLayoutId id="2147484777" r:id="rId10"/>
    <p:sldLayoutId id="2147484778" r:id="rId11"/>
    <p:sldLayoutId id="2147484779" r:id="rId12"/>
    <p:sldLayoutId id="2147484780" r:id="rId13"/>
    <p:sldLayoutId id="2147484781" r:id="rId14"/>
    <p:sldLayoutId id="2147484782" r:id="rId15"/>
    <p:sldLayoutId id="2147484783" r:id="rId16"/>
    <p:sldLayoutId id="2147484784" r:id="rId17"/>
    <p:sldLayoutId id="2147484722" r:id="rId18"/>
  </p:sldLayoutIdLst>
  <p:hf hdr="0"/>
  <p:txStyles>
    <p:titleStyle>
      <a:lvl1pPr algn="l" defTabSz="684213" rtl="0" eaLnBrk="0" fontAlgn="base" hangingPunct="0">
        <a:lnSpc>
          <a:spcPct val="90000"/>
        </a:lnSpc>
        <a:spcBef>
          <a:spcPct val="0"/>
        </a:spcBef>
        <a:spcAft>
          <a:spcPct val="0"/>
        </a:spcAft>
        <a:defRPr sz="2000" b="1" kern="1200" cap="all">
          <a:solidFill>
            <a:schemeClr val="tx1"/>
          </a:solidFill>
          <a:latin typeface="+mj-lt"/>
          <a:ea typeface="+mj-ea"/>
          <a:cs typeface="+mj-cs"/>
        </a:defRPr>
      </a:lvl1pPr>
      <a:lvl2pPr algn="l" defTabSz="684213" rtl="0" eaLnBrk="0" fontAlgn="base" hangingPunct="0">
        <a:lnSpc>
          <a:spcPct val="90000"/>
        </a:lnSpc>
        <a:spcBef>
          <a:spcPct val="0"/>
        </a:spcBef>
        <a:spcAft>
          <a:spcPct val="0"/>
        </a:spcAft>
        <a:defRPr sz="2000" b="1">
          <a:solidFill>
            <a:schemeClr val="tx1"/>
          </a:solidFill>
          <a:latin typeface="Arial" charset="0"/>
        </a:defRPr>
      </a:lvl2pPr>
      <a:lvl3pPr algn="l" defTabSz="684213" rtl="0" eaLnBrk="0" fontAlgn="base" hangingPunct="0">
        <a:lnSpc>
          <a:spcPct val="90000"/>
        </a:lnSpc>
        <a:spcBef>
          <a:spcPct val="0"/>
        </a:spcBef>
        <a:spcAft>
          <a:spcPct val="0"/>
        </a:spcAft>
        <a:defRPr sz="2000" b="1">
          <a:solidFill>
            <a:schemeClr val="tx1"/>
          </a:solidFill>
          <a:latin typeface="Arial" charset="0"/>
        </a:defRPr>
      </a:lvl3pPr>
      <a:lvl4pPr algn="l" defTabSz="684213" rtl="0" eaLnBrk="0" fontAlgn="base" hangingPunct="0">
        <a:lnSpc>
          <a:spcPct val="90000"/>
        </a:lnSpc>
        <a:spcBef>
          <a:spcPct val="0"/>
        </a:spcBef>
        <a:spcAft>
          <a:spcPct val="0"/>
        </a:spcAft>
        <a:defRPr sz="2000" b="1">
          <a:solidFill>
            <a:schemeClr val="tx1"/>
          </a:solidFill>
          <a:latin typeface="Arial" charset="0"/>
        </a:defRPr>
      </a:lvl4pPr>
      <a:lvl5pPr algn="l" defTabSz="684213" rtl="0" eaLnBrk="0" fontAlgn="base" hangingPunct="0">
        <a:lnSpc>
          <a:spcPct val="90000"/>
        </a:lnSpc>
        <a:spcBef>
          <a:spcPct val="0"/>
        </a:spcBef>
        <a:spcAft>
          <a:spcPct val="0"/>
        </a:spcAft>
        <a:defRPr sz="2000" b="1">
          <a:solidFill>
            <a:schemeClr val="tx1"/>
          </a:solidFill>
          <a:latin typeface="Arial" charset="0"/>
        </a:defRPr>
      </a:lvl5pPr>
      <a:lvl6pPr marL="457200" algn="l" defTabSz="684213" rtl="0" fontAlgn="base">
        <a:lnSpc>
          <a:spcPct val="90000"/>
        </a:lnSpc>
        <a:spcBef>
          <a:spcPct val="0"/>
        </a:spcBef>
        <a:spcAft>
          <a:spcPct val="0"/>
        </a:spcAft>
        <a:defRPr sz="2000" b="1">
          <a:solidFill>
            <a:schemeClr val="tx1"/>
          </a:solidFill>
          <a:latin typeface="Arial" charset="0"/>
        </a:defRPr>
      </a:lvl6pPr>
      <a:lvl7pPr marL="914400" algn="l" defTabSz="684213" rtl="0" fontAlgn="base">
        <a:lnSpc>
          <a:spcPct val="90000"/>
        </a:lnSpc>
        <a:spcBef>
          <a:spcPct val="0"/>
        </a:spcBef>
        <a:spcAft>
          <a:spcPct val="0"/>
        </a:spcAft>
        <a:defRPr sz="2000" b="1">
          <a:solidFill>
            <a:schemeClr val="tx1"/>
          </a:solidFill>
          <a:latin typeface="Arial" charset="0"/>
        </a:defRPr>
      </a:lvl7pPr>
      <a:lvl8pPr marL="1371600" algn="l" defTabSz="684213" rtl="0" fontAlgn="base">
        <a:lnSpc>
          <a:spcPct val="90000"/>
        </a:lnSpc>
        <a:spcBef>
          <a:spcPct val="0"/>
        </a:spcBef>
        <a:spcAft>
          <a:spcPct val="0"/>
        </a:spcAft>
        <a:defRPr sz="2000" b="1">
          <a:solidFill>
            <a:schemeClr val="tx1"/>
          </a:solidFill>
          <a:latin typeface="Arial" charset="0"/>
        </a:defRPr>
      </a:lvl8pPr>
      <a:lvl9pPr marL="1828800" algn="l" defTabSz="684213" rtl="0" fontAlgn="base">
        <a:lnSpc>
          <a:spcPct val="90000"/>
        </a:lnSpc>
        <a:spcBef>
          <a:spcPct val="0"/>
        </a:spcBef>
        <a:spcAft>
          <a:spcPct val="0"/>
        </a:spcAft>
        <a:defRPr sz="2000" b="1">
          <a:solidFill>
            <a:schemeClr val="tx1"/>
          </a:solidFill>
          <a:latin typeface="Arial" charset="0"/>
        </a:defRPr>
      </a:lvl9pPr>
    </p:titleStyle>
    <p:bodyStyle>
      <a:lvl1pPr marL="169863" indent="-169863" algn="l" defTabSz="684213" rtl="0" eaLnBrk="0" fontAlgn="base" hangingPunct="0">
        <a:spcBef>
          <a:spcPts val="750"/>
        </a:spcBef>
        <a:spcAft>
          <a:spcPts val="400"/>
        </a:spcAft>
        <a:buBlip>
          <a:blip r:embed="rId21"/>
        </a:buBlip>
        <a:defRPr sz="1400" kern="1200">
          <a:solidFill>
            <a:schemeClr val="bg2"/>
          </a:solidFill>
          <a:latin typeface="+mn-lt"/>
          <a:ea typeface="+mn-ea"/>
          <a:cs typeface="+mn-cs"/>
        </a:defRPr>
      </a:lvl1pPr>
      <a:lvl2pPr marL="133350" indent="-128588" algn="l" defTabSz="684213" rtl="0" eaLnBrk="0" fontAlgn="base" hangingPunct="0">
        <a:spcBef>
          <a:spcPts val="500"/>
        </a:spcBef>
        <a:spcAft>
          <a:spcPct val="0"/>
        </a:spcAft>
        <a:buBlip>
          <a:blip r:embed="rId22"/>
        </a:buBlip>
        <a:defRPr sz="1000" b="1" kern="1200" cap="all">
          <a:solidFill>
            <a:schemeClr val="bg2"/>
          </a:solidFill>
          <a:latin typeface="+mn-lt"/>
          <a:ea typeface="+mn-ea"/>
          <a:cs typeface="+mn-cs"/>
        </a:defRPr>
      </a:lvl2pPr>
      <a:lvl3pPr marL="268288" indent="-134938" algn="l" defTabSz="684213" rtl="0" eaLnBrk="0" fontAlgn="base" hangingPunct="0">
        <a:spcBef>
          <a:spcPct val="0"/>
        </a:spcBef>
        <a:spcAft>
          <a:spcPct val="0"/>
        </a:spcAft>
        <a:buClr>
          <a:srgbClr val="242A75"/>
        </a:buClr>
        <a:buFont typeface="Wingdings" pitchFamily="2" charset="2"/>
        <a:buChar char="§"/>
        <a:defRPr sz="1000" kern="1200">
          <a:solidFill>
            <a:srgbClr val="282A35"/>
          </a:solidFill>
          <a:latin typeface="+mn-lt"/>
          <a:ea typeface="+mn-ea"/>
          <a:cs typeface="+mn-cs"/>
        </a:defRPr>
      </a:lvl3pPr>
      <a:lvl4pPr marL="400050" indent="-131763" algn="l" defTabSz="684213" rtl="0" eaLnBrk="0" fontAlgn="base" hangingPunct="0">
        <a:spcBef>
          <a:spcPts val="200"/>
        </a:spcBef>
        <a:spcAft>
          <a:spcPct val="0"/>
        </a:spcAft>
        <a:buClr>
          <a:srgbClr val="242A75"/>
        </a:buClr>
        <a:buFont typeface="Wingdings" pitchFamily="2" charset="2"/>
        <a:buChar char="§"/>
        <a:defRPr sz="1000" kern="1200">
          <a:solidFill>
            <a:srgbClr val="282A35"/>
          </a:solidFill>
          <a:latin typeface="+mn-lt"/>
          <a:ea typeface="+mn-ea"/>
          <a:cs typeface="+mn-cs"/>
        </a:defRPr>
      </a:lvl4pPr>
      <a:lvl5pPr marL="536575" indent="-136525" algn="l" defTabSz="684213" rtl="0" eaLnBrk="0" fontAlgn="base" hangingPunct="0">
        <a:lnSpc>
          <a:spcPct val="90000"/>
        </a:lnSpc>
        <a:spcBef>
          <a:spcPts val="375"/>
        </a:spcBef>
        <a:spcAft>
          <a:spcPct val="0"/>
        </a:spcAft>
        <a:buClr>
          <a:srgbClr val="242A75"/>
        </a:buClr>
        <a:buFont typeface="Wingdings" pitchFamily="2" charset="2"/>
        <a:buChar char="§"/>
        <a:defRPr sz="13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214730633"/>
      </p:ext>
    </p:extLst>
  </p:cSld>
  <p:clrMap bg1="lt1" tx1="dk1" bg2="lt2" tx2="dk2" accent1="accent1" accent2="accent2" accent3="accent3" accent4="accent4" accent5="accent5" accent6="accent6" hlink="hlink" folHlink="folHlink"/>
  <p:sldLayoutIdLst>
    <p:sldLayoutId id="2147484788" r:id="rId1"/>
    <p:sldLayoutId id="2147484789" r:id="rId2"/>
    <p:sldLayoutId id="2147484790" r:id="rId3"/>
    <p:sldLayoutId id="2147484791" r:id="rId4"/>
    <p:sldLayoutId id="2147484792" r:id="rId5"/>
    <p:sldLayoutId id="2147484793" r:id="rId6"/>
    <p:sldLayoutId id="2147484794" r:id="rId7"/>
    <p:sldLayoutId id="2147484795" r:id="rId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CA421FF-7906-4989-BD01-D03968A18C03}" type="datetime1">
              <a:rPr lang="en-US" smtClean="0"/>
              <a:pPr/>
              <a:t>6/16/2025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42A20B4-FC86-4E60-84F3-5354D2278FA5}" type="slidenum">
              <a:rPr lang="en-US" smtClean="0"/>
              <a:pPr/>
              <a:t>‹N°›</a:t>
            </a:fld>
            <a:endParaRPr lang="en-US"/>
          </a:p>
        </p:txBody>
      </p:sp>
    </p:spTree>
    <p:extLst>
      <p:ext uri="{BB962C8B-B14F-4D97-AF65-F5344CB8AC3E}">
        <p14:creationId xmlns:p14="http://schemas.microsoft.com/office/powerpoint/2010/main" val="3541674724"/>
      </p:ext>
    </p:extLst>
  </p:cSld>
  <p:clrMap bg1="lt1" tx1="dk1" bg2="lt2" tx2="dk2" accent1="accent1" accent2="accent2" accent3="accent3" accent4="accent4" accent5="accent5" accent6="accent6" hlink="hlink" folHlink="folHlink"/>
  <p:sldLayoutIdLst>
    <p:sldLayoutId id="2147484797" r:id="rId1"/>
    <p:sldLayoutId id="2147484798" r:id="rId2"/>
    <p:sldLayoutId id="2147484799" r:id="rId3"/>
    <p:sldLayoutId id="2147484800" r:id="rId4"/>
    <p:sldLayoutId id="2147484801" r:id="rId5"/>
    <p:sldLayoutId id="2147484802" r:id="rId6"/>
    <p:sldLayoutId id="2147484803" r:id="rId7"/>
    <p:sldLayoutId id="2147484804" r:id="rId8"/>
    <p:sldLayoutId id="2147484805" r:id="rId9"/>
    <p:sldLayoutId id="2147484806" r:id="rId10"/>
    <p:sldLayoutId id="2147484807" r:id="rId11"/>
  </p:sldLayoutIdLst>
  <p:hf sldNum="0"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1004888"/>
            <a:ext cx="8229600" cy="702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Title</a:t>
            </a:r>
          </a:p>
        </p:txBody>
      </p:sp>
      <p:sp>
        <p:nvSpPr>
          <p:cNvPr id="1027" name="Rectangle 3"/>
          <p:cNvSpPr>
            <a:spLocks noGrp="1" noChangeArrowheads="1"/>
          </p:cNvSpPr>
          <p:nvPr>
            <p:ph type="body" idx="1"/>
          </p:nvPr>
        </p:nvSpPr>
        <p:spPr bwMode="auto">
          <a:xfrm>
            <a:off x="457200" y="1869282"/>
            <a:ext cx="8229600" cy="2646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BE" altLang="en-US" dirty="0"/>
              <a:t>Second </a:t>
            </a:r>
            <a:r>
              <a:rPr lang="fr-BE" altLang="en-US" dirty="0" err="1"/>
              <a:t>level</a:t>
            </a:r>
            <a:endParaRPr lang="en-GB" altLang="en-US" dirty="0"/>
          </a:p>
          <a:p>
            <a:pPr lvl="1"/>
            <a:r>
              <a:rPr lang="en-GB" altLang="en-US" dirty="0"/>
              <a:t>Third level</a:t>
            </a:r>
          </a:p>
          <a:p>
            <a:pPr lvl="2"/>
            <a:r>
              <a:rPr lang="en-GB" altLang="en-US" dirty="0"/>
              <a:t>- Fourth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solidFill>
                  <a:schemeClr val="tx1"/>
                </a:solidFill>
                <a:latin typeface="Arial" charset="0"/>
              </a:defRPr>
            </a:lvl1pPr>
          </a:lstStyle>
          <a:p>
            <a:endParaRPr lang="en-GB" altLang="en-US"/>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solidFill>
                  <a:schemeClr val="tx1"/>
                </a:solidFill>
                <a:latin typeface="Arial" charset="0"/>
              </a:defRPr>
            </a:lvl1pPr>
          </a:lstStyle>
          <a:p>
            <a:endParaRPr lang="en-GB" altLang="en-US"/>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solidFill>
                  <a:schemeClr val="tx1"/>
                </a:solidFill>
                <a:latin typeface="Arial" charset="0"/>
              </a:defRPr>
            </a:lvl1pPr>
          </a:lstStyle>
          <a:p>
            <a:fld id="{4C4129EF-0E93-410A-9FFB-EA612B988E3D}" type="slidenum">
              <a:rPr lang="en-GB" altLang="en-US"/>
              <a:pPr/>
              <a:t>‹N°›</a:t>
            </a:fld>
            <a:endParaRPr lang="en-GB" altLang="en-US"/>
          </a:p>
        </p:txBody>
      </p:sp>
      <p:sp>
        <p:nvSpPr>
          <p:cNvPr id="15" name="Rectangle 14"/>
          <p:cNvSpPr/>
          <p:nvPr/>
        </p:nvSpPr>
        <p:spPr>
          <a:xfrm>
            <a:off x="0" y="0"/>
            <a:ext cx="9144000" cy="717947"/>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fontAlgn="auto">
              <a:spcBef>
                <a:spcPts val="0"/>
              </a:spcBef>
              <a:spcAft>
                <a:spcPts val="0"/>
              </a:spcAft>
              <a:defRPr/>
            </a:pPr>
            <a:endParaRPr lang="en-US" sz="1350"/>
          </a:p>
        </p:txBody>
      </p:sp>
      <p:sp>
        <p:nvSpPr>
          <p:cNvPr id="7" name="Rectangle 6"/>
          <p:cNvSpPr/>
          <p:nvPr/>
        </p:nvSpPr>
        <p:spPr>
          <a:xfrm>
            <a:off x="4262439" y="4994673"/>
            <a:ext cx="611187" cy="148828"/>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342900" fontAlgn="auto">
              <a:spcBef>
                <a:spcPts val="0"/>
              </a:spcBef>
              <a:spcAft>
                <a:spcPts val="0"/>
              </a:spcAft>
              <a:defRPr/>
            </a:pPr>
            <a:endParaRPr lang="en-US" sz="1350"/>
          </a:p>
        </p:txBody>
      </p:sp>
      <p:pic>
        <p:nvPicPr>
          <p:cNvPr id="1041" name="Picture 17" descr="LOGO CE_Vertical_EN_NEG_quadri_H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27802" y="194073"/>
            <a:ext cx="1436687" cy="753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758319"/>
      </p:ext>
    </p:extLst>
  </p:cSld>
  <p:clrMap bg1="lt1" tx1="dk1" bg2="lt2" tx2="dk2" accent1="accent1" accent2="accent2" accent3="accent3" accent4="accent4" accent5="accent5" accent6="accent6" hlink="hlink" folHlink="folHlink"/>
  <p:sldLayoutIdLst>
    <p:sldLayoutId id="2147484809" r:id="rId1"/>
    <p:sldLayoutId id="2147484810" r:id="rId2"/>
    <p:sldLayoutId id="2147484811" r:id="rId3"/>
    <p:sldLayoutId id="2147484812" r:id="rId4"/>
    <p:sldLayoutId id="2147484813" r:id="rId5"/>
    <p:sldLayoutId id="2147484814" r:id="rId6"/>
    <p:sldLayoutId id="2147484815" r:id="rId7"/>
    <p:sldLayoutId id="2147484816" r:id="rId8"/>
    <p:sldLayoutId id="2147484817" r:id="rId9"/>
    <p:sldLayoutId id="2147484818" r:id="rId10"/>
    <p:sldLayoutId id="2147484819" r:id="rId11"/>
  </p:sldLayoutIdLst>
  <p:txStyles>
    <p:titleStyle>
      <a:lvl1pPr marL="269081" algn="l" rtl="0" eaLnBrk="1" fontAlgn="base" hangingPunct="1">
        <a:spcBef>
          <a:spcPct val="0"/>
        </a:spcBef>
        <a:spcAft>
          <a:spcPct val="0"/>
        </a:spcAft>
        <a:defRPr sz="2250" b="1">
          <a:solidFill>
            <a:srgbClr val="0F5494"/>
          </a:solidFill>
          <a:latin typeface="+mj-lt"/>
          <a:ea typeface="+mj-ea"/>
          <a:cs typeface="+mj-cs"/>
        </a:defRPr>
      </a:lvl1pPr>
      <a:lvl2pPr marL="269081" algn="l" rtl="0" eaLnBrk="1" fontAlgn="base" hangingPunct="1">
        <a:spcBef>
          <a:spcPct val="0"/>
        </a:spcBef>
        <a:spcAft>
          <a:spcPct val="0"/>
        </a:spcAft>
        <a:defRPr sz="2250" b="1">
          <a:solidFill>
            <a:srgbClr val="0F5494"/>
          </a:solidFill>
          <a:latin typeface="Verdana" pitchFamily="34" charset="0"/>
        </a:defRPr>
      </a:lvl2pPr>
      <a:lvl3pPr marL="269081" algn="l" rtl="0" eaLnBrk="1" fontAlgn="base" hangingPunct="1">
        <a:spcBef>
          <a:spcPct val="0"/>
        </a:spcBef>
        <a:spcAft>
          <a:spcPct val="0"/>
        </a:spcAft>
        <a:defRPr sz="2250" b="1">
          <a:solidFill>
            <a:srgbClr val="0F5494"/>
          </a:solidFill>
          <a:latin typeface="Verdana" pitchFamily="34" charset="0"/>
        </a:defRPr>
      </a:lvl3pPr>
      <a:lvl4pPr marL="269081" algn="l" rtl="0" eaLnBrk="1" fontAlgn="base" hangingPunct="1">
        <a:spcBef>
          <a:spcPct val="0"/>
        </a:spcBef>
        <a:spcAft>
          <a:spcPct val="0"/>
        </a:spcAft>
        <a:defRPr sz="2250" b="1">
          <a:solidFill>
            <a:srgbClr val="0F5494"/>
          </a:solidFill>
          <a:latin typeface="Verdana" pitchFamily="34" charset="0"/>
        </a:defRPr>
      </a:lvl4pPr>
      <a:lvl5pPr marL="269081" algn="l" rtl="0" eaLnBrk="1" fontAlgn="base" hangingPunct="1">
        <a:spcBef>
          <a:spcPct val="0"/>
        </a:spcBef>
        <a:spcAft>
          <a:spcPct val="0"/>
        </a:spcAft>
        <a:defRPr sz="2250" b="1">
          <a:solidFill>
            <a:srgbClr val="0F5494"/>
          </a:solidFill>
          <a:latin typeface="Verdana" pitchFamily="34" charset="0"/>
        </a:defRPr>
      </a:lvl5pPr>
      <a:lvl6pPr marL="611981" algn="l" rtl="0" eaLnBrk="1" fontAlgn="base" hangingPunct="1">
        <a:spcBef>
          <a:spcPct val="0"/>
        </a:spcBef>
        <a:spcAft>
          <a:spcPct val="0"/>
        </a:spcAft>
        <a:defRPr sz="2250" b="1">
          <a:solidFill>
            <a:srgbClr val="0F5494"/>
          </a:solidFill>
          <a:latin typeface="Verdana" pitchFamily="34" charset="0"/>
        </a:defRPr>
      </a:lvl6pPr>
      <a:lvl7pPr marL="954881" algn="l" rtl="0" eaLnBrk="1" fontAlgn="base" hangingPunct="1">
        <a:spcBef>
          <a:spcPct val="0"/>
        </a:spcBef>
        <a:spcAft>
          <a:spcPct val="0"/>
        </a:spcAft>
        <a:defRPr sz="2250" b="1">
          <a:solidFill>
            <a:srgbClr val="0F5494"/>
          </a:solidFill>
          <a:latin typeface="Verdana" pitchFamily="34" charset="0"/>
        </a:defRPr>
      </a:lvl7pPr>
      <a:lvl8pPr marL="1297781" algn="l" rtl="0" eaLnBrk="1" fontAlgn="base" hangingPunct="1">
        <a:spcBef>
          <a:spcPct val="0"/>
        </a:spcBef>
        <a:spcAft>
          <a:spcPct val="0"/>
        </a:spcAft>
        <a:defRPr sz="2250" b="1">
          <a:solidFill>
            <a:srgbClr val="0F5494"/>
          </a:solidFill>
          <a:latin typeface="Verdana" pitchFamily="34" charset="0"/>
        </a:defRPr>
      </a:lvl8pPr>
      <a:lvl9pPr marL="1640681" algn="l" rtl="0" eaLnBrk="1" fontAlgn="base" hangingPunct="1">
        <a:spcBef>
          <a:spcPct val="0"/>
        </a:spcBef>
        <a:spcAft>
          <a:spcPct val="0"/>
        </a:spcAft>
        <a:defRPr sz="2250" b="1">
          <a:solidFill>
            <a:srgbClr val="0F5494"/>
          </a:solidFill>
          <a:latin typeface="Verdana" pitchFamily="34" charset="0"/>
        </a:defRPr>
      </a:lvl9pPr>
    </p:titleStyle>
    <p:bodyStyle>
      <a:lvl1pPr marL="257175" indent="-257175" algn="l" rtl="0" eaLnBrk="1" fontAlgn="base" hangingPunct="1">
        <a:spcBef>
          <a:spcPct val="20000"/>
        </a:spcBef>
        <a:spcAft>
          <a:spcPct val="0"/>
        </a:spcAft>
        <a:buClr>
          <a:schemeClr val="accent6"/>
        </a:buClr>
        <a:buChar char="•"/>
        <a:defRPr sz="1800" i="1">
          <a:solidFill>
            <a:srgbClr val="0F5494"/>
          </a:solidFill>
          <a:latin typeface="+mn-lt"/>
          <a:ea typeface="+mn-ea"/>
          <a:cs typeface="+mn-cs"/>
        </a:defRPr>
      </a:lvl1pPr>
      <a:lvl2pPr marL="557213" indent="-214313" algn="l" rtl="0" eaLnBrk="1" fontAlgn="base" hangingPunct="1">
        <a:spcBef>
          <a:spcPct val="20000"/>
        </a:spcBef>
        <a:spcAft>
          <a:spcPct val="0"/>
        </a:spcAft>
        <a:buClr>
          <a:srgbClr val="009FBA"/>
        </a:buClr>
        <a:buChar char="•"/>
        <a:defRPr sz="1500" b="1">
          <a:solidFill>
            <a:srgbClr val="0F5494"/>
          </a:solidFill>
          <a:latin typeface="+mn-lt"/>
        </a:defRPr>
      </a:lvl2pPr>
      <a:lvl3pPr marL="857250" indent="-171450" algn="l" rtl="0" eaLnBrk="1" fontAlgn="base" hangingPunct="1">
        <a:spcBef>
          <a:spcPct val="20000"/>
        </a:spcBef>
        <a:spcAft>
          <a:spcPct val="0"/>
        </a:spcAft>
        <a:defRPr sz="1050">
          <a:solidFill>
            <a:srgbClr val="0F5494"/>
          </a:solidFill>
          <a:latin typeface="+mn-lt"/>
        </a:defRPr>
      </a:lvl3pPr>
      <a:lvl4pPr marL="1200150" indent="-171450" algn="l" rtl="0" eaLnBrk="1" fontAlgn="base" hangingPunct="1">
        <a:spcBef>
          <a:spcPct val="20000"/>
        </a:spcBef>
        <a:spcAft>
          <a:spcPct val="0"/>
        </a:spcAft>
        <a:buChar char="–"/>
        <a:defRPr sz="1500">
          <a:solidFill>
            <a:schemeClr val="tx1"/>
          </a:solidFill>
          <a:latin typeface="Arial" charset="0"/>
        </a:defRPr>
      </a:lvl4pPr>
      <a:lvl5pPr marL="1543050" indent="-171450" algn="l" rtl="0" eaLnBrk="1" fontAlgn="base" hangingPunct="1">
        <a:spcBef>
          <a:spcPct val="20000"/>
        </a:spcBef>
        <a:spcAft>
          <a:spcPct val="0"/>
        </a:spcAft>
        <a:buChar char="»"/>
        <a:defRPr sz="1500">
          <a:solidFill>
            <a:schemeClr val="tx1"/>
          </a:solidFill>
          <a:latin typeface="Arial" charset="0"/>
        </a:defRPr>
      </a:lvl5pPr>
      <a:lvl6pPr marL="1885950" indent="-171450" algn="l" rtl="0" eaLnBrk="1" fontAlgn="base" hangingPunct="1">
        <a:spcBef>
          <a:spcPct val="20000"/>
        </a:spcBef>
        <a:spcAft>
          <a:spcPct val="0"/>
        </a:spcAft>
        <a:buChar char="»"/>
        <a:defRPr sz="1500">
          <a:solidFill>
            <a:schemeClr val="tx1"/>
          </a:solidFill>
          <a:latin typeface="Arial" charset="0"/>
        </a:defRPr>
      </a:lvl6pPr>
      <a:lvl7pPr marL="2228850" indent="-171450" algn="l" rtl="0" eaLnBrk="1" fontAlgn="base" hangingPunct="1">
        <a:spcBef>
          <a:spcPct val="20000"/>
        </a:spcBef>
        <a:spcAft>
          <a:spcPct val="0"/>
        </a:spcAft>
        <a:buChar char="»"/>
        <a:defRPr sz="1500">
          <a:solidFill>
            <a:schemeClr val="tx1"/>
          </a:solidFill>
          <a:latin typeface="Arial" charset="0"/>
        </a:defRPr>
      </a:lvl7pPr>
      <a:lvl8pPr marL="2571750" indent="-171450" algn="l" rtl="0" eaLnBrk="1" fontAlgn="base" hangingPunct="1">
        <a:spcBef>
          <a:spcPct val="20000"/>
        </a:spcBef>
        <a:spcAft>
          <a:spcPct val="0"/>
        </a:spcAft>
        <a:buChar char="»"/>
        <a:defRPr sz="1500">
          <a:solidFill>
            <a:schemeClr val="tx1"/>
          </a:solidFill>
          <a:latin typeface="Arial" charset="0"/>
        </a:defRPr>
      </a:lvl8pPr>
      <a:lvl9pPr marL="2914650" indent="-171450" algn="l" rtl="0" eaLnBrk="1" fontAlgn="base" hangingPunct="1">
        <a:spcBef>
          <a:spcPct val="20000"/>
        </a:spcBef>
        <a:spcAft>
          <a:spcPct val="0"/>
        </a:spcAft>
        <a:buChar char="»"/>
        <a:defRPr sz="1500">
          <a:solidFill>
            <a:schemeClr val="tx1"/>
          </a:solidFill>
          <a:latin typeface="Arial"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76.xml"/></Relationships>
</file>

<file path=ppt/slides/_rels/slide10.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3" Type="http://schemas.openxmlformats.org/officeDocument/2006/relationships/image" Target="../media/image51.pn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11.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2.png"/><Relationship Id="rId3" Type="http://schemas.openxmlformats.org/officeDocument/2006/relationships/image" Target="../media/image88.png"/><Relationship Id="rId7" Type="http://schemas.openxmlformats.org/officeDocument/2006/relationships/image" Target="../media/image135.png"/><Relationship Id="rId12" Type="http://schemas.openxmlformats.org/officeDocument/2006/relationships/image" Target="../media/image9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34.png"/><Relationship Id="rId11" Type="http://schemas.openxmlformats.org/officeDocument/2006/relationships/image" Target="../media/image51.png"/><Relationship Id="rId10" Type="http://schemas.openxmlformats.org/officeDocument/2006/relationships/image" Target="../media/image90.png"/><Relationship Id="rId9" Type="http://schemas.microsoft.com/office/2007/relationships/hdphoto" Target="../media/hdphoto1.wdp"/><Relationship Id="rId14" Type="http://schemas.openxmlformats.org/officeDocument/2006/relationships/image" Target="../media/image93.png"/></Relationships>
</file>

<file path=ppt/slides/_rels/slide12.xml.rels><?xml version="1.0" encoding="UTF-8" standalone="yes"?>
<Relationships xmlns="http://schemas.openxmlformats.org/package/2006/relationships"><Relationship Id="rId13" Type="http://schemas.openxmlformats.org/officeDocument/2006/relationships/image" Target="../media/image96.wmf"/><Relationship Id="rId18" Type="http://schemas.openxmlformats.org/officeDocument/2006/relationships/oleObject" Target="../embeddings/oleObject7.bin"/><Relationship Id="rId26" Type="http://schemas.openxmlformats.org/officeDocument/2006/relationships/oleObject" Target="../embeddings/oleObject11.bin"/><Relationship Id="rId3" Type="http://schemas.openxmlformats.org/officeDocument/2006/relationships/notesSlide" Target="../notesSlides/notesSlide10.xml"/><Relationship Id="rId21" Type="http://schemas.openxmlformats.org/officeDocument/2006/relationships/image" Target="../media/image100.wmf"/><Relationship Id="rId34" Type="http://schemas.openxmlformats.org/officeDocument/2006/relationships/oleObject" Target="../embeddings/oleObject15.bin"/><Relationship Id="rId7" Type="http://schemas.openxmlformats.org/officeDocument/2006/relationships/image" Target="../media/image94.wmf"/><Relationship Id="rId12" Type="http://schemas.openxmlformats.org/officeDocument/2006/relationships/oleObject" Target="../embeddings/oleObject4.bin"/><Relationship Id="rId17" Type="http://schemas.openxmlformats.org/officeDocument/2006/relationships/image" Target="../media/image98.wmf"/><Relationship Id="rId25" Type="http://schemas.openxmlformats.org/officeDocument/2006/relationships/image" Target="../media/image101.wmf"/><Relationship Id="rId33" Type="http://schemas.openxmlformats.org/officeDocument/2006/relationships/image" Target="../media/image105.wmf"/><Relationship Id="rId2" Type="http://schemas.openxmlformats.org/officeDocument/2006/relationships/slideLayout" Target="../slideLayouts/slideLayout6.xml"/><Relationship Id="rId16" Type="http://schemas.openxmlformats.org/officeDocument/2006/relationships/oleObject" Target="../embeddings/oleObject6.bin"/><Relationship Id="rId20" Type="http://schemas.openxmlformats.org/officeDocument/2006/relationships/oleObject" Target="../embeddings/oleObject8.bin"/><Relationship Id="rId29" Type="http://schemas.openxmlformats.org/officeDocument/2006/relationships/image" Target="../media/image103.wmf"/><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95.wmf"/><Relationship Id="rId24" Type="http://schemas.openxmlformats.org/officeDocument/2006/relationships/oleObject" Target="../embeddings/oleObject10.bin"/><Relationship Id="rId32" Type="http://schemas.openxmlformats.org/officeDocument/2006/relationships/oleObject" Target="../embeddings/oleObject14.bin"/><Relationship Id="rId5" Type="http://schemas.openxmlformats.org/officeDocument/2006/relationships/image" Target="../media/image108.png"/><Relationship Id="rId15" Type="http://schemas.openxmlformats.org/officeDocument/2006/relationships/image" Target="../media/image97.wmf"/><Relationship Id="rId23" Type="http://schemas.openxmlformats.org/officeDocument/2006/relationships/oleObject" Target="../embeddings/oleObject9.bin"/><Relationship Id="rId28" Type="http://schemas.openxmlformats.org/officeDocument/2006/relationships/oleObject" Target="../embeddings/oleObject12.bin"/><Relationship Id="rId36" Type="http://schemas.openxmlformats.org/officeDocument/2006/relationships/image" Target="../media/image51.png"/><Relationship Id="rId10" Type="http://schemas.openxmlformats.org/officeDocument/2006/relationships/oleObject" Target="../embeddings/oleObject3.bin"/><Relationship Id="rId19" Type="http://schemas.openxmlformats.org/officeDocument/2006/relationships/image" Target="../media/image99.wmf"/><Relationship Id="rId31" Type="http://schemas.openxmlformats.org/officeDocument/2006/relationships/image" Target="../media/image104.wmf"/><Relationship Id="rId4" Type="http://schemas.openxmlformats.org/officeDocument/2006/relationships/image" Target="../media/image107.png"/><Relationship Id="rId9" Type="http://schemas.openxmlformats.org/officeDocument/2006/relationships/image" Target="../media/image991.png"/><Relationship Id="rId14" Type="http://schemas.openxmlformats.org/officeDocument/2006/relationships/oleObject" Target="../embeddings/oleObject5.bin"/><Relationship Id="rId22" Type="http://schemas.openxmlformats.org/officeDocument/2006/relationships/image" Target="../media/image109.png"/><Relationship Id="rId27" Type="http://schemas.openxmlformats.org/officeDocument/2006/relationships/image" Target="../media/image102.wmf"/><Relationship Id="rId30" Type="http://schemas.openxmlformats.org/officeDocument/2006/relationships/oleObject" Target="../embeddings/oleObject13.bin"/><Relationship Id="rId35" Type="http://schemas.openxmlformats.org/officeDocument/2006/relationships/image" Target="../media/image106.wmf"/></Relationships>
</file>

<file path=ppt/slides/_rels/slide13.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10.wmf"/><Relationship Id="rId18" Type="http://schemas.openxmlformats.org/officeDocument/2006/relationships/oleObject" Target="../embeddings/oleObject19.bin"/><Relationship Id="rId3" Type="http://schemas.openxmlformats.org/officeDocument/2006/relationships/notesSlide" Target="../notesSlides/notesSlide11.xml"/><Relationship Id="rId7" Type="http://schemas.openxmlformats.org/officeDocument/2006/relationships/image" Target="../media/image114.png"/><Relationship Id="rId12" Type="http://schemas.openxmlformats.org/officeDocument/2006/relationships/oleObject" Target="../embeddings/oleObject16.bin"/><Relationship Id="rId17" Type="http://schemas.openxmlformats.org/officeDocument/2006/relationships/image" Target="../media/image111.wmf"/><Relationship Id="rId25" Type="http://schemas.openxmlformats.org/officeDocument/2006/relationships/image" Target="../media/image51.png"/><Relationship Id="rId2" Type="http://schemas.openxmlformats.org/officeDocument/2006/relationships/slideLayout" Target="../slideLayouts/slideLayout6.xml"/><Relationship Id="rId16" Type="http://schemas.openxmlformats.org/officeDocument/2006/relationships/oleObject" Target="../embeddings/oleObject18.bin"/><Relationship Id="rId1" Type="http://schemas.openxmlformats.org/officeDocument/2006/relationships/vmlDrawing" Target="../drawings/vmlDrawing3.vml"/><Relationship Id="rId6" Type="http://schemas.openxmlformats.org/officeDocument/2006/relationships/image" Target="../media/image113.png"/><Relationship Id="rId11" Type="http://schemas.openxmlformats.org/officeDocument/2006/relationships/image" Target="../media/image118.png"/><Relationship Id="rId24" Type="http://schemas.openxmlformats.org/officeDocument/2006/relationships/image" Target="../media/image94.wmf"/><Relationship Id="rId5" Type="http://schemas.openxmlformats.org/officeDocument/2006/relationships/image" Target="../media/image95.wmf"/><Relationship Id="rId15" Type="http://schemas.openxmlformats.org/officeDocument/2006/relationships/image" Target="../media/image102.wmf"/><Relationship Id="rId23" Type="http://schemas.openxmlformats.org/officeDocument/2006/relationships/oleObject" Target="../embeddings/oleObject20.bin"/><Relationship Id="rId10" Type="http://schemas.openxmlformats.org/officeDocument/2006/relationships/image" Target="../media/image117.emf"/><Relationship Id="rId19" Type="http://schemas.openxmlformats.org/officeDocument/2006/relationships/image" Target="../media/image112.wmf"/><Relationship Id="rId4" Type="http://schemas.openxmlformats.org/officeDocument/2006/relationships/oleObject" Target="../embeddings/oleObject9.bin"/><Relationship Id="rId9" Type="http://schemas.openxmlformats.org/officeDocument/2006/relationships/image" Target="../media/image116.png"/><Relationship Id="rId14" Type="http://schemas.openxmlformats.org/officeDocument/2006/relationships/oleObject" Target="../embeddings/oleObject17.bin"/><Relationship Id="rId22" Type="http://schemas.openxmlformats.org/officeDocument/2006/relationships/image" Target="../media/image121.png"/></Relationships>
</file>

<file path=ppt/slides/_rels/slide1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120.png"/></Relationships>
</file>

<file path=ppt/slides/_rels/slide1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123.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24.png"/></Relationships>
</file>

<file path=ppt/slides/_rels/slide1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26.emf"/><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jpeg"/><Relationship Id="rId18" Type="http://schemas.openxmlformats.org/officeDocument/2006/relationships/image" Target="../media/image51.png"/><Relationship Id="rId3" Type="http://schemas.openxmlformats.org/officeDocument/2006/relationships/image" Target="../media/image2.png"/><Relationship Id="rId7" Type="http://schemas.openxmlformats.org/officeDocument/2006/relationships/image" Target="../media/image42.png"/><Relationship Id="rId12" Type="http://schemas.openxmlformats.org/officeDocument/2006/relationships/image" Target="../media/image46.png"/><Relationship Id="rId17" Type="http://schemas.openxmlformats.org/officeDocument/2006/relationships/image" Target="../media/image50.png"/><Relationship Id="rId2" Type="http://schemas.openxmlformats.org/officeDocument/2006/relationships/image" Target="../media/image1.png"/><Relationship Id="rId16" Type="http://schemas.openxmlformats.org/officeDocument/2006/relationships/image" Target="../media/image49.png"/><Relationship Id="rId1" Type="http://schemas.openxmlformats.org/officeDocument/2006/relationships/slideLayout" Target="../slideLayouts/slideLayout20.xml"/><Relationship Id="rId6" Type="http://schemas.openxmlformats.org/officeDocument/2006/relationships/image" Target="../media/image41.png"/><Relationship Id="rId11" Type="http://schemas.openxmlformats.org/officeDocument/2006/relationships/image" Target="../media/image45.jpeg"/><Relationship Id="rId5" Type="http://schemas.openxmlformats.org/officeDocument/2006/relationships/image" Target="../media/image40.png"/><Relationship Id="rId15" Type="http://schemas.openxmlformats.org/officeDocument/2006/relationships/image" Target="../media/image48.png"/><Relationship Id="rId10" Type="http://schemas.openxmlformats.org/officeDocument/2006/relationships/image" Target="../media/image8.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hyperlink" Target="https://scopsproject.eu/"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9.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130.png"/></Relationships>
</file>

<file path=ppt/slides/_rels/slide24.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20.xml"/><Relationship Id="rId1" Type="http://schemas.openxmlformats.org/officeDocument/2006/relationships/slideLayout" Target="../slideLayouts/slideLayout85.xml"/><Relationship Id="rId4" Type="http://schemas.openxmlformats.org/officeDocument/2006/relationships/image" Target="../media/image13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136.png"/></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notesSlide" Target="../notesSlides/notesSlide23.xml"/><Relationship Id="rId7" Type="http://schemas.openxmlformats.org/officeDocument/2006/relationships/image" Target="../media/image137.wmf"/><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oleObject" Target="../embeddings/oleObject21.bin"/><Relationship Id="rId5" Type="http://schemas.openxmlformats.org/officeDocument/2006/relationships/image" Target="../media/image140.png"/><Relationship Id="rId10" Type="http://schemas.openxmlformats.org/officeDocument/2006/relationships/image" Target="../media/image51.png"/><Relationship Id="rId4" Type="http://schemas.openxmlformats.org/officeDocument/2006/relationships/image" Target="../media/image139.png"/><Relationship Id="rId9" Type="http://schemas.openxmlformats.org/officeDocument/2006/relationships/image" Target="../media/image138.png"/></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51.png"/><Relationship Id="rId7"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65.png"/><Relationship Id="rId4" Type="http://schemas.openxmlformats.org/officeDocument/2006/relationships/image" Target="../media/image67.png"/><Relationship Id="rId9" Type="http://schemas.openxmlformats.org/officeDocument/2006/relationships/image" Target="../media/image64.png"/></Relationships>
</file>

<file path=ppt/slides/_rels/slide29.xml.rels><?xml version="1.0" encoding="UTF-8" standalone="yes"?>
<Relationships xmlns="http://schemas.openxmlformats.org/package/2006/relationships"><Relationship Id="rId8" Type="http://schemas.openxmlformats.org/officeDocument/2006/relationships/image" Target="../media/image1070.png"/><Relationship Id="rId13" Type="http://schemas.openxmlformats.org/officeDocument/2006/relationships/image" Target="../media/image112.png"/><Relationship Id="rId3" Type="http://schemas.openxmlformats.org/officeDocument/2006/relationships/image" Target="../media/image51.png"/><Relationship Id="rId21" Type="http://schemas.openxmlformats.org/officeDocument/2006/relationships/image" Target="../media/image1180.png"/><Relationship Id="rId7" Type="http://schemas.openxmlformats.org/officeDocument/2006/relationships/image" Target="../media/image106.png"/><Relationship Id="rId12" Type="http://schemas.openxmlformats.org/officeDocument/2006/relationships/image" Target="../media/image111.png"/><Relationship Id="rId17" Type="http://schemas.openxmlformats.org/officeDocument/2006/relationships/image" Target="../media/image141.png"/><Relationship Id="rId2" Type="http://schemas.openxmlformats.org/officeDocument/2006/relationships/notesSlide" Target="../notesSlides/notesSlide25.xml"/><Relationship Id="rId16" Type="http://schemas.openxmlformats.org/officeDocument/2006/relationships/image" Target="../media/image76.png"/><Relationship Id="rId20" Type="http://schemas.openxmlformats.org/officeDocument/2006/relationships/image" Target="../media/image117.png"/><Relationship Id="rId1" Type="http://schemas.openxmlformats.org/officeDocument/2006/relationships/slideLayout" Target="../slideLayouts/slideLayout6.xml"/><Relationship Id="rId11" Type="http://schemas.openxmlformats.org/officeDocument/2006/relationships/image" Target="../media/image77.png"/><Relationship Id="rId24" Type="http://schemas.openxmlformats.org/officeDocument/2006/relationships/image" Target="../media/image610.png"/><Relationship Id="rId15" Type="http://schemas.openxmlformats.org/officeDocument/2006/relationships/image" Target="../media/image1140.png"/><Relationship Id="rId23" Type="http://schemas.openxmlformats.org/officeDocument/2006/relationships/image" Target="../media/image600.png"/><Relationship Id="rId10" Type="http://schemas.openxmlformats.org/officeDocument/2006/relationships/image" Target="../media/image1090.png"/><Relationship Id="rId4" Type="http://schemas.openxmlformats.org/officeDocument/2006/relationships/image" Target="../media/image54.png"/><Relationship Id="rId9" Type="http://schemas.openxmlformats.org/officeDocument/2006/relationships/image" Target="../media/image74.png"/><Relationship Id="rId14" Type="http://schemas.openxmlformats.org/officeDocument/2006/relationships/image" Target="../media/image1130.png"/><Relationship Id="rId22" Type="http://schemas.openxmlformats.org/officeDocument/2006/relationships/image" Target="../media/image1190.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96.xml"/><Relationship Id="rId1" Type="http://schemas.openxmlformats.org/officeDocument/2006/relationships/vmlDrawing" Target="../drawings/vmlDrawing1.vml"/><Relationship Id="rId5" Type="http://schemas.openxmlformats.org/officeDocument/2006/relationships/image" Target="../media/image53.emf"/><Relationship Id="rId4" Type="http://schemas.openxmlformats.org/officeDocument/2006/relationships/image" Target="../media/image52.emf"/></Relationships>
</file>

<file path=ppt/slides/_rels/slide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emf"/><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1.png"/><Relationship Id="rId7"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51.png"/><Relationship Id="rId10" Type="http://schemas.openxmlformats.org/officeDocument/2006/relationships/image" Target="../media/image70.png"/><Relationship Id="rId4" Type="http://schemas.openxmlformats.org/officeDocument/2006/relationships/image" Target="../media/image65.png"/><Relationship Id="rId9" Type="http://schemas.openxmlformats.org/officeDocument/2006/relationships/image" Target="../media/image69.png"/></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73.png"/><Relationship Id="rId4" Type="http://schemas.openxmlformats.org/officeDocument/2006/relationships/image" Target="../media/image72.png"/></Relationships>
</file>

<file path=ppt/slides/_rels/slide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51.png"/><Relationship Id="rId7"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481944" y="841772"/>
            <a:ext cx="4376306" cy="1790700"/>
          </a:xfrm>
        </p:spPr>
        <p:txBody>
          <a:bodyPr/>
          <a:lstStyle/>
          <a:p>
            <a:r>
              <a:rPr lang="en-US" dirty="0"/>
              <a:t>A Scalable Controller for </a:t>
            </a:r>
            <a:br>
              <a:rPr lang="en-US" dirty="0"/>
            </a:br>
            <a:r>
              <a:rPr lang="en-US" dirty="0"/>
              <a:t>Power Sources (SCOPS)</a:t>
            </a:r>
            <a:endParaRPr lang="es-ES" dirty="0"/>
          </a:p>
        </p:txBody>
      </p:sp>
      <p:sp>
        <p:nvSpPr>
          <p:cNvPr id="3" name="Subtítulo 2"/>
          <p:cNvSpPr>
            <a:spLocks noGrp="1"/>
          </p:cNvSpPr>
          <p:nvPr>
            <p:ph type="subTitle" idx="1"/>
          </p:nvPr>
        </p:nvSpPr>
        <p:spPr>
          <a:xfrm>
            <a:off x="4481945" y="2820691"/>
            <a:ext cx="3519055" cy="1028700"/>
          </a:xfrm>
        </p:spPr>
        <p:txBody>
          <a:bodyPr/>
          <a:lstStyle/>
          <a:p>
            <a:r>
              <a:rPr lang="en-US" dirty="0"/>
              <a:t>Date: June 16, 2025</a:t>
            </a:r>
          </a:p>
          <a:p>
            <a:r>
              <a:rPr lang="en-US" dirty="0"/>
              <a:t>Speaker: Marc Cousineau</a:t>
            </a:r>
          </a:p>
        </p:txBody>
      </p:sp>
      <p:pic>
        <p:nvPicPr>
          <p:cNvPr id="4" name="Imagen 3"/>
          <p:cNvPicPr>
            <a:picLocks noChangeAspect="1"/>
          </p:cNvPicPr>
          <p:nvPr/>
        </p:nvPicPr>
        <p:blipFill rotWithShape="1">
          <a:blip r:embed="rId3">
            <a:extLst>
              <a:ext uri="{28A0092B-C50C-407E-A947-70E740481C1C}">
                <a14:useLocalDpi xmlns:a14="http://schemas.microsoft.com/office/drawing/2010/main" val="0"/>
              </a:ext>
            </a:extLst>
          </a:blip>
          <a:srcRect b="30910"/>
          <a:stretch/>
        </p:blipFill>
        <p:spPr>
          <a:xfrm>
            <a:off x="5821795" y="3335041"/>
            <a:ext cx="3322205" cy="1147662"/>
          </a:xfrm>
          <a:prstGeom prst="rect">
            <a:avLst/>
          </a:prstGeom>
        </p:spPr>
      </p:pic>
      <p:sp>
        <p:nvSpPr>
          <p:cNvPr id="5" name="Rectángulo 4"/>
          <p:cNvSpPr/>
          <p:nvPr/>
        </p:nvSpPr>
        <p:spPr>
          <a:xfrm>
            <a:off x="95250" y="4492228"/>
            <a:ext cx="9144000" cy="196208"/>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prstClr val="black"/>
                </a:solidFill>
                <a:effectLst/>
                <a:uLnTx/>
                <a:uFillTx/>
                <a:latin typeface="Calibri" panose="020F0502020204030204"/>
                <a:ea typeface="+mn-ea"/>
                <a:cs typeface="Arial" charset="0"/>
              </a:rPr>
              <a:t>The work is part of the European project SCOPS involving satellite manufacturer teams as well as scientific partners. </a:t>
            </a:r>
            <a:r>
              <a:rPr kumimoji="0" lang="en-US" sz="675" b="1" i="0" u="none" strike="noStrike" kern="1200" cap="none" spc="0" normalizeH="0" baseline="0" noProof="0" dirty="0">
                <a:ln>
                  <a:noFill/>
                </a:ln>
                <a:solidFill>
                  <a:prstClr val="black"/>
                </a:solidFill>
                <a:effectLst/>
                <a:uLnTx/>
                <a:uFillTx/>
                <a:latin typeface="Calibri" panose="020F0502020204030204"/>
                <a:ea typeface="+mn-ea"/>
                <a:cs typeface="Arial" charset="0"/>
              </a:rPr>
              <a:t>Grant agreement No 101082266</a:t>
            </a:r>
            <a:r>
              <a:rPr kumimoji="0" lang="en-US" sz="675" b="0" i="0" u="none" strike="noStrike" kern="1200" cap="none" spc="0" normalizeH="0" baseline="0" noProof="0" dirty="0">
                <a:ln>
                  <a:noFill/>
                </a:ln>
                <a:solidFill>
                  <a:prstClr val="black"/>
                </a:solidFill>
                <a:effectLst/>
                <a:uLnTx/>
                <a:uFillTx/>
                <a:latin typeface="Calibri" panose="020F0502020204030204"/>
                <a:ea typeface="+mn-ea"/>
                <a:cs typeface="Arial" charset="0"/>
              </a:rPr>
              <a:t>. </a:t>
            </a:r>
          </a:p>
        </p:txBody>
      </p:sp>
    </p:spTree>
    <p:extLst>
      <p:ext uri="{BB962C8B-B14F-4D97-AF65-F5344CB8AC3E}">
        <p14:creationId xmlns:p14="http://schemas.microsoft.com/office/powerpoint/2010/main" val="135510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Image 67">
            <a:extLst>
              <a:ext uri="{FF2B5EF4-FFF2-40B4-BE49-F238E27FC236}">
                <a16:creationId xmlns:a16="http://schemas.microsoft.com/office/drawing/2014/main" id="{7E063C5F-3769-46C3-A9E5-2E3B340236F3}"/>
              </a:ext>
            </a:extLst>
          </p:cNvPr>
          <p:cNvPicPr>
            <a:picLocks noChangeAspect="1"/>
          </p:cNvPicPr>
          <p:nvPr/>
        </p:nvPicPr>
        <p:blipFill>
          <a:blip r:embed="rId3"/>
          <a:stretch>
            <a:fillRect/>
          </a:stretch>
        </p:blipFill>
        <p:spPr>
          <a:xfrm>
            <a:off x="8077662" y="4620"/>
            <a:ext cx="1051466" cy="535530"/>
          </a:xfrm>
          <a:prstGeom prst="rect">
            <a:avLst/>
          </a:prstGeom>
        </p:spPr>
      </p:pic>
      <p:sp>
        <p:nvSpPr>
          <p:cNvPr id="4" name="3 Marcador de número de diapositiva"/>
          <p:cNvSpPr>
            <a:spLocks noGrp="1"/>
          </p:cNvSpPr>
          <p:nvPr>
            <p:ph type="sldNum" sz="quarter" idx="11"/>
          </p:nvPr>
        </p:nvSpPr>
        <p:spPr>
          <a:xfrm>
            <a:off x="4763" y="4876803"/>
            <a:ext cx="582612" cy="274638"/>
          </a:xfrm>
        </p:spPr>
        <p:txBody>
          <a:bodyPr/>
          <a:lstStyle/>
          <a:p>
            <a:pPr>
              <a:defRPr/>
            </a:pPr>
            <a:fld id="{5F78DF26-68A8-47C7-BD2C-D0FE9F1124B3}" type="slidenum">
              <a:rPr lang="fr-FR" sz="1000" smtClean="0"/>
              <a:pPr>
                <a:defRPr/>
              </a:pPr>
              <a:t>10</a:t>
            </a:fld>
            <a:endParaRPr lang="fr-FR" sz="1000" dirty="0"/>
          </a:p>
        </p:txBody>
      </p:sp>
      <p:sp>
        <p:nvSpPr>
          <p:cNvPr id="3" name="2 Título"/>
          <p:cNvSpPr>
            <a:spLocks noGrp="1"/>
          </p:cNvSpPr>
          <p:nvPr>
            <p:ph type="title"/>
          </p:nvPr>
        </p:nvSpPr>
        <p:spPr>
          <a:xfrm>
            <a:off x="419328" y="174692"/>
            <a:ext cx="8309035" cy="369332"/>
          </a:xfrm>
        </p:spPr>
        <p:txBody>
          <a:bodyPr/>
          <a:lstStyle/>
          <a:p>
            <a:pPr eaLnBrk="1" hangingPunct="1"/>
            <a:r>
              <a:rPr lang="fr-FR" altLang="es-ES" dirty="0"/>
              <a:t>2. MODELING – IMPLEMENTATION OF PROPOSED APPROACH</a:t>
            </a:r>
          </a:p>
        </p:txBody>
      </p:sp>
      <p:sp>
        <p:nvSpPr>
          <p:cNvPr id="11" name="Rectangle 10"/>
          <p:cNvSpPr/>
          <p:nvPr/>
        </p:nvSpPr>
        <p:spPr>
          <a:xfrm>
            <a:off x="-7495" y="553530"/>
            <a:ext cx="9151495" cy="365091"/>
          </a:xfrm>
          <a:prstGeom prst="rect">
            <a:avLst/>
          </a:prstGeom>
          <a:solidFill>
            <a:schemeClr val="tx1"/>
          </a:solidFill>
        </p:spPr>
        <p:txBody>
          <a:bodyPr wrap="square" lIns="108000" tIns="72000" rIns="108000">
            <a:spAutoFit/>
          </a:bodyPr>
          <a:lstStyle/>
          <a:p>
            <a:r>
              <a:rPr lang="en-US" sz="1600" b="1" dirty="0">
                <a:solidFill>
                  <a:schemeClr val="bg1"/>
                </a:solidFill>
                <a:effectLst>
                  <a:outerShdw blurRad="38100" dist="38100" dir="2700000" algn="tl">
                    <a:srgbClr val="000000">
                      <a:alpha val="43137"/>
                    </a:srgbClr>
                  </a:outerShdw>
                </a:effectLst>
              </a:rPr>
              <a:t>#3 – Current-sharing (CS) Block</a:t>
            </a:r>
          </a:p>
        </p:txBody>
      </p:sp>
      <p:sp>
        <p:nvSpPr>
          <p:cNvPr id="20" name="Rectangle 19"/>
          <p:cNvSpPr/>
          <p:nvPr/>
        </p:nvSpPr>
        <p:spPr>
          <a:xfrm>
            <a:off x="4745151" y="948636"/>
            <a:ext cx="4370446" cy="211203"/>
          </a:xfrm>
          <a:prstGeom prst="rect">
            <a:avLst/>
          </a:prstGeom>
          <a:solidFill>
            <a:schemeClr val="tx1">
              <a:lumMod val="20000"/>
              <a:lumOff val="80000"/>
            </a:schemeClr>
          </a:solidFill>
        </p:spPr>
        <p:txBody>
          <a:bodyPr wrap="square" lIns="0" tIns="36000" rIns="0" bIns="36000">
            <a:spAutoFit/>
          </a:bodyPr>
          <a:lstStyle/>
          <a:p>
            <a:pPr algn="ctr"/>
            <a:r>
              <a:rPr lang="en-US" sz="900" dirty="0">
                <a:solidFill>
                  <a:srgbClr val="000000"/>
                </a:solidFill>
              </a:rPr>
              <a:t>Phase current </a:t>
            </a:r>
            <a:r>
              <a:rPr lang="en-US" sz="900" dirty="0" err="1">
                <a:solidFill>
                  <a:srgbClr val="000000"/>
                </a:solidFill>
              </a:rPr>
              <a:t>balacing</a:t>
            </a:r>
            <a:endParaRPr lang="en-US" sz="900" dirty="0">
              <a:solidFill>
                <a:srgbClr val="000000"/>
              </a:solidFill>
            </a:endParaRPr>
          </a:p>
        </p:txBody>
      </p:sp>
      <p:sp>
        <p:nvSpPr>
          <p:cNvPr id="109" name="Rectangle 108"/>
          <p:cNvSpPr/>
          <p:nvPr/>
        </p:nvSpPr>
        <p:spPr>
          <a:xfrm>
            <a:off x="28136" y="948636"/>
            <a:ext cx="4674087" cy="211203"/>
          </a:xfrm>
          <a:prstGeom prst="rect">
            <a:avLst/>
          </a:prstGeom>
          <a:solidFill>
            <a:schemeClr val="tx1">
              <a:lumMod val="20000"/>
              <a:lumOff val="80000"/>
            </a:schemeClr>
          </a:solidFill>
        </p:spPr>
        <p:txBody>
          <a:bodyPr wrap="square" lIns="0" tIns="36000" rIns="0" bIns="36000">
            <a:spAutoFit/>
          </a:bodyPr>
          <a:lstStyle/>
          <a:p>
            <a:pPr algn="ctr"/>
            <a:r>
              <a:rPr lang="en-US" sz="900" dirty="0">
                <a:solidFill>
                  <a:srgbClr val="000000"/>
                </a:solidFill>
              </a:rPr>
              <a:t>Principle of Current-sharing</a:t>
            </a:r>
          </a:p>
        </p:txBody>
      </p:sp>
      <p:pic>
        <p:nvPicPr>
          <p:cNvPr id="2" name="Image 1"/>
          <p:cNvPicPr>
            <a:picLocks noChangeAspect="1"/>
          </p:cNvPicPr>
          <p:nvPr/>
        </p:nvPicPr>
        <p:blipFill rotWithShape="1">
          <a:blip r:embed="rId4"/>
          <a:srcRect t="3001"/>
          <a:stretch/>
        </p:blipFill>
        <p:spPr>
          <a:xfrm>
            <a:off x="409784" y="1198234"/>
            <a:ext cx="4113907" cy="1533464"/>
          </a:xfrm>
          <a:prstGeom prst="rect">
            <a:avLst/>
          </a:prstGeom>
        </p:spPr>
      </p:pic>
      <p:sp>
        <p:nvSpPr>
          <p:cNvPr id="62" name="ZoneTexte 61"/>
          <p:cNvSpPr txBox="1"/>
          <p:nvPr/>
        </p:nvSpPr>
        <p:spPr>
          <a:xfrm>
            <a:off x="4929552" y="3037066"/>
            <a:ext cx="1877129" cy="107722"/>
          </a:xfrm>
          <a:prstGeom prst="rect">
            <a:avLst/>
          </a:prstGeom>
          <a:noFill/>
        </p:spPr>
        <p:txBody>
          <a:bodyPr wrap="square" lIns="0" tIns="0" rIns="0" bIns="0" rtlCol="0">
            <a:spAutoFit/>
          </a:bodyPr>
          <a:lstStyle/>
          <a:p>
            <a:r>
              <a:rPr lang="en-US" sz="700" u="sng" dirty="0"/>
              <a:t>With Current-sharing (CS) </a:t>
            </a:r>
          </a:p>
        </p:txBody>
      </p:sp>
      <p:sp>
        <p:nvSpPr>
          <p:cNvPr id="22" name="Rectangle 21"/>
          <p:cNvSpPr/>
          <p:nvPr/>
        </p:nvSpPr>
        <p:spPr>
          <a:xfrm>
            <a:off x="327259" y="4718050"/>
            <a:ext cx="8816741" cy="452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e 18">
            <a:extLst>
              <a:ext uri="{FF2B5EF4-FFF2-40B4-BE49-F238E27FC236}">
                <a16:creationId xmlns:a16="http://schemas.microsoft.com/office/drawing/2014/main" id="{63F5D507-6727-4476-AE55-C3770088A468}"/>
              </a:ext>
            </a:extLst>
          </p:cNvPr>
          <p:cNvGrpSpPr/>
          <p:nvPr/>
        </p:nvGrpSpPr>
        <p:grpSpPr>
          <a:xfrm>
            <a:off x="5501476" y="3122749"/>
            <a:ext cx="2731768" cy="1809559"/>
            <a:chOff x="5641372" y="3219681"/>
            <a:chExt cx="2454470" cy="1625873"/>
          </a:xfrm>
        </p:grpSpPr>
        <p:pic>
          <p:nvPicPr>
            <p:cNvPr id="58" name="Image 57"/>
            <p:cNvPicPr>
              <a:picLocks noChangeAspect="1"/>
            </p:cNvPicPr>
            <p:nvPr/>
          </p:nvPicPr>
          <p:blipFill>
            <a:blip r:embed="rId5"/>
            <a:stretch>
              <a:fillRect/>
            </a:stretch>
          </p:blipFill>
          <p:spPr>
            <a:xfrm>
              <a:off x="5641372" y="3219681"/>
              <a:ext cx="2454470" cy="1625873"/>
            </a:xfrm>
            <a:prstGeom prst="rect">
              <a:avLst/>
            </a:prstGeom>
          </p:spPr>
        </p:pic>
        <mc:AlternateContent xmlns:mc="http://schemas.openxmlformats.org/markup-compatibility/2006">
          <mc:Choice xmlns:a14="http://schemas.microsoft.com/office/drawing/2010/main" Requires="a14">
            <p:sp>
              <p:nvSpPr>
                <p:cNvPr id="59" name="ZoneTexte 58"/>
                <p:cNvSpPr txBox="1"/>
                <p:nvPr/>
              </p:nvSpPr>
              <p:spPr>
                <a:xfrm>
                  <a:off x="6672175" y="3376225"/>
                  <a:ext cx="1381993" cy="365132"/>
                </a:xfrm>
                <a:prstGeom prst="rect">
                  <a:avLst/>
                </a:prstGeom>
                <a:solidFill>
                  <a:srgbClr val="FFFF00">
                    <a:alpha val="20000"/>
                  </a:srgbClr>
                </a:solidFill>
                <a:ln>
                  <a:solidFill>
                    <a:srgbClr val="FF0000"/>
                  </a:solidFill>
                </a:ln>
              </p:spPr>
              <p:txBody>
                <a:bodyPr wrap="square" lIns="36000" tIns="36000" rIns="36000" bIns="36000" rtlCol="0">
                  <a:spAutoFit/>
                </a:bodyPr>
                <a:lstStyle/>
                <a:p>
                  <a:pPr algn="just"/>
                  <a:r>
                    <a:rPr lang="en-US" sz="700" dirty="0"/>
                    <a:t>Using the current-sharing function, a focal point is obtained.</a:t>
                  </a:r>
                </a:p>
                <a:p>
                  <a:pPr algn="ctr"/>
                  <a:r>
                    <a:rPr lang="en-US" sz="700" dirty="0"/>
                    <a:t>(</a:t>
                  </a:r>
                  <a14:m>
                    <m:oMath xmlns:m="http://schemas.openxmlformats.org/officeDocument/2006/math">
                      <m:sSub>
                        <m:sSubPr>
                          <m:ctrlPr>
                            <a:rPr lang="en-US" sz="700" i="1" smtClean="0">
                              <a:latin typeface="Cambria Math" panose="02040503050406030204" pitchFamily="18" charset="0"/>
                            </a:rPr>
                          </m:ctrlPr>
                        </m:sSubPr>
                        <m:e>
                          <m:r>
                            <a:rPr lang="en-US" sz="700" b="0" i="1" smtClean="0">
                              <a:latin typeface="Cambria Math" panose="02040503050406030204" pitchFamily="18" charset="0"/>
                            </a:rPr>
                            <m:t>𝐼</m:t>
                          </m:r>
                        </m:e>
                        <m:sub>
                          <m:sSub>
                            <m:sSubPr>
                              <m:ctrlPr>
                                <a:rPr lang="en-US" sz="700" i="1" smtClean="0">
                                  <a:latin typeface="Cambria Math" panose="02040503050406030204" pitchFamily="18" charset="0"/>
                                </a:rPr>
                              </m:ctrlPr>
                            </m:sSubPr>
                            <m:e>
                              <m:r>
                                <a:rPr lang="en-US" sz="700" b="0" i="1" smtClean="0">
                                  <a:latin typeface="Cambria Math" panose="02040503050406030204" pitchFamily="18" charset="0"/>
                                </a:rPr>
                                <m:t>𝐿</m:t>
                              </m:r>
                            </m:e>
                            <m:sub>
                              <m:r>
                                <a:rPr lang="en-US" sz="700" b="0" i="1" smtClean="0">
                                  <a:latin typeface="Cambria Math" panose="02040503050406030204" pitchFamily="18" charset="0"/>
                                </a:rPr>
                                <m:t>1</m:t>
                              </m:r>
                            </m:sub>
                          </m:sSub>
                        </m:sub>
                      </m:sSub>
                      <m:r>
                        <a:rPr lang="en-US" sz="700" b="0" i="1" smtClean="0">
                          <a:latin typeface="Cambria Math" panose="02040503050406030204" pitchFamily="18" charset="0"/>
                        </a:rPr>
                        <m:t>=</m:t>
                      </m:r>
                      <m:sSub>
                        <m:sSubPr>
                          <m:ctrlPr>
                            <a:rPr lang="en-US" sz="700" i="1">
                              <a:latin typeface="Cambria Math" panose="02040503050406030204" pitchFamily="18" charset="0"/>
                            </a:rPr>
                          </m:ctrlPr>
                        </m:sSubPr>
                        <m:e>
                          <m:r>
                            <a:rPr lang="en-US" sz="700" i="1">
                              <a:latin typeface="Cambria Math" panose="02040503050406030204" pitchFamily="18" charset="0"/>
                            </a:rPr>
                            <m:t>𝐼</m:t>
                          </m:r>
                        </m:e>
                        <m:sub>
                          <m:sSub>
                            <m:sSubPr>
                              <m:ctrlPr>
                                <a:rPr lang="en-US" sz="700" i="1">
                                  <a:latin typeface="Cambria Math" panose="02040503050406030204" pitchFamily="18" charset="0"/>
                                </a:rPr>
                              </m:ctrlPr>
                            </m:sSubPr>
                            <m:e>
                              <m:r>
                                <a:rPr lang="en-US" sz="700" i="1">
                                  <a:latin typeface="Cambria Math" panose="02040503050406030204" pitchFamily="18" charset="0"/>
                                </a:rPr>
                                <m:t>𝐿</m:t>
                              </m:r>
                            </m:e>
                            <m:sub>
                              <m:r>
                                <a:rPr lang="en-US" sz="700" i="1">
                                  <a:latin typeface="Cambria Math" panose="02040503050406030204" pitchFamily="18" charset="0"/>
                                </a:rPr>
                                <m:t>𝑖</m:t>
                              </m:r>
                            </m:sub>
                          </m:sSub>
                        </m:sub>
                      </m:sSub>
                    </m:oMath>
                  </a14:m>
                  <a:r>
                    <a:rPr lang="en-US" sz="700" dirty="0"/>
                    <a:t>=…=</a:t>
                  </a:r>
                  <a14:m>
                    <m:oMath xmlns:m="http://schemas.openxmlformats.org/officeDocument/2006/math">
                      <m:sSub>
                        <m:sSubPr>
                          <m:ctrlPr>
                            <a:rPr lang="en-US" sz="700" i="1">
                              <a:latin typeface="Cambria Math" panose="02040503050406030204" pitchFamily="18" charset="0"/>
                            </a:rPr>
                          </m:ctrlPr>
                        </m:sSubPr>
                        <m:e>
                          <m:r>
                            <a:rPr lang="en-US" sz="700" i="1">
                              <a:latin typeface="Cambria Math" panose="02040503050406030204" pitchFamily="18" charset="0"/>
                            </a:rPr>
                            <m:t>𝐼</m:t>
                          </m:r>
                        </m:e>
                        <m:sub>
                          <m:sSub>
                            <m:sSubPr>
                              <m:ctrlPr>
                                <a:rPr lang="en-US" sz="700" i="1">
                                  <a:latin typeface="Cambria Math" panose="02040503050406030204" pitchFamily="18" charset="0"/>
                                </a:rPr>
                              </m:ctrlPr>
                            </m:sSubPr>
                            <m:e>
                              <m:r>
                                <a:rPr lang="en-US" sz="700" i="1">
                                  <a:latin typeface="Cambria Math" panose="02040503050406030204" pitchFamily="18" charset="0"/>
                                </a:rPr>
                                <m:t>𝐿</m:t>
                              </m:r>
                            </m:e>
                            <m:sub>
                              <m:r>
                                <a:rPr lang="en-US" sz="700" b="0" i="1" smtClean="0">
                                  <a:latin typeface="Cambria Math" panose="02040503050406030204" pitchFamily="18" charset="0"/>
                                </a:rPr>
                                <m:t>𝑁</m:t>
                              </m:r>
                            </m:sub>
                          </m:sSub>
                        </m:sub>
                      </m:sSub>
                    </m:oMath>
                  </a14:m>
                  <a:r>
                    <a:rPr lang="en-US" sz="700" dirty="0"/>
                    <a:t>)</a:t>
                  </a:r>
                </a:p>
              </p:txBody>
            </p:sp>
          </mc:Choice>
          <mc:Fallback>
            <p:sp>
              <p:nvSpPr>
                <p:cNvPr id="59" name="ZoneTexte 58"/>
                <p:cNvSpPr txBox="1">
                  <a:spLocks noRot="1" noChangeAspect="1" noMove="1" noResize="1" noEditPoints="1" noAdjustHandles="1" noChangeArrowheads="1" noChangeShapeType="1" noTextEdit="1"/>
                </p:cNvSpPr>
                <p:nvPr/>
              </p:nvSpPr>
              <p:spPr>
                <a:xfrm>
                  <a:off x="6672175" y="3376225"/>
                  <a:ext cx="1381993" cy="365132"/>
                </a:xfrm>
                <a:prstGeom prst="rect">
                  <a:avLst/>
                </a:prstGeom>
                <a:blipFill>
                  <a:blip r:embed="rId6"/>
                  <a:stretch>
                    <a:fillRect l="-1181" r="-787"/>
                  </a:stretch>
                </a:blipFill>
                <a:ln>
                  <a:solidFill>
                    <a:srgbClr val="FF0000"/>
                  </a:solidFill>
                </a:ln>
              </p:spPr>
              <p:txBody>
                <a:bodyPr/>
                <a:lstStyle/>
                <a:p>
                  <a:r>
                    <a:rPr lang="fr-FR">
                      <a:noFill/>
                    </a:rPr>
                    <a:t> </a:t>
                  </a:r>
                </a:p>
              </p:txBody>
            </p:sp>
          </mc:Fallback>
        </mc:AlternateContent>
        <p:cxnSp>
          <p:nvCxnSpPr>
            <p:cNvPr id="64" name="Connecteur droit 63"/>
            <p:cNvCxnSpPr/>
            <p:nvPr/>
          </p:nvCxnSpPr>
          <p:spPr>
            <a:xfrm flipH="1">
              <a:off x="6937943" y="4173362"/>
              <a:ext cx="116694" cy="129772"/>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111" name="Connecteur droit 110"/>
          <p:cNvCxnSpPr>
            <a:cxnSpLocks/>
            <a:endCxn id="22" idx="2"/>
          </p:cNvCxnSpPr>
          <p:nvPr/>
        </p:nvCxnSpPr>
        <p:spPr>
          <a:xfrm>
            <a:off x="4728217" y="948636"/>
            <a:ext cx="7413" cy="42219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e 9">
            <a:extLst>
              <a:ext uri="{FF2B5EF4-FFF2-40B4-BE49-F238E27FC236}">
                <a16:creationId xmlns:a16="http://schemas.microsoft.com/office/drawing/2014/main" id="{144B953F-1699-4A54-99C2-B0675EA5D339}"/>
              </a:ext>
            </a:extLst>
          </p:cNvPr>
          <p:cNvGrpSpPr/>
          <p:nvPr/>
        </p:nvGrpSpPr>
        <p:grpSpPr>
          <a:xfrm>
            <a:off x="4932744" y="1332394"/>
            <a:ext cx="172450" cy="193373"/>
            <a:chOff x="5377205" y="1311259"/>
            <a:chExt cx="172450" cy="193373"/>
          </a:xfrm>
        </p:grpSpPr>
        <p:sp>
          <p:nvSpPr>
            <p:cNvPr id="70" name="Triangle isocèle 69">
              <a:extLst>
                <a:ext uri="{FF2B5EF4-FFF2-40B4-BE49-F238E27FC236}">
                  <a16:creationId xmlns:a16="http://schemas.microsoft.com/office/drawing/2014/main" id="{BAB5C2BB-4E60-4CB4-9480-049B48E3871D}"/>
                </a:ext>
              </a:extLst>
            </p:cNvPr>
            <p:cNvSpPr/>
            <p:nvPr/>
          </p:nvSpPr>
          <p:spPr>
            <a:xfrm>
              <a:off x="5377205" y="1311259"/>
              <a:ext cx="172450" cy="18013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ZoneTexte 70">
              <a:extLst>
                <a:ext uri="{FF2B5EF4-FFF2-40B4-BE49-F238E27FC236}">
                  <a16:creationId xmlns:a16="http://schemas.microsoft.com/office/drawing/2014/main" id="{7C824C9A-952D-41E4-BCB9-AED30F34A4D3}"/>
                </a:ext>
              </a:extLst>
            </p:cNvPr>
            <p:cNvSpPr txBox="1"/>
            <p:nvPr/>
          </p:nvSpPr>
          <p:spPr>
            <a:xfrm>
              <a:off x="5439298" y="1338020"/>
              <a:ext cx="81875" cy="166612"/>
            </a:xfrm>
            <a:prstGeom prst="rect">
              <a:avLst/>
            </a:prstGeom>
            <a:noFill/>
          </p:spPr>
          <p:txBody>
            <a:bodyPr wrap="square" lIns="0" tIns="0" rIns="0" bIns="0" rtlCol="0">
              <a:spAutoFit/>
            </a:bodyPr>
            <a:lstStyle/>
            <a:p>
              <a:pPr algn="just"/>
              <a:r>
                <a:rPr lang="en-US" sz="105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1050" dirty="0">
                <a:solidFill>
                  <a:srgbClr val="000000"/>
                </a:solidFill>
                <a:latin typeface="Times New Roman" panose="02020603050405020304" pitchFamily="18" charset="0"/>
                <a:cs typeface="Times New Roman" panose="02020603050405020304" pitchFamily="18" charset="0"/>
              </a:endParaRPr>
            </a:p>
          </p:txBody>
        </p:sp>
      </p:grpSp>
      <p:grpSp>
        <p:nvGrpSpPr>
          <p:cNvPr id="17" name="Groupe 16">
            <a:extLst>
              <a:ext uri="{FF2B5EF4-FFF2-40B4-BE49-F238E27FC236}">
                <a16:creationId xmlns:a16="http://schemas.microsoft.com/office/drawing/2014/main" id="{7F837797-36FA-4356-B7B0-6EE682CBD2E5}"/>
              </a:ext>
            </a:extLst>
          </p:cNvPr>
          <p:cNvGrpSpPr/>
          <p:nvPr/>
        </p:nvGrpSpPr>
        <p:grpSpPr>
          <a:xfrm>
            <a:off x="5771295" y="1221804"/>
            <a:ext cx="2399814" cy="1765195"/>
            <a:chOff x="5354981" y="1569422"/>
            <a:chExt cx="2156213" cy="1586013"/>
          </a:xfrm>
        </p:grpSpPr>
        <p:pic>
          <p:nvPicPr>
            <p:cNvPr id="73" name="Image 72">
              <a:extLst>
                <a:ext uri="{FF2B5EF4-FFF2-40B4-BE49-F238E27FC236}">
                  <a16:creationId xmlns:a16="http://schemas.microsoft.com/office/drawing/2014/main" id="{6C607DB1-8A6E-460E-A7F3-0F6D5ABADC2B}"/>
                </a:ext>
              </a:extLst>
            </p:cNvPr>
            <p:cNvPicPr>
              <a:picLocks noChangeAspect="1"/>
            </p:cNvPicPr>
            <p:nvPr/>
          </p:nvPicPr>
          <p:blipFill>
            <a:blip r:embed="rId7"/>
            <a:stretch>
              <a:fillRect/>
            </a:stretch>
          </p:blipFill>
          <p:spPr>
            <a:xfrm>
              <a:off x="5354981" y="1593426"/>
              <a:ext cx="2156213" cy="1562009"/>
            </a:xfrm>
            <a:prstGeom prst="rect">
              <a:avLst/>
            </a:prstGeom>
          </p:spPr>
        </p:pic>
        <p:sp>
          <p:nvSpPr>
            <p:cNvPr id="74" name="ZoneTexte 73">
              <a:extLst>
                <a:ext uri="{FF2B5EF4-FFF2-40B4-BE49-F238E27FC236}">
                  <a16:creationId xmlns:a16="http://schemas.microsoft.com/office/drawing/2014/main" id="{B843F541-50B4-47AA-948E-60E605BB2F8C}"/>
                </a:ext>
              </a:extLst>
            </p:cNvPr>
            <p:cNvSpPr txBox="1"/>
            <p:nvPr/>
          </p:nvSpPr>
          <p:spPr>
            <a:xfrm>
              <a:off x="6387482" y="1569422"/>
              <a:ext cx="1121058" cy="151979"/>
            </a:xfrm>
            <a:prstGeom prst="rect">
              <a:avLst/>
            </a:prstGeom>
            <a:solidFill>
              <a:srgbClr val="FFFF00">
                <a:alpha val="20000"/>
              </a:srgbClr>
            </a:solidFill>
            <a:ln>
              <a:solidFill>
                <a:srgbClr val="FF0000"/>
              </a:solidFill>
            </a:ln>
          </p:spPr>
          <p:txBody>
            <a:bodyPr wrap="square" lIns="36000" tIns="36000" rIns="36000" bIns="36000" rtlCol="0">
              <a:spAutoFit/>
            </a:bodyPr>
            <a:lstStyle/>
            <a:p>
              <a:pPr algn="just"/>
              <a:r>
                <a:rPr lang="en-US" sz="700" dirty="0"/>
                <a:t>Sensitive to </a:t>
              </a:r>
              <a:r>
                <a:rPr lang="en-US" sz="700" i="1" dirty="0" err="1"/>
                <a:t>R</a:t>
              </a:r>
              <a:r>
                <a:rPr lang="en-US" sz="700" i="1" baseline="-25000" dirty="0" err="1"/>
                <a:t>drop</a:t>
              </a:r>
              <a:r>
                <a:rPr lang="en-US" sz="700" dirty="0"/>
                <a:t> mismatches</a:t>
              </a:r>
            </a:p>
          </p:txBody>
        </p:sp>
        <mc:AlternateContent xmlns:mc="http://schemas.openxmlformats.org/markup-compatibility/2006">
          <mc:Choice xmlns:a14="http://schemas.microsoft.com/office/drawing/2010/main" Requires="a14">
            <p:sp>
              <p:nvSpPr>
                <p:cNvPr id="75" name="ZoneTexte 74">
                  <a:extLst>
                    <a:ext uri="{FF2B5EF4-FFF2-40B4-BE49-F238E27FC236}">
                      <a16:creationId xmlns:a16="http://schemas.microsoft.com/office/drawing/2014/main" id="{473F443B-7F1D-415C-A132-7E922966DD0B}"/>
                    </a:ext>
                  </a:extLst>
                </p:cNvPr>
                <p:cNvSpPr txBox="1"/>
                <p:nvPr/>
              </p:nvSpPr>
              <p:spPr>
                <a:xfrm>
                  <a:off x="6475618" y="1923056"/>
                  <a:ext cx="982115" cy="242718"/>
                </a:xfrm>
                <a:prstGeom prst="rect">
                  <a:avLst/>
                </a:prstGeom>
                <a:solidFill>
                  <a:srgbClr val="FFFF00">
                    <a:alpha val="20000"/>
                  </a:srgbClr>
                </a:solidFill>
                <a:ln>
                  <a:solidFill>
                    <a:srgbClr val="FF0000"/>
                  </a:solidFill>
                </a:ln>
              </p:spPr>
              <p:txBody>
                <a:bodyPr wrap="square" lIns="36000" tIns="36000" rIns="36000" bIns="36000" rtlCol="0">
                  <a:spAutoFit/>
                </a:bodyPr>
                <a:lstStyle/>
                <a:p>
                  <a:pPr algn="just"/>
                  <a14:m>
                    <m:oMath xmlns:m="http://schemas.openxmlformats.org/officeDocument/2006/math">
                      <m:r>
                        <m:rPr>
                          <m:sty m:val="p"/>
                        </m:rPr>
                        <a:rPr lang="el-GR" sz="700" i="1" smtClean="0">
                          <a:solidFill>
                            <a:srgbClr val="000000"/>
                          </a:solidFill>
                          <a:latin typeface="Cambria Math" panose="02040503050406030204" pitchFamily="18" charset="0"/>
                        </a:rPr>
                        <m:t>α</m:t>
                      </m:r>
                      <m:r>
                        <a:rPr lang="el-GR" sz="700" i="1">
                          <a:solidFill>
                            <a:schemeClr val="accent3"/>
                          </a:solidFill>
                          <a:latin typeface="Cambria Math" panose="02040503050406030204" pitchFamily="18" charset="0"/>
                        </a:rPr>
                        <m:t> </m:t>
                      </m:r>
                    </m:oMath>
                  </a14:m>
                  <a:r>
                    <a:rPr lang="en-US" sz="700" dirty="0"/>
                    <a:t>can be affected from sensor mismatches</a:t>
                  </a:r>
                </a:p>
              </p:txBody>
            </p:sp>
          </mc:Choice>
          <mc:Fallback>
            <p:sp>
              <p:nvSpPr>
                <p:cNvPr id="75" name="ZoneTexte 74">
                  <a:extLst>
                    <a:ext uri="{FF2B5EF4-FFF2-40B4-BE49-F238E27FC236}">
                      <a16:creationId xmlns:a16="http://schemas.microsoft.com/office/drawing/2014/main" id="{473F443B-7F1D-415C-A132-7E922966DD0B}"/>
                    </a:ext>
                  </a:extLst>
                </p:cNvPr>
                <p:cNvSpPr txBox="1">
                  <a:spLocks noRot="1" noChangeAspect="1" noMove="1" noResize="1" noEditPoints="1" noAdjustHandles="1" noChangeArrowheads="1" noChangeShapeType="1" noTextEdit="1"/>
                </p:cNvSpPr>
                <p:nvPr/>
              </p:nvSpPr>
              <p:spPr>
                <a:xfrm>
                  <a:off x="6475618" y="1923056"/>
                  <a:ext cx="982115" cy="242718"/>
                </a:xfrm>
                <a:prstGeom prst="rect">
                  <a:avLst/>
                </a:prstGeom>
                <a:blipFill>
                  <a:blip r:embed="rId8"/>
                  <a:stretch>
                    <a:fillRect l="-1099" r="-1099" b="-10870"/>
                  </a:stretch>
                </a:blipFill>
                <a:ln>
                  <a:solidFill>
                    <a:srgbClr val="FF0000"/>
                  </a:solidFill>
                </a:ln>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76" name="ZoneTexte 75">
                  <a:extLst>
                    <a:ext uri="{FF2B5EF4-FFF2-40B4-BE49-F238E27FC236}">
                      <a16:creationId xmlns:a16="http://schemas.microsoft.com/office/drawing/2014/main" id="{B7DD0F19-E4E9-4B04-A773-82013553F42A}"/>
                    </a:ext>
                  </a:extLst>
                </p:cNvPr>
                <p:cNvSpPr txBox="1"/>
                <p:nvPr/>
              </p:nvSpPr>
              <p:spPr>
                <a:xfrm>
                  <a:off x="5889065" y="2038953"/>
                  <a:ext cx="405367" cy="116955"/>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l-GR" sz="700" i="1" smtClean="0">
                                <a:solidFill>
                                  <a:schemeClr val="accent3"/>
                                </a:solidFill>
                                <a:latin typeface="Cambria Math" panose="02040503050406030204" pitchFamily="18" charset="0"/>
                              </a:rPr>
                            </m:ctrlPr>
                          </m:sSubPr>
                          <m:e>
                            <m:r>
                              <m:rPr>
                                <m:sty m:val="p"/>
                              </m:rPr>
                              <a:rPr lang="el-GR" sz="700" i="1">
                                <a:solidFill>
                                  <a:schemeClr val="accent3"/>
                                </a:solidFill>
                                <a:latin typeface="Cambria Math" panose="02040503050406030204" pitchFamily="18" charset="0"/>
                              </a:rPr>
                              <m:t>α</m:t>
                            </m:r>
                          </m:e>
                          <m:sub>
                            <m:r>
                              <a:rPr lang="en-US" sz="700" b="0" i="1" smtClean="0">
                                <a:solidFill>
                                  <a:schemeClr val="accent3"/>
                                </a:solidFill>
                                <a:latin typeface="Cambria Math" panose="02040503050406030204" pitchFamily="18" charset="0"/>
                              </a:rPr>
                              <m:t>1</m:t>
                            </m:r>
                          </m:sub>
                        </m:sSub>
                        <m:sSub>
                          <m:sSubPr>
                            <m:ctrlPr>
                              <a:rPr lang="en-US" sz="700" i="1">
                                <a:solidFill>
                                  <a:schemeClr val="accent3"/>
                                </a:solidFill>
                                <a:latin typeface="Cambria Math" panose="02040503050406030204" pitchFamily="18" charset="0"/>
                              </a:rPr>
                            </m:ctrlPr>
                          </m:sSubPr>
                          <m:e>
                            <m:r>
                              <a:rPr lang="en-US" sz="700" i="1">
                                <a:solidFill>
                                  <a:schemeClr val="accent3"/>
                                </a:solidFill>
                                <a:latin typeface="Cambria Math" panose="02040503050406030204" pitchFamily="18" charset="0"/>
                              </a:rPr>
                              <m:t>𝑅</m:t>
                            </m:r>
                          </m:e>
                          <m:sub>
                            <m:sSub>
                              <m:sSubPr>
                                <m:ctrlPr>
                                  <a:rPr lang="en-US" sz="700" i="1">
                                    <a:solidFill>
                                      <a:schemeClr val="accent3"/>
                                    </a:solidFill>
                                    <a:latin typeface="Cambria Math" panose="02040503050406030204" pitchFamily="18" charset="0"/>
                                  </a:rPr>
                                </m:ctrlPr>
                              </m:sSubPr>
                              <m:e>
                                <m:r>
                                  <a:rPr lang="en-US" sz="700" i="1">
                                    <a:solidFill>
                                      <a:schemeClr val="accent3"/>
                                    </a:solidFill>
                                    <a:latin typeface="Cambria Math" panose="02040503050406030204" pitchFamily="18" charset="0"/>
                                  </a:rPr>
                                  <m:t>𝑑𝑟</m:t>
                                </m:r>
                                <m:r>
                                  <a:rPr lang="en-US" sz="700" i="1" smtClean="0">
                                    <a:solidFill>
                                      <a:schemeClr val="accent3"/>
                                    </a:solidFill>
                                    <a:latin typeface="Cambria Math" panose="02040503050406030204" pitchFamily="18" charset="0"/>
                                  </a:rPr>
                                  <m:t>𝑜</m:t>
                                </m:r>
                                <m:r>
                                  <a:rPr lang="en-US" sz="700" i="1">
                                    <a:solidFill>
                                      <a:schemeClr val="accent3"/>
                                    </a:solidFill>
                                    <a:latin typeface="Cambria Math" panose="02040503050406030204" pitchFamily="18" charset="0"/>
                                  </a:rPr>
                                  <m:t>𝑜𝑝</m:t>
                                </m:r>
                              </m:e>
                              <m:sub>
                                <m:r>
                                  <a:rPr lang="en-US" sz="700" i="1">
                                    <a:solidFill>
                                      <a:schemeClr val="accent3"/>
                                    </a:solidFill>
                                    <a:latin typeface="Cambria Math" panose="02040503050406030204" pitchFamily="18" charset="0"/>
                                  </a:rPr>
                                  <m:t>1</m:t>
                                </m:r>
                              </m:sub>
                            </m:sSub>
                          </m:sub>
                        </m:sSub>
                      </m:oMath>
                    </m:oMathPara>
                  </a14:m>
                  <a:endParaRPr lang="en-US" sz="700" dirty="0"/>
                </a:p>
              </p:txBody>
            </p:sp>
          </mc:Choice>
          <mc:Fallback>
            <p:sp>
              <p:nvSpPr>
                <p:cNvPr id="76" name="ZoneTexte 75">
                  <a:extLst>
                    <a:ext uri="{FF2B5EF4-FFF2-40B4-BE49-F238E27FC236}">
                      <a16:creationId xmlns:a16="http://schemas.microsoft.com/office/drawing/2014/main" id="{B7DD0F19-E4E9-4B04-A773-82013553F42A}"/>
                    </a:ext>
                  </a:extLst>
                </p:cNvPr>
                <p:cNvSpPr txBox="1">
                  <a:spLocks noRot="1" noChangeAspect="1" noMove="1" noResize="1" noEditPoints="1" noAdjustHandles="1" noChangeArrowheads="1" noChangeShapeType="1" noTextEdit="1"/>
                </p:cNvSpPr>
                <p:nvPr/>
              </p:nvSpPr>
              <p:spPr>
                <a:xfrm>
                  <a:off x="5889065" y="2038953"/>
                  <a:ext cx="405367" cy="116955"/>
                </a:xfrm>
                <a:prstGeom prst="rect">
                  <a:avLst/>
                </a:prstGeom>
                <a:blipFill>
                  <a:blip r:embed="rId9"/>
                  <a:stretch>
                    <a:fillRect b="-4545"/>
                  </a:stretch>
                </a:blipFill>
              </p:spPr>
              <p:txBody>
                <a:bodyPr/>
                <a:lstStyle/>
                <a:p>
                  <a:r>
                    <a:rPr lang="fr-FR">
                      <a:noFill/>
                    </a:rPr>
                    <a:t> </a:t>
                  </a:r>
                </a:p>
              </p:txBody>
            </p:sp>
          </mc:Fallback>
        </mc:AlternateContent>
        <p:sp>
          <p:nvSpPr>
            <p:cNvPr id="77" name="Rectangle à coins arrondis 51">
              <a:extLst>
                <a:ext uri="{FF2B5EF4-FFF2-40B4-BE49-F238E27FC236}">
                  <a16:creationId xmlns:a16="http://schemas.microsoft.com/office/drawing/2014/main" id="{3FAE1552-029F-4DBA-8425-D41AACCB5A43}"/>
                </a:ext>
              </a:extLst>
            </p:cNvPr>
            <p:cNvSpPr/>
            <p:nvPr/>
          </p:nvSpPr>
          <p:spPr>
            <a:xfrm>
              <a:off x="5853128" y="2250997"/>
              <a:ext cx="176873" cy="10477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78" name="ZoneTexte 77">
                  <a:extLst>
                    <a:ext uri="{FF2B5EF4-FFF2-40B4-BE49-F238E27FC236}">
                      <a16:creationId xmlns:a16="http://schemas.microsoft.com/office/drawing/2014/main" id="{459F55B8-D8C9-4724-B613-3A659AC851B2}"/>
                    </a:ext>
                  </a:extLst>
                </p:cNvPr>
                <p:cNvSpPr txBox="1"/>
                <p:nvPr/>
              </p:nvSpPr>
              <p:spPr>
                <a:xfrm>
                  <a:off x="5845188" y="2246931"/>
                  <a:ext cx="384336" cy="1182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l-GR" sz="700" i="1" smtClean="0">
                                <a:solidFill>
                                  <a:schemeClr val="accent3"/>
                                </a:solidFill>
                                <a:latin typeface="Cambria Math" panose="02040503050406030204" pitchFamily="18" charset="0"/>
                              </a:rPr>
                            </m:ctrlPr>
                          </m:sSubPr>
                          <m:e>
                            <m:r>
                              <m:rPr>
                                <m:sty m:val="p"/>
                              </m:rPr>
                              <a:rPr lang="el-GR" sz="700" i="1">
                                <a:solidFill>
                                  <a:schemeClr val="accent3"/>
                                </a:solidFill>
                                <a:latin typeface="Cambria Math" panose="02040503050406030204" pitchFamily="18" charset="0"/>
                              </a:rPr>
                              <m:t>α</m:t>
                            </m:r>
                          </m:e>
                          <m:sub>
                            <m:r>
                              <a:rPr lang="en-US" sz="700" b="0" i="1" smtClean="0">
                                <a:solidFill>
                                  <a:schemeClr val="accent3"/>
                                </a:solidFill>
                                <a:latin typeface="Cambria Math" panose="02040503050406030204" pitchFamily="18" charset="0"/>
                              </a:rPr>
                              <m:t>𝑖</m:t>
                            </m:r>
                          </m:sub>
                        </m:sSub>
                        <m:sSub>
                          <m:sSubPr>
                            <m:ctrlPr>
                              <a:rPr lang="en-US" sz="700" i="1">
                                <a:solidFill>
                                  <a:schemeClr val="accent3"/>
                                </a:solidFill>
                                <a:latin typeface="Cambria Math" panose="02040503050406030204" pitchFamily="18" charset="0"/>
                              </a:rPr>
                            </m:ctrlPr>
                          </m:sSubPr>
                          <m:e>
                            <m:r>
                              <a:rPr lang="en-US" sz="700" i="1">
                                <a:solidFill>
                                  <a:schemeClr val="accent3"/>
                                </a:solidFill>
                                <a:latin typeface="Cambria Math" panose="02040503050406030204" pitchFamily="18" charset="0"/>
                              </a:rPr>
                              <m:t>𝑅</m:t>
                            </m:r>
                          </m:e>
                          <m:sub>
                            <m:sSub>
                              <m:sSubPr>
                                <m:ctrlPr>
                                  <a:rPr lang="en-US" sz="700" i="1">
                                    <a:solidFill>
                                      <a:schemeClr val="accent3"/>
                                    </a:solidFill>
                                    <a:latin typeface="Cambria Math" panose="02040503050406030204" pitchFamily="18" charset="0"/>
                                  </a:rPr>
                                </m:ctrlPr>
                              </m:sSubPr>
                              <m:e>
                                <m:r>
                                  <a:rPr lang="en-US" sz="700" i="1">
                                    <a:solidFill>
                                      <a:schemeClr val="accent3"/>
                                    </a:solidFill>
                                    <a:latin typeface="Cambria Math" panose="02040503050406030204" pitchFamily="18" charset="0"/>
                                  </a:rPr>
                                  <m:t>𝑑𝑟𝑜𝑜𝑝</m:t>
                                </m:r>
                              </m:e>
                              <m:sub>
                                <m:r>
                                  <a:rPr lang="en-US" sz="700" b="0" i="1" smtClean="0">
                                    <a:solidFill>
                                      <a:schemeClr val="accent3"/>
                                    </a:solidFill>
                                    <a:latin typeface="Cambria Math" panose="02040503050406030204" pitchFamily="18" charset="0"/>
                                  </a:rPr>
                                  <m:t>𝑖</m:t>
                                </m:r>
                              </m:sub>
                            </m:sSub>
                          </m:sub>
                        </m:sSub>
                      </m:oMath>
                    </m:oMathPara>
                  </a14:m>
                  <a:endParaRPr lang="en-US" sz="700" dirty="0"/>
                </a:p>
              </p:txBody>
            </p:sp>
          </mc:Choice>
          <mc:Fallback>
            <p:sp>
              <p:nvSpPr>
                <p:cNvPr id="78" name="ZoneTexte 77">
                  <a:extLst>
                    <a:ext uri="{FF2B5EF4-FFF2-40B4-BE49-F238E27FC236}">
                      <a16:creationId xmlns:a16="http://schemas.microsoft.com/office/drawing/2014/main" id="{459F55B8-D8C9-4724-B613-3A659AC851B2}"/>
                    </a:ext>
                  </a:extLst>
                </p:cNvPr>
                <p:cNvSpPr txBox="1">
                  <a:spLocks noRot="1" noChangeAspect="1" noMove="1" noResize="1" noEditPoints="1" noAdjustHandles="1" noChangeArrowheads="1" noChangeShapeType="1" noTextEdit="1"/>
                </p:cNvSpPr>
                <p:nvPr/>
              </p:nvSpPr>
              <p:spPr>
                <a:xfrm>
                  <a:off x="5845188" y="2246931"/>
                  <a:ext cx="384336" cy="118237"/>
                </a:xfrm>
                <a:prstGeom prst="rect">
                  <a:avLst/>
                </a:prstGeom>
                <a:blipFill>
                  <a:blip r:embed="rId10"/>
                  <a:stretch>
                    <a:fillRect b="-9091"/>
                  </a:stretch>
                </a:blipFill>
              </p:spPr>
              <p:txBody>
                <a:bodyPr/>
                <a:lstStyle/>
                <a:p>
                  <a:r>
                    <a:rPr lang="fr-FR">
                      <a:noFill/>
                    </a:rPr>
                    <a:t> </a:t>
                  </a:r>
                </a:p>
              </p:txBody>
            </p:sp>
          </mc:Fallback>
        </mc:AlternateContent>
        <p:sp>
          <p:nvSpPr>
            <p:cNvPr id="79" name="Rectangle 78">
              <a:extLst>
                <a:ext uri="{FF2B5EF4-FFF2-40B4-BE49-F238E27FC236}">
                  <a16:creationId xmlns:a16="http://schemas.microsoft.com/office/drawing/2014/main" id="{346D4C57-15EB-4799-9BD9-CE4F326C7B33}"/>
                </a:ext>
              </a:extLst>
            </p:cNvPr>
            <p:cNvSpPr/>
            <p:nvPr/>
          </p:nvSpPr>
          <p:spPr>
            <a:xfrm>
              <a:off x="5857890" y="2470367"/>
              <a:ext cx="198212" cy="117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à coins arrondis 65">
              <a:extLst>
                <a:ext uri="{FF2B5EF4-FFF2-40B4-BE49-F238E27FC236}">
                  <a16:creationId xmlns:a16="http://schemas.microsoft.com/office/drawing/2014/main" id="{66413993-ACFA-4C6F-BD3B-F213E59FA1F4}"/>
                </a:ext>
              </a:extLst>
            </p:cNvPr>
            <p:cNvSpPr/>
            <p:nvPr/>
          </p:nvSpPr>
          <p:spPr>
            <a:xfrm>
              <a:off x="5883222" y="2500819"/>
              <a:ext cx="195119" cy="104775"/>
            </a:xfrm>
            <a:prstGeom prst="roundRect">
              <a:avLst>
                <a:gd name="adj" fmla="val 227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81" name="ZoneTexte 80">
                  <a:extLst>
                    <a:ext uri="{FF2B5EF4-FFF2-40B4-BE49-F238E27FC236}">
                      <a16:creationId xmlns:a16="http://schemas.microsoft.com/office/drawing/2014/main" id="{02C0E3F6-8749-4E6E-9905-9D8A51328666}"/>
                    </a:ext>
                  </a:extLst>
                </p:cNvPr>
                <p:cNvSpPr txBox="1"/>
                <p:nvPr/>
              </p:nvSpPr>
              <p:spPr>
                <a:xfrm>
                  <a:off x="5860932" y="2487035"/>
                  <a:ext cx="439736" cy="1211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l-GR" sz="700" i="1" smtClean="0">
                                <a:solidFill>
                                  <a:schemeClr val="accent3"/>
                                </a:solidFill>
                                <a:latin typeface="Cambria Math" panose="02040503050406030204" pitchFamily="18" charset="0"/>
                              </a:rPr>
                            </m:ctrlPr>
                          </m:sSubPr>
                          <m:e>
                            <m:r>
                              <m:rPr>
                                <m:sty m:val="p"/>
                              </m:rPr>
                              <a:rPr lang="el-GR" sz="700" i="1">
                                <a:solidFill>
                                  <a:schemeClr val="accent3"/>
                                </a:solidFill>
                                <a:latin typeface="Cambria Math" panose="02040503050406030204" pitchFamily="18" charset="0"/>
                              </a:rPr>
                              <m:t>α</m:t>
                            </m:r>
                          </m:e>
                          <m:sub>
                            <m:r>
                              <a:rPr lang="en-US" sz="700" b="0" i="1" smtClean="0">
                                <a:solidFill>
                                  <a:schemeClr val="accent3"/>
                                </a:solidFill>
                                <a:latin typeface="Cambria Math" panose="02040503050406030204" pitchFamily="18" charset="0"/>
                              </a:rPr>
                              <m:t>𝑁</m:t>
                            </m:r>
                          </m:sub>
                        </m:sSub>
                        <m:sSub>
                          <m:sSubPr>
                            <m:ctrlPr>
                              <a:rPr lang="en-US" sz="700" i="1">
                                <a:solidFill>
                                  <a:schemeClr val="accent3"/>
                                </a:solidFill>
                                <a:latin typeface="Cambria Math" panose="02040503050406030204" pitchFamily="18" charset="0"/>
                              </a:rPr>
                            </m:ctrlPr>
                          </m:sSubPr>
                          <m:e>
                            <m:r>
                              <a:rPr lang="en-US" sz="700" i="1">
                                <a:solidFill>
                                  <a:schemeClr val="accent3"/>
                                </a:solidFill>
                                <a:latin typeface="Cambria Math" panose="02040503050406030204" pitchFamily="18" charset="0"/>
                              </a:rPr>
                              <m:t>𝑅</m:t>
                            </m:r>
                          </m:e>
                          <m:sub>
                            <m:sSub>
                              <m:sSubPr>
                                <m:ctrlPr>
                                  <a:rPr lang="en-US" sz="700" i="1">
                                    <a:solidFill>
                                      <a:schemeClr val="accent3"/>
                                    </a:solidFill>
                                    <a:latin typeface="Cambria Math" panose="02040503050406030204" pitchFamily="18" charset="0"/>
                                  </a:rPr>
                                </m:ctrlPr>
                              </m:sSubPr>
                              <m:e>
                                <m:r>
                                  <a:rPr lang="en-US" sz="700" i="1">
                                    <a:solidFill>
                                      <a:schemeClr val="accent3"/>
                                    </a:solidFill>
                                    <a:latin typeface="Cambria Math" panose="02040503050406030204" pitchFamily="18" charset="0"/>
                                  </a:rPr>
                                  <m:t>𝑑𝑟𝑜𝑜𝑝</m:t>
                                </m:r>
                              </m:e>
                              <m:sub>
                                <m:r>
                                  <a:rPr lang="en-US" sz="700" b="0" i="1" smtClean="0">
                                    <a:solidFill>
                                      <a:schemeClr val="accent3"/>
                                    </a:solidFill>
                                    <a:latin typeface="Cambria Math" panose="02040503050406030204" pitchFamily="18" charset="0"/>
                                  </a:rPr>
                                  <m:t>𝑁</m:t>
                                </m:r>
                              </m:sub>
                            </m:sSub>
                          </m:sub>
                        </m:sSub>
                      </m:oMath>
                    </m:oMathPara>
                  </a14:m>
                  <a:endParaRPr lang="en-US" sz="700" dirty="0"/>
                </a:p>
              </p:txBody>
            </p:sp>
          </mc:Choice>
          <mc:Fallback>
            <p:sp>
              <p:nvSpPr>
                <p:cNvPr id="81" name="ZoneTexte 80">
                  <a:extLst>
                    <a:ext uri="{FF2B5EF4-FFF2-40B4-BE49-F238E27FC236}">
                      <a16:creationId xmlns:a16="http://schemas.microsoft.com/office/drawing/2014/main" id="{02C0E3F6-8749-4E6E-9905-9D8A51328666}"/>
                    </a:ext>
                  </a:extLst>
                </p:cNvPr>
                <p:cNvSpPr txBox="1">
                  <a:spLocks noRot="1" noChangeAspect="1" noMove="1" noResize="1" noEditPoints="1" noAdjustHandles="1" noChangeArrowheads="1" noChangeShapeType="1" noTextEdit="1"/>
                </p:cNvSpPr>
                <p:nvPr/>
              </p:nvSpPr>
              <p:spPr>
                <a:xfrm>
                  <a:off x="5860932" y="2487035"/>
                  <a:ext cx="439736" cy="121187"/>
                </a:xfrm>
                <a:prstGeom prst="rect">
                  <a:avLst/>
                </a:prstGeom>
                <a:blipFill>
                  <a:blip r:embed="rId11"/>
                  <a:stretch>
                    <a:fillRect b="-9091"/>
                  </a:stretch>
                </a:blipFill>
              </p:spPr>
              <p:txBody>
                <a:bodyPr/>
                <a:lstStyle/>
                <a:p>
                  <a:r>
                    <a:rPr lang="fr-FR">
                      <a:noFill/>
                    </a:rPr>
                    <a:t> </a:t>
                  </a:r>
                </a:p>
              </p:txBody>
            </p:sp>
          </mc:Fallback>
        </mc:AlternateContent>
        <p:cxnSp>
          <p:nvCxnSpPr>
            <p:cNvPr id="82" name="Connecteur droit 81">
              <a:extLst>
                <a:ext uri="{FF2B5EF4-FFF2-40B4-BE49-F238E27FC236}">
                  <a16:creationId xmlns:a16="http://schemas.microsoft.com/office/drawing/2014/main" id="{6A813796-4778-4471-801F-63616867B457}"/>
                </a:ext>
              </a:extLst>
            </p:cNvPr>
            <p:cNvCxnSpPr/>
            <p:nvPr/>
          </p:nvCxnSpPr>
          <p:spPr>
            <a:xfrm flipH="1">
              <a:off x="6202997" y="2155156"/>
              <a:ext cx="248770" cy="8365"/>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3" name="Connecteur droit 82">
              <a:extLst>
                <a:ext uri="{FF2B5EF4-FFF2-40B4-BE49-F238E27FC236}">
                  <a16:creationId xmlns:a16="http://schemas.microsoft.com/office/drawing/2014/main" id="{A9580DF7-9F3C-47E2-A767-50B3A2D13F4F}"/>
                </a:ext>
              </a:extLst>
            </p:cNvPr>
            <p:cNvCxnSpPr/>
            <p:nvPr/>
          </p:nvCxnSpPr>
          <p:spPr>
            <a:xfrm flipH="1">
              <a:off x="6044882" y="2171032"/>
              <a:ext cx="396280" cy="126437"/>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4" name="Connecteur droit 83">
              <a:extLst>
                <a:ext uri="{FF2B5EF4-FFF2-40B4-BE49-F238E27FC236}">
                  <a16:creationId xmlns:a16="http://schemas.microsoft.com/office/drawing/2014/main" id="{3BDA849B-6322-4180-BBE4-8FC2B9FBF806}"/>
                </a:ext>
              </a:extLst>
            </p:cNvPr>
            <p:cNvCxnSpPr/>
            <p:nvPr/>
          </p:nvCxnSpPr>
          <p:spPr>
            <a:xfrm flipH="1">
              <a:off x="6078466" y="2182125"/>
              <a:ext cx="343465" cy="343504"/>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85" name="ZoneTexte 84">
            <a:extLst>
              <a:ext uri="{FF2B5EF4-FFF2-40B4-BE49-F238E27FC236}">
                <a16:creationId xmlns:a16="http://schemas.microsoft.com/office/drawing/2014/main" id="{E71F4F4E-0B64-496B-A3CF-C3DFFCDC0A51}"/>
              </a:ext>
            </a:extLst>
          </p:cNvPr>
          <p:cNvSpPr txBox="1"/>
          <p:nvPr/>
        </p:nvSpPr>
        <p:spPr>
          <a:xfrm>
            <a:off x="4929552" y="1188238"/>
            <a:ext cx="1877129" cy="107722"/>
          </a:xfrm>
          <a:prstGeom prst="rect">
            <a:avLst/>
          </a:prstGeom>
          <a:noFill/>
        </p:spPr>
        <p:txBody>
          <a:bodyPr wrap="square" lIns="0" tIns="0" rIns="0" bIns="0" rtlCol="0">
            <a:spAutoFit/>
          </a:bodyPr>
          <a:lstStyle/>
          <a:p>
            <a:r>
              <a:rPr lang="en-US" sz="700" u="sng" dirty="0"/>
              <a:t>Without Current-sharing (CS) </a:t>
            </a:r>
          </a:p>
        </p:txBody>
      </p:sp>
      <p:sp>
        <p:nvSpPr>
          <p:cNvPr id="87" name="Rectangle 86">
            <a:extLst>
              <a:ext uri="{FF2B5EF4-FFF2-40B4-BE49-F238E27FC236}">
                <a16:creationId xmlns:a16="http://schemas.microsoft.com/office/drawing/2014/main" id="{4413AEA6-4B05-4117-BAC5-6979A422F28D}"/>
              </a:ext>
            </a:extLst>
          </p:cNvPr>
          <p:cNvSpPr/>
          <p:nvPr/>
        </p:nvSpPr>
        <p:spPr>
          <a:xfrm>
            <a:off x="190632" y="3754987"/>
            <a:ext cx="4317237" cy="900246"/>
          </a:xfrm>
          <a:prstGeom prst="rect">
            <a:avLst/>
          </a:prstGeom>
          <a:ln>
            <a:noFill/>
          </a:ln>
        </p:spPr>
        <p:txBody>
          <a:bodyPr wrap="square">
            <a:spAutoFit/>
          </a:bodyPr>
          <a:lstStyle/>
          <a:p>
            <a:pPr marL="171450" indent="-171450" algn="just">
              <a:buFont typeface="Wingdings" panose="05000000000000000000" pitchFamily="2" charset="2"/>
              <a:buChar char="q"/>
            </a:pPr>
            <a:r>
              <a:rPr lang="en-US" sz="1050" dirty="0"/>
              <a:t>The CS function is decentralized.</a:t>
            </a:r>
          </a:p>
          <a:p>
            <a:pPr marL="171450" indent="-171450" algn="just">
              <a:buFont typeface="Wingdings" panose="05000000000000000000" pitchFamily="2" charset="2"/>
              <a:buChar char="q"/>
            </a:pPr>
            <a:r>
              <a:rPr lang="en-US" sz="1050" dirty="0"/>
              <a:t>CS functions balance the phase currents by adjusting the relative position of the characteristics.</a:t>
            </a:r>
          </a:p>
          <a:p>
            <a:pPr marL="171450" indent="-171450" algn="just">
              <a:buFont typeface="Wingdings" panose="05000000000000000000" pitchFamily="2" charset="2"/>
              <a:buChar char="q"/>
            </a:pPr>
            <a:r>
              <a:rPr lang="en-US" sz="1050" dirty="0"/>
              <a:t>Thanks to the ring communication, it becomes easy to remove a module from the chain. </a:t>
            </a:r>
          </a:p>
        </p:txBody>
      </p:sp>
      <p:grpSp>
        <p:nvGrpSpPr>
          <p:cNvPr id="88" name="Groupe 87">
            <a:extLst>
              <a:ext uri="{FF2B5EF4-FFF2-40B4-BE49-F238E27FC236}">
                <a16:creationId xmlns:a16="http://schemas.microsoft.com/office/drawing/2014/main" id="{FD6ADAF2-5293-4679-9F07-DA6A50DF7E98}"/>
              </a:ext>
            </a:extLst>
          </p:cNvPr>
          <p:cNvGrpSpPr/>
          <p:nvPr/>
        </p:nvGrpSpPr>
        <p:grpSpPr>
          <a:xfrm>
            <a:off x="2394808" y="2977047"/>
            <a:ext cx="2174555" cy="725929"/>
            <a:chOff x="7000473" y="3861928"/>
            <a:chExt cx="2174555" cy="725929"/>
          </a:xfrm>
        </p:grpSpPr>
        <p:pic>
          <p:nvPicPr>
            <p:cNvPr id="89" name="Image 88">
              <a:extLst>
                <a:ext uri="{FF2B5EF4-FFF2-40B4-BE49-F238E27FC236}">
                  <a16:creationId xmlns:a16="http://schemas.microsoft.com/office/drawing/2014/main" id="{71F52DEA-F5C0-47A1-9AF2-4A791FBB2A7E}"/>
                </a:ext>
              </a:extLst>
            </p:cNvPr>
            <p:cNvPicPr>
              <a:picLocks noChangeAspect="1"/>
            </p:cNvPicPr>
            <p:nvPr/>
          </p:nvPicPr>
          <p:blipFill>
            <a:blip r:embed="rId12"/>
            <a:stretch>
              <a:fillRect/>
            </a:stretch>
          </p:blipFill>
          <p:spPr>
            <a:xfrm>
              <a:off x="7000473" y="3861928"/>
              <a:ext cx="2009408" cy="328708"/>
            </a:xfrm>
            <a:prstGeom prst="rect">
              <a:avLst/>
            </a:prstGeom>
          </p:spPr>
        </p:pic>
        <p:sp>
          <p:nvSpPr>
            <p:cNvPr id="90" name="Accolade ouvrante 89">
              <a:extLst>
                <a:ext uri="{FF2B5EF4-FFF2-40B4-BE49-F238E27FC236}">
                  <a16:creationId xmlns:a16="http://schemas.microsoft.com/office/drawing/2014/main" id="{B2AC6CCF-5305-43AA-A427-9BD8B9328804}"/>
                </a:ext>
              </a:extLst>
            </p:cNvPr>
            <p:cNvSpPr/>
            <p:nvPr/>
          </p:nvSpPr>
          <p:spPr>
            <a:xfrm rot="16200000">
              <a:off x="8198730" y="4001962"/>
              <a:ext cx="117000" cy="260347"/>
            </a:xfrm>
            <a:prstGeom prst="leftBrace">
              <a:avLst>
                <a:gd name="adj1" fmla="val 24092"/>
                <a:gd name="adj2" fmla="val 48183"/>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Rectangle 90">
              <a:extLst>
                <a:ext uri="{FF2B5EF4-FFF2-40B4-BE49-F238E27FC236}">
                  <a16:creationId xmlns:a16="http://schemas.microsoft.com/office/drawing/2014/main" id="{6967A89D-7DA5-473D-966A-B7E740CE846C}"/>
                </a:ext>
              </a:extLst>
            </p:cNvPr>
            <p:cNvSpPr/>
            <p:nvPr/>
          </p:nvSpPr>
          <p:spPr>
            <a:xfrm>
              <a:off x="7801049" y="4195131"/>
              <a:ext cx="795674" cy="276999"/>
            </a:xfrm>
            <a:prstGeom prst="rect">
              <a:avLst/>
            </a:prstGeom>
          </p:spPr>
          <p:txBody>
            <a:bodyPr wrap="square">
              <a:spAutoFit/>
            </a:bodyPr>
            <a:lstStyle/>
            <a:p>
              <a:pPr algn="ctr"/>
              <a:r>
                <a:rPr lang="en-US" sz="600" dirty="0"/>
                <a:t>Closed-loop time</a:t>
              </a:r>
            </a:p>
            <a:p>
              <a:pPr algn="ctr"/>
              <a:r>
                <a:rPr lang="en-US" sz="600" dirty="0"/>
                <a:t>response</a:t>
              </a:r>
            </a:p>
          </p:txBody>
        </p:sp>
        <p:sp>
          <p:nvSpPr>
            <p:cNvPr id="92" name="Accolade ouvrante 91">
              <a:extLst>
                <a:ext uri="{FF2B5EF4-FFF2-40B4-BE49-F238E27FC236}">
                  <a16:creationId xmlns:a16="http://schemas.microsoft.com/office/drawing/2014/main" id="{52111B57-BEDD-4448-A9A3-E02DA8216FF7}"/>
                </a:ext>
              </a:extLst>
            </p:cNvPr>
            <p:cNvSpPr/>
            <p:nvPr/>
          </p:nvSpPr>
          <p:spPr>
            <a:xfrm rot="16200000">
              <a:off x="8704513" y="4066041"/>
              <a:ext cx="117000" cy="260347"/>
            </a:xfrm>
            <a:prstGeom prst="leftBrace">
              <a:avLst>
                <a:gd name="adj1" fmla="val 24092"/>
                <a:gd name="adj2" fmla="val 48183"/>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Rectangle 92">
              <a:extLst>
                <a:ext uri="{FF2B5EF4-FFF2-40B4-BE49-F238E27FC236}">
                  <a16:creationId xmlns:a16="http://schemas.microsoft.com/office/drawing/2014/main" id="{4B4CB7FD-597E-4C3C-873B-038385682D60}"/>
                </a:ext>
              </a:extLst>
            </p:cNvPr>
            <p:cNvSpPr/>
            <p:nvPr/>
          </p:nvSpPr>
          <p:spPr>
            <a:xfrm>
              <a:off x="8379354" y="4218525"/>
              <a:ext cx="795674" cy="369332"/>
            </a:xfrm>
            <a:prstGeom prst="rect">
              <a:avLst/>
            </a:prstGeom>
          </p:spPr>
          <p:txBody>
            <a:bodyPr wrap="square">
              <a:spAutoFit/>
            </a:bodyPr>
            <a:lstStyle/>
            <a:p>
              <a:pPr algn="ctr"/>
              <a:r>
                <a:rPr lang="en-US" sz="600" dirty="0"/>
                <a:t>Tuned to guarantee system stability</a:t>
              </a:r>
            </a:p>
          </p:txBody>
        </p:sp>
      </p:grpSp>
      <p:pic>
        <p:nvPicPr>
          <p:cNvPr id="94" name="Image 93">
            <a:extLst>
              <a:ext uri="{FF2B5EF4-FFF2-40B4-BE49-F238E27FC236}">
                <a16:creationId xmlns:a16="http://schemas.microsoft.com/office/drawing/2014/main" id="{DC0192A9-6649-47B2-9077-1658F27C871B}"/>
              </a:ext>
            </a:extLst>
          </p:cNvPr>
          <p:cNvPicPr>
            <a:picLocks noChangeAspect="1"/>
          </p:cNvPicPr>
          <p:nvPr/>
        </p:nvPicPr>
        <p:blipFill>
          <a:blip r:embed="rId13"/>
          <a:stretch>
            <a:fillRect/>
          </a:stretch>
        </p:blipFill>
        <p:spPr>
          <a:xfrm>
            <a:off x="237761" y="3035770"/>
            <a:ext cx="2016076" cy="364236"/>
          </a:xfrm>
          <a:prstGeom prst="rect">
            <a:avLst/>
          </a:prstGeom>
        </p:spPr>
      </p:pic>
    </p:spTree>
    <p:extLst>
      <p:ext uri="{BB962C8B-B14F-4D97-AF65-F5344CB8AC3E}">
        <p14:creationId xmlns:p14="http://schemas.microsoft.com/office/powerpoint/2010/main" val="2030585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464" y="1222800"/>
            <a:ext cx="3907306" cy="3318677"/>
          </a:xfrm>
          <a:prstGeom prst="rect">
            <a:avLst/>
          </a:prstGeom>
        </p:spPr>
      </p:pic>
      <p:sp>
        <p:nvSpPr>
          <p:cNvPr id="3" name="2 Título"/>
          <p:cNvSpPr>
            <a:spLocks noGrp="1"/>
          </p:cNvSpPr>
          <p:nvPr>
            <p:ph type="title"/>
          </p:nvPr>
        </p:nvSpPr>
        <p:spPr>
          <a:xfrm>
            <a:off x="419328" y="174692"/>
            <a:ext cx="8309035" cy="369332"/>
          </a:xfrm>
        </p:spPr>
        <p:txBody>
          <a:bodyPr/>
          <a:lstStyle/>
          <a:p>
            <a:pPr eaLnBrk="1" hangingPunct="1"/>
            <a:r>
              <a:rPr lang="fr-FR" altLang="es-ES" dirty="0"/>
              <a:t>3. DISCUSSIONS – ANALYSIS AND SIMULATION RESULTS</a:t>
            </a:r>
          </a:p>
        </p:txBody>
      </p:sp>
      <p:sp>
        <p:nvSpPr>
          <p:cNvPr id="11" name="Rectangle 10"/>
          <p:cNvSpPr/>
          <p:nvPr/>
        </p:nvSpPr>
        <p:spPr>
          <a:xfrm>
            <a:off x="-7495" y="553530"/>
            <a:ext cx="9151495" cy="365091"/>
          </a:xfrm>
          <a:prstGeom prst="rect">
            <a:avLst/>
          </a:prstGeom>
          <a:solidFill>
            <a:schemeClr val="tx1"/>
          </a:solidFill>
        </p:spPr>
        <p:txBody>
          <a:bodyPr wrap="square" lIns="108000" tIns="72000" rIns="108000">
            <a:spAutoFit/>
          </a:bodyPr>
          <a:lstStyle/>
          <a:p>
            <a:r>
              <a:rPr lang="en-US" sz="1600" b="1" dirty="0">
                <a:solidFill>
                  <a:schemeClr val="bg1"/>
                </a:solidFill>
                <a:effectLst>
                  <a:outerShdw blurRad="38100" dist="38100" dir="2700000" algn="tl">
                    <a:srgbClr val="000000">
                      <a:alpha val="43137"/>
                    </a:srgbClr>
                  </a:outerShdw>
                </a:effectLst>
              </a:rPr>
              <a:t>#Design and Stability Analysis</a:t>
            </a:r>
          </a:p>
        </p:txBody>
      </p:sp>
      <p:cxnSp>
        <p:nvCxnSpPr>
          <p:cNvPr id="111" name="Connecteur droit 110"/>
          <p:cNvCxnSpPr/>
          <p:nvPr/>
        </p:nvCxnSpPr>
        <p:spPr>
          <a:xfrm>
            <a:off x="4392461" y="918621"/>
            <a:ext cx="0" cy="37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439899" y="948636"/>
            <a:ext cx="3812248" cy="211203"/>
          </a:xfrm>
          <a:prstGeom prst="rect">
            <a:avLst/>
          </a:prstGeom>
          <a:solidFill>
            <a:schemeClr val="tx1">
              <a:lumMod val="20000"/>
              <a:lumOff val="80000"/>
            </a:schemeClr>
          </a:solidFill>
        </p:spPr>
        <p:txBody>
          <a:bodyPr wrap="square" lIns="0" tIns="36000" rIns="0" bIns="36000">
            <a:spAutoFit/>
          </a:bodyPr>
          <a:lstStyle/>
          <a:p>
            <a:pPr algn="ctr"/>
            <a:r>
              <a:rPr lang="en-US" sz="900" dirty="0">
                <a:solidFill>
                  <a:srgbClr val="000000"/>
                </a:solidFill>
              </a:rPr>
              <a:t>Controller Designs</a:t>
            </a:r>
          </a:p>
        </p:txBody>
      </p:sp>
      <p:sp>
        <p:nvSpPr>
          <p:cNvPr id="69" name="Rectangle 68"/>
          <p:cNvSpPr/>
          <p:nvPr/>
        </p:nvSpPr>
        <p:spPr>
          <a:xfrm rot="16200000">
            <a:off x="-505906" y="1844817"/>
            <a:ext cx="1541907" cy="349702"/>
          </a:xfrm>
          <a:prstGeom prst="rect">
            <a:avLst/>
          </a:prstGeom>
          <a:solidFill>
            <a:schemeClr val="tx1">
              <a:lumMod val="20000"/>
              <a:lumOff val="80000"/>
            </a:schemeClr>
          </a:solidFill>
        </p:spPr>
        <p:txBody>
          <a:bodyPr wrap="square" lIns="0" tIns="36000" rIns="0" bIns="36000">
            <a:spAutoFit/>
          </a:bodyPr>
          <a:lstStyle/>
          <a:p>
            <a:pPr algn="ctr"/>
            <a:r>
              <a:rPr lang="en-US" sz="900" dirty="0">
                <a:solidFill>
                  <a:srgbClr val="000000"/>
                </a:solidFill>
              </a:rPr>
              <a:t>AVP control block diagram for N-modules</a:t>
            </a:r>
          </a:p>
        </p:txBody>
      </p:sp>
      <p:sp>
        <p:nvSpPr>
          <p:cNvPr id="70" name="Rectangle 69"/>
          <p:cNvSpPr/>
          <p:nvPr/>
        </p:nvSpPr>
        <p:spPr>
          <a:xfrm rot="16200000">
            <a:off x="-505907" y="3535672"/>
            <a:ext cx="1541907" cy="356609"/>
          </a:xfrm>
          <a:prstGeom prst="rect">
            <a:avLst/>
          </a:prstGeom>
          <a:solidFill>
            <a:schemeClr val="tx1">
              <a:lumMod val="20000"/>
              <a:lumOff val="80000"/>
            </a:schemeClr>
          </a:solidFill>
        </p:spPr>
        <p:txBody>
          <a:bodyPr wrap="square" lIns="0" tIns="108000" rIns="0" bIns="108000">
            <a:spAutoFit/>
          </a:bodyPr>
          <a:lstStyle/>
          <a:p>
            <a:pPr algn="ctr"/>
            <a:r>
              <a:rPr lang="en-US" sz="900" dirty="0">
                <a:solidFill>
                  <a:srgbClr val="000000"/>
                </a:solidFill>
              </a:rPr>
              <a:t>Simplified circuit</a:t>
            </a:r>
          </a:p>
        </p:txBody>
      </p:sp>
      <mc:AlternateContent xmlns:mc="http://schemas.openxmlformats.org/markup-compatibility/2006" xmlns:a14="http://schemas.microsoft.com/office/drawing/2010/main">
        <mc:Choice Requires="a14">
          <p:sp>
            <p:nvSpPr>
              <p:cNvPr id="71" name="Rectangle 70"/>
              <p:cNvSpPr/>
              <p:nvPr/>
            </p:nvSpPr>
            <p:spPr>
              <a:xfrm>
                <a:off x="506735" y="3022858"/>
                <a:ext cx="997837" cy="215444"/>
              </a:xfrm>
              <a:prstGeom prst="rect">
                <a:avLst/>
              </a:prstGeom>
            </p:spPr>
            <p:txBody>
              <a:bodyPr wrap="none">
                <a:spAutoFit/>
              </a:bodyPr>
              <a:lstStyle/>
              <a:p>
                <a14:m>
                  <m:oMath xmlns:m="http://schemas.openxmlformats.org/officeDocument/2006/math">
                    <m:sSub>
                      <m:sSubPr>
                        <m:ctrlPr>
                          <a:rPr lang="en-US" sz="800" i="1" smtClean="0">
                            <a:solidFill>
                              <a:srgbClr val="000000"/>
                            </a:solidFill>
                            <a:latin typeface="Cambria Math" panose="02040503050406030204" pitchFamily="18" charset="0"/>
                            <a:ea typeface="Cambria Math" panose="02040503050406030204" pitchFamily="18" charset="0"/>
                          </a:rPr>
                        </m:ctrlPr>
                      </m:sSubPr>
                      <m:e>
                        <m:r>
                          <a:rPr lang="en-US" sz="800" b="0" i="1" smtClean="0">
                            <a:solidFill>
                              <a:srgbClr val="000000"/>
                            </a:solidFill>
                            <a:latin typeface="Cambria Math" panose="02040503050406030204" pitchFamily="18" charset="0"/>
                            <a:ea typeface="Cambria Math" panose="02040503050406030204" pitchFamily="18" charset="0"/>
                          </a:rPr>
                          <m:t>𝑍</m:t>
                        </m:r>
                      </m:e>
                      <m:sub>
                        <m:r>
                          <a:rPr lang="en-US" sz="800" b="0" i="1" smtClean="0">
                            <a:solidFill>
                              <a:srgbClr val="000000"/>
                            </a:solidFill>
                            <a:latin typeface="Cambria Math" panose="02040503050406030204" pitchFamily="18" charset="0"/>
                            <a:ea typeface="Cambria Math" panose="02040503050406030204" pitchFamily="18" charset="0"/>
                          </a:rPr>
                          <m:t>𝑉</m:t>
                        </m:r>
                        <m:r>
                          <a:rPr lang="en-US" sz="800" b="0" i="1" smtClean="0">
                            <a:solidFill>
                              <a:srgbClr val="000000"/>
                            </a:solidFill>
                            <a:latin typeface="Cambria Math" panose="02040503050406030204" pitchFamily="18" charset="0"/>
                            <a:ea typeface="Cambria Math" panose="02040503050406030204" pitchFamily="18" charset="0"/>
                          </a:rPr>
                          <m:t>1</m:t>
                        </m:r>
                      </m:sub>
                    </m:sSub>
                    <m:d>
                      <m:dPr>
                        <m:ctrlPr>
                          <a:rPr lang="en-US" sz="800" b="0" i="1" smtClean="0">
                            <a:solidFill>
                              <a:srgbClr val="000000"/>
                            </a:solidFill>
                            <a:latin typeface="Cambria Math" panose="02040503050406030204" pitchFamily="18" charset="0"/>
                            <a:ea typeface="Cambria Math" panose="02040503050406030204" pitchFamily="18" charset="0"/>
                          </a:rPr>
                        </m:ctrlPr>
                      </m:dPr>
                      <m:e>
                        <m:r>
                          <a:rPr lang="en-US" sz="800" b="0" i="1" smtClean="0">
                            <a:solidFill>
                              <a:srgbClr val="000000"/>
                            </a:solidFill>
                            <a:latin typeface="Cambria Math" panose="02040503050406030204" pitchFamily="18" charset="0"/>
                            <a:ea typeface="Cambria Math" panose="02040503050406030204" pitchFamily="18" charset="0"/>
                          </a:rPr>
                          <m:t>𝑠</m:t>
                        </m:r>
                      </m:e>
                    </m:d>
                    <m:r>
                      <a:rPr lang="en-US" sz="800" b="0" i="1" smtClean="0">
                        <a:solidFill>
                          <a:srgbClr val="000000"/>
                        </a:solidFill>
                        <a:latin typeface="Cambria Math" panose="02040503050406030204" pitchFamily="18" charset="0"/>
                        <a:ea typeface="Cambria Math" panose="02040503050406030204" pitchFamily="18" charset="0"/>
                      </a:rPr>
                      <m:t>=</m:t>
                    </m:r>
                    <m:sSub>
                      <m:sSubPr>
                        <m:ctrlPr>
                          <a:rPr lang="en-US" sz="800" b="0" i="1" smtClean="0">
                            <a:solidFill>
                              <a:srgbClr val="000000"/>
                            </a:solidFill>
                            <a:latin typeface="Cambria Math" panose="02040503050406030204" pitchFamily="18" charset="0"/>
                            <a:ea typeface="Cambria Math" panose="02040503050406030204" pitchFamily="18" charset="0"/>
                          </a:rPr>
                        </m:ctrlPr>
                      </m:sSubPr>
                      <m:e>
                        <m:r>
                          <a:rPr lang="en-US" sz="800" b="0" i="1" smtClean="0">
                            <a:solidFill>
                              <a:srgbClr val="000000"/>
                            </a:solidFill>
                            <a:latin typeface="Cambria Math" panose="02040503050406030204" pitchFamily="18" charset="0"/>
                            <a:ea typeface="Cambria Math" panose="02040503050406030204" pitchFamily="18" charset="0"/>
                          </a:rPr>
                          <m:t>𝑅</m:t>
                        </m:r>
                      </m:e>
                      <m:sub>
                        <m:r>
                          <a:rPr lang="en-US" sz="800" b="0" i="1" smtClean="0">
                            <a:solidFill>
                              <a:srgbClr val="000000"/>
                            </a:solidFill>
                            <a:latin typeface="Cambria Math" panose="02040503050406030204" pitchFamily="18" charset="0"/>
                            <a:ea typeface="Cambria Math" panose="02040503050406030204" pitchFamily="18" charset="0"/>
                          </a:rPr>
                          <m:t>𝑉</m:t>
                        </m:r>
                        <m:r>
                          <a:rPr lang="en-US" sz="800" b="0" i="1" smtClean="0">
                            <a:solidFill>
                              <a:srgbClr val="000000"/>
                            </a:solidFill>
                            <a:latin typeface="Cambria Math" panose="02040503050406030204" pitchFamily="18" charset="0"/>
                            <a:ea typeface="Cambria Math" panose="02040503050406030204" pitchFamily="18" charset="0"/>
                          </a:rPr>
                          <m:t>1</m:t>
                        </m:r>
                      </m:sub>
                    </m:sSub>
                  </m:oMath>
                </a14:m>
                <a:r>
                  <a:rPr lang="en-US" sz="800" dirty="0">
                    <a:solidFill>
                      <a:srgbClr val="000000"/>
                    </a:solidFill>
                  </a:rPr>
                  <a:t>, and</a:t>
                </a:r>
              </a:p>
            </p:txBody>
          </p:sp>
        </mc:Choice>
        <mc:Fallback xmlns="">
          <p:sp>
            <p:nvSpPr>
              <p:cNvPr id="71" name="Rectangle 70"/>
              <p:cNvSpPr>
                <a:spLocks noRot="1" noChangeAspect="1" noMove="1" noResize="1" noEditPoints="1" noAdjustHandles="1" noChangeArrowheads="1" noChangeShapeType="1" noTextEdit="1"/>
              </p:cNvSpPr>
              <p:nvPr/>
            </p:nvSpPr>
            <p:spPr>
              <a:xfrm>
                <a:off x="506735" y="3022858"/>
                <a:ext cx="997837" cy="215444"/>
              </a:xfrm>
              <a:prstGeom prst="rect">
                <a:avLst/>
              </a:prstGeom>
              <a:blipFill>
                <a:blip r:embed="rId6"/>
                <a:stretch>
                  <a:fillRect b="-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Rectangle 71"/>
              <p:cNvSpPr/>
              <p:nvPr/>
            </p:nvSpPr>
            <p:spPr>
              <a:xfrm>
                <a:off x="464166" y="3130580"/>
                <a:ext cx="1119153" cy="344453"/>
              </a:xfrm>
              <a:prstGeom prst="rect">
                <a:avLst/>
              </a:prstGeom>
            </p:spPr>
            <p:txBody>
              <a:bodyPr wrap="none">
                <a:spAutoFit/>
              </a:bodyPr>
              <a:lstStyle/>
              <a:p>
                <a:pPr/>
                <a14:m>
                  <m:oMathPara xmlns:m="http://schemas.openxmlformats.org/officeDocument/2006/math">
                    <m:oMathParaPr>
                      <m:jc m:val="right"/>
                    </m:oMathParaPr>
                    <m:oMath xmlns:m="http://schemas.openxmlformats.org/officeDocument/2006/math">
                      <m:sSub>
                        <m:sSubPr>
                          <m:ctrlPr>
                            <a:rPr lang="en-US" sz="800" i="1" smtClean="0">
                              <a:solidFill>
                                <a:srgbClr val="000000"/>
                              </a:solidFill>
                              <a:latin typeface="Cambria Math" panose="02040503050406030204" pitchFamily="18" charset="0"/>
                              <a:ea typeface="Cambria Math" panose="02040503050406030204" pitchFamily="18" charset="0"/>
                            </a:rPr>
                          </m:ctrlPr>
                        </m:sSubPr>
                        <m:e>
                          <m:r>
                            <a:rPr lang="en-US" sz="800" i="1">
                              <a:solidFill>
                                <a:srgbClr val="000000"/>
                              </a:solidFill>
                              <a:latin typeface="Cambria Math" panose="02040503050406030204" pitchFamily="18" charset="0"/>
                              <a:ea typeface="Cambria Math" panose="02040503050406030204" pitchFamily="18" charset="0"/>
                            </a:rPr>
                            <m:t>𝑍</m:t>
                          </m:r>
                        </m:e>
                        <m:sub>
                          <m:r>
                            <a:rPr lang="en-US" sz="800" i="1">
                              <a:solidFill>
                                <a:srgbClr val="000000"/>
                              </a:solidFill>
                              <a:latin typeface="Cambria Math" panose="02040503050406030204" pitchFamily="18" charset="0"/>
                              <a:ea typeface="Cambria Math" panose="02040503050406030204" pitchFamily="18" charset="0"/>
                            </a:rPr>
                            <m:t>𝑉</m:t>
                          </m:r>
                          <m:r>
                            <a:rPr lang="en-US" sz="800" b="0" i="1" smtClean="0">
                              <a:solidFill>
                                <a:srgbClr val="000000"/>
                              </a:solidFill>
                              <a:latin typeface="Cambria Math" panose="02040503050406030204" pitchFamily="18" charset="0"/>
                              <a:ea typeface="Cambria Math" panose="02040503050406030204" pitchFamily="18" charset="0"/>
                            </a:rPr>
                            <m:t>2</m:t>
                          </m:r>
                        </m:sub>
                      </m:sSub>
                      <m:d>
                        <m:dPr>
                          <m:ctrlPr>
                            <a:rPr lang="en-US" sz="800" i="1">
                              <a:solidFill>
                                <a:srgbClr val="000000"/>
                              </a:solidFill>
                              <a:latin typeface="Cambria Math" panose="02040503050406030204" pitchFamily="18" charset="0"/>
                              <a:ea typeface="Cambria Math" panose="02040503050406030204" pitchFamily="18" charset="0"/>
                            </a:rPr>
                          </m:ctrlPr>
                        </m:dPr>
                        <m:e>
                          <m:r>
                            <a:rPr lang="en-US" sz="800" i="1">
                              <a:solidFill>
                                <a:srgbClr val="000000"/>
                              </a:solidFill>
                              <a:latin typeface="Cambria Math" panose="02040503050406030204" pitchFamily="18" charset="0"/>
                              <a:ea typeface="Cambria Math" panose="02040503050406030204" pitchFamily="18" charset="0"/>
                            </a:rPr>
                            <m:t>𝑠</m:t>
                          </m:r>
                        </m:e>
                      </m:d>
                      <m:r>
                        <a:rPr lang="en-US" sz="800" i="1">
                          <a:solidFill>
                            <a:srgbClr val="000000"/>
                          </a:solidFill>
                          <a:latin typeface="Cambria Math" panose="02040503050406030204" pitchFamily="18" charset="0"/>
                          <a:ea typeface="Cambria Math" panose="02040503050406030204" pitchFamily="18" charset="0"/>
                        </a:rPr>
                        <m:t>=</m:t>
                      </m:r>
                      <m:sSub>
                        <m:sSubPr>
                          <m:ctrlPr>
                            <a:rPr lang="en-US" sz="800" i="1">
                              <a:solidFill>
                                <a:srgbClr val="000000"/>
                              </a:solidFill>
                              <a:latin typeface="Cambria Math" panose="02040503050406030204" pitchFamily="18" charset="0"/>
                              <a:ea typeface="Cambria Math" panose="02040503050406030204" pitchFamily="18" charset="0"/>
                            </a:rPr>
                          </m:ctrlPr>
                        </m:sSubPr>
                        <m:e>
                          <m:r>
                            <a:rPr lang="en-US" sz="800" i="1">
                              <a:solidFill>
                                <a:srgbClr val="000000"/>
                              </a:solidFill>
                              <a:latin typeface="Cambria Math" panose="02040503050406030204" pitchFamily="18" charset="0"/>
                              <a:ea typeface="Cambria Math" panose="02040503050406030204" pitchFamily="18" charset="0"/>
                            </a:rPr>
                            <m:t>𝑅</m:t>
                          </m:r>
                        </m:e>
                        <m:sub>
                          <m:r>
                            <a:rPr lang="en-US" sz="800" i="1">
                              <a:solidFill>
                                <a:srgbClr val="000000"/>
                              </a:solidFill>
                              <a:latin typeface="Cambria Math" panose="02040503050406030204" pitchFamily="18" charset="0"/>
                              <a:ea typeface="Cambria Math" panose="02040503050406030204" pitchFamily="18" charset="0"/>
                            </a:rPr>
                            <m:t>𝑉</m:t>
                          </m:r>
                          <m:r>
                            <a:rPr lang="en-US" sz="800" b="0" i="1" smtClean="0">
                              <a:solidFill>
                                <a:srgbClr val="000000"/>
                              </a:solidFill>
                              <a:latin typeface="Cambria Math" panose="02040503050406030204" pitchFamily="18" charset="0"/>
                              <a:ea typeface="Cambria Math" panose="02040503050406030204" pitchFamily="18" charset="0"/>
                            </a:rPr>
                            <m:t>2</m:t>
                          </m:r>
                        </m:sub>
                      </m:sSub>
                      <m:r>
                        <a:rPr lang="en-US" sz="800" b="0" i="1" smtClean="0">
                          <a:solidFill>
                            <a:srgbClr val="000000"/>
                          </a:solidFill>
                          <a:latin typeface="Cambria Math" panose="02040503050406030204" pitchFamily="18" charset="0"/>
                          <a:ea typeface="Cambria Math" panose="02040503050406030204" pitchFamily="18" charset="0"/>
                        </a:rPr>
                        <m:t>+</m:t>
                      </m:r>
                      <m:f>
                        <m:fPr>
                          <m:ctrlPr>
                            <a:rPr lang="en-US" sz="800" i="1" smtClean="0">
                              <a:solidFill>
                                <a:srgbClr val="000000"/>
                              </a:solidFill>
                              <a:latin typeface="Cambria Math" panose="02040503050406030204" pitchFamily="18" charset="0"/>
                              <a:ea typeface="Cambria Math" panose="02040503050406030204" pitchFamily="18" charset="0"/>
                            </a:rPr>
                          </m:ctrlPr>
                        </m:fPr>
                        <m:num>
                          <m:r>
                            <a:rPr lang="en-US" sz="800" b="0" i="1" smtClean="0">
                              <a:solidFill>
                                <a:srgbClr val="000000"/>
                              </a:solidFill>
                              <a:latin typeface="Cambria Math" panose="02040503050406030204" pitchFamily="18" charset="0"/>
                              <a:ea typeface="Cambria Math" panose="02040503050406030204" pitchFamily="18" charset="0"/>
                            </a:rPr>
                            <m:t>1</m:t>
                          </m:r>
                        </m:num>
                        <m:den>
                          <m:r>
                            <a:rPr lang="en-US" sz="800" b="0" i="1" smtClean="0">
                              <a:solidFill>
                                <a:srgbClr val="000000"/>
                              </a:solidFill>
                              <a:latin typeface="Cambria Math" panose="02040503050406030204" pitchFamily="18" charset="0"/>
                              <a:ea typeface="Cambria Math" panose="02040503050406030204" pitchFamily="18" charset="0"/>
                            </a:rPr>
                            <m:t>𝑠</m:t>
                          </m:r>
                          <m:sSub>
                            <m:sSubPr>
                              <m:ctrlPr>
                                <a:rPr lang="en-US" sz="800" i="1">
                                  <a:solidFill>
                                    <a:srgbClr val="000000"/>
                                  </a:solidFill>
                                  <a:latin typeface="Cambria Math" panose="02040503050406030204" pitchFamily="18" charset="0"/>
                                  <a:ea typeface="Cambria Math" panose="02040503050406030204" pitchFamily="18" charset="0"/>
                                </a:rPr>
                              </m:ctrlPr>
                            </m:sSubPr>
                            <m:e>
                              <m:r>
                                <a:rPr lang="en-US" sz="800" b="0" i="1" smtClean="0">
                                  <a:solidFill>
                                    <a:srgbClr val="000000"/>
                                  </a:solidFill>
                                  <a:latin typeface="Cambria Math" panose="02040503050406030204" pitchFamily="18" charset="0"/>
                                  <a:ea typeface="Cambria Math" panose="02040503050406030204" pitchFamily="18" charset="0"/>
                                </a:rPr>
                                <m:t>𝐶</m:t>
                              </m:r>
                            </m:e>
                            <m:sub>
                              <m:r>
                                <a:rPr lang="en-US" sz="800" i="1">
                                  <a:solidFill>
                                    <a:srgbClr val="000000"/>
                                  </a:solidFill>
                                  <a:latin typeface="Cambria Math" panose="02040503050406030204" pitchFamily="18" charset="0"/>
                                  <a:ea typeface="Cambria Math" panose="02040503050406030204" pitchFamily="18" charset="0"/>
                                </a:rPr>
                                <m:t>𝑉</m:t>
                              </m:r>
                              <m:r>
                                <a:rPr lang="en-US" sz="800" b="0" i="1" smtClean="0">
                                  <a:solidFill>
                                    <a:srgbClr val="000000"/>
                                  </a:solidFill>
                                  <a:latin typeface="Cambria Math" panose="02040503050406030204" pitchFamily="18" charset="0"/>
                                  <a:ea typeface="Cambria Math" panose="02040503050406030204" pitchFamily="18" charset="0"/>
                                </a:rPr>
                                <m:t>2</m:t>
                              </m:r>
                            </m:sub>
                          </m:sSub>
                        </m:den>
                      </m:f>
                    </m:oMath>
                  </m:oMathPara>
                </a14:m>
                <a:endParaRPr lang="en-US" sz="800" dirty="0">
                  <a:solidFill>
                    <a:srgbClr val="000000"/>
                  </a:solidFill>
                </a:endParaRPr>
              </a:p>
            </p:txBody>
          </p:sp>
        </mc:Choice>
        <mc:Fallback xmlns="">
          <p:sp>
            <p:nvSpPr>
              <p:cNvPr id="72" name="Rectangle 71"/>
              <p:cNvSpPr>
                <a:spLocks noRot="1" noChangeAspect="1" noMove="1" noResize="1" noEditPoints="1" noAdjustHandles="1" noChangeArrowheads="1" noChangeShapeType="1" noTextEdit="1"/>
              </p:cNvSpPr>
              <p:nvPr/>
            </p:nvSpPr>
            <p:spPr>
              <a:xfrm>
                <a:off x="464166" y="3130580"/>
                <a:ext cx="1119153" cy="344453"/>
              </a:xfrm>
              <a:prstGeom prst="rect">
                <a:avLst/>
              </a:prstGeom>
              <a:blipFill>
                <a:blip r:embed="rId7"/>
                <a:stretch>
                  <a:fillRect/>
                </a:stretch>
              </a:blipFill>
            </p:spPr>
            <p:txBody>
              <a:bodyPr/>
              <a:lstStyle/>
              <a:p>
                <a:r>
                  <a:rPr lang="en-US">
                    <a:noFill/>
                  </a:rPr>
                  <a:t> </a:t>
                </a:r>
              </a:p>
            </p:txBody>
          </p:sp>
        </mc:Fallback>
      </mc:AlternateContent>
      <p:sp>
        <p:nvSpPr>
          <p:cNvPr id="73" name="Rectangle 72"/>
          <p:cNvSpPr/>
          <p:nvPr/>
        </p:nvSpPr>
        <p:spPr>
          <a:xfrm>
            <a:off x="4461933" y="928127"/>
            <a:ext cx="4521200" cy="553998"/>
          </a:xfrm>
          <a:prstGeom prst="rect">
            <a:avLst/>
          </a:prstGeom>
        </p:spPr>
        <p:txBody>
          <a:bodyPr wrap="square">
            <a:spAutoFit/>
          </a:bodyPr>
          <a:lstStyle/>
          <a:p>
            <a:pPr marL="171450" indent="-171450" algn="just">
              <a:buFont typeface="Wingdings" panose="05000000000000000000" pitchFamily="2" charset="2"/>
              <a:buChar char="q"/>
            </a:pPr>
            <a:r>
              <a:rPr lang="en-US" sz="1000" dirty="0"/>
              <a:t>A high </a:t>
            </a:r>
            <a:r>
              <a:rPr lang="en-US" sz="1000" b="1" dirty="0" err="1">
                <a:solidFill>
                  <a:schemeClr val="accent1">
                    <a:lumMod val="50000"/>
                  </a:schemeClr>
                </a:solidFill>
                <a:effectLst>
                  <a:outerShdw blurRad="38100" dist="38100" dir="2700000" algn="tl">
                    <a:srgbClr val="000000">
                      <a:alpha val="43137"/>
                    </a:srgbClr>
                  </a:outerShdw>
                </a:effectLst>
              </a:rPr>
              <a:t>ωci</a:t>
            </a:r>
            <a:r>
              <a:rPr lang="en-US" sz="1000" b="1" dirty="0">
                <a:solidFill>
                  <a:schemeClr val="accent1">
                    <a:lumMod val="50000"/>
                  </a:schemeClr>
                </a:solidFill>
                <a:effectLst>
                  <a:outerShdw blurRad="38100" dist="38100" dir="2700000" algn="tl">
                    <a:srgbClr val="000000">
                      <a:alpha val="43137"/>
                    </a:srgbClr>
                  </a:outerShdw>
                </a:effectLst>
              </a:rPr>
              <a:t> </a:t>
            </a:r>
            <a:r>
              <a:rPr lang="en-US" sz="1000" dirty="0"/>
              <a:t>can </a:t>
            </a:r>
            <a:r>
              <a:rPr lang="en-US" sz="1000" b="1" dirty="0">
                <a:solidFill>
                  <a:srgbClr val="62EB05"/>
                </a:solidFill>
                <a:effectLst>
                  <a:outerShdw blurRad="38100" dist="38100" dir="2700000" algn="tl">
                    <a:srgbClr val="000000">
                      <a:alpha val="43137"/>
                    </a:srgbClr>
                  </a:outerShdw>
                </a:effectLst>
              </a:rPr>
              <a:t>simplify</a:t>
            </a:r>
            <a:r>
              <a:rPr lang="en-US" sz="1000" dirty="0"/>
              <a:t> the buck converter from a 2</a:t>
            </a:r>
            <a:r>
              <a:rPr lang="en-US" sz="1000" baseline="30000" dirty="0"/>
              <a:t>nd</a:t>
            </a:r>
            <a:r>
              <a:rPr lang="en-US" sz="1000" dirty="0"/>
              <a:t>-order system to a 1</a:t>
            </a:r>
            <a:r>
              <a:rPr lang="en-US" sz="1000" baseline="30000" dirty="0"/>
              <a:t>st</a:t>
            </a:r>
            <a:r>
              <a:rPr lang="en-US" sz="1000" dirty="0"/>
              <a:t>-order system (i.e., the inductor becomes a voltage-controlled current source).</a:t>
            </a:r>
          </a:p>
        </p:txBody>
      </p:sp>
      <p:grpSp>
        <p:nvGrpSpPr>
          <p:cNvPr id="4" name="Groupe 3">
            <a:extLst>
              <a:ext uri="{FF2B5EF4-FFF2-40B4-BE49-F238E27FC236}">
                <a16:creationId xmlns:a16="http://schemas.microsoft.com/office/drawing/2014/main" id="{2EDA3E4E-8AA5-4367-B097-B2F2CD4103B7}"/>
              </a:ext>
            </a:extLst>
          </p:cNvPr>
          <p:cNvGrpSpPr/>
          <p:nvPr/>
        </p:nvGrpSpPr>
        <p:grpSpPr>
          <a:xfrm>
            <a:off x="7239224" y="1620216"/>
            <a:ext cx="1676875" cy="1840108"/>
            <a:chOff x="7115536" y="1983021"/>
            <a:chExt cx="1339440" cy="1469826"/>
          </a:xfrm>
        </p:grpSpPr>
        <p:pic>
          <p:nvPicPr>
            <p:cNvPr id="78" name="Image 77"/>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40000"/>
                      </a14:imgEffect>
                    </a14:imgLayer>
                  </a14:imgProps>
                </a:ext>
              </a:extLst>
            </a:blip>
            <a:stretch>
              <a:fillRect/>
            </a:stretch>
          </p:blipFill>
          <p:spPr>
            <a:xfrm>
              <a:off x="7115536" y="2109727"/>
              <a:ext cx="1339440" cy="1343120"/>
            </a:xfrm>
            <a:prstGeom prst="rect">
              <a:avLst/>
            </a:prstGeom>
          </p:spPr>
        </p:pic>
        <p:cxnSp>
          <p:nvCxnSpPr>
            <p:cNvPr id="81" name="Connecteur droit 80"/>
            <p:cNvCxnSpPr/>
            <p:nvPr/>
          </p:nvCxnSpPr>
          <p:spPr>
            <a:xfrm flipH="1">
              <a:off x="7942440" y="2521831"/>
              <a:ext cx="0" cy="390549"/>
            </a:xfrm>
            <a:prstGeom prst="line">
              <a:avLst/>
            </a:prstGeom>
            <a:ln w="1270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a:off x="7690828" y="2904232"/>
              <a:ext cx="421519" cy="159798"/>
            </a:xfrm>
            <a:prstGeom prst="rect">
              <a:avLst/>
            </a:prstGeom>
          </p:spPr>
          <p:txBody>
            <a:bodyPr wrap="none">
              <a:spAutoFit/>
            </a:bodyPr>
            <a:lstStyle/>
            <a:p>
              <a:r>
                <a:rPr lang="en-US" sz="700" dirty="0">
                  <a:solidFill>
                    <a:schemeClr val="accent1">
                      <a:lumMod val="50000"/>
                    </a:schemeClr>
                  </a:solidFill>
                  <a:effectLst>
                    <a:outerShdw blurRad="38100" dist="38100" dir="2700000" algn="tl">
                      <a:srgbClr val="000000">
                        <a:alpha val="43137"/>
                      </a:srgbClr>
                    </a:outerShdw>
                  </a:effectLst>
                </a:rPr>
                <a:t>High </a:t>
              </a:r>
              <a:r>
                <a:rPr lang="en-US" sz="700" dirty="0" err="1">
                  <a:solidFill>
                    <a:schemeClr val="accent1">
                      <a:lumMod val="50000"/>
                    </a:schemeClr>
                  </a:solidFill>
                  <a:effectLst>
                    <a:outerShdw blurRad="38100" dist="38100" dir="2700000" algn="tl">
                      <a:srgbClr val="000000">
                        <a:alpha val="43137"/>
                      </a:srgbClr>
                    </a:outerShdw>
                  </a:effectLst>
                </a:rPr>
                <a:t>ωci</a:t>
              </a:r>
              <a:endParaRPr lang="en-US" sz="700" dirty="0"/>
            </a:p>
          </p:txBody>
        </p:sp>
        <p:sp>
          <p:nvSpPr>
            <p:cNvPr id="83" name="Flèche droite 82"/>
            <p:cNvSpPr/>
            <p:nvPr/>
          </p:nvSpPr>
          <p:spPr>
            <a:xfrm>
              <a:off x="7655610" y="2503838"/>
              <a:ext cx="235751" cy="150942"/>
            </a:xfrm>
            <a:prstGeom prst="rightArrow">
              <a:avLst/>
            </a:prstGeom>
            <a:solidFill>
              <a:srgbClr val="62EB05"/>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4" name="Rectangle 83"/>
            <p:cNvSpPr/>
            <p:nvPr/>
          </p:nvSpPr>
          <p:spPr>
            <a:xfrm>
              <a:off x="7131519" y="1988535"/>
              <a:ext cx="813230" cy="900541"/>
            </a:xfrm>
            <a:prstGeom prst="rect">
              <a:avLst/>
            </a:prstGeom>
            <a:solidFill>
              <a:schemeClr val="accent1">
                <a:lumMod val="20000"/>
                <a:lumOff val="80000"/>
                <a:alpha val="24000"/>
              </a:schemeClr>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7944142" y="1988535"/>
              <a:ext cx="220037" cy="900542"/>
            </a:xfrm>
            <a:prstGeom prst="rect">
              <a:avLst/>
            </a:prstGeom>
            <a:solidFill>
              <a:schemeClr val="accent4">
                <a:alpha val="24000"/>
              </a:schemeClr>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8164018" y="1984301"/>
              <a:ext cx="220037" cy="904776"/>
            </a:xfrm>
            <a:prstGeom prst="rect">
              <a:avLst/>
            </a:prstGeom>
            <a:solidFill>
              <a:srgbClr val="7030A0">
                <a:alpha val="24000"/>
              </a:srgbClr>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7955176" y="1984712"/>
              <a:ext cx="171862" cy="153888"/>
            </a:xfrm>
            <a:prstGeom prst="rect">
              <a:avLst/>
            </a:prstGeom>
          </p:spPr>
          <p:txBody>
            <a:bodyPr wrap="square" lIns="0" tIns="0" rIns="0" bIns="0">
              <a:spAutoFit/>
            </a:bodyPr>
            <a:lstStyle/>
            <a:p>
              <a:pPr algn="ctr"/>
              <a:r>
                <a:rPr lang="en-US" sz="500" dirty="0"/>
                <a:t>2</a:t>
              </a:r>
              <a:r>
                <a:rPr lang="en-US" sz="500" baseline="30000" dirty="0"/>
                <a:t>nd</a:t>
              </a:r>
              <a:endParaRPr lang="en-US" sz="500" dirty="0"/>
            </a:p>
            <a:p>
              <a:pPr algn="ctr"/>
              <a:r>
                <a:rPr lang="en-US" sz="500" dirty="0"/>
                <a:t>Order </a:t>
              </a:r>
            </a:p>
          </p:txBody>
        </p:sp>
        <p:sp>
          <p:nvSpPr>
            <p:cNvPr id="88" name="Rectangle 87"/>
            <p:cNvSpPr/>
            <p:nvPr/>
          </p:nvSpPr>
          <p:spPr>
            <a:xfrm>
              <a:off x="7637531" y="1983021"/>
              <a:ext cx="171862" cy="153888"/>
            </a:xfrm>
            <a:prstGeom prst="rect">
              <a:avLst/>
            </a:prstGeom>
          </p:spPr>
          <p:txBody>
            <a:bodyPr wrap="square" lIns="0" tIns="0" rIns="0" bIns="0">
              <a:spAutoFit/>
            </a:bodyPr>
            <a:lstStyle/>
            <a:p>
              <a:pPr algn="ctr"/>
              <a:r>
                <a:rPr lang="en-US" sz="500" dirty="0"/>
                <a:t>1</a:t>
              </a:r>
              <a:r>
                <a:rPr lang="en-US" sz="500" baseline="30000" dirty="0"/>
                <a:t>st</a:t>
              </a:r>
              <a:r>
                <a:rPr lang="en-US" sz="500" dirty="0"/>
                <a:t> </a:t>
              </a:r>
            </a:p>
            <a:p>
              <a:pPr algn="ctr"/>
              <a:r>
                <a:rPr lang="en-US" sz="500" dirty="0"/>
                <a:t>Order </a:t>
              </a:r>
            </a:p>
          </p:txBody>
        </p:sp>
        <p:sp>
          <p:nvSpPr>
            <p:cNvPr id="89" name="Rectangle 88"/>
            <p:cNvSpPr/>
            <p:nvPr/>
          </p:nvSpPr>
          <p:spPr>
            <a:xfrm>
              <a:off x="8181490" y="1986623"/>
              <a:ext cx="171862" cy="230832"/>
            </a:xfrm>
            <a:prstGeom prst="rect">
              <a:avLst/>
            </a:prstGeom>
          </p:spPr>
          <p:txBody>
            <a:bodyPr wrap="square" lIns="0" tIns="0" rIns="0" bIns="0">
              <a:spAutoFit/>
            </a:bodyPr>
            <a:lstStyle/>
            <a:p>
              <a:pPr algn="ctr"/>
              <a:r>
                <a:rPr lang="en-US" sz="500" dirty="0"/>
                <a:t>ESR </a:t>
              </a:r>
            </a:p>
            <a:p>
              <a:pPr algn="ctr"/>
              <a:r>
                <a:rPr lang="en-US" sz="500" dirty="0"/>
                <a:t>Effect</a:t>
              </a:r>
            </a:p>
            <a:p>
              <a:pPr algn="ctr"/>
              <a:r>
                <a:rPr lang="en-US" sz="500" dirty="0"/>
                <a:t>HF</a:t>
              </a:r>
            </a:p>
          </p:txBody>
        </p:sp>
      </p:grpSp>
      <mc:AlternateContent xmlns:mc="http://schemas.openxmlformats.org/markup-compatibility/2006">
        <mc:Choice xmlns:a14="http://schemas.microsoft.com/office/drawing/2010/main" Requires="a14">
          <p:sp>
            <p:nvSpPr>
              <p:cNvPr id="94" name="Rectangle 93"/>
              <p:cNvSpPr/>
              <p:nvPr/>
            </p:nvSpPr>
            <p:spPr>
              <a:xfrm>
                <a:off x="4417642" y="3439577"/>
                <a:ext cx="4310721" cy="577081"/>
              </a:xfrm>
              <a:prstGeom prst="rect">
                <a:avLst/>
              </a:prstGeom>
            </p:spPr>
            <p:txBody>
              <a:bodyPr wrap="square">
                <a:spAutoFit/>
              </a:bodyPr>
              <a:lstStyle/>
              <a:p>
                <a:pPr marL="171450" indent="-171450" algn="just">
                  <a:buFont typeface="Wingdings" panose="05000000000000000000" pitchFamily="2" charset="2"/>
                  <a:buChar char="q"/>
                </a:pPr>
                <a:r>
                  <a:rPr lang="en-US" sz="1000" dirty="0"/>
                  <a:t>Frequency relationship and Guidelines. Make sure to</a:t>
                </a:r>
              </a:p>
              <a:p>
                <a:pPr algn="just"/>
                <a:r>
                  <a:rPr lang="en-US" sz="1000" dirty="0"/>
                  <a:t> </a:t>
                </a:r>
                <a14:m>
                  <m:oMath xmlns:m="http://schemas.openxmlformats.org/officeDocument/2006/math">
                    <m:sSub>
                      <m:sSubPr>
                        <m:ctrlPr>
                          <a:rPr lang="en-US" sz="1000"/>
                        </m:ctrlPr>
                      </m:sSubPr>
                      <m:e>
                        <m:r>
                          <a:rPr lang="en-US" sz="1000"/>
                          <m:t>𝜔</m:t>
                        </m:r>
                      </m:e>
                      <m:sub>
                        <m:r>
                          <a:rPr lang="en-US" sz="1000"/>
                          <m:t>𝑠𝑤</m:t>
                        </m:r>
                      </m:sub>
                    </m:sSub>
                  </m:oMath>
                </a14:m>
                <a:r>
                  <a:rPr lang="en-US" sz="1000" dirty="0"/>
                  <a:t>&gt;&gt; </a:t>
                </a:r>
                <a14:m>
                  <m:oMath xmlns:m="http://schemas.openxmlformats.org/officeDocument/2006/math">
                    <m:sSub>
                      <m:sSubPr>
                        <m:ctrlPr>
                          <a:rPr lang="en-US" sz="1000"/>
                        </m:ctrlPr>
                      </m:sSubPr>
                      <m:e>
                        <m:r>
                          <a:rPr lang="en-US" sz="1000"/>
                          <m:t>𝜔</m:t>
                        </m:r>
                      </m:e>
                      <m:sub>
                        <m:r>
                          <a:rPr lang="en-US" sz="1000"/>
                          <m:t>𝑐𝑇𝑖</m:t>
                        </m:r>
                      </m:sub>
                    </m:sSub>
                  </m:oMath>
                </a14:m>
                <a:r>
                  <a:rPr lang="en-US" sz="1000" dirty="0"/>
                  <a:t>&gt;&gt; </a:t>
                </a:r>
                <a14:m>
                  <m:oMath xmlns:m="http://schemas.openxmlformats.org/officeDocument/2006/math">
                    <m:sSub>
                      <m:sSubPr>
                        <m:ctrlPr>
                          <a:rPr lang="en-US" sz="1000"/>
                        </m:ctrlPr>
                      </m:sSubPr>
                      <m:e>
                        <m:r>
                          <a:rPr lang="en-US" sz="1000"/>
                          <m:t>𝜔</m:t>
                        </m:r>
                      </m:e>
                      <m:sub>
                        <m:r>
                          <a:rPr lang="en-US" sz="1000"/>
                          <m:t>𝑐𝑇</m:t>
                        </m:r>
                        <m:r>
                          <a:rPr lang="en-US" sz="1000"/>
                          <m:t>2</m:t>
                        </m:r>
                      </m:sub>
                    </m:sSub>
                  </m:oMath>
                </a14:m>
                <a:r>
                  <a:rPr lang="en-US" sz="1000" dirty="0"/>
                  <a:t> </a:t>
                </a:r>
              </a:p>
              <a:p>
                <a:pPr algn="just"/>
                <a:r>
                  <a:rPr lang="en-US" sz="1000" dirty="0"/>
                  <a:t> </a:t>
                </a:r>
                <a14:m>
                  <m:oMath xmlns:m="http://schemas.openxmlformats.org/officeDocument/2006/math">
                    <m:sSub>
                      <m:sSubPr>
                        <m:ctrlPr>
                          <a:rPr lang="en-US" sz="1000"/>
                        </m:ctrlPr>
                      </m:sSubPr>
                      <m:e>
                        <m:r>
                          <a:rPr lang="en-US" sz="1000"/>
                          <m:t>𝜔</m:t>
                        </m:r>
                      </m:e>
                      <m:sub>
                        <m:r>
                          <a:rPr lang="en-US" sz="1000"/>
                          <m:t>𝑐𝑇𝑖</m:t>
                        </m:r>
                      </m:sub>
                    </m:sSub>
                    <m:r>
                      <a:rPr lang="en-US" sz="1000"/>
                      <m:t>=0.33</m:t>
                    </m:r>
                    <m:sSub>
                      <m:sSubPr>
                        <m:ctrlPr>
                          <a:rPr lang="en-US" sz="1000"/>
                        </m:ctrlPr>
                      </m:sSubPr>
                      <m:e>
                        <m:r>
                          <a:rPr lang="en-US" sz="1000"/>
                          <m:t>𝜔</m:t>
                        </m:r>
                      </m:e>
                      <m:sub>
                        <m:r>
                          <a:rPr lang="en-US" sz="1000"/>
                          <m:t>𝑠𝑤</m:t>
                        </m:r>
                      </m:sub>
                    </m:sSub>
                  </m:oMath>
                </a14:m>
                <a:r>
                  <a:rPr lang="en-US" sz="1000" dirty="0"/>
                  <a:t> and </a:t>
                </a:r>
                <a14:m>
                  <m:oMath xmlns:m="http://schemas.openxmlformats.org/officeDocument/2006/math">
                    <m:sSub>
                      <m:sSubPr>
                        <m:ctrlPr>
                          <a:rPr lang="en-US" sz="1000"/>
                        </m:ctrlPr>
                      </m:sSubPr>
                      <m:e>
                        <m:r>
                          <a:rPr lang="en-US" sz="1000"/>
                          <m:t>𝜔</m:t>
                        </m:r>
                      </m:e>
                      <m:sub>
                        <m:r>
                          <a:rPr lang="en-US" sz="1000"/>
                          <m:t>𝑐𝑇𝑣</m:t>
                        </m:r>
                      </m:sub>
                    </m:sSub>
                    <m:r>
                      <a:rPr lang="en-US" sz="1000"/>
                      <m:t>=0.1</m:t>
                    </m:r>
                    <m:sSub>
                      <m:sSubPr>
                        <m:ctrlPr>
                          <a:rPr lang="en-US" sz="1000"/>
                        </m:ctrlPr>
                      </m:sSubPr>
                      <m:e>
                        <m:r>
                          <a:rPr lang="en-US" sz="1000"/>
                          <m:t>𝜔</m:t>
                        </m:r>
                      </m:e>
                      <m:sub>
                        <m:r>
                          <a:rPr lang="en-US" sz="1000"/>
                          <m:t>𝑠𝑤</m:t>
                        </m:r>
                      </m:sub>
                    </m:sSub>
                  </m:oMath>
                </a14:m>
                <a:endParaRPr lang="en-US" sz="1000" dirty="0"/>
              </a:p>
            </p:txBody>
          </p:sp>
        </mc:Choice>
        <mc:Fallback>
          <p:sp>
            <p:nvSpPr>
              <p:cNvPr id="94" name="Rectangle 93"/>
              <p:cNvSpPr>
                <a:spLocks noRot="1" noChangeAspect="1" noMove="1" noResize="1" noEditPoints="1" noAdjustHandles="1" noChangeArrowheads="1" noChangeShapeType="1" noTextEdit="1"/>
              </p:cNvSpPr>
              <p:nvPr/>
            </p:nvSpPr>
            <p:spPr>
              <a:xfrm>
                <a:off x="4417642" y="3439577"/>
                <a:ext cx="4310721" cy="577081"/>
              </a:xfrm>
              <a:prstGeom prst="rect">
                <a:avLst/>
              </a:prstGeom>
              <a:blipFill>
                <a:blip r:embed="rId10"/>
                <a:stretch>
                  <a:fillRect b="-4396"/>
                </a:stretch>
              </a:blipFill>
            </p:spPr>
            <p:txBody>
              <a:bodyPr/>
              <a:lstStyle/>
              <a:p>
                <a:r>
                  <a:rPr lang="fr-FR">
                    <a:noFill/>
                  </a:rPr>
                  <a:t> </a:t>
                </a:r>
              </a:p>
            </p:txBody>
          </p:sp>
        </mc:Fallback>
      </mc:AlternateContent>
      <p:sp>
        <p:nvSpPr>
          <p:cNvPr id="95" name="Flèche droite 94"/>
          <p:cNvSpPr/>
          <p:nvPr/>
        </p:nvSpPr>
        <p:spPr>
          <a:xfrm rot="5400000">
            <a:off x="1760858" y="3110315"/>
            <a:ext cx="622505" cy="384982"/>
          </a:xfrm>
          <a:prstGeom prst="rightArrow">
            <a:avLst>
              <a:gd name="adj1" fmla="val 50000"/>
              <a:gd name="adj2" fmla="val 58247"/>
            </a:avLst>
          </a:prstGeom>
          <a:solidFill>
            <a:srgbClr val="62EB05"/>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6" name="3 Marcador de número de diapositiva"/>
          <p:cNvSpPr>
            <a:spLocks noGrp="1"/>
          </p:cNvSpPr>
          <p:nvPr>
            <p:ph type="sldNum" sz="quarter" idx="11"/>
          </p:nvPr>
        </p:nvSpPr>
        <p:spPr>
          <a:xfrm>
            <a:off x="4763" y="4800600"/>
            <a:ext cx="582612" cy="274638"/>
          </a:xfrm>
        </p:spPr>
        <p:txBody>
          <a:bodyPr/>
          <a:lstStyle/>
          <a:p>
            <a:pPr>
              <a:defRPr/>
            </a:pPr>
            <a:r>
              <a:rPr lang="fr-FR" sz="1000" dirty="0"/>
              <a:t>9</a:t>
            </a:r>
          </a:p>
        </p:txBody>
      </p:sp>
      <p:pic>
        <p:nvPicPr>
          <p:cNvPr id="35" name="Image 34">
            <a:extLst>
              <a:ext uri="{FF2B5EF4-FFF2-40B4-BE49-F238E27FC236}">
                <a16:creationId xmlns:a16="http://schemas.microsoft.com/office/drawing/2014/main" id="{4EAE41C8-D6E7-4633-AC74-0FBBB8CB85F6}"/>
              </a:ext>
            </a:extLst>
          </p:cNvPr>
          <p:cNvPicPr>
            <a:picLocks noChangeAspect="1"/>
          </p:cNvPicPr>
          <p:nvPr/>
        </p:nvPicPr>
        <p:blipFill>
          <a:blip r:embed="rId11"/>
          <a:stretch>
            <a:fillRect/>
          </a:stretch>
        </p:blipFill>
        <p:spPr>
          <a:xfrm>
            <a:off x="8077662" y="4620"/>
            <a:ext cx="1051466" cy="535530"/>
          </a:xfrm>
          <a:prstGeom prst="rect">
            <a:avLst/>
          </a:prstGeom>
        </p:spPr>
      </p:pic>
      <p:pic>
        <p:nvPicPr>
          <p:cNvPr id="34" name="Image 33">
            <a:extLst>
              <a:ext uri="{FF2B5EF4-FFF2-40B4-BE49-F238E27FC236}">
                <a16:creationId xmlns:a16="http://schemas.microsoft.com/office/drawing/2014/main" id="{A11B0457-26A4-41CE-B760-45945C6763CC}"/>
              </a:ext>
            </a:extLst>
          </p:cNvPr>
          <p:cNvPicPr>
            <a:picLocks noChangeAspect="1"/>
          </p:cNvPicPr>
          <p:nvPr/>
        </p:nvPicPr>
        <p:blipFill rotWithShape="1">
          <a:blip r:embed="rId12"/>
          <a:srcRect b="51266"/>
          <a:stretch/>
        </p:blipFill>
        <p:spPr>
          <a:xfrm>
            <a:off x="4653956" y="2876451"/>
            <a:ext cx="1748619" cy="379365"/>
          </a:xfrm>
          <a:prstGeom prst="rect">
            <a:avLst/>
          </a:prstGeom>
        </p:spPr>
      </p:pic>
      <p:pic>
        <p:nvPicPr>
          <p:cNvPr id="36" name="Image 35">
            <a:extLst>
              <a:ext uri="{FF2B5EF4-FFF2-40B4-BE49-F238E27FC236}">
                <a16:creationId xmlns:a16="http://schemas.microsoft.com/office/drawing/2014/main" id="{02A9635C-D28B-418B-B2E2-BFE729268CCE}"/>
              </a:ext>
            </a:extLst>
          </p:cNvPr>
          <p:cNvPicPr>
            <a:picLocks noChangeAspect="1"/>
          </p:cNvPicPr>
          <p:nvPr/>
        </p:nvPicPr>
        <p:blipFill rotWithShape="1">
          <a:blip r:embed="rId12"/>
          <a:srcRect t="49108" b="-1711"/>
          <a:stretch/>
        </p:blipFill>
        <p:spPr>
          <a:xfrm>
            <a:off x="4697331" y="2265267"/>
            <a:ext cx="1774821" cy="415621"/>
          </a:xfrm>
          <a:prstGeom prst="rect">
            <a:avLst/>
          </a:prstGeom>
        </p:spPr>
      </p:pic>
      <p:pic>
        <p:nvPicPr>
          <p:cNvPr id="37" name="Image 36">
            <a:extLst>
              <a:ext uri="{FF2B5EF4-FFF2-40B4-BE49-F238E27FC236}">
                <a16:creationId xmlns:a16="http://schemas.microsoft.com/office/drawing/2014/main" id="{B8BC35F6-7927-44A1-8B5A-C0100894199D}"/>
              </a:ext>
            </a:extLst>
          </p:cNvPr>
          <p:cNvPicPr>
            <a:picLocks noChangeAspect="1"/>
          </p:cNvPicPr>
          <p:nvPr/>
        </p:nvPicPr>
        <p:blipFill>
          <a:blip r:embed="rId13"/>
          <a:stretch>
            <a:fillRect/>
          </a:stretch>
        </p:blipFill>
        <p:spPr>
          <a:xfrm>
            <a:off x="5543157" y="4185860"/>
            <a:ext cx="1857990" cy="380376"/>
          </a:xfrm>
          <a:prstGeom prst="rect">
            <a:avLst/>
          </a:prstGeom>
        </p:spPr>
      </p:pic>
      <p:pic>
        <p:nvPicPr>
          <p:cNvPr id="38" name="Image 37">
            <a:extLst>
              <a:ext uri="{FF2B5EF4-FFF2-40B4-BE49-F238E27FC236}">
                <a16:creationId xmlns:a16="http://schemas.microsoft.com/office/drawing/2014/main" id="{40ADD3B1-7EB7-4F1C-8FE0-0052A088C062}"/>
              </a:ext>
            </a:extLst>
          </p:cNvPr>
          <p:cNvPicPr>
            <a:picLocks noChangeAspect="1"/>
          </p:cNvPicPr>
          <p:nvPr/>
        </p:nvPicPr>
        <p:blipFill>
          <a:blip r:embed="rId14"/>
          <a:stretch>
            <a:fillRect/>
          </a:stretch>
        </p:blipFill>
        <p:spPr>
          <a:xfrm>
            <a:off x="4710817" y="1630166"/>
            <a:ext cx="1105970" cy="415620"/>
          </a:xfrm>
          <a:prstGeom prst="rect">
            <a:avLst/>
          </a:prstGeom>
        </p:spPr>
      </p:pic>
      <p:sp>
        <p:nvSpPr>
          <p:cNvPr id="5" name="Rectangle 4">
            <a:extLst>
              <a:ext uri="{FF2B5EF4-FFF2-40B4-BE49-F238E27FC236}">
                <a16:creationId xmlns:a16="http://schemas.microsoft.com/office/drawing/2014/main" id="{6DFF3DFD-86B7-4C31-A8F0-EF9E9EFF3BFD}"/>
              </a:ext>
            </a:extLst>
          </p:cNvPr>
          <p:cNvSpPr/>
          <p:nvPr/>
        </p:nvSpPr>
        <p:spPr>
          <a:xfrm>
            <a:off x="7127132" y="2943023"/>
            <a:ext cx="1748619" cy="488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45429B43-D346-47DB-B9A1-281597F9B41B}"/>
              </a:ext>
            </a:extLst>
          </p:cNvPr>
          <p:cNvSpPr/>
          <p:nvPr/>
        </p:nvSpPr>
        <p:spPr>
          <a:xfrm>
            <a:off x="7127133" y="3015929"/>
            <a:ext cx="1930126" cy="215444"/>
          </a:xfrm>
          <a:prstGeom prst="rect">
            <a:avLst/>
          </a:prstGeom>
        </p:spPr>
        <p:txBody>
          <a:bodyPr wrap="square">
            <a:spAutoFit/>
          </a:bodyPr>
          <a:lstStyle/>
          <a:p>
            <a:pPr algn="ctr"/>
            <a:r>
              <a:rPr lang="en-US" sz="800" i="1" dirty="0">
                <a:solidFill>
                  <a:srgbClr val="000000"/>
                </a:solidFill>
              </a:rPr>
              <a:t>Expected open-loop transfer function</a:t>
            </a:r>
          </a:p>
        </p:txBody>
      </p:sp>
    </p:spTree>
    <p:extLst>
      <p:ext uri="{BB962C8B-B14F-4D97-AF65-F5344CB8AC3E}">
        <p14:creationId xmlns:p14="http://schemas.microsoft.com/office/powerpoint/2010/main" val="2513718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19328" y="174692"/>
            <a:ext cx="8309035" cy="369332"/>
          </a:xfrm>
        </p:spPr>
        <p:txBody>
          <a:bodyPr/>
          <a:lstStyle/>
          <a:p>
            <a:pPr eaLnBrk="1" hangingPunct="1"/>
            <a:r>
              <a:rPr lang="fr-FR" altLang="es-ES" dirty="0"/>
              <a:t>3. DISCUSSIONS – ANALYSIS AND SIMULATION RESULTS</a:t>
            </a:r>
          </a:p>
        </p:txBody>
      </p:sp>
      <p:sp>
        <p:nvSpPr>
          <p:cNvPr id="15" name="Rectangle 14"/>
          <p:cNvSpPr/>
          <p:nvPr/>
        </p:nvSpPr>
        <p:spPr>
          <a:xfrm>
            <a:off x="346508" y="4706754"/>
            <a:ext cx="8797491" cy="436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6" name="3 Marcador de número de diapositiva"/>
          <p:cNvSpPr>
            <a:spLocks noGrp="1"/>
          </p:cNvSpPr>
          <p:nvPr>
            <p:ph type="sldNum" sz="quarter" idx="11"/>
          </p:nvPr>
        </p:nvSpPr>
        <p:spPr>
          <a:xfrm>
            <a:off x="4763" y="4800600"/>
            <a:ext cx="582612" cy="274638"/>
          </a:xfrm>
        </p:spPr>
        <p:txBody>
          <a:bodyPr/>
          <a:lstStyle/>
          <a:p>
            <a:pPr>
              <a:defRPr/>
            </a:pPr>
            <a:r>
              <a:rPr lang="fr-FR" sz="1000" dirty="0"/>
              <a:t>11</a:t>
            </a:r>
          </a:p>
        </p:txBody>
      </p:sp>
      <p:pic>
        <p:nvPicPr>
          <p:cNvPr id="13" name="Image 12"/>
          <p:cNvPicPr>
            <a:picLocks noChangeAspect="1"/>
          </p:cNvPicPr>
          <p:nvPr/>
        </p:nvPicPr>
        <p:blipFill>
          <a:blip r:embed="rId4"/>
          <a:stretch>
            <a:fillRect/>
          </a:stretch>
        </p:blipFill>
        <p:spPr>
          <a:xfrm>
            <a:off x="3845107" y="2975784"/>
            <a:ext cx="2928262" cy="2181888"/>
          </a:xfrm>
          <a:prstGeom prst="rect">
            <a:avLst/>
          </a:prstGeom>
        </p:spPr>
      </p:pic>
      <p:sp>
        <p:nvSpPr>
          <p:cNvPr id="11" name="Rectangle 10"/>
          <p:cNvSpPr/>
          <p:nvPr/>
        </p:nvSpPr>
        <p:spPr>
          <a:xfrm>
            <a:off x="-7495" y="553530"/>
            <a:ext cx="9106224" cy="365091"/>
          </a:xfrm>
          <a:prstGeom prst="rect">
            <a:avLst/>
          </a:prstGeom>
          <a:solidFill>
            <a:schemeClr val="tx1"/>
          </a:solidFill>
        </p:spPr>
        <p:txBody>
          <a:bodyPr wrap="square" lIns="108000" tIns="72000" rIns="108000">
            <a:spAutoFit/>
          </a:bodyPr>
          <a:lstStyle/>
          <a:p>
            <a:r>
              <a:rPr lang="en-US" sz="1600" b="1" dirty="0">
                <a:solidFill>
                  <a:schemeClr val="bg1"/>
                </a:solidFill>
                <a:effectLst>
                  <a:outerShdw blurRad="38100" dist="38100" dir="2700000" algn="tl">
                    <a:srgbClr val="000000">
                      <a:alpha val="43137"/>
                    </a:srgbClr>
                  </a:outerShdw>
                </a:effectLst>
              </a:rPr>
              <a:t># Simulation results (Frequency-domain) </a:t>
            </a:r>
          </a:p>
        </p:txBody>
      </p:sp>
      <p:sp>
        <p:nvSpPr>
          <p:cNvPr id="474" name="Rectangle 473"/>
          <p:cNvSpPr/>
          <p:nvPr/>
        </p:nvSpPr>
        <p:spPr>
          <a:xfrm rot="16200000">
            <a:off x="2645772" y="3877290"/>
            <a:ext cx="2120920" cy="211203"/>
          </a:xfrm>
          <a:prstGeom prst="rect">
            <a:avLst/>
          </a:prstGeom>
          <a:solidFill>
            <a:schemeClr val="tx1">
              <a:lumMod val="20000"/>
              <a:lumOff val="80000"/>
            </a:schemeClr>
          </a:solidFill>
        </p:spPr>
        <p:txBody>
          <a:bodyPr wrap="square" lIns="0" tIns="36000" rIns="0" bIns="36000">
            <a:spAutoFit/>
          </a:bodyPr>
          <a:lstStyle/>
          <a:p>
            <a:pPr algn="ctr"/>
            <a:r>
              <a:rPr lang="en-US" sz="900" b="1" dirty="0">
                <a:solidFill>
                  <a:srgbClr val="000000"/>
                </a:solidFill>
                <a:effectLst>
                  <a:outerShdw blurRad="38100" dist="38100" dir="2700000" algn="tl">
                    <a:srgbClr val="000000">
                      <a:alpha val="43137"/>
                    </a:srgbClr>
                  </a:outerShdw>
                </a:effectLst>
              </a:rPr>
              <a:t>Inner-loop</a:t>
            </a:r>
          </a:p>
        </p:txBody>
      </p:sp>
      <p:pic>
        <p:nvPicPr>
          <p:cNvPr id="478" name="Image 477"/>
          <p:cNvPicPr>
            <a:picLocks noChangeAspect="1"/>
          </p:cNvPicPr>
          <p:nvPr/>
        </p:nvPicPr>
        <p:blipFill rotWithShape="1">
          <a:blip r:embed="rId5"/>
          <a:srcRect l="3031" r="-1"/>
          <a:stretch/>
        </p:blipFill>
        <p:spPr>
          <a:xfrm>
            <a:off x="168660" y="1427552"/>
            <a:ext cx="2774828" cy="1206367"/>
          </a:xfrm>
          <a:prstGeom prst="rect">
            <a:avLst/>
          </a:prstGeom>
        </p:spPr>
      </p:pic>
      <p:sp>
        <p:nvSpPr>
          <p:cNvPr id="481" name="Rectangle à coins arrondis 480"/>
          <p:cNvSpPr/>
          <p:nvPr/>
        </p:nvSpPr>
        <p:spPr>
          <a:xfrm>
            <a:off x="79375" y="1322006"/>
            <a:ext cx="2864113" cy="1388699"/>
          </a:xfrm>
          <a:prstGeom prst="roundRect">
            <a:avLst>
              <a:gd name="adj" fmla="val 4845"/>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82" name="Object 42">
            <a:extLst>
              <a:ext uri="{FF2B5EF4-FFF2-40B4-BE49-F238E27FC236}">
                <a16:creationId xmlns:a16="http://schemas.microsoft.com/office/drawing/2014/main" id="{13CC6B6D-772F-4B31-8A8F-BADE798D0094}"/>
              </a:ext>
            </a:extLst>
          </p:cNvPr>
          <p:cNvGraphicFramePr>
            <a:graphicFrameLocks noChangeAspect="1"/>
          </p:cNvGraphicFramePr>
          <p:nvPr>
            <p:extLst>
              <p:ext uri="{D42A27DB-BD31-4B8C-83A1-F6EECF244321}">
                <p14:modId xmlns:p14="http://schemas.microsoft.com/office/powerpoint/2010/main" val="2479088473"/>
              </p:ext>
            </p:extLst>
          </p:nvPr>
        </p:nvGraphicFramePr>
        <p:xfrm>
          <a:off x="168660" y="2640378"/>
          <a:ext cx="301625" cy="149225"/>
        </p:xfrm>
        <a:graphic>
          <a:graphicData uri="http://schemas.openxmlformats.org/presentationml/2006/ole">
            <mc:AlternateContent xmlns:mc="http://schemas.openxmlformats.org/markup-compatibility/2006">
              <mc:Choice xmlns:v="urn:schemas-microsoft-com:vml" Requires="v">
                <p:oleObj spid="_x0000_s14621" name="Équation" r:id="rId6" imgW="368280" imgH="177480" progId="Equation.3">
                  <p:embed/>
                </p:oleObj>
              </mc:Choice>
              <mc:Fallback>
                <p:oleObj name="Équation" r:id="rId6" imgW="368280" imgH="177480" progId="Equation.3">
                  <p:embed/>
                  <p:pic>
                    <p:nvPicPr>
                      <p:cNvPr id="52" name="Object 42">
                        <a:extLst>
                          <a:ext uri="{FF2B5EF4-FFF2-40B4-BE49-F238E27FC236}">
                            <a16:creationId xmlns:a16="http://schemas.microsoft.com/office/drawing/2014/main" id="{13CC6B6D-772F-4B31-8A8F-BADE798D0094}"/>
                          </a:ext>
                        </a:extLst>
                      </p:cNvPr>
                      <p:cNvPicPr>
                        <a:picLocks noChangeAspect="1" noChangeArrowheads="1"/>
                      </p:cNvPicPr>
                      <p:nvPr/>
                    </p:nvPicPr>
                    <p:blipFill>
                      <a:blip r:embed="rId7"/>
                      <a:srcRect/>
                      <a:stretch>
                        <a:fillRect/>
                      </a:stretch>
                    </p:blipFill>
                    <p:spPr bwMode="auto">
                      <a:xfrm>
                        <a:off x="168660" y="2640378"/>
                        <a:ext cx="301625" cy="149225"/>
                      </a:xfrm>
                      <a:prstGeom prst="rect">
                        <a:avLst/>
                      </a:prstGeom>
                      <a:solidFill>
                        <a:schemeClr val="bg1"/>
                      </a:solidFill>
                      <a:ln w="12700">
                        <a:solidFill>
                          <a:srgbClr val="C00000"/>
                        </a:solidFill>
                        <a:prstDash val="dash"/>
                      </a:ln>
                    </p:spPr>
                  </p:pic>
                </p:oleObj>
              </mc:Fallback>
            </mc:AlternateContent>
          </a:graphicData>
        </a:graphic>
      </p:graphicFrame>
      <p:sp>
        <p:nvSpPr>
          <p:cNvPr id="475" name="Rectangle 474"/>
          <p:cNvSpPr/>
          <p:nvPr/>
        </p:nvSpPr>
        <p:spPr>
          <a:xfrm>
            <a:off x="79375" y="956873"/>
            <a:ext cx="9019353" cy="230832"/>
          </a:xfrm>
          <a:prstGeom prst="rect">
            <a:avLst/>
          </a:prstGeom>
          <a:solidFill>
            <a:schemeClr val="tx1">
              <a:lumMod val="20000"/>
              <a:lumOff val="80000"/>
            </a:schemeClr>
          </a:solidFill>
        </p:spPr>
        <p:txBody>
          <a:bodyPr wrap="square">
            <a:spAutoFit/>
          </a:bodyPr>
          <a:lstStyle/>
          <a:p>
            <a:pPr marL="171450" indent="-171450">
              <a:buFont typeface="Wingdings" panose="05000000000000000000" pitchFamily="2" charset="2"/>
              <a:buChar char="q"/>
            </a:pPr>
            <a:r>
              <a:rPr lang="en-US" sz="900" dirty="0"/>
              <a:t>Impact of </a:t>
            </a:r>
            <a:r>
              <a:rPr lang="en-US" sz="900" i="1" dirty="0"/>
              <a:t>N</a:t>
            </a:r>
            <a:r>
              <a:rPr lang="en-US" sz="900" dirty="0"/>
              <a:t> in the current loop (Inner loop)</a:t>
            </a:r>
          </a:p>
        </p:txBody>
      </p:sp>
      <mc:AlternateContent xmlns:mc="http://schemas.openxmlformats.org/markup-compatibility/2006" xmlns:a14="http://schemas.microsoft.com/office/drawing/2010/main">
        <mc:Choice Requires="a14">
          <p:sp>
            <p:nvSpPr>
              <p:cNvPr id="508" name="ZoneTexte 507">
                <a:extLst>
                  <a:ext uri="{FF2B5EF4-FFF2-40B4-BE49-F238E27FC236}">
                    <a16:creationId xmlns:a16="http://schemas.microsoft.com/office/drawing/2014/main" id="{3FF0DD71-5B7B-40AC-AEA5-7EE37DCB8D79}"/>
                  </a:ext>
                </a:extLst>
              </p:cNvPr>
              <p:cNvSpPr txBox="1"/>
              <p:nvPr/>
            </p:nvSpPr>
            <p:spPr>
              <a:xfrm>
                <a:off x="6893714" y="3216726"/>
                <a:ext cx="2205015" cy="1846659"/>
              </a:xfrm>
              <a:prstGeom prst="rect">
                <a:avLst/>
              </a:prstGeom>
              <a:noFill/>
            </p:spPr>
            <p:txBody>
              <a:bodyPr wrap="square" lIns="0" tIns="0" rIns="0" bIns="0" rtlCol="0">
                <a:spAutoFit/>
              </a:bodyPr>
              <a:lstStyle/>
              <a:p>
                <a:r>
                  <a:rPr lang="en-US" sz="1000" dirty="0">
                    <a:latin typeface="Times New Roman" panose="02020603050405020304" pitchFamily="18" charset="0"/>
                    <a:cs typeface="Times New Roman" panose="02020603050405020304" pitchFamily="18" charset="0"/>
                  </a:rPr>
                  <a:t>Note: </a:t>
                </a:r>
              </a:p>
              <a:p>
                <a:pPr marL="171450" indent="-171450">
                  <a:buFont typeface="Wingdings" panose="05000000000000000000" pitchFamily="2" charset="2"/>
                  <a:buChar char="q"/>
                </a:pPr>
                <a:r>
                  <a:rPr lang="en-US" sz="1000" dirty="0">
                    <a:latin typeface="Times New Roman" panose="02020603050405020304" pitchFamily="18" charset="0"/>
                    <a:cs typeface="Times New Roman" panose="02020603050405020304" pitchFamily="18" charset="0"/>
                  </a:rPr>
                  <a:t>There is no change in current loop bandwidth </a:t>
                </a:r>
              </a:p>
              <a:p>
                <a:endParaRPr lang="en-US" sz="1000" dirty="0">
                  <a:latin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q"/>
                </a:pPr>
                <a14:m>
                  <m:oMath xmlns:m="http://schemas.openxmlformats.org/officeDocument/2006/math">
                    <m:sSubSup>
                      <m:sSubSupPr>
                        <m:ctrlPr>
                          <a:rPr lang="en-US" sz="1000" i="1" dirty="0">
                            <a:latin typeface="Cambria Math" panose="02040503050406030204" pitchFamily="18" charset="0"/>
                            <a:cs typeface="Times New Roman" panose="02020603050405020304" pitchFamily="18" charset="0"/>
                          </a:rPr>
                        </m:ctrlPr>
                      </m:sSubSupPr>
                      <m:e>
                        <m:r>
                          <a:rPr lang="en-US" sz="1000" i="1" dirty="0">
                            <a:latin typeface="Cambria Math" panose="02040503050406030204" pitchFamily="18" charset="0"/>
                            <a:cs typeface="Times New Roman" panose="02020603050405020304" pitchFamily="18" charset="0"/>
                          </a:rPr>
                          <m:t>𝑓</m:t>
                        </m:r>
                      </m:e>
                      <m:sub>
                        <m:r>
                          <a:rPr lang="en-US" sz="1000" i="1" dirty="0">
                            <a:latin typeface="Cambria Math" panose="02040503050406030204" pitchFamily="18" charset="0"/>
                            <a:cs typeface="Times New Roman" panose="02020603050405020304" pitchFamily="18" charset="0"/>
                          </a:rPr>
                          <m:t>𝑛</m:t>
                        </m:r>
                      </m:sub>
                      <m:sup>
                        <m:r>
                          <a:rPr lang="en-US" sz="1000" i="1" dirty="0">
                            <a:latin typeface="Cambria Math" panose="02040503050406030204" pitchFamily="18" charset="0"/>
                            <a:cs typeface="Times New Roman" panose="02020603050405020304" pitchFamily="18" charset="0"/>
                          </a:rPr>
                          <m:t>𝑁</m:t>
                        </m:r>
                      </m:sup>
                    </m:sSubSup>
                  </m:oMath>
                </a14:m>
                <a:r>
                  <a:rPr lang="en-US" sz="1000" dirty="0">
                    <a:latin typeface="Times New Roman" panose="02020603050405020304" pitchFamily="18" charset="0"/>
                    <a:cs typeface="Times New Roman" panose="02020603050405020304" pitchFamily="18" charset="0"/>
                  </a:rPr>
                  <a:t> variation is lower than </a:t>
                </a:r>
                <a14:m>
                  <m:oMath xmlns:m="http://schemas.openxmlformats.org/officeDocument/2006/math">
                    <m:sSub>
                      <m:sSubPr>
                        <m:ctrlPr>
                          <a:rPr lang="en-US" sz="1000" i="1">
                            <a:latin typeface="Cambria Math" panose="02040503050406030204" pitchFamily="18" charset="0"/>
                            <a:cs typeface="Times New Roman" panose="02020603050405020304" pitchFamily="18" charset="0"/>
                          </a:rPr>
                        </m:ctrlPr>
                      </m:sSubPr>
                      <m:e>
                        <m:r>
                          <a:rPr lang="en-US" sz="1000" i="1">
                            <a:latin typeface="Cambria Math" panose="02040503050406030204" pitchFamily="18" charset="0"/>
                            <a:cs typeface="Times New Roman" panose="02020603050405020304" pitchFamily="18" charset="0"/>
                          </a:rPr>
                          <m:t>𝑓</m:t>
                        </m:r>
                      </m:e>
                      <m:sub>
                        <m:r>
                          <a:rPr lang="en-US" sz="1000" i="1">
                            <a:latin typeface="Cambria Math" panose="02040503050406030204" pitchFamily="18" charset="0"/>
                            <a:ea typeface="Cambria Math" panose="02040503050406030204" pitchFamily="18" charset="0"/>
                            <a:cs typeface="Times New Roman" panose="02020603050405020304" pitchFamily="18" charset="0"/>
                          </a:rPr>
                          <m:t>𝜏</m:t>
                        </m:r>
                      </m:sub>
                    </m:sSub>
                  </m:oMath>
                </a14:m>
                <a:r>
                  <a:rPr lang="en-US" sz="1000" dirty="0">
                    <a:latin typeface="Times New Roman" panose="02020603050405020304" pitchFamily="18" charset="0"/>
                    <a:cs typeface="Times New Roman" panose="02020603050405020304" pitchFamily="18" charset="0"/>
                  </a:rPr>
                  <a:t> with N variation</a:t>
                </a:r>
              </a:p>
              <a:p>
                <a:endParaRPr lang="en-US" sz="1000" dirty="0">
                  <a:latin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q"/>
                </a:pPr>
                <a14:m>
                  <m:oMath xmlns:m="http://schemas.openxmlformats.org/officeDocument/2006/math">
                    <m:sSubSup>
                      <m:sSubSupPr>
                        <m:ctrlPr>
                          <a:rPr lang="en-US" sz="1000" i="1" dirty="0">
                            <a:latin typeface="Cambria Math" panose="02040503050406030204" pitchFamily="18" charset="0"/>
                            <a:cs typeface="Times New Roman" panose="02020603050405020304" pitchFamily="18" charset="0"/>
                          </a:rPr>
                        </m:ctrlPr>
                      </m:sSubSupPr>
                      <m:e>
                        <m:r>
                          <a:rPr lang="en-US" sz="1000" i="1" dirty="0">
                            <a:latin typeface="Cambria Math" panose="02040503050406030204" pitchFamily="18" charset="0"/>
                            <a:cs typeface="Times New Roman" panose="02020603050405020304" pitchFamily="18" charset="0"/>
                          </a:rPr>
                          <m:t>𝑓</m:t>
                        </m:r>
                      </m:e>
                      <m:sub>
                        <m:r>
                          <a:rPr lang="en-US" sz="1000" i="1" dirty="0">
                            <a:latin typeface="Cambria Math" panose="02040503050406030204" pitchFamily="18" charset="0"/>
                            <a:cs typeface="Times New Roman" panose="02020603050405020304" pitchFamily="18" charset="0"/>
                          </a:rPr>
                          <m:t>𝑛</m:t>
                        </m:r>
                      </m:sub>
                      <m:sup>
                        <m:r>
                          <a:rPr lang="en-US" sz="1000" i="1" dirty="0">
                            <a:latin typeface="Cambria Math" panose="02040503050406030204" pitchFamily="18" charset="0"/>
                            <a:cs typeface="Times New Roman" panose="02020603050405020304" pitchFamily="18" charset="0"/>
                          </a:rPr>
                          <m:t>𝑁</m:t>
                        </m:r>
                      </m:sup>
                    </m:sSubSup>
                  </m:oMath>
                </a14:m>
                <a:r>
                  <a:rPr lang="en-US" sz="1000" dirty="0">
                    <a:latin typeface="Times New Roman" panose="02020603050405020304" pitchFamily="18" charset="0"/>
                    <a:cs typeface="Times New Roman" panose="02020603050405020304" pitchFamily="18" charset="0"/>
                  </a:rPr>
                  <a:t> and </a:t>
                </a:r>
                <a14:m>
                  <m:oMath xmlns:m="http://schemas.openxmlformats.org/officeDocument/2006/math">
                    <m:sSub>
                      <m:sSubPr>
                        <m:ctrlPr>
                          <a:rPr lang="en-US" sz="1000" i="1">
                            <a:latin typeface="Cambria Math" panose="02040503050406030204" pitchFamily="18" charset="0"/>
                            <a:cs typeface="Times New Roman" panose="02020603050405020304" pitchFamily="18" charset="0"/>
                          </a:rPr>
                        </m:ctrlPr>
                      </m:sSubPr>
                      <m:e>
                        <m:r>
                          <a:rPr lang="en-US" sz="1000" i="1">
                            <a:latin typeface="Cambria Math" panose="02040503050406030204" pitchFamily="18" charset="0"/>
                            <a:cs typeface="Times New Roman" panose="02020603050405020304" pitchFamily="18" charset="0"/>
                          </a:rPr>
                          <m:t>𝑓</m:t>
                        </m:r>
                      </m:e>
                      <m:sub>
                        <m:r>
                          <a:rPr lang="en-US" sz="1000" i="1">
                            <a:latin typeface="Cambria Math" panose="02040503050406030204" pitchFamily="18" charset="0"/>
                            <a:ea typeface="Cambria Math" panose="02040503050406030204" pitchFamily="18" charset="0"/>
                            <a:cs typeface="Times New Roman" panose="02020603050405020304" pitchFamily="18" charset="0"/>
                          </a:rPr>
                          <m:t>𝜏</m:t>
                        </m:r>
                      </m:sub>
                    </m:sSub>
                  </m:oMath>
                </a14:m>
                <a:r>
                  <a:rPr lang="en-US" sz="1000" dirty="0">
                    <a:latin typeface="Times New Roman" panose="02020603050405020304" pitchFamily="18" charset="0"/>
                    <a:cs typeface="Times New Roman" panose="02020603050405020304" pitchFamily="18" charset="0"/>
                  </a:rPr>
                  <a:t> change as long as </a:t>
                </a:r>
                <a14:m>
                  <m:oMath xmlns:m="http://schemas.openxmlformats.org/officeDocument/2006/math">
                    <m:r>
                      <a:rPr lang="en-US" sz="1000" i="1" dirty="0">
                        <a:latin typeface="Cambria Math" panose="02040503050406030204" pitchFamily="18" charset="0"/>
                        <a:cs typeface="Times New Roman" panose="02020603050405020304" pitchFamily="18" charset="0"/>
                      </a:rPr>
                      <m:t>𝑁</m:t>
                    </m:r>
                  </m:oMath>
                </a14:m>
                <a:r>
                  <a:rPr lang="en-US" sz="1000" dirty="0">
                    <a:latin typeface="Times New Roman" panose="02020603050405020304" pitchFamily="18" charset="0"/>
                    <a:cs typeface="Times New Roman" panose="02020603050405020304" pitchFamily="18" charset="0"/>
                  </a:rPr>
                  <a:t> and </a:t>
                </a:r>
                <a14:m>
                  <m:oMath xmlns:m="http://schemas.openxmlformats.org/officeDocument/2006/math">
                    <m:sSub>
                      <m:sSubPr>
                        <m:ctrlPr>
                          <a:rPr lang="en-US" sz="1000" i="1" dirty="0">
                            <a:latin typeface="Cambria Math" panose="02040503050406030204" pitchFamily="18" charset="0"/>
                            <a:cs typeface="Times New Roman" panose="02020603050405020304" pitchFamily="18" charset="0"/>
                          </a:rPr>
                        </m:ctrlPr>
                      </m:sSubPr>
                      <m:e>
                        <m:r>
                          <a:rPr lang="en-US" sz="1000" i="1" dirty="0">
                            <a:latin typeface="Cambria Math" panose="02040503050406030204" pitchFamily="18" charset="0"/>
                            <a:cs typeface="Times New Roman" panose="02020603050405020304" pitchFamily="18" charset="0"/>
                          </a:rPr>
                          <m:t>𝐶</m:t>
                        </m:r>
                      </m:e>
                      <m:sub>
                        <m:r>
                          <a:rPr lang="en-US" sz="1000" i="1" dirty="0">
                            <a:latin typeface="Cambria Math" panose="02040503050406030204" pitchFamily="18" charset="0"/>
                            <a:cs typeface="Times New Roman" panose="02020603050405020304" pitchFamily="18" charset="0"/>
                          </a:rPr>
                          <m:t>𝑜𝑢𝑡</m:t>
                        </m:r>
                      </m:sub>
                    </m:sSub>
                  </m:oMath>
                </a14:m>
                <a:r>
                  <a:rPr lang="en-US" sz="1000" dirty="0">
                    <a:latin typeface="Times New Roman" panose="02020603050405020304" pitchFamily="18" charset="0"/>
                    <a:cs typeface="Times New Roman" panose="02020603050405020304" pitchFamily="18" charset="0"/>
                  </a:rPr>
                  <a:t> changes</a:t>
                </a:r>
              </a:p>
              <a:p>
                <a:pPr marL="171450" indent="-171450">
                  <a:buFont typeface="Wingdings" panose="05000000000000000000" pitchFamily="2" charset="2"/>
                  <a:buChar char="q"/>
                </a:pPr>
                <a:endParaRPr lang="en-US" sz="1000" dirty="0">
                  <a:latin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q"/>
                </a:pPr>
                <a:r>
                  <a:rPr lang="en-US" sz="1000" dirty="0">
                    <a:latin typeface="Times New Roman" panose="02020603050405020304" pitchFamily="18" charset="0"/>
                    <a:cs typeface="Times New Roman" panose="02020603050405020304" pitchFamily="18" charset="0"/>
                  </a:rPr>
                  <a:t>Open-loop Unconditionally stable </a:t>
                </a:r>
                <a:endParaRPr lang="en-US" sz="1000" dirty="0"/>
              </a:p>
              <a:p>
                <a:endParaRPr lang="en-US" sz="1000" dirty="0"/>
              </a:p>
            </p:txBody>
          </p:sp>
        </mc:Choice>
        <mc:Fallback xmlns="">
          <p:sp>
            <p:nvSpPr>
              <p:cNvPr id="508" name="ZoneTexte 507">
                <a:extLst>
                  <a:ext uri="{FF2B5EF4-FFF2-40B4-BE49-F238E27FC236}">
                    <a16:creationId xmlns:a16="http://schemas.microsoft.com/office/drawing/2014/main" id="{3FF0DD71-5B7B-40AC-AEA5-7EE37DCB8D79}"/>
                  </a:ext>
                </a:extLst>
              </p:cNvPr>
              <p:cNvSpPr txBox="1">
                <a:spLocks noRot="1" noChangeAspect="1" noMove="1" noResize="1" noEditPoints="1" noAdjustHandles="1" noChangeArrowheads="1" noChangeShapeType="1" noTextEdit="1"/>
              </p:cNvSpPr>
              <p:nvPr/>
            </p:nvSpPr>
            <p:spPr>
              <a:xfrm>
                <a:off x="6893714" y="3216726"/>
                <a:ext cx="2205015" cy="1846659"/>
              </a:xfrm>
              <a:prstGeom prst="rect">
                <a:avLst/>
              </a:prstGeom>
              <a:blipFill>
                <a:blip r:embed="rId9"/>
                <a:stretch>
                  <a:fillRect l="-3591" t="-2310"/>
                </a:stretch>
              </a:blipFill>
            </p:spPr>
            <p:txBody>
              <a:bodyPr/>
              <a:lstStyle/>
              <a:p>
                <a:r>
                  <a:rPr lang="en-US">
                    <a:noFill/>
                  </a:rPr>
                  <a:t> </a:t>
                </a:r>
              </a:p>
            </p:txBody>
          </p:sp>
        </mc:Fallback>
      </mc:AlternateContent>
      <p:graphicFrame>
        <p:nvGraphicFramePr>
          <p:cNvPr id="515" name="Object 42">
            <a:extLst>
              <a:ext uri="{FF2B5EF4-FFF2-40B4-BE49-F238E27FC236}">
                <a16:creationId xmlns:a16="http://schemas.microsoft.com/office/drawing/2014/main" id="{13CC6B6D-772F-4B31-8A8F-BADE798D0094}"/>
              </a:ext>
            </a:extLst>
          </p:cNvPr>
          <p:cNvGraphicFramePr>
            <a:graphicFrameLocks noChangeAspect="1"/>
          </p:cNvGraphicFramePr>
          <p:nvPr>
            <p:extLst>
              <p:ext uri="{D42A27DB-BD31-4B8C-83A1-F6EECF244321}">
                <p14:modId xmlns:p14="http://schemas.microsoft.com/office/powerpoint/2010/main" val="3922512985"/>
              </p:ext>
            </p:extLst>
          </p:nvPr>
        </p:nvGraphicFramePr>
        <p:xfrm>
          <a:off x="5984791" y="2802660"/>
          <a:ext cx="333375" cy="149225"/>
        </p:xfrm>
        <a:graphic>
          <a:graphicData uri="http://schemas.openxmlformats.org/presentationml/2006/ole">
            <mc:AlternateContent xmlns:mc="http://schemas.openxmlformats.org/markup-compatibility/2006">
              <mc:Choice xmlns:v="urn:schemas-microsoft-com:vml" Requires="v">
                <p:oleObj spid="_x0000_s14622" name="Équation" r:id="rId10" imgW="406080" imgH="177480" progId="Equation.3">
                  <p:embed/>
                </p:oleObj>
              </mc:Choice>
              <mc:Fallback>
                <p:oleObj name="Équation" r:id="rId10" imgW="406080" imgH="177480" progId="Equation.3">
                  <p:embed/>
                  <p:pic>
                    <p:nvPicPr>
                      <p:cNvPr id="27" name="Object 42">
                        <a:extLst>
                          <a:ext uri="{FF2B5EF4-FFF2-40B4-BE49-F238E27FC236}">
                            <a16:creationId xmlns:a16="http://schemas.microsoft.com/office/drawing/2014/main" id="{13CC6B6D-772F-4B31-8A8F-BADE798D0094}"/>
                          </a:ext>
                        </a:extLst>
                      </p:cNvPr>
                      <p:cNvPicPr>
                        <a:picLocks noChangeAspect="1" noChangeArrowheads="1"/>
                      </p:cNvPicPr>
                      <p:nvPr/>
                    </p:nvPicPr>
                    <p:blipFill>
                      <a:blip r:embed="rId11"/>
                      <a:srcRect/>
                      <a:stretch>
                        <a:fillRect/>
                      </a:stretch>
                    </p:blipFill>
                    <p:spPr bwMode="auto">
                      <a:xfrm>
                        <a:off x="5984791" y="2802660"/>
                        <a:ext cx="333375" cy="149225"/>
                      </a:xfrm>
                      <a:prstGeom prst="rect">
                        <a:avLst/>
                      </a:prstGeom>
                      <a:solidFill>
                        <a:schemeClr val="bg1"/>
                      </a:solidFill>
                      <a:ln w="12700">
                        <a:solidFill>
                          <a:srgbClr val="00B050"/>
                        </a:solidFill>
                      </a:ln>
                    </p:spPr>
                  </p:pic>
                </p:oleObj>
              </mc:Fallback>
            </mc:AlternateContent>
          </a:graphicData>
        </a:graphic>
      </p:graphicFrame>
      <p:cxnSp>
        <p:nvCxnSpPr>
          <p:cNvPr id="517" name="Connecteur droit avec flèche 516"/>
          <p:cNvCxnSpPr/>
          <p:nvPr/>
        </p:nvCxnSpPr>
        <p:spPr>
          <a:xfrm flipH="1">
            <a:off x="5495198" y="2962752"/>
            <a:ext cx="167856" cy="169740"/>
          </a:xfrm>
          <a:prstGeom prst="straightConnector1">
            <a:avLst/>
          </a:prstGeom>
          <a:ln>
            <a:solidFill>
              <a:srgbClr val="00B050"/>
            </a:solidFill>
            <a:tailEnd type="triangle"/>
          </a:ln>
        </p:spPr>
        <p:style>
          <a:lnRef idx="1">
            <a:schemeClr val="accent3"/>
          </a:lnRef>
          <a:fillRef idx="0">
            <a:schemeClr val="accent3"/>
          </a:fillRef>
          <a:effectRef idx="0">
            <a:schemeClr val="accent3"/>
          </a:effectRef>
          <a:fontRef idx="minor">
            <a:schemeClr val="tx1"/>
          </a:fontRef>
        </p:style>
      </p:cxnSp>
      <p:cxnSp>
        <p:nvCxnSpPr>
          <p:cNvPr id="519" name="Connecteur droit avec flèche 518"/>
          <p:cNvCxnSpPr>
            <a:stCxn id="524" idx="1"/>
          </p:cNvCxnSpPr>
          <p:nvPr/>
        </p:nvCxnSpPr>
        <p:spPr>
          <a:xfrm flipH="1">
            <a:off x="6259094" y="3215655"/>
            <a:ext cx="92095" cy="126841"/>
          </a:xfrm>
          <a:prstGeom prst="straightConnector1">
            <a:avLst/>
          </a:prstGeom>
          <a:ln>
            <a:solidFill>
              <a:srgbClr val="FFC000"/>
            </a:solidFill>
            <a:tailEnd type="none"/>
          </a:ln>
        </p:spPr>
        <p:style>
          <a:lnRef idx="1">
            <a:schemeClr val="accent3"/>
          </a:lnRef>
          <a:fillRef idx="0">
            <a:schemeClr val="accent3"/>
          </a:fillRef>
          <a:effectRef idx="0">
            <a:schemeClr val="accent3"/>
          </a:effectRef>
          <a:fontRef idx="minor">
            <a:schemeClr val="tx1"/>
          </a:fontRef>
        </p:style>
      </p:cxnSp>
      <p:cxnSp>
        <p:nvCxnSpPr>
          <p:cNvPr id="520" name="Connecteur droit avec flèche 519"/>
          <p:cNvCxnSpPr/>
          <p:nvPr/>
        </p:nvCxnSpPr>
        <p:spPr>
          <a:xfrm flipH="1" flipV="1">
            <a:off x="5403168" y="3200654"/>
            <a:ext cx="36497" cy="226125"/>
          </a:xfrm>
          <a:prstGeom prst="straightConnector1">
            <a:avLst/>
          </a:prstGeom>
          <a:ln>
            <a:solidFill>
              <a:srgbClr val="FFC000"/>
            </a:solidFill>
            <a:tailEnd type="none"/>
          </a:ln>
        </p:spPr>
        <p:style>
          <a:lnRef idx="1">
            <a:schemeClr val="accent3"/>
          </a:lnRef>
          <a:fillRef idx="0">
            <a:schemeClr val="accent3"/>
          </a:fillRef>
          <a:effectRef idx="0">
            <a:schemeClr val="accent3"/>
          </a:effectRef>
          <a:fontRef idx="minor">
            <a:schemeClr val="tx1"/>
          </a:fontRef>
        </p:style>
      </p:cxnSp>
      <p:cxnSp>
        <p:nvCxnSpPr>
          <p:cNvPr id="521" name="Connecteur droit avec flèche 520"/>
          <p:cNvCxnSpPr>
            <a:stCxn id="523" idx="0"/>
          </p:cNvCxnSpPr>
          <p:nvPr/>
        </p:nvCxnSpPr>
        <p:spPr>
          <a:xfrm flipH="1" flipV="1">
            <a:off x="5534609" y="3249099"/>
            <a:ext cx="90603" cy="210349"/>
          </a:xfrm>
          <a:prstGeom prst="straightConnector1">
            <a:avLst/>
          </a:prstGeom>
          <a:ln>
            <a:solidFill>
              <a:srgbClr val="FFC000"/>
            </a:solidFill>
            <a:tailEnd type="none"/>
          </a:ln>
        </p:spPr>
        <p:style>
          <a:lnRef idx="1">
            <a:schemeClr val="accent3"/>
          </a:lnRef>
          <a:fillRef idx="0">
            <a:schemeClr val="accent3"/>
          </a:fillRef>
          <a:effectRef idx="0">
            <a:schemeClr val="accent3"/>
          </a:effectRef>
          <a:fontRef idx="minor">
            <a:schemeClr val="tx1"/>
          </a:fontRef>
        </p:style>
      </p:cxnSp>
      <p:graphicFrame>
        <p:nvGraphicFramePr>
          <p:cNvPr id="522" name="Object 42">
            <a:extLst>
              <a:ext uri="{FF2B5EF4-FFF2-40B4-BE49-F238E27FC236}">
                <a16:creationId xmlns:a16="http://schemas.microsoft.com/office/drawing/2014/main" id="{13CC6B6D-772F-4B31-8A8F-BADE798D0094}"/>
              </a:ext>
            </a:extLst>
          </p:cNvPr>
          <p:cNvGraphicFramePr>
            <a:graphicFrameLocks noChangeAspect="1"/>
          </p:cNvGraphicFramePr>
          <p:nvPr>
            <p:extLst>
              <p:ext uri="{D42A27DB-BD31-4B8C-83A1-F6EECF244321}">
                <p14:modId xmlns:p14="http://schemas.microsoft.com/office/powerpoint/2010/main" val="3487552740"/>
              </p:ext>
            </p:extLst>
          </p:nvPr>
        </p:nvGraphicFramePr>
        <p:xfrm>
          <a:off x="5233227" y="3426779"/>
          <a:ext cx="228600" cy="198438"/>
        </p:xfrm>
        <a:graphic>
          <a:graphicData uri="http://schemas.openxmlformats.org/presentationml/2006/ole">
            <mc:AlternateContent xmlns:mc="http://schemas.openxmlformats.org/markup-compatibility/2006">
              <mc:Choice xmlns:v="urn:schemas-microsoft-com:vml" Requires="v">
                <p:oleObj spid="_x0000_s14623" name="Équation" r:id="rId12" imgW="279360" imgH="241200" progId="Equation.3">
                  <p:embed/>
                </p:oleObj>
              </mc:Choice>
              <mc:Fallback>
                <p:oleObj name="Équation" r:id="rId12" imgW="279360" imgH="241200" progId="Equation.3">
                  <p:embed/>
                  <p:pic>
                    <p:nvPicPr>
                      <p:cNvPr id="70" name="Object 42">
                        <a:extLst>
                          <a:ext uri="{FF2B5EF4-FFF2-40B4-BE49-F238E27FC236}">
                            <a16:creationId xmlns:a16="http://schemas.microsoft.com/office/drawing/2014/main" id="{13CC6B6D-772F-4B31-8A8F-BADE798D0094}"/>
                          </a:ext>
                        </a:extLst>
                      </p:cNvPr>
                      <p:cNvPicPr>
                        <a:picLocks noChangeAspect="1" noChangeArrowheads="1"/>
                      </p:cNvPicPr>
                      <p:nvPr/>
                    </p:nvPicPr>
                    <p:blipFill>
                      <a:blip r:embed="rId13"/>
                      <a:srcRect/>
                      <a:stretch>
                        <a:fillRect/>
                      </a:stretch>
                    </p:blipFill>
                    <p:spPr bwMode="auto">
                      <a:xfrm>
                        <a:off x="5233227" y="3426779"/>
                        <a:ext cx="228600" cy="198438"/>
                      </a:xfrm>
                      <a:prstGeom prst="rect">
                        <a:avLst/>
                      </a:prstGeom>
                      <a:solidFill>
                        <a:srgbClr val="FFC000"/>
                      </a:solidFill>
                      <a:ln w="28575">
                        <a:noFill/>
                      </a:ln>
                    </p:spPr>
                  </p:pic>
                </p:oleObj>
              </mc:Fallback>
            </mc:AlternateContent>
          </a:graphicData>
        </a:graphic>
      </p:graphicFrame>
      <p:graphicFrame>
        <p:nvGraphicFramePr>
          <p:cNvPr id="523" name="Object 42">
            <a:extLst>
              <a:ext uri="{FF2B5EF4-FFF2-40B4-BE49-F238E27FC236}">
                <a16:creationId xmlns:a16="http://schemas.microsoft.com/office/drawing/2014/main" id="{13CC6B6D-772F-4B31-8A8F-BADE798D0094}"/>
              </a:ext>
            </a:extLst>
          </p:cNvPr>
          <p:cNvGraphicFramePr>
            <a:graphicFrameLocks noChangeAspect="1"/>
          </p:cNvGraphicFramePr>
          <p:nvPr>
            <p:extLst>
              <p:ext uri="{D42A27DB-BD31-4B8C-83A1-F6EECF244321}">
                <p14:modId xmlns:p14="http://schemas.microsoft.com/office/powerpoint/2010/main" val="1963597233"/>
              </p:ext>
            </p:extLst>
          </p:nvPr>
        </p:nvGraphicFramePr>
        <p:xfrm>
          <a:off x="5515675" y="3459448"/>
          <a:ext cx="219075" cy="198438"/>
        </p:xfrm>
        <a:graphic>
          <a:graphicData uri="http://schemas.openxmlformats.org/presentationml/2006/ole">
            <mc:AlternateContent xmlns:mc="http://schemas.openxmlformats.org/markup-compatibility/2006">
              <mc:Choice xmlns:v="urn:schemas-microsoft-com:vml" Requires="v">
                <p:oleObj spid="_x0000_s14624" name="Équation" r:id="rId14" imgW="266400" imgH="241200" progId="Equation.3">
                  <p:embed/>
                </p:oleObj>
              </mc:Choice>
              <mc:Fallback>
                <p:oleObj name="Équation" r:id="rId14" imgW="266400" imgH="241200" progId="Equation.3">
                  <p:embed/>
                  <p:pic>
                    <p:nvPicPr>
                      <p:cNvPr id="75" name="Object 42">
                        <a:extLst>
                          <a:ext uri="{FF2B5EF4-FFF2-40B4-BE49-F238E27FC236}">
                            <a16:creationId xmlns:a16="http://schemas.microsoft.com/office/drawing/2014/main" id="{13CC6B6D-772F-4B31-8A8F-BADE798D0094}"/>
                          </a:ext>
                        </a:extLst>
                      </p:cNvPr>
                      <p:cNvPicPr>
                        <a:picLocks noChangeAspect="1" noChangeArrowheads="1"/>
                      </p:cNvPicPr>
                      <p:nvPr/>
                    </p:nvPicPr>
                    <p:blipFill>
                      <a:blip r:embed="rId15"/>
                      <a:srcRect/>
                      <a:stretch>
                        <a:fillRect/>
                      </a:stretch>
                    </p:blipFill>
                    <p:spPr bwMode="auto">
                      <a:xfrm>
                        <a:off x="5515675" y="3459448"/>
                        <a:ext cx="219075" cy="198438"/>
                      </a:xfrm>
                      <a:prstGeom prst="rect">
                        <a:avLst/>
                      </a:prstGeom>
                      <a:solidFill>
                        <a:srgbClr val="FFC000"/>
                      </a:solidFill>
                      <a:ln w="28575">
                        <a:noFill/>
                      </a:ln>
                    </p:spPr>
                  </p:pic>
                </p:oleObj>
              </mc:Fallback>
            </mc:AlternateContent>
          </a:graphicData>
        </a:graphic>
      </p:graphicFrame>
      <p:graphicFrame>
        <p:nvGraphicFramePr>
          <p:cNvPr id="524" name="Object 42">
            <a:extLst>
              <a:ext uri="{FF2B5EF4-FFF2-40B4-BE49-F238E27FC236}">
                <a16:creationId xmlns:a16="http://schemas.microsoft.com/office/drawing/2014/main" id="{13CC6B6D-772F-4B31-8A8F-BADE798D0094}"/>
              </a:ext>
            </a:extLst>
          </p:cNvPr>
          <p:cNvGraphicFramePr>
            <a:graphicFrameLocks noChangeAspect="1"/>
          </p:cNvGraphicFramePr>
          <p:nvPr>
            <p:extLst>
              <p:ext uri="{D42A27DB-BD31-4B8C-83A1-F6EECF244321}">
                <p14:modId xmlns:p14="http://schemas.microsoft.com/office/powerpoint/2010/main" val="2664416008"/>
              </p:ext>
            </p:extLst>
          </p:nvPr>
        </p:nvGraphicFramePr>
        <p:xfrm>
          <a:off x="6351189" y="3121001"/>
          <a:ext cx="166688" cy="189309"/>
        </p:xfrm>
        <a:graphic>
          <a:graphicData uri="http://schemas.openxmlformats.org/presentationml/2006/ole">
            <mc:AlternateContent xmlns:mc="http://schemas.openxmlformats.org/markup-compatibility/2006">
              <mc:Choice xmlns:v="urn:schemas-microsoft-com:vml" Requires="v">
                <p:oleObj spid="_x0000_s14625" name="Équation" r:id="rId16" imgW="203040" imgH="228600" progId="Equation.3">
                  <p:embed/>
                </p:oleObj>
              </mc:Choice>
              <mc:Fallback>
                <p:oleObj name="Équation" r:id="rId16" imgW="203040" imgH="228600" progId="Equation.3">
                  <p:embed/>
                  <p:pic>
                    <p:nvPicPr>
                      <p:cNvPr id="36" name="Object 42">
                        <a:extLst>
                          <a:ext uri="{FF2B5EF4-FFF2-40B4-BE49-F238E27FC236}">
                            <a16:creationId xmlns:a16="http://schemas.microsoft.com/office/drawing/2014/main" id="{13CC6B6D-772F-4B31-8A8F-BADE798D0094}"/>
                          </a:ext>
                        </a:extLst>
                      </p:cNvPr>
                      <p:cNvPicPr>
                        <a:picLocks noChangeAspect="1" noChangeArrowheads="1"/>
                      </p:cNvPicPr>
                      <p:nvPr/>
                    </p:nvPicPr>
                    <p:blipFill>
                      <a:blip r:embed="rId17"/>
                      <a:srcRect/>
                      <a:stretch>
                        <a:fillRect/>
                      </a:stretch>
                    </p:blipFill>
                    <p:spPr bwMode="auto">
                      <a:xfrm>
                        <a:off x="6351189" y="3121001"/>
                        <a:ext cx="166688" cy="189309"/>
                      </a:xfrm>
                      <a:prstGeom prst="rect">
                        <a:avLst/>
                      </a:prstGeom>
                      <a:solidFill>
                        <a:srgbClr val="FFC000"/>
                      </a:solidFill>
                      <a:ln w="28575">
                        <a:noFill/>
                      </a:ln>
                    </p:spPr>
                  </p:pic>
                </p:oleObj>
              </mc:Fallback>
            </mc:AlternateContent>
          </a:graphicData>
        </a:graphic>
      </p:graphicFrame>
      <p:graphicFrame>
        <p:nvGraphicFramePr>
          <p:cNvPr id="525" name="Object 42">
            <a:extLst>
              <a:ext uri="{FF2B5EF4-FFF2-40B4-BE49-F238E27FC236}">
                <a16:creationId xmlns:a16="http://schemas.microsoft.com/office/drawing/2014/main" id="{13CC6B6D-772F-4B31-8A8F-BADE798D0094}"/>
              </a:ext>
            </a:extLst>
          </p:cNvPr>
          <p:cNvGraphicFramePr>
            <a:graphicFrameLocks noChangeAspect="1"/>
          </p:cNvGraphicFramePr>
          <p:nvPr>
            <p:extLst>
              <p:ext uri="{D42A27DB-BD31-4B8C-83A1-F6EECF244321}">
                <p14:modId xmlns:p14="http://schemas.microsoft.com/office/powerpoint/2010/main" val="839400995"/>
              </p:ext>
            </p:extLst>
          </p:nvPr>
        </p:nvGraphicFramePr>
        <p:xfrm>
          <a:off x="4600338" y="2892648"/>
          <a:ext cx="230187" cy="198437"/>
        </p:xfrm>
        <a:graphic>
          <a:graphicData uri="http://schemas.openxmlformats.org/presentationml/2006/ole">
            <mc:AlternateContent xmlns:mc="http://schemas.openxmlformats.org/markup-compatibility/2006">
              <mc:Choice xmlns:v="urn:schemas-microsoft-com:vml" Requires="v">
                <p:oleObj spid="_x0000_s14626" name="Équation" r:id="rId18" imgW="279360" imgH="241200" progId="Equation.3">
                  <p:embed/>
                </p:oleObj>
              </mc:Choice>
              <mc:Fallback>
                <p:oleObj name="Équation" r:id="rId18" imgW="279360" imgH="241200" progId="Equation.3">
                  <p:embed/>
                  <p:pic>
                    <p:nvPicPr>
                      <p:cNvPr id="99" name="Object 42">
                        <a:extLst>
                          <a:ext uri="{FF2B5EF4-FFF2-40B4-BE49-F238E27FC236}">
                            <a16:creationId xmlns:a16="http://schemas.microsoft.com/office/drawing/2014/main" id="{13CC6B6D-772F-4B31-8A8F-BADE798D0094}"/>
                          </a:ext>
                        </a:extLst>
                      </p:cNvPr>
                      <p:cNvPicPr>
                        <a:picLocks noChangeAspect="1" noChangeArrowheads="1"/>
                      </p:cNvPicPr>
                      <p:nvPr/>
                    </p:nvPicPr>
                    <p:blipFill>
                      <a:blip r:embed="rId19"/>
                      <a:srcRect/>
                      <a:stretch>
                        <a:fillRect/>
                      </a:stretch>
                    </p:blipFill>
                    <p:spPr bwMode="auto">
                      <a:xfrm>
                        <a:off x="4600338" y="2892648"/>
                        <a:ext cx="230187" cy="198437"/>
                      </a:xfrm>
                      <a:prstGeom prst="rect">
                        <a:avLst/>
                      </a:prstGeom>
                      <a:solidFill>
                        <a:srgbClr val="FFC000"/>
                      </a:solidFill>
                      <a:ln w="28575">
                        <a:noFill/>
                      </a:ln>
                    </p:spPr>
                  </p:pic>
                </p:oleObj>
              </mc:Fallback>
            </mc:AlternateContent>
          </a:graphicData>
        </a:graphic>
      </p:graphicFrame>
      <p:graphicFrame>
        <p:nvGraphicFramePr>
          <p:cNvPr id="526" name="Object 42">
            <a:extLst>
              <a:ext uri="{FF2B5EF4-FFF2-40B4-BE49-F238E27FC236}">
                <a16:creationId xmlns:a16="http://schemas.microsoft.com/office/drawing/2014/main" id="{13CC6B6D-772F-4B31-8A8F-BADE798D0094}"/>
              </a:ext>
            </a:extLst>
          </p:cNvPr>
          <p:cNvGraphicFramePr>
            <a:graphicFrameLocks noChangeAspect="1"/>
          </p:cNvGraphicFramePr>
          <p:nvPr>
            <p:extLst>
              <p:ext uri="{D42A27DB-BD31-4B8C-83A1-F6EECF244321}">
                <p14:modId xmlns:p14="http://schemas.microsoft.com/office/powerpoint/2010/main" val="2827294581"/>
              </p:ext>
            </p:extLst>
          </p:nvPr>
        </p:nvGraphicFramePr>
        <p:xfrm>
          <a:off x="5126649" y="2808281"/>
          <a:ext cx="218148" cy="198438"/>
        </p:xfrm>
        <a:graphic>
          <a:graphicData uri="http://schemas.openxmlformats.org/presentationml/2006/ole">
            <mc:AlternateContent xmlns:mc="http://schemas.openxmlformats.org/markup-compatibility/2006">
              <mc:Choice xmlns:v="urn:schemas-microsoft-com:vml" Requires="v">
                <p:oleObj spid="_x0000_s14627" name="Équation" r:id="rId20" imgW="266400" imgH="241200" progId="Equation.3">
                  <p:embed/>
                </p:oleObj>
              </mc:Choice>
              <mc:Fallback>
                <p:oleObj name="Équation" r:id="rId20" imgW="266400" imgH="241200" progId="Equation.3">
                  <p:embed/>
                  <p:pic>
                    <p:nvPicPr>
                      <p:cNvPr id="100" name="Object 42">
                        <a:extLst>
                          <a:ext uri="{FF2B5EF4-FFF2-40B4-BE49-F238E27FC236}">
                            <a16:creationId xmlns:a16="http://schemas.microsoft.com/office/drawing/2014/main" id="{13CC6B6D-772F-4B31-8A8F-BADE798D0094}"/>
                          </a:ext>
                        </a:extLst>
                      </p:cNvPr>
                      <p:cNvPicPr>
                        <a:picLocks noChangeAspect="1" noChangeArrowheads="1"/>
                      </p:cNvPicPr>
                      <p:nvPr/>
                    </p:nvPicPr>
                    <p:blipFill>
                      <a:blip r:embed="rId21"/>
                      <a:srcRect/>
                      <a:stretch>
                        <a:fillRect/>
                      </a:stretch>
                    </p:blipFill>
                    <p:spPr bwMode="auto">
                      <a:xfrm>
                        <a:off x="5126649" y="2808281"/>
                        <a:ext cx="218148" cy="198438"/>
                      </a:xfrm>
                      <a:prstGeom prst="rect">
                        <a:avLst/>
                      </a:prstGeom>
                      <a:solidFill>
                        <a:srgbClr val="FFC000"/>
                      </a:solidFill>
                      <a:ln w="28575">
                        <a:noFill/>
                      </a:ln>
                    </p:spPr>
                  </p:pic>
                </p:oleObj>
              </mc:Fallback>
            </mc:AlternateContent>
          </a:graphicData>
        </a:graphic>
      </p:graphicFrame>
      <p:cxnSp>
        <p:nvCxnSpPr>
          <p:cNvPr id="527" name="Connecteur droit avec flèche 526"/>
          <p:cNvCxnSpPr/>
          <p:nvPr/>
        </p:nvCxnSpPr>
        <p:spPr>
          <a:xfrm flipH="1" flipV="1">
            <a:off x="4827223" y="3100592"/>
            <a:ext cx="312786" cy="156236"/>
          </a:xfrm>
          <a:prstGeom prst="straightConnector1">
            <a:avLst/>
          </a:prstGeom>
          <a:ln>
            <a:solidFill>
              <a:srgbClr val="FFC000"/>
            </a:solidFill>
            <a:tailEnd type="none"/>
          </a:ln>
        </p:spPr>
        <p:style>
          <a:lnRef idx="1">
            <a:schemeClr val="accent3"/>
          </a:lnRef>
          <a:fillRef idx="0">
            <a:schemeClr val="accent3"/>
          </a:fillRef>
          <a:effectRef idx="0">
            <a:schemeClr val="accent3"/>
          </a:effectRef>
          <a:fontRef idx="minor">
            <a:schemeClr val="tx1"/>
          </a:fontRef>
        </p:style>
      </p:cxnSp>
      <p:cxnSp>
        <p:nvCxnSpPr>
          <p:cNvPr id="528" name="Connecteur droit avec flèche 527"/>
          <p:cNvCxnSpPr>
            <a:endCxn id="13" idx="0"/>
          </p:cNvCxnSpPr>
          <p:nvPr/>
        </p:nvCxnSpPr>
        <p:spPr>
          <a:xfrm flipH="1" flipV="1">
            <a:off x="5309238" y="2975784"/>
            <a:ext cx="76579" cy="287148"/>
          </a:xfrm>
          <a:prstGeom prst="straightConnector1">
            <a:avLst/>
          </a:prstGeom>
          <a:ln>
            <a:solidFill>
              <a:srgbClr val="FFC000"/>
            </a:solidFill>
            <a:tailEnd type="none"/>
          </a:ln>
        </p:spPr>
        <p:style>
          <a:lnRef idx="1">
            <a:schemeClr val="accent3"/>
          </a:lnRef>
          <a:fillRef idx="0">
            <a:schemeClr val="accent3"/>
          </a:fillRef>
          <a:effectRef idx="0">
            <a:schemeClr val="accent3"/>
          </a:effectRef>
          <a:fontRef idx="minor">
            <a:schemeClr val="tx1"/>
          </a:fontRef>
        </p:style>
      </p:cxnSp>
      <p:pic>
        <p:nvPicPr>
          <p:cNvPr id="529" name="Image 528"/>
          <p:cNvPicPr>
            <a:picLocks noChangeAspect="1"/>
          </p:cNvPicPr>
          <p:nvPr/>
        </p:nvPicPr>
        <p:blipFill>
          <a:blip r:embed="rId22"/>
          <a:stretch>
            <a:fillRect/>
          </a:stretch>
        </p:blipFill>
        <p:spPr>
          <a:xfrm>
            <a:off x="500606" y="2908636"/>
            <a:ext cx="2199740" cy="2022051"/>
          </a:xfrm>
          <a:prstGeom prst="rect">
            <a:avLst/>
          </a:prstGeom>
        </p:spPr>
      </p:pic>
      <p:sp>
        <p:nvSpPr>
          <p:cNvPr id="479" name="Rectangle à coins arrondis 478"/>
          <p:cNvSpPr/>
          <p:nvPr/>
        </p:nvSpPr>
        <p:spPr>
          <a:xfrm>
            <a:off x="490673" y="2849589"/>
            <a:ext cx="2271948" cy="2148920"/>
          </a:xfrm>
          <a:prstGeom prst="roundRect">
            <a:avLst>
              <a:gd name="adj" fmla="val 4845"/>
            </a:avLst>
          </a:prstGeom>
          <a:no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80" name="Object 42">
            <a:extLst>
              <a:ext uri="{FF2B5EF4-FFF2-40B4-BE49-F238E27FC236}">
                <a16:creationId xmlns:a16="http://schemas.microsoft.com/office/drawing/2014/main" id="{13CC6B6D-772F-4B31-8A8F-BADE798D0094}"/>
              </a:ext>
            </a:extLst>
          </p:cNvPr>
          <p:cNvGraphicFramePr>
            <a:graphicFrameLocks noChangeAspect="1"/>
          </p:cNvGraphicFramePr>
          <p:nvPr>
            <p:extLst>
              <p:ext uri="{D42A27DB-BD31-4B8C-83A1-F6EECF244321}">
                <p14:modId xmlns:p14="http://schemas.microsoft.com/office/powerpoint/2010/main" val="3759968388"/>
              </p:ext>
            </p:extLst>
          </p:nvPr>
        </p:nvGraphicFramePr>
        <p:xfrm>
          <a:off x="2190463" y="4937919"/>
          <a:ext cx="276994" cy="123988"/>
        </p:xfrm>
        <a:graphic>
          <a:graphicData uri="http://schemas.openxmlformats.org/presentationml/2006/ole">
            <mc:AlternateContent xmlns:mc="http://schemas.openxmlformats.org/markup-compatibility/2006">
              <mc:Choice xmlns:v="urn:schemas-microsoft-com:vml" Requires="v">
                <p:oleObj spid="_x0000_s14628" name="Équation" r:id="rId23" imgW="406080" imgH="177480" progId="Equation.3">
                  <p:embed/>
                </p:oleObj>
              </mc:Choice>
              <mc:Fallback>
                <p:oleObj name="Équation" r:id="rId23" imgW="406080" imgH="177480" progId="Equation.3">
                  <p:embed/>
                  <p:pic>
                    <p:nvPicPr>
                      <p:cNvPr id="51" name="Object 42">
                        <a:extLst>
                          <a:ext uri="{FF2B5EF4-FFF2-40B4-BE49-F238E27FC236}">
                            <a16:creationId xmlns:a16="http://schemas.microsoft.com/office/drawing/2014/main" id="{13CC6B6D-772F-4B31-8A8F-BADE798D0094}"/>
                          </a:ext>
                        </a:extLst>
                      </p:cNvPr>
                      <p:cNvPicPr>
                        <a:picLocks noChangeAspect="1" noChangeArrowheads="1"/>
                      </p:cNvPicPr>
                      <p:nvPr/>
                    </p:nvPicPr>
                    <p:blipFill>
                      <a:blip r:embed="rId11"/>
                      <a:srcRect/>
                      <a:stretch>
                        <a:fillRect/>
                      </a:stretch>
                    </p:blipFill>
                    <p:spPr bwMode="auto">
                      <a:xfrm>
                        <a:off x="2190463" y="4937919"/>
                        <a:ext cx="276994" cy="123988"/>
                      </a:xfrm>
                      <a:prstGeom prst="rect">
                        <a:avLst/>
                      </a:prstGeom>
                      <a:solidFill>
                        <a:schemeClr val="bg1"/>
                      </a:solidFill>
                      <a:ln w="12700">
                        <a:solidFill>
                          <a:srgbClr val="00B050"/>
                        </a:solidFill>
                      </a:ln>
                    </p:spPr>
                  </p:pic>
                </p:oleObj>
              </mc:Fallback>
            </mc:AlternateContent>
          </a:graphicData>
        </a:graphic>
      </p:graphicFrame>
      <p:cxnSp>
        <p:nvCxnSpPr>
          <p:cNvPr id="30" name="Connecteur droit avec flèche 29">
            <a:extLst>
              <a:ext uri="{FF2B5EF4-FFF2-40B4-BE49-F238E27FC236}">
                <a16:creationId xmlns:a16="http://schemas.microsoft.com/office/drawing/2014/main" id="{94086EFC-B136-4E41-A795-C96C1119954E}"/>
              </a:ext>
            </a:extLst>
          </p:cNvPr>
          <p:cNvCxnSpPr>
            <a:cxnSpLocks/>
          </p:cNvCxnSpPr>
          <p:nvPr/>
        </p:nvCxnSpPr>
        <p:spPr>
          <a:xfrm flipV="1">
            <a:off x="4807964" y="1411571"/>
            <a:ext cx="0" cy="1198560"/>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017C526A-8F86-4685-BD44-1906BED4A301}"/>
              </a:ext>
            </a:extLst>
          </p:cNvPr>
          <p:cNvCxnSpPr>
            <a:cxnSpLocks/>
          </p:cNvCxnSpPr>
          <p:nvPr/>
        </p:nvCxnSpPr>
        <p:spPr>
          <a:xfrm>
            <a:off x="4716441" y="2453277"/>
            <a:ext cx="2305012" cy="0"/>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2" name="ZoneTexte 31">
            <a:extLst>
              <a:ext uri="{FF2B5EF4-FFF2-40B4-BE49-F238E27FC236}">
                <a16:creationId xmlns:a16="http://schemas.microsoft.com/office/drawing/2014/main" id="{924F6282-77EF-475D-BB54-E75900E285C2}"/>
              </a:ext>
            </a:extLst>
          </p:cNvPr>
          <p:cNvSpPr txBox="1"/>
          <p:nvPr/>
        </p:nvSpPr>
        <p:spPr>
          <a:xfrm>
            <a:off x="7027068" y="2315048"/>
            <a:ext cx="287258" cy="276999"/>
          </a:xfrm>
          <a:prstGeom prst="rect">
            <a:avLst/>
          </a:prstGeom>
          <a:noFill/>
        </p:spPr>
        <p:txBody>
          <a:bodyPr wrap="none" rtlCol="0">
            <a:spAutoFit/>
          </a:bodyPr>
          <a:lstStyle/>
          <a:p>
            <a:r>
              <a:rPr lang="fr-FR" sz="1200" i="1" dirty="0">
                <a:latin typeface="Times New Roman" panose="02020603050405020304" pitchFamily="18" charset="0"/>
                <a:cs typeface="Times New Roman" panose="02020603050405020304" pitchFamily="18" charset="0"/>
              </a:rPr>
              <a:t>w</a:t>
            </a:r>
          </a:p>
        </p:txBody>
      </p:sp>
      <p:cxnSp>
        <p:nvCxnSpPr>
          <p:cNvPr id="33" name="Connecteur droit avec flèche 32">
            <a:extLst>
              <a:ext uri="{FF2B5EF4-FFF2-40B4-BE49-F238E27FC236}">
                <a16:creationId xmlns:a16="http://schemas.microsoft.com/office/drawing/2014/main" id="{A75001CE-E223-4DEE-9CEA-1DB12323D4D5}"/>
              </a:ext>
            </a:extLst>
          </p:cNvPr>
          <p:cNvCxnSpPr>
            <a:cxnSpLocks/>
          </p:cNvCxnSpPr>
          <p:nvPr/>
        </p:nvCxnSpPr>
        <p:spPr>
          <a:xfrm>
            <a:off x="5817173" y="1850683"/>
            <a:ext cx="1158065" cy="806249"/>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34" name="Object 42">
            <a:extLst>
              <a:ext uri="{FF2B5EF4-FFF2-40B4-BE49-F238E27FC236}">
                <a16:creationId xmlns:a16="http://schemas.microsoft.com/office/drawing/2014/main" id="{11D7347F-99EC-416C-AFC9-14D8591376C7}"/>
              </a:ext>
            </a:extLst>
          </p:cNvPr>
          <p:cNvGraphicFramePr>
            <a:graphicFrameLocks noChangeAspect="1"/>
          </p:cNvGraphicFramePr>
          <p:nvPr>
            <p:extLst>
              <p:ext uri="{D42A27DB-BD31-4B8C-83A1-F6EECF244321}">
                <p14:modId xmlns:p14="http://schemas.microsoft.com/office/powerpoint/2010/main" val="1720366171"/>
              </p:ext>
            </p:extLst>
          </p:nvPr>
        </p:nvGraphicFramePr>
        <p:xfrm>
          <a:off x="4621379" y="1162695"/>
          <a:ext cx="565547" cy="221456"/>
        </p:xfrm>
        <a:graphic>
          <a:graphicData uri="http://schemas.openxmlformats.org/presentationml/2006/ole">
            <mc:AlternateContent xmlns:mc="http://schemas.openxmlformats.org/markup-compatibility/2006">
              <mc:Choice xmlns:v="urn:schemas-microsoft-com:vml" Requires="v">
                <p:oleObj spid="_x0000_s14629" name="Équation" r:id="rId24" imgW="583920" imgH="228600" progId="Equation.3">
                  <p:embed/>
                </p:oleObj>
              </mc:Choice>
              <mc:Fallback>
                <p:oleObj name="Équation" r:id="rId24" imgW="583920" imgH="228600" progId="Equation.3">
                  <p:embed/>
                  <p:pic>
                    <p:nvPicPr>
                      <p:cNvPr id="350" name="Object 42">
                        <a:extLst>
                          <a:ext uri="{FF2B5EF4-FFF2-40B4-BE49-F238E27FC236}">
                            <a16:creationId xmlns:a16="http://schemas.microsoft.com/office/drawing/2014/main" id="{11D7347F-99EC-416C-AFC9-14D8591376C7}"/>
                          </a:ext>
                        </a:extLst>
                      </p:cNvPr>
                      <p:cNvPicPr>
                        <a:picLocks noChangeAspect="1" noChangeArrowheads="1"/>
                      </p:cNvPicPr>
                      <p:nvPr/>
                    </p:nvPicPr>
                    <p:blipFill>
                      <a:blip r:embed="rId25"/>
                      <a:srcRect/>
                      <a:stretch>
                        <a:fillRect/>
                      </a:stretch>
                    </p:blipFill>
                    <p:spPr bwMode="auto">
                      <a:xfrm>
                        <a:off x="4621379" y="1162695"/>
                        <a:ext cx="565547" cy="22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 name="ZoneTexte 34">
            <a:extLst>
              <a:ext uri="{FF2B5EF4-FFF2-40B4-BE49-F238E27FC236}">
                <a16:creationId xmlns:a16="http://schemas.microsoft.com/office/drawing/2014/main" id="{B142165F-DC09-4FF8-8A42-D1568894A7E2}"/>
              </a:ext>
            </a:extLst>
          </p:cNvPr>
          <p:cNvSpPr txBox="1"/>
          <p:nvPr/>
        </p:nvSpPr>
        <p:spPr>
          <a:xfrm>
            <a:off x="4242550" y="1698603"/>
            <a:ext cx="611065" cy="215444"/>
          </a:xfrm>
          <a:prstGeom prst="rect">
            <a:avLst/>
          </a:prstGeom>
          <a:noFill/>
        </p:spPr>
        <p:txBody>
          <a:bodyPr wrap="none" rtlCol="0">
            <a:spAutoFit/>
          </a:bodyPr>
          <a:lstStyle/>
          <a:p>
            <a:r>
              <a:rPr lang="fr-FR" sz="800" dirty="0">
                <a:latin typeface="Times New Roman" panose="02020603050405020304" pitchFamily="18" charset="0"/>
                <a:cs typeface="Times New Roman" panose="02020603050405020304" pitchFamily="18" charset="0"/>
              </a:rPr>
              <a:t>-20dB/</a:t>
            </a:r>
            <a:r>
              <a:rPr lang="fr-FR" sz="800" dirty="0" err="1">
                <a:latin typeface="Times New Roman" panose="02020603050405020304" pitchFamily="18" charset="0"/>
                <a:cs typeface="Times New Roman" panose="02020603050405020304" pitchFamily="18" charset="0"/>
              </a:rPr>
              <a:t>dec</a:t>
            </a:r>
            <a:endParaRPr lang="fr-FR" sz="800" dirty="0">
              <a:latin typeface="Times New Roman" panose="02020603050405020304" pitchFamily="18" charset="0"/>
              <a:cs typeface="Times New Roman" panose="02020603050405020304" pitchFamily="18" charset="0"/>
            </a:endParaRPr>
          </a:p>
        </p:txBody>
      </p:sp>
      <p:sp>
        <p:nvSpPr>
          <p:cNvPr id="36" name="ZoneTexte 35">
            <a:extLst>
              <a:ext uri="{FF2B5EF4-FFF2-40B4-BE49-F238E27FC236}">
                <a16:creationId xmlns:a16="http://schemas.microsoft.com/office/drawing/2014/main" id="{70D86B37-40B2-4E2B-8220-8692369ADE37}"/>
              </a:ext>
            </a:extLst>
          </p:cNvPr>
          <p:cNvSpPr txBox="1"/>
          <p:nvPr/>
        </p:nvSpPr>
        <p:spPr>
          <a:xfrm>
            <a:off x="6512557" y="2442006"/>
            <a:ext cx="365806" cy="276999"/>
          </a:xfrm>
          <a:prstGeom prst="rect">
            <a:avLst/>
          </a:prstGeom>
          <a:noFill/>
        </p:spPr>
        <p:txBody>
          <a:bodyPr wrap="none" rtlCol="0">
            <a:spAutoFit/>
          </a:bodyPr>
          <a:lstStyle/>
          <a:p>
            <a:r>
              <a:rPr lang="fr-FR" sz="1200" i="1" dirty="0" err="1">
                <a:latin typeface="Times New Roman" panose="02020603050405020304" pitchFamily="18" charset="0"/>
                <a:cs typeface="Times New Roman" panose="02020603050405020304" pitchFamily="18" charset="0"/>
              </a:rPr>
              <a:t>w</a:t>
            </a:r>
            <a:r>
              <a:rPr lang="fr-FR" sz="1200" i="1" baseline="-25000" dirty="0" err="1">
                <a:latin typeface="Times New Roman" panose="02020603050405020304" pitchFamily="18" charset="0"/>
                <a:cs typeface="Times New Roman" panose="02020603050405020304" pitchFamily="18" charset="0"/>
              </a:rPr>
              <a:t>cI</a:t>
            </a:r>
            <a:endParaRPr lang="fr-FR" sz="1200" i="1" baseline="-25000" dirty="0">
              <a:latin typeface="Times New Roman" panose="02020603050405020304" pitchFamily="18" charset="0"/>
              <a:cs typeface="Times New Roman" panose="02020603050405020304" pitchFamily="18" charset="0"/>
            </a:endParaRPr>
          </a:p>
        </p:txBody>
      </p:sp>
      <p:cxnSp>
        <p:nvCxnSpPr>
          <p:cNvPr id="37" name="Connecteur droit avec flèche 36">
            <a:extLst>
              <a:ext uri="{FF2B5EF4-FFF2-40B4-BE49-F238E27FC236}">
                <a16:creationId xmlns:a16="http://schemas.microsoft.com/office/drawing/2014/main" id="{DA9DBD36-59E3-4E6B-8D90-80FD34D8F6DD}"/>
              </a:ext>
            </a:extLst>
          </p:cNvPr>
          <p:cNvCxnSpPr>
            <a:cxnSpLocks/>
          </p:cNvCxnSpPr>
          <p:nvPr/>
        </p:nvCxnSpPr>
        <p:spPr>
          <a:xfrm>
            <a:off x="6687556" y="2355864"/>
            <a:ext cx="0" cy="177278"/>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Connecteur droit avec flèche 37">
            <a:extLst>
              <a:ext uri="{FF2B5EF4-FFF2-40B4-BE49-F238E27FC236}">
                <a16:creationId xmlns:a16="http://schemas.microsoft.com/office/drawing/2014/main" id="{DA9DA50F-5DFE-4F52-B807-B1DB6F32AF40}"/>
              </a:ext>
            </a:extLst>
          </p:cNvPr>
          <p:cNvCxnSpPr>
            <a:cxnSpLocks/>
          </p:cNvCxnSpPr>
          <p:nvPr/>
        </p:nvCxnSpPr>
        <p:spPr>
          <a:xfrm flipH="1">
            <a:off x="5394434" y="1850682"/>
            <a:ext cx="434809" cy="302714"/>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Connecteur droit avec flèche 38">
            <a:extLst>
              <a:ext uri="{FF2B5EF4-FFF2-40B4-BE49-F238E27FC236}">
                <a16:creationId xmlns:a16="http://schemas.microsoft.com/office/drawing/2014/main" id="{EF993826-48F1-4B89-BD09-0E73AD5ED915}"/>
              </a:ext>
            </a:extLst>
          </p:cNvPr>
          <p:cNvCxnSpPr>
            <a:cxnSpLocks/>
          </p:cNvCxnSpPr>
          <p:nvPr/>
        </p:nvCxnSpPr>
        <p:spPr>
          <a:xfrm flipH="1">
            <a:off x="4915884" y="2115524"/>
            <a:ext cx="528877" cy="368204"/>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9DFF5AC0-2B23-40DF-8AD2-C99E95CBB44F}"/>
              </a:ext>
            </a:extLst>
          </p:cNvPr>
          <p:cNvCxnSpPr>
            <a:cxnSpLocks/>
          </p:cNvCxnSpPr>
          <p:nvPr/>
        </p:nvCxnSpPr>
        <p:spPr>
          <a:xfrm>
            <a:off x="4734321" y="2156771"/>
            <a:ext cx="652736"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ZoneTexte 40">
            <a:extLst>
              <a:ext uri="{FF2B5EF4-FFF2-40B4-BE49-F238E27FC236}">
                <a16:creationId xmlns:a16="http://schemas.microsoft.com/office/drawing/2014/main" id="{BBA34D85-6A65-474A-91E5-D355E4D85F4B}"/>
              </a:ext>
            </a:extLst>
          </p:cNvPr>
          <p:cNvSpPr txBox="1"/>
          <p:nvPr/>
        </p:nvSpPr>
        <p:spPr>
          <a:xfrm>
            <a:off x="5057545" y="1819199"/>
            <a:ext cx="635110" cy="215444"/>
          </a:xfrm>
          <a:prstGeom prst="rect">
            <a:avLst/>
          </a:prstGeom>
          <a:noFill/>
        </p:spPr>
        <p:txBody>
          <a:bodyPr wrap="none" rtlCol="0">
            <a:spAutoFit/>
          </a:bodyPr>
          <a:lstStyle/>
          <a:p>
            <a:r>
              <a:rPr lang="fr-FR" sz="800" dirty="0">
                <a:latin typeface="Times New Roman" panose="02020603050405020304" pitchFamily="18" charset="0"/>
                <a:cs typeface="Times New Roman" panose="02020603050405020304" pitchFamily="18" charset="0"/>
              </a:rPr>
              <a:t>+20dB/</a:t>
            </a:r>
            <a:r>
              <a:rPr lang="fr-FR" sz="800" dirty="0" err="1">
                <a:latin typeface="Times New Roman" panose="02020603050405020304" pitchFamily="18" charset="0"/>
                <a:cs typeface="Times New Roman" panose="02020603050405020304" pitchFamily="18" charset="0"/>
              </a:rPr>
              <a:t>dec</a:t>
            </a:r>
            <a:endParaRPr lang="fr-FR" sz="800" dirty="0">
              <a:latin typeface="Times New Roman" panose="02020603050405020304" pitchFamily="18" charset="0"/>
              <a:cs typeface="Times New Roman" panose="02020603050405020304" pitchFamily="18" charset="0"/>
            </a:endParaRPr>
          </a:p>
        </p:txBody>
      </p:sp>
      <p:cxnSp>
        <p:nvCxnSpPr>
          <p:cNvPr id="42" name="Connecteur droit avec flèche 41">
            <a:extLst>
              <a:ext uri="{FF2B5EF4-FFF2-40B4-BE49-F238E27FC236}">
                <a16:creationId xmlns:a16="http://schemas.microsoft.com/office/drawing/2014/main" id="{DDB7CEA4-3F1E-4285-92E0-D042FD11ECE9}"/>
              </a:ext>
            </a:extLst>
          </p:cNvPr>
          <p:cNvCxnSpPr>
            <a:cxnSpLocks/>
          </p:cNvCxnSpPr>
          <p:nvPr/>
        </p:nvCxnSpPr>
        <p:spPr>
          <a:xfrm>
            <a:off x="5823353" y="1819921"/>
            <a:ext cx="0" cy="680847"/>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3" name="ZoneTexte 42">
            <a:extLst>
              <a:ext uri="{FF2B5EF4-FFF2-40B4-BE49-F238E27FC236}">
                <a16:creationId xmlns:a16="http://schemas.microsoft.com/office/drawing/2014/main" id="{B600AD1D-3C86-4DD9-AB11-BD101D27A67C}"/>
              </a:ext>
            </a:extLst>
          </p:cNvPr>
          <p:cNvSpPr txBox="1"/>
          <p:nvPr/>
        </p:nvSpPr>
        <p:spPr>
          <a:xfrm>
            <a:off x="5678360" y="2442006"/>
            <a:ext cx="338554" cy="276999"/>
          </a:xfrm>
          <a:prstGeom prst="rect">
            <a:avLst/>
          </a:prstGeom>
          <a:noFill/>
        </p:spPr>
        <p:txBody>
          <a:bodyPr wrap="none" rtlCol="0">
            <a:spAutoFit/>
          </a:bodyPr>
          <a:lstStyle/>
          <a:p>
            <a:r>
              <a:rPr lang="fr-FR" sz="1200" i="1" dirty="0" err="1">
                <a:latin typeface="Times New Roman" panose="02020603050405020304" pitchFamily="18" charset="0"/>
                <a:cs typeface="Times New Roman" panose="02020603050405020304" pitchFamily="18" charset="0"/>
              </a:rPr>
              <a:t>w</a:t>
            </a:r>
            <a:r>
              <a:rPr lang="fr-FR" sz="1200" i="1" baseline="-25000" dirty="0" err="1">
                <a:latin typeface="Times New Roman" panose="02020603050405020304" pitchFamily="18" charset="0"/>
                <a:cs typeface="Times New Roman" panose="02020603050405020304" pitchFamily="18" charset="0"/>
              </a:rPr>
              <a:t>n</a:t>
            </a:r>
            <a:endParaRPr lang="fr-FR" sz="1200" i="1" baseline="-25000" dirty="0">
              <a:latin typeface="Times New Roman" panose="02020603050405020304" pitchFamily="18" charset="0"/>
              <a:cs typeface="Times New Roman" panose="02020603050405020304" pitchFamily="18" charset="0"/>
            </a:endParaRPr>
          </a:p>
        </p:txBody>
      </p:sp>
      <p:cxnSp>
        <p:nvCxnSpPr>
          <p:cNvPr id="44" name="Connecteur droit avec flèche 43">
            <a:extLst>
              <a:ext uri="{FF2B5EF4-FFF2-40B4-BE49-F238E27FC236}">
                <a16:creationId xmlns:a16="http://schemas.microsoft.com/office/drawing/2014/main" id="{A457D2C8-3B6A-4A7E-9204-C423C8A13FC5}"/>
              </a:ext>
            </a:extLst>
          </p:cNvPr>
          <p:cNvCxnSpPr>
            <a:cxnSpLocks/>
          </p:cNvCxnSpPr>
          <p:nvPr/>
        </p:nvCxnSpPr>
        <p:spPr>
          <a:xfrm>
            <a:off x="5394728" y="2147798"/>
            <a:ext cx="0" cy="385344"/>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45" name="Object 42">
            <a:extLst>
              <a:ext uri="{FF2B5EF4-FFF2-40B4-BE49-F238E27FC236}">
                <a16:creationId xmlns:a16="http://schemas.microsoft.com/office/drawing/2014/main" id="{1B4A1369-85F9-4289-951F-D1B21C605E94}"/>
              </a:ext>
            </a:extLst>
          </p:cNvPr>
          <p:cNvGraphicFramePr>
            <a:graphicFrameLocks noChangeAspect="1"/>
          </p:cNvGraphicFramePr>
          <p:nvPr>
            <p:extLst>
              <p:ext uri="{D42A27DB-BD31-4B8C-83A1-F6EECF244321}">
                <p14:modId xmlns:p14="http://schemas.microsoft.com/office/powerpoint/2010/main" val="3550230911"/>
              </p:ext>
            </p:extLst>
          </p:nvPr>
        </p:nvGraphicFramePr>
        <p:xfrm>
          <a:off x="5243601" y="2531764"/>
          <a:ext cx="394097" cy="184547"/>
        </p:xfrm>
        <a:graphic>
          <a:graphicData uri="http://schemas.openxmlformats.org/presentationml/2006/ole">
            <mc:AlternateContent xmlns:mc="http://schemas.openxmlformats.org/markup-compatibility/2006">
              <mc:Choice xmlns:v="urn:schemas-microsoft-com:vml" Requires="v">
                <p:oleObj spid="_x0000_s14630" name="Équation" r:id="rId26" imgW="406080" imgH="190440" progId="Equation.3">
                  <p:embed/>
                </p:oleObj>
              </mc:Choice>
              <mc:Fallback>
                <p:oleObj name="Équation" r:id="rId26" imgW="406080" imgH="190440" progId="Equation.3">
                  <p:embed/>
                  <p:pic>
                    <p:nvPicPr>
                      <p:cNvPr id="362" name="Object 42">
                        <a:extLst>
                          <a:ext uri="{FF2B5EF4-FFF2-40B4-BE49-F238E27FC236}">
                            <a16:creationId xmlns:a16="http://schemas.microsoft.com/office/drawing/2014/main" id="{1B4A1369-85F9-4289-951F-D1B21C605E94}"/>
                          </a:ext>
                        </a:extLst>
                      </p:cNvPr>
                      <p:cNvPicPr>
                        <a:picLocks noChangeAspect="1" noChangeArrowheads="1"/>
                      </p:cNvPicPr>
                      <p:nvPr/>
                    </p:nvPicPr>
                    <p:blipFill>
                      <a:blip r:embed="rId27"/>
                      <a:srcRect/>
                      <a:stretch>
                        <a:fillRect/>
                      </a:stretch>
                    </p:blipFill>
                    <p:spPr bwMode="auto">
                      <a:xfrm>
                        <a:off x="5243601" y="2531764"/>
                        <a:ext cx="394097"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6" name="Object 42">
            <a:extLst>
              <a:ext uri="{FF2B5EF4-FFF2-40B4-BE49-F238E27FC236}">
                <a16:creationId xmlns:a16="http://schemas.microsoft.com/office/drawing/2014/main" id="{B4152DC3-22FA-4701-913C-7AE0FEF5662D}"/>
              </a:ext>
            </a:extLst>
          </p:cNvPr>
          <p:cNvGraphicFramePr>
            <a:graphicFrameLocks noChangeAspect="1"/>
          </p:cNvGraphicFramePr>
          <p:nvPr>
            <p:extLst>
              <p:ext uri="{D42A27DB-BD31-4B8C-83A1-F6EECF244321}">
                <p14:modId xmlns:p14="http://schemas.microsoft.com/office/powerpoint/2010/main" val="2170164538"/>
              </p:ext>
            </p:extLst>
          </p:nvPr>
        </p:nvGraphicFramePr>
        <p:xfrm>
          <a:off x="3956763" y="1975201"/>
          <a:ext cx="419100" cy="370284"/>
        </p:xfrm>
        <a:graphic>
          <a:graphicData uri="http://schemas.openxmlformats.org/presentationml/2006/ole">
            <mc:AlternateContent xmlns:mc="http://schemas.openxmlformats.org/markup-compatibility/2006">
              <mc:Choice xmlns:v="urn:schemas-microsoft-com:vml" Requires="v">
                <p:oleObj spid="_x0000_s14631" name="Équation" r:id="rId28" imgW="431640" imgH="380880" progId="Equation.3">
                  <p:embed/>
                </p:oleObj>
              </mc:Choice>
              <mc:Fallback>
                <p:oleObj name="Équation" r:id="rId28" imgW="431640" imgH="380880" progId="Equation.3">
                  <p:embed/>
                  <p:pic>
                    <p:nvPicPr>
                      <p:cNvPr id="363" name="Object 42">
                        <a:extLst>
                          <a:ext uri="{FF2B5EF4-FFF2-40B4-BE49-F238E27FC236}">
                            <a16:creationId xmlns:a16="http://schemas.microsoft.com/office/drawing/2014/main" id="{B4152DC3-22FA-4701-913C-7AE0FEF5662D}"/>
                          </a:ext>
                        </a:extLst>
                      </p:cNvPr>
                      <p:cNvPicPr>
                        <a:picLocks noChangeAspect="1" noChangeArrowheads="1"/>
                      </p:cNvPicPr>
                      <p:nvPr/>
                    </p:nvPicPr>
                    <p:blipFill>
                      <a:blip r:embed="rId29"/>
                      <a:srcRect/>
                      <a:stretch>
                        <a:fillRect/>
                      </a:stretch>
                    </p:blipFill>
                    <p:spPr bwMode="auto">
                      <a:xfrm>
                        <a:off x="3956763" y="1975201"/>
                        <a:ext cx="419100" cy="370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47" name="Connecteur droit avec flèche 46">
            <a:extLst>
              <a:ext uri="{FF2B5EF4-FFF2-40B4-BE49-F238E27FC236}">
                <a16:creationId xmlns:a16="http://schemas.microsoft.com/office/drawing/2014/main" id="{91E0E60D-CFEA-4299-BED3-416B1A933660}"/>
              </a:ext>
            </a:extLst>
          </p:cNvPr>
          <p:cNvCxnSpPr>
            <a:cxnSpLocks/>
          </p:cNvCxnSpPr>
          <p:nvPr/>
        </p:nvCxnSpPr>
        <p:spPr>
          <a:xfrm>
            <a:off x="4165195" y="1752560"/>
            <a:ext cx="575690" cy="400797"/>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Connecteur droit avec flèche 47">
            <a:extLst>
              <a:ext uri="{FF2B5EF4-FFF2-40B4-BE49-F238E27FC236}">
                <a16:creationId xmlns:a16="http://schemas.microsoft.com/office/drawing/2014/main" id="{258FF665-EBCD-4292-A3FD-25AA0F926D37}"/>
              </a:ext>
            </a:extLst>
          </p:cNvPr>
          <p:cNvCxnSpPr>
            <a:cxnSpLocks/>
          </p:cNvCxnSpPr>
          <p:nvPr/>
        </p:nvCxnSpPr>
        <p:spPr>
          <a:xfrm>
            <a:off x="4414516" y="2156771"/>
            <a:ext cx="652736"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Connecteur droit avec flèche 49">
            <a:extLst>
              <a:ext uri="{FF2B5EF4-FFF2-40B4-BE49-F238E27FC236}">
                <a16:creationId xmlns:a16="http://schemas.microsoft.com/office/drawing/2014/main" id="{C1BF4516-DB68-4D65-8034-5A9D6277B3AF}"/>
              </a:ext>
            </a:extLst>
          </p:cNvPr>
          <p:cNvCxnSpPr>
            <a:cxnSpLocks/>
          </p:cNvCxnSpPr>
          <p:nvPr/>
        </p:nvCxnSpPr>
        <p:spPr>
          <a:xfrm>
            <a:off x="4740908" y="2147798"/>
            <a:ext cx="0" cy="385344"/>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51" name="Object 42">
            <a:extLst>
              <a:ext uri="{FF2B5EF4-FFF2-40B4-BE49-F238E27FC236}">
                <a16:creationId xmlns:a16="http://schemas.microsoft.com/office/drawing/2014/main" id="{AD959D9D-C785-4656-9561-13475F6E376D}"/>
              </a:ext>
            </a:extLst>
          </p:cNvPr>
          <p:cNvGraphicFramePr>
            <a:graphicFrameLocks noChangeAspect="1"/>
          </p:cNvGraphicFramePr>
          <p:nvPr>
            <p:extLst>
              <p:ext uri="{D42A27DB-BD31-4B8C-83A1-F6EECF244321}">
                <p14:modId xmlns:p14="http://schemas.microsoft.com/office/powerpoint/2010/main" val="4088069493"/>
              </p:ext>
            </p:extLst>
          </p:nvPr>
        </p:nvGraphicFramePr>
        <p:xfrm>
          <a:off x="4442785" y="2531914"/>
          <a:ext cx="492919" cy="184547"/>
        </p:xfrm>
        <a:graphic>
          <a:graphicData uri="http://schemas.openxmlformats.org/presentationml/2006/ole">
            <mc:AlternateContent xmlns:mc="http://schemas.openxmlformats.org/markup-compatibility/2006">
              <mc:Choice xmlns:v="urn:schemas-microsoft-com:vml" Requires="v">
                <p:oleObj spid="_x0000_s14632" name="Équation" r:id="rId30" imgW="507960" imgH="190440" progId="Equation.3">
                  <p:embed/>
                </p:oleObj>
              </mc:Choice>
              <mc:Fallback>
                <p:oleObj name="Équation" r:id="rId30" imgW="507960" imgH="190440" progId="Equation.3">
                  <p:embed/>
                  <p:pic>
                    <p:nvPicPr>
                      <p:cNvPr id="370" name="Object 42">
                        <a:extLst>
                          <a:ext uri="{FF2B5EF4-FFF2-40B4-BE49-F238E27FC236}">
                            <a16:creationId xmlns:a16="http://schemas.microsoft.com/office/drawing/2014/main" id="{AD959D9D-C785-4656-9561-13475F6E376D}"/>
                          </a:ext>
                        </a:extLst>
                      </p:cNvPr>
                      <p:cNvPicPr>
                        <a:picLocks noChangeAspect="1" noChangeArrowheads="1"/>
                      </p:cNvPicPr>
                      <p:nvPr/>
                    </p:nvPicPr>
                    <p:blipFill>
                      <a:blip r:embed="rId31"/>
                      <a:srcRect/>
                      <a:stretch>
                        <a:fillRect/>
                      </a:stretch>
                    </p:blipFill>
                    <p:spPr bwMode="auto">
                      <a:xfrm>
                        <a:off x="4442785" y="2531914"/>
                        <a:ext cx="492919"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oupe 6">
            <a:extLst>
              <a:ext uri="{FF2B5EF4-FFF2-40B4-BE49-F238E27FC236}">
                <a16:creationId xmlns:a16="http://schemas.microsoft.com/office/drawing/2014/main" id="{D1332C68-0B08-4CE9-9EA3-B2D2A73D8F3A}"/>
              </a:ext>
            </a:extLst>
          </p:cNvPr>
          <p:cNvGrpSpPr/>
          <p:nvPr/>
        </p:nvGrpSpPr>
        <p:grpSpPr>
          <a:xfrm>
            <a:off x="7432172" y="1396311"/>
            <a:ext cx="603647" cy="554026"/>
            <a:chOff x="7316462" y="1396311"/>
            <a:chExt cx="603647" cy="554026"/>
          </a:xfrm>
        </p:grpSpPr>
        <p:graphicFrame>
          <p:nvGraphicFramePr>
            <p:cNvPr id="52" name="Object 42">
              <a:extLst>
                <a:ext uri="{FF2B5EF4-FFF2-40B4-BE49-F238E27FC236}">
                  <a16:creationId xmlns:a16="http://schemas.microsoft.com/office/drawing/2014/main" id="{7DF21B79-A658-4B8C-8E5B-317DD0507985}"/>
                </a:ext>
              </a:extLst>
            </p:cNvPr>
            <p:cNvGraphicFramePr>
              <a:graphicFrameLocks noChangeAspect="1"/>
            </p:cNvGraphicFramePr>
            <p:nvPr>
              <p:extLst>
                <p:ext uri="{D42A27DB-BD31-4B8C-83A1-F6EECF244321}">
                  <p14:modId xmlns:p14="http://schemas.microsoft.com/office/powerpoint/2010/main" val="564246856"/>
                </p:ext>
              </p:extLst>
            </p:nvPr>
          </p:nvGraphicFramePr>
          <p:xfrm>
            <a:off x="7316462" y="1396311"/>
            <a:ext cx="603647" cy="370284"/>
          </p:xfrm>
          <a:graphic>
            <a:graphicData uri="http://schemas.openxmlformats.org/presentationml/2006/ole">
              <mc:AlternateContent xmlns:mc="http://schemas.openxmlformats.org/markup-compatibility/2006">
                <mc:Choice xmlns:v="urn:schemas-microsoft-com:vml" Requires="v">
                  <p:oleObj spid="_x0000_s14633" name="Équation" r:id="rId32" imgW="622080" imgH="380880" progId="Equation.3">
                    <p:embed/>
                  </p:oleObj>
                </mc:Choice>
                <mc:Fallback>
                  <p:oleObj name="Équation" r:id="rId32" imgW="622080" imgH="380880" progId="Equation.3">
                    <p:embed/>
                    <p:pic>
                      <p:nvPicPr>
                        <p:cNvPr id="375" name="Object 42">
                          <a:extLst>
                            <a:ext uri="{FF2B5EF4-FFF2-40B4-BE49-F238E27FC236}">
                              <a16:creationId xmlns:a16="http://schemas.microsoft.com/office/drawing/2014/main" id="{7DF21B79-A658-4B8C-8E5B-317DD0507985}"/>
                            </a:ext>
                          </a:extLst>
                        </p:cNvPr>
                        <p:cNvPicPr>
                          <a:picLocks noChangeAspect="1" noChangeArrowheads="1"/>
                        </p:cNvPicPr>
                        <p:nvPr/>
                      </p:nvPicPr>
                      <p:blipFill>
                        <a:blip r:embed="rId33"/>
                        <a:srcRect/>
                        <a:stretch>
                          <a:fillRect/>
                        </a:stretch>
                      </p:blipFill>
                      <p:spPr bwMode="auto">
                        <a:xfrm>
                          <a:off x="7316462" y="1396311"/>
                          <a:ext cx="603647" cy="370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 name="Groupe 1">
              <a:extLst>
                <a:ext uri="{FF2B5EF4-FFF2-40B4-BE49-F238E27FC236}">
                  <a16:creationId xmlns:a16="http://schemas.microsoft.com/office/drawing/2014/main" id="{CA37FCDA-1C93-49C5-B326-5A9A027AE603}"/>
                </a:ext>
              </a:extLst>
            </p:cNvPr>
            <p:cNvGrpSpPr/>
            <p:nvPr/>
          </p:nvGrpSpPr>
          <p:grpSpPr>
            <a:xfrm>
              <a:off x="7618224" y="1719505"/>
              <a:ext cx="261610" cy="230832"/>
              <a:chOff x="5806325" y="1667622"/>
              <a:chExt cx="261610" cy="230832"/>
            </a:xfrm>
          </p:grpSpPr>
          <p:sp>
            <p:nvSpPr>
              <p:cNvPr id="53" name="ZoneTexte 275">
                <a:extLst>
                  <a:ext uri="{FF2B5EF4-FFF2-40B4-BE49-F238E27FC236}">
                    <a16:creationId xmlns:a16="http://schemas.microsoft.com/office/drawing/2014/main" id="{5AE5C1D8-60EF-4C9D-86A6-364100EE5733}"/>
                  </a:ext>
                </a:extLst>
              </p:cNvPr>
              <p:cNvSpPr txBox="1">
                <a:spLocks noChangeArrowheads="1"/>
              </p:cNvSpPr>
              <p:nvPr/>
            </p:nvSpPr>
            <p:spPr bwMode="auto">
              <a:xfrm>
                <a:off x="5806325" y="1667622"/>
                <a:ext cx="26161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fr-FR" sz="900" i="1" dirty="0">
                    <a:solidFill>
                      <a:srgbClr val="00B050"/>
                    </a:solidFill>
                    <a:latin typeface="Times New Roman" panose="02020603050405020304" pitchFamily="18" charset="0"/>
                    <a:cs typeface="Times New Roman" panose="02020603050405020304" pitchFamily="18" charset="0"/>
                  </a:rPr>
                  <a:t>N</a:t>
                </a:r>
              </a:p>
            </p:txBody>
          </p:sp>
          <p:cxnSp>
            <p:nvCxnSpPr>
              <p:cNvPr id="54" name="Connecteur droit avec flèche 53">
                <a:extLst>
                  <a:ext uri="{FF2B5EF4-FFF2-40B4-BE49-F238E27FC236}">
                    <a16:creationId xmlns:a16="http://schemas.microsoft.com/office/drawing/2014/main" id="{F05FC8C1-B804-4029-B6FF-07925900428E}"/>
                  </a:ext>
                </a:extLst>
              </p:cNvPr>
              <p:cNvCxnSpPr>
                <a:cxnSpLocks/>
              </p:cNvCxnSpPr>
              <p:nvPr/>
            </p:nvCxnSpPr>
            <p:spPr>
              <a:xfrm>
                <a:off x="5896288" y="1703797"/>
                <a:ext cx="98239"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55" name="Rectangle 54"/>
          <p:cNvSpPr/>
          <p:nvPr/>
        </p:nvSpPr>
        <p:spPr>
          <a:xfrm rot="16200000">
            <a:off x="2844004" y="1942185"/>
            <a:ext cx="1682128" cy="211203"/>
          </a:xfrm>
          <a:prstGeom prst="rect">
            <a:avLst/>
          </a:prstGeom>
          <a:solidFill>
            <a:schemeClr val="tx1">
              <a:lumMod val="20000"/>
              <a:lumOff val="80000"/>
            </a:schemeClr>
          </a:solidFill>
        </p:spPr>
        <p:txBody>
          <a:bodyPr wrap="square" lIns="0" tIns="36000" rIns="0" bIns="36000">
            <a:spAutoFit/>
          </a:bodyPr>
          <a:lstStyle/>
          <a:p>
            <a:pPr algn="ctr"/>
            <a:r>
              <a:rPr lang="en-US" sz="900" dirty="0">
                <a:solidFill>
                  <a:srgbClr val="000000"/>
                </a:solidFill>
              </a:rPr>
              <a:t>Theoretical Transfer Function</a:t>
            </a:r>
          </a:p>
        </p:txBody>
      </p:sp>
      <p:sp>
        <p:nvSpPr>
          <p:cNvPr id="56" name="ZoneTexte 55">
            <a:extLst>
              <a:ext uri="{FF2B5EF4-FFF2-40B4-BE49-F238E27FC236}">
                <a16:creationId xmlns:a16="http://schemas.microsoft.com/office/drawing/2014/main" id="{B142165F-DC09-4FF8-8A42-D1568894A7E2}"/>
              </a:ext>
            </a:extLst>
          </p:cNvPr>
          <p:cNvSpPr txBox="1"/>
          <p:nvPr/>
        </p:nvSpPr>
        <p:spPr>
          <a:xfrm>
            <a:off x="6137746" y="1974211"/>
            <a:ext cx="611065" cy="215444"/>
          </a:xfrm>
          <a:prstGeom prst="rect">
            <a:avLst/>
          </a:prstGeom>
          <a:noFill/>
        </p:spPr>
        <p:txBody>
          <a:bodyPr wrap="none" rtlCol="0">
            <a:spAutoFit/>
          </a:bodyPr>
          <a:lstStyle/>
          <a:p>
            <a:r>
              <a:rPr lang="fr-FR" sz="800" dirty="0">
                <a:latin typeface="Times New Roman" panose="02020603050405020304" pitchFamily="18" charset="0"/>
                <a:cs typeface="Times New Roman" panose="02020603050405020304" pitchFamily="18" charset="0"/>
              </a:rPr>
              <a:t>-20dB/</a:t>
            </a:r>
            <a:r>
              <a:rPr lang="fr-FR" sz="800" dirty="0" err="1">
                <a:latin typeface="Times New Roman" panose="02020603050405020304" pitchFamily="18" charset="0"/>
                <a:cs typeface="Times New Roman" panose="02020603050405020304" pitchFamily="18" charset="0"/>
              </a:rPr>
              <a:t>dec</a:t>
            </a:r>
            <a:endParaRPr lang="fr-FR" sz="800" dirty="0">
              <a:latin typeface="Times New Roman" panose="02020603050405020304" pitchFamily="18" charset="0"/>
              <a:cs typeface="Times New Roman" panose="02020603050405020304" pitchFamily="18" charset="0"/>
            </a:endParaRPr>
          </a:p>
        </p:txBody>
      </p:sp>
      <p:graphicFrame>
        <p:nvGraphicFramePr>
          <p:cNvPr id="57" name="Object 42">
            <a:extLst>
              <a:ext uri="{FF2B5EF4-FFF2-40B4-BE49-F238E27FC236}">
                <a16:creationId xmlns:a16="http://schemas.microsoft.com/office/drawing/2014/main" id="{13CC6B6D-772F-4B31-8A8F-BADE798D0094}"/>
              </a:ext>
            </a:extLst>
          </p:cNvPr>
          <p:cNvGraphicFramePr>
            <a:graphicFrameLocks noChangeAspect="1"/>
          </p:cNvGraphicFramePr>
          <p:nvPr>
            <p:extLst>
              <p:ext uri="{D42A27DB-BD31-4B8C-83A1-F6EECF244321}">
                <p14:modId xmlns:p14="http://schemas.microsoft.com/office/powerpoint/2010/main" val="1260571913"/>
              </p:ext>
            </p:extLst>
          </p:nvPr>
        </p:nvGraphicFramePr>
        <p:xfrm>
          <a:off x="7426154" y="1950793"/>
          <a:ext cx="885825" cy="419100"/>
        </p:xfrm>
        <a:graphic>
          <a:graphicData uri="http://schemas.openxmlformats.org/presentationml/2006/ole">
            <mc:AlternateContent xmlns:mc="http://schemas.openxmlformats.org/markup-compatibility/2006">
              <mc:Choice xmlns:v="urn:schemas-microsoft-com:vml" Requires="v">
                <p:oleObj spid="_x0000_s14634" name="Équation" r:id="rId34" imgW="914400" imgH="431640" progId="Equation.3">
                  <p:embed/>
                </p:oleObj>
              </mc:Choice>
              <mc:Fallback>
                <p:oleObj name="Équation" r:id="rId34" imgW="914400" imgH="431640" progId="Equation.3">
                  <p:embed/>
                  <p:pic>
                    <p:nvPicPr>
                      <p:cNvPr id="364" name="Object 42">
                        <a:extLst>
                          <a:ext uri="{FF2B5EF4-FFF2-40B4-BE49-F238E27FC236}">
                            <a16:creationId xmlns:a16="http://schemas.microsoft.com/office/drawing/2014/main" id="{13CC6B6D-772F-4B31-8A8F-BADE798D0094}"/>
                          </a:ext>
                        </a:extLst>
                      </p:cNvPr>
                      <p:cNvPicPr>
                        <a:picLocks noChangeAspect="1" noChangeArrowheads="1"/>
                      </p:cNvPicPr>
                      <p:nvPr/>
                    </p:nvPicPr>
                    <p:blipFill>
                      <a:blip r:embed="rId35"/>
                      <a:srcRect/>
                      <a:stretch>
                        <a:fillRect/>
                      </a:stretch>
                    </p:blipFill>
                    <p:spPr bwMode="auto">
                      <a:xfrm>
                        <a:off x="7426154" y="1950793"/>
                        <a:ext cx="8858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8" name="Rectangle 57"/>
          <p:cNvSpPr/>
          <p:nvPr/>
        </p:nvSpPr>
        <p:spPr>
          <a:xfrm>
            <a:off x="2763959" y="3647500"/>
            <a:ext cx="776823" cy="349702"/>
          </a:xfrm>
          <a:prstGeom prst="rect">
            <a:avLst/>
          </a:prstGeom>
          <a:noFill/>
        </p:spPr>
        <p:txBody>
          <a:bodyPr wrap="square" lIns="0" tIns="36000" rIns="0" bIns="36000">
            <a:spAutoFit/>
          </a:bodyPr>
          <a:lstStyle/>
          <a:p>
            <a:pPr algn="ctr"/>
            <a:r>
              <a:rPr lang="en-US" sz="900" dirty="0">
                <a:solidFill>
                  <a:srgbClr val="FF0000"/>
                </a:solidFill>
              </a:rPr>
              <a:t>[Opening </a:t>
            </a:r>
          </a:p>
          <a:p>
            <a:pPr algn="ctr"/>
            <a:r>
              <a:rPr lang="en-US" sz="900" dirty="0">
                <a:solidFill>
                  <a:srgbClr val="FF0000"/>
                </a:solidFill>
              </a:rPr>
              <a:t>the inner-loop]</a:t>
            </a:r>
          </a:p>
        </p:txBody>
      </p:sp>
      <p:cxnSp>
        <p:nvCxnSpPr>
          <p:cNvPr id="59" name="Connecteur droit avec flèche 58"/>
          <p:cNvCxnSpPr>
            <a:stCxn id="58" idx="1"/>
          </p:cNvCxnSpPr>
          <p:nvPr/>
        </p:nvCxnSpPr>
        <p:spPr>
          <a:xfrm flipH="1" flipV="1">
            <a:off x="1936750" y="3599391"/>
            <a:ext cx="827209" cy="2229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0" name="Image 59">
            <a:extLst>
              <a:ext uri="{FF2B5EF4-FFF2-40B4-BE49-F238E27FC236}">
                <a16:creationId xmlns:a16="http://schemas.microsoft.com/office/drawing/2014/main" id="{7E0F3685-12F4-4627-B9FC-1ED0E751C03A}"/>
              </a:ext>
            </a:extLst>
          </p:cNvPr>
          <p:cNvPicPr>
            <a:picLocks noChangeAspect="1"/>
          </p:cNvPicPr>
          <p:nvPr/>
        </p:nvPicPr>
        <p:blipFill>
          <a:blip r:embed="rId36"/>
          <a:stretch>
            <a:fillRect/>
          </a:stretch>
        </p:blipFill>
        <p:spPr>
          <a:xfrm>
            <a:off x="8077662" y="4620"/>
            <a:ext cx="1051466" cy="535530"/>
          </a:xfrm>
          <a:prstGeom prst="rect">
            <a:avLst/>
          </a:prstGeom>
        </p:spPr>
      </p:pic>
      <p:cxnSp>
        <p:nvCxnSpPr>
          <p:cNvPr id="5" name="Connecteur droit avec flèche 4">
            <a:extLst>
              <a:ext uri="{FF2B5EF4-FFF2-40B4-BE49-F238E27FC236}">
                <a16:creationId xmlns:a16="http://schemas.microsoft.com/office/drawing/2014/main" id="{29E25F4B-9634-4595-A3CF-98B07DFBDBEC}"/>
              </a:ext>
            </a:extLst>
          </p:cNvPr>
          <p:cNvCxnSpPr/>
          <p:nvPr/>
        </p:nvCxnSpPr>
        <p:spPr>
          <a:xfrm flipH="1">
            <a:off x="5963356" y="1581453"/>
            <a:ext cx="1255888" cy="237746"/>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cteur droit avec flèche 60">
            <a:extLst>
              <a:ext uri="{FF2B5EF4-FFF2-40B4-BE49-F238E27FC236}">
                <a16:creationId xmlns:a16="http://schemas.microsoft.com/office/drawing/2014/main" id="{6196645D-B25C-4518-A1FE-28F3FF47CA23}"/>
              </a:ext>
            </a:extLst>
          </p:cNvPr>
          <p:cNvCxnSpPr>
            <a:cxnSpLocks/>
          </p:cNvCxnSpPr>
          <p:nvPr/>
        </p:nvCxnSpPr>
        <p:spPr>
          <a:xfrm flipH="1">
            <a:off x="6716889" y="2145619"/>
            <a:ext cx="532720" cy="260168"/>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1980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19328" y="174692"/>
            <a:ext cx="8309035" cy="369332"/>
          </a:xfrm>
        </p:spPr>
        <p:txBody>
          <a:bodyPr/>
          <a:lstStyle/>
          <a:p>
            <a:pPr eaLnBrk="1" hangingPunct="1"/>
            <a:r>
              <a:rPr lang="fr-FR" altLang="es-ES" dirty="0"/>
              <a:t>3. DISCUSSIONS – ANALYSIS AND SIMULATION RESULTS</a:t>
            </a:r>
          </a:p>
        </p:txBody>
      </p:sp>
      <p:sp>
        <p:nvSpPr>
          <p:cNvPr id="15" name="Rectangle 14"/>
          <p:cNvSpPr/>
          <p:nvPr/>
        </p:nvSpPr>
        <p:spPr>
          <a:xfrm>
            <a:off x="346508" y="4706754"/>
            <a:ext cx="8797491" cy="436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6" name="3 Marcador de número de diapositiva"/>
          <p:cNvSpPr>
            <a:spLocks noGrp="1"/>
          </p:cNvSpPr>
          <p:nvPr>
            <p:ph type="sldNum" sz="quarter" idx="11"/>
          </p:nvPr>
        </p:nvSpPr>
        <p:spPr>
          <a:xfrm>
            <a:off x="4763" y="4800600"/>
            <a:ext cx="582612" cy="274638"/>
          </a:xfrm>
        </p:spPr>
        <p:txBody>
          <a:bodyPr/>
          <a:lstStyle/>
          <a:p>
            <a:pPr>
              <a:defRPr/>
            </a:pPr>
            <a:r>
              <a:rPr lang="fr-FR" sz="1000" dirty="0"/>
              <a:t>12</a:t>
            </a:r>
          </a:p>
        </p:txBody>
      </p:sp>
      <p:sp>
        <p:nvSpPr>
          <p:cNvPr id="11" name="Rectangle 10"/>
          <p:cNvSpPr/>
          <p:nvPr/>
        </p:nvSpPr>
        <p:spPr>
          <a:xfrm>
            <a:off x="-7495" y="553530"/>
            <a:ext cx="8564354" cy="365091"/>
          </a:xfrm>
          <a:prstGeom prst="rect">
            <a:avLst/>
          </a:prstGeom>
          <a:solidFill>
            <a:schemeClr val="tx1"/>
          </a:solidFill>
        </p:spPr>
        <p:txBody>
          <a:bodyPr wrap="square" lIns="108000" tIns="72000" rIns="108000">
            <a:spAutoFit/>
          </a:bodyPr>
          <a:lstStyle/>
          <a:p>
            <a:r>
              <a:rPr lang="en-US" sz="1600" b="1" dirty="0">
                <a:solidFill>
                  <a:schemeClr val="bg1"/>
                </a:solidFill>
                <a:effectLst>
                  <a:outerShdw blurRad="38100" dist="38100" dir="2700000" algn="tl">
                    <a:srgbClr val="000000">
                      <a:alpha val="43137"/>
                    </a:srgbClr>
                  </a:outerShdw>
                </a:effectLst>
              </a:rPr>
              <a:t># Simulation results (Frequency-domain) </a:t>
            </a:r>
          </a:p>
        </p:txBody>
      </p:sp>
      <p:sp>
        <p:nvSpPr>
          <p:cNvPr id="481" name="Rectangle à coins arrondis 480"/>
          <p:cNvSpPr/>
          <p:nvPr/>
        </p:nvSpPr>
        <p:spPr>
          <a:xfrm>
            <a:off x="79375" y="1322006"/>
            <a:ext cx="2864113" cy="1388699"/>
          </a:xfrm>
          <a:prstGeom prst="roundRect">
            <a:avLst>
              <a:gd name="adj" fmla="val 4845"/>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Rectangle 474"/>
          <p:cNvSpPr/>
          <p:nvPr/>
        </p:nvSpPr>
        <p:spPr>
          <a:xfrm>
            <a:off x="79376" y="956873"/>
            <a:ext cx="8477484" cy="230832"/>
          </a:xfrm>
          <a:prstGeom prst="rect">
            <a:avLst/>
          </a:prstGeom>
          <a:solidFill>
            <a:schemeClr val="tx1">
              <a:lumMod val="20000"/>
              <a:lumOff val="80000"/>
            </a:schemeClr>
          </a:solidFill>
        </p:spPr>
        <p:txBody>
          <a:bodyPr wrap="square">
            <a:spAutoFit/>
          </a:bodyPr>
          <a:lstStyle/>
          <a:p>
            <a:pPr marL="171450" indent="-171450">
              <a:buFont typeface="Wingdings" panose="05000000000000000000" pitchFamily="2" charset="2"/>
              <a:buChar char="q"/>
            </a:pPr>
            <a:r>
              <a:rPr lang="en-US" sz="900" dirty="0"/>
              <a:t>Impact of </a:t>
            </a:r>
            <a:r>
              <a:rPr lang="en-US" sz="900" i="1" dirty="0"/>
              <a:t>N</a:t>
            </a:r>
            <a:r>
              <a:rPr lang="en-US" sz="900" dirty="0"/>
              <a:t> in the voltage loop (Outer-loop)</a:t>
            </a:r>
          </a:p>
        </p:txBody>
      </p:sp>
      <p:sp>
        <p:nvSpPr>
          <p:cNvPr id="479" name="Rectangle à coins arrondis 478"/>
          <p:cNvSpPr/>
          <p:nvPr/>
        </p:nvSpPr>
        <p:spPr>
          <a:xfrm>
            <a:off x="592273" y="2849589"/>
            <a:ext cx="2271948" cy="2148920"/>
          </a:xfrm>
          <a:prstGeom prst="roundRect">
            <a:avLst>
              <a:gd name="adj" fmla="val 4845"/>
            </a:avLst>
          </a:prstGeom>
          <a:no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80" name="Object 42">
            <a:extLst>
              <a:ext uri="{FF2B5EF4-FFF2-40B4-BE49-F238E27FC236}">
                <a16:creationId xmlns:a16="http://schemas.microsoft.com/office/drawing/2014/main" id="{13CC6B6D-772F-4B31-8A8F-BADE798D0094}"/>
              </a:ext>
            </a:extLst>
          </p:cNvPr>
          <p:cNvGraphicFramePr>
            <a:graphicFrameLocks noChangeAspect="1"/>
          </p:cNvGraphicFramePr>
          <p:nvPr>
            <p:extLst>
              <p:ext uri="{D42A27DB-BD31-4B8C-83A1-F6EECF244321}">
                <p14:modId xmlns:p14="http://schemas.microsoft.com/office/powerpoint/2010/main" val="4246321039"/>
              </p:ext>
            </p:extLst>
          </p:nvPr>
        </p:nvGraphicFramePr>
        <p:xfrm>
          <a:off x="2292063" y="4937919"/>
          <a:ext cx="276994" cy="123988"/>
        </p:xfrm>
        <a:graphic>
          <a:graphicData uri="http://schemas.openxmlformats.org/presentationml/2006/ole">
            <mc:AlternateContent xmlns:mc="http://schemas.openxmlformats.org/markup-compatibility/2006">
              <mc:Choice xmlns:v="urn:schemas-microsoft-com:vml" Requires="v">
                <p:oleObj spid="_x0000_s6624" name="Équation" r:id="rId4" imgW="406080" imgH="177480" progId="Equation.3">
                  <p:embed/>
                </p:oleObj>
              </mc:Choice>
              <mc:Fallback>
                <p:oleObj name="Équation" r:id="rId4" imgW="406080" imgH="177480" progId="Equation.3">
                  <p:embed/>
                  <p:pic>
                    <p:nvPicPr>
                      <p:cNvPr id="480" name="Object 42">
                        <a:extLst>
                          <a:ext uri="{FF2B5EF4-FFF2-40B4-BE49-F238E27FC236}">
                            <a16:creationId xmlns:a16="http://schemas.microsoft.com/office/drawing/2014/main" id="{13CC6B6D-772F-4B31-8A8F-BADE798D0094}"/>
                          </a:ext>
                        </a:extLst>
                      </p:cNvPr>
                      <p:cNvPicPr>
                        <a:picLocks noChangeAspect="1" noChangeArrowheads="1"/>
                      </p:cNvPicPr>
                      <p:nvPr/>
                    </p:nvPicPr>
                    <p:blipFill>
                      <a:blip r:embed="rId5"/>
                      <a:srcRect/>
                      <a:stretch>
                        <a:fillRect/>
                      </a:stretch>
                    </p:blipFill>
                    <p:spPr bwMode="auto">
                      <a:xfrm>
                        <a:off x="2292063" y="4937919"/>
                        <a:ext cx="276994" cy="123988"/>
                      </a:xfrm>
                      <a:prstGeom prst="rect">
                        <a:avLst/>
                      </a:prstGeom>
                      <a:solidFill>
                        <a:schemeClr val="bg1"/>
                      </a:solidFill>
                      <a:ln w="12700">
                        <a:solidFill>
                          <a:srgbClr val="00B050"/>
                        </a:solidFill>
                      </a:ln>
                    </p:spPr>
                  </p:pic>
                </p:oleObj>
              </mc:Fallback>
            </mc:AlternateContent>
          </a:graphicData>
        </a:graphic>
      </p:graphicFrame>
      <p:pic>
        <p:nvPicPr>
          <p:cNvPr id="31" name="Image 30"/>
          <p:cNvPicPr>
            <a:picLocks noChangeAspect="1"/>
          </p:cNvPicPr>
          <p:nvPr/>
        </p:nvPicPr>
        <p:blipFill>
          <a:blip r:embed="rId6"/>
          <a:stretch>
            <a:fillRect/>
          </a:stretch>
        </p:blipFill>
        <p:spPr>
          <a:xfrm>
            <a:off x="134416" y="1469429"/>
            <a:ext cx="2737798" cy="1170949"/>
          </a:xfrm>
          <a:prstGeom prst="rect">
            <a:avLst/>
          </a:prstGeom>
        </p:spPr>
      </p:pic>
      <p:pic>
        <p:nvPicPr>
          <p:cNvPr id="34" name="Image 33"/>
          <p:cNvPicPr>
            <a:picLocks noChangeAspect="1"/>
          </p:cNvPicPr>
          <p:nvPr/>
        </p:nvPicPr>
        <p:blipFill>
          <a:blip r:embed="rId7"/>
          <a:stretch>
            <a:fillRect/>
          </a:stretch>
        </p:blipFill>
        <p:spPr>
          <a:xfrm>
            <a:off x="656797" y="3169591"/>
            <a:ext cx="2142899" cy="1534316"/>
          </a:xfrm>
          <a:prstGeom prst="rect">
            <a:avLst/>
          </a:prstGeom>
        </p:spPr>
      </p:pic>
      <p:pic>
        <p:nvPicPr>
          <p:cNvPr id="2" name="Image 1"/>
          <p:cNvPicPr>
            <a:picLocks noChangeAspect="1"/>
          </p:cNvPicPr>
          <p:nvPr/>
        </p:nvPicPr>
        <p:blipFill>
          <a:blip r:embed="rId8"/>
          <a:stretch>
            <a:fillRect/>
          </a:stretch>
        </p:blipFill>
        <p:spPr>
          <a:xfrm>
            <a:off x="3231484" y="2972515"/>
            <a:ext cx="2961286" cy="2120921"/>
          </a:xfrm>
          <a:prstGeom prst="rect">
            <a:avLst/>
          </a:prstGeom>
        </p:spPr>
      </p:pic>
      <mc:AlternateContent xmlns:mc="http://schemas.openxmlformats.org/markup-compatibility/2006">
        <mc:Choice xmlns:a14="http://schemas.microsoft.com/office/drawing/2010/main" Requires="a14">
          <p:sp>
            <p:nvSpPr>
              <p:cNvPr id="36" name="ZoneTexte 35">
                <a:extLst>
                  <a:ext uri="{FF2B5EF4-FFF2-40B4-BE49-F238E27FC236}">
                    <a16:creationId xmlns:a16="http://schemas.microsoft.com/office/drawing/2014/main" id="{3FF0DD71-5B7B-40AC-AEA5-7EE37DCB8D79}"/>
                  </a:ext>
                </a:extLst>
              </p:cNvPr>
              <p:cNvSpPr txBox="1"/>
              <p:nvPr/>
            </p:nvSpPr>
            <p:spPr>
              <a:xfrm>
                <a:off x="6691422" y="1546840"/>
                <a:ext cx="2264221" cy="307777"/>
              </a:xfrm>
              <a:prstGeom prst="rect">
                <a:avLst/>
              </a:prstGeom>
              <a:noFill/>
            </p:spPr>
            <p:txBody>
              <a:bodyPr wrap="square" lIns="0" tIns="0" rIns="0" bIns="0" rtlCol="0">
                <a:spAutoFit/>
              </a:bodyPr>
              <a:lstStyle/>
              <a:p>
                <a:pPr algn="ctr"/>
                <a:r>
                  <a:rPr lang="en-US" sz="1000" dirty="0">
                    <a:latin typeface="Times New Roman" panose="02020603050405020304" pitchFamily="18" charset="0"/>
                    <a:cs typeface="Times New Roman" panose="02020603050405020304" pitchFamily="18" charset="0"/>
                  </a:rPr>
                  <a:t>If </a:t>
                </a:r>
                <a14:m>
                  <m:oMath xmlns:m="http://schemas.openxmlformats.org/officeDocument/2006/math">
                    <m:sSub>
                      <m:sSubPr>
                        <m:ctrlPr>
                          <a:rPr lang="en-US" sz="1000" i="1" dirty="0" smtClean="0">
                            <a:latin typeface="Cambria Math" panose="02040503050406030204" pitchFamily="18" charset="0"/>
                            <a:cs typeface="Times New Roman" panose="02020603050405020304" pitchFamily="18" charset="0"/>
                          </a:rPr>
                        </m:ctrlPr>
                      </m:sSubPr>
                      <m:e>
                        <m:r>
                          <a:rPr lang="pt-BR" sz="1000" b="0" i="1" dirty="0" smtClean="0">
                            <a:latin typeface="Cambria Math" panose="02040503050406030204" pitchFamily="18" charset="0"/>
                            <a:cs typeface="Times New Roman" panose="02020603050405020304" pitchFamily="18" charset="0"/>
                          </a:rPr>
                          <m:t>𝐶</m:t>
                        </m:r>
                      </m:e>
                      <m:sub>
                        <m:r>
                          <a:rPr lang="pt-BR" sz="1000" b="0" i="1" dirty="0" smtClean="0">
                            <a:latin typeface="Cambria Math" panose="02040503050406030204" pitchFamily="18" charset="0"/>
                            <a:cs typeface="Times New Roman" panose="02020603050405020304" pitchFamily="18" charset="0"/>
                          </a:rPr>
                          <m:t>𝑜</m:t>
                        </m:r>
                      </m:sub>
                    </m:sSub>
                  </m:oMath>
                </a14:m>
                <a:r>
                  <a:rPr lang="en-US" sz="1000" dirty="0">
                    <a:latin typeface="Times New Roman" panose="02020603050405020304" pitchFamily="18" charset="0"/>
                    <a:cs typeface="Times New Roman" panose="02020603050405020304" pitchFamily="18" charset="0"/>
                  </a:rPr>
                  <a:t> value is normalized as </a:t>
                </a:r>
                <a14:m>
                  <m:oMath xmlns:m="http://schemas.openxmlformats.org/officeDocument/2006/math">
                    <m:sSubSup>
                      <m:sSubSupPr>
                        <m:ctrlPr>
                          <a:rPr lang="en-US" sz="1000" i="1" dirty="0" smtClean="0">
                            <a:latin typeface="Cambria Math" panose="02040503050406030204" pitchFamily="18" charset="0"/>
                            <a:cs typeface="Times New Roman" panose="02020603050405020304" pitchFamily="18" charset="0"/>
                          </a:rPr>
                        </m:ctrlPr>
                      </m:sSubSupPr>
                      <m:e>
                        <m:r>
                          <a:rPr lang="pt-BR" sz="1000" b="0" i="1" dirty="0" smtClean="0">
                            <a:latin typeface="Cambria Math" panose="02040503050406030204" pitchFamily="18" charset="0"/>
                            <a:cs typeface="Times New Roman" panose="02020603050405020304" pitchFamily="18" charset="0"/>
                          </a:rPr>
                          <m:t>𝐶</m:t>
                        </m:r>
                      </m:e>
                      <m:sub>
                        <m:r>
                          <a:rPr lang="pt-BR" sz="1000" b="0" i="1" dirty="0" smtClean="0">
                            <a:latin typeface="Cambria Math" panose="02040503050406030204" pitchFamily="18" charset="0"/>
                            <a:cs typeface="Times New Roman" panose="02020603050405020304" pitchFamily="18" charset="0"/>
                          </a:rPr>
                          <m:t>𝑜</m:t>
                        </m:r>
                      </m:sub>
                      <m:sup>
                        <m:r>
                          <a:rPr lang="pt-BR" sz="1000" b="0" i="1" dirty="0" smtClean="0">
                            <a:latin typeface="Cambria Math" panose="02040503050406030204" pitchFamily="18" charset="0"/>
                            <a:cs typeface="Times New Roman" panose="02020603050405020304" pitchFamily="18" charset="0"/>
                          </a:rPr>
                          <m:t>′</m:t>
                        </m:r>
                      </m:sup>
                    </m:sSubSup>
                    <m:r>
                      <a:rPr lang="pt-BR" sz="1000" b="0" i="1" dirty="0" smtClean="0">
                        <a:latin typeface="Cambria Math" panose="02040503050406030204" pitchFamily="18" charset="0"/>
                        <a:cs typeface="Times New Roman" panose="02020603050405020304" pitchFamily="18" charset="0"/>
                      </a:rPr>
                      <m:t>=</m:t>
                    </m:r>
                    <m:sSub>
                      <m:sSubPr>
                        <m:ctrlPr>
                          <a:rPr lang="en-US" sz="1000" i="1" dirty="0">
                            <a:latin typeface="Cambria Math" panose="02040503050406030204" pitchFamily="18" charset="0"/>
                            <a:cs typeface="Times New Roman" panose="02020603050405020304" pitchFamily="18" charset="0"/>
                          </a:rPr>
                        </m:ctrlPr>
                      </m:sSubPr>
                      <m:e>
                        <m:r>
                          <a:rPr lang="pt-BR" sz="1000" i="1" dirty="0">
                            <a:latin typeface="Cambria Math" panose="02040503050406030204" pitchFamily="18" charset="0"/>
                            <a:cs typeface="Times New Roman" panose="02020603050405020304" pitchFamily="18" charset="0"/>
                          </a:rPr>
                          <m:t>𝐶</m:t>
                        </m:r>
                      </m:e>
                      <m:sub>
                        <m:r>
                          <a:rPr lang="pt-BR" sz="1000" i="1" dirty="0">
                            <a:latin typeface="Cambria Math" panose="02040503050406030204" pitchFamily="18" charset="0"/>
                            <a:cs typeface="Times New Roman" panose="02020603050405020304" pitchFamily="18" charset="0"/>
                          </a:rPr>
                          <m:t>𝑜</m:t>
                        </m:r>
                      </m:sub>
                    </m:sSub>
                    <m:r>
                      <a:rPr lang="pt-BR" sz="1000" b="0" i="1" dirty="0" smtClean="0">
                        <a:latin typeface="Cambria Math" panose="02040503050406030204" pitchFamily="18" charset="0"/>
                        <a:cs typeface="Times New Roman" panose="02020603050405020304" pitchFamily="18" charset="0"/>
                      </a:rPr>
                      <m:t>/</m:t>
                    </m:r>
                    <m:r>
                      <a:rPr lang="pt-BR" sz="1000" b="0" i="1" dirty="0" smtClean="0">
                        <a:latin typeface="Cambria Math" panose="02040503050406030204" pitchFamily="18" charset="0"/>
                        <a:cs typeface="Times New Roman" panose="02020603050405020304" pitchFamily="18" charset="0"/>
                      </a:rPr>
                      <m:t>𝑁</m:t>
                    </m:r>
                  </m:oMath>
                </a14:m>
                <a:r>
                  <a:rPr lang="en-US" sz="1000" dirty="0">
                    <a:latin typeface="Times New Roman" panose="02020603050405020304" pitchFamily="18" charset="0"/>
                    <a:cs typeface="Times New Roman" panose="02020603050405020304" pitchFamily="18" charset="0"/>
                  </a:rPr>
                  <a:t> in one-module there is no change in HF</a:t>
                </a:r>
              </a:p>
            </p:txBody>
          </p:sp>
        </mc:Choice>
        <mc:Fallback>
          <p:sp>
            <p:nvSpPr>
              <p:cNvPr id="36" name="ZoneTexte 35">
                <a:extLst>
                  <a:ext uri="{FF2B5EF4-FFF2-40B4-BE49-F238E27FC236}">
                    <a16:creationId xmlns:a16="http://schemas.microsoft.com/office/drawing/2014/main" id="{3FF0DD71-5B7B-40AC-AEA5-7EE37DCB8D79}"/>
                  </a:ext>
                </a:extLst>
              </p:cNvPr>
              <p:cNvSpPr txBox="1">
                <a:spLocks noRot="1" noChangeAspect="1" noMove="1" noResize="1" noEditPoints="1" noAdjustHandles="1" noChangeArrowheads="1" noChangeShapeType="1" noTextEdit="1"/>
              </p:cNvSpPr>
              <p:nvPr/>
            </p:nvSpPr>
            <p:spPr>
              <a:xfrm>
                <a:off x="6691422" y="1546840"/>
                <a:ext cx="2264221" cy="307777"/>
              </a:xfrm>
              <a:prstGeom prst="rect">
                <a:avLst/>
              </a:prstGeom>
              <a:blipFill>
                <a:blip r:embed="rId9"/>
                <a:stretch>
                  <a:fillRect l="-1348" t="-14000" r="-2426" b="-26000"/>
                </a:stretch>
              </a:blipFill>
            </p:spPr>
            <p:txBody>
              <a:bodyPr/>
              <a:lstStyle/>
              <a:p>
                <a:r>
                  <a:rPr lang="fr-FR">
                    <a:noFill/>
                  </a:rPr>
                  <a:t> </a:t>
                </a:r>
              </a:p>
            </p:txBody>
          </p:sp>
        </mc:Fallback>
      </mc:AlternateContent>
      <p:pic>
        <p:nvPicPr>
          <p:cNvPr id="37" name="Image 36"/>
          <p:cNvPicPr>
            <a:picLocks noChangeAspect="1"/>
          </p:cNvPicPr>
          <p:nvPr/>
        </p:nvPicPr>
        <p:blipFill>
          <a:blip r:embed="rId10"/>
          <a:stretch>
            <a:fillRect/>
          </a:stretch>
        </p:blipFill>
        <p:spPr>
          <a:xfrm>
            <a:off x="6608027" y="2301945"/>
            <a:ext cx="2431013" cy="2530000"/>
          </a:xfrm>
          <a:prstGeom prst="rect">
            <a:avLst/>
          </a:prstGeom>
        </p:spPr>
      </p:pic>
      <p:sp>
        <p:nvSpPr>
          <p:cNvPr id="474" name="Rectangle 473"/>
          <p:cNvSpPr/>
          <p:nvPr/>
        </p:nvSpPr>
        <p:spPr>
          <a:xfrm rot="16200000">
            <a:off x="2033672" y="3927374"/>
            <a:ext cx="2120920" cy="211203"/>
          </a:xfrm>
          <a:prstGeom prst="rect">
            <a:avLst/>
          </a:prstGeom>
          <a:solidFill>
            <a:schemeClr val="tx1">
              <a:lumMod val="20000"/>
              <a:lumOff val="80000"/>
            </a:schemeClr>
          </a:solidFill>
        </p:spPr>
        <p:txBody>
          <a:bodyPr wrap="square" lIns="0" tIns="36000" rIns="0" bIns="36000">
            <a:spAutoFit/>
          </a:bodyPr>
          <a:lstStyle/>
          <a:p>
            <a:pPr algn="ctr"/>
            <a:r>
              <a:rPr lang="en-US" sz="900" b="1" dirty="0">
                <a:solidFill>
                  <a:srgbClr val="000000"/>
                </a:solidFill>
                <a:effectLst>
                  <a:outerShdw blurRad="38100" dist="38100" dir="2700000" algn="tl">
                    <a:srgbClr val="000000">
                      <a:alpha val="43137"/>
                    </a:srgbClr>
                  </a:outerShdw>
                </a:effectLst>
              </a:rPr>
              <a:t>Outer-loop</a:t>
            </a:r>
          </a:p>
        </p:txBody>
      </p:sp>
      <p:pic>
        <p:nvPicPr>
          <p:cNvPr id="4" name="Image 3"/>
          <p:cNvPicPr>
            <a:picLocks noChangeAspect="1"/>
          </p:cNvPicPr>
          <p:nvPr/>
        </p:nvPicPr>
        <p:blipFill>
          <a:blip r:embed="rId11"/>
          <a:stretch>
            <a:fillRect/>
          </a:stretch>
        </p:blipFill>
        <p:spPr>
          <a:xfrm>
            <a:off x="6938069" y="1907207"/>
            <a:ext cx="1870681" cy="298148"/>
          </a:xfrm>
          <a:prstGeom prst="rect">
            <a:avLst/>
          </a:prstGeom>
        </p:spPr>
      </p:pic>
      <p:cxnSp>
        <p:nvCxnSpPr>
          <p:cNvPr id="20" name="Connecteur droit avec flèche 19">
            <a:extLst>
              <a:ext uri="{FF2B5EF4-FFF2-40B4-BE49-F238E27FC236}">
                <a16:creationId xmlns:a16="http://schemas.microsoft.com/office/drawing/2014/main" id="{3F8C05D1-2585-4ED4-BF24-4D71B274D32F}"/>
              </a:ext>
            </a:extLst>
          </p:cNvPr>
          <p:cNvCxnSpPr>
            <a:cxnSpLocks/>
          </p:cNvCxnSpPr>
          <p:nvPr/>
        </p:nvCxnSpPr>
        <p:spPr>
          <a:xfrm flipV="1">
            <a:off x="3763054" y="1529556"/>
            <a:ext cx="0" cy="1198560"/>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26B31DAA-9704-426F-9A18-6B917B4FC699}"/>
              </a:ext>
            </a:extLst>
          </p:cNvPr>
          <p:cNvCxnSpPr>
            <a:cxnSpLocks/>
          </p:cNvCxnSpPr>
          <p:nvPr/>
        </p:nvCxnSpPr>
        <p:spPr>
          <a:xfrm>
            <a:off x="3671531" y="2571262"/>
            <a:ext cx="2305012" cy="0"/>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386BBDD2-398D-4618-BBD3-4D737EAC9C5B}"/>
              </a:ext>
            </a:extLst>
          </p:cNvPr>
          <p:cNvSpPr txBox="1"/>
          <p:nvPr/>
        </p:nvSpPr>
        <p:spPr>
          <a:xfrm>
            <a:off x="5982158" y="2433033"/>
            <a:ext cx="287258" cy="276999"/>
          </a:xfrm>
          <a:prstGeom prst="rect">
            <a:avLst/>
          </a:prstGeom>
          <a:noFill/>
        </p:spPr>
        <p:txBody>
          <a:bodyPr wrap="none" rtlCol="0">
            <a:spAutoFit/>
          </a:bodyPr>
          <a:lstStyle/>
          <a:p>
            <a:r>
              <a:rPr lang="fr-FR" sz="1200" i="1" dirty="0">
                <a:latin typeface="Times New Roman" panose="02020603050405020304" pitchFamily="18" charset="0"/>
                <a:cs typeface="Times New Roman" panose="02020603050405020304" pitchFamily="18" charset="0"/>
              </a:rPr>
              <a:t>w</a:t>
            </a:r>
          </a:p>
        </p:txBody>
      </p:sp>
      <p:cxnSp>
        <p:nvCxnSpPr>
          <p:cNvPr id="23" name="Connecteur droit avec flèche 22">
            <a:extLst>
              <a:ext uri="{FF2B5EF4-FFF2-40B4-BE49-F238E27FC236}">
                <a16:creationId xmlns:a16="http://schemas.microsoft.com/office/drawing/2014/main" id="{197809EB-75DE-4833-9C53-49881C443B2E}"/>
              </a:ext>
            </a:extLst>
          </p:cNvPr>
          <p:cNvCxnSpPr>
            <a:cxnSpLocks/>
          </p:cNvCxnSpPr>
          <p:nvPr/>
        </p:nvCxnSpPr>
        <p:spPr>
          <a:xfrm>
            <a:off x="3639996" y="1981398"/>
            <a:ext cx="720000"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632D4299-F7DF-4A83-8092-498B7F9D7D52}"/>
              </a:ext>
            </a:extLst>
          </p:cNvPr>
          <p:cNvCxnSpPr>
            <a:cxnSpLocks/>
          </p:cNvCxnSpPr>
          <p:nvPr/>
        </p:nvCxnSpPr>
        <p:spPr>
          <a:xfrm>
            <a:off x="4356701" y="1981399"/>
            <a:ext cx="1158065" cy="806249"/>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2CDFB007-A3BC-427A-A6ED-D0AC55A6686E}"/>
              </a:ext>
            </a:extLst>
          </p:cNvPr>
          <p:cNvCxnSpPr>
            <a:cxnSpLocks/>
          </p:cNvCxnSpPr>
          <p:nvPr/>
        </p:nvCxnSpPr>
        <p:spPr>
          <a:xfrm>
            <a:off x="4349818" y="1981399"/>
            <a:ext cx="0" cy="680847"/>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28" name="Object 42">
            <a:extLst>
              <a:ext uri="{FF2B5EF4-FFF2-40B4-BE49-F238E27FC236}">
                <a16:creationId xmlns:a16="http://schemas.microsoft.com/office/drawing/2014/main" id="{5F52C777-F8CC-46FC-9363-143A3B29FEF1}"/>
              </a:ext>
            </a:extLst>
          </p:cNvPr>
          <p:cNvGraphicFramePr>
            <a:graphicFrameLocks noChangeAspect="1"/>
          </p:cNvGraphicFramePr>
          <p:nvPr>
            <p:extLst>
              <p:ext uri="{D42A27DB-BD31-4B8C-83A1-F6EECF244321}">
                <p14:modId xmlns:p14="http://schemas.microsoft.com/office/powerpoint/2010/main" val="3990983025"/>
              </p:ext>
            </p:extLst>
          </p:nvPr>
        </p:nvGraphicFramePr>
        <p:xfrm>
          <a:off x="3564372" y="1280807"/>
          <a:ext cx="590550" cy="221456"/>
        </p:xfrm>
        <a:graphic>
          <a:graphicData uri="http://schemas.openxmlformats.org/presentationml/2006/ole">
            <mc:AlternateContent xmlns:mc="http://schemas.openxmlformats.org/markup-compatibility/2006">
              <mc:Choice xmlns:v="urn:schemas-microsoft-com:vml" Requires="v">
                <p:oleObj spid="_x0000_s6625" name="Équation" r:id="rId12" imgW="609480" imgH="228600" progId="Equation.3">
                  <p:embed/>
                </p:oleObj>
              </mc:Choice>
              <mc:Fallback>
                <p:oleObj name="Équation" r:id="rId12" imgW="609480" imgH="228600" progId="Equation.3">
                  <p:embed/>
                  <p:pic>
                    <p:nvPicPr>
                      <p:cNvPr id="338" name="Object 42">
                        <a:extLst>
                          <a:ext uri="{FF2B5EF4-FFF2-40B4-BE49-F238E27FC236}">
                            <a16:creationId xmlns:a16="http://schemas.microsoft.com/office/drawing/2014/main" id="{5F52C777-F8CC-46FC-9363-143A3B29FEF1}"/>
                          </a:ext>
                        </a:extLst>
                      </p:cNvPr>
                      <p:cNvPicPr>
                        <a:picLocks noChangeAspect="1" noChangeArrowheads="1"/>
                      </p:cNvPicPr>
                      <p:nvPr/>
                    </p:nvPicPr>
                    <p:blipFill>
                      <a:blip r:embed="rId13"/>
                      <a:srcRect/>
                      <a:stretch>
                        <a:fillRect/>
                      </a:stretch>
                    </p:blipFill>
                    <p:spPr bwMode="auto">
                      <a:xfrm>
                        <a:off x="3564372" y="1280807"/>
                        <a:ext cx="590550" cy="22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 name="Object 42">
            <a:extLst>
              <a:ext uri="{FF2B5EF4-FFF2-40B4-BE49-F238E27FC236}">
                <a16:creationId xmlns:a16="http://schemas.microsoft.com/office/drawing/2014/main" id="{BE1743AD-8C2E-49F4-90B1-72F3D76DD96B}"/>
              </a:ext>
            </a:extLst>
          </p:cNvPr>
          <p:cNvGraphicFramePr>
            <a:graphicFrameLocks noChangeAspect="1"/>
          </p:cNvGraphicFramePr>
          <p:nvPr>
            <p:extLst>
              <p:ext uri="{D42A27DB-BD31-4B8C-83A1-F6EECF244321}">
                <p14:modId xmlns:p14="http://schemas.microsoft.com/office/powerpoint/2010/main" val="1992879119"/>
              </p:ext>
            </p:extLst>
          </p:nvPr>
        </p:nvGraphicFramePr>
        <p:xfrm>
          <a:off x="4198691" y="2667305"/>
          <a:ext cx="394097" cy="184547"/>
        </p:xfrm>
        <a:graphic>
          <a:graphicData uri="http://schemas.openxmlformats.org/presentationml/2006/ole">
            <mc:AlternateContent xmlns:mc="http://schemas.openxmlformats.org/markup-compatibility/2006">
              <mc:Choice xmlns:v="urn:schemas-microsoft-com:vml" Requires="v">
                <p:oleObj spid="_x0000_s6626" name="Équation" r:id="rId14" imgW="406080" imgH="190440" progId="Equation.3">
                  <p:embed/>
                </p:oleObj>
              </mc:Choice>
              <mc:Fallback>
                <p:oleObj name="Équation" r:id="rId14" imgW="406080" imgH="190440" progId="Equation.3">
                  <p:embed/>
                  <p:pic>
                    <p:nvPicPr>
                      <p:cNvPr id="339" name="Object 42">
                        <a:extLst>
                          <a:ext uri="{FF2B5EF4-FFF2-40B4-BE49-F238E27FC236}">
                            <a16:creationId xmlns:a16="http://schemas.microsoft.com/office/drawing/2014/main" id="{BE1743AD-8C2E-49F4-90B1-72F3D76DD96B}"/>
                          </a:ext>
                        </a:extLst>
                      </p:cNvPr>
                      <p:cNvPicPr>
                        <a:picLocks noChangeAspect="1" noChangeArrowheads="1"/>
                      </p:cNvPicPr>
                      <p:nvPr/>
                    </p:nvPicPr>
                    <p:blipFill>
                      <a:blip r:embed="rId15"/>
                      <a:srcRect/>
                      <a:stretch>
                        <a:fillRect/>
                      </a:stretch>
                    </p:blipFill>
                    <p:spPr bwMode="auto">
                      <a:xfrm>
                        <a:off x="4198691" y="2667305"/>
                        <a:ext cx="394097"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 name="ZoneTexte 31">
            <a:extLst>
              <a:ext uri="{FF2B5EF4-FFF2-40B4-BE49-F238E27FC236}">
                <a16:creationId xmlns:a16="http://schemas.microsoft.com/office/drawing/2014/main" id="{206CA4A8-AC7E-4E12-AD15-D22F23285E4C}"/>
              </a:ext>
            </a:extLst>
          </p:cNvPr>
          <p:cNvSpPr txBox="1"/>
          <p:nvPr/>
        </p:nvSpPr>
        <p:spPr>
          <a:xfrm>
            <a:off x="4636786" y="2008132"/>
            <a:ext cx="312906" cy="276999"/>
          </a:xfrm>
          <a:prstGeom prst="rect">
            <a:avLst/>
          </a:prstGeom>
          <a:noFill/>
        </p:spPr>
        <p:txBody>
          <a:bodyPr wrap="none" rtlCol="0">
            <a:spAutoFit/>
          </a:bodyPr>
          <a:lstStyle/>
          <a:p>
            <a:r>
              <a:rPr lang="fr-FR" sz="1200" dirty="0">
                <a:latin typeface="Times New Roman" panose="02020603050405020304" pitchFamily="18" charset="0"/>
                <a:cs typeface="Times New Roman" panose="02020603050405020304" pitchFamily="18" charset="0"/>
              </a:rPr>
              <a:t>-1</a:t>
            </a:r>
          </a:p>
        </p:txBody>
      </p:sp>
      <p:graphicFrame>
        <p:nvGraphicFramePr>
          <p:cNvPr id="33" name="Object 42">
            <a:extLst>
              <a:ext uri="{FF2B5EF4-FFF2-40B4-BE49-F238E27FC236}">
                <a16:creationId xmlns:a16="http://schemas.microsoft.com/office/drawing/2014/main" id="{32283FBB-76AD-4D37-AC2C-277904158F64}"/>
              </a:ext>
            </a:extLst>
          </p:cNvPr>
          <p:cNvGraphicFramePr>
            <a:graphicFrameLocks noChangeAspect="1"/>
          </p:cNvGraphicFramePr>
          <p:nvPr>
            <p:extLst>
              <p:ext uri="{D42A27DB-BD31-4B8C-83A1-F6EECF244321}">
                <p14:modId xmlns:p14="http://schemas.microsoft.com/office/powerpoint/2010/main" val="426967284"/>
              </p:ext>
            </p:extLst>
          </p:nvPr>
        </p:nvGraphicFramePr>
        <p:xfrm>
          <a:off x="3294063" y="1785938"/>
          <a:ext cx="342900" cy="419100"/>
        </p:xfrm>
        <a:graphic>
          <a:graphicData uri="http://schemas.openxmlformats.org/presentationml/2006/ole">
            <mc:AlternateContent xmlns:mc="http://schemas.openxmlformats.org/markup-compatibility/2006">
              <mc:Choice xmlns:v="urn:schemas-microsoft-com:vml" Requires="v">
                <p:oleObj spid="_x0000_s6627" name="Équation" r:id="rId16" imgW="355320" imgH="431640" progId="Equation.3">
                  <p:embed/>
                </p:oleObj>
              </mc:Choice>
              <mc:Fallback>
                <p:oleObj name="Équation" r:id="rId16" imgW="355320" imgH="431640" progId="Equation.3">
                  <p:embed/>
                  <p:pic>
                    <p:nvPicPr>
                      <p:cNvPr id="342" name="Object 42">
                        <a:extLst>
                          <a:ext uri="{FF2B5EF4-FFF2-40B4-BE49-F238E27FC236}">
                            <a16:creationId xmlns:a16="http://schemas.microsoft.com/office/drawing/2014/main" id="{32283FBB-76AD-4D37-AC2C-277904158F64}"/>
                          </a:ext>
                        </a:extLst>
                      </p:cNvPr>
                      <p:cNvPicPr>
                        <a:picLocks noChangeAspect="1" noChangeArrowheads="1"/>
                      </p:cNvPicPr>
                      <p:nvPr/>
                    </p:nvPicPr>
                    <p:blipFill>
                      <a:blip r:embed="rId17"/>
                      <a:srcRect/>
                      <a:stretch>
                        <a:fillRect/>
                      </a:stretch>
                    </p:blipFill>
                    <p:spPr bwMode="auto">
                      <a:xfrm>
                        <a:off x="3294063" y="1785938"/>
                        <a:ext cx="3429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 name="ZoneTexte 34">
            <a:extLst>
              <a:ext uri="{FF2B5EF4-FFF2-40B4-BE49-F238E27FC236}">
                <a16:creationId xmlns:a16="http://schemas.microsoft.com/office/drawing/2014/main" id="{96C7522E-932A-4381-B245-E5BC73A42EAE}"/>
              </a:ext>
            </a:extLst>
          </p:cNvPr>
          <p:cNvSpPr txBox="1"/>
          <p:nvPr/>
        </p:nvSpPr>
        <p:spPr>
          <a:xfrm>
            <a:off x="5032522" y="2590191"/>
            <a:ext cx="394660" cy="276999"/>
          </a:xfrm>
          <a:prstGeom prst="rect">
            <a:avLst/>
          </a:prstGeom>
          <a:noFill/>
        </p:spPr>
        <p:txBody>
          <a:bodyPr wrap="none" rtlCol="0">
            <a:spAutoFit/>
          </a:bodyPr>
          <a:lstStyle/>
          <a:p>
            <a:r>
              <a:rPr lang="fr-FR" sz="1200" i="1" dirty="0" err="1">
                <a:latin typeface="Times New Roman" panose="02020603050405020304" pitchFamily="18" charset="0"/>
                <a:cs typeface="Times New Roman" panose="02020603050405020304" pitchFamily="18" charset="0"/>
              </a:rPr>
              <a:t>w</a:t>
            </a:r>
            <a:r>
              <a:rPr lang="fr-FR" sz="1200" i="1" baseline="-25000" dirty="0" err="1">
                <a:latin typeface="Times New Roman" panose="02020603050405020304" pitchFamily="18" charset="0"/>
                <a:cs typeface="Times New Roman" panose="02020603050405020304" pitchFamily="18" charset="0"/>
              </a:rPr>
              <a:t>cV</a:t>
            </a:r>
            <a:endParaRPr lang="fr-FR" sz="1200" i="1" baseline="-25000" dirty="0">
              <a:latin typeface="Times New Roman" panose="02020603050405020304" pitchFamily="18" charset="0"/>
              <a:cs typeface="Times New Roman" panose="02020603050405020304" pitchFamily="18" charset="0"/>
            </a:endParaRPr>
          </a:p>
        </p:txBody>
      </p:sp>
      <p:cxnSp>
        <p:nvCxnSpPr>
          <p:cNvPr id="38" name="Connecteur droit avec flèche 37">
            <a:extLst>
              <a:ext uri="{FF2B5EF4-FFF2-40B4-BE49-F238E27FC236}">
                <a16:creationId xmlns:a16="http://schemas.microsoft.com/office/drawing/2014/main" id="{F3B083D0-2337-40E7-865E-3DA9B7193E21}"/>
              </a:ext>
            </a:extLst>
          </p:cNvPr>
          <p:cNvCxnSpPr>
            <a:cxnSpLocks/>
          </p:cNvCxnSpPr>
          <p:nvPr/>
        </p:nvCxnSpPr>
        <p:spPr>
          <a:xfrm>
            <a:off x="5206969" y="2485830"/>
            <a:ext cx="0" cy="177278"/>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ZoneTexte 275">
            <a:extLst>
              <a:ext uri="{FF2B5EF4-FFF2-40B4-BE49-F238E27FC236}">
                <a16:creationId xmlns:a16="http://schemas.microsoft.com/office/drawing/2014/main" id="{23153351-91B8-4570-B6F9-F9C183E0D513}"/>
              </a:ext>
            </a:extLst>
          </p:cNvPr>
          <p:cNvSpPr txBox="1">
            <a:spLocks noChangeArrowheads="1"/>
          </p:cNvSpPr>
          <p:nvPr/>
        </p:nvSpPr>
        <p:spPr bwMode="auto">
          <a:xfrm>
            <a:off x="3227027" y="1759173"/>
            <a:ext cx="27443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fr-FR" sz="1050" i="1" dirty="0">
                <a:solidFill>
                  <a:srgbClr val="00B050"/>
                </a:solidFill>
                <a:latin typeface="Times New Roman" panose="02020603050405020304" pitchFamily="18" charset="0"/>
                <a:cs typeface="Times New Roman" panose="02020603050405020304" pitchFamily="18" charset="0"/>
              </a:rPr>
              <a:t>N</a:t>
            </a:r>
          </a:p>
        </p:txBody>
      </p:sp>
      <p:cxnSp>
        <p:nvCxnSpPr>
          <p:cNvPr id="40" name="Connecteur droit avec flèche 39">
            <a:extLst>
              <a:ext uri="{FF2B5EF4-FFF2-40B4-BE49-F238E27FC236}">
                <a16:creationId xmlns:a16="http://schemas.microsoft.com/office/drawing/2014/main" id="{48EEE1E5-0E7A-428B-B838-D1FF4C314CD8}"/>
              </a:ext>
            </a:extLst>
          </p:cNvPr>
          <p:cNvCxnSpPr/>
          <p:nvPr/>
        </p:nvCxnSpPr>
        <p:spPr>
          <a:xfrm>
            <a:off x="5234891" y="2871192"/>
            <a:ext cx="185562" cy="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rot="16200000">
            <a:off x="2247099" y="1959119"/>
            <a:ext cx="1682128" cy="211203"/>
          </a:xfrm>
          <a:prstGeom prst="rect">
            <a:avLst/>
          </a:prstGeom>
          <a:solidFill>
            <a:schemeClr val="tx1">
              <a:lumMod val="20000"/>
              <a:lumOff val="80000"/>
            </a:schemeClr>
          </a:solidFill>
        </p:spPr>
        <p:txBody>
          <a:bodyPr wrap="square" lIns="0" tIns="36000" rIns="0" bIns="36000">
            <a:spAutoFit/>
          </a:bodyPr>
          <a:lstStyle/>
          <a:p>
            <a:pPr algn="ctr"/>
            <a:r>
              <a:rPr lang="en-US" sz="900" dirty="0">
                <a:solidFill>
                  <a:srgbClr val="000000"/>
                </a:solidFill>
              </a:rPr>
              <a:t>Theoretical Transfer Function</a:t>
            </a:r>
          </a:p>
        </p:txBody>
      </p:sp>
      <p:grpSp>
        <p:nvGrpSpPr>
          <p:cNvPr id="5" name="Groupe 4">
            <a:extLst>
              <a:ext uri="{FF2B5EF4-FFF2-40B4-BE49-F238E27FC236}">
                <a16:creationId xmlns:a16="http://schemas.microsoft.com/office/drawing/2014/main" id="{10F16AAB-57BB-4B07-AF36-5610D0FF8F94}"/>
              </a:ext>
            </a:extLst>
          </p:cNvPr>
          <p:cNvGrpSpPr/>
          <p:nvPr/>
        </p:nvGrpSpPr>
        <p:grpSpPr>
          <a:xfrm>
            <a:off x="5146408" y="1546840"/>
            <a:ext cx="944581" cy="443111"/>
            <a:chOff x="5019084" y="2033846"/>
            <a:chExt cx="944581" cy="443111"/>
          </a:xfrm>
        </p:grpSpPr>
        <p:graphicFrame>
          <p:nvGraphicFramePr>
            <p:cNvPr id="42" name="Object 42">
              <a:extLst>
                <a:ext uri="{FF2B5EF4-FFF2-40B4-BE49-F238E27FC236}">
                  <a16:creationId xmlns:a16="http://schemas.microsoft.com/office/drawing/2014/main" id="{3DAB9DB5-B43C-464A-8556-1B41F3D70307}"/>
                </a:ext>
              </a:extLst>
            </p:cNvPr>
            <p:cNvGraphicFramePr>
              <a:graphicFrameLocks noChangeAspect="1"/>
            </p:cNvGraphicFramePr>
            <p:nvPr>
              <p:extLst>
                <p:ext uri="{D42A27DB-BD31-4B8C-83A1-F6EECF244321}">
                  <p14:modId xmlns:p14="http://schemas.microsoft.com/office/powerpoint/2010/main" val="3103982696"/>
                </p:ext>
              </p:extLst>
            </p:nvPr>
          </p:nvGraphicFramePr>
          <p:xfrm>
            <a:off x="5019084" y="2033846"/>
            <a:ext cx="801687" cy="422275"/>
          </p:xfrm>
          <a:graphic>
            <a:graphicData uri="http://schemas.openxmlformats.org/presentationml/2006/ole">
              <mc:AlternateContent xmlns:mc="http://schemas.openxmlformats.org/markup-compatibility/2006">
                <mc:Choice xmlns:v="urn:schemas-microsoft-com:vml" Requires="v">
                  <p:oleObj spid="_x0000_s6628" name="Équation" r:id="rId18" imgW="825480" imgH="431640" progId="Equation.3">
                    <p:embed/>
                  </p:oleObj>
                </mc:Choice>
                <mc:Fallback>
                  <p:oleObj name="Équation" r:id="rId18" imgW="825480" imgH="431640" progId="Equation.3">
                    <p:embed/>
                    <p:pic>
                      <p:nvPicPr>
                        <p:cNvPr id="344" name="Object 42">
                          <a:extLst>
                            <a:ext uri="{FF2B5EF4-FFF2-40B4-BE49-F238E27FC236}">
                              <a16:creationId xmlns:a16="http://schemas.microsoft.com/office/drawing/2014/main" id="{3DAB9DB5-B43C-464A-8556-1B41F3D70307}"/>
                            </a:ext>
                          </a:extLst>
                        </p:cNvPr>
                        <p:cNvPicPr>
                          <a:picLocks noChangeAspect="1" noChangeArrowheads="1"/>
                        </p:cNvPicPr>
                        <p:nvPr/>
                      </p:nvPicPr>
                      <p:blipFill>
                        <a:blip r:embed="rId19"/>
                        <a:srcRect/>
                        <a:stretch>
                          <a:fillRect/>
                        </a:stretch>
                      </p:blipFill>
                      <p:spPr bwMode="auto">
                        <a:xfrm>
                          <a:off x="5019084" y="2033846"/>
                          <a:ext cx="801687"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3" name="ZoneTexte 275">
              <a:extLst>
                <a:ext uri="{FF2B5EF4-FFF2-40B4-BE49-F238E27FC236}">
                  <a16:creationId xmlns:a16="http://schemas.microsoft.com/office/drawing/2014/main" id="{7454667B-64CF-4950-ADAF-775A13D93751}"/>
                </a:ext>
              </a:extLst>
            </p:cNvPr>
            <p:cNvSpPr txBox="1">
              <a:spLocks noChangeArrowheads="1"/>
            </p:cNvSpPr>
            <p:nvPr/>
          </p:nvSpPr>
          <p:spPr bwMode="auto">
            <a:xfrm>
              <a:off x="5712269" y="2199958"/>
              <a:ext cx="2513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fr-FR" sz="1200" i="1" dirty="0">
                  <a:solidFill>
                    <a:srgbClr val="00B050"/>
                  </a:solidFill>
                  <a:latin typeface="Times New Roman" panose="02020603050405020304" pitchFamily="18" charset="0"/>
                  <a:cs typeface="Times New Roman" panose="02020603050405020304" pitchFamily="18" charset="0"/>
                </a:rPr>
                <a:t>N</a:t>
              </a:r>
            </a:p>
          </p:txBody>
        </p:sp>
      </p:grpSp>
      <p:sp>
        <p:nvSpPr>
          <p:cNvPr id="44" name="Rectangle 43"/>
          <p:cNvSpPr/>
          <p:nvPr/>
        </p:nvSpPr>
        <p:spPr>
          <a:xfrm>
            <a:off x="937025" y="4781795"/>
            <a:ext cx="1408333" cy="211203"/>
          </a:xfrm>
          <a:prstGeom prst="rect">
            <a:avLst/>
          </a:prstGeom>
          <a:noFill/>
        </p:spPr>
        <p:txBody>
          <a:bodyPr wrap="square" lIns="0" tIns="36000" rIns="0" bIns="36000">
            <a:spAutoFit/>
          </a:bodyPr>
          <a:lstStyle/>
          <a:p>
            <a:pPr algn="ctr"/>
            <a:r>
              <a:rPr lang="en-US" sz="900" dirty="0">
                <a:solidFill>
                  <a:srgbClr val="FF0000"/>
                </a:solidFill>
              </a:rPr>
              <a:t>[Opening the outer-loop]</a:t>
            </a:r>
          </a:p>
        </p:txBody>
      </p:sp>
      <p:cxnSp>
        <p:nvCxnSpPr>
          <p:cNvPr id="45" name="Connecteur droit avec flèche 44"/>
          <p:cNvCxnSpPr/>
          <p:nvPr/>
        </p:nvCxnSpPr>
        <p:spPr>
          <a:xfrm flipH="1" flipV="1">
            <a:off x="1790700" y="4593995"/>
            <a:ext cx="145330" cy="18576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Rectangle 45"/>
              <p:cNvSpPr/>
              <p:nvPr/>
            </p:nvSpPr>
            <p:spPr>
              <a:xfrm rot="16200000">
                <a:off x="4849610" y="3407265"/>
                <a:ext cx="3175094" cy="211203"/>
              </a:xfrm>
              <a:prstGeom prst="rect">
                <a:avLst/>
              </a:prstGeom>
              <a:solidFill>
                <a:schemeClr val="tx1">
                  <a:lumMod val="20000"/>
                  <a:lumOff val="80000"/>
                </a:schemeClr>
              </a:solidFill>
            </p:spPr>
            <p:txBody>
              <a:bodyPr wrap="square" lIns="0" tIns="36000" rIns="0" bIns="36000">
                <a:spAutoFit/>
              </a:bodyPr>
              <a:lstStyle/>
              <a:p>
                <a:pPr algn="ctr"/>
                <a:r>
                  <a:rPr lang="en-US" sz="900" b="1" dirty="0">
                    <a:solidFill>
                      <a:srgbClr val="000000"/>
                    </a:solidFill>
                    <a:effectLst>
                      <a:outerShdw blurRad="38100" dist="38100" dir="2700000" algn="tl">
                        <a:srgbClr val="000000">
                          <a:alpha val="43137"/>
                        </a:srgbClr>
                      </a:outerShdw>
                    </a:effectLst>
                  </a:rPr>
                  <a:t>Outer-loop with normalized </a:t>
                </a:r>
                <a14:m>
                  <m:oMath xmlns:m="http://schemas.openxmlformats.org/officeDocument/2006/math">
                    <m:sSubSup>
                      <m:sSubSupPr>
                        <m:ctrlPr>
                          <a:rPr lang="en-US" sz="900" b="1" i="1" dirty="0">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ctrlPr>
                      </m:sSubSupPr>
                      <m:e>
                        <m:r>
                          <a:rPr lang="pt-BR" sz="900" b="1" i="1" dirty="0">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t>𝑪</m:t>
                        </m:r>
                      </m:e>
                      <m:sub>
                        <m:r>
                          <a:rPr lang="pt-BR" sz="900" b="1" i="1" dirty="0">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t>𝒐</m:t>
                        </m:r>
                      </m:sub>
                      <m:sup>
                        <m:r>
                          <a:rPr lang="pt-BR" sz="900" b="1" i="1" dirty="0">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t>′</m:t>
                        </m:r>
                      </m:sup>
                    </m:sSubSup>
                  </m:oMath>
                </a14:m>
                <a:endParaRPr lang="en-US" sz="900" b="1" dirty="0">
                  <a:solidFill>
                    <a:srgbClr val="000000"/>
                  </a:solidFill>
                  <a:effectLst>
                    <a:outerShdw blurRad="38100" dist="38100" dir="2700000" algn="tl">
                      <a:srgbClr val="000000">
                        <a:alpha val="43137"/>
                      </a:srgbClr>
                    </a:outerShdw>
                  </a:effectLst>
                </a:endParaRPr>
              </a:p>
            </p:txBody>
          </p:sp>
        </mc:Choice>
        <mc:Fallback xmlns="">
          <p:sp>
            <p:nvSpPr>
              <p:cNvPr id="46" name="Rectangle 45"/>
              <p:cNvSpPr>
                <a:spLocks noRot="1" noChangeAspect="1" noMove="1" noResize="1" noEditPoints="1" noAdjustHandles="1" noChangeArrowheads="1" noChangeShapeType="1" noTextEdit="1"/>
              </p:cNvSpPr>
              <p:nvPr/>
            </p:nvSpPr>
            <p:spPr>
              <a:xfrm rot="16200000">
                <a:off x="4849610" y="3407265"/>
                <a:ext cx="3175094" cy="211203"/>
              </a:xfrm>
              <a:prstGeom prst="rect">
                <a:avLst/>
              </a:prstGeom>
              <a:blipFill>
                <a:blip r:embed="rId22"/>
                <a:stretch>
                  <a:fillRect l="-5882" r="-26471"/>
                </a:stretch>
              </a:blipFill>
            </p:spPr>
            <p:txBody>
              <a:bodyPr/>
              <a:lstStyle/>
              <a:p>
                <a:r>
                  <a:rPr lang="en-US">
                    <a:noFill/>
                  </a:rPr>
                  <a:t> </a:t>
                </a:r>
              </a:p>
            </p:txBody>
          </p:sp>
        </mc:Fallback>
      </mc:AlternateContent>
      <p:graphicFrame>
        <p:nvGraphicFramePr>
          <p:cNvPr id="482" name="Object 42">
            <a:extLst>
              <a:ext uri="{FF2B5EF4-FFF2-40B4-BE49-F238E27FC236}">
                <a16:creationId xmlns:a16="http://schemas.microsoft.com/office/drawing/2014/main" id="{13CC6B6D-772F-4B31-8A8F-BADE798D0094}"/>
              </a:ext>
            </a:extLst>
          </p:cNvPr>
          <p:cNvGraphicFramePr>
            <a:graphicFrameLocks noChangeAspect="1"/>
          </p:cNvGraphicFramePr>
          <p:nvPr>
            <p:extLst>
              <p:ext uri="{D42A27DB-BD31-4B8C-83A1-F6EECF244321}">
                <p14:modId xmlns:p14="http://schemas.microsoft.com/office/powerpoint/2010/main" val="797644821"/>
              </p:ext>
            </p:extLst>
          </p:nvPr>
        </p:nvGraphicFramePr>
        <p:xfrm>
          <a:off x="168660" y="2640378"/>
          <a:ext cx="301625" cy="149225"/>
        </p:xfrm>
        <a:graphic>
          <a:graphicData uri="http://schemas.openxmlformats.org/presentationml/2006/ole">
            <mc:AlternateContent xmlns:mc="http://schemas.openxmlformats.org/markup-compatibility/2006">
              <mc:Choice xmlns:v="urn:schemas-microsoft-com:vml" Requires="v">
                <p:oleObj spid="_x0000_s6629" name="Équation" r:id="rId23" imgW="368280" imgH="177480" progId="Equation.3">
                  <p:embed/>
                </p:oleObj>
              </mc:Choice>
              <mc:Fallback>
                <p:oleObj name="Équation" r:id="rId23" imgW="368280" imgH="177480" progId="Equation.3">
                  <p:embed/>
                  <p:pic>
                    <p:nvPicPr>
                      <p:cNvPr id="482" name="Object 42">
                        <a:extLst>
                          <a:ext uri="{FF2B5EF4-FFF2-40B4-BE49-F238E27FC236}">
                            <a16:creationId xmlns:a16="http://schemas.microsoft.com/office/drawing/2014/main" id="{13CC6B6D-772F-4B31-8A8F-BADE798D0094}"/>
                          </a:ext>
                        </a:extLst>
                      </p:cNvPr>
                      <p:cNvPicPr>
                        <a:picLocks noChangeAspect="1" noChangeArrowheads="1"/>
                      </p:cNvPicPr>
                      <p:nvPr/>
                    </p:nvPicPr>
                    <p:blipFill>
                      <a:blip r:embed="rId24"/>
                      <a:srcRect/>
                      <a:stretch>
                        <a:fillRect/>
                      </a:stretch>
                    </p:blipFill>
                    <p:spPr bwMode="auto">
                      <a:xfrm>
                        <a:off x="168660" y="2640378"/>
                        <a:ext cx="301625" cy="149225"/>
                      </a:xfrm>
                      <a:prstGeom prst="rect">
                        <a:avLst/>
                      </a:prstGeom>
                      <a:solidFill>
                        <a:schemeClr val="bg1"/>
                      </a:solidFill>
                      <a:ln w="12700">
                        <a:solidFill>
                          <a:srgbClr val="C00000"/>
                        </a:solidFill>
                        <a:prstDash val="dash"/>
                      </a:ln>
                    </p:spPr>
                  </p:pic>
                </p:oleObj>
              </mc:Fallback>
            </mc:AlternateContent>
          </a:graphicData>
        </a:graphic>
      </p:graphicFrame>
      <p:pic>
        <p:nvPicPr>
          <p:cNvPr id="47" name="Image 46">
            <a:extLst>
              <a:ext uri="{FF2B5EF4-FFF2-40B4-BE49-F238E27FC236}">
                <a16:creationId xmlns:a16="http://schemas.microsoft.com/office/drawing/2014/main" id="{533C9143-152D-41E0-95CB-A586F71329E4}"/>
              </a:ext>
            </a:extLst>
          </p:cNvPr>
          <p:cNvPicPr>
            <a:picLocks noChangeAspect="1"/>
          </p:cNvPicPr>
          <p:nvPr/>
        </p:nvPicPr>
        <p:blipFill>
          <a:blip r:embed="rId25"/>
          <a:stretch>
            <a:fillRect/>
          </a:stretch>
        </p:blipFill>
        <p:spPr>
          <a:xfrm>
            <a:off x="8077662" y="4620"/>
            <a:ext cx="1051466" cy="535530"/>
          </a:xfrm>
          <a:prstGeom prst="rect">
            <a:avLst/>
          </a:prstGeom>
        </p:spPr>
      </p:pic>
      <p:cxnSp>
        <p:nvCxnSpPr>
          <p:cNvPr id="48" name="Connecteur droit avec flèche 47">
            <a:extLst>
              <a:ext uri="{FF2B5EF4-FFF2-40B4-BE49-F238E27FC236}">
                <a16:creationId xmlns:a16="http://schemas.microsoft.com/office/drawing/2014/main" id="{2C22C242-2499-451E-94BD-C7D10D080DC6}"/>
              </a:ext>
            </a:extLst>
          </p:cNvPr>
          <p:cNvCxnSpPr>
            <a:cxnSpLocks/>
          </p:cNvCxnSpPr>
          <p:nvPr/>
        </p:nvCxnSpPr>
        <p:spPr>
          <a:xfrm flipH="1">
            <a:off x="5213852" y="1953929"/>
            <a:ext cx="104681" cy="522847"/>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9" name="ZoneTexte 48">
            <a:extLst>
              <a:ext uri="{FF2B5EF4-FFF2-40B4-BE49-F238E27FC236}">
                <a16:creationId xmlns:a16="http://schemas.microsoft.com/office/drawing/2014/main" id="{5F186198-9918-4722-97C6-F55B2AFC57BF}"/>
              </a:ext>
            </a:extLst>
          </p:cNvPr>
          <p:cNvSpPr txBox="1"/>
          <p:nvPr/>
        </p:nvSpPr>
        <p:spPr>
          <a:xfrm>
            <a:off x="4189886" y="1225956"/>
            <a:ext cx="1077364" cy="123111"/>
          </a:xfrm>
          <a:prstGeom prst="rect">
            <a:avLst/>
          </a:prstGeom>
          <a:noFill/>
        </p:spPr>
        <p:txBody>
          <a:bodyPr wrap="square" lIns="0" tIns="0" rIns="0" bIns="0" rtlCol="0">
            <a:spAutoFit/>
          </a:bodyPr>
          <a:lstStyle/>
          <a:p>
            <a:pPr algn="ctr"/>
            <a:r>
              <a:rPr lang="en-US" sz="800" u="sng" dirty="0"/>
              <a:t>Design strategy 1</a:t>
            </a:r>
          </a:p>
        </p:txBody>
      </p:sp>
      <p:sp>
        <p:nvSpPr>
          <p:cNvPr id="50" name="ZoneTexte 49">
            <a:extLst>
              <a:ext uri="{FF2B5EF4-FFF2-40B4-BE49-F238E27FC236}">
                <a16:creationId xmlns:a16="http://schemas.microsoft.com/office/drawing/2014/main" id="{60D45E37-EF76-434D-83EE-E05339DBE2F1}"/>
              </a:ext>
            </a:extLst>
          </p:cNvPr>
          <p:cNvSpPr txBox="1"/>
          <p:nvPr/>
        </p:nvSpPr>
        <p:spPr>
          <a:xfrm>
            <a:off x="7000298" y="1225956"/>
            <a:ext cx="1077364" cy="123111"/>
          </a:xfrm>
          <a:prstGeom prst="rect">
            <a:avLst/>
          </a:prstGeom>
          <a:noFill/>
        </p:spPr>
        <p:txBody>
          <a:bodyPr wrap="square" lIns="0" tIns="0" rIns="0" bIns="0" rtlCol="0">
            <a:spAutoFit/>
          </a:bodyPr>
          <a:lstStyle/>
          <a:p>
            <a:pPr algn="ctr"/>
            <a:r>
              <a:rPr lang="en-US" sz="800" u="sng" dirty="0"/>
              <a:t>Design strategy 2</a:t>
            </a:r>
          </a:p>
        </p:txBody>
      </p:sp>
    </p:spTree>
    <p:extLst>
      <p:ext uri="{BB962C8B-B14F-4D97-AF65-F5344CB8AC3E}">
        <p14:creationId xmlns:p14="http://schemas.microsoft.com/office/powerpoint/2010/main" val="3760677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1"/>
          </p:nvPr>
        </p:nvSpPr>
        <p:spPr/>
        <p:txBody>
          <a:bodyPr/>
          <a:lstStyle/>
          <a:p>
            <a:pPr>
              <a:defRPr/>
            </a:pPr>
            <a:fld id="{5F78DF26-68A8-47C7-BD2C-D0FE9F1124B3}" type="slidenum">
              <a:rPr lang="fr-FR" sz="1000" smtClean="0"/>
              <a:pPr>
                <a:defRPr/>
              </a:pPr>
              <a:t>14</a:t>
            </a:fld>
            <a:endParaRPr lang="fr-FR" sz="1000" dirty="0"/>
          </a:p>
        </p:txBody>
      </p:sp>
      <p:sp>
        <p:nvSpPr>
          <p:cNvPr id="3" name="2 Título"/>
          <p:cNvSpPr>
            <a:spLocks noGrp="1"/>
          </p:cNvSpPr>
          <p:nvPr>
            <p:ph type="title"/>
          </p:nvPr>
        </p:nvSpPr>
        <p:spPr>
          <a:xfrm>
            <a:off x="419328" y="174692"/>
            <a:ext cx="8309035" cy="369332"/>
          </a:xfrm>
        </p:spPr>
        <p:txBody>
          <a:bodyPr/>
          <a:lstStyle/>
          <a:p>
            <a:pPr eaLnBrk="1" hangingPunct="1"/>
            <a:r>
              <a:rPr lang="fr-FR" altLang="es-ES" dirty="0"/>
              <a:t>3. DISCUSSIONS – ANALYSIS AND SIMULATION RESULTS</a:t>
            </a:r>
          </a:p>
        </p:txBody>
      </p:sp>
      <p:sp>
        <p:nvSpPr>
          <p:cNvPr id="11" name="Rectangle 10"/>
          <p:cNvSpPr/>
          <p:nvPr/>
        </p:nvSpPr>
        <p:spPr>
          <a:xfrm>
            <a:off x="-7495" y="553530"/>
            <a:ext cx="9151495" cy="365091"/>
          </a:xfrm>
          <a:prstGeom prst="rect">
            <a:avLst/>
          </a:prstGeom>
          <a:solidFill>
            <a:schemeClr val="tx1"/>
          </a:solidFill>
        </p:spPr>
        <p:txBody>
          <a:bodyPr wrap="square" lIns="108000" tIns="72000" rIns="108000">
            <a:spAutoFit/>
          </a:bodyPr>
          <a:lstStyle/>
          <a:p>
            <a:r>
              <a:rPr lang="en-US" sz="1600" b="1" dirty="0">
                <a:solidFill>
                  <a:schemeClr val="bg1"/>
                </a:solidFill>
                <a:effectLst>
                  <a:outerShdw blurRad="38100" dist="38100" dir="2700000" algn="tl">
                    <a:srgbClr val="000000">
                      <a:alpha val="43137"/>
                    </a:srgbClr>
                  </a:outerShdw>
                </a:effectLst>
              </a:rPr>
              <a:t># Simulation results (Time-domain) </a:t>
            </a:r>
          </a:p>
        </p:txBody>
      </p:sp>
      <p:pic>
        <p:nvPicPr>
          <p:cNvPr id="6" name="Image 5"/>
          <p:cNvPicPr>
            <a:picLocks noChangeAspect="1"/>
          </p:cNvPicPr>
          <p:nvPr/>
        </p:nvPicPr>
        <p:blipFill>
          <a:blip r:embed="rId3"/>
          <a:stretch>
            <a:fillRect/>
          </a:stretch>
        </p:blipFill>
        <p:spPr>
          <a:xfrm>
            <a:off x="490803" y="1646620"/>
            <a:ext cx="3555175" cy="2129513"/>
          </a:xfrm>
          <a:prstGeom prst="rect">
            <a:avLst/>
          </a:prstGeom>
        </p:spPr>
      </p:pic>
      <p:pic>
        <p:nvPicPr>
          <p:cNvPr id="16" name="Image 15"/>
          <p:cNvPicPr>
            <a:picLocks noChangeAspect="1"/>
          </p:cNvPicPr>
          <p:nvPr/>
        </p:nvPicPr>
        <p:blipFill>
          <a:blip r:embed="rId4"/>
          <a:stretch>
            <a:fillRect/>
          </a:stretch>
        </p:blipFill>
        <p:spPr>
          <a:xfrm>
            <a:off x="4397240" y="1104752"/>
            <a:ext cx="3451360" cy="3426931"/>
          </a:xfrm>
          <a:prstGeom prst="rect">
            <a:avLst/>
          </a:prstGeom>
        </p:spPr>
      </p:pic>
      <p:pic>
        <p:nvPicPr>
          <p:cNvPr id="9" name="Image 8">
            <a:extLst>
              <a:ext uri="{FF2B5EF4-FFF2-40B4-BE49-F238E27FC236}">
                <a16:creationId xmlns:a16="http://schemas.microsoft.com/office/drawing/2014/main" id="{D7286BC8-17C9-4578-BE2A-973C209B5760}"/>
              </a:ext>
            </a:extLst>
          </p:cNvPr>
          <p:cNvPicPr>
            <a:picLocks noChangeAspect="1"/>
          </p:cNvPicPr>
          <p:nvPr/>
        </p:nvPicPr>
        <p:blipFill>
          <a:blip r:embed="rId5"/>
          <a:stretch>
            <a:fillRect/>
          </a:stretch>
        </p:blipFill>
        <p:spPr>
          <a:xfrm>
            <a:off x="8077662" y="4620"/>
            <a:ext cx="1051466" cy="535530"/>
          </a:xfrm>
          <a:prstGeom prst="rect">
            <a:avLst/>
          </a:prstGeom>
        </p:spPr>
      </p:pic>
      <p:sp>
        <p:nvSpPr>
          <p:cNvPr id="2" name="Ellipse 1">
            <a:extLst>
              <a:ext uri="{FF2B5EF4-FFF2-40B4-BE49-F238E27FC236}">
                <a16:creationId xmlns:a16="http://schemas.microsoft.com/office/drawing/2014/main" id="{8C935D26-8D9B-443F-BCA9-BF061C785A01}"/>
              </a:ext>
            </a:extLst>
          </p:cNvPr>
          <p:cNvSpPr/>
          <p:nvPr/>
        </p:nvSpPr>
        <p:spPr>
          <a:xfrm>
            <a:off x="1295400" y="3501025"/>
            <a:ext cx="702501" cy="33193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17607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1"/>
          </p:nvPr>
        </p:nvSpPr>
        <p:spPr/>
        <p:txBody>
          <a:bodyPr/>
          <a:lstStyle/>
          <a:p>
            <a:pPr>
              <a:defRPr/>
            </a:pPr>
            <a:fld id="{5F78DF26-68A8-47C7-BD2C-D0FE9F1124B3}" type="slidenum">
              <a:rPr lang="fr-FR" sz="1000" smtClean="0"/>
              <a:pPr>
                <a:defRPr/>
              </a:pPr>
              <a:t>15</a:t>
            </a:fld>
            <a:endParaRPr lang="fr-FR" sz="1000" dirty="0"/>
          </a:p>
        </p:txBody>
      </p:sp>
      <p:sp>
        <p:nvSpPr>
          <p:cNvPr id="3" name="2 Título"/>
          <p:cNvSpPr>
            <a:spLocks noGrp="1"/>
          </p:cNvSpPr>
          <p:nvPr>
            <p:ph type="title"/>
          </p:nvPr>
        </p:nvSpPr>
        <p:spPr>
          <a:xfrm>
            <a:off x="419328" y="174692"/>
            <a:ext cx="8309035" cy="369332"/>
          </a:xfrm>
        </p:spPr>
        <p:txBody>
          <a:bodyPr/>
          <a:lstStyle/>
          <a:p>
            <a:pPr eaLnBrk="1" hangingPunct="1"/>
            <a:r>
              <a:rPr lang="fr-FR" altLang="es-ES" dirty="0"/>
              <a:t>3. DISCUSSIONS – ANALYSIS AND SIMULATION RESULTS</a:t>
            </a:r>
          </a:p>
        </p:txBody>
      </p:sp>
      <p:sp>
        <p:nvSpPr>
          <p:cNvPr id="11" name="Rectangle 10"/>
          <p:cNvSpPr/>
          <p:nvPr/>
        </p:nvSpPr>
        <p:spPr>
          <a:xfrm>
            <a:off x="-7495" y="553530"/>
            <a:ext cx="9151495" cy="365091"/>
          </a:xfrm>
          <a:prstGeom prst="rect">
            <a:avLst/>
          </a:prstGeom>
          <a:solidFill>
            <a:schemeClr val="tx1"/>
          </a:solidFill>
        </p:spPr>
        <p:txBody>
          <a:bodyPr wrap="square" lIns="108000" tIns="72000" rIns="108000">
            <a:spAutoFit/>
          </a:bodyPr>
          <a:lstStyle/>
          <a:p>
            <a:r>
              <a:rPr lang="en-US" sz="1600" b="1" dirty="0">
                <a:solidFill>
                  <a:schemeClr val="bg1"/>
                </a:solidFill>
                <a:effectLst>
                  <a:outerShdw blurRad="38100" dist="38100" dir="2700000" algn="tl">
                    <a:srgbClr val="000000">
                      <a:alpha val="43137"/>
                    </a:srgbClr>
                  </a:outerShdw>
                </a:effectLst>
              </a:rPr>
              <a:t># Simulation results (Time-domain) </a:t>
            </a:r>
          </a:p>
        </p:txBody>
      </p:sp>
      <p:sp>
        <p:nvSpPr>
          <p:cNvPr id="12" name="Rectangle 11"/>
          <p:cNvSpPr/>
          <p:nvPr/>
        </p:nvSpPr>
        <p:spPr>
          <a:xfrm>
            <a:off x="525315" y="951676"/>
            <a:ext cx="3066337" cy="253916"/>
          </a:xfrm>
          <a:prstGeom prst="rect">
            <a:avLst/>
          </a:prstGeom>
        </p:spPr>
        <p:txBody>
          <a:bodyPr wrap="square">
            <a:spAutoFit/>
          </a:bodyPr>
          <a:lstStyle/>
          <a:p>
            <a:pPr marL="171450" indent="-171450" algn="ctr">
              <a:buFont typeface="Wingdings" panose="05000000000000000000" pitchFamily="2" charset="2"/>
              <a:buChar char="q"/>
            </a:pPr>
            <a:r>
              <a:rPr lang="en-US" sz="1050" dirty="0"/>
              <a:t>Steady State Result</a:t>
            </a:r>
          </a:p>
        </p:txBody>
      </p:sp>
      <p:pic>
        <p:nvPicPr>
          <p:cNvPr id="5" name="Image 4"/>
          <p:cNvPicPr>
            <a:picLocks noChangeAspect="1"/>
          </p:cNvPicPr>
          <p:nvPr/>
        </p:nvPicPr>
        <p:blipFill>
          <a:blip r:embed="rId3"/>
          <a:stretch>
            <a:fillRect/>
          </a:stretch>
        </p:blipFill>
        <p:spPr>
          <a:xfrm>
            <a:off x="84402" y="1492563"/>
            <a:ext cx="3982362" cy="3164869"/>
          </a:xfrm>
          <a:prstGeom prst="rect">
            <a:avLst/>
          </a:prstGeom>
        </p:spPr>
      </p:pic>
      <p:pic>
        <p:nvPicPr>
          <p:cNvPr id="6" name="Image 5"/>
          <p:cNvPicPr>
            <a:picLocks noChangeAspect="1"/>
          </p:cNvPicPr>
          <p:nvPr/>
        </p:nvPicPr>
        <p:blipFill rotWithShape="1">
          <a:blip r:embed="rId4"/>
          <a:srcRect b="18956"/>
          <a:stretch/>
        </p:blipFill>
        <p:spPr>
          <a:xfrm>
            <a:off x="4351796" y="1173014"/>
            <a:ext cx="4792204" cy="3970486"/>
          </a:xfrm>
          <a:prstGeom prst="rect">
            <a:avLst/>
          </a:prstGeom>
        </p:spPr>
      </p:pic>
      <p:sp>
        <p:nvSpPr>
          <p:cNvPr id="15" name="Rectangle 14"/>
          <p:cNvSpPr/>
          <p:nvPr/>
        </p:nvSpPr>
        <p:spPr>
          <a:xfrm>
            <a:off x="5061173" y="951676"/>
            <a:ext cx="3066337" cy="253916"/>
          </a:xfrm>
          <a:prstGeom prst="rect">
            <a:avLst/>
          </a:prstGeom>
        </p:spPr>
        <p:txBody>
          <a:bodyPr wrap="square">
            <a:spAutoFit/>
          </a:bodyPr>
          <a:lstStyle/>
          <a:p>
            <a:pPr marL="171450" indent="-171450" algn="ctr">
              <a:buFont typeface="Wingdings" panose="05000000000000000000" pitchFamily="2" charset="2"/>
              <a:buChar char="q"/>
            </a:pPr>
            <a:r>
              <a:rPr lang="en-US" sz="1050" dirty="0"/>
              <a:t>Load Transient Result</a:t>
            </a:r>
          </a:p>
        </p:txBody>
      </p:sp>
      <p:pic>
        <p:nvPicPr>
          <p:cNvPr id="13" name="Image 12">
            <a:extLst>
              <a:ext uri="{FF2B5EF4-FFF2-40B4-BE49-F238E27FC236}">
                <a16:creationId xmlns:a16="http://schemas.microsoft.com/office/drawing/2014/main" id="{156F59E3-5240-4EB9-A731-393429F88A71}"/>
              </a:ext>
            </a:extLst>
          </p:cNvPr>
          <p:cNvPicPr>
            <a:picLocks noChangeAspect="1"/>
          </p:cNvPicPr>
          <p:nvPr/>
        </p:nvPicPr>
        <p:blipFill>
          <a:blip r:embed="rId5"/>
          <a:stretch>
            <a:fillRect/>
          </a:stretch>
        </p:blipFill>
        <p:spPr>
          <a:xfrm>
            <a:off x="8077662" y="4620"/>
            <a:ext cx="1051466" cy="535530"/>
          </a:xfrm>
          <a:prstGeom prst="rect">
            <a:avLst/>
          </a:prstGeom>
        </p:spPr>
      </p:pic>
    </p:spTree>
    <p:extLst>
      <p:ext uri="{BB962C8B-B14F-4D97-AF65-F5344CB8AC3E}">
        <p14:creationId xmlns:p14="http://schemas.microsoft.com/office/powerpoint/2010/main" val="3356036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1"/>
          </p:nvPr>
        </p:nvSpPr>
        <p:spPr/>
        <p:txBody>
          <a:bodyPr/>
          <a:lstStyle/>
          <a:p>
            <a:pPr>
              <a:defRPr/>
            </a:pPr>
            <a:fld id="{5F78DF26-68A8-47C7-BD2C-D0FE9F1124B3}" type="slidenum">
              <a:rPr lang="fr-FR" sz="1000" smtClean="0"/>
              <a:pPr>
                <a:defRPr/>
              </a:pPr>
              <a:t>16</a:t>
            </a:fld>
            <a:endParaRPr lang="fr-FR" sz="1000" dirty="0"/>
          </a:p>
        </p:txBody>
      </p:sp>
      <p:sp>
        <p:nvSpPr>
          <p:cNvPr id="3" name="2 Título"/>
          <p:cNvSpPr>
            <a:spLocks noGrp="1"/>
          </p:cNvSpPr>
          <p:nvPr>
            <p:ph type="title"/>
          </p:nvPr>
        </p:nvSpPr>
        <p:spPr>
          <a:xfrm>
            <a:off x="419328" y="174692"/>
            <a:ext cx="8309035" cy="369332"/>
          </a:xfrm>
        </p:spPr>
        <p:txBody>
          <a:bodyPr/>
          <a:lstStyle/>
          <a:p>
            <a:pPr eaLnBrk="1" hangingPunct="1"/>
            <a:r>
              <a:rPr lang="fr-FR" altLang="es-ES" dirty="0"/>
              <a:t>3. DISCUSSIONS – ANALYSIS AND SIMULATION RESULTS</a:t>
            </a:r>
          </a:p>
        </p:txBody>
      </p:sp>
      <p:sp>
        <p:nvSpPr>
          <p:cNvPr id="11" name="Rectangle 10"/>
          <p:cNvSpPr/>
          <p:nvPr/>
        </p:nvSpPr>
        <p:spPr>
          <a:xfrm>
            <a:off x="-7495" y="553530"/>
            <a:ext cx="9151495" cy="365091"/>
          </a:xfrm>
          <a:prstGeom prst="rect">
            <a:avLst/>
          </a:prstGeom>
          <a:solidFill>
            <a:schemeClr val="tx1"/>
          </a:solidFill>
        </p:spPr>
        <p:txBody>
          <a:bodyPr wrap="square" lIns="108000" tIns="72000" rIns="108000">
            <a:spAutoFit/>
          </a:bodyPr>
          <a:lstStyle/>
          <a:p>
            <a:r>
              <a:rPr lang="en-US" sz="1600" b="1" dirty="0">
                <a:solidFill>
                  <a:schemeClr val="bg1"/>
                </a:solidFill>
                <a:effectLst>
                  <a:outerShdw blurRad="38100" dist="38100" dir="2700000" algn="tl">
                    <a:srgbClr val="000000">
                      <a:alpha val="43137"/>
                    </a:srgbClr>
                  </a:outerShdw>
                </a:effectLst>
              </a:rPr>
              <a:t># Simulation results (Time-domain) </a:t>
            </a:r>
          </a:p>
        </p:txBody>
      </p:sp>
      <p:sp>
        <p:nvSpPr>
          <p:cNvPr id="12" name="Rectangle 11"/>
          <p:cNvSpPr/>
          <p:nvPr/>
        </p:nvSpPr>
        <p:spPr>
          <a:xfrm>
            <a:off x="0" y="1025860"/>
            <a:ext cx="3066337" cy="253916"/>
          </a:xfrm>
          <a:prstGeom prst="rect">
            <a:avLst/>
          </a:prstGeom>
        </p:spPr>
        <p:txBody>
          <a:bodyPr wrap="square">
            <a:spAutoFit/>
          </a:bodyPr>
          <a:lstStyle/>
          <a:p>
            <a:pPr marL="171450" indent="-171450">
              <a:buFont typeface="Wingdings" panose="05000000000000000000" pitchFamily="2" charset="2"/>
              <a:buChar char="q"/>
            </a:pPr>
            <a:r>
              <a:rPr lang="en-US" sz="1050" dirty="0"/>
              <a:t>CG Block simulation with reconfiguration test</a:t>
            </a:r>
          </a:p>
        </p:txBody>
      </p:sp>
      <p:pic>
        <p:nvPicPr>
          <p:cNvPr id="15" name="Image 14">
            <a:extLst>
              <a:ext uri="{FF2B5EF4-FFF2-40B4-BE49-F238E27FC236}">
                <a16:creationId xmlns:a16="http://schemas.microsoft.com/office/drawing/2014/main" id="{63300D0D-6760-42FF-8E68-1ECB7C41C732}"/>
              </a:ext>
            </a:extLst>
          </p:cNvPr>
          <p:cNvPicPr>
            <a:picLocks noChangeAspect="1"/>
          </p:cNvPicPr>
          <p:nvPr/>
        </p:nvPicPr>
        <p:blipFill>
          <a:blip r:embed="rId3"/>
          <a:stretch>
            <a:fillRect/>
          </a:stretch>
        </p:blipFill>
        <p:spPr>
          <a:xfrm>
            <a:off x="8077662" y="4620"/>
            <a:ext cx="1051466" cy="535530"/>
          </a:xfrm>
          <a:prstGeom prst="rect">
            <a:avLst/>
          </a:prstGeom>
        </p:spPr>
      </p:pic>
      <p:pic>
        <p:nvPicPr>
          <p:cNvPr id="6" name="Image 5">
            <a:extLst>
              <a:ext uri="{FF2B5EF4-FFF2-40B4-BE49-F238E27FC236}">
                <a16:creationId xmlns:a16="http://schemas.microsoft.com/office/drawing/2014/main" id="{A388FB10-D4E8-4F96-A0A5-6E2E1E0A86D9}"/>
              </a:ext>
            </a:extLst>
          </p:cNvPr>
          <p:cNvPicPr>
            <a:picLocks noChangeAspect="1"/>
          </p:cNvPicPr>
          <p:nvPr/>
        </p:nvPicPr>
        <p:blipFill>
          <a:blip r:embed="rId4"/>
          <a:stretch>
            <a:fillRect/>
          </a:stretch>
        </p:blipFill>
        <p:spPr>
          <a:xfrm>
            <a:off x="217100" y="1387015"/>
            <a:ext cx="8709800" cy="2833167"/>
          </a:xfrm>
          <a:prstGeom prst="rect">
            <a:avLst/>
          </a:prstGeom>
        </p:spPr>
      </p:pic>
      <p:sp>
        <p:nvSpPr>
          <p:cNvPr id="16" name="Rectangle 15">
            <a:extLst>
              <a:ext uri="{FF2B5EF4-FFF2-40B4-BE49-F238E27FC236}">
                <a16:creationId xmlns:a16="http://schemas.microsoft.com/office/drawing/2014/main" id="{619C2D7B-E132-45CD-AD4E-3C6F76D9D75A}"/>
              </a:ext>
            </a:extLst>
          </p:cNvPr>
          <p:cNvSpPr/>
          <p:nvPr/>
        </p:nvSpPr>
        <p:spPr>
          <a:xfrm>
            <a:off x="296069" y="4215825"/>
            <a:ext cx="2263686" cy="215444"/>
          </a:xfrm>
          <a:prstGeom prst="rect">
            <a:avLst/>
          </a:prstGeom>
        </p:spPr>
        <p:txBody>
          <a:bodyPr wrap="square">
            <a:spAutoFit/>
          </a:bodyPr>
          <a:lstStyle/>
          <a:p>
            <a:pPr algn="ctr"/>
            <a:r>
              <a:rPr lang="en-US" sz="800" i="1" dirty="0">
                <a:solidFill>
                  <a:srgbClr val="000000"/>
                </a:solidFill>
              </a:rPr>
              <a:t>Experimental setup. (a) Start-up </a:t>
            </a:r>
          </a:p>
        </p:txBody>
      </p:sp>
      <p:sp>
        <p:nvSpPr>
          <p:cNvPr id="17" name="Rectangle 16">
            <a:extLst>
              <a:ext uri="{FF2B5EF4-FFF2-40B4-BE49-F238E27FC236}">
                <a16:creationId xmlns:a16="http://schemas.microsoft.com/office/drawing/2014/main" id="{041C955B-4C39-4051-ABCC-E1E5EF311EF7}"/>
              </a:ext>
            </a:extLst>
          </p:cNvPr>
          <p:cNvSpPr/>
          <p:nvPr/>
        </p:nvSpPr>
        <p:spPr>
          <a:xfrm>
            <a:off x="3565362" y="4215825"/>
            <a:ext cx="2263686" cy="215444"/>
          </a:xfrm>
          <a:prstGeom prst="rect">
            <a:avLst/>
          </a:prstGeom>
        </p:spPr>
        <p:txBody>
          <a:bodyPr wrap="square">
            <a:spAutoFit/>
          </a:bodyPr>
          <a:lstStyle/>
          <a:p>
            <a:pPr algn="ctr"/>
            <a:r>
              <a:rPr lang="en-US" sz="800" i="1" dirty="0">
                <a:solidFill>
                  <a:srgbClr val="000000"/>
                </a:solidFill>
              </a:rPr>
              <a:t>(b) Reconfiguration from 4 to 3 phases</a:t>
            </a:r>
          </a:p>
        </p:txBody>
      </p:sp>
      <p:sp>
        <p:nvSpPr>
          <p:cNvPr id="18" name="Rectangle 17">
            <a:extLst>
              <a:ext uri="{FF2B5EF4-FFF2-40B4-BE49-F238E27FC236}">
                <a16:creationId xmlns:a16="http://schemas.microsoft.com/office/drawing/2014/main" id="{B619BDF7-1D1E-4E08-93FD-58244193EE01}"/>
              </a:ext>
            </a:extLst>
          </p:cNvPr>
          <p:cNvSpPr/>
          <p:nvPr/>
        </p:nvSpPr>
        <p:spPr>
          <a:xfrm>
            <a:off x="6509089" y="4215825"/>
            <a:ext cx="2263686" cy="215444"/>
          </a:xfrm>
          <a:prstGeom prst="rect">
            <a:avLst/>
          </a:prstGeom>
        </p:spPr>
        <p:txBody>
          <a:bodyPr wrap="square">
            <a:spAutoFit/>
          </a:bodyPr>
          <a:lstStyle/>
          <a:p>
            <a:pPr algn="ctr"/>
            <a:r>
              <a:rPr lang="en-US" sz="800" i="1" dirty="0">
                <a:solidFill>
                  <a:srgbClr val="000000"/>
                </a:solidFill>
              </a:rPr>
              <a:t>(c) Reconfiguration from 3 to 4 phases</a:t>
            </a:r>
          </a:p>
        </p:txBody>
      </p:sp>
    </p:spTree>
    <p:extLst>
      <p:ext uri="{BB962C8B-B14F-4D97-AF65-F5344CB8AC3E}">
        <p14:creationId xmlns:p14="http://schemas.microsoft.com/office/powerpoint/2010/main" val="2809657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1"/>
          </p:nvPr>
        </p:nvSpPr>
        <p:spPr/>
        <p:txBody>
          <a:bodyPr/>
          <a:lstStyle/>
          <a:p>
            <a:pPr>
              <a:defRPr/>
            </a:pPr>
            <a:fld id="{5F78DF26-68A8-47C7-BD2C-D0FE9F1124B3}" type="slidenum">
              <a:rPr lang="fr-FR" sz="1000" smtClean="0"/>
              <a:pPr>
                <a:defRPr/>
              </a:pPr>
              <a:t>17</a:t>
            </a:fld>
            <a:endParaRPr lang="fr-FR" sz="1000" dirty="0"/>
          </a:p>
        </p:txBody>
      </p:sp>
      <p:sp>
        <p:nvSpPr>
          <p:cNvPr id="3" name="2 Título"/>
          <p:cNvSpPr>
            <a:spLocks noGrp="1"/>
          </p:cNvSpPr>
          <p:nvPr>
            <p:ph type="title"/>
          </p:nvPr>
        </p:nvSpPr>
        <p:spPr>
          <a:xfrm>
            <a:off x="419328" y="174692"/>
            <a:ext cx="8309035" cy="369332"/>
          </a:xfrm>
        </p:spPr>
        <p:txBody>
          <a:bodyPr/>
          <a:lstStyle/>
          <a:p>
            <a:pPr eaLnBrk="1" hangingPunct="1"/>
            <a:r>
              <a:rPr lang="fr-FR" altLang="es-ES" dirty="0"/>
              <a:t>3. </a:t>
            </a:r>
            <a:r>
              <a:rPr lang="fr-FR" altLang="es-ES" dirty="0" err="1"/>
              <a:t>analog</a:t>
            </a:r>
            <a:r>
              <a:rPr lang="fr-FR" altLang="es-ES" dirty="0"/>
              <a:t> </a:t>
            </a:r>
            <a:r>
              <a:rPr lang="fr-FR" altLang="es-ES" dirty="0" err="1"/>
              <a:t>behavioral</a:t>
            </a:r>
            <a:r>
              <a:rPr lang="fr-FR" altLang="es-ES" dirty="0"/>
              <a:t> </a:t>
            </a:r>
            <a:r>
              <a:rPr lang="fr-FR" altLang="es-ES" dirty="0" err="1"/>
              <a:t>modeling</a:t>
            </a:r>
            <a:r>
              <a:rPr lang="fr-FR" altLang="es-ES" dirty="0"/>
              <a:t> and </a:t>
            </a:r>
            <a:r>
              <a:rPr lang="fr-FR" altLang="es-ES" dirty="0" err="1"/>
              <a:t>implementation</a:t>
            </a:r>
            <a:endParaRPr lang="fr-FR" altLang="es-ES" dirty="0"/>
          </a:p>
        </p:txBody>
      </p:sp>
      <p:grpSp>
        <p:nvGrpSpPr>
          <p:cNvPr id="8" name="Groupe 7">
            <a:extLst>
              <a:ext uri="{FF2B5EF4-FFF2-40B4-BE49-F238E27FC236}">
                <a16:creationId xmlns:a16="http://schemas.microsoft.com/office/drawing/2014/main" id="{FBFED5B3-026B-4B27-A4E1-1B8D748FC1E7}"/>
              </a:ext>
            </a:extLst>
          </p:cNvPr>
          <p:cNvGrpSpPr/>
          <p:nvPr/>
        </p:nvGrpSpPr>
        <p:grpSpPr>
          <a:xfrm>
            <a:off x="3951745" y="1294597"/>
            <a:ext cx="5255107" cy="3273036"/>
            <a:chOff x="-413071" y="1266947"/>
            <a:chExt cx="5255107" cy="3273036"/>
          </a:xfrm>
        </p:grpSpPr>
        <p:pic>
          <p:nvPicPr>
            <p:cNvPr id="7" name="Imag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96069" y="1563816"/>
              <a:ext cx="3724300" cy="2303185"/>
            </a:xfrm>
            <a:prstGeom prst="rect">
              <a:avLst/>
            </a:prstGeom>
          </p:spPr>
        </p:pic>
        <p:cxnSp>
          <p:nvCxnSpPr>
            <p:cNvPr id="11" name="Connecteur droit avec flèche 10"/>
            <p:cNvCxnSpPr/>
            <p:nvPr/>
          </p:nvCxnSpPr>
          <p:spPr>
            <a:xfrm flipV="1">
              <a:off x="1086285" y="3749040"/>
              <a:ext cx="195830" cy="154862"/>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763" y="1789765"/>
              <a:ext cx="1015021" cy="400110"/>
            </a:xfrm>
            <a:prstGeom prst="rect">
              <a:avLst/>
            </a:prstGeom>
          </p:spPr>
          <p:txBody>
            <a:bodyPr wrap="none">
              <a:spAutoFit/>
            </a:bodyPr>
            <a:lstStyle/>
            <a:p>
              <a:r>
                <a:rPr lang="fr-FR" sz="1000" b="1" dirty="0">
                  <a:solidFill>
                    <a:srgbClr val="000000"/>
                  </a:solidFill>
                </a:rPr>
                <a:t>25A </a:t>
              </a:r>
              <a:r>
                <a:rPr lang="fr-FR" sz="1000" b="1" dirty="0" err="1">
                  <a:solidFill>
                    <a:srgbClr val="000000"/>
                  </a:solidFill>
                </a:rPr>
                <a:t>load</a:t>
              </a:r>
              <a:r>
                <a:rPr lang="fr-FR" sz="1000" b="1" dirty="0">
                  <a:solidFill>
                    <a:srgbClr val="000000"/>
                  </a:solidFill>
                </a:rPr>
                <a:t> </a:t>
              </a:r>
              <a:r>
                <a:rPr lang="fr-FR" sz="1000" b="1" dirty="0" err="1">
                  <a:solidFill>
                    <a:srgbClr val="000000"/>
                  </a:solidFill>
                </a:rPr>
                <a:t>step</a:t>
              </a:r>
              <a:endParaRPr lang="fr-FR" sz="1000" b="1" dirty="0">
                <a:solidFill>
                  <a:srgbClr val="000000"/>
                </a:solidFill>
              </a:endParaRPr>
            </a:p>
            <a:p>
              <a:r>
                <a:rPr lang="fr-FR" sz="1000" b="1" dirty="0">
                  <a:solidFill>
                    <a:srgbClr val="000000"/>
                  </a:solidFill>
                </a:rPr>
                <a:t>per phase [A]</a:t>
              </a:r>
              <a:endParaRPr lang="en-US" sz="1000" dirty="0"/>
            </a:p>
          </p:txBody>
        </p:sp>
        <p:sp>
          <p:nvSpPr>
            <p:cNvPr id="15" name="Rectangle 14"/>
            <p:cNvSpPr/>
            <p:nvPr/>
          </p:nvSpPr>
          <p:spPr>
            <a:xfrm>
              <a:off x="641790" y="3903902"/>
              <a:ext cx="404278" cy="246221"/>
            </a:xfrm>
            <a:prstGeom prst="rect">
              <a:avLst/>
            </a:prstGeom>
          </p:spPr>
          <p:txBody>
            <a:bodyPr wrap="none">
              <a:spAutoFit/>
            </a:bodyPr>
            <a:lstStyle/>
            <a:p>
              <a:r>
                <a:rPr lang="fr-FR" sz="1000" b="1" dirty="0" err="1">
                  <a:solidFill>
                    <a:srgbClr val="000000"/>
                  </a:solidFill>
                </a:rPr>
                <a:t>idle</a:t>
              </a:r>
              <a:endParaRPr lang="en-US" sz="1000" dirty="0"/>
            </a:p>
          </p:txBody>
        </p:sp>
        <p:cxnSp>
          <p:nvCxnSpPr>
            <p:cNvPr id="17" name="Connecteur droit avec flèche 16"/>
            <p:cNvCxnSpPr/>
            <p:nvPr/>
          </p:nvCxnSpPr>
          <p:spPr>
            <a:xfrm flipV="1">
              <a:off x="1542876" y="3249283"/>
              <a:ext cx="8243" cy="722446"/>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flipV="1">
              <a:off x="2192237" y="3116912"/>
              <a:ext cx="241" cy="816553"/>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57163" y="3088403"/>
              <a:ext cx="838691" cy="400110"/>
            </a:xfrm>
            <a:prstGeom prst="rect">
              <a:avLst/>
            </a:prstGeom>
          </p:spPr>
          <p:txBody>
            <a:bodyPr wrap="none">
              <a:spAutoFit/>
            </a:bodyPr>
            <a:lstStyle/>
            <a:p>
              <a:r>
                <a:rPr lang="fr-FR" sz="1000" b="1" dirty="0">
                  <a:solidFill>
                    <a:srgbClr val="000000"/>
                  </a:solidFill>
                </a:rPr>
                <a:t>output</a:t>
              </a:r>
            </a:p>
            <a:p>
              <a:r>
                <a:rPr lang="fr-FR" sz="1000" b="1" dirty="0">
                  <a:solidFill>
                    <a:srgbClr val="000000"/>
                  </a:solidFill>
                </a:rPr>
                <a:t>voltage [V]</a:t>
              </a:r>
              <a:endParaRPr lang="en-US" sz="1000" dirty="0"/>
            </a:p>
          </p:txBody>
        </p:sp>
        <p:sp>
          <p:nvSpPr>
            <p:cNvPr id="23" name="Rectangle 22"/>
            <p:cNvSpPr/>
            <p:nvPr/>
          </p:nvSpPr>
          <p:spPr>
            <a:xfrm>
              <a:off x="1076786" y="3903902"/>
              <a:ext cx="768159" cy="246221"/>
            </a:xfrm>
            <a:prstGeom prst="rect">
              <a:avLst/>
            </a:prstGeom>
          </p:spPr>
          <p:txBody>
            <a:bodyPr wrap="none">
              <a:spAutoFit/>
            </a:bodyPr>
            <a:lstStyle/>
            <a:p>
              <a:r>
                <a:rPr lang="fr-FR" sz="1000" b="1" dirty="0">
                  <a:solidFill>
                    <a:srgbClr val="000000"/>
                  </a:solidFill>
                </a:rPr>
                <a:t>soft </a:t>
              </a:r>
              <a:r>
                <a:rPr lang="fr-FR" sz="1000" b="1" dirty="0" err="1">
                  <a:solidFill>
                    <a:srgbClr val="000000"/>
                  </a:solidFill>
                </a:rPr>
                <a:t>ramp</a:t>
              </a:r>
              <a:endParaRPr lang="en-US" sz="1000" dirty="0"/>
            </a:p>
          </p:txBody>
        </p:sp>
        <p:cxnSp>
          <p:nvCxnSpPr>
            <p:cNvPr id="24" name="Connecteur droit avec flèche 23"/>
            <p:cNvCxnSpPr/>
            <p:nvPr/>
          </p:nvCxnSpPr>
          <p:spPr>
            <a:xfrm flipH="1">
              <a:off x="1931746" y="1542733"/>
              <a:ext cx="262070" cy="685953"/>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2195167" y="1411499"/>
              <a:ext cx="1729961" cy="230832"/>
            </a:xfrm>
            <a:prstGeom prst="rect">
              <a:avLst/>
            </a:prstGeom>
          </p:spPr>
          <p:txBody>
            <a:bodyPr wrap="none">
              <a:spAutoFit/>
            </a:bodyPr>
            <a:lstStyle/>
            <a:p>
              <a:r>
                <a:rPr lang="fr-FR" sz="900" b="1" dirty="0" err="1">
                  <a:solidFill>
                    <a:srgbClr val="000000"/>
                  </a:solidFill>
                </a:rPr>
                <a:t>automatic</a:t>
              </a:r>
              <a:r>
                <a:rPr lang="fr-FR" sz="900" b="1" dirty="0">
                  <a:solidFill>
                    <a:srgbClr val="000000"/>
                  </a:solidFill>
                </a:rPr>
                <a:t> </a:t>
              </a:r>
              <a:r>
                <a:rPr lang="fr-FR" sz="900" b="1" dirty="0" err="1">
                  <a:solidFill>
                    <a:srgbClr val="000000"/>
                  </a:solidFill>
                </a:rPr>
                <a:t>current</a:t>
              </a:r>
              <a:r>
                <a:rPr lang="fr-FR" sz="900" b="1" dirty="0">
                  <a:solidFill>
                    <a:srgbClr val="000000"/>
                  </a:solidFill>
                </a:rPr>
                <a:t> </a:t>
              </a:r>
              <a:r>
                <a:rPr lang="fr-FR" sz="900" b="1" dirty="0" err="1">
                  <a:solidFill>
                    <a:srgbClr val="000000"/>
                  </a:solidFill>
                </a:rPr>
                <a:t>balancing</a:t>
              </a:r>
              <a:endParaRPr lang="en-US" sz="900" dirty="0"/>
            </a:p>
          </p:txBody>
        </p:sp>
        <p:sp>
          <p:nvSpPr>
            <p:cNvPr id="36" name="Rectangle 35"/>
            <p:cNvSpPr/>
            <p:nvPr/>
          </p:nvSpPr>
          <p:spPr>
            <a:xfrm>
              <a:off x="2054268" y="3903902"/>
              <a:ext cx="745717" cy="400110"/>
            </a:xfrm>
            <a:prstGeom prst="rect">
              <a:avLst/>
            </a:prstGeom>
          </p:spPr>
          <p:txBody>
            <a:bodyPr wrap="none">
              <a:spAutoFit/>
            </a:bodyPr>
            <a:lstStyle/>
            <a:p>
              <a:r>
                <a:rPr lang="fr-FR" sz="1000" b="1" dirty="0">
                  <a:solidFill>
                    <a:srgbClr val="000000"/>
                  </a:solidFill>
                </a:rPr>
                <a:t>0-100A</a:t>
              </a:r>
            </a:p>
            <a:p>
              <a:r>
                <a:rPr lang="fr-FR" sz="1000" b="1" dirty="0" err="1">
                  <a:solidFill>
                    <a:srgbClr val="000000"/>
                  </a:solidFill>
                </a:rPr>
                <a:t>load</a:t>
              </a:r>
              <a:r>
                <a:rPr lang="fr-FR" sz="1000" b="1" dirty="0">
                  <a:solidFill>
                    <a:srgbClr val="000000"/>
                  </a:solidFill>
                </a:rPr>
                <a:t> </a:t>
              </a:r>
              <a:r>
                <a:rPr lang="fr-FR" sz="1000" b="1" dirty="0" err="1">
                  <a:solidFill>
                    <a:srgbClr val="000000"/>
                  </a:solidFill>
                </a:rPr>
                <a:t>step</a:t>
              </a:r>
              <a:endParaRPr lang="en-US" sz="1000" dirty="0"/>
            </a:p>
          </p:txBody>
        </p:sp>
        <p:cxnSp>
          <p:nvCxnSpPr>
            <p:cNvPr id="37" name="Connecteur droit avec flèche 36"/>
            <p:cNvCxnSpPr/>
            <p:nvPr/>
          </p:nvCxnSpPr>
          <p:spPr>
            <a:xfrm>
              <a:off x="3458817" y="1614027"/>
              <a:ext cx="83094" cy="192327"/>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eur droit avec flèche 41"/>
            <p:cNvCxnSpPr/>
            <p:nvPr/>
          </p:nvCxnSpPr>
          <p:spPr>
            <a:xfrm flipV="1">
              <a:off x="2924661" y="2988728"/>
              <a:ext cx="0" cy="944737"/>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2770172" y="3876335"/>
              <a:ext cx="1117614" cy="400110"/>
            </a:xfrm>
            <a:prstGeom prst="rect">
              <a:avLst/>
            </a:prstGeom>
          </p:spPr>
          <p:txBody>
            <a:bodyPr wrap="none">
              <a:spAutoFit/>
            </a:bodyPr>
            <a:lstStyle/>
            <a:p>
              <a:r>
                <a:rPr lang="fr-FR" sz="1000" b="1" dirty="0">
                  <a:solidFill>
                    <a:srgbClr val="000000"/>
                  </a:solidFill>
                </a:rPr>
                <a:t>phase </a:t>
              </a:r>
              <a:r>
                <a:rPr lang="fr-FR" sz="1000" b="1" dirty="0" err="1">
                  <a:solidFill>
                    <a:srgbClr val="000000"/>
                  </a:solidFill>
                </a:rPr>
                <a:t>loss</a:t>
              </a:r>
              <a:r>
                <a:rPr lang="fr-FR" sz="1000" b="1" dirty="0">
                  <a:solidFill>
                    <a:srgbClr val="000000"/>
                  </a:solidFill>
                </a:rPr>
                <a:t> and</a:t>
              </a:r>
            </a:p>
            <a:p>
              <a:r>
                <a:rPr lang="fr-FR" sz="1000" b="1" dirty="0">
                  <a:solidFill>
                    <a:srgbClr val="000000"/>
                  </a:solidFill>
                </a:rPr>
                <a:t>reconfiguration</a:t>
              </a:r>
              <a:endParaRPr lang="en-US" sz="1000" dirty="0"/>
            </a:p>
          </p:txBody>
        </p:sp>
        <p:sp>
          <p:nvSpPr>
            <p:cNvPr id="47" name="Rectangle 46"/>
            <p:cNvSpPr/>
            <p:nvPr/>
          </p:nvSpPr>
          <p:spPr>
            <a:xfrm>
              <a:off x="3910707" y="3901471"/>
              <a:ext cx="845103" cy="400110"/>
            </a:xfrm>
            <a:prstGeom prst="rect">
              <a:avLst/>
            </a:prstGeom>
          </p:spPr>
          <p:txBody>
            <a:bodyPr wrap="none">
              <a:spAutoFit/>
            </a:bodyPr>
            <a:lstStyle/>
            <a:p>
              <a:r>
                <a:rPr lang="fr-FR" sz="1000" b="1" dirty="0">
                  <a:solidFill>
                    <a:srgbClr val="000000"/>
                  </a:solidFill>
                </a:rPr>
                <a:t>phase</a:t>
              </a:r>
            </a:p>
            <a:p>
              <a:r>
                <a:rPr lang="fr-FR" sz="1000" b="1" dirty="0" err="1">
                  <a:solidFill>
                    <a:srgbClr val="000000"/>
                  </a:solidFill>
                </a:rPr>
                <a:t>reinsertion</a:t>
              </a:r>
              <a:endParaRPr lang="en-US" sz="1000" dirty="0"/>
            </a:p>
          </p:txBody>
        </p:sp>
        <p:cxnSp>
          <p:nvCxnSpPr>
            <p:cNvPr id="48" name="Connecteur droit avec flèche 47"/>
            <p:cNvCxnSpPr/>
            <p:nvPr/>
          </p:nvCxnSpPr>
          <p:spPr>
            <a:xfrm flipH="1" flipV="1">
              <a:off x="3441103" y="2949934"/>
              <a:ext cx="571359" cy="983531"/>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413071" y="4262984"/>
              <a:ext cx="5255107" cy="276999"/>
            </a:xfrm>
            <a:prstGeom prst="rect">
              <a:avLst/>
            </a:prstGeom>
          </p:spPr>
          <p:txBody>
            <a:bodyPr wrap="square">
              <a:spAutoFit/>
            </a:bodyPr>
            <a:lstStyle/>
            <a:p>
              <a:pPr algn="ctr"/>
              <a:r>
                <a:rPr lang="en-US" sz="1200" b="1" i="1" u="sng" dirty="0">
                  <a:solidFill>
                    <a:srgbClr val="000000"/>
                  </a:solidFill>
                </a:rPr>
                <a:t>Simulation example for a 4-controller 100 Amperes configuration</a:t>
              </a:r>
            </a:p>
          </p:txBody>
        </p:sp>
        <p:cxnSp>
          <p:nvCxnSpPr>
            <p:cNvPr id="71" name="Connecteur droit avec flèche 70"/>
            <p:cNvCxnSpPr/>
            <p:nvPr/>
          </p:nvCxnSpPr>
          <p:spPr>
            <a:xfrm flipH="1">
              <a:off x="1571224" y="1513168"/>
              <a:ext cx="1378" cy="774471"/>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75" name="Rectangle 74"/>
            <p:cNvSpPr/>
            <p:nvPr/>
          </p:nvSpPr>
          <p:spPr>
            <a:xfrm>
              <a:off x="1137593" y="1266947"/>
              <a:ext cx="2839239" cy="246221"/>
            </a:xfrm>
            <a:prstGeom prst="rect">
              <a:avLst/>
            </a:prstGeom>
          </p:spPr>
          <p:txBody>
            <a:bodyPr wrap="none">
              <a:spAutoFit/>
            </a:bodyPr>
            <a:lstStyle/>
            <a:p>
              <a:r>
                <a:rPr lang="fr-FR" sz="1000" b="1" dirty="0" err="1">
                  <a:solidFill>
                    <a:srgbClr val="000000"/>
                  </a:solidFill>
                </a:rPr>
                <a:t>mismatch</a:t>
              </a:r>
              <a:r>
                <a:rPr lang="fr-FR" sz="1000" b="1" dirty="0">
                  <a:solidFill>
                    <a:srgbClr val="000000"/>
                  </a:solidFill>
                </a:rPr>
                <a:t> injection all </a:t>
              </a:r>
              <a:r>
                <a:rPr lang="fr-FR" sz="1000" b="1" dirty="0" err="1">
                  <a:solidFill>
                    <a:srgbClr val="000000"/>
                  </a:solidFill>
                </a:rPr>
                <a:t>along</a:t>
              </a:r>
              <a:r>
                <a:rPr lang="fr-FR" sz="1000" b="1" dirty="0">
                  <a:solidFill>
                    <a:srgbClr val="000000"/>
                  </a:solidFill>
                </a:rPr>
                <a:t> the benchmark</a:t>
              </a:r>
              <a:endParaRPr lang="en-US" sz="1000" dirty="0"/>
            </a:p>
          </p:txBody>
        </p:sp>
      </p:grpSp>
      <p:sp>
        <p:nvSpPr>
          <p:cNvPr id="79" name="Rectangle 78"/>
          <p:cNvSpPr/>
          <p:nvPr/>
        </p:nvSpPr>
        <p:spPr>
          <a:xfrm>
            <a:off x="0" y="575867"/>
            <a:ext cx="9023514" cy="657479"/>
          </a:xfrm>
          <a:prstGeom prst="rect">
            <a:avLst/>
          </a:prstGeom>
          <a:solidFill>
            <a:schemeClr val="tx1"/>
          </a:solidFill>
        </p:spPr>
        <p:txBody>
          <a:bodyPr wrap="square" lIns="108000" tIns="72000" rIns="108000">
            <a:spAutoFit/>
          </a:bodyPr>
          <a:lstStyle/>
          <a:p>
            <a:pPr marL="285750" indent="-285750" algn="just">
              <a:lnSpc>
                <a:spcPct val="150000"/>
              </a:lnSpc>
              <a:buFont typeface="Wingdings" panose="05000000000000000000" pitchFamily="2" charset="2"/>
              <a:buChar char="ü"/>
            </a:pPr>
            <a:r>
              <a:rPr lang="en-US" sz="1000" dirty="0">
                <a:solidFill>
                  <a:schemeClr val="bg1"/>
                </a:solidFill>
              </a:rPr>
              <a:t>Prior to the ASIC design phase, a detailed model was developed at sub-block level which allowed :</a:t>
            </a:r>
          </a:p>
          <a:p>
            <a:pPr marL="741363" lvl="1" indent="-285750" algn="just">
              <a:buFont typeface="Arial" panose="020B0604020202020204" pitchFamily="34" charset="0"/>
              <a:buChar char="•"/>
            </a:pPr>
            <a:r>
              <a:rPr lang="en-US" sz="1000" dirty="0">
                <a:solidFill>
                  <a:schemeClr val="bg1"/>
                </a:solidFill>
              </a:rPr>
              <a:t>the validation of the system architecture down to individual functions</a:t>
            </a:r>
          </a:p>
          <a:p>
            <a:pPr marL="741363" lvl="1" indent="-285750" algn="just">
              <a:buFont typeface="Arial" panose="020B0604020202020204" pitchFamily="34" charset="0"/>
              <a:buChar char="•"/>
            </a:pPr>
            <a:r>
              <a:rPr lang="en-US" sz="1000" dirty="0">
                <a:solidFill>
                  <a:schemeClr val="bg1"/>
                </a:solidFill>
              </a:rPr>
              <a:t>the debugging and correction of some design hypothesis</a:t>
            </a:r>
          </a:p>
        </p:txBody>
      </p:sp>
      <p:grpSp>
        <p:nvGrpSpPr>
          <p:cNvPr id="6" name="Groupe 5">
            <a:extLst>
              <a:ext uri="{FF2B5EF4-FFF2-40B4-BE49-F238E27FC236}">
                <a16:creationId xmlns:a16="http://schemas.microsoft.com/office/drawing/2014/main" id="{E6437022-5587-4533-B565-92599FDD7CF3}"/>
              </a:ext>
            </a:extLst>
          </p:cNvPr>
          <p:cNvGrpSpPr/>
          <p:nvPr/>
        </p:nvGrpSpPr>
        <p:grpSpPr>
          <a:xfrm>
            <a:off x="46316" y="1255275"/>
            <a:ext cx="4293793" cy="3335870"/>
            <a:chOff x="4599479" y="1255275"/>
            <a:chExt cx="4293793" cy="3335870"/>
          </a:xfrm>
        </p:grpSpPr>
        <p:sp>
          <p:nvSpPr>
            <p:cNvPr id="67" name="Rectangle 66"/>
            <p:cNvSpPr/>
            <p:nvPr/>
          </p:nvSpPr>
          <p:spPr>
            <a:xfrm>
              <a:off x="6377804" y="4314146"/>
              <a:ext cx="1757212" cy="276999"/>
            </a:xfrm>
            <a:prstGeom prst="rect">
              <a:avLst/>
            </a:prstGeom>
          </p:spPr>
          <p:txBody>
            <a:bodyPr wrap="none">
              <a:spAutoFit/>
            </a:bodyPr>
            <a:lstStyle/>
            <a:p>
              <a:r>
                <a:rPr lang="fr-FR" sz="1200" b="1" i="1" u="sng" dirty="0">
                  <a:solidFill>
                    <a:srgbClr val="000000"/>
                  </a:solidFill>
                </a:rPr>
                <a:t>ASIC top architecture</a:t>
              </a:r>
              <a:endParaRPr lang="en-US" sz="1200" i="1" u="sng" dirty="0"/>
            </a:p>
          </p:txBody>
        </p:sp>
        <p:grpSp>
          <p:nvGrpSpPr>
            <p:cNvPr id="27" name="Groupe 26">
              <a:extLst>
                <a:ext uri="{FF2B5EF4-FFF2-40B4-BE49-F238E27FC236}">
                  <a16:creationId xmlns:a16="http://schemas.microsoft.com/office/drawing/2014/main" id="{9DE10696-CBCC-4E7C-BAE7-F7549A48A372}"/>
                </a:ext>
              </a:extLst>
            </p:cNvPr>
            <p:cNvGrpSpPr/>
            <p:nvPr/>
          </p:nvGrpSpPr>
          <p:grpSpPr>
            <a:xfrm>
              <a:off x="4599479" y="1255275"/>
              <a:ext cx="766446" cy="803568"/>
              <a:chOff x="4246529" y="1680369"/>
              <a:chExt cx="2196790" cy="2380198"/>
            </a:xfrm>
          </p:grpSpPr>
          <p:pic>
            <p:nvPicPr>
              <p:cNvPr id="28" name="Image 27">
                <a:extLst>
                  <a:ext uri="{FF2B5EF4-FFF2-40B4-BE49-F238E27FC236}">
                    <a16:creationId xmlns:a16="http://schemas.microsoft.com/office/drawing/2014/main" id="{161170CB-0708-4223-972A-E76AC92BC132}"/>
                  </a:ext>
                </a:extLst>
              </p:cNvPr>
              <p:cNvPicPr>
                <a:picLocks noChangeAspect="1"/>
              </p:cNvPicPr>
              <p:nvPr/>
            </p:nvPicPr>
            <p:blipFill rotWithShape="1">
              <a:blip r:embed="rId4"/>
              <a:srcRect l="49003" t="6633" r="26537" b="30009"/>
              <a:stretch/>
            </p:blipFill>
            <p:spPr>
              <a:xfrm>
                <a:off x="4246529" y="1680369"/>
                <a:ext cx="2196789" cy="2358483"/>
              </a:xfrm>
              <a:prstGeom prst="rect">
                <a:avLst/>
              </a:prstGeom>
            </p:spPr>
          </p:pic>
          <p:sp>
            <p:nvSpPr>
              <p:cNvPr id="29" name="Rectangle 28">
                <a:extLst>
                  <a:ext uri="{FF2B5EF4-FFF2-40B4-BE49-F238E27FC236}">
                    <a16:creationId xmlns:a16="http://schemas.microsoft.com/office/drawing/2014/main" id="{C66775AC-08C0-474F-9B56-57E22CC31BA9}"/>
                  </a:ext>
                </a:extLst>
              </p:cNvPr>
              <p:cNvSpPr/>
              <p:nvPr/>
            </p:nvSpPr>
            <p:spPr>
              <a:xfrm>
                <a:off x="4246529" y="1680369"/>
                <a:ext cx="321723" cy="4104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0E4457C-7CC8-4576-8B2B-BF109F7D67CF}"/>
                  </a:ext>
                </a:extLst>
              </p:cNvPr>
              <p:cNvSpPr/>
              <p:nvPr/>
            </p:nvSpPr>
            <p:spPr>
              <a:xfrm>
                <a:off x="6121595" y="3650082"/>
                <a:ext cx="321723" cy="4104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248CEF1-FFAE-4904-A778-C63FFA118839}"/>
                  </a:ext>
                </a:extLst>
              </p:cNvPr>
              <p:cNvSpPr/>
              <p:nvPr/>
            </p:nvSpPr>
            <p:spPr>
              <a:xfrm>
                <a:off x="6282457" y="2183363"/>
                <a:ext cx="160862" cy="4104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e 4">
              <a:extLst>
                <a:ext uri="{FF2B5EF4-FFF2-40B4-BE49-F238E27FC236}">
                  <a16:creationId xmlns:a16="http://schemas.microsoft.com/office/drawing/2014/main" id="{654241EC-E7D5-4AF9-9509-B9AF15DE5102}"/>
                </a:ext>
              </a:extLst>
            </p:cNvPr>
            <p:cNvGrpSpPr/>
            <p:nvPr/>
          </p:nvGrpSpPr>
          <p:grpSpPr>
            <a:xfrm>
              <a:off x="5192390" y="1710190"/>
              <a:ext cx="3700882" cy="2620414"/>
              <a:chOff x="5131091" y="1562865"/>
              <a:chExt cx="3700882" cy="2620414"/>
            </a:xfrm>
          </p:grpSpPr>
          <p:pic>
            <p:nvPicPr>
              <p:cNvPr id="66" name="Image 65"/>
              <p:cNvPicPr>
                <a:picLocks noChangeAspect="1"/>
              </p:cNvPicPr>
              <p:nvPr/>
            </p:nvPicPr>
            <p:blipFill>
              <a:blip r:embed="rId5"/>
              <a:stretch>
                <a:fillRect/>
              </a:stretch>
            </p:blipFill>
            <p:spPr>
              <a:xfrm>
                <a:off x="5131091" y="1562865"/>
                <a:ext cx="3700882" cy="2620414"/>
              </a:xfrm>
              <a:prstGeom prst="rect">
                <a:avLst/>
              </a:prstGeom>
            </p:spPr>
          </p:pic>
          <p:sp>
            <p:nvSpPr>
              <p:cNvPr id="2" name="Rectangle 1">
                <a:extLst>
                  <a:ext uri="{FF2B5EF4-FFF2-40B4-BE49-F238E27FC236}">
                    <a16:creationId xmlns:a16="http://schemas.microsoft.com/office/drawing/2014/main" id="{997EF2EC-29BB-49A6-9020-628C9357ECD5}"/>
                  </a:ext>
                </a:extLst>
              </p:cNvPr>
              <p:cNvSpPr/>
              <p:nvPr/>
            </p:nvSpPr>
            <p:spPr>
              <a:xfrm>
                <a:off x="7769157" y="3488513"/>
                <a:ext cx="674452" cy="337958"/>
              </a:xfrm>
              <a:prstGeom prst="rect">
                <a:avLst/>
              </a:prstGeom>
              <a:solidFill>
                <a:srgbClr val="92D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2" name="Rectangle 31">
                <a:extLst>
                  <a:ext uri="{FF2B5EF4-FFF2-40B4-BE49-F238E27FC236}">
                    <a16:creationId xmlns:a16="http://schemas.microsoft.com/office/drawing/2014/main" id="{FC93174B-B95A-4483-918E-4B3199870E46}"/>
                  </a:ext>
                </a:extLst>
              </p:cNvPr>
              <p:cNvSpPr/>
              <p:nvPr/>
            </p:nvSpPr>
            <p:spPr>
              <a:xfrm>
                <a:off x="6457807" y="1950758"/>
                <a:ext cx="836127" cy="620991"/>
              </a:xfrm>
              <a:prstGeom prst="rect">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3" name="Rectangle 32">
                <a:extLst>
                  <a:ext uri="{FF2B5EF4-FFF2-40B4-BE49-F238E27FC236}">
                    <a16:creationId xmlns:a16="http://schemas.microsoft.com/office/drawing/2014/main" id="{58B18983-A9D0-4CFF-B609-F2EBDA73AEB6}"/>
                  </a:ext>
                </a:extLst>
              </p:cNvPr>
              <p:cNvSpPr/>
              <p:nvPr/>
            </p:nvSpPr>
            <p:spPr>
              <a:xfrm>
                <a:off x="5443870" y="2736113"/>
                <a:ext cx="375684" cy="460744"/>
              </a:xfrm>
              <a:prstGeom prst="rect">
                <a:avLst/>
              </a:prstGeom>
              <a:solidFill>
                <a:schemeClr val="accent3">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spTree>
    <p:extLst>
      <p:ext uri="{BB962C8B-B14F-4D97-AF65-F5344CB8AC3E}">
        <p14:creationId xmlns:p14="http://schemas.microsoft.com/office/powerpoint/2010/main" val="132072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1"/>
          </p:nvPr>
        </p:nvSpPr>
        <p:spPr/>
        <p:txBody>
          <a:bodyPr/>
          <a:lstStyle/>
          <a:p>
            <a:pPr>
              <a:defRPr/>
            </a:pPr>
            <a:fld id="{5F78DF26-68A8-47C7-BD2C-D0FE9F1124B3}" type="slidenum">
              <a:rPr lang="fr-FR" sz="1000" smtClean="0"/>
              <a:pPr>
                <a:defRPr/>
              </a:pPr>
              <a:t>18</a:t>
            </a:fld>
            <a:endParaRPr lang="fr-FR" sz="1000" dirty="0"/>
          </a:p>
        </p:txBody>
      </p:sp>
      <p:sp>
        <p:nvSpPr>
          <p:cNvPr id="3" name="2 Título"/>
          <p:cNvSpPr>
            <a:spLocks noGrp="1"/>
          </p:cNvSpPr>
          <p:nvPr>
            <p:ph type="title"/>
          </p:nvPr>
        </p:nvSpPr>
        <p:spPr>
          <a:xfrm>
            <a:off x="419328" y="174692"/>
            <a:ext cx="8309035" cy="369332"/>
          </a:xfrm>
        </p:spPr>
        <p:txBody>
          <a:bodyPr/>
          <a:lstStyle/>
          <a:p>
            <a:pPr eaLnBrk="1" hangingPunct="1"/>
            <a:r>
              <a:rPr lang="fr-FR" altLang="es-ES" dirty="0"/>
              <a:t>4. </a:t>
            </a:r>
            <a:r>
              <a:rPr lang="fr-FR" altLang="es-ES" dirty="0" err="1"/>
              <a:t>Asic</a:t>
            </a:r>
            <a:r>
              <a:rPr lang="fr-FR" altLang="es-ES" dirty="0"/>
              <a:t> HARDENING FOR SPACE </a:t>
            </a:r>
          </a:p>
        </p:txBody>
      </p:sp>
      <p:sp>
        <p:nvSpPr>
          <p:cNvPr id="5" name="Rectangle 4"/>
          <p:cNvSpPr/>
          <p:nvPr/>
        </p:nvSpPr>
        <p:spPr>
          <a:xfrm>
            <a:off x="296068" y="781755"/>
            <a:ext cx="4818191" cy="3808735"/>
          </a:xfrm>
          <a:prstGeom prst="rect">
            <a:avLst/>
          </a:prstGeom>
        </p:spPr>
        <p:txBody>
          <a:bodyPr wrap="square">
            <a:spAutoFit/>
          </a:bodyPr>
          <a:lstStyle/>
          <a:p>
            <a:pPr marL="285750" indent="-285750" algn="just">
              <a:buFont typeface="Wingdings" panose="05000000000000000000" pitchFamily="2" charset="2"/>
              <a:buChar char="q"/>
            </a:pPr>
            <a:r>
              <a:rPr lang="en-US" sz="1050" dirty="0"/>
              <a:t>the </a:t>
            </a:r>
            <a:r>
              <a:rPr lang="en-US" sz="1050" u="sng" dirty="0"/>
              <a:t>digital control </a:t>
            </a:r>
            <a:r>
              <a:rPr lang="en-US" sz="1050" dirty="0"/>
              <a:t>functions are developed using a design methodology to guarantee the good function over the mission profile with :</a:t>
            </a:r>
          </a:p>
          <a:p>
            <a:pPr marL="741363" lvl="1" indent="-285750" algn="just">
              <a:buFont typeface="Wingdings" panose="05000000000000000000" pitchFamily="2" charset="2"/>
              <a:buChar char="ü"/>
            </a:pPr>
            <a:r>
              <a:rPr lang="en-US" sz="1050" dirty="0"/>
              <a:t>radiation hardened standard cells library </a:t>
            </a:r>
          </a:p>
          <a:p>
            <a:pPr marL="741363" lvl="1" indent="-285750" algn="just">
              <a:buFont typeface="Wingdings" panose="05000000000000000000" pitchFamily="2" charset="2"/>
              <a:buChar char="ü"/>
            </a:pPr>
            <a:r>
              <a:rPr lang="en-US" sz="1050" dirty="0"/>
              <a:t>auto corrective registers, especially the control of the analog part.</a:t>
            </a:r>
          </a:p>
          <a:p>
            <a:pPr marL="741363" lvl="1" indent="-285750" algn="just">
              <a:buFont typeface="Wingdings" panose="05000000000000000000" pitchFamily="2" charset="2"/>
              <a:buChar char="ü"/>
            </a:pPr>
            <a:r>
              <a:rPr lang="en-US" sz="1050" dirty="0"/>
              <a:t>lock free state machines (prevent loss of functionality due to register upset or SEFI)</a:t>
            </a:r>
          </a:p>
          <a:p>
            <a:pPr marL="741363" lvl="1" indent="-285750" algn="just">
              <a:buFont typeface="Wingdings" panose="05000000000000000000" pitchFamily="2" charset="2"/>
              <a:buChar char="ü"/>
            </a:pPr>
            <a:r>
              <a:rPr lang="en-US" sz="1050" dirty="0"/>
              <a:t>system resilient to unexpected reset with a transparent reinsertion of a circuit.</a:t>
            </a:r>
          </a:p>
          <a:p>
            <a:pPr algn="just"/>
            <a:endParaRPr lang="en-US" sz="1050" dirty="0"/>
          </a:p>
          <a:p>
            <a:pPr marL="285750" indent="-285750" algn="just">
              <a:buFont typeface="Wingdings" panose="05000000000000000000" pitchFamily="2" charset="2"/>
              <a:buChar char="q"/>
            </a:pPr>
            <a:r>
              <a:rPr lang="fr-FR" sz="1050" dirty="0"/>
              <a:t>At system </a:t>
            </a:r>
            <a:r>
              <a:rPr lang="fr-FR" sz="1050" dirty="0" err="1"/>
              <a:t>level</a:t>
            </a:r>
            <a:r>
              <a:rPr lang="fr-FR" sz="1050" dirty="0"/>
              <a:t>, </a:t>
            </a:r>
            <a:r>
              <a:rPr lang="fr-FR" sz="1050" dirty="0" err="1"/>
              <a:t>mismatch</a:t>
            </a:r>
            <a:r>
              <a:rPr lang="fr-FR" sz="1050" dirty="0"/>
              <a:t> and </a:t>
            </a:r>
            <a:r>
              <a:rPr lang="fr-FR" sz="1050" dirty="0" err="1"/>
              <a:t>events</a:t>
            </a:r>
            <a:r>
              <a:rPr lang="fr-FR" sz="1050" dirty="0"/>
              <a:t> </a:t>
            </a:r>
            <a:r>
              <a:rPr lang="fr-FR" sz="1050" dirty="0" err="1"/>
              <a:t>were</a:t>
            </a:r>
            <a:r>
              <a:rPr lang="fr-FR" sz="1050" dirty="0"/>
              <a:t> </a:t>
            </a:r>
            <a:r>
              <a:rPr lang="fr-FR" sz="1050" dirty="0" err="1"/>
              <a:t>injected</a:t>
            </a:r>
            <a:r>
              <a:rPr lang="fr-FR" sz="1050" dirty="0"/>
              <a:t> </a:t>
            </a:r>
            <a:r>
              <a:rPr lang="fr-FR" sz="1050" dirty="0" err="1"/>
              <a:t>during</a:t>
            </a:r>
            <a:r>
              <a:rPr lang="fr-FR" sz="1050" dirty="0"/>
              <a:t> the simulations to </a:t>
            </a:r>
            <a:r>
              <a:rPr lang="fr-FR" sz="1050" dirty="0" err="1"/>
              <a:t>harden</a:t>
            </a:r>
            <a:r>
              <a:rPr lang="fr-FR" sz="1050" dirty="0"/>
              <a:t> the </a:t>
            </a:r>
            <a:r>
              <a:rPr lang="fr-FR" sz="1050" u="sng" dirty="0" err="1"/>
              <a:t>analog</a:t>
            </a:r>
            <a:r>
              <a:rPr lang="fr-FR" sz="1050" u="sng" dirty="0"/>
              <a:t> part </a:t>
            </a:r>
            <a:r>
              <a:rPr lang="fr-FR" sz="1050" dirty="0"/>
              <a:t>to the right </a:t>
            </a:r>
            <a:r>
              <a:rPr lang="fr-FR" sz="1050" dirty="0" err="1"/>
              <a:t>need</a:t>
            </a:r>
            <a:r>
              <a:rPr lang="fr-FR" sz="1050" dirty="0"/>
              <a:t> (no </a:t>
            </a:r>
            <a:r>
              <a:rPr lang="fr-FR" sz="1050" dirty="0" err="1"/>
              <a:t>excess</a:t>
            </a:r>
            <a:r>
              <a:rPr lang="fr-FR" sz="1050" dirty="0"/>
              <a:t> design </a:t>
            </a:r>
            <a:r>
              <a:rPr lang="fr-FR" sz="1050" dirty="0" err="1"/>
              <a:t>nor</a:t>
            </a:r>
            <a:r>
              <a:rPr lang="fr-FR" sz="1050" dirty="0"/>
              <a:t> </a:t>
            </a:r>
            <a:r>
              <a:rPr lang="fr-FR" sz="1050" dirty="0" err="1"/>
              <a:t>underdesign</a:t>
            </a:r>
            <a:r>
              <a:rPr lang="fr-FR" sz="1050" dirty="0"/>
              <a:t>), </a:t>
            </a:r>
            <a:r>
              <a:rPr lang="fr-FR" sz="1050" dirty="0" err="1"/>
              <a:t>especially</a:t>
            </a:r>
            <a:r>
              <a:rPr lang="fr-FR" sz="1050" dirty="0"/>
              <a:t> for :</a:t>
            </a:r>
          </a:p>
          <a:p>
            <a:pPr marL="285750" indent="-285750" algn="just">
              <a:buFont typeface="Wingdings" panose="05000000000000000000" pitchFamily="2" charset="2"/>
              <a:buChar char="q"/>
            </a:pPr>
            <a:endParaRPr lang="fr-FR" sz="1050" dirty="0"/>
          </a:p>
          <a:p>
            <a:pPr marL="741363" lvl="1" indent="-285750" algn="just">
              <a:buFont typeface="Wingdings" panose="05000000000000000000" pitchFamily="2" charset="2"/>
              <a:buChar char="ü"/>
            </a:pPr>
            <a:r>
              <a:rPr lang="en-US" sz="1050" dirty="0"/>
              <a:t>current sensing and sharing with other circuits.</a:t>
            </a:r>
          </a:p>
          <a:p>
            <a:pPr marL="741363" lvl="1" indent="-285750" algn="just">
              <a:buFont typeface="Wingdings" panose="05000000000000000000" pitchFamily="2" charset="2"/>
              <a:buChar char="ü"/>
            </a:pPr>
            <a:r>
              <a:rPr lang="en-US" sz="1050" dirty="0"/>
              <a:t>voltage sensing and adaptive voltage positioning.</a:t>
            </a:r>
          </a:p>
          <a:p>
            <a:pPr marL="741363" lvl="1" indent="-285750" algn="just">
              <a:buFont typeface="Wingdings" panose="05000000000000000000" pitchFamily="2" charset="2"/>
              <a:buChar char="ü"/>
            </a:pPr>
            <a:r>
              <a:rPr lang="en-US" sz="1050" dirty="0"/>
              <a:t>pulse with modulation with non overlapping outputs by design</a:t>
            </a:r>
          </a:p>
          <a:p>
            <a:pPr marL="741363" lvl="1" indent="-285750" algn="just">
              <a:buFont typeface="Wingdings" panose="05000000000000000000" pitchFamily="2" charset="2"/>
              <a:buChar char="ü"/>
            </a:pPr>
            <a:r>
              <a:rPr lang="en-US" sz="1050" dirty="0"/>
              <a:t>inter-circuit synchronization or standalone operation.</a:t>
            </a:r>
          </a:p>
          <a:p>
            <a:pPr marL="741363" lvl="1" indent="-285750" algn="just">
              <a:buFont typeface="Wingdings" panose="05000000000000000000" pitchFamily="2" charset="2"/>
              <a:buChar char="ü"/>
            </a:pPr>
            <a:r>
              <a:rPr lang="en-US" sz="1050" dirty="0"/>
              <a:t>integration of electrical constraints of large PCBs. </a:t>
            </a:r>
          </a:p>
          <a:p>
            <a:pPr marL="741363" lvl="1" indent="-285750" algn="just">
              <a:buFont typeface="Wingdings" panose="05000000000000000000" pitchFamily="2" charset="2"/>
              <a:buChar char="ü"/>
            </a:pPr>
            <a:endParaRPr lang="en-US" sz="1050" dirty="0"/>
          </a:p>
          <a:p>
            <a:pPr algn="just"/>
            <a:endParaRPr lang="en-US" sz="1050" dirty="0"/>
          </a:p>
          <a:p>
            <a:pPr marL="285750" indent="-285750" algn="just">
              <a:buFont typeface="Wingdings" panose="05000000000000000000" pitchFamily="2" charset="2"/>
              <a:buChar char="q"/>
            </a:pPr>
            <a:r>
              <a:rPr lang="en-US" sz="1050" dirty="0"/>
              <a:t>At top level, mixed signal simulations (digital RTL code + analog at transistor level) to guarantee the right control, connections, and generate test patterns for industrialization.</a:t>
            </a:r>
          </a:p>
        </p:txBody>
      </p:sp>
      <p:pic>
        <p:nvPicPr>
          <p:cNvPr id="2" name="Image 1"/>
          <p:cNvPicPr>
            <a:picLocks noChangeAspect="1"/>
          </p:cNvPicPr>
          <p:nvPr/>
        </p:nvPicPr>
        <p:blipFill>
          <a:blip r:embed="rId3"/>
          <a:stretch>
            <a:fillRect/>
          </a:stretch>
        </p:blipFill>
        <p:spPr>
          <a:xfrm>
            <a:off x="5447931" y="657551"/>
            <a:ext cx="3133564" cy="3760277"/>
          </a:xfrm>
          <a:prstGeom prst="rect">
            <a:avLst/>
          </a:prstGeom>
        </p:spPr>
      </p:pic>
      <p:sp>
        <p:nvSpPr>
          <p:cNvPr id="6" name="Rectangle 5"/>
          <p:cNvSpPr/>
          <p:nvPr/>
        </p:nvSpPr>
        <p:spPr>
          <a:xfrm>
            <a:off x="5752214" y="2521575"/>
            <a:ext cx="919716" cy="9180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940550" y="3019647"/>
            <a:ext cx="241743" cy="4199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746358" y="3019647"/>
            <a:ext cx="696433" cy="2073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752214" y="3975322"/>
            <a:ext cx="919716" cy="2073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863855" y="1931644"/>
            <a:ext cx="659805" cy="919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281917" y="2016616"/>
            <a:ext cx="241743" cy="4199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B2346EC-C393-4EBC-835F-7438BC4893CD}"/>
              </a:ext>
            </a:extLst>
          </p:cNvPr>
          <p:cNvSpPr/>
          <p:nvPr/>
        </p:nvSpPr>
        <p:spPr>
          <a:xfrm>
            <a:off x="5863855" y="4476254"/>
            <a:ext cx="2520050" cy="215444"/>
          </a:xfrm>
          <a:prstGeom prst="rect">
            <a:avLst/>
          </a:prstGeom>
        </p:spPr>
        <p:txBody>
          <a:bodyPr wrap="square">
            <a:spAutoFit/>
          </a:bodyPr>
          <a:lstStyle/>
          <a:p>
            <a:pPr algn="ctr"/>
            <a:r>
              <a:rPr lang="en-US" sz="800" i="1" dirty="0">
                <a:solidFill>
                  <a:srgbClr val="000000"/>
                </a:solidFill>
              </a:rPr>
              <a:t>ASIC Layout (</a:t>
            </a:r>
            <a:r>
              <a:rPr lang="en-US" sz="800" i="1" dirty="0">
                <a:solidFill>
                  <a:srgbClr val="002060"/>
                </a:solidFill>
              </a:rPr>
              <a:t>X-Fab 180nm XH018, </a:t>
            </a:r>
            <a:r>
              <a:rPr lang="en-US" sz="800" i="1" dirty="0">
                <a:solidFill>
                  <a:srgbClr val="000000"/>
                </a:solidFill>
              </a:rPr>
              <a:t>5x6 mm² )</a:t>
            </a:r>
          </a:p>
        </p:txBody>
      </p:sp>
    </p:spTree>
    <p:extLst>
      <p:ext uri="{BB962C8B-B14F-4D97-AF65-F5344CB8AC3E}">
        <p14:creationId xmlns:p14="http://schemas.microsoft.com/office/powerpoint/2010/main" val="3794402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1"/>
          </p:nvPr>
        </p:nvSpPr>
        <p:spPr/>
        <p:txBody>
          <a:bodyPr/>
          <a:lstStyle/>
          <a:p>
            <a:pPr>
              <a:defRPr/>
            </a:pPr>
            <a:fld id="{5F78DF26-68A8-47C7-BD2C-D0FE9F1124B3}" type="slidenum">
              <a:rPr lang="fr-FR" sz="1000" smtClean="0"/>
              <a:pPr>
                <a:defRPr/>
              </a:pPr>
              <a:t>19</a:t>
            </a:fld>
            <a:endParaRPr lang="fr-FR" sz="1000" dirty="0"/>
          </a:p>
        </p:txBody>
      </p:sp>
      <p:sp>
        <p:nvSpPr>
          <p:cNvPr id="3" name="2 Título"/>
          <p:cNvSpPr>
            <a:spLocks noGrp="1"/>
          </p:cNvSpPr>
          <p:nvPr>
            <p:ph type="title"/>
          </p:nvPr>
        </p:nvSpPr>
        <p:spPr>
          <a:xfrm>
            <a:off x="419328" y="174692"/>
            <a:ext cx="8309035" cy="369332"/>
          </a:xfrm>
        </p:spPr>
        <p:txBody>
          <a:bodyPr/>
          <a:lstStyle/>
          <a:p>
            <a:pPr eaLnBrk="1" hangingPunct="1"/>
            <a:r>
              <a:rPr lang="fr-FR" altLang="es-ES" dirty="0"/>
              <a:t>4. Conclusions and Futures Works</a:t>
            </a:r>
          </a:p>
        </p:txBody>
      </p:sp>
      <p:sp>
        <p:nvSpPr>
          <p:cNvPr id="11" name="Rectangle 10"/>
          <p:cNvSpPr/>
          <p:nvPr/>
        </p:nvSpPr>
        <p:spPr>
          <a:xfrm>
            <a:off x="0" y="463721"/>
            <a:ext cx="9151494" cy="365091"/>
          </a:xfrm>
          <a:prstGeom prst="rect">
            <a:avLst/>
          </a:prstGeom>
          <a:solidFill>
            <a:schemeClr val="tx1"/>
          </a:solidFill>
        </p:spPr>
        <p:txBody>
          <a:bodyPr wrap="square" lIns="108000" tIns="72000" rIns="108000">
            <a:spAutoFit/>
          </a:bodyPr>
          <a:lstStyle/>
          <a:p>
            <a:pPr algn="ctr"/>
            <a:r>
              <a:rPr lang="en-US" sz="1600" b="1" dirty="0">
                <a:solidFill>
                  <a:schemeClr val="bg1"/>
                </a:solidFill>
                <a:effectLst>
                  <a:outerShdw blurRad="38100" dist="38100" dir="2700000" algn="tl">
                    <a:srgbClr val="000000">
                      <a:alpha val="43137"/>
                    </a:srgbClr>
                  </a:outerShdw>
                </a:effectLst>
              </a:rPr>
              <a:t>Conclusions</a:t>
            </a:r>
          </a:p>
        </p:txBody>
      </p:sp>
      <p:sp>
        <p:nvSpPr>
          <p:cNvPr id="5" name="Rectangle 4"/>
          <p:cNvSpPr/>
          <p:nvPr/>
        </p:nvSpPr>
        <p:spPr>
          <a:xfrm>
            <a:off x="217705" y="1313713"/>
            <a:ext cx="8826086" cy="2516073"/>
          </a:xfrm>
          <a:prstGeom prst="rect">
            <a:avLst/>
          </a:prstGeom>
        </p:spPr>
        <p:txBody>
          <a:bodyPr wrap="square">
            <a:spAutoFit/>
          </a:bodyPr>
          <a:lstStyle/>
          <a:p>
            <a:pPr marL="285750" indent="-285750" algn="just">
              <a:buFont typeface="Wingdings" panose="05000000000000000000" pitchFamily="2" charset="2"/>
              <a:buChar char="q"/>
            </a:pPr>
            <a:r>
              <a:rPr lang="en-US" sz="1050" dirty="0"/>
              <a:t>A </a:t>
            </a:r>
            <a:r>
              <a:rPr lang="en-US" sz="1050" u="sng" dirty="0">
                <a:solidFill>
                  <a:srgbClr val="00B050"/>
                </a:solidFill>
              </a:rPr>
              <a:t>decentralized control concept </a:t>
            </a:r>
            <a:r>
              <a:rPr lang="en-US" sz="1050" dirty="0"/>
              <a:t>applied to a multiphase interleaved synchronous buck converter suitable </a:t>
            </a:r>
            <a:r>
              <a:rPr lang="en-US" sz="1050" u="sng" dirty="0">
                <a:solidFill>
                  <a:srgbClr val="00B050"/>
                </a:solidFill>
              </a:rPr>
              <a:t>for power management in satellites systems </a:t>
            </a:r>
            <a:r>
              <a:rPr lang="en-US" sz="1050" dirty="0"/>
              <a:t>has been presented. </a:t>
            </a:r>
          </a:p>
          <a:p>
            <a:pPr algn="just"/>
            <a:endParaRPr lang="en-US" sz="1050" dirty="0"/>
          </a:p>
          <a:p>
            <a:pPr marL="285750" indent="-285750" algn="just">
              <a:buFont typeface="Wingdings" panose="05000000000000000000" pitchFamily="2" charset="2"/>
              <a:buChar char="q"/>
            </a:pPr>
            <a:r>
              <a:rPr lang="en-US" sz="1050" dirty="0"/>
              <a:t>Three main features of each local ASIC: </a:t>
            </a:r>
            <a:r>
              <a:rPr lang="en-US" sz="1050" dirty="0" err="1"/>
              <a:t>i</a:t>
            </a:r>
            <a:r>
              <a:rPr lang="en-US" sz="1050" dirty="0"/>
              <a:t>) the </a:t>
            </a:r>
            <a:r>
              <a:rPr lang="en-US" sz="1050" u="sng" dirty="0">
                <a:solidFill>
                  <a:srgbClr val="00B050"/>
                </a:solidFill>
              </a:rPr>
              <a:t>self-interleaved</a:t>
            </a:r>
            <a:r>
              <a:rPr lang="en-US" sz="1050" dirty="0"/>
              <a:t> carriers</a:t>
            </a:r>
            <a:r>
              <a:rPr lang="fr-FR" sz="1050" dirty="0"/>
              <a:t>/</a:t>
            </a:r>
            <a:r>
              <a:rPr lang="en-US" sz="1050" dirty="0"/>
              <a:t>PWM signals, ii) Local </a:t>
            </a:r>
            <a:r>
              <a:rPr lang="en-US" sz="1050" u="sng" dirty="0">
                <a:solidFill>
                  <a:srgbClr val="00B050"/>
                </a:solidFill>
              </a:rPr>
              <a:t>AVP voltage regulation</a:t>
            </a:r>
            <a:r>
              <a:rPr lang="en-US" sz="1050" dirty="0"/>
              <a:t>, iii) and local the </a:t>
            </a:r>
            <a:r>
              <a:rPr lang="en-US" sz="1050" u="sng" dirty="0">
                <a:solidFill>
                  <a:srgbClr val="00B050"/>
                </a:solidFill>
              </a:rPr>
              <a:t>current-sharing</a:t>
            </a:r>
            <a:r>
              <a:rPr lang="en-US" sz="1050" dirty="0"/>
              <a:t> capability.</a:t>
            </a:r>
          </a:p>
          <a:p>
            <a:pPr algn="just"/>
            <a:endParaRPr lang="en-US" sz="1050" dirty="0"/>
          </a:p>
          <a:p>
            <a:pPr marL="285750" indent="-285750" algn="just">
              <a:buFont typeface="Wingdings" panose="05000000000000000000" pitchFamily="2" charset="2"/>
              <a:buChar char="q"/>
            </a:pPr>
            <a:r>
              <a:rPr lang="en-US" sz="1050" dirty="0"/>
              <a:t>Possibility to improve system functional safety thanks to:</a:t>
            </a:r>
          </a:p>
          <a:p>
            <a:pPr marL="285750" indent="-285750" algn="just">
              <a:buFont typeface="Wingdings" panose="05000000000000000000" pitchFamily="2" charset="2"/>
              <a:buChar char="q"/>
            </a:pPr>
            <a:endParaRPr lang="en-US" sz="1050" dirty="0"/>
          </a:p>
          <a:p>
            <a:pPr marL="741363" lvl="1" indent="-285750" algn="just">
              <a:buFont typeface="Wingdings" panose="05000000000000000000" pitchFamily="2" charset="2"/>
              <a:buChar char="q"/>
            </a:pPr>
            <a:r>
              <a:rPr lang="en-US" sz="1050" b="1" u="sng" dirty="0">
                <a:solidFill>
                  <a:srgbClr val="00B050"/>
                </a:solidFill>
              </a:rPr>
              <a:t>Modularity and Scalability </a:t>
            </a:r>
          </a:p>
          <a:p>
            <a:pPr lvl="1" indent="0" algn="just"/>
            <a:r>
              <a:rPr lang="en-US" sz="1050" b="1" dirty="0">
                <a:solidFill>
                  <a:srgbClr val="00B050"/>
                </a:solidFill>
              </a:rPr>
              <a:t> </a:t>
            </a:r>
          </a:p>
          <a:p>
            <a:pPr marL="741363" lvl="1" indent="-285750" algn="just">
              <a:buFont typeface="Wingdings" panose="05000000000000000000" pitchFamily="2" charset="2"/>
              <a:buChar char="q"/>
            </a:pPr>
            <a:r>
              <a:rPr lang="en-US" sz="1050" b="1" u="sng" dirty="0">
                <a:solidFill>
                  <a:srgbClr val="00B050"/>
                </a:solidFill>
              </a:rPr>
              <a:t>Fault-tolerance and auto-reconfiguration capability</a:t>
            </a:r>
            <a:r>
              <a:rPr lang="en-US" sz="1050" b="1" dirty="0"/>
              <a:t> </a:t>
            </a:r>
            <a:r>
              <a:rPr lang="en-US" sz="1050" dirty="0"/>
              <a:t>(operation with N-1 active phases is guaranteed under a faulty condition). </a:t>
            </a:r>
          </a:p>
          <a:p>
            <a:pPr marL="741363" lvl="1" indent="-285750" algn="just">
              <a:buFont typeface="Wingdings" panose="05000000000000000000" pitchFamily="2" charset="2"/>
              <a:buChar char="q"/>
            </a:pPr>
            <a:endParaRPr lang="en-US" sz="1050" dirty="0"/>
          </a:p>
          <a:p>
            <a:pPr marL="741363" lvl="1" indent="-285750" algn="just">
              <a:buFont typeface="Wingdings" panose="05000000000000000000" pitchFamily="2" charset="2"/>
              <a:buChar char="q"/>
            </a:pPr>
            <a:r>
              <a:rPr lang="en-US" sz="1050" b="1" u="sng" dirty="0">
                <a:solidFill>
                  <a:srgbClr val="00B050"/>
                </a:solidFill>
              </a:rPr>
              <a:t>Local controllers connected</a:t>
            </a:r>
            <a:r>
              <a:rPr lang="en-US" sz="1050" b="1" dirty="0"/>
              <a:t> </a:t>
            </a:r>
            <a:r>
              <a:rPr lang="en-US" sz="1050" b="1" u="sng" dirty="0">
                <a:solidFill>
                  <a:srgbClr val="00B050"/>
                </a:solidFill>
              </a:rPr>
              <a:t>in a circular chain of communications</a:t>
            </a:r>
            <a:r>
              <a:rPr lang="en-US" sz="1050" dirty="0"/>
              <a:t>.</a:t>
            </a:r>
          </a:p>
          <a:p>
            <a:pPr marL="741363" lvl="1" indent="-285750" algn="just">
              <a:buFont typeface="Wingdings" panose="05000000000000000000" pitchFamily="2" charset="2"/>
              <a:buChar char="q"/>
            </a:pPr>
            <a:endParaRPr lang="en-US" sz="1050" dirty="0"/>
          </a:p>
          <a:p>
            <a:pPr marL="285750" indent="-285750" algn="just">
              <a:buFont typeface="Wingdings" panose="05000000000000000000" pitchFamily="2" charset="2"/>
              <a:buChar char="q"/>
            </a:pPr>
            <a:r>
              <a:rPr lang="en-US" sz="1050" dirty="0"/>
              <a:t>The proposed method and theoretical expectations are validated by SPICE simulations and lab. prototypes,</a:t>
            </a:r>
          </a:p>
        </p:txBody>
      </p:sp>
      <p:pic>
        <p:nvPicPr>
          <p:cNvPr id="9" name="Image 8">
            <a:extLst>
              <a:ext uri="{FF2B5EF4-FFF2-40B4-BE49-F238E27FC236}">
                <a16:creationId xmlns:a16="http://schemas.microsoft.com/office/drawing/2014/main" id="{D45D0FFF-8AB4-44E5-96A8-D4E5D50DDFA0}"/>
              </a:ext>
            </a:extLst>
          </p:cNvPr>
          <p:cNvPicPr>
            <a:picLocks noChangeAspect="1"/>
          </p:cNvPicPr>
          <p:nvPr/>
        </p:nvPicPr>
        <p:blipFill>
          <a:blip r:embed="rId3"/>
          <a:stretch>
            <a:fillRect/>
          </a:stretch>
        </p:blipFill>
        <p:spPr>
          <a:xfrm>
            <a:off x="8077662" y="4620"/>
            <a:ext cx="1051466" cy="535530"/>
          </a:xfrm>
          <a:prstGeom prst="rect">
            <a:avLst/>
          </a:prstGeom>
        </p:spPr>
      </p:pic>
    </p:spTree>
    <p:extLst>
      <p:ext uri="{BB962C8B-B14F-4D97-AF65-F5344CB8AC3E}">
        <p14:creationId xmlns:p14="http://schemas.microsoft.com/office/powerpoint/2010/main" val="1250853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F3F3A2-5F43-42A8-9A83-33B9B2ADE032}"/>
              </a:ext>
            </a:extLst>
          </p:cNvPr>
          <p:cNvSpPr>
            <a:spLocks noGrp="1"/>
          </p:cNvSpPr>
          <p:nvPr>
            <p:ph type="title"/>
          </p:nvPr>
        </p:nvSpPr>
        <p:spPr>
          <a:xfrm>
            <a:off x="1450107" y="130969"/>
            <a:ext cx="6248400" cy="840230"/>
          </a:xfrm>
        </p:spPr>
        <p:txBody>
          <a:bodyPr/>
          <a:lstStyle/>
          <a:p>
            <a:pPr algn="ctr"/>
            <a:r>
              <a:rPr lang="fr-FR" sz="3600" dirty="0">
                <a:effectLst>
                  <a:outerShdw blurRad="38100" dist="38100" dir="2700000" algn="tl">
                    <a:srgbClr val="000000">
                      <a:alpha val="43137"/>
                    </a:srgbClr>
                  </a:outerShdw>
                </a:effectLst>
              </a:rPr>
              <a:t>SCOPS</a:t>
            </a:r>
            <a:br>
              <a:rPr lang="fr-FR" dirty="0"/>
            </a:br>
            <a:r>
              <a:rPr lang="en-US" sz="1800" dirty="0"/>
              <a:t>Scalable Controller for Power Sources</a:t>
            </a:r>
            <a:endParaRPr lang="fr-FR" dirty="0"/>
          </a:p>
        </p:txBody>
      </p:sp>
      <p:pic>
        <p:nvPicPr>
          <p:cNvPr id="5" name="Picture 6">
            <a:extLst>
              <a:ext uri="{FF2B5EF4-FFF2-40B4-BE49-F238E27FC236}">
                <a16:creationId xmlns:a16="http://schemas.microsoft.com/office/drawing/2014/main" id="{17236332-AA1A-428F-BEBA-874B2AC603C2}"/>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52292" y="3956556"/>
            <a:ext cx="1637148" cy="388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a:extLst>
              <a:ext uri="{FF2B5EF4-FFF2-40B4-BE49-F238E27FC236}">
                <a16:creationId xmlns:a16="http://schemas.microsoft.com/office/drawing/2014/main" id="{5864B26D-C514-4473-8598-5781C49AD6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064" y="2259582"/>
            <a:ext cx="1809267" cy="581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a:extLst>
              <a:ext uri="{FF2B5EF4-FFF2-40B4-BE49-F238E27FC236}">
                <a16:creationId xmlns:a16="http://schemas.microsoft.com/office/drawing/2014/main" id="{9D262829-E1F7-43A7-8A0A-B22FC4BDCBC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91283" y="387091"/>
            <a:ext cx="1450657" cy="733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9">
            <a:extLst>
              <a:ext uri="{FF2B5EF4-FFF2-40B4-BE49-F238E27FC236}">
                <a16:creationId xmlns:a16="http://schemas.microsoft.com/office/drawing/2014/main" id="{C6809BD9-00E6-4C3E-A123-D3124D1EAB63}"/>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82" y="42408"/>
            <a:ext cx="2221883" cy="626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Image 10">
            <a:extLst>
              <a:ext uri="{FF2B5EF4-FFF2-40B4-BE49-F238E27FC236}">
                <a16:creationId xmlns:a16="http://schemas.microsoft.com/office/drawing/2014/main" id="{91EDD0F7-1031-40E9-9C07-405DBA2F73CB}"/>
              </a:ext>
            </a:extLst>
          </p:cNvPr>
          <p:cNvPicPr>
            <a:picLocks noChangeAspect="1"/>
          </p:cNvPicPr>
          <p:nvPr/>
        </p:nvPicPr>
        <p:blipFill>
          <a:blip r:embed="rId6"/>
          <a:stretch>
            <a:fillRect/>
          </a:stretch>
        </p:blipFill>
        <p:spPr>
          <a:xfrm>
            <a:off x="5756324" y="3877886"/>
            <a:ext cx="1314450" cy="489347"/>
          </a:xfrm>
          <a:prstGeom prst="rect">
            <a:avLst/>
          </a:prstGeom>
        </p:spPr>
      </p:pic>
      <p:pic>
        <p:nvPicPr>
          <p:cNvPr id="12" name="Image 11">
            <a:extLst>
              <a:ext uri="{FF2B5EF4-FFF2-40B4-BE49-F238E27FC236}">
                <a16:creationId xmlns:a16="http://schemas.microsoft.com/office/drawing/2014/main" id="{9F6B0EEC-5092-4629-8E1E-F6F2AC962568}"/>
              </a:ext>
            </a:extLst>
          </p:cNvPr>
          <p:cNvPicPr>
            <a:picLocks noChangeAspect="1"/>
          </p:cNvPicPr>
          <p:nvPr/>
        </p:nvPicPr>
        <p:blipFill>
          <a:blip r:embed="rId7"/>
          <a:stretch>
            <a:fillRect/>
          </a:stretch>
        </p:blipFill>
        <p:spPr>
          <a:xfrm>
            <a:off x="6277568" y="1954455"/>
            <a:ext cx="1065560" cy="658916"/>
          </a:xfrm>
          <a:prstGeom prst="rect">
            <a:avLst/>
          </a:prstGeom>
        </p:spPr>
      </p:pic>
      <p:pic>
        <p:nvPicPr>
          <p:cNvPr id="13" name="Image 12">
            <a:extLst>
              <a:ext uri="{FF2B5EF4-FFF2-40B4-BE49-F238E27FC236}">
                <a16:creationId xmlns:a16="http://schemas.microsoft.com/office/drawing/2014/main" id="{82E765E3-F74C-4716-BA74-F78F0BA37DE0}"/>
              </a:ext>
            </a:extLst>
          </p:cNvPr>
          <p:cNvPicPr>
            <a:picLocks noChangeAspect="1"/>
          </p:cNvPicPr>
          <p:nvPr/>
        </p:nvPicPr>
        <p:blipFill>
          <a:blip r:embed="rId8"/>
          <a:stretch>
            <a:fillRect/>
          </a:stretch>
        </p:blipFill>
        <p:spPr>
          <a:xfrm>
            <a:off x="5933489" y="2675831"/>
            <a:ext cx="1743075" cy="400050"/>
          </a:xfrm>
          <a:prstGeom prst="rect">
            <a:avLst/>
          </a:prstGeom>
        </p:spPr>
      </p:pic>
      <p:pic>
        <p:nvPicPr>
          <p:cNvPr id="14" name="Image 13">
            <a:extLst>
              <a:ext uri="{FF2B5EF4-FFF2-40B4-BE49-F238E27FC236}">
                <a16:creationId xmlns:a16="http://schemas.microsoft.com/office/drawing/2014/main" id="{657EFCD6-7475-469C-A85B-B67316FC0548}"/>
              </a:ext>
            </a:extLst>
          </p:cNvPr>
          <p:cNvPicPr>
            <a:picLocks noChangeAspect="1"/>
          </p:cNvPicPr>
          <p:nvPr/>
        </p:nvPicPr>
        <p:blipFill>
          <a:blip r:embed="rId9"/>
          <a:stretch>
            <a:fillRect/>
          </a:stretch>
        </p:blipFill>
        <p:spPr>
          <a:xfrm>
            <a:off x="3429200" y="1019239"/>
            <a:ext cx="1809267" cy="771163"/>
          </a:xfrm>
          <a:prstGeom prst="rect">
            <a:avLst/>
          </a:prstGeom>
        </p:spPr>
      </p:pic>
      <p:pic>
        <p:nvPicPr>
          <p:cNvPr id="1026" name="Picture 2" descr="SCOPS LOGO no bg">
            <a:extLst>
              <a:ext uri="{FF2B5EF4-FFF2-40B4-BE49-F238E27FC236}">
                <a16:creationId xmlns:a16="http://schemas.microsoft.com/office/drawing/2014/main" id="{0BBFD400-4F9B-474F-90B0-B5BDC4055E8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67520" y="2728043"/>
            <a:ext cx="1182681" cy="124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START UP : MISEZ SUR LE BREVET ! - Reseaux-Business.com - Le réseau des  réseaux">
            <a:extLst>
              <a:ext uri="{FF2B5EF4-FFF2-40B4-BE49-F238E27FC236}">
                <a16:creationId xmlns:a16="http://schemas.microsoft.com/office/drawing/2014/main" id="{26AD99F3-F2FF-4890-99DB-6C9593254EE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70887" y="1507486"/>
            <a:ext cx="762000" cy="666750"/>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a:extLst>
              <a:ext uri="{FF2B5EF4-FFF2-40B4-BE49-F238E27FC236}">
                <a16:creationId xmlns:a16="http://schemas.microsoft.com/office/drawing/2014/main" id="{9A0426C5-5496-476B-A6E1-D6FA35A85019}"/>
              </a:ext>
            </a:extLst>
          </p:cNvPr>
          <p:cNvSpPr txBox="1"/>
          <p:nvPr/>
        </p:nvSpPr>
        <p:spPr>
          <a:xfrm>
            <a:off x="3387192" y="1790402"/>
            <a:ext cx="2095446" cy="577081"/>
          </a:xfrm>
          <a:prstGeom prst="rect">
            <a:avLst/>
          </a:prstGeom>
          <a:noFill/>
        </p:spPr>
        <p:txBody>
          <a:bodyPr wrap="none" rtlCol="0">
            <a:spAutoFit/>
          </a:bodyPr>
          <a:lstStyle/>
          <a:p>
            <a:r>
              <a:rPr lang="en-US" sz="1050" i="1" dirty="0">
                <a:solidFill>
                  <a:srgbClr val="002060"/>
                </a:solidFill>
              </a:rPr>
              <a:t>Coordinator &amp; project manager</a:t>
            </a:r>
          </a:p>
          <a:p>
            <a:pPr algn="ctr"/>
            <a:r>
              <a:rPr lang="en-US" sz="1050" i="1" dirty="0">
                <a:solidFill>
                  <a:srgbClr val="002060"/>
                </a:solidFill>
              </a:rPr>
              <a:t>Architecture / ASIC Design</a:t>
            </a:r>
          </a:p>
          <a:p>
            <a:pPr algn="ctr"/>
            <a:r>
              <a:rPr lang="en-US" sz="1050" i="1" dirty="0">
                <a:solidFill>
                  <a:srgbClr val="002060"/>
                </a:solidFill>
              </a:rPr>
              <a:t>Radiation &amp; End-user tests</a:t>
            </a:r>
          </a:p>
        </p:txBody>
      </p:sp>
      <p:sp>
        <p:nvSpPr>
          <p:cNvPr id="18" name="ZoneTexte 17">
            <a:extLst>
              <a:ext uri="{FF2B5EF4-FFF2-40B4-BE49-F238E27FC236}">
                <a16:creationId xmlns:a16="http://schemas.microsoft.com/office/drawing/2014/main" id="{DB9AEF8C-5405-4291-9D07-8F6A7BDA17D3}"/>
              </a:ext>
            </a:extLst>
          </p:cNvPr>
          <p:cNvSpPr txBox="1"/>
          <p:nvPr/>
        </p:nvSpPr>
        <p:spPr>
          <a:xfrm>
            <a:off x="910694" y="2791475"/>
            <a:ext cx="2335896" cy="253916"/>
          </a:xfrm>
          <a:prstGeom prst="rect">
            <a:avLst/>
          </a:prstGeom>
          <a:noFill/>
        </p:spPr>
        <p:txBody>
          <a:bodyPr wrap="none" rtlCol="0">
            <a:spAutoFit/>
          </a:bodyPr>
          <a:lstStyle/>
          <a:p>
            <a:r>
              <a:rPr lang="en-US" sz="1050" i="1" dirty="0">
                <a:solidFill>
                  <a:srgbClr val="002060"/>
                </a:solidFill>
              </a:rPr>
              <a:t>DARE180XH library, X-FAB foundry</a:t>
            </a:r>
          </a:p>
        </p:txBody>
      </p:sp>
      <p:sp>
        <p:nvSpPr>
          <p:cNvPr id="19" name="ZoneTexte 18">
            <a:extLst>
              <a:ext uri="{FF2B5EF4-FFF2-40B4-BE49-F238E27FC236}">
                <a16:creationId xmlns:a16="http://schemas.microsoft.com/office/drawing/2014/main" id="{5527F04F-A6F0-4422-B4A2-7228D4C96AE3}"/>
              </a:ext>
            </a:extLst>
          </p:cNvPr>
          <p:cNvSpPr txBox="1"/>
          <p:nvPr/>
        </p:nvSpPr>
        <p:spPr>
          <a:xfrm>
            <a:off x="1536621" y="4457016"/>
            <a:ext cx="1640193" cy="253916"/>
          </a:xfrm>
          <a:prstGeom prst="rect">
            <a:avLst/>
          </a:prstGeom>
          <a:noFill/>
        </p:spPr>
        <p:txBody>
          <a:bodyPr wrap="none" rtlCol="0">
            <a:spAutoFit/>
          </a:bodyPr>
          <a:lstStyle/>
          <a:p>
            <a:r>
              <a:rPr lang="en-US" sz="1050" i="1" dirty="0">
                <a:solidFill>
                  <a:srgbClr val="002060"/>
                </a:solidFill>
              </a:rPr>
              <a:t>Design &amp; Test validation</a:t>
            </a:r>
          </a:p>
        </p:txBody>
      </p:sp>
      <p:sp>
        <p:nvSpPr>
          <p:cNvPr id="20" name="ZoneTexte 19">
            <a:extLst>
              <a:ext uri="{FF2B5EF4-FFF2-40B4-BE49-F238E27FC236}">
                <a16:creationId xmlns:a16="http://schemas.microsoft.com/office/drawing/2014/main" id="{351865CC-A166-4AE1-A7D1-C50ABAD8676E}"/>
              </a:ext>
            </a:extLst>
          </p:cNvPr>
          <p:cNvSpPr txBox="1"/>
          <p:nvPr/>
        </p:nvSpPr>
        <p:spPr>
          <a:xfrm>
            <a:off x="5933489" y="4428880"/>
            <a:ext cx="2931380" cy="253916"/>
          </a:xfrm>
          <a:prstGeom prst="rect">
            <a:avLst/>
          </a:prstGeom>
          <a:noFill/>
        </p:spPr>
        <p:txBody>
          <a:bodyPr wrap="square" rtlCol="0">
            <a:spAutoFit/>
          </a:bodyPr>
          <a:lstStyle/>
          <a:p>
            <a:r>
              <a:rPr lang="en-US" sz="1050" i="1" dirty="0">
                <a:solidFill>
                  <a:srgbClr val="002060"/>
                </a:solidFill>
              </a:rPr>
              <a:t>Prototype manufacturing </a:t>
            </a:r>
          </a:p>
        </p:txBody>
      </p:sp>
      <p:sp>
        <p:nvSpPr>
          <p:cNvPr id="21" name="ZoneTexte 20">
            <a:extLst>
              <a:ext uri="{FF2B5EF4-FFF2-40B4-BE49-F238E27FC236}">
                <a16:creationId xmlns:a16="http://schemas.microsoft.com/office/drawing/2014/main" id="{54EAC237-FA74-470F-AF7E-10AEB42539B9}"/>
              </a:ext>
            </a:extLst>
          </p:cNvPr>
          <p:cNvSpPr txBox="1"/>
          <p:nvPr/>
        </p:nvSpPr>
        <p:spPr>
          <a:xfrm>
            <a:off x="5933489" y="3122076"/>
            <a:ext cx="2230098" cy="253916"/>
          </a:xfrm>
          <a:prstGeom prst="rect">
            <a:avLst/>
          </a:prstGeom>
          <a:noFill/>
        </p:spPr>
        <p:txBody>
          <a:bodyPr wrap="none" rtlCol="0">
            <a:spAutoFit/>
          </a:bodyPr>
          <a:lstStyle/>
          <a:p>
            <a:r>
              <a:rPr lang="en-US" sz="1050" i="1" dirty="0">
                <a:solidFill>
                  <a:srgbClr val="002060"/>
                </a:solidFill>
              </a:rPr>
              <a:t>Architecture, Know-how &amp; Patents</a:t>
            </a:r>
          </a:p>
        </p:txBody>
      </p:sp>
      <p:sp>
        <p:nvSpPr>
          <p:cNvPr id="17" name="Ellipse 16">
            <a:extLst>
              <a:ext uri="{FF2B5EF4-FFF2-40B4-BE49-F238E27FC236}">
                <a16:creationId xmlns:a16="http://schemas.microsoft.com/office/drawing/2014/main" id="{23017E86-D307-4931-B5E9-E056FBD4B31F}"/>
              </a:ext>
            </a:extLst>
          </p:cNvPr>
          <p:cNvSpPr/>
          <p:nvPr/>
        </p:nvSpPr>
        <p:spPr>
          <a:xfrm>
            <a:off x="3561198" y="2671330"/>
            <a:ext cx="1743075" cy="137679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7" name="Connecteur droit 26">
            <a:extLst>
              <a:ext uri="{FF2B5EF4-FFF2-40B4-BE49-F238E27FC236}">
                <a16:creationId xmlns:a16="http://schemas.microsoft.com/office/drawing/2014/main" id="{C1E4AF81-528C-4574-80DB-EC4F2A483E1D}"/>
              </a:ext>
            </a:extLst>
          </p:cNvPr>
          <p:cNvCxnSpPr>
            <a:stCxn id="17" idx="5"/>
          </p:cNvCxnSpPr>
          <p:nvPr/>
        </p:nvCxnSpPr>
        <p:spPr>
          <a:xfrm>
            <a:off x="5049006" y="3846498"/>
            <a:ext cx="186314" cy="260367"/>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574ED877-09E4-44E9-A2B3-2ED48F51085B}"/>
              </a:ext>
            </a:extLst>
          </p:cNvPr>
          <p:cNvCxnSpPr>
            <a:cxnSpLocks/>
          </p:cNvCxnSpPr>
          <p:nvPr/>
        </p:nvCxnSpPr>
        <p:spPr>
          <a:xfrm flipV="1">
            <a:off x="5249915" y="2902120"/>
            <a:ext cx="388276" cy="22985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861DFF79-3684-4C4A-B480-83BDC5900714}"/>
              </a:ext>
            </a:extLst>
          </p:cNvPr>
          <p:cNvCxnSpPr/>
          <p:nvPr/>
        </p:nvCxnSpPr>
        <p:spPr>
          <a:xfrm flipV="1">
            <a:off x="4432736" y="2021235"/>
            <a:ext cx="0" cy="19916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E731ED0A-5542-4285-BA27-BB8A5C69A3DD}"/>
              </a:ext>
            </a:extLst>
          </p:cNvPr>
          <p:cNvCxnSpPr>
            <a:cxnSpLocks/>
          </p:cNvCxnSpPr>
          <p:nvPr/>
        </p:nvCxnSpPr>
        <p:spPr>
          <a:xfrm flipH="1" flipV="1">
            <a:off x="3311689" y="3012501"/>
            <a:ext cx="302897" cy="91247"/>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2A5391F0-7A3F-4D49-8477-BB82D73B1922}"/>
              </a:ext>
            </a:extLst>
          </p:cNvPr>
          <p:cNvCxnSpPr>
            <a:cxnSpLocks/>
            <a:stCxn id="17" idx="3"/>
          </p:cNvCxnSpPr>
          <p:nvPr/>
        </p:nvCxnSpPr>
        <p:spPr>
          <a:xfrm flipH="1">
            <a:off x="3589323" y="3846498"/>
            <a:ext cx="227143" cy="196631"/>
          </a:xfrm>
          <a:prstGeom prst="line">
            <a:avLst/>
          </a:prstGeom>
        </p:spPr>
        <p:style>
          <a:lnRef idx="1">
            <a:schemeClr val="accent1"/>
          </a:lnRef>
          <a:fillRef idx="0">
            <a:schemeClr val="accent1"/>
          </a:fillRef>
          <a:effectRef idx="0">
            <a:schemeClr val="accent1"/>
          </a:effectRef>
          <a:fontRef idx="minor">
            <a:schemeClr val="tx1"/>
          </a:fontRef>
        </p:style>
      </p:cxnSp>
      <p:sp>
        <p:nvSpPr>
          <p:cNvPr id="41" name="ZoneTexte 40">
            <a:extLst>
              <a:ext uri="{FF2B5EF4-FFF2-40B4-BE49-F238E27FC236}">
                <a16:creationId xmlns:a16="http://schemas.microsoft.com/office/drawing/2014/main" id="{1CCAFB81-CE08-44CA-A41E-4BCB69E334B0}"/>
              </a:ext>
            </a:extLst>
          </p:cNvPr>
          <p:cNvSpPr txBox="1"/>
          <p:nvPr/>
        </p:nvSpPr>
        <p:spPr>
          <a:xfrm>
            <a:off x="3501384" y="4098708"/>
            <a:ext cx="1743074" cy="577081"/>
          </a:xfrm>
          <a:prstGeom prst="rect">
            <a:avLst/>
          </a:prstGeom>
          <a:noFill/>
        </p:spPr>
        <p:txBody>
          <a:bodyPr wrap="square" rtlCol="0">
            <a:spAutoFit/>
          </a:bodyPr>
          <a:lstStyle/>
          <a:p>
            <a:pPr algn="ctr"/>
            <a:r>
              <a:rPr lang="en-US" sz="1050" dirty="0">
                <a:solidFill>
                  <a:srgbClr val="0070C0"/>
                </a:solidFill>
              </a:rPr>
              <a:t>Fully Scalable Microprocessor Power Supply</a:t>
            </a:r>
          </a:p>
        </p:txBody>
      </p:sp>
      <p:pic>
        <p:nvPicPr>
          <p:cNvPr id="25" name="Picture 1"/>
          <p:cNvPicPr>
            <a:picLocks noChangeAspect="1"/>
          </p:cNvPicPr>
          <p:nvPr/>
        </p:nvPicPr>
        <p:blipFill>
          <a:blip r:embed="rId12"/>
          <a:stretch>
            <a:fillRect/>
          </a:stretch>
        </p:blipFill>
        <p:spPr>
          <a:xfrm>
            <a:off x="1143429" y="3430713"/>
            <a:ext cx="393192" cy="293998"/>
          </a:xfrm>
          <a:prstGeom prst="rect">
            <a:avLst/>
          </a:prstGeom>
        </p:spPr>
      </p:pic>
      <p:pic>
        <p:nvPicPr>
          <p:cNvPr id="26" name="Picture 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29566" y="4043129"/>
            <a:ext cx="394307" cy="310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3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86390" y="3373200"/>
            <a:ext cx="1463040" cy="351511"/>
          </a:xfrm>
          <a:prstGeom prst="rect">
            <a:avLst/>
          </a:prstGeom>
        </p:spPr>
      </p:pic>
      <p:pic>
        <p:nvPicPr>
          <p:cNvPr id="30"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71709" y="2368296"/>
            <a:ext cx="393192" cy="266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24861" y="3956556"/>
            <a:ext cx="393192" cy="278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01911" y="2315175"/>
            <a:ext cx="393192" cy="278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36008" y="1484519"/>
            <a:ext cx="393192" cy="266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88333" y="1469650"/>
            <a:ext cx="393192" cy="278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Image 21">
            <a:extLst>
              <a:ext uri="{FF2B5EF4-FFF2-40B4-BE49-F238E27FC236}">
                <a16:creationId xmlns:a16="http://schemas.microsoft.com/office/drawing/2014/main" id="{9E57682F-AE0D-45AD-9588-0A85EA7F5CF2}"/>
              </a:ext>
            </a:extLst>
          </p:cNvPr>
          <p:cNvPicPr>
            <a:picLocks noChangeAspect="1"/>
          </p:cNvPicPr>
          <p:nvPr/>
        </p:nvPicPr>
        <p:blipFill>
          <a:blip r:embed="rId18"/>
          <a:stretch>
            <a:fillRect/>
          </a:stretch>
        </p:blipFill>
        <p:spPr>
          <a:xfrm>
            <a:off x="7887227" y="1894"/>
            <a:ext cx="797927" cy="406398"/>
          </a:xfrm>
          <a:prstGeom prst="rect">
            <a:avLst/>
          </a:prstGeom>
        </p:spPr>
      </p:pic>
    </p:spTree>
    <p:extLst>
      <p:ext uri="{BB962C8B-B14F-4D97-AF65-F5344CB8AC3E}">
        <p14:creationId xmlns:p14="http://schemas.microsoft.com/office/powerpoint/2010/main" val="361129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1"/>
          </p:nvPr>
        </p:nvSpPr>
        <p:spPr/>
        <p:txBody>
          <a:bodyPr/>
          <a:lstStyle/>
          <a:p>
            <a:pPr>
              <a:defRPr/>
            </a:pPr>
            <a:fld id="{5F78DF26-68A8-47C7-BD2C-D0FE9F1124B3}" type="slidenum">
              <a:rPr lang="fr-FR" sz="1000" smtClean="0"/>
              <a:pPr>
                <a:defRPr/>
              </a:pPr>
              <a:t>20</a:t>
            </a:fld>
            <a:endParaRPr lang="fr-FR" sz="1000" dirty="0"/>
          </a:p>
        </p:txBody>
      </p:sp>
      <p:sp>
        <p:nvSpPr>
          <p:cNvPr id="3" name="2 Título"/>
          <p:cNvSpPr>
            <a:spLocks noGrp="1"/>
          </p:cNvSpPr>
          <p:nvPr>
            <p:ph type="title"/>
          </p:nvPr>
        </p:nvSpPr>
        <p:spPr>
          <a:xfrm>
            <a:off x="419328" y="174692"/>
            <a:ext cx="8309035" cy="369332"/>
          </a:xfrm>
        </p:spPr>
        <p:txBody>
          <a:bodyPr/>
          <a:lstStyle/>
          <a:p>
            <a:pPr eaLnBrk="1" hangingPunct="1"/>
            <a:r>
              <a:rPr lang="fr-FR" altLang="es-ES" dirty="0" err="1"/>
              <a:t>Acknowledgment</a:t>
            </a:r>
            <a:endParaRPr lang="fr-FR" altLang="es-ES" dirty="0"/>
          </a:p>
        </p:txBody>
      </p:sp>
      <p:sp>
        <p:nvSpPr>
          <p:cNvPr id="5" name="Rectangle 4"/>
          <p:cNvSpPr/>
          <p:nvPr/>
        </p:nvSpPr>
        <p:spPr>
          <a:xfrm>
            <a:off x="-7494" y="700736"/>
            <a:ext cx="9151494" cy="3139321"/>
          </a:xfrm>
          <a:prstGeom prst="rect">
            <a:avLst/>
          </a:prstGeom>
        </p:spPr>
        <p:txBody>
          <a:bodyPr wrap="square">
            <a:spAutoFit/>
          </a:bodyPr>
          <a:lstStyle/>
          <a:p>
            <a:pPr marL="285750" indent="-285750" algn="just">
              <a:buFont typeface="Wingdings" panose="05000000000000000000" pitchFamily="2" charset="2"/>
              <a:buChar char="q"/>
            </a:pPr>
            <a:r>
              <a:rPr lang="en-US" dirty="0"/>
              <a:t>This project has received funding from the European Union’s Horizon Europe research and innovation program under grant agreement No 101082266. </a:t>
            </a:r>
          </a:p>
          <a:p>
            <a:pPr marL="285750" indent="-285750" algn="just">
              <a:buFont typeface="Wingdings" panose="05000000000000000000" pitchFamily="2" charset="2"/>
              <a:buChar char="q"/>
            </a:pPr>
            <a:endParaRPr lang="en-US" dirty="0"/>
          </a:p>
          <a:p>
            <a:pPr marL="285750" indent="-285750" algn="just">
              <a:buFont typeface="Wingdings" panose="05000000000000000000" pitchFamily="2" charset="2"/>
              <a:buChar char="q"/>
            </a:pPr>
            <a:r>
              <a:rPr lang="en-US" dirty="0"/>
              <a:t>The authors acknowledge the active contribution of </a:t>
            </a:r>
          </a:p>
          <a:p>
            <a:pPr marL="285750" indent="-285750" algn="just">
              <a:buFont typeface="Wingdings" panose="05000000000000000000" pitchFamily="2" charset="2"/>
              <a:buChar char="q"/>
            </a:pPr>
            <a:endParaRPr lang="en-US" dirty="0"/>
          </a:p>
          <a:p>
            <a:pPr marL="741363" lvl="1" indent="-285750" algn="just">
              <a:buFont typeface="Wingdings" panose="05000000000000000000" pitchFamily="2" charset="2"/>
              <a:buChar char="q"/>
            </a:pPr>
            <a:r>
              <a:rPr lang="en-US" dirty="0"/>
              <a:t>Thales </a:t>
            </a:r>
            <a:r>
              <a:rPr lang="en-US" dirty="0" err="1"/>
              <a:t>Alenia</a:t>
            </a:r>
            <a:r>
              <a:rPr lang="en-US" dirty="0"/>
              <a:t> Space, </a:t>
            </a:r>
          </a:p>
          <a:p>
            <a:pPr marL="741363" lvl="1" indent="-285750" algn="just">
              <a:buFont typeface="Wingdings" panose="05000000000000000000" pitchFamily="2" charset="2"/>
              <a:buChar char="q"/>
            </a:pPr>
            <a:r>
              <a:rPr lang="en-US" dirty="0"/>
              <a:t>LAPLACE laboratory, </a:t>
            </a:r>
            <a:r>
              <a:rPr lang="en-US" dirty="0" err="1"/>
              <a:t>Institut</a:t>
            </a:r>
            <a:r>
              <a:rPr lang="en-US" dirty="0"/>
              <a:t> National Polytechnique de Toulouse (INP-Toulouse), </a:t>
            </a:r>
          </a:p>
          <a:p>
            <a:pPr marL="741363" lvl="1" indent="-285750" algn="just">
              <a:buFont typeface="Wingdings" panose="05000000000000000000" pitchFamily="2" charset="2"/>
              <a:buChar char="q"/>
            </a:pPr>
            <a:r>
              <a:rPr lang="en-US" dirty="0"/>
              <a:t>ISD,</a:t>
            </a:r>
          </a:p>
          <a:p>
            <a:pPr marL="741363" lvl="1" indent="-285750" algn="just">
              <a:buFont typeface="Wingdings" panose="05000000000000000000" pitchFamily="2" charset="2"/>
              <a:buChar char="q"/>
            </a:pPr>
            <a:r>
              <a:rPr lang="en-US" dirty="0" err="1"/>
              <a:t>Synergie</a:t>
            </a:r>
            <a:r>
              <a:rPr lang="en-US" dirty="0"/>
              <a:t> CAD,</a:t>
            </a:r>
          </a:p>
          <a:p>
            <a:pPr marL="741363" lvl="1" indent="-285750" algn="just">
              <a:buFont typeface="Wingdings" panose="05000000000000000000" pitchFamily="2" charset="2"/>
              <a:buChar char="q"/>
            </a:pPr>
            <a:r>
              <a:rPr lang="en-US" dirty="0"/>
              <a:t>and IMEC.</a:t>
            </a:r>
          </a:p>
        </p:txBody>
      </p:sp>
      <p:pic>
        <p:nvPicPr>
          <p:cNvPr id="7" name="Image 6">
            <a:extLst>
              <a:ext uri="{FF2B5EF4-FFF2-40B4-BE49-F238E27FC236}">
                <a16:creationId xmlns:a16="http://schemas.microsoft.com/office/drawing/2014/main" id="{4193FA7E-E564-4ED4-AAFA-0E8800C889C6}"/>
              </a:ext>
            </a:extLst>
          </p:cNvPr>
          <p:cNvPicPr>
            <a:picLocks noChangeAspect="1"/>
          </p:cNvPicPr>
          <p:nvPr/>
        </p:nvPicPr>
        <p:blipFill>
          <a:blip r:embed="rId3"/>
          <a:stretch>
            <a:fillRect/>
          </a:stretch>
        </p:blipFill>
        <p:spPr>
          <a:xfrm>
            <a:off x="8077662" y="4620"/>
            <a:ext cx="1051466" cy="535530"/>
          </a:xfrm>
          <a:prstGeom prst="rect">
            <a:avLst/>
          </a:prstGeom>
        </p:spPr>
      </p:pic>
    </p:spTree>
    <p:extLst>
      <p:ext uri="{BB962C8B-B14F-4D97-AF65-F5344CB8AC3E}">
        <p14:creationId xmlns:p14="http://schemas.microsoft.com/office/powerpoint/2010/main" val="33618982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ctrTitle"/>
          </p:nvPr>
        </p:nvSpPr>
        <p:spPr/>
        <p:txBody>
          <a:bodyPr/>
          <a:lstStyle/>
          <a:p>
            <a:pPr algn="ctr"/>
            <a:r>
              <a:rPr lang="es-ES" sz="4000" dirty="0" err="1">
                <a:solidFill>
                  <a:schemeClr val="tx1"/>
                </a:solidFill>
              </a:rPr>
              <a:t>Thank</a:t>
            </a:r>
            <a:r>
              <a:rPr lang="es-ES" sz="4000" dirty="0">
                <a:solidFill>
                  <a:schemeClr val="tx1"/>
                </a:solidFill>
              </a:rPr>
              <a:t> </a:t>
            </a:r>
            <a:r>
              <a:rPr lang="es-ES" sz="4000" dirty="0" err="1">
                <a:solidFill>
                  <a:schemeClr val="tx1"/>
                </a:solidFill>
              </a:rPr>
              <a:t>you</a:t>
            </a:r>
            <a:endParaRPr lang="es-ES" sz="4000" dirty="0">
              <a:solidFill>
                <a:schemeClr val="tx1"/>
              </a:solidFill>
            </a:endParaRPr>
          </a:p>
        </p:txBody>
      </p:sp>
      <p:sp>
        <p:nvSpPr>
          <p:cNvPr id="8" name="Subtítulo 7"/>
          <p:cNvSpPr>
            <a:spLocks noGrp="1"/>
          </p:cNvSpPr>
          <p:nvPr>
            <p:ph type="subTitle" idx="1"/>
          </p:nvPr>
        </p:nvSpPr>
        <p:spPr>
          <a:xfrm>
            <a:off x="377405" y="4353217"/>
            <a:ext cx="8173846" cy="337100"/>
          </a:xfrm>
        </p:spPr>
        <p:txBody>
          <a:bodyPr/>
          <a:lstStyle/>
          <a:p>
            <a:pPr lvl="0" algn="ctr" defTabSz="914400" eaLnBrk="1" fontAlgn="auto" hangingPunct="1">
              <a:spcBef>
                <a:spcPts val="0"/>
              </a:spcBef>
              <a:spcAft>
                <a:spcPts val="0"/>
              </a:spcAft>
            </a:pPr>
            <a:r>
              <a:rPr lang="es-ES" sz="1200" cap="none" dirty="0" err="1">
                <a:solidFill>
                  <a:prstClr val="black"/>
                </a:solidFill>
                <a:latin typeface="Arial" panose="020B0604020202020204" pitchFamily="34" charset="0"/>
                <a:cs typeface="Arial" panose="020B0604020202020204" pitchFamily="34" charset="0"/>
              </a:rPr>
              <a:t>Visit</a:t>
            </a:r>
            <a:r>
              <a:rPr lang="es-ES" sz="1200" cap="none" dirty="0">
                <a:solidFill>
                  <a:prstClr val="black"/>
                </a:solidFill>
                <a:latin typeface="Arial" panose="020B0604020202020204" pitchFamily="34" charset="0"/>
                <a:cs typeface="Arial" panose="020B0604020202020204" pitchFamily="34" charset="0"/>
              </a:rPr>
              <a:t> </a:t>
            </a:r>
            <a:r>
              <a:rPr lang="es-ES" sz="1200" cap="none" dirty="0" err="1">
                <a:solidFill>
                  <a:prstClr val="black"/>
                </a:solidFill>
                <a:latin typeface="Arial" panose="020B0604020202020204" pitchFamily="34" charset="0"/>
                <a:cs typeface="Arial" panose="020B0604020202020204" pitchFamily="34" charset="0"/>
              </a:rPr>
              <a:t>our</a:t>
            </a:r>
            <a:r>
              <a:rPr lang="es-ES" sz="1200" cap="none" dirty="0">
                <a:solidFill>
                  <a:prstClr val="black"/>
                </a:solidFill>
                <a:latin typeface="Arial" panose="020B0604020202020204" pitchFamily="34" charset="0"/>
                <a:cs typeface="Arial" panose="020B0604020202020204" pitchFamily="34" charset="0"/>
              </a:rPr>
              <a:t> </a:t>
            </a:r>
            <a:r>
              <a:rPr lang="es-ES" sz="1200" cap="none" dirty="0" err="1">
                <a:solidFill>
                  <a:prstClr val="black"/>
                </a:solidFill>
                <a:latin typeface="Arial" panose="020B0604020202020204" pitchFamily="34" charset="0"/>
                <a:cs typeface="Arial" panose="020B0604020202020204" pitchFamily="34" charset="0"/>
              </a:rPr>
              <a:t>website</a:t>
            </a:r>
            <a:r>
              <a:rPr lang="es-ES" sz="1200" cap="none" dirty="0">
                <a:solidFill>
                  <a:prstClr val="black"/>
                </a:solidFill>
                <a:latin typeface="Arial" panose="020B0604020202020204" pitchFamily="34" charset="0"/>
                <a:cs typeface="Arial" panose="020B0604020202020204" pitchFamily="34" charset="0"/>
              </a:rPr>
              <a:t> </a:t>
            </a:r>
            <a:r>
              <a:rPr lang="es-ES" sz="1200" cap="none" dirty="0" err="1">
                <a:solidFill>
                  <a:prstClr val="black"/>
                </a:solidFill>
                <a:latin typeface="Arial" panose="020B0604020202020204" pitchFamily="34" charset="0"/>
                <a:cs typeface="Arial" panose="020B0604020202020204" pitchFamily="34" charset="0"/>
              </a:rPr>
              <a:t>for</a:t>
            </a:r>
            <a:r>
              <a:rPr lang="es-ES" sz="1200" cap="none" dirty="0">
                <a:solidFill>
                  <a:prstClr val="black"/>
                </a:solidFill>
                <a:latin typeface="Arial" panose="020B0604020202020204" pitchFamily="34" charset="0"/>
                <a:cs typeface="Arial" panose="020B0604020202020204" pitchFamily="34" charset="0"/>
              </a:rPr>
              <a:t> more: </a:t>
            </a:r>
            <a:r>
              <a:rPr lang="es-ES" sz="1200" cap="none" dirty="0">
                <a:solidFill>
                  <a:prstClr val="black"/>
                </a:solidFill>
                <a:latin typeface="Arial" panose="020B0604020202020204" pitchFamily="34" charset="0"/>
                <a:cs typeface="Arial" panose="020B0604020202020204" pitchFamily="34" charset="0"/>
                <a:hlinkClick r:id="rId2"/>
              </a:rPr>
              <a:t>https://scopsproject.eu/</a:t>
            </a:r>
            <a:endParaRPr lang="es-ES" sz="1200" cap="none" dirty="0">
              <a:solidFill>
                <a:prstClr val="black"/>
              </a:solidFill>
              <a:latin typeface="Arial" panose="020B0604020202020204" pitchFamily="34" charset="0"/>
              <a:cs typeface="Arial" panose="020B0604020202020204" pitchFamily="34" charset="0"/>
            </a:endParaRPr>
          </a:p>
        </p:txBody>
      </p:sp>
      <p:sp>
        <p:nvSpPr>
          <p:cNvPr id="9" name="3 Marcador de número de diapositiva"/>
          <p:cNvSpPr txBox="1">
            <a:spLocks/>
          </p:cNvSpPr>
          <p:nvPr/>
        </p:nvSpPr>
        <p:spPr>
          <a:xfrm>
            <a:off x="4763" y="4800600"/>
            <a:ext cx="582612" cy="274638"/>
          </a:xfrm>
          <a:prstGeom prst="rect">
            <a:avLst/>
          </a:prstGeom>
        </p:spPr>
        <p:txBody>
          <a:bodyPr/>
          <a:lstStyle>
            <a:defPPr>
              <a:defRPr lang="en-US"/>
            </a:defPPr>
            <a:lvl1pPr algn="l" defTabSz="455613" rtl="0" fontAlgn="base">
              <a:spcBef>
                <a:spcPct val="0"/>
              </a:spcBef>
              <a:spcAft>
                <a:spcPct val="0"/>
              </a:spcAft>
              <a:defRPr kern="1200">
                <a:solidFill>
                  <a:schemeClr val="tx1"/>
                </a:solidFill>
                <a:latin typeface="Arial" charset="0"/>
                <a:ea typeface="+mn-ea"/>
                <a:cs typeface="Arial" charset="0"/>
              </a:defRPr>
            </a:lvl1pPr>
            <a:lvl2pPr marL="455613" indent="1588" algn="l" defTabSz="455613" rtl="0" fontAlgn="base">
              <a:spcBef>
                <a:spcPct val="0"/>
              </a:spcBef>
              <a:spcAft>
                <a:spcPct val="0"/>
              </a:spcAft>
              <a:defRPr kern="1200">
                <a:solidFill>
                  <a:schemeClr val="tx1"/>
                </a:solidFill>
                <a:latin typeface="Arial" charset="0"/>
                <a:ea typeface="+mn-ea"/>
                <a:cs typeface="Arial" charset="0"/>
              </a:defRPr>
            </a:lvl2pPr>
            <a:lvl3pPr marL="912813" indent="1588" algn="l" defTabSz="455613" rtl="0" fontAlgn="base">
              <a:spcBef>
                <a:spcPct val="0"/>
              </a:spcBef>
              <a:spcAft>
                <a:spcPct val="0"/>
              </a:spcAft>
              <a:defRPr kern="1200">
                <a:solidFill>
                  <a:schemeClr val="tx1"/>
                </a:solidFill>
                <a:latin typeface="Arial" charset="0"/>
                <a:ea typeface="+mn-ea"/>
                <a:cs typeface="Arial" charset="0"/>
              </a:defRPr>
            </a:lvl3pPr>
            <a:lvl4pPr marL="1370013" indent="1588" algn="l" defTabSz="455613" rtl="0" fontAlgn="base">
              <a:spcBef>
                <a:spcPct val="0"/>
              </a:spcBef>
              <a:spcAft>
                <a:spcPct val="0"/>
              </a:spcAft>
              <a:defRPr kern="1200">
                <a:solidFill>
                  <a:schemeClr val="tx1"/>
                </a:solidFill>
                <a:latin typeface="Arial" charset="0"/>
                <a:ea typeface="+mn-ea"/>
                <a:cs typeface="Arial" charset="0"/>
              </a:defRPr>
            </a:lvl4pPr>
            <a:lvl5pPr marL="1827213" indent="1588" algn="l" defTabSz="455613"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5F78DF26-68A8-47C7-BD2C-D0FE9F1124B3}" type="slidenum">
              <a:rPr lang="fr-FR" sz="1000" smtClean="0"/>
              <a:pPr>
                <a:defRPr/>
              </a:pPr>
              <a:t>21</a:t>
            </a:fld>
            <a:endParaRPr lang="fr-FR" sz="1000" dirty="0"/>
          </a:p>
        </p:txBody>
      </p:sp>
      <p:pic>
        <p:nvPicPr>
          <p:cNvPr id="10" name="Imagen 9"/>
          <p:cNvPicPr>
            <a:picLocks noChangeAspect="1"/>
          </p:cNvPicPr>
          <p:nvPr/>
        </p:nvPicPr>
        <p:blipFill>
          <a:blip r:embed="rId3"/>
          <a:stretch>
            <a:fillRect/>
          </a:stretch>
        </p:blipFill>
        <p:spPr>
          <a:xfrm>
            <a:off x="3995081" y="3320082"/>
            <a:ext cx="938494" cy="922852"/>
          </a:xfrm>
          <a:prstGeom prst="rect">
            <a:avLst/>
          </a:prstGeom>
        </p:spPr>
      </p:pic>
    </p:spTree>
    <p:extLst>
      <p:ext uri="{BB962C8B-B14F-4D97-AF65-F5344CB8AC3E}">
        <p14:creationId xmlns:p14="http://schemas.microsoft.com/office/powerpoint/2010/main" val="1710807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fld id="{3B7B92C2-5676-4D43-821D-E2F5013E2F48}" type="slidenum">
              <a:rPr lang="fr-FR" sz="1000" smtClean="0"/>
              <a:pPr>
                <a:defRPr/>
              </a:pPr>
              <a:t>22</a:t>
            </a:fld>
            <a:endParaRPr lang="fr-FR" sz="1000" dirty="0"/>
          </a:p>
        </p:txBody>
      </p:sp>
      <p:sp>
        <p:nvSpPr>
          <p:cNvPr id="38" name="Titre 37"/>
          <p:cNvSpPr>
            <a:spLocks noGrp="1"/>
          </p:cNvSpPr>
          <p:nvPr>
            <p:ph type="title"/>
          </p:nvPr>
        </p:nvSpPr>
        <p:spPr>
          <a:xfrm>
            <a:off x="661988" y="661988"/>
            <a:ext cx="1874231" cy="507831"/>
          </a:xfrm>
        </p:spPr>
        <p:txBody>
          <a:bodyPr/>
          <a:lstStyle/>
          <a:p>
            <a:pPr defTabSz="685766" eaLnBrk="1" fontAlgn="auto" hangingPunct="1">
              <a:spcAft>
                <a:spcPts val="0"/>
              </a:spcAft>
              <a:defRPr/>
            </a:pPr>
            <a:r>
              <a:rPr lang="fr-FR" dirty="0">
                <a:solidFill>
                  <a:schemeClr val="tx1"/>
                </a:solidFill>
              </a:rPr>
              <a:t>OUTLINE</a:t>
            </a:r>
          </a:p>
        </p:txBody>
      </p:sp>
      <p:grpSp>
        <p:nvGrpSpPr>
          <p:cNvPr id="69638" name="Groupe 4"/>
          <p:cNvGrpSpPr>
            <a:grpSpLocks/>
          </p:cNvGrpSpPr>
          <p:nvPr/>
        </p:nvGrpSpPr>
        <p:grpSpPr bwMode="auto">
          <a:xfrm>
            <a:off x="1412420" y="1704553"/>
            <a:ext cx="5582481" cy="176330"/>
            <a:chOff x="1129256" y="1806633"/>
            <a:chExt cx="3093612" cy="216131"/>
          </a:xfrm>
        </p:grpSpPr>
        <p:cxnSp>
          <p:nvCxnSpPr>
            <p:cNvPr id="33" name="Connecteur droit 32"/>
            <p:cNvCxnSpPr/>
            <p:nvPr/>
          </p:nvCxnSpPr>
          <p:spPr>
            <a:xfrm>
              <a:off x="1129256" y="1806633"/>
              <a:ext cx="0" cy="216131"/>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a:cxnSpLocks/>
            </p:cNvCxnSpPr>
            <p:nvPr/>
          </p:nvCxnSpPr>
          <p:spPr>
            <a:xfrm flipH="1">
              <a:off x="1129256" y="2019586"/>
              <a:ext cx="30936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69639" name="ZoneTexte 12"/>
          <p:cNvSpPr txBox="1">
            <a:spLocks noChangeArrowheads="1"/>
          </p:cNvSpPr>
          <p:nvPr/>
        </p:nvSpPr>
        <p:spPr bwMode="auto">
          <a:xfrm>
            <a:off x="1629907" y="1393403"/>
            <a:ext cx="64965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750"/>
              </a:spcBef>
              <a:spcAft>
                <a:spcPts val="400"/>
              </a:spcAft>
              <a:buBlip>
                <a:blip r:embed="rId2"/>
              </a:buBlip>
              <a:defRPr sz="1400">
                <a:solidFill>
                  <a:schemeClr val="bg2"/>
                </a:solidFill>
                <a:latin typeface="Arial" charset="0"/>
              </a:defRPr>
            </a:lvl1pPr>
            <a:lvl2pPr marL="133350" indent="-128588" eaLnBrk="0" hangingPunct="0">
              <a:spcBef>
                <a:spcPts val="500"/>
              </a:spcBef>
              <a:buBlip>
                <a:blip r:embed="rId3"/>
              </a:buBlip>
              <a:defRPr sz="1000" b="1">
                <a:solidFill>
                  <a:schemeClr val="bg2"/>
                </a:solidFill>
                <a:latin typeface="Arial" charset="0"/>
              </a:defRPr>
            </a:lvl2pPr>
            <a:lvl3pPr marL="268288" indent="-134938" eaLnBrk="0" hangingPunct="0">
              <a:buClr>
                <a:schemeClr val="tx1"/>
              </a:buClr>
              <a:buFont typeface="Wingdings" pitchFamily="2" charset="2"/>
              <a:buChar char="§"/>
              <a:defRPr sz="1000">
                <a:solidFill>
                  <a:srgbClr val="282A35"/>
                </a:solidFill>
                <a:latin typeface="Arial" charset="0"/>
              </a:defRPr>
            </a:lvl3pPr>
            <a:lvl4pPr marL="400050" indent="-131763" eaLnBrk="0" hangingPunct="0">
              <a:spcBef>
                <a:spcPts val="200"/>
              </a:spcBef>
              <a:buClr>
                <a:schemeClr val="tx1"/>
              </a:buClr>
              <a:buFont typeface="Wingdings" pitchFamily="2" charset="2"/>
              <a:buChar char="§"/>
              <a:defRPr sz="1000">
                <a:solidFill>
                  <a:srgbClr val="282A35"/>
                </a:solidFill>
                <a:latin typeface="Arial" charset="0"/>
              </a:defRPr>
            </a:lvl4pPr>
            <a:lvl5pPr marL="536575" indent="-136525" eaLnBrk="0" hangingPunct="0">
              <a:lnSpc>
                <a:spcPct val="90000"/>
              </a:lnSpc>
              <a:spcBef>
                <a:spcPts val="375"/>
              </a:spcBef>
              <a:buClr>
                <a:schemeClr val="tx1"/>
              </a:buClr>
              <a:buFont typeface="Wingdings" pitchFamily="2" charset="2"/>
              <a:buChar char="§"/>
              <a:defRPr sz="1000">
                <a:solidFill>
                  <a:srgbClr val="282A35"/>
                </a:solidFill>
                <a:latin typeface="Arial" charset="0"/>
              </a:defRPr>
            </a:lvl5pPr>
            <a:lvl6pPr marL="993775" indent="-136525" defTabSz="455613" eaLnBrk="0" fontAlgn="base" hangingPunct="0">
              <a:lnSpc>
                <a:spcPct val="90000"/>
              </a:lnSpc>
              <a:spcBef>
                <a:spcPts val="375"/>
              </a:spcBef>
              <a:spcAft>
                <a:spcPct val="0"/>
              </a:spcAft>
              <a:buClr>
                <a:schemeClr val="tx1"/>
              </a:buClr>
              <a:buFont typeface="Wingdings" pitchFamily="2" charset="2"/>
              <a:buChar char="§"/>
              <a:defRPr sz="1000">
                <a:solidFill>
                  <a:srgbClr val="282A35"/>
                </a:solidFill>
                <a:latin typeface="Arial" charset="0"/>
              </a:defRPr>
            </a:lvl6pPr>
            <a:lvl7pPr marL="1450975" indent="-136525" defTabSz="455613" eaLnBrk="0" fontAlgn="base" hangingPunct="0">
              <a:lnSpc>
                <a:spcPct val="90000"/>
              </a:lnSpc>
              <a:spcBef>
                <a:spcPts val="375"/>
              </a:spcBef>
              <a:spcAft>
                <a:spcPct val="0"/>
              </a:spcAft>
              <a:buClr>
                <a:schemeClr val="tx1"/>
              </a:buClr>
              <a:buFont typeface="Wingdings" pitchFamily="2" charset="2"/>
              <a:buChar char="§"/>
              <a:defRPr sz="1000">
                <a:solidFill>
                  <a:srgbClr val="282A35"/>
                </a:solidFill>
                <a:latin typeface="Arial" charset="0"/>
              </a:defRPr>
            </a:lvl7pPr>
            <a:lvl8pPr marL="1908175" indent="-136525" defTabSz="455613" eaLnBrk="0" fontAlgn="base" hangingPunct="0">
              <a:lnSpc>
                <a:spcPct val="90000"/>
              </a:lnSpc>
              <a:spcBef>
                <a:spcPts val="375"/>
              </a:spcBef>
              <a:spcAft>
                <a:spcPct val="0"/>
              </a:spcAft>
              <a:buClr>
                <a:schemeClr val="tx1"/>
              </a:buClr>
              <a:buFont typeface="Wingdings" pitchFamily="2" charset="2"/>
              <a:buChar char="§"/>
              <a:defRPr sz="1000">
                <a:solidFill>
                  <a:srgbClr val="282A35"/>
                </a:solidFill>
                <a:latin typeface="Arial" charset="0"/>
              </a:defRPr>
            </a:lvl8pPr>
            <a:lvl9pPr marL="2365375" indent="-136525" defTabSz="455613" eaLnBrk="0" fontAlgn="base" hangingPunct="0">
              <a:lnSpc>
                <a:spcPct val="90000"/>
              </a:lnSpc>
              <a:spcBef>
                <a:spcPts val="375"/>
              </a:spcBef>
              <a:spcAft>
                <a:spcPct val="0"/>
              </a:spcAft>
              <a:buClr>
                <a:schemeClr val="tx1"/>
              </a:buClr>
              <a:buFont typeface="Wingdings" pitchFamily="2" charset="2"/>
              <a:buChar char="§"/>
              <a:defRPr sz="1000">
                <a:solidFill>
                  <a:srgbClr val="282A35"/>
                </a:solidFill>
                <a:latin typeface="Arial" charset="0"/>
              </a:defRPr>
            </a:lvl9pPr>
          </a:lstStyle>
          <a:p>
            <a:pPr eaLnBrk="1" hangingPunct="1">
              <a:spcBef>
                <a:spcPct val="0"/>
              </a:spcBef>
              <a:spcAft>
                <a:spcPct val="0"/>
              </a:spcAft>
              <a:buFontTx/>
              <a:buNone/>
            </a:pPr>
            <a:r>
              <a:rPr lang="fr-FR" altLang="es-ES" sz="1600" dirty="0">
                <a:solidFill>
                  <a:schemeClr val="tx1"/>
                </a:solidFill>
              </a:rPr>
              <a:t>INTRODUCTION – DECENTRALIZED CONTROL CONCEPT </a:t>
            </a:r>
          </a:p>
        </p:txBody>
      </p:sp>
      <p:sp>
        <p:nvSpPr>
          <p:cNvPr id="7" name="Ellipse 6"/>
          <p:cNvSpPr/>
          <p:nvPr/>
        </p:nvSpPr>
        <p:spPr>
          <a:xfrm>
            <a:off x="1231446" y="1383878"/>
            <a:ext cx="369888" cy="36988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178" rtl="0" eaLnBrk="1" latinLnBrk="0" hangingPunct="1">
              <a:defRPr sz="1800" kern="1200">
                <a:solidFill>
                  <a:schemeClr val="lt1"/>
                </a:solidFill>
                <a:latin typeface="+mn-lt"/>
                <a:ea typeface="+mn-ea"/>
                <a:cs typeface="+mn-cs"/>
              </a:defRPr>
            </a:lvl1pPr>
            <a:lvl2pPr marL="457178" algn="l" defTabSz="457178" rtl="0" eaLnBrk="1" latinLnBrk="0" hangingPunct="1">
              <a:defRPr sz="1800" kern="1200">
                <a:solidFill>
                  <a:schemeClr val="lt1"/>
                </a:solidFill>
                <a:latin typeface="+mn-lt"/>
                <a:ea typeface="+mn-ea"/>
                <a:cs typeface="+mn-cs"/>
              </a:defRPr>
            </a:lvl2pPr>
            <a:lvl3pPr marL="914355" algn="l" defTabSz="457178" rtl="0" eaLnBrk="1" latinLnBrk="0" hangingPunct="1">
              <a:defRPr sz="1800" kern="1200">
                <a:solidFill>
                  <a:schemeClr val="lt1"/>
                </a:solidFill>
                <a:latin typeface="+mn-lt"/>
                <a:ea typeface="+mn-ea"/>
                <a:cs typeface="+mn-cs"/>
              </a:defRPr>
            </a:lvl3pPr>
            <a:lvl4pPr marL="1371532" algn="l" defTabSz="457178" rtl="0" eaLnBrk="1" latinLnBrk="0" hangingPunct="1">
              <a:defRPr sz="1800" kern="1200">
                <a:solidFill>
                  <a:schemeClr val="lt1"/>
                </a:solidFill>
                <a:latin typeface="+mn-lt"/>
                <a:ea typeface="+mn-ea"/>
                <a:cs typeface="+mn-cs"/>
              </a:defRPr>
            </a:lvl4pPr>
            <a:lvl5pPr marL="1828709" algn="l" defTabSz="457178" rtl="0" eaLnBrk="1" latinLnBrk="0" hangingPunct="1">
              <a:defRPr sz="1800" kern="1200">
                <a:solidFill>
                  <a:schemeClr val="lt1"/>
                </a:solidFill>
                <a:latin typeface="+mn-lt"/>
                <a:ea typeface="+mn-ea"/>
                <a:cs typeface="+mn-cs"/>
              </a:defRPr>
            </a:lvl5pPr>
            <a:lvl6pPr marL="2285886" algn="l" defTabSz="457178" rtl="0" eaLnBrk="1" latinLnBrk="0" hangingPunct="1">
              <a:defRPr sz="1800" kern="1200">
                <a:solidFill>
                  <a:schemeClr val="lt1"/>
                </a:solidFill>
                <a:latin typeface="+mn-lt"/>
                <a:ea typeface="+mn-ea"/>
                <a:cs typeface="+mn-cs"/>
              </a:defRPr>
            </a:lvl6pPr>
            <a:lvl7pPr marL="2743064" algn="l" defTabSz="457178" rtl="0" eaLnBrk="1" latinLnBrk="0" hangingPunct="1">
              <a:defRPr sz="1800" kern="1200">
                <a:solidFill>
                  <a:schemeClr val="lt1"/>
                </a:solidFill>
                <a:latin typeface="+mn-lt"/>
                <a:ea typeface="+mn-ea"/>
                <a:cs typeface="+mn-cs"/>
              </a:defRPr>
            </a:lvl7pPr>
            <a:lvl8pPr marL="3200240" algn="l" defTabSz="457178" rtl="0" eaLnBrk="1" latinLnBrk="0" hangingPunct="1">
              <a:defRPr sz="1800" kern="1200">
                <a:solidFill>
                  <a:schemeClr val="lt1"/>
                </a:solidFill>
                <a:latin typeface="+mn-lt"/>
                <a:ea typeface="+mn-ea"/>
                <a:cs typeface="+mn-cs"/>
              </a:defRPr>
            </a:lvl8pPr>
            <a:lvl9pPr marL="3657418" algn="l" defTabSz="457178"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fr-FR" sz="2000" b="1" dirty="0">
                <a:solidFill>
                  <a:schemeClr val="tx1"/>
                </a:solidFill>
              </a:rPr>
              <a:t>1</a:t>
            </a:r>
          </a:p>
        </p:txBody>
      </p:sp>
      <p:grpSp>
        <p:nvGrpSpPr>
          <p:cNvPr id="69641" name="Groupe 7"/>
          <p:cNvGrpSpPr>
            <a:grpSpLocks/>
          </p:cNvGrpSpPr>
          <p:nvPr/>
        </p:nvGrpSpPr>
        <p:grpSpPr bwMode="auto">
          <a:xfrm>
            <a:off x="1412419" y="3357635"/>
            <a:ext cx="5591859" cy="212717"/>
            <a:chOff x="1129256" y="1806633"/>
            <a:chExt cx="3093612" cy="216131"/>
          </a:xfrm>
        </p:grpSpPr>
        <p:cxnSp>
          <p:nvCxnSpPr>
            <p:cNvPr id="31" name="Connecteur droit 30"/>
            <p:cNvCxnSpPr/>
            <p:nvPr/>
          </p:nvCxnSpPr>
          <p:spPr>
            <a:xfrm>
              <a:off x="1129256" y="1806633"/>
              <a:ext cx="0" cy="216131"/>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a:cxnSpLocks/>
            </p:cNvCxnSpPr>
            <p:nvPr/>
          </p:nvCxnSpPr>
          <p:spPr>
            <a:xfrm flipH="1">
              <a:off x="1129256" y="2019586"/>
              <a:ext cx="30936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69642" name="ZoneTexte 16"/>
          <p:cNvSpPr txBox="1">
            <a:spLocks noChangeArrowheads="1"/>
          </p:cNvSpPr>
          <p:nvPr/>
        </p:nvSpPr>
        <p:spPr bwMode="auto">
          <a:xfrm>
            <a:off x="1629906" y="3048072"/>
            <a:ext cx="75479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750"/>
              </a:spcBef>
              <a:spcAft>
                <a:spcPts val="400"/>
              </a:spcAft>
              <a:buBlip>
                <a:blip r:embed="rId2"/>
              </a:buBlip>
              <a:defRPr sz="1400">
                <a:solidFill>
                  <a:schemeClr val="bg2"/>
                </a:solidFill>
                <a:latin typeface="Arial" charset="0"/>
              </a:defRPr>
            </a:lvl1pPr>
            <a:lvl2pPr marL="133350" indent="-128588" eaLnBrk="0" hangingPunct="0">
              <a:spcBef>
                <a:spcPts val="500"/>
              </a:spcBef>
              <a:buBlip>
                <a:blip r:embed="rId3"/>
              </a:buBlip>
              <a:defRPr sz="1000" b="1">
                <a:solidFill>
                  <a:schemeClr val="bg2"/>
                </a:solidFill>
                <a:latin typeface="Arial" charset="0"/>
              </a:defRPr>
            </a:lvl2pPr>
            <a:lvl3pPr marL="268288" indent="-134938" eaLnBrk="0" hangingPunct="0">
              <a:buClr>
                <a:schemeClr val="tx1"/>
              </a:buClr>
              <a:buFont typeface="Wingdings" pitchFamily="2" charset="2"/>
              <a:buChar char="§"/>
              <a:defRPr sz="1000">
                <a:solidFill>
                  <a:srgbClr val="282A35"/>
                </a:solidFill>
                <a:latin typeface="Arial" charset="0"/>
              </a:defRPr>
            </a:lvl3pPr>
            <a:lvl4pPr marL="400050" indent="-131763" eaLnBrk="0" hangingPunct="0">
              <a:spcBef>
                <a:spcPts val="200"/>
              </a:spcBef>
              <a:buClr>
                <a:schemeClr val="tx1"/>
              </a:buClr>
              <a:buFont typeface="Wingdings" pitchFamily="2" charset="2"/>
              <a:buChar char="§"/>
              <a:defRPr sz="1000">
                <a:solidFill>
                  <a:srgbClr val="282A35"/>
                </a:solidFill>
                <a:latin typeface="Arial" charset="0"/>
              </a:defRPr>
            </a:lvl4pPr>
            <a:lvl5pPr marL="536575" indent="-136525" eaLnBrk="0" hangingPunct="0">
              <a:lnSpc>
                <a:spcPct val="90000"/>
              </a:lnSpc>
              <a:spcBef>
                <a:spcPts val="375"/>
              </a:spcBef>
              <a:buClr>
                <a:schemeClr val="tx1"/>
              </a:buClr>
              <a:buFont typeface="Wingdings" pitchFamily="2" charset="2"/>
              <a:buChar char="§"/>
              <a:defRPr sz="1000">
                <a:solidFill>
                  <a:srgbClr val="282A35"/>
                </a:solidFill>
                <a:latin typeface="Arial" charset="0"/>
              </a:defRPr>
            </a:lvl5pPr>
            <a:lvl6pPr marL="993775" indent="-136525" defTabSz="455613" eaLnBrk="0" fontAlgn="base" hangingPunct="0">
              <a:lnSpc>
                <a:spcPct val="90000"/>
              </a:lnSpc>
              <a:spcBef>
                <a:spcPts val="375"/>
              </a:spcBef>
              <a:spcAft>
                <a:spcPct val="0"/>
              </a:spcAft>
              <a:buClr>
                <a:schemeClr val="tx1"/>
              </a:buClr>
              <a:buFont typeface="Wingdings" pitchFamily="2" charset="2"/>
              <a:buChar char="§"/>
              <a:defRPr sz="1000">
                <a:solidFill>
                  <a:srgbClr val="282A35"/>
                </a:solidFill>
                <a:latin typeface="Arial" charset="0"/>
              </a:defRPr>
            </a:lvl6pPr>
            <a:lvl7pPr marL="1450975" indent="-136525" defTabSz="455613" eaLnBrk="0" fontAlgn="base" hangingPunct="0">
              <a:lnSpc>
                <a:spcPct val="90000"/>
              </a:lnSpc>
              <a:spcBef>
                <a:spcPts val="375"/>
              </a:spcBef>
              <a:spcAft>
                <a:spcPct val="0"/>
              </a:spcAft>
              <a:buClr>
                <a:schemeClr val="tx1"/>
              </a:buClr>
              <a:buFont typeface="Wingdings" pitchFamily="2" charset="2"/>
              <a:buChar char="§"/>
              <a:defRPr sz="1000">
                <a:solidFill>
                  <a:srgbClr val="282A35"/>
                </a:solidFill>
                <a:latin typeface="Arial" charset="0"/>
              </a:defRPr>
            </a:lvl7pPr>
            <a:lvl8pPr marL="1908175" indent="-136525" defTabSz="455613" eaLnBrk="0" fontAlgn="base" hangingPunct="0">
              <a:lnSpc>
                <a:spcPct val="90000"/>
              </a:lnSpc>
              <a:spcBef>
                <a:spcPts val="375"/>
              </a:spcBef>
              <a:spcAft>
                <a:spcPct val="0"/>
              </a:spcAft>
              <a:buClr>
                <a:schemeClr val="tx1"/>
              </a:buClr>
              <a:buFont typeface="Wingdings" pitchFamily="2" charset="2"/>
              <a:buChar char="§"/>
              <a:defRPr sz="1000">
                <a:solidFill>
                  <a:srgbClr val="282A35"/>
                </a:solidFill>
                <a:latin typeface="Arial" charset="0"/>
              </a:defRPr>
            </a:lvl8pPr>
            <a:lvl9pPr marL="2365375" indent="-136525" defTabSz="455613" eaLnBrk="0" fontAlgn="base" hangingPunct="0">
              <a:lnSpc>
                <a:spcPct val="90000"/>
              </a:lnSpc>
              <a:spcBef>
                <a:spcPts val="375"/>
              </a:spcBef>
              <a:spcAft>
                <a:spcPct val="0"/>
              </a:spcAft>
              <a:buClr>
                <a:schemeClr val="tx1"/>
              </a:buClr>
              <a:buFont typeface="Wingdings" pitchFamily="2" charset="2"/>
              <a:buChar char="§"/>
              <a:defRPr sz="1000">
                <a:solidFill>
                  <a:srgbClr val="282A35"/>
                </a:solidFill>
                <a:latin typeface="Arial" charset="0"/>
              </a:defRPr>
            </a:lvl9pPr>
          </a:lstStyle>
          <a:p>
            <a:pPr eaLnBrk="1" hangingPunct="1">
              <a:spcBef>
                <a:spcPct val="0"/>
              </a:spcBef>
              <a:spcAft>
                <a:spcPct val="0"/>
              </a:spcAft>
              <a:buFontTx/>
              <a:buNone/>
            </a:pPr>
            <a:r>
              <a:rPr lang="fr-FR" altLang="es-ES" sz="1600" dirty="0">
                <a:solidFill>
                  <a:schemeClr val="tx1"/>
                </a:solidFill>
              </a:rPr>
              <a:t>DISCUSSIONS – ANALYSIS AND SIMULATION RESULTS (4-phase </a:t>
            </a:r>
            <a:r>
              <a:rPr lang="en-US" altLang="es-ES" sz="1600" dirty="0">
                <a:solidFill>
                  <a:schemeClr val="tx1"/>
                </a:solidFill>
              </a:rPr>
              <a:t>study</a:t>
            </a:r>
            <a:r>
              <a:rPr lang="fr-FR" altLang="es-ES" sz="1600" dirty="0">
                <a:solidFill>
                  <a:schemeClr val="tx1"/>
                </a:solidFill>
              </a:rPr>
              <a:t> case)</a:t>
            </a:r>
          </a:p>
        </p:txBody>
      </p:sp>
      <p:sp>
        <p:nvSpPr>
          <p:cNvPr id="10" name="Ellipse 9"/>
          <p:cNvSpPr/>
          <p:nvPr/>
        </p:nvSpPr>
        <p:spPr>
          <a:xfrm>
            <a:off x="1231445" y="3036960"/>
            <a:ext cx="369888" cy="37147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178" rtl="0" eaLnBrk="1" latinLnBrk="0" hangingPunct="1">
              <a:defRPr sz="1800" kern="1200">
                <a:solidFill>
                  <a:schemeClr val="lt1"/>
                </a:solidFill>
                <a:latin typeface="+mn-lt"/>
                <a:ea typeface="+mn-ea"/>
                <a:cs typeface="+mn-cs"/>
              </a:defRPr>
            </a:lvl1pPr>
            <a:lvl2pPr marL="457178" algn="l" defTabSz="457178" rtl="0" eaLnBrk="1" latinLnBrk="0" hangingPunct="1">
              <a:defRPr sz="1800" kern="1200">
                <a:solidFill>
                  <a:schemeClr val="lt1"/>
                </a:solidFill>
                <a:latin typeface="+mn-lt"/>
                <a:ea typeface="+mn-ea"/>
                <a:cs typeface="+mn-cs"/>
              </a:defRPr>
            </a:lvl2pPr>
            <a:lvl3pPr marL="914355" algn="l" defTabSz="457178" rtl="0" eaLnBrk="1" latinLnBrk="0" hangingPunct="1">
              <a:defRPr sz="1800" kern="1200">
                <a:solidFill>
                  <a:schemeClr val="lt1"/>
                </a:solidFill>
                <a:latin typeface="+mn-lt"/>
                <a:ea typeface="+mn-ea"/>
                <a:cs typeface="+mn-cs"/>
              </a:defRPr>
            </a:lvl3pPr>
            <a:lvl4pPr marL="1371532" algn="l" defTabSz="457178" rtl="0" eaLnBrk="1" latinLnBrk="0" hangingPunct="1">
              <a:defRPr sz="1800" kern="1200">
                <a:solidFill>
                  <a:schemeClr val="lt1"/>
                </a:solidFill>
                <a:latin typeface="+mn-lt"/>
                <a:ea typeface="+mn-ea"/>
                <a:cs typeface="+mn-cs"/>
              </a:defRPr>
            </a:lvl4pPr>
            <a:lvl5pPr marL="1828709" algn="l" defTabSz="457178" rtl="0" eaLnBrk="1" latinLnBrk="0" hangingPunct="1">
              <a:defRPr sz="1800" kern="1200">
                <a:solidFill>
                  <a:schemeClr val="lt1"/>
                </a:solidFill>
                <a:latin typeface="+mn-lt"/>
                <a:ea typeface="+mn-ea"/>
                <a:cs typeface="+mn-cs"/>
              </a:defRPr>
            </a:lvl5pPr>
            <a:lvl6pPr marL="2285886" algn="l" defTabSz="457178" rtl="0" eaLnBrk="1" latinLnBrk="0" hangingPunct="1">
              <a:defRPr sz="1800" kern="1200">
                <a:solidFill>
                  <a:schemeClr val="lt1"/>
                </a:solidFill>
                <a:latin typeface="+mn-lt"/>
                <a:ea typeface="+mn-ea"/>
                <a:cs typeface="+mn-cs"/>
              </a:defRPr>
            </a:lvl6pPr>
            <a:lvl7pPr marL="2743064" algn="l" defTabSz="457178" rtl="0" eaLnBrk="1" latinLnBrk="0" hangingPunct="1">
              <a:defRPr sz="1800" kern="1200">
                <a:solidFill>
                  <a:schemeClr val="lt1"/>
                </a:solidFill>
                <a:latin typeface="+mn-lt"/>
                <a:ea typeface="+mn-ea"/>
                <a:cs typeface="+mn-cs"/>
              </a:defRPr>
            </a:lvl7pPr>
            <a:lvl8pPr marL="3200240" algn="l" defTabSz="457178" rtl="0" eaLnBrk="1" latinLnBrk="0" hangingPunct="1">
              <a:defRPr sz="1800" kern="1200">
                <a:solidFill>
                  <a:schemeClr val="lt1"/>
                </a:solidFill>
                <a:latin typeface="+mn-lt"/>
                <a:ea typeface="+mn-ea"/>
                <a:cs typeface="+mn-cs"/>
              </a:defRPr>
            </a:lvl8pPr>
            <a:lvl9pPr marL="3657418" algn="l" defTabSz="457178"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fr-FR" sz="2000" b="1" dirty="0">
                <a:solidFill>
                  <a:schemeClr val="tx1"/>
                </a:solidFill>
              </a:rPr>
              <a:t>3</a:t>
            </a:r>
          </a:p>
        </p:txBody>
      </p:sp>
      <p:grpSp>
        <p:nvGrpSpPr>
          <p:cNvPr id="69647" name="Groupe 13"/>
          <p:cNvGrpSpPr>
            <a:grpSpLocks/>
          </p:cNvGrpSpPr>
          <p:nvPr/>
        </p:nvGrpSpPr>
        <p:grpSpPr bwMode="auto">
          <a:xfrm>
            <a:off x="1412420" y="2540988"/>
            <a:ext cx="5591858" cy="139961"/>
            <a:chOff x="1129256" y="1806633"/>
            <a:chExt cx="3093612" cy="216131"/>
          </a:xfrm>
        </p:grpSpPr>
        <p:cxnSp>
          <p:nvCxnSpPr>
            <p:cNvPr id="27" name="Connecteur droit 26"/>
            <p:cNvCxnSpPr/>
            <p:nvPr/>
          </p:nvCxnSpPr>
          <p:spPr>
            <a:xfrm>
              <a:off x="1129256" y="1806633"/>
              <a:ext cx="0" cy="216131"/>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a:cxnSpLocks/>
            </p:cNvCxnSpPr>
            <p:nvPr/>
          </p:nvCxnSpPr>
          <p:spPr>
            <a:xfrm flipH="1">
              <a:off x="1129256" y="2019586"/>
              <a:ext cx="30936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6" name="Ellipse 15"/>
          <p:cNvSpPr/>
          <p:nvPr/>
        </p:nvSpPr>
        <p:spPr>
          <a:xfrm>
            <a:off x="1231445" y="2220314"/>
            <a:ext cx="371475" cy="36988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178" rtl="0" eaLnBrk="1" latinLnBrk="0" hangingPunct="1">
              <a:defRPr sz="1800" kern="1200">
                <a:solidFill>
                  <a:schemeClr val="lt1"/>
                </a:solidFill>
                <a:latin typeface="+mn-lt"/>
                <a:ea typeface="+mn-ea"/>
                <a:cs typeface="+mn-cs"/>
              </a:defRPr>
            </a:lvl1pPr>
            <a:lvl2pPr marL="457178" algn="l" defTabSz="457178" rtl="0" eaLnBrk="1" latinLnBrk="0" hangingPunct="1">
              <a:defRPr sz="1800" kern="1200">
                <a:solidFill>
                  <a:schemeClr val="lt1"/>
                </a:solidFill>
                <a:latin typeface="+mn-lt"/>
                <a:ea typeface="+mn-ea"/>
                <a:cs typeface="+mn-cs"/>
              </a:defRPr>
            </a:lvl2pPr>
            <a:lvl3pPr marL="914355" algn="l" defTabSz="457178" rtl="0" eaLnBrk="1" latinLnBrk="0" hangingPunct="1">
              <a:defRPr sz="1800" kern="1200">
                <a:solidFill>
                  <a:schemeClr val="lt1"/>
                </a:solidFill>
                <a:latin typeface="+mn-lt"/>
                <a:ea typeface="+mn-ea"/>
                <a:cs typeface="+mn-cs"/>
              </a:defRPr>
            </a:lvl3pPr>
            <a:lvl4pPr marL="1371532" algn="l" defTabSz="457178" rtl="0" eaLnBrk="1" latinLnBrk="0" hangingPunct="1">
              <a:defRPr sz="1800" kern="1200">
                <a:solidFill>
                  <a:schemeClr val="lt1"/>
                </a:solidFill>
                <a:latin typeface="+mn-lt"/>
                <a:ea typeface="+mn-ea"/>
                <a:cs typeface="+mn-cs"/>
              </a:defRPr>
            </a:lvl4pPr>
            <a:lvl5pPr marL="1828709" algn="l" defTabSz="457178" rtl="0" eaLnBrk="1" latinLnBrk="0" hangingPunct="1">
              <a:defRPr sz="1800" kern="1200">
                <a:solidFill>
                  <a:schemeClr val="lt1"/>
                </a:solidFill>
                <a:latin typeface="+mn-lt"/>
                <a:ea typeface="+mn-ea"/>
                <a:cs typeface="+mn-cs"/>
              </a:defRPr>
            </a:lvl5pPr>
            <a:lvl6pPr marL="2285886" algn="l" defTabSz="457178" rtl="0" eaLnBrk="1" latinLnBrk="0" hangingPunct="1">
              <a:defRPr sz="1800" kern="1200">
                <a:solidFill>
                  <a:schemeClr val="lt1"/>
                </a:solidFill>
                <a:latin typeface="+mn-lt"/>
                <a:ea typeface="+mn-ea"/>
                <a:cs typeface="+mn-cs"/>
              </a:defRPr>
            </a:lvl6pPr>
            <a:lvl7pPr marL="2743064" algn="l" defTabSz="457178" rtl="0" eaLnBrk="1" latinLnBrk="0" hangingPunct="1">
              <a:defRPr sz="1800" kern="1200">
                <a:solidFill>
                  <a:schemeClr val="lt1"/>
                </a:solidFill>
                <a:latin typeface="+mn-lt"/>
                <a:ea typeface="+mn-ea"/>
                <a:cs typeface="+mn-cs"/>
              </a:defRPr>
            </a:lvl7pPr>
            <a:lvl8pPr marL="3200240" algn="l" defTabSz="457178" rtl="0" eaLnBrk="1" latinLnBrk="0" hangingPunct="1">
              <a:defRPr sz="1800" kern="1200">
                <a:solidFill>
                  <a:schemeClr val="lt1"/>
                </a:solidFill>
                <a:latin typeface="+mn-lt"/>
                <a:ea typeface="+mn-ea"/>
                <a:cs typeface="+mn-cs"/>
              </a:defRPr>
            </a:lvl8pPr>
            <a:lvl9pPr marL="3657418" algn="l" defTabSz="457178"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fr-FR" sz="2000" b="1" dirty="0">
                <a:solidFill>
                  <a:schemeClr val="tx1"/>
                </a:solidFill>
              </a:rPr>
              <a:t>2</a:t>
            </a:r>
          </a:p>
        </p:txBody>
      </p:sp>
      <p:sp>
        <p:nvSpPr>
          <p:cNvPr id="69651" name="ZoneTexte 31"/>
          <p:cNvSpPr txBox="1">
            <a:spLocks noChangeArrowheads="1"/>
          </p:cNvSpPr>
          <p:nvPr/>
        </p:nvSpPr>
        <p:spPr bwMode="auto">
          <a:xfrm>
            <a:off x="1629907" y="2207890"/>
            <a:ext cx="60562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50"/>
              </a:spcBef>
              <a:spcAft>
                <a:spcPts val="400"/>
              </a:spcAft>
              <a:buBlip>
                <a:blip r:embed="rId2"/>
              </a:buBlip>
              <a:defRPr sz="1400">
                <a:solidFill>
                  <a:schemeClr val="bg2"/>
                </a:solidFill>
                <a:latin typeface="Arial" charset="0"/>
              </a:defRPr>
            </a:lvl1pPr>
            <a:lvl2pPr marL="133350" indent="-128588" eaLnBrk="0" hangingPunct="0">
              <a:spcBef>
                <a:spcPts val="500"/>
              </a:spcBef>
              <a:buBlip>
                <a:blip r:embed="rId3"/>
              </a:buBlip>
              <a:defRPr sz="1000" b="1">
                <a:solidFill>
                  <a:schemeClr val="bg2"/>
                </a:solidFill>
                <a:latin typeface="Arial" charset="0"/>
              </a:defRPr>
            </a:lvl2pPr>
            <a:lvl3pPr marL="268288" indent="-134938" eaLnBrk="0" hangingPunct="0">
              <a:buClr>
                <a:schemeClr val="tx1"/>
              </a:buClr>
              <a:buFont typeface="Wingdings" pitchFamily="2" charset="2"/>
              <a:buChar char="§"/>
              <a:defRPr sz="1000">
                <a:solidFill>
                  <a:srgbClr val="282A35"/>
                </a:solidFill>
                <a:latin typeface="Arial" charset="0"/>
              </a:defRPr>
            </a:lvl3pPr>
            <a:lvl4pPr marL="400050" indent="-131763" eaLnBrk="0" hangingPunct="0">
              <a:spcBef>
                <a:spcPts val="200"/>
              </a:spcBef>
              <a:buClr>
                <a:schemeClr val="tx1"/>
              </a:buClr>
              <a:buFont typeface="Wingdings" pitchFamily="2" charset="2"/>
              <a:buChar char="§"/>
              <a:defRPr sz="1000">
                <a:solidFill>
                  <a:srgbClr val="282A35"/>
                </a:solidFill>
                <a:latin typeface="Arial" charset="0"/>
              </a:defRPr>
            </a:lvl4pPr>
            <a:lvl5pPr marL="536575" indent="-136525" eaLnBrk="0" hangingPunct="0">
              <a:lnSpc>
                <a:spcPct val="90000"/>
              </a:lnSpc>
              <a:spcBef>
                <a:spcPts val="375"/>
              </a:spcBef>
              <a:buClr>
                <a:schemeClr val="tx1"/>
              </a:buClr>
              <a:buFont typeface="Wingdings" pitchFamily="2" charset="2"/>
              <a:buChar char="§"/>
              <a:defRPr sz="1000">
                <a:solidFill>
                  <a:srgbClr val="282A35"/>
                </a:solidFill>
                <a:latin typeface="Arial" charset="0"/>
              </a:defRPr>
            </a:lvl5pPr>
            <a:lvl6pPr marL="993775" indent="-136525" defTabSz="455613" eaLnBrk="0" fontAlgn="base" hangingPunct="0">
              <a:lnSpc>
                <a:spcPct val="90000"/>
              </a:lnSpc>
              <a:spcBef>
                <a:spcPts val="375"/>
              </a:spcBef>
              <a:spcAft>
                <a:spcPct val="0"/>
              </a:spcAft>
              <a:buClr>
                <a:schemeClr val="tx1"/>
              </a:buClr>
              <a:buFont typeface="Wingdings" pitchFamily="2" charset="2"/>
              <a:buChar char="§"/>
              <a:defRPr sz="1000">
                <a:solidFill>
                  <a:srgbClr val="282A35"/>
                </a:solidFill>
                <a:latin typeface="Arial" charset="0"/>
              </a:defRPr>
            </a:lvl6pPr>
            <a:lvl7pPr marL="1450975" indent="-136525" defTabSz="455613" eaLnBrk="0" fontAlgn="base" hangingPunct="0">
              <a:lnSpc>
                <a:spcPct val="90000"/>
              </a:lnSpc>
              <a:spcBef>
                <a:spcPts val="375"/>
              </a:spcBef>
              <a:spcAft>
                <a:spcPct val="0"/>
              </a:spcAft>
              <a:buClr>
                <a:schemeClr val="tx1"/>
              </a:buClr>
              <a:buFont typeface="Wingdings" pitchFamily="2" charset="2"/>
              <a:buChar char="§"/>
              <a:defRPr sz="1000">
                <a:solidFill>
                  <a:srgbClr val="282A35"/>
                </a:solidFill>
                <a:latin typeface="Arial" charset="0"/>
              </a:defRPr>
            </a:lvl7pPr>
            <a:lvl8pPr marL="1908175" indent="-136525" defTabSz="455613" eaLnBrk="0" fontAlgn="base" hangingPunct="0">
              <a:lnSpc>
                <a:spcPct val="90000"/>
              </a:lnSpc>
              <a:spcBef>
                <a:spcPts val="375"/>
              </a:spcBef>
              <a:spcAft>
                <a:spcPct val="0"/>
              </a:spcAft>
              <a:buClr>
                <a:schemeClr val="tx1"/>
              </a:buClr>
              <a:buFont typeface="Wingdings" pitchFamily="2" charset="2"/>
              <a:buChar char="§"/>
              <a:defRPr sz="1000">
                <a:solidFill>
                  <a:srgbClr val="282A35"/>
                </a:solidFill>
                <a:latin typeface="Arial" charset="0"/>
              </a:defRPr>
            </a:lvl8pPr>
            <a:lvl9pPr marL="2365375" indent="-136525" defTabSz="455613" eaLnBrk="0" fontAlgn="base" hangingPunct="0">
              <a:lnSpc>
                <a:spcPct val="90000"/>
              </a:lnSpc>
              <a:spcBef>
                <a:spcPts val="375"/>
              </a:spcBef>
              <a:spcAft>
                <a:spcPct val="0"/>
              </a:spcAft>
              <a:buClr>
                <a:schemeClr val="tx1"/>
              </a:buClr>
              <a:buFont typeface="Wingdings" pitchFamily="2" charset="2"/>
              <a:buChar char="§"/>
              <a:defRPr sz="1000">
                <a:solidFill>
                  <a:srgbClr val="282A35"/>
                </a:solidFill>
                <a:latin typeface="Arial" charset="0"/>
              </a:defRPr>
            </a:lvl9pPr>
          </a:lstStyle>
          <a:p>
            <a:pPr eaLnBrk="1" hangingPunct="1">
              <a:spcBef>
                <a:spcPct val="0"/>
              </a:spcBef>
              <a:spcAft>
                <a:spcPct val="0"/>
              </a:spcAft>
              <a:buFontTx/>
              <a:buNone/>
            </a:pPr>
            <a:r>
              <a:rPr lang="fr-FR" altLang="es-ES" sz="1600" dirty="0">
                <a:solidFill>
                  <a:schemeClr val="tx1"/>
                </a:solidFill>
              </a:rPr>
              <a:t>MODELING – IMPLEMENTATION OF PROPOSED APPROACH</a:t>
            </a:r>
          </a:p>
        </p:txBody>
      </p:sp>
      <p:grpSp>
        <p:nvGrpSpPr>
          <p:cNvPr id="21" name="Groupe 13"/>
          <p:cNvGrpSpPr>
            <a:grpSpLocks/>
          </p:cNvGrpSpPr>
          <p:nvPr/>
        </p:nvGrpSpPr>
        <p:grpSpPr bwMode="auto">
          <a:xfrm>
            <a:off x="1412421" y="4219545"/>
            <a:ext cx="5591857" cy="142050"/>
            <a:chOff x="1129256" y="1806633"/>
            <a:chExt cx="3093612" cy="216131"/>
          </a:xfrm>
        </p:grpSpPr>
        <p:cxnSp>
          <p:nvCxnSpPr>
            <p:cNvPr id="22" name="Connecteur droit 21"/>
            <p:cNvCxnSpPr/>
            <p:nvPr/>
          </p:nvCxnSpPr>
          <p:spPr>
            <a:xfrm>
              <a:off x="1129256" y="1806633"/>
              <a:ext cx="0" cy="216131"/>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a:cxnSpLocks/>
            </p:cNvCxnSpPr>
            <p:nvPr/>
          </p:nvCxnSpPr>
          <p:spPr>
            <a:xfrm flipH="1">
              <a:off x="1129256" y="2019586"/>
              <a:ext cx="30936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4" name="Ellipse 23"/>
          <p:cNvSpPr/>
          <p:nvPr/>
        </p:nvSpPr>
        <p:spPr>
          <a:xfrm>
            <a:off x="1231446" y="3898870"/>
            <a:ext cx="371475" cy="36988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178" rtl="0" eaLnBrk="1" latinLnBrk="0" hangingPunct="1">
              <a:defRPr sz="1800" kern="1200">
                <a:solidFill>
                  <a:schemeClr val="lt1"/>
                </a:solidFill>
                <a:latin typeface="+mn-lt"/>
                <a:ea typeface="+mn-ea"/>
                <a:cs typeface="+mn-cs"/>
              </a:defRPr>
            </a:lvl1pPr>
            <a:lvl2pPr marL="457178" algn="l" defTabSz="457178" rtl="0" eaLnBrk="1" latinLnBrk="0" hangingPunct="1">
              <a:defRPr sz="1800" kern="1200">
                <a:solidFill>
                  <a:schemeClr val="lt1"/>
                </a:solidFill>
                <a:latin typeface="+mn-lt"/>
                <a:ea typeface="+mn-ea"/>
                <a:cs typeface="+mn-cs"/>
              </a:defRPr>
            </a:lvl2pPr>
            <a:lvl3pPr marL="914355" algn="l" defTabSz="457178" rtl="0" eaLnBrk="1" latinLnBrk="0" hangingPunct="1">
              <a:defRPr sz="1800" kern="1200">
                <a:solidFill>
                  <a:schemeClr val="lt1"/>
                </a:solidFill>
                <a:latin typeface="+mn-lt"/>
                <a:ea typeface="+mn-ea"/>
                <a:cs typeface="+mn-cs"/>
              </a:defRPr>
            </a:lvl3pPr>
            <a:lvl4pPr marL="1371532" algn="l" defTabSz="457178" rtl="0" eaLnBrk="1" latinLnBrk="0" hangingPunct="1">
              <a:defRPr sz="1800" kern="1200">
                <a:solidFill>
                  <a:schemeClr val="lt1"/>
                </a:solidFill>
                <a:latin typeface="+mn-lt"/>
                <a:ea typeface="+mn-ea"/>
                <a:cs typeface="+mn-cs"/>
              </a:defRPr>
            </a:lvl4pPr>
            <a:lvl5pPr marL="1828709" algn="l" defTabSz="457178" rtl="0" eaLnBrk="1" latinLnBrk="0" hangingPunct="1">
              <a:defRPr sz="1800" kern="1200">
                <a:solidFill>
                  <a:schemeClr val="lt1"/>
                </a:solidFill>
                <a:latin typeface="+mn-lt"/>
                <a:ea typeface="+mn-ea"/>
                <a:cs typeface="+mn-cs"/>
              </a:defRPr>
            </a:lvl5pPr>
            <a:lvl6pPr marL="2285886" algn="l" defTabSz="457178" rtl="0" eaLnBrk="1" latinLnBrk="0" hangingPunct="1">
              <a:defRPr sz="1800" kern="1200">
                <a:solidFill>
                  <a:schemeClr val="lt1"/>
                </a:solidFill>
                <a:latin typeface="+mn-lt"/>
                <a:ea typeface="+mn-ea"/>
                <a:cs typeface="+mn-cs"/>
              </a:defRPr>
            </a:lvl6pPr>
            <a:lvl7pPr marL="2743064" algn="l" defTabSz="457178" rtl="0" eaLnBrk="1" latinLnBrk="0" hangingPunct="1">
              <a:defRPr sz="1800" kern="1200">
                <a:solidFill>
                  <a:schemeClr val="lt1"/>
                </a:solidFill>
                <a:latin typeface="+mn-lt"/>
                <a:ea typeface="+mn-ea"/>
                <a:cs typeface="+mn-cs"/>
              </a:defRPr>
            </a:lvl7pPr>
            <a:lvl8pPr marL="3200240" algn="l" defTabSz="457178" rtl="0" eaLnBrk="1" latinLnBrk="0" hangingPunct="1">
              <a:defRPr sz="1800" kern="1200">
                <a:solidFill>
                  <a:schemeClr val="lt1"/>
                </a:solidFill>
                <a:latin typeface="+mn-lt"/>
                <a:ea typeface="+mn-ea"/>
                <a:cs typeface="+mn-cs"/>
              </a:defRPr>
            </a:lvl8pPr>
            <a:lvl9pPr marL="3657418" algn="l" defTabSz="457178"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fr-FR" sz="2000" b="1" dirty="0">
                <a:solidFill>
                  <a:schemeClr val="tx1"/>
                </a:solidFill>
              </a:rPr>
              <a:t>4</a:t>
            </a:r>
          </a:p>
        </p:txBody>
      </p:sp>
      <p:sp>
        <p:nvSpPr>
          <p:cNvPr id="25" name="ZoneTexte 31"/>
          <p:cNvSpPr txBox="1">
            <a:spLocks noChangeArrowheads="1"/>
          </p:cNvSpPr>
          <p:nvPr/>
        </p:nvSpPr>
        <p:spPr bwMode="auto">
          <a:xfrm>
            <a:off x="1629908" y="3886446"/>
            <a:ext cx="38826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50"/>
              </a:spcBef>
              <a:spcAft>
                <a:spcPts val="400"/>
              </a:spcAft>
              <a:buBlip>
                <a:blip r:embed="rId2"/>
              </a:buBlip>
              <a:defRPr sz="1400">
                <a:solidFill>
                  <a:schemeClr val="bg2"/>
                </a:solidFill>
                <a:latin typeface="Arial" charset="0"/>
              </a:defRPr>
            </a:lvl1pPr>
            <a:lvl2pPr marL="133350" indent="-128588" eaLnBrk="0" hangingPunct="0">
              <a:spcBef>
                <a:spcPts val="500"/>
              </a:spcBef>
              <a:buBlip>
                <a:blip r:embed="rId3"/>
              </a:buBlip>
              <a:defRPr sz="1000" b="1">
                <a:solidFill>
                  <a:schemeClr val="bg2"/>
                </a:solidFill>
                <a:latin typeface="Arial" charset="0"/>
              </a:defRPr>
            </a:lvl2pPr>
            <a:lvl3pPr marL="268288" indent="-134938" eaLnBrk="0" hangingPunct="0">
              <a:buClr>
                <a:schemeClr val="tx1"/>
              </a:buClr>
              <a:buFont typeface="Wingdings" pitchFamily="2" charset="2"/>
              <a:buChar char="§"/>
              <a:defRPr sz="1000">
                <a:solidFill>
                  <a:srgbClr val="282A35"/>
                </a:solidFill>
                <a:latin typeface="Arial" charset="0"/>
              </a:defRPr>
            </a:lvl3pPr>
            <a:lvl4pPr marL="400050" indent="-131763" eaLnBrk="0" hangingPunct="0">
              <a:spcBef>
                <a:spcPts val="200"/>
              </a:spcBef>
              <a:buClr>
                <a:schemeClr val="tx1"/>
              </a:buClr>
              <a:buFont typeface="Wingdings" pitchFamily="2" charset="2"/>
              <a:buChar char="§"/>
              <a:defRPr sz="1000">
                <a:solidFill>
                  <a:srgbClr val="282A35"/>
                </a:solidFill>
                <a:latin typeface="Arial" charset="0"/>
              </a:defRPr>
            </a:lvl4pPr>
            <a:lvl5pPr marL="536575" indent="-136525" eaLnBrk="0" hangingPunct="0">
              <a:lnSpc>
                <a:spcPct val="90000"/>
              </a:lnSpc>
              <a:spcBef>
                <a:spcPts val="375"/>
              </a:spcBef>
              <a:buClr>
                <a:schemeClr val="tx1"/>
              </a:buClr>
              <a:buFont typeface="Wingdings" pitchFamily="2" charset="2"/>
              <a:buChar char="§"/>
              <a:defRPr sz="1000">
                <a:solidFill>
                  <a:srgbClr val="282A35"/>
                </a:solidFill>
                <a:latin typeface="Arial" charset="0"/>
              </a:defRPr>
            </a:lvl5pPr>
            <a:lvl6pPr marL="993775" indent="-136525" defTabSz="455613" eaLnBrk="0" fontAlgn="base" hangingPunct="0">
              <a:lnSpc>
                <a:spcPct val="90000"/>
              </a:lnSpc>
              <a:spcBef>
                <a:spcPts val="375"/>
              </a:spcBef>
              <a:spcAft>
                <a:spcPct val="0"/>
              </a:spcAft>
              <a:buClr>
                <a:schemeClr val="tx1"/>
              </a:buClr>
              <a:buFont typeface="Wingdings" pitchFamily="2" charset="2"/>
              <a:buChar char="§"/>
              <a:defRPr sz="1000">
                <a:solidFill>
                  <a:srgbClr val="282A35"/>
                </a:solidFill>
                <a:latin typeface="Arial" charset="0"/>
              </a:defRPr>
            </a:lvl6pPr>
            <a:lvl7pPr marL="1450975" indent="-136525" defTabSz="455613" eaLnBrk="0" fontAlgn="base" hangingPunct="0">
              <a:lnSpc>
                <a:spcPct val="90000"/>
              </a:lnSpc>
              <a:spcBef>
                <a:spcPts val="375"/>
              </a:spcBef>
              <a:spcAft>
                <a:spcPct val="0"/>
              </a:spcAft>
              <a:buClr>
                <a:schemeClr val="tx1"/>
              </a:buClr>
              <a:buFont typeface="Wingdings" pitchFamily="2" charset="2"/>
              <a:buChar char="§"/>
              <a:defRPr sz="1000">
                <a:solidFill>
                  <a:srgbClr val="282A35"/>
                </a:solidFill>
                <a:latin typeface="Arial" charset="0"/>
              </a:defRPr>
            </a:lvl7pPr>
            <a:lvl8pPr marL="1908175" indent="-136525" defTabSz="455613" eaLnBrk="0" fontAlgn="base" hangingPunct="0">
              <a:lnSpc>
                <a:spcPct val="90000"/>
              </a:lnSpc>
              <a:spcBef>
                <a:spcPts val="375"/>
              </a:spcBef>
              <a:spcAft>
                <a:spcPct val="0"/>
              </a:spcAft>
              <a:buClr>
                <a:schemeClr val="tx1"/>
              </a:buClr>
              <a:buFont typeface="Wingdings" pitchFamily="2" charset="2"/>
              <a:buChar char="§"/>
              <a:defRPr sz="1000">
                <a:solidFill>
                  <a:srgbClr val="282A35"/>
                </a:solidFill>
                <a:latin typeface="Arial" charset="0"/>
              </a:defRPr>
            </a:lvl8pPr>
            <a:lvl9pPr marL="2365375" indent="-136525" defTabSz="455613" eaLnBrk="0" fontAlgn="base" hangingPunct="0">
              <a:lnSpc>
                <a:spcPct val="90000"/>
              </a:lnSpc>
              <a:spcBef>
                <a:spcPts val="375"/>
              </a:spcBef>
              <a:spcAft>
                <a:spcPct val="0"/>
              </a:spcAft>
              <a:buClr>
                <a:schemeClr val="tx1"/>
              </a:buClr>
              <a:buFont typeface="Wingdings" pitchFamily="2" charset="2"/>
              <a:buChar char="§"/>
              <a:defRPr sz="1000">
                <a:solidFill>
                  <a:srgbClr val="282A35"/>
                </a:solidFill>
                <a:latin typeface="Arial" charset="0"/>
              </a:defRPr>
            </a:lvl9pPr>
          </a:lstStyle>
          <a:p>
            <a:pPr eaLnBrk="1" hangingPunct="1">
              <a:spcBef>
                <a:spcPct val="0"/>
              </a:spcBef>
              <a:spcAft>
                <a:spcPct val="0"/>
              </a:spcAft>
              <a:buFontTx/>
              <a:buNone/>
            </a:pPr>
            <a:r>
              <a:rPr lang="fr-FR" altLang="es-ES" sz="1600" dirty="0">
                <a:solidFill>
                  <a:schemeClr val="tx1"/>
                </a:solidFill>
              </a:rPr>
              <a:t>CONCLUSIONS AND FUTURE WORKS</a:t>
            </a:r>
          </a:p>
        </p:txBody>
      </p:sp>
      <p:sp>
        <p:nvSpPr>
          <p:cNvPr id="30" name="2 Título"/>
          <p:cNvSpPr txBox="1">
            <a:spLocks/>
          </p:cNvSpPr>
          <p:nvPr/>
        </p:nvSpPr>
        <p:spPr>
          <a:xfrm>
            <a:off x="4763" y="56937"/>
            <a:ext cx="8326437" cy="535531"/>
          </a:xfrm>
          <a:prstGeom prst="rect">
            <a:avLst/>
          </a:prstGeom>
        </p:spPr>
        <p:txBody>
          <a:bodyPr vert="horz" wrap="square" lIns="91440" tIns="45720" rIns="91440" bIns="45720" rtlCol="0" anchor="t" anchorCtr="0">
            <a:spAutoFit/>
          </a:bodyPr>
          <a:lstStyle>
            <a:lvl1pPr algn="l" defTabSz="684213" rtl="0" eaLnBrk="0" fontAlgn="base" hangingPunct="0">
              <a:lnSpc>
                <a:spcPct val="90000"/>
              </a:lnSpc>
              <a:spcBef>
                <a:spcPct val="0"/>
              </a:spcBef>
              <a:spcAft>
                <a:spcPct val="0"/>
              </a:spcAft>
              <a:defRPr sz="3000" b="1" kern="1200" cap="all" baseline="0">
                <a:solidFill>
                  <a:schemeClr val="bg1"/>
                </a:solidFill>
                <a:latin typeface="+mj-lt"/>
                <a:ea typeface="+mj-ea"/>
                <a:cs typeface="+mj-cs"/>
              </a:defRPr>
            </a:lvl1pPr>
            <a:lvl2pPr algn="l" defTabSz="684213" rtl="0" eaLnBrk="0" fontAlgn="base" hangingPunct="0">
              <a:lnSpc>
                <a:spcPct val="90000"/>
              </a:lnSpc>
              <a:spcBef>
                <a:spcPct val="0"/>
              </a:spcBef>
              <a:spcAft>
                <a:spcPct val="0"/>
              </a:spcAft>
              <a:defRPr sz="2000" b="1">
                <a:solidFill>
                  <a:schemeClr val="tx1"/>
                </a:solidFill>
                <a:latin typeface="Arial" charset="0"/>
              </a:defRPr>
            </a:lvl2pPr>
            <a:lvl3pPr algn="l" defTabSz="684213" rtl="0" eaLnBrk="0" fontAlgn="base" hangingPunct="0">
              <a:lnSpc>
                <a:spcPct val="90000"/>
              </a:lnSpc>
              <a:spcBef>
                <a:spcPct val="0"/>
              </a:spcBef>
              <a:spcAft>
                <a:spcPct val="0"/>
              </a:spcAft>
              <a:defRPr sz="2000" b="1">
                <a:solidFill>
                  <a:schemeClr val="tx1"/>
                </a:solidFill>
                <a:latin typeface="Arial" charset="0"/>
              </a:defRPr>
            </a:lvl3pPr>
            <a:lvl4pPr algn="l" defTabSz="684213" rtl="0" eaLnBrk="0" fontAlgn="base" hangingPunct="0">
              <a:lnSpc>
                <a:spcPct val="90000"/>
              </a:lnSpc>
              <a:spcBef>
                <a:spcPct val="0"/>
              </a:spcBef>
              <a:spcAft>
                <a:spcPct val="0"/>
              </a:spcAft>
              <a:defRPr sz="2000" b="1">
                <a:solidFill>
                  <a:schemeClr val="tx1"/>
                </a:solidFill>
                <a:latin typeface="Arial" charset="0"/>
              </a:defRPr>
            </a:lvl4pPr>
            <a:lvl5pPr algn="l" defTabSz="684213" rtl="0" eaLnBrk="0" fontAlgn="base" hangingPunct="0">
              <a:lnSpc>
                <a:spcPct val="90000"/>
              </a:lnSpc>
              <a:spcBef>
                <a:spcPct val="0"/>
              </a:spcBef>
              <a:spcAft>
                <a:spcPct val="0"/>
              </a:spcAft>
              <a:defRPr sz="2000" b="1">
                <a:solidFill>
                  <a:schemeClr val="tx1"/>
                </a:solidFill>
                <a:latin typeface="Arial" charset="0"/>
              </a:defRPr>
            </a:lvl5pPr>
            <a:lvl6pPr marL="457200" algn="l" defTabSz="684213" rtl="0" fontAlgn="base">
              <a:lnSpc>
                <a:spcPct val="90000"/>
              </a:lnSpc>
              <a:spcBef>
                <a:spcPct val="0"/>
              </a:spcBef>
              <a:spcAft>
                <a:spcPct val="0"/>
              </a:spcAft>
              <a:defRPr sz="2000" b="1">
                <a:solidFill>
                  <a:schemeClr val="tx1"/>
                </a:solidFill>
                <a:latin typeface="Arial" charset="0"/>
              </a:defRPr>
            </a:lvl6pPr>
            <a:lvl7pPr marL="914400" algn="l" defTabSz="684213" rtl="0" fontAlgn="base">
              <a:lnSpc>
                <a:spcPct val="90000"/>
              </a:lnSpc>
              <a:spcBef>
                <a:spcPct val="0"/>
              </a:spcBef>
              <a:spcAft>
                <a:spcPct val="0"/>
              </a:spcAft>
              <a:defRPr sz="2000" b="1">
                <a:solidFill>
                  <a:schemeClr val="tx1"/>
                </a:solidFill>
                <a:latin typeface="Arial" charset="0"/>
              </a:defRPr>
            </a:lvl7pPr>
            <a:lvl8pPr marL="1371600" algn="l" defTabSz="684213" rtl="0" fontAlgn="base">
              <a:lnSpc>
                <a:spcPct val="90000"/>
              </a:lnSpc>
              <a:spcBef>
                <a:spcPct val="0"/>
              </a:spcBef>
              <a:spcAft>
                <a:spcPct val="0"/>
              </a:spcAft>
              <a:defRPr sz="2000" b="1">
                <a:solidFill>
                  <a:schemeClr val="tx1"/>
                </a:solidFill>
                <a:latin typeface="Arial" charset="0"/>
              </a:defRPr>
            </a:lvl8pPr>
            <a:lvl9pPr marL="1828800" algn="l" defTabSz="684213" rtl="0" fontAlgn="base">
              <a:lnSpc>
                <a:spcPct val="90000"/>
              </a:lnSpc>
              <a:spcBef>
                <a:spcPct val="0"/>
              </a:spcBef>
              <a:spcAft>
                <a:spcPct val="0"/>
              </a:spcAft>
              <a:defRPr sz="2000" b="1">
                <a:solidFill>
                  <a:schemeClr val="tx1"/>
                </a:solidFill>
                <a:latin typeface="Arial" charset="0"/>
              </a:defRPr>
            </a:lvl9pPr>
          </a:lstStyle>
          <a:p>
            <a:pPr algn="ctr" eaLnBrk="1" hangingPunct="1"/>
            <a:r>
              <a:rPr lang="en-US" sz="1600" dirty="0">
                <a:solidFill>
                  <a:schemeClr val="tx1"/>
                </a:solidFill>
              </a:rPr>
              <a:t>Decentralized Control for a Fault-Tolerant, Fully Scalable Microprocessor Power Supply for Spacecraft Applications</a:t>
            </a:r>
            <a:endParaRPr lang="en-US" altLang="es-ES" sz="1600" u="sng" dirty="0">
              <a:solidFill>
                <a:schemeClr val="tx1"/>
              </a:solidFill>
            </a:endParaRPr>
          </a:p>
        </p:txBody>
      </p:sp>
      <p:pic>
        <p:nvPicPr>
          <p:cNvPr id="26" name="Image 25">
            <a:extLst>
              <a:ext uri="{FF2B5EF4-FFF2-40B4-BE49-F238E27FC236}">
                <a16:creationId xmlns:a16="http://schemas.microsoft.com/office/drawing/2014/main" id="{186AF127-639F-442F-AACF-8FCC76E179A0}"/>
              </a:ext>
            </a:extLst>
          </p:cNvPr>
          <p:cNvPicPr>
            <a:picLocks noChangeAspect="1"/>
          </p:cNvPicPr>
          <p:nvPr/>
        </p:nvPicPr>
        <p:blipFill>
          <a:blip r:embed="rId4"/>
          <a:stretch>
            <a:fillRect/>
          </a:stretch>
        </p:blipFill>
        <p:spPr>
          <a:xfrm>
            <a:off x="8077662" y="4620"/>
            <a:ext cx="1051466" cy="535530"/>
          </a:xfrm>
          <a:prstGeom prst="rect">
            <a:avLst/>
          </a:prstGeom>
        </p:spPr>
      </p:pic>
    </p:spTree>
    <p:extLst>
      <p:ext uri="{BB962C8B-B14F-4D97-AF65-F5344CB8AC3E}">
        <p14:creationId xmlns:p14="http://schemas.microsoft.com/office/powerpoint/2010/main" val="3414314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1"/>
          </p:nvPr>
        </p:nvSpPr>
        <p:spPr/>
        <p:txBody>
          <a:bodyPr/>
          <a:lstStyle/>
          <a:p>
            <a:pPr>
              <a:defRPr/>
            </a:pPr>
            <a:fld id="{5F78DF26-68A8-47C7-BD2C-D0FE9F1124B3}" type="slidenum">
              <a:rPr lang="fr-FR" sz="1000" smtClean="0"/>
              <a:pPr>
                <a:defRPr/>
              </a:pPr>
              <a:t>23</a:t>
            </a:fld>
            <a:endParaRPr lang="fr-FR" sz="1000" dirty="0"/>
          </a:p>
        </p:txBody>
      </p:sp>
      <p:sp>
        <p:nvSpPr>
          <p:cNvPr id="43" name="Rectangle 42"/>
          <p:cNvSpPr/>
          <p:nvPr/>
        </p:nvSpPr>
        <p:spPr>
          <a:xfrm>
            <a:off x="-7495" y="553530"/>
            <a:ext cx="9023514" cy="288147"/>
          </a:xfrm>
          <a:prstGeom prst="rect">
            <a:avLst/>
          </a:prstGeom>
          <a:solidFill>
            <a:schemeClr val="tx1"/>
          </a:solidFill>
        </p:spPr>
        <p:txBody>
          <a:bodyPr wrap="square" lIns="108000" tIns="72000" rIns="108000">
            <a:spAutoFit/>
          </a:bodyPr>
          <a:lstStyle/>
          <a:p>
            <a:pPr algn="ctr"/>
            <a:r>
              <a:rPr lang="en-US" sz="1100" b="1" dirty="0">
                <a:solidFill>
                  <a:schemeClr val="bg1"/>
                </a:solidFill>
              </a:rPr>
              <a:t>Multiphase-Interleaved DC-DC Converters and decentralized concept (</a:t>
            </a:r>
            <a:r>
              <a:rPr lang="en-US" sz="1100" b="1" dirty="0" err="1">
                <a:solidFill>
                  <a:schemeClr val="bg1"/>
                </a:solidFill>
              </a:rPr>
              <a:t>Protoype</a:t>
            </a:r>
            <a:r>
              <a:rPr lang="en-US" sz="1100" b="1" dirty="0">
                <a:solidFill>
                  <a:schemeClr val="bg1"/>
                </a:solidFill>
              </a:rPr>
              <a:t> in Lab Scale)</a:t>
            </a:r>
            <a:endParaRPr lang="en-US" sz="1100" b="1" dirty="0">
              <a:solidFill>
                <a:schemeClr val="bg1"/>
              </a:solidFill>
              <a:effectLst>
                <a:outerShdw blurRad="38100" dist="38100" dir="2700000" algn="tl">
                  <a:srgbClr val="000000">
                    <a:alpha val="43137"/>
                  </a:srgbClr>
                </a:outerShdw>
              </a:effectLst>
            </a:endParaRPr>
          </a:p>
        </p:txBody>
      </p:sp>
      <p:sp>
        <p:nvSpPr>
          <p:cNvPr id="18" name="Rectangle 17"/>
          <p:cNvSpPr/>
          <p:nvPr/>
        </p:nvSpPr>
        <p:spPr>
          <a:xfrm>
            <a:off x="6606104" y="3936536"/>
            <a:ext cx="662041" cy="107722"/>
          </a:xfrm>
          <a:prstGeom prst="rect">
            <a:avLst/>
          </a:prstGeom>
          <a:solidFill>
            <a:schemeClr val="bg1"/>
          </a:solidFill>
        </p:spPr>
        <p:txBody>
          <a:bodyPr wrap="none" lIns="0" tIns="0" rIns="0" bIns="0">
            <a:spAutoFit/>
          </a:bodyPr>
          <a:lstStyle/>
          <a:p>
            <a:r>
              <a:rPr lang="en-US" sz="700" dirty="0">
                <a:solidFill>
                  <a:schemeClr val="bg1">
                    <a:lumMod val="85000"/>
                  </a:schemeClr>
                </a:solidFill>
                <a:latin typeface="Times New Roman" panose="02020603050405020304" pitchFamily="18" charset="0"/>
                <a:cs typeface="Times New Roman" panose="02020603050405020304" pitchFamily="18" charset="0"/>
              </a:rPr>
              <a:t>Source: [P4]-[P5] </a:t>
            </a:r>
          </a:p>
        </p:txBody>
      </p:sp>
      <p:sp>
        <p:nvSpPr>
          <p:cNvPr id="26" name="Rectangle 25"/>
          <p:cNvSpPr/>
          <p:nvPr/>
        </p:nvSpPr>
        <p:spPr>
          <a:xfrm>
            <a:off x="5081800" y="1352583"/>
            <a:ext cx="3883657" cy="380480"/>
          </a:xfrm>
          <a:prstGeom prst="rect">
            <a:avLst/>
          </a:prstGeom>
          <a:solidFill>
            <a:schemeClr val="tx1">
              <a:lumMod val="20000"/>
              <a:lumOff val="80000"/>
            </a:schemeClr>
          </a:solidFill>
        </p:spPr>
        <p:txBody>
          <a:bodyPr wrap="square" lIns="0" tIns="36000" rIns="0" bIns="36000">
            <a:spAutoFit/>
          </a:bodyPr>
          <a:lstStyle/>
          <a:p>
            <a:pPr algn="ctr"/>
            <a:r>
              <a:rPr lang="en-US" sz="1000" dirty="0">
                <a:solidFill>
                  <a:srgbClr val="000000"/>
                </a:solidFill>
              </a:rPr>
              <a:t>In 2016 a 25-ph prototype was built as proof-of-concept </a:t>
            </a:r>
          </a:p>
          <a:p>
            <a:pPr algn="ctr"/>
            <a:r>
              <a:rPr lang="en-US" sz="1000" dirty="0">
                <a:solidFill>
                  <a:srgbClr val="000000"/>
                </a:solidFill>
              </a:rPr>
              <a:t>@LAPLACE Laboratory - [P4]</a:t>
            </a:r>
          </a:p>
        </p:txBody>
      </p:sp>
      <p:grpSp>
        <p:nvGrpSpPr>
          <p:cNvPr id="11" name="Groupe 10"/>
          <p:cNvGrpSpPr/>
          <p:nvPr/>
        </p:nvGrpSpPr>
        <p:grpSpPr>
          <a:xfrm>
            <a:off x="4763" y="887972"/>
            <a:ext cx="8960695" cy="3818532"/>
            <a:chOff x="68023" y="868690"/>
            <a:chExt cx="8960695" cy="3818532"/>
          </a:xfrm>
        </p:grpSpPr>
        <p:pic>
          <p:nvPicPr>
            <p:cNvPr id="8" name="Image 7"/>
            <p:cNvPicPr>
              <a:picLocks noChangeAspect="1"/>
            </p:cNvPicPr>
            <p:nvPr/>
          </p:nvPicPr>
          <p:blipFill>
            <a:blip r:embed="rId3"/>
            <a:stretch>
              <a:fillRect/>
            </a:stretch>
          </p:blipFill>
          <p:spPr>
            <a:xfrm>
              <a:off x="68023" y="868690"/>
              <a:ext cx="5072637" cy="3818532"/>
            </a:xfrm>
            <a:prstGeom prst="rect">
              <a:avLst/>
            </a:prstGeom>
          </p:spPr>
        </p:pic>
        <p:pic>
          <p:nvPicPr>
            <p:cNvPr id="10" name="Image 9"/>
            <p:cNvPicPr>
              <a:picLocks noChangeAspect="1"/>
            </p:cNvPicPr>
            <p:nvPr/>
          </p:nvPicPr>
          <p:blipFill>
            <a:blip r:embed="rId4"/>
            <a:stretch>
              <a:fillRect/>
            </a:stretch>
          </p:blipFill>
          <p:spPr>
            <a:xfrm>
              <a:off x="5145061" y="1713781"/>
              <a:ext cx="3883657" cy="2380890"/>
            </a:xfrm>
            <a:prstGeom prst="rect">
              <a:avLst/>
            </a:prstGeom>
          </p:spPr>
        </p:pic>
      </p:grpSp>
      <p:sp>
        <p:nvSpPr>
          <p:cNvPr id="28" name="Rectangle 27"/>
          <p:cNvSpPr/>
          <p:nvPr/>
        </p:nvSpPr>
        <p:spPr>
          <a:xfrm>
            <a:off x="5144405" y="4082730"/>
            <a:ext cx="3821053" cy="534368"/>
          </a:xfrm>
          <a:prstGeom prst="rect">
            <a:avLst/>
          </a:prstGeom>
          <a:solidFill>
            <a:schemeClr val="tx1">
              <a:lumMod val="20000"/>
              <a:lumOff val="80000"/>
            </a:schemeClr>
          </a:solidFill>
        </p:spPr>
        <p:txBody>
          <a:bodyPr wrap="square" lIns="0" tIns="36000" rIns="0" bIns="36000">
            <a:spAutoFit/>
          </a:bodyPr>
          <a:lstStyle/>
          <a:p>
            <a:pPr marL="171450" indent="-171450" algn="just">
              <a:buFont typeface="Wingdings" panose="05000000000000000000" pitchFamily="2" charset="2"/>
              <a:buChar char="q"/>
            </a:pPr>
            <a:r>
              <a:rPr lang="en-US" sz="1000" dirty="0" err="1">
                <a:solidFill>
                  <a:srgbClr val="000000"/>
                </a:solidFill>
              </a:rPr>
              <a:t>GaN</a:t>
            </a:r>
            <a:r>
              <a:rPr lang="en-US" sz="1000" dirty="0">
                <a:solidFill>
                  <a:srgbClr val="000000"/>
                </a:solidFill>
              </a:rPr>
              <a:t> boards including 5 identical legs managed by the decentralized PWM controller (with </a:t>
            </a:r>
            <a:r>
              <a:rPr lang="en-US" sz="1000" dirty="0" err="1">
                <a:solidFill>
                  <a:srgbClr val="000000"/>
                </a:solidFill>
              </a:rPr>
              <a:t>eGaN</a:t>
            </a:r>
            <a:r>
              <a:rPr lang="en-US" sz="1000" dirty="0">
                <a:solidFill>
                  <a:srgbClr val="000000"/>
                </a:solidFill>
              </a:rPr>
              <a:t> FETS EPC1001 (100V, 25A, 125°C, 500kHz) </a:t>
            </a:r>
          </a:p>
        </p:txBody>
      </p:sp>
      <p:pic>
        <p:nvPicPr>
          <p:cNvPr id="12" name="Image 11">
            <a:extLst>
              <a:ext uri="{FF2B5EF4-FFF2-40B4-BE49-F238E27FC236}">
                <a16:creationId xmlns:a16="http://schemas.microsoft.com/office/drawing/2014/main" id="{139C83BD-A665-41ED-BC11-55E4FACDD4B1}"/>
              </a:ext>
            </a:extLst>
          </p:cNvPr>
          <p:cNvPicPr>
            <a:picLocks noChangeAspect="1"/>
          </p:cNvPicPr>
          <p:nvPr/>
        </p:nvPicPr>
        <p:blipFill>
          <a:blip r:embed="rId5"/>
          <a:stretch>
            <a:fillRect/>
          </a:stretch>
        </p:blipFill>
        <p:spPr>
          <a:xfrm>
            <a:off x="8077662" y="4620"/>
            <a:ext cx="1051466" cy="535530"/>
          </a:xfrm>
          <a:prstGeom prst="rect">
            <a:avLst/>
          </a:prstGeom>
        </p:spPr>
      </p:pic>
    </p:spTree>
    <p:extLst>
      <p:ext uri="{BB962C8B-B14F-4D97-AF65-F5344CB8AC3E}">
        <p14:creationId xmlns:p14="http://schemas.microsoft.com/office/powerpoint/2010/main" val="226501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6"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1143001" y="32951"/>
            <a:ext cx="138564" cy="276999"/>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pPr defTabSz="685800" fontAlgn="auto">
              <a:spcBef>
                <a:spcPts val="0"/>
              </a:spcBef>
              <a:spcAft>
                <a:spcPts val="0"/>
              </a:spcAft>
            </a:pPr>
            <a:endParaRPr lang="fr-FR" sz="1350">
              <a:solidFill>
                <a:prstClr val="black"/>
              </a:solidFill>
              <a:latin typeface="Calibri"/>
              <a:cs typeface="+mn-cs"/>
            </a:endParaRPr>
          </a:p>
        </p:txBody>
      </p:sp>
      <p:pic>
        <p:nvPicPr>
          <p:cNvPr id="41986" name="Picture 2"/>
          <p:cNvPicPr>
            <a:picLocks noChangeAspect="1" noChangeArrowheads="1"/>
          </p:cNvPicPr>
          <p:nvPr/>
        </p:nvPicPr>
        <p:blipFill>
          <a:blip r:embed="rId3" cstate="print"/>
          <a:srcRect/>
          <a:stretch>
            <a:fillRect/>
          </a:stretch>
        </p:blipFill>
        <p:spPr bwMode="auto">
          <a:xfrm>
            <a:off x="1385887" y="1755086"/>
            <a:ext cx="3300413" cy="2057400"/>
          </a:xfrm>
          <a:prstGeom prst="rect">
            <a:avLst/>
          </a:prstGeom>
          <a:noFill/>
        </p:spPr>
      </p:pic>
      <p:sp>
        <p:nvSpPr>
          <p:cNvPr id="41987" name="Rectangle 3"/>
          <p:cNvSpPr>
            <a:spLocks noChangeArrowheads="1"/>
          </p:cNvSpPr>
          <p:nvPr/>
        </p:nvSpPr>
        <p:spPr bwMode="auto">
          <a:xfrm>
            <a:off x="1143001" y="32951"/>
            <a:ext cx="138564" cy="276999"/>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pPr defTabSz="685800" fontAlgn="auto">
              <a:spcBef>
                <a:spcPts val="0"/>
              </a:spcBef>
              <a:spcAft>
                <a:spcPts val="0"/>
              </a:spcAft>
            </a:pPr>
            <a:endParaRPr lang="fr-FR" sz="1350">
              <a:solidFill>
                <a:prstClr val="black"/>
              </a:solidFill>
              <a:latin typeface="Calibri"/>
              <a:cs typeface="+mn-cs"/>
            </a:endParaRPr>
          </a:p>
        </p:txBody>
      </p:sp>
      <p:sp>
        <p:nvSpPr>
          <p:cNvPr id="41988" name="Rectangle 4"/>
          <p:cNvSpPr>
            <a:spLocks noChangeArrowheads="1"/>
          </p:cNvSpPr>
          <p:nvPr/>
        </p:nvSpPr>
        <p:spPr bwMode="auto">
          <a:xfrm>
            <a:off x="1543050" y="3891603"/>
            <a:ext cx="2800350" cy="646331"/>
          </a:xfrm>
          <a:prstGeom prst="rect">
            <a:avLst/>
          </a:prstGeom>
          <a:noFill/>
          <a:ln w="9525">
            <a:noFill/>
            <a:miter lim="800000"/>
            <a:headEnd/>
            <a:tailEnd/>
          </a:ln>
        </p:spPr>
        <p:txBody>
          <a:bodyPr wrap="square">
            <a:spAutoFit/>
          </a:bodyPr>
          <a:lstStyle/>
          <a:p>
            <a:pPr algn="ctr" defTabSz="685800"/>
            <a:r>
              <a:rPr lang="en-US" sz="1200" dirty="0">
                <a:solidFill>
                  <a:prstClr val="black"/>
                </a:solidFill>
                <a:latin typeface="Calibri"/>
                <a:cs typeface="+mn-cs"/>
              </a:rPr>
              <a:t>Waveforms of cells 2, 3 and 4 </a:t>
            </a:r>
          </a:p>
          <a:p>
            <a:pPr algn="ctr" defTabSz="685800"/>
            <a:r>
              <a:rPr lang="en-US" sz="1200" dirty="0">
                <a:solidFill>
                  <a:prstClr val="black"/>
                </a:solidFill>
                <a:latin typeface="Calibri"/>
                <a:cs typeface="+mn-cs"/>
              </a:rPr>
              <a:t>when Cell 4 is disabled</a:t>
            </a:r>
          </a:p>
          <a:p>
            <a:pPr algn="ctr" defTabSz="685800"/>
            <a:r>
              <a:rPr lang="en-US" sz="1200" dirty="0">
                <a:solidFill>
                  <a:prstClr val="black"/>
                </a:solidFill>
                <a:latin typeface="Calibri"/>
                <a:cs typeface="+mn-cs"/>
              </a:rPr>
              <a:t>(2A/div; 2V/div; 200us/div).</a:t>
            </a:r>
            <a:endParaRPr lang="fr-FR" sz="1200" dirty="0">
              <a:solidFill>
                <a:prstClr val="black"/>
              </a:solidFill>
              <a:latin typeface="Calibri"/>
              <a:cs typeface="+mn-cs"/>
            </a:endParaRPr>
          </a:p>
        </p:txBody>
      </p:sp>
      <p:pic>
        <p:nvPicPr>
          <p:cNvPr id="41990" name="Picture 6" descr="㪈숼"/>
          <p:cNvPicPr>
            <a:picLocks noChangeAspect="1" noChangeArrowheads="1"/>
          </p:cNvPicPr>
          <p:nvPr/>
        </p:nvPicPr>
        <p:blipFill>
          <a:blip r:embed="rId4" cstate="print"/>
          <a:srcRect/>
          <a:stretch>
            <a:fillRect/>
          </a:stretch>
        </p:blipFill>
        <p:spPr bwMode="auto">
          <a:xfrm>
            <a:off x="4979762" y="1771651"/>
            <a:ext cx="2742722" cy="2114549"/>
          </a:xfrm>
          <a:prstGeom prst="rect">
            <a:avLst/>
          </a:prstGeom>
          <a:noFill/>
        </p:spPr>
      </p:pic>
      <p:sp>
        <p:nvSpPr>
          <p:cNvPr id="41992" name="Rectangle 8"/>
          <p:cNvSpPr>
            <a:spLocks noChangeArrowheads="1"/>
          </p:cNvSpPr>
          <p:nvPr/>
        </p:nvSpPr>
        <p:spPr bwMode="auto">
          <a:xfrm>
            <a:off x="5086350" y="4057650"/>
            <a:ext cx="2857500" cy="5309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defTabSz="685800"/>
            <a:r>
              <a:rPr lang="en-US" sz="750" dirty="0">
                <a:solidFill>
                  <a:prstClr val="black"/>
                </a:solidFill>
                <a:latin typeface="Times New Roman" pitchFamily="18" charset="0"/>
                <a:ea typeface="MS Mincho" pitchFamily="49" charset="-128"/>
                <a:cs typeface="Times New Roman" pitchFamily="18" charset="0"/>
              </a:rPr>
              <a:t>Measured efficiency of designed converter for different number of active cells and for input voltage of 12V and output voltage of 5V. Calculation results are shown in solid lines. Experimental measurements are represented by circles.</a:t>
            </a:r>
          </a:p>
        </p:txBody>
      </p:sp>
      <p:sp>
        <p:nvSpPr>
          <p:cNvPr id="11" name="Rectangle 2"/>
          <p:cNvSpPr>
            <a:spLocks noGrp="1" noChangeArrowheads="1"/>
          </p:cNvSpPr>
          <p:nvPr>
            <p:ph type="title"/>
          </p:nvPr>
        </p:nvSpPr>
        <p:spPr>
          <a:xfrm>
            <a:off x="1485900" y="208360"/>
            <a:ext cx="4743450" cy="763190"/>
          </a:xfrm>
        </p:spPr>
        <p:txBody>
          <a:bodyPr vert="horz" lIns="68580" tIns="34290" rIns="68580" bIns="34290" rtlCol="0" anchor="ctr">
            <a:normAutofit/>
          </a:bodyPr>
          <a:lstStyle/>
          <a:p>
            <a:pPr algn="l"/>
            <a:r>
              <a:rPr lang="en-US" sz="1800" dirty="0">
                <a:latin typeface="Times New Roman" pitchFamily="18" charset="0"/>
                <a:ea typeface="MS Mincho" pitchFamily="49" charset="-128"/>
                <a:cs typeface="Times New Roman" pitchFamily="18" charset="0"/>
              </a:rPr>
              <a:t>Experimental results : </a:t>
            </a:r>
            <a:br>
              <a:rPr lang="en-US" sz="1800" dirty="0">
                <a:latin typeface="Times New Roman" pitchFamily="18" charset="0"/>
                <a:ea typeface="MS Mincho" pitchFamily="49" charset="-128"/>
                <a:cs typeface="Times New Roman" pitchFamily="18" charset="0"/>
              </a:rPr>
            </a:br>
            <a:r>
              <a:rPr lang="en-US" sz="1800" dirty="0">
                <a:latin typeface="Times New Roman" pitchFamily="18" charset="0"/>
                <a:ea typeface="MS Mincho" pitchFamily="49" charset="-128"/>
                <a:cs typeface="Times New Roman" pitchFamily="18" charset="0"/>
              </a:rPr>
              <a:t>Dynamic reconfiguration &amp; Efficiency </a:t>
            </a:r>
            <a:r>
              <a:rPr lang="en-US" sz="1800" i="1" dirty="0" err="1">
                <a:latin typeface="Times New Roman" pitchFamily="18" charset="0"/>
                <a:ea typeface="MS Mincho" pitchFamily="49" charset="-128"/>
                <a:cs typeface="Times New Roman" pitchFamily="18" charset="0"/>
              </a:rPr>
              <a:t>vs</a:t>
            </a:r>
            <a:r>
              <a:rPr lang="en-US" sz="1800" dirty="0">
                <a:latin typeface="Times New Roman" pitchFamily="18" charset="0"/>
                <a:ea typeface="MS Mincho" pitchFamily="49" charset="-128"/>
                <a:cs typeface="Times New Roman" pitchFamily="18" charset="0"/>
              </a:rPr>
              <a:t> N</a:t>
            </a:r>
          </a:p>
        </p:txBody>
      </p:sp>
      <p:sp>
        <p:nvSpPr>
          <p:cNvPr id="12" name="Rectangle 5"/>
          <p:cNvSpPr>
            <a:spLocks noChangeArrowheads="1"/>
          </p:cNvSpPr>
          <p:nvPr/>
        </p:nvSpPr>
        <p:spPr bwMode="auto">
          <a:xfrm>
            <a:off x="1371600" y="1200150"/>
            <a:ext cx="3257550" cy="461665"/>
          </a:xfrm>
          <a:prstGeom prst="rect">
            <a:avLst/>
          </a:prstGeom>
        </p:spPr>
        <p:txBody>
          <a:bodyPr wrap="square">
            <a:spAutoFit/>
          </a:bodyPr>
          <a:lstStyle/>
          <a:p>
            <a:pPr defTabSz="685800"/>
            <a:r>
              <a:rPr lang="en-US" sz="1200" dirty="0">
                <a:solidFill>
                  <a:prstClr val="black"/>
                </a:solidFill>
                <a:latin typeface="Calibri"/>
                <a:cs typeface="+mn-cs"/>
              </a:rPr>
              <a:t>Behavior of the currents during a reconfiguration sequence (from 4 cells to 3 cells):</a:t>
            </a:r>
          </a:p>
        </p:txBody>
      </p:sp>
      <p:sp>
        <p:nvSpPr>
          <p:cNvPr id="13" name="Rectangle 12"/>
          <p:cNvSpPr/>
          <p:nvPr/>
        </p:nvSpPr>
        <p:spPr>
          <a:xfrm>
            <a:off x="5143500" y="1231985"/>
            <a:ext cx="2617496" cy="461665"/>
          </a:xfrm>
          <a:prstGeom prst="rect">
            <a:avLst/>
          </a:prstGeom>
        </p:spPr>
        <p:txBody>
          <a:bodyPr wrap="square">
            <a:spAutoFit/>
          </a:bodyPr>
          <a:lstStyle/>
          <a:p>
            <a:pPr defTabSz="685800"/>
            <a:r>
              <a:rPr lang="en-US" sz="1200" dirty="0">
                <a:solidFill>
                  <a:prstClr val="black"/>
                </a:solidFill>
                <a:latin typeface="Calibri"/>
                <a:cs typeface="+mn-cs"/>
              </a:rPr>
              <a:t>Efficiency </a:t>
            </a:r>
            <a:r>
              <a:rPr lang="en-US" sz="1200" dirty="0" err="1">
                <a:solidFill>
                  <a:prstClr val="black"/>
                </a:solidFill>
                <a:latin typeface="Calibri"/>
                <a:cs typeface="+mn-cs"/>
              </a:rPr>
              <a:t>vs</a:t>
            </a:r>
            <a:r>
              <a:rPr lang="en-US" sz="1200" dirty="0">
                <a:solidFill>
                  <a:prstClr val="black"/>
                </a:solidFill>
                <a:latin typeface="Calibri"/>
                <a:cs typeface="+mn-cs"/>
              </a:rPr>
              <a:t> the number of active cells :</a:t>
            </a:r>
            <a:endParaRPr lang="fr-FR" sz="1200" dirty="0">
              <a:solidFill>
                <a:prstClr val="black"/>
              </a:solidFill>
              <a:latin typeface="Calibri"/>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1"/>
          </p:nvPr>
        </p:nvSpPr>
        <p:spPr/>
        <p:txBody>
          <a:bodyPr/>
          <a:lstStyle/>
          <a:p>
            <a:pPr>
              <a:defRPr/>
            </a:pPr>
            <a:fld id="{5F78DF26-68A8-47C7-BD2C-D0FE9F1124B3}" type="slidenum">
              <a:rPr lang="fr-FR" sz="1000" smtClean="0"/>
              <a:pPr>
                <a:defRPr/>
              </a:pPr>
              <a:t>25</a:t>
            </a:fld>
            <a:endParaRPr lang="fr-FR" sz="1000" dirty="0"/>
          </a:p>
        </p:txBody>
      </p:sp>
      <p:sp>
        <p:nvSpPr>
          <p:cNvPr id="3" name="2 Título"/>
          <p:cNvSpPr>
            <a:spLocks noGrp="1"/>
          </p:cNvSpPr>
          <p:nvPr>
            <p:ph type="title"/>
          </p:nvPr>
        </p:nvSpPr>
        <p:spPr>
          <a:xfrm>
            <a:off x="425992" y="169517"/>
            <a:ext cx="8309035" cy="369332"/>
          </a:xfrm>
        </p:spPr>
        <p:txBody>
          <a:bodyPr/>
          <a:lstStyle/>
          <a:p>
            <a:pPr eaLnBrk="1" hangingPunct="1"/>
            <a:r>
              <a:rPr lang="fr-FR" altLang="es-ES" dirty="0"/>
              <a:t>SELECTED REFERENCES</a:t>
            </a:r>
          </a:p>
        </p:txBody>
      </p:sp>
      <p:sp>
        <p:nvSpPr>
          <p:cNvPr id="7" name="Rectangle 6"/>
          <p:cNvSpPr/>
          <p:nvPr/>
        </p:nvSpPr>
        <p:spPr>
          <a:xfrm>
            <a:off x="346508" y="4706754"/>
            <a:ext cx="8797491" cy="436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4763" y="494014"/>
            <a:ext cx="9151494" cy="4708981"/>
          </a:xfrm>
          <a:prstGeom prst="rect">
            <a:avLst/>
          </a:prstGeom>
        </p:spPr>
        <p:txBody>
          <a:bodyPr wrap="square">
            <a:spAutoFit/>
          </a:bodyPr>
          <a:lstStyle/>
          <a:p>
            <a:pPr algn="just"/>
            <a:r>
              <a:rPr lang="en-US" sz="1000" dirty="0"/>
              <a:t>[P1] X. Zhou, X. Zhang, J. Liu, P.-L. Wong, J. Chen, H.-P. Wu, L. Amoroso, F. Lee, and D. Chen, “Investigation of candidate </a:t>
            </a:r>
            <a:r>
              <a:rPr lang="en-US" sz="1000" dirty="0" err="1"/>
              <a:t>vrm</a:t>
            </a:r>
            <a:r>
              <a:rPr lang="en-US" sz="1000" dirty="0"/>
              <a:t> topologies for future microprocessors [voltage regulator modules],” in APEC ’98 Thirteenth Annual Applied Power Electronics Conference and Exposition, vol. 1, 1998, pp. 145–150 vol.1.</a:t>
            </a:r>
          </a:p>
          <a:p>
            <a:pPr algn="just"/>
            <a:r>
              <a:rPr lang="en-US" sz="1000" dirty="0"/>
              <a:t>[P2] M. </a:t>
            </a:r>
            <a:r>
              <a:rPr lang="en-US" sz="1000" dirty="0" err="1"/>
              <a:t>Cousineau</a:t>
            </a:r>
            <a:r>
              <a:rPr lang="en-US" sz="1000" dirty="0"/>
              <a:t>, “Modular static converters with parallel or series architecture and decentralized modular control,” France Patent WO 2014/005 973 Al, 1 9, 2014. </a:t>
            </a:r>
          </a:p>
          <a:p>
            <a:pPr algn="just"/>
            <a:endParaRPr lang="en-US" sz="1000" dirty="0"/>
          </a:p>
          <a:p>
            <a:pPr algn="just"/>
            <a:r>
              <a:rPr lang="en-US" sz="1000" dirty="0"/>
              <a:t>[P3] G. </a:t>
            </a:r>
            <a:r>
              <a:rPr lang="en-US" sz="1000" dirty="0" err="1"/>
              <a:t>Aulagnier</a:t>
            </a:r>
            <a:r>
              <a:rPr lang="en-US" sz="1000" dirty="0"/>
              <a:t>, M. Mannes, E. Rolland, P. </a:t>
            </a:r>
            <a:r>
              <a:rPr lang="en-US" sz="1000" dirty="0" err="1"/>
              <a:t>Goyhenetche</a:t>
            </a:r>
            <a:r>
              <a:rPr lang="en-US" sz="1000" dirty="0"/>
              <a:t>, and M. </a:t>
            </a:r>
            <a:r>
              <a:rPr lang="en-US" sz="1000" dirty="0" err="1"/>
              <a:t>Cousineau</a:t>
            </a:r>
            <a:r>
              <a:rPr lang="en-US" sz="1000" dirty="0"/>
              <a:t>, “Distributed control of a voltage regulator,” U.S. Patent US011 456 671B2, 9 27, 2022</a:t>
            </a:r>
          </a:p>
          <a:p>
            <a:pPr algn="just"/>
            <a:endParaRPr lang="en-US" sz="1000" dirty="0"/>
          </a:p>
          <a:p>
            <a:pPr algn="just"/>
            <a:r>
              <a:rPr lang="en-US" sz="1000" dirty="0"/>
              <a:t>[P4] M. </a:t>
            </a:r>
            <a:r>
              <a:rPr lang="en-US" sz="1000" dirty="0" err="1"/>
              <a:t>Cousineau</a:t>
            </a:r>
            <a:r>
              <a:rPr lang="en-US" sz="1000" dirty="0"/>
              <a:t> and B. </a:t>
            </a:r>
            <a:r>
              <a:rPr lang="en-US" sz="1000" dirty="0" err="1"/>
              <a:t>Cougo</a:t>
            </a:r>
            <a:r>
              <a:rPr lang="en-US" sz="1000" dirty="0"/>
              <a:t>, “Interleaved converter with massive parallelization of high frequency </a:t>
            </a:r>
            <a:r>
              <a:rPr lang="en-US" sz="1000" dirty="0" err="1"/>
              <a:t>GaN</a:t>
            </a:r>
            <a:r>
              <a:rPr lang="en-US" sz="1000" dirty="0"/>
              <a:t> switching-cells using decentralized modular analog controller,” in 2015 IEEE Energy Conversion Congress and Exposition (ECCE), 2015, pp. 4343– 4350.</a:t>
            </a:r>
          </a:p>
          <a:p>
            <a:pPr algn="just"/>
            <a:endParaRPr lang="en-US" sz="1000" dirty="0">
              <a:solidFill>
                <a:srgbClr val="FF0000"/>
              </a:solidFill>
            </a:endParaRPr>
          </a:p>
          <a:p>
            <a:pPr algn="just"/>
            <a:r>
              <a:rPr lang="en-US" sz="1000" dirty="0"/>
              <a:t>[P5] M. </a:t>
            </a:r>
            <a:r>
              <a:rPr lang="en-US" sz="1000" dirty="0" err="1"/>
              <a:t>Cousineau</a:t>
            </a:r>
            <a:r>
              <a:rPr lang="en-US" sz="1000" dirty="0"/>
              <a:t> and Z. Xiao, “Fully decentralized modular approach for parallel converter control,” in 2013 Twenty-Eighth Annual IEEE Applied Power Electronics Conference and Exposition (APEC), 2013, pp. 237–243.</a:t>
            </a:r>
          </a:p>
          <a:p>
            <a:pPr algn="just"/>
            <a:endParaRPr lang="en-US" sz="1000" dirty="0"/>
          </a:p>
          <a:p>
            <a:pPr algn="just"/>
            <a:r>
              <a:rPr lang="en-US" sz="1000" dirty="0"/>
              <a:t>[P6] M. Mannes, “</a:t>
            </a:r>
            <a:r>
              <a:rPr lang="fr-FR" sz="1000" dirty="0"/>
              <a:t>Contribution au Contrôle Distribué Tolérant à la Panne des Convertisseurs </a:t>
            </a:r>
            <a:r>
              <a:rPr lang="fr-FR" sz="1000" dirty="0" err="1"/>
              <a:t>Multiphas</a:t>
            </a:r>
            <a:r>
              <a:rPr lang="pt-BR" sz="1000" dirty="0"/>
              <a:t>é</a:t>
            </a:r>
            <a:r>
              <a:rPr lang="fr-FR" sz="1000" dirty="0"/>
              <a:t>s dédiés à l’alimentation de microprocesseurs pour application automobile</a:t>
            </a:r>
            <a:r>
              <a:rPr lang="en-US" sz="1000" dirty="0"/>
              <a:t>,” Ph.D. dissertation, </a:t>
            </a:r>
            <a:r>
              <a:rPr lang="fr-FR" sz="1000" dirty="0"/>
              <a:t>Institut National Polytechnique de Toulouse</a:t>
            </a:r>
            <a:r>
              <a:rPr lang="en-US" sz="1000" dirty="0"/>
              <a:t>, 2021.</a:t>
            </a:r>
          </a:p>
          <a:p>
            <a:pPr algn="just"/>
            <a:endParaRPr lang="en-US" sz="1000" dirty="0"/>
          </a:p>
          <a:p>
            <a:pPr algn="just"/>
            <a:r>
              <a:rPr lang="en-US" sz="1000" dirty="0"/>
              <a:t>[P7] M. Mannes, M. </a:t>
            </a:r>
            <a:r>
              <a:rPr lang="en-US" sz="1000" dirty="0" err="1"/>
              <a:t>Cousineau</a:t>
            </a:r>
            <a:r>
              <a:rPr lang="en-US" sz="1000" dirty="0"/>
              <a:t>, M. </a:t>
            </a:r>
            <a:r>
              <a:rPr lang="en-US" sz="1000" dirty="0" err="1"/>
              <a:t>Vivert</a:t>
            </a:r>
            <a:r>
              <a:rPr lang="en-US" sz="1000" dirty="0"/>
              <a:t>, G. </a:t>
            </a:r>
            <a:r>
              <a:rPr lang="en-US" sz="1000" dirty="0" err="1"/>
              <a:t>Aulagnier</a:t>
            </a:r>
            <a:r>
              <a:rPr lang="en-US" sz="1000" dirty="0"/>
              <a:t>, and G. Gateau, “</a:t>
            </a:r>
            <a:r>
              <a:rPr lang="en-US" sz="1000" dirty="0" err="1"/>
              <a:t>Eigendecomposition</a:t>
            </a:r>
            <a:r>
              <a:rPr lang="en-US" sz="1000" dirty="0"/>
              <a:t> of a digital iterative </a:t>
            </a:r>
            <a:r>
              <a:rPr lang="en-US" sz="1000" dirty="0" err="1"/>
              <a:t>decentralised</a:t>
            </a:r>
            <a:r>
              <a:rPr lang="en-US" sz="1000" dirty="0"/>
              <a:t> interleaving for multicellular converters,” Elsevier Journal - Mathematics and Computers in Simulation, vol. 184, pp. 82–105, 2021</a:t>
            </a:r>
          </a:p>
          <a:p>
            <a:pPr algn="just"/>
            <a:endParaRPr lang="en-US" sz="1000" dirty="0"/>
          </a:p>
          <a:p>
            <a:pPr algn="just"/>
            <a:r>
              <a:rPr lang="en-US" sz="1000" dirty="0"/>
              <a:t>[P8] M. M. </a:t>
            </a:r>
            <a:r>
              <a:rPr lang="en-US" sz="1000" dirty="0" err="1"/>
              <a:t>Hillesheim</a:t>
            </a:r>
            <a:r>
              <a:rPr lang="en-US" sz="1000" dirty="0"/>
              <a:t>, M. </a:t>
            </a:r>
            <a:r>
              <a:rPr lang="en-US" sz="1000" dirty="0" err="1"/>
              <a:t>Cousineau</a:t>
            </a:r>
            <a:r>
              <a:rPr lang="en-US" sz="1000" dirty="0"/>
              <a:t>, and L. </a:t>
            </a:r>
            <a:r>
              <a:rPr lang="en-US" sz="1000" dirty="0" err="1"/>
              <a:t>Hureau</a:t>
            </a:r>
            <a:r>
              <a:rPr lang="en-US" sz="1000" dirty="0"/>
              <a:t>, “</a:t>
            </a:r>
            <a:r>
              <a:rPr lang="en-US" sz="1000" dirty="0" err="1"/>
              <a:t>Reconfigurable</a:t>
            </a:r>
            <a:r>
              <a:rPr lang="en-US" sz="1000" dirty="0"/>
              <a:t> Partial-Decentralized Control of a Multiphase Converter for Fail-Operational Automotive Processor Power Supply,” in 2019 21st European Conference on Power Electronics and </a:t>
            </a:r>
            <a:r>
              <a:rPr lang="en-US" sz="1000" dirty="0" err="1"/>
              <a:t>Applications</a:t>
            </a:r>
            <a:r>
              <a:rPr lang="en-US" sz="1000" dirty="0"/>
              <a:t> (EPE ’19 ECCE Europe), 2019, pp. P.1–P.</a:t>
            </a:r>
          </a:p>
          <a:p>
            <a:pPr algn="just"/>
            <a:endParaRPr lang="en-US" sz="1000" dirty="0"/>
          </a:p>
          <a:p>
            <a:pPr algn="just"/>
            <a:r>
              <a:rPr lang="en-US" sz="1000" dirty="0"/>
              <a:t>[P9] R. Erickson and D. </a:t>
            </a:r>
            <a:r>
              <a:rPr lang="en-US" sz="1000" dirty="0" err="1"/>
              <a:t>Maksimovic</a:t>
            </a:r>
            <a:r>
              <a:rPr lang="en-US" sz="1000" dirty="0"/>
              <a:t>, </a:t>
            </a:r>
            <a:r>
              <a:rPr lang="en-US" sz="1000" dirty="0" err="1"/>
              <a:t>Fundarnentals</a:t>
            </a:r>
            <a:r>
              <a:rPr lang="en-US" sz="1000" dirty="0"/>
              <a:t> of power electronics, 2nd ed. Kluwer Academic Publishers Group, 2001.</a:t>
            </a:r>
          </a:p>
          <a:p>
            <a:pPr algn="just"/>
            <a:endParaRPr lang="en-US" sz="1000" dirty="0"/>
          </a:p>
          <a:p>
            <a:pPr algn="just"/>
            <a:r>
              <a:rPr lang="en-US" sz="1000" dirty="0"/>
              <a:t>[P10] G. Almeida, M. Cousineau, D. Le Bars, F. </a:t>
            </a:r>
            <a:r>
              <a:rPr lang="en-US" sz="1000" dirty="0" err="1"/>
              <a:t>Pecourt</a:t>
            </a:r>
            <a:r>
              <a:rPr lang="en-US" sz="1000" dirty="0"/>
              <a:t>, P. </a:t>
            </a:r>
            <a:r>
              <a:rPr lang="en-US" sz="1000" dirty="0" err="1"/>
              <a:t>Ayzac</a:t>
            </a:r>
            <a:r>
              <a:rPr lang="en-US" sz="1000" dirty="0"/>
              <a:t>, "Decentralized Control for a Fault-Tolerant, Fully Scalable Microprocessor Power Supply for Spacecraft Applications," 13th European Space Power Conference (ESPC), 2 - 6 October, in Elche Alicante, Spain, 2023.</a:t>
            </a:r>
          </a:p>
          <a:p>
            <a:pPr algn="just"/>
            <a:endParaRPr lang="en-US" sz="1000" dirty="0"/>
          </a:p>
          <a:p>
            <a:pPr algn="just"/>
            <a:endParaRPr lang="en-US" sz="1000" dirty="0"/>
          </a:p>
        </p:txBody>
      </p:sp>
    </p:spTree>
    <p:extLst>
      <p:ext uri="{BB962C8B-B14F-4D97-AF65-F5344CB8AC3E}">
        <p14:creationId xmlns:p14="http://schemas.microsoft.com/office/powerpoint/2010/main" val="1000762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1"/>
          </p:nvPr>
        </p:nvSpPr>
        <p:spPr/>
        <p:txBody>
          <a:bodyPr/>
          <a:lstStyle/>
          <a:p>
            <a:pPr>
              <a:defRPr/>
            </a:pPr>
            <a:fld id="{5F78DF26-68A8-47C7-BD2C-D0FE9F1124B3}" type="slidenum">
              <a:rPr lang="fr-FR" sz="1000" smtClean="0"/>
              <a:pPr>
                <a:defRPr/>
              </a:pPr>
              <a:t>26</a:t>
            </a:fld>
            <a:endParaRPr lang="fr-FR" sz="1000" dirty="0"/>
          </a:p>
        </p:txBody>
      </p:sp>
      <p:sp>
        <p:nvSpPr>
          <p:cNvPr id="3" name="2 Título"/>
          <p:cNvSpPr>
            <a:spLocks noGrp="1"/>
          </p:cNvSpPr>
          <p:nvPr>
            <p:ph type="title"/>
          </p:nvPr>
        </p:nvSpPr>
        <p:spPr>
          <a:xfrm>
            <a:off x="419328" y="174692"/>
            <a:ext cx="8309035" cy="369332"/>
          </a:xfrm>
        </p:spPr>
        <p:txBody>
          <a:bodyPr/>
          <a:lstStyle/>
          <a:p>
            <a:pPr eaLnBrk="1" hangingPunct="1"/>
            <a:r>
              <a:rPr lang="fr-FR" altLang="es-ES" dirty="0"/>
              <a:t>3. DISCUSSIONS – ANALYSIS AND SIMULATION RESULTS</a:t>
            </a:r>
          </a:p>
        </p:txBody>
      </p:sp>
      <p:sp>
        <p:nvSpPr>
          <p:cNvPr id="11" name="Rectangle 10"/>
          <p:cNvSpPr/>
          <p:nvPr/>
        </p:nvSpPr>
        <p:spPr>
          <a:xfrm>
            <a:off x="-7495" y="553530"/>
            <a:ext cx="9151495" cy="365091"/>
          </a:xfrm>
          <a:prstGeom prst="rect">
            <a:avLst/>
          </a:prstGeom>
          <a:solidFill>
            <a:schemeClr val="tx1"/>
          </a:solidFill>
        </p:spPr>
        <p:txBody>
          <a:bodyPr wrap="square" lIns="108000" tIns="72000" rIns="108000">
            <a:spAutoFit/>
          </a:bodyPr>
          <a:lstStyle/>
          <a:p>
            <a:r>
              <a:rPr lang="en-US" sz="1600" b="1" dirty="0">
                <a:solidFill>
                  <a:schemeClr val="bg1"/>
                </a:solidFill>
                <a:effectLst>
                  <a:outerShdw blurRad="38100" dist="38100" dir="2700000" algn="tl">
                    <a:srgbClr val="000000">
                      <a:alpha val="43137"/>
                    </a:srgbClr>
                  </a:outerShdw>
                </a:effectLst>
              </a:rPr>
              <a:t># Simulation results (Time-domain) </a:t>
            </a:r>
          </a:p>
        </p:txBody>
      </p:sp>
      <p:sp>
        <p:nvSpPr>
          <p:cNvPr id="12" name="Rectangle 11"/>
          <p:cNvSpPr/>
          <p:nvPr/>
        </p:nvSpPr>
        <p:spPr>
          <a:xfrm>
            <a:off x="587375" y="1108454"/>
            <a:ext cx="3066337" cy="253916"/>
          </a:xfrm>
          <a:prstGeom prst="rect">
            <a:avLst/>
          </a:prstGeom>
        </p:spPr>
        <p:txBody>
          <a:bodyPr wrap="square">
            <a:spAutoFit/>
          </a:bodyPr>
          <a:lstStyle/>
          <a:p>
            <a:pPr marL="171450" indent="-171450" algn="ctr">
              <a:buFont typeface="Wingdings" panose="05000000000000000000" pitchFamily="2" charset="2"/>
              <a:buChar char="q"/>
            </a:pPr>
            <a:r>
              <a:rPr lang="en-US" sz="1050" dirty="0"/>
              <a:t>Evaluating CS contribution</a:t>
            </a:r>
          </a:p>
        </p:txBody>
      </p:sp>
      <p:pic>
        <p:nvPicPr>
          <p:cNvPr id="13" name="Image 12"/>
          <p:cNvPicPr>
            <a:picLocks noChangeAspect="1"/>
          </p:cNvPicPr>
          <p:nvPr/>
        </p:nvPicPr>
        <p:blipFill>
          <a:blip r:embed="rId3"/>
          <a:stretch>
            <a:fillRect/>
          </a:stretch>
        </p:blipFill>
        <p:spPr>
          <a:xfrm>
            <a:off x="5364922" y="1002477"/>
            <a:ext cx="3115236" cy="3600000"/>
          </a:xfrm>
          <a:prstGeom prst="rect">
            <a:avLst/>
          </a:prstGeom>
        </p:spPr>
      </p:pic>
      <p:sp>
        <p:nvSpPr>
          <p:cNvPr id="14" name="ZoneTexte 13"/>
          <p:cNvSpPr txBox="1"/>
          <p:nvPr/>
        </p:nvSpPr>
        <p:spPr>
          <a:xfrm>
            <a:off x="5704710" y="1469853"/>
            <a:ext cx="1224704" cy="180425"/>
          </a:xfrm>
          <a:prstGeom prst="rect">
            <a:avLst/>
          </a:prstGeom>
          <a:solidFill>
            <a:srgbClr val="FFFF00"/>
          </a:solidFill>
          <a:ln>
            <a:solidFill>
              <a:srgbClr val="FF0000"/>
            </a:solidFill>
          </a:ln>
        </p:spPr>
        <p:txBody>
          <a:bodyPr wrap="square" lIns="36000" tIns="36000" rIns="36000" bIns="36000" rtlCol="0">
            <a:spAutoFit/>
          </a:bodyPr>
          <a:lstStyle/>
          <a:p>
            <a:pPr algn="just"/>
            <a:r>
              <a:rPr lang="en-US" sz="700" dirty="0"/>
              <a:t>The CS control acts properly</a:t>
            </a:r>
          </a:p>
        </p:txBody>
      </p:sp>
      <p:cxnSp>
        <p:nvCxnSpPr>
          <p:cNvPr id="16" name="Connecteur droit 15"/>
          <p:cNvCxnSpPr/>
          <p:nvPr/>
        </p:nvCxnSpPr>
        <p:spPr>
          <a:xfrm>
            <a:off x="6834496" y="1673575"/>
            <a:ext cx="156378" cy="9837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6738364" y="1212723"/>
            <a:ext cx="1339854" cy="149647"/>
          </a:xfrm>
          <a:prstGeom prst="rect">
            <a:avLst/>
          </a:prstGeom>
          <a:solidFill>
            <a:schemeClr val="bg1"/>
          </a:solidFill>
          <a:ln>
            <a:noFill/>
          </a:ln>
        </p:spPr>
        <p:txBody>
          <a:bodyPr wrap="square" lIns="36000" tIns="36000" rIns="36000" bIns="36000" rtlCol="0">
            <a:spAutoFit/>
          </a:bodyPr>
          <a:lstStyle/>
          <a:p>
            <a:pPr algn="ctr"/>
            <a:r>
              <a:rPr lang="en-US" sz="500" b="1" dirty="0">
                <a:solidFill>
                  <a:srgbClr val="FF0000"/>
                </a:solidFill>
                <a:effectLst>
                  <a:outerShdw blurRad="38100" dist="38100" dir="2700000" algn="tl">
                    <a:srgbClr val="000000">
                      <a:alpha val="43137"/>
                    </a:srgbClr>
                  </a:outerShdw>
                </a:effectLst>
              </a:rPr>
              <a:t> moment when Current-sharing is enabled </a:t>
            </a:r>
            <a:endParaRPr lang="en-US" sz="500" dirty="0">
              <a:solidFill>
                <a:srgbClr val="FF0000"/>
              </a:solidFill>
            </a:endParaRPr>
          </a:p>
        </p:txBody>
      </p:sp>
      <p:sp>
        <p:nvSpPr>
          <p:cNvPr id="18" name="Accolade ouvrante 17"/>
          <p:cNvSpPr/>
          <p:nvPr/>
        </p:nvSpPr>
        <p:spPr>
          <a:xfrm rot="16200000">
            <a:off x="7357638" y="772286"/>
            <a:ext cx="147585" cy="1264981"/>
          </a:xfrm>
          <a:prstGeom prst="leftBrace">
            <a:avLst>
              <a:gd name="adj1" fmla="val 77317"/>
              <a:gd name="adj2" fmla="val 22465"/>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ZoneTexte 18"/>
          <p:cNvSpPr txBox="1"/>
          <p:nvPr/>
        </p:nvSpPr>
        <p:spPr>
          <a:xfrm>
            <a:off x="5727506" y="3390181"/>
            <a:ext cx="2610409" cy="395869"/>
          </a:xfrm>
          <a:prstGeom prst="rect">
            <a:avLst/>
          </a:prstGeom>
          <a:solidFill>
            <a:srgbClr val="FFFF00"/>
          </a:solidFill>
          <a:ln>
            <a:solidFill>
              <a:schemeClr val="accent6"/>
            </a:solidFill>
          </a:ln>
        </p:spPr>
        <p:txBody>
          <a:bodyPr wrap="square" lIns="36000" tIns="36000" rIns="36000" bIns="36000" rtlCol="0">
            <a:spAutoFit/>
          </a:bodyPr>
          <a:lstStyle/>
          <a:p>
            <a:pPr algn="just"/>
            <a:r>
              <a:rPr lang="en-US" sz="700" dirty="0"/>
              <a:t>In this scenario note that since the method can compensate the current deviation it is possible to observe the benefit of current-sharing when it is enabled after 1ms. </a:t>
            </a:r>
          </a:p>
        </p:txBody>
      </p:sp>
      <p:cxnSp>
        <p:nvCxnSpPr>
          <p:cNvPr id="20" name="Connecteur droit 19"/>
          <p:cNvCxnSpPr/>
          <p:nvPr/>
        </p:nvCxnSpPr>
        <p:spPr>
          <a:xfrm>
            <a:off x="7122389" y="3204052"/>
            <a:ext cx="199011" cy="186129"/>
          </a:xfrm>
          <a:prstGeom prst="line">
            <a:avLst/>
          </a:prstGeom>
          <a:ln w="22225">
            <a:solidFill>
              <a:srgbClr val="000000"/>
            </a:solidFill>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7111778" y="1606808"/>
            <a:ext cx="1439914" cy="180425"/>
          </a:xfrm>
          <a:prstGeom prst="rect">
            <a:avLst/>
          </a:prstGeom>
          <a:solidFill>
            <a:srgbClr val="FFFF00"/>
          </a:solidFill>
          <a:ln>
            <a:solidFill>
              <a:srgbClr val="FF0000"/>
            </a:solidFill>
          </a:ln>
        </p:spPr>
        <p:txBody>
          <a:bodyPr wrap="square" lIns="36000" tIns="36000" rIns="36000" bIns="36000" rtlCol="0">
            <a:spAutoFit/>
          </a:bodyPr>
          <a:lstStyle/>
          <a:p>
            <a:pPr algn="just"/>
            <a:r>
              <a:rPr lang="en-US" sz="700" dirty="0"/>
              <a:t>Virtually 0V error in steady-state </a:t>
            </a:r>
          </a:p>
        </p:txBody>
      </p:sp>
      <p:cxnSp>
        <p:nvCxnSpPr>
          <p:cNvPr id="22" name="Connecteur droit 21"/>
          <p:cNvCxnSpPr/>
          <p:nvPr/>
        </p:nvCxnSpPr>
        <p:spPr>
          <a:xfrm>
            <a:off x="7343424" y="1796503"/>
            <a:ext cx="156378" cy="9837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pic>
        <p:nvPicPr>
          <p:cNvPr id="24" name="Image 23"/>
          <p:cNvPicPr>
            <a:picLocks noChangeAspect="1"/>
          </p:cNvPicPr>
          <p:nvPr/>
        </p:nvPicPr>
        <p:blipFill>
          <a:blip r:embed="rId4"/>
          <a:stretch>
            <a:fillRect/>
          </a:stretch>
        </p:blipFill>
        <p:spPr>
          <a:xfrm>
            <a:off x="289789" y="1796503"/>
            <a:ext cx="4893841" cy="2376887"/>
          </a:xfrm>
          <a:prstGeom prst="rect">
            <a:avLst/>
          </a:prstGeom>
        </p:spPr>
      </p:pic>
      <p:sp>
        <p:nvSpPr>
          <p:cNvPr id="5" name="Rectangle à coins arrondis 4"/>
          <p:cNvSpPr/>
          <p:nvPr/>
        </p:nvSpPr>
        <p:spPr>
          <a:xfrm>
            <a:off x="838200" y="3111500"/>
            <a:ext cx="1333500" cy="622300"/>
          </a:xfrm>
          <a:prstGeom prst="roundRect">
            <a:avLst/>
          </a:prstGeom>
          <a:solidFill>
            <a:schemeClr val="accent3">
              <a:alpha val="25000"/>
            </a:schemeClr>
          </a:solidFill>
          <a:ln w="254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à coins arrondis 24"/>
          <p:cNvSpPr/>
          <p:nvPr/>
        </p:nvSpPr>
        <p:spPr>
          <a:xfrm>
            <a:off x="5272612" y="963516"/>
            <a:ext cx="3372021" cy="3693258"/>
          </a:xfrm>
          <a:prstGeom prst="roundRect">
            <a:avLst>
              <a:gd name="adj" fmla="val 1397"/>
            </a:avLst>
          </a:prstGeom>
          <a:solidFill>
            <a:schemeClr val="accent3">
              <a:alpha val="9000"/>
            </a:schemeClr>
          </a:solidFill>
          <a:ln w="3175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Image 25">
            <a:extLst>
              <a:ext uri="{FF2B5EF4-FFF2-40B4-BE49-F238E27FC236}">
                <a16:creationId xmlns:a16="http://schemas.microsoft.com/office/drawing/2014/main" id="{990A706A-B687-4F96-B93C-5B10F81D8A90}"/>
              </a:ext>
            </a:extLst>
          </p:cNvPr>
          <p:cNvPicPr>
            <a:picLocks noChangeAspect="1"/>
          </p:cNvPicPr>
          <p:nvPr/>
        </p:nvPicPr>
        <p:blipFill>
          <a:blip r:embed="rId5"/>
          <a:stretch>
            <a:fillRect/>
          </a:stretch>
        </p:blipFill>
        <p:spPr>
          <a:xfrm>
            <a:off x="8077662" y="4620"/>
            <a:ext cx="1051466" cy="535530"/>
          </a:xfrm>
          <a:prstGeom prst="rect">
            <a:avLst/>
          </a:prstGeom>
        </p:spPr>
      </p:pic>
    </p:spTree>
    <p:extLst>
      <p:ext uri="{BB962C8B-B14F-4D97-AF65-F5344CB8AC3E}">
        <p14:creationId xmlns:p14="http://schemas.microsoft.com/office/powerpoint/2010/main" val="24517377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450" y="825000"/>
            <a:ext cx="3752749" cy="2868081"/>
          </a:xfrm>
          <a:prstGeom prst="rect">
            <a:avLst/>
          </a:prstGeom>
        </p:spPr>
      </p:pic>
      <p:sp>
        <p:nvSpPr>
          <p:cNvPr id="3" name="2 Título"/>
          <p:cNvSpPr>
            <a:spLocks noGrp="1"/>
          </p:cNvSpPr>
          <p:nvPr>
            <p:ph type="title"/>
          </p:nvPr>
        </p:nvSpPr>
        <p:spPr>
          <a:xfrm>
            <a:off x="419328" y="161355"/>
            <a:ext cx="8309035" cy="369332"/>
          </a:xfrm>
        </p:spPr>
        <p:txBody>
          <a:bodyPr/>
          <a:lstStyle/>
          <a:p>
            <a:pPr eaLnBrk="1" hangingPunct="1"/>
            <a:r>
              <a:rPr lang="fr-FR" altLang="es-ES" dirty="0"/>
              <a:t>1. INTRODUCTION – DECENTRALIZED CONTROL CONCEPT </a:t>
            </a:r>
          </a:p>
        </p:txBody>
      </p:sp>
      <p:sp>
        <p:nvSpPr>
          <p:cNvPr id="4" name="3 Marcador de número de diapositiva"/>
          <p:cNvSpPr>
            <a:spLocks noGrp="1"/>
          </p:cNvSpPr>
          <p:nvPr>
            <p:ph type="sldNum" sz="quarter" idx="11"/>
          </p:nvPr>
        </p:nvSpPr>
        <p:spPr/>
        <p:txBody>
          <a:bodyPr/>
          <a:lstStyle/>
          <a:p>
            <a:pPr>
              <a:defRPr/>
            </a:pPr>
            <a:fld id="{5F78DF26-68A8-47C7-BD2C-D0FE9F1124B3}" type="slidenum">
              <a:rPr lang="fr-FR" sz="1000" smtClean="0"/>
              <a:pPr>
                <a:defRPr/>
              </a:pPr>
              <a:t>27</a:t>
            </a:fld>
            <a:endParaRPr lang="fr-FR" sz="1000" dirty="0"/>
          </a:p>
        </p:txBody>
      </p:sp>
      <p:pic>
        <p:nvPicPr>
          <p:cNvPr id="9" name="Image 8"/>
          <p:cNvPicPr>
            <a:picLocks noChangeAspect="1"/>
          </p:cNvPicPr>
          <p:nvPr/>
        </p:nvPicPr>
        <p:blipFill rotWithShape="1">
          <a:blip r:embed="rId5">
            <a:extLst>
              <a:ext uri="{28A0092B-C50C-407E-A947-70E740481C1C}">
                <a14:useLocalDpi xmlns:a14="http://schemas.microsoft.com/office/drawing/2010/main" val="0"/>
              </a:ext>
            </a:extLst>
          </a:blip>
          <a:srcRect r="84" b="587"/>
          <a:stretch/>
        </p:blipFill>
        <p:spPr>
          <a:xfrm>
            <a:off x="896470" y="3685607"/>
            <a:ext cx="2404420" cy="1001615"/>
          </a:xfrm>
          <a:prstGeom prst="rect">
            <a:avLst/>
          </a:prstGeom>
        </p:spPr>
      </p:pic>
      <p:cxnSp>
        <p:nvCxnSpPr>
          <p:cNvPr id="13" name="Connecteur en arc 12"/>
          <p:cNvCxnSpPr/>
          <p:nvPr/>
        </p:nvCxnSpPr>
        <p:spPr>
          <a:xfrm rot="16200000" flipH="1">
            <a:off x="680934" y="3412813"/>
            <a:ext cx="391229" cy="309093"/>
          </a:xfrm>
          <a:prstGeom prst="curvedConnector2">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eur en arc 39"/>
          <p:cNvCxnSpPr/>
          <p:nvPr/>
        </p:nvCxnSpPr>
        <p:spPr>
          <a:xfrm>
            <a:off x="916517" y="2952750"/>
            <a:ext cx="1058642" cy="792163"/>
          </a:xfrm>
          <a:prstGeom prst="curvedConnector3">
            <a:avLst>
              <a:gd name="adj1" fmla="val 4625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7495" y="553530"/>
            <a:ext cx="4401695" cy="288147"/>
          </a:xfrm>
          <a:prstGeom prst="rect">
            <a:avLst/>
          </a:prstGeom>
          <a:solidFill>
            <a:schemeClr val="tx1"/>
          </a:solidFill>
        </p:spPr>
        <p:txBody>
          <a:bodyPr wrap="square" lIns="108000" tIns="72000" rIns="108000">
            <a:spAutoFit/>
          </a:bodyPr>
          <a:lstStyle/>
          <a:p>
            <a:pPr algn="ctr"/>
            <a:r>
              <a:rPr lang="en-US" sz="1100" b="1" dirty="0">
                <a:solidFill>
                  <a:schemeClr val="bg1"/>
                </a:solidFill>
              </a:rPr>
              <a:t>Multiphase-Interleaved DC-DC Converters and VRM  evolution </a:t>
            </a:r>
            <a:endParaRPr lang="en-US" sz="1100" b="1" dirty="0">
              <a:solidFill>
                <a:schemeClr val="bg1"/>
              </a:solidFill>
              <a:effectLst>
                <a:outerShdw blurRad="38100" dist="38100" dir="2700000" algn="tl">
                  <a:srgbClr val="000000">
                    <a:alpha val="43137"/>
                  </a:srgbClr>
                </a:outerShdw>
              </a:effectLst>
            </a:endParaRPr>
          </a:p>
        </p:txBody>
      </p:sp>
      <p:graphicFrame>
        <p:nvGraphicFramePr>
          <p:cNvPr id="45" name="Object 214"/>
          <p:cNvGraphicFramePr>
            <a:graphicFrameLocks noChangeAspect="1"/>
          </p:cNvGraphicFramePr>
          <p:nvPr/>
        </p:nvGraphicFramePr>
        <p:xfrm>
          <a:off x="4484430" y="1356216"/>
          <a:ext cx="4151325" cy="2572529"/>
        </p:xfrm>
        <a:graphic>
          <a:graphicData uri="http://schemas.openxmlformats.org/presentationml/2006/ole">
            <mc:AlternateContent xmlns:mc="http://schemas.openxmlformats.org/markup-compatibility/2006">
              <mc:Choice xmlns:v="urn:schemas-microsoft-com:vml" Requires="v">
                <p:oleObj spid="_x0000_s13362" name="Bitmap Image" r:id="rId6" imgW="8572680" imgH="5308560" progId="Paint.Picture">
                  <p:embed/>
                </p:oleObj>
              </mc:Choice>
              <mc:Fallback>
                <p:oleObj name="Bitmap Image" r:id="rId6" imgW="8572680" imgH="5308560" progId="Paint.Picture">
                  <p:embed/>
                  <p:pic>
                    <p:nvPicPr>
                      <p:cNvPr id="45" name="Object 214"/>
                      <p:cNvPicPr>
                        <a:picLocks noChangeAspect="1" noChangeArrowheads="1"/>
                      </p:cNvPicPr>
                      <p:nvPr/>
                    </p:nvPicPr>
                    <p:blipFill>
                      <a:blip r:embed="rId7"/>
                      <a:srcRect/>
                      <a:stretch>
                        <a:fillRect/>
                      </a:stretch>
                    </p:blipFill>
                    <p:spPr bwMode="auto">
                      <a:xfrm>
                        <a:off x="4484430" y="1356216"/>
                        <a:ext cx="4151325" cy="2572529"/>
                      </a:xfrm>
                      <a:prstGeom prst="rect">
                        <a:avLst/>
                      </a:prstGeom>
                      <a:noFill/>
                      <a:ln>
                        <a:noFill/>
                      </a:ln>
                      <a:effectLst/>
                    </p:spPr>
                  </p:pic>
                </p:oleObj>
              </mc:Fallback>
            </mc:AlternateContent>
          </a:graphicData>
        </a:graphic>
      </p:graphicFrame>
      <p:sp>
        <p:nvSpPr>
          <p:cNvPr id="46" name="Rectangle 45"/>
          <p:cNvSpPr/>
          <p:nvPr/>
        </p:nvSpPr>
        <p:spPr>
          <a:xfrm>
            <a:off x="4451350" y="553530"/>
            <a:ext cx="4673600" cy="288147"/>
          </a:xfrm>
          <a:prstGeom prst="rect">
            <a:avLst/>
          </a:prstGeom>
          <a:solidFill>
            <a:schemeClr val="tx1"/>
          </a:solidFill>
        </p:spPr>
        <p:txBody>
          <a:bodyPr wrap="square" lIns="108000" tIns="72000" rIns="108000">
            <a:spAutoFit/>
          </a:bodyPr>
          <a:lstStyle/>
          <a:p>
            <a:pPr algn="ctr"/>
            <a:r>
              <a:rPr lang="en-US" sz="1100" b="1" dirty="0">
                <a:solidFill>
                  <a:schemeClr val="bg1"/>
                </a:solidFill>
              </a:rPr>
              <a:t>Centralized (conventional) </a:t>
            </a:r>
            <a:r>
              <a:rPr lang="en-US" sz="1100" b="1" dirty="0">
                <a:solidFill>
                  <a:schemeClr val="tx1">
                    <a:lumMod val="75000"/>
                  </a:schemeClr>
                </a:solidFill>
              </a:rPr>
              <a:t>and Decentralized (proposed) </a:t>
            </a:r>
            <a:r>
              <a:rPr lang="en-US" sz="1100" b="1" dirty="0">
                <a:solidFill>
                  <a:schemeClr val="bg1"/>
                </a:solidFill>
              </a:rPr>
              <a:t>concepts</a:t>
            </a:r>
            <a:endParaRPr lang="en-US" sz="1100" b="1" dirty="0">
              <a:solidFill>
                <a:schemeClr val="bg1"/>
              </a:solidFill>
              <a:effectLst>
                <a:outerShdw blurRad="38100" dist="38100" dir="2700000" algn="tl">
                  <a:srgbClr val="000000">
                    <a:alpha val="43137"/>
                  </a:srgbClr>
                </a:outerShdw>
              </a:effectLst>
            </a:endParaRPr>
          </a:p>
        </p:txBody>
      </p:sp>
      <p:graphicFrame>
        <p:nvGraphicFramePr>
          <p:cNvPr id="47" name="Object 176"/>
          <p:cNvGraphicFramePr>
            <a:graphicFrameLocks noChangeAspect="1"/>
          </p:cNvGraphicFramePr>
          <p:nvPr/>
        </p:nvGraphicFramePr>
        <p:xfrm>
          <a:off x="4451350" y="1364007"/>
          <a:ext cx="4656423" cy="2572529"/>
        </p:xfrm>
        <a:graphic>
          <a:graphicData uri="http://schemas.openxmlformats.org/presentationml/2006/ole">
            <mc:AlternateContent xmlns:mc="http://schemas.openxmlformats.org/markup-compatibility/2006">
              <mc:Choice xmlns:v="urn:schemas-microsoft-com:vml" Requires="v">
                <p:oleObj spid="_x0000_s13363" name="Image bitmap" r:id="rId8" imgW="11453853" imgH="6325148" progId="PBrush">
                  <p:embed/>
                </p:oleObj>
              </mc:Choice>
              <mc:Fallback>
                <p:oleObj name="Image bitmap" r:id="rId8" imgW="11453853" imgH="6325148" progId="PBrush">
                  <p:embed/>
                  <p:pic>
                    <p:nvPicPr>
                      <p:cNvPr id="47" name="Object 17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51350" y="1364007"/>
                        <a:ext cx="4656423" cy="2572529"/>
                      </a:xfrm>
                      <a:prstGeom prst="rect">
                        <a:avLst/>
                      </a:prstGeom>
                      <a:noFill/>
                      <a:ln>
                        <a:noFill/>
                      </a:ln>
                      <a:effectLst/>
                    </p:spPr>
                  </p:pic>
                </p:oleObj>
              </mc:Fallback>
            </mc:AlternateContent>
          </a:graphicData>
        </a:graphic>
      </p:graphicFrame>
      <p:sp>
        <p:nvSpPr>
          <p:cNvPr id="48" name="Rectangle 47"/>
          <p:cNvSpPr/>
          <p:nvPr/>
        </p:nvSpPr>
        <p:spPr>
          <a:xfrm>
            <a:off x="4453229" y="557167"/>
            <a:ext cx="4673600" cy="288147"/>
          </a:xfrm>
          <a:prstGeom prst="rect">
            <a:avLst/>
          </a:prstGeom>
          <a:solidFill>
            <a:schemeClr val="tx1"/>
          </a:solidFill>
        </p:spPr>
        <p:txBody>
          <a:bodyPr wrap="square" lIns="108000" tIns="72000" rIns="108000">
            <a:spAutoFit/>
          </a:bodyPr>
          <a:lstStyle/>
          <a:p>
            <a:pPr algn="ctr"/>
            <a:r>
              <a:rPr lang="en-US" sz="1100" b="1" dirty="0">
                <a:solidFill>
                  <a:schemeClr val="tx1">
                    <a:lumMod val="75000"/>
                  </a:schemeClr>
                </a:solidFill>
              </a:rPr>
              <a:t>Centralized (conventional) and </a:t>
            </a:r>
            <a:r>
              <a:rPr lang="en-US" sz="1100" b="1" dirty="0">
                <a:solidFill>
                  <a:schemeClr val="bg1"/>
                </a:solidFill>
              </a:rPr>
              <a:t>Decentralized (proposed) concepts</a:t>
            </a:r>
            <a:endParaRPr lang="en-US" sz="1100" b="1" dirty="0">
              <a:solidFill>
                <a:schemeClr val="bg1"/>
              </a:solidFill>
              <a:effectLst>
                <a:outerShdw blurRad="38100" dist="38100" dir="2700000" algn="tl">
                  <a:srgbClr val="000000">
                    <a:alpha val="43137"/>
                  </a:srgbClr>
                </a:outerShdw>
              </a:effectLst>
            </a:endParaRPr>
          </a:p>
        </p:txBody>
      </p:sp>
      <p:sp>
        <p:nvSpPr>
          <p:cNvPr id="5" name="Rectangle 4"/>
          <p:cNvSpPr/>
          <p:nvPr/>
        </p:nvSpPr>
        <p:spPr>
          <a:xfrm>
            <a:off x="787582" y="2674542"/>
            <a:ext cx="177934" cy="107722"/>
          </a:xfrm>
          <a:prstGeom prst="rect">
            <a:avLst/>
          </a:prstGeom>
          <a:solidFill>
            <a:schemeClr val="bg1"/>
          </a:solidFill>
        </p:spPr>
        <p:txBody>
          <a:bodyPr wrap="none" lIns="0" tIns="0" rIns="0" bIns="0">
            <a:spAutoFit/>
          </a:bodyPr>
          <a:lstStyle/>
          <a:p>
            <a:r>
              <a:rPr lang="en-US" sz="700" dirty="0">
                <a:solidFill>
                  <a:srgbClr val="000000"/>
                </a:solidFill>
                <a:latin typeface="Times New Roman" panose="02020603050405020304" pitchFamily="18" charset="0"/>
                <a:cs typeface="Times New Roman" panose="02020603050405020304" pitchFamily="18" charset="0"/>
              </a:rPr>
              <a:t>[P1] </a:t>
            </a:r>
          </a:p>
        </p:txBody>
      </p:sp>
      <p:sp>
        <p:nvSpPr>
          <p:cNvPr id="16" name="Rectangle 15"/>
          <p:cNvSpPr/>
          <p:nvPr/>
        </p:nvSpPr>
        <p:spPr>
          <a:xfrm>
            <a:off x="2482101" y="3076569"/>
            <a:ext cx="177934" cy="107722"/>
          </a:xfrm>
          <a:prstGeom prst="rect">
            <a:avLst/>
          </a:prstGeom>
          <a:solidFill>
            <a:schemeClr val="bg1"/>
          </a:solidFill>
        </p:spPr>
        <p:txBody>
          <a:bodyPr wrap="none" lIns="0" tIns="0" rIns="0" bIns="0">
            <a:spAutoFit/>
          </a:bodyPr>
          <a:lstStyle/>
          <a:p>
            <a:r>
              <a:rPr lang="en-US" sz="700" dirty="0">
                <a:solidFill>
                  <a:srgbClr val="000000"/>
                </a:solidFill>
                <a:latin typeface="Times New Roman" panose="02020603050405020304" pitchFamily="18" charset="0"/>
                <a:cs typeface="Times New Roman" panose="02020603050405020304" pitchFamily="18" charset="0"/>
              </a:rPr>
              <a:t>[P2] </a:t>
            </a:r>
          </a:p>
        </p:txBody>
      </p:sp>
      <p:sp>
        <p:nvSpPr>
          <p:cNvPr id="17" name="Rectangle 16"/>
          <p:cNvSpPr/>
          <p:nvPr/>
        </p:nvSpPr>
        <p:spPr>
          <a:xfrm>
            <a:off x="3470894" y="2030718"/>
            <a:ext cx="177934" cy="107722"/>
          </a:xfrm>
          <a:prstGeom prst="rect">
            <a:avLst/>
          </a:prstGeom>
          <a:solidFill>
            <a:schemeClr val="bg1"/>
          </a:solidFill>
        </p:spPr>
        <p:txBody>
          <a:bodyPr wrap="none" lIns="0" tIns="0" rIns="0" bIns="0">
            <a:spAutoFit/>
          </a:bodyPr>
          <a:lstStyle/>
          <a:p>
            <a:r>
              <a:rPr lang="en-US" sz="700" dirty="0">
                <a:solidFill>
                  <a:srgbClr val="000000"/>
                </a:solidFill>
                <a:latin typeface="Times New Roman" panose="02020603050405020304" pitchFamily="18" charset="0"/>
                <a:cs typeface="Times New Roman" panose="02020603050405020304" pitchFamily="18" charset="0"/>
              </a:rPr>
              <a:t>[P3] </a:t>
            </a:r>
          </a:p>
        </p:txBody>
      </p:sp>
      <p:sp>
        <p:nvSpPr>
          <p:cNvPr id="18" name="Rectangle 17"/>
          <p:cNvSpPr/>
          <p:nvPr/>
        </p:nvSpPr>
        <p:spPr>
          <a:xfrm>
            <a:off x="6606104" y="3936536"/>
            <a:ext cx="662041" cy="107722"/>
          </a:xfrm>
          <a:prstGeom prst="rect">
            <a:avLst/>
          </a:prstGeom>
          <a:solidFill>
            <a:schemeClr val="bg1"/>
          </a:solidFill>
        </p:spPr>
        <p:txBody>
          <a:bodyPr wrap="none" lIns="0" tIns="0" rIns="0" bIns="0">
            <a:spAutoFit/>
          </a:bodyPr>
          <a:lstStyle/>
          <a:p>
            <a:r>
              <a:rPr lang="en-US" sz="700" dirty="0">
                <a:solidFill>
                  <a:schemeClr val="bg1">
                    <a:lumMod val="85000"/>
                  </a:schemeClr>
                </a:solidFill>
                <a:latin typeface="Times New Roman" panose="02020603050405020304" pitchFamily="18" charset="0"/>
                <a:cs typeface="Times New Roman" panose="02020603050405020304" pitchFamily="18" charset="0"/>
              </a:rPr>
              <a:t>Source: [P4]-[P5] </a:t>
            </a:r>
          </a:p>
        </p:txBody>
      </p:sp>
      <p:sp>
        <p:nvSpPr>
          <p:cNvPr id="19" name="Rectangle 18"/>
          <p:cNvSpPr/>
          <p:nvPr/>
        </p:nvSpPr>
        <p:spPr>
          <a:xfrm>
            <a:off x="3337410" y="1125378"/>
            <a:ext cx="177934" cy="107722"/>
          </a:xfrm>
          <a:prstGeom prst="rect">
            <a:avLst/>
          </a:prstGeom>
          <a:solidFill>
            <a:schemeClr val="bg1"/>
          </a:solidFill>
        </p:spPr>
        <p:txBody>
          <a:bodyPr wrap="none" lIns="0" tIns="0" rIns="0" bIns="0">
            <a:spAutoFit/>
          </a:bodyPr>
          <a:lstStyle/>
          <a:p>
            <a:r>
              <a:rPr lang="en-US" sz="700" dirty="0">
                <a:solidFill>
                  <a:srgbClr val="000000"/>
                </a:solidFill>
                <a:latin typeface="Times New Roman" panose="02020603050405020304" pitchFamily="18" charset="0"/>
                <a:cs typeface="Times New Roman" panose="02020603050405020304" pitchFamily="18" charset="0"/>
              </a:rPr>
              <a:t>[P4] </a:t>
            </a:r>
          </a:p>
        </p:txBody>
      </p:sp>
      <p:pic>
        <p:nvPicPr>
          <p:cNvPr id="20" name="Image 19">
            <a:extLst>
              <a:ext uri="{FF2B5EF4-FFF2-40B4-BE49-F238E27FC236}">
                <a16:creationId xmlns:a16="http://schemas.microsoft.com/office/drawing/2014/main" id="{BE658FF8-9E32-4550-A5E6-0CC9FD725696}"/>
              </a:ext>
            </a:extLst>
          </p:cNvPr>
          <p:cNvPicPr>
            <a:picLocks noChangeAspect="1"/>
          </p:cNvPicPr>
          <p:nvPr/>
        </p:nvPicPr>
        <p:blipFill>
          <a:blip r:embed="rId10"/>
          <a:stretch>
            <a:fillRect/>
          </a:stretch>
        </p:blipFill>
        <p:spPr>
          <a:xfrm>
            <a:off x="8077662" y="4620"/>
            <a:ext cx="1051466" cy="535530"/>
          </a:xfrm>
          <a:prstGeom prst="rect">
            <a:avLst/>
          </a:prstGeom>
        </p:spPr>
      </p:pic>
    </p:spTree>
    <p:extLst>
      <p:ext uri="{BB962C8B-B14F-4D97-AF65-F5344CB8AC3E}">
        <p14:creationId xmlns:p14="http://schemas.microsoft.com/office/powerpoint/2010/main" val="399005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par>
                                <p:cTn id="22" presetID="2" presetClass="entr" presetSubtype="4"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 calcmode="lin" valueType="num">
                                      <p:cBhvr additive="base">
                                        <p:cTn id="24" dur="500" fill="hold"/>
                                        <p:tgtEl>
                                          <p:spTgt spid="45"/>
                                        </p:tgtEl>
                                        <p:attrNameLst>
                                          <p:attrName>ppt_x</p:attrName>
                                        </p:attrNameLst>
                                      </p:cBhvr>
                                      <p:tavLst>
                                        <p:tav tm="0">
                                          <p:val>
                                            <p:strVal val="#ppt_x"/>
                                          </p:val>
                                        </p:tav>
                                        <p:tav tm="100000">
                                          <p:val>
                                            <p:strVal val="#ppt_x"/>
                                          </p:val>
                                        </p:tav>
                                      </p:tavLst>
                                    </p:anim>
                                    <p:anim calcmode="lin" valueType="num">
                                      <p:cBhvr additive="base">
                                        <p:cTn id="25"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500"/>
                                        <p:tgtEl>
                                          <p:spTgt spid="4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500"/>
                                        <p:tgtEl>
                                          <p:spTgt spid="48"/>
                                        </p:tgtEl>
                                      </p:cBhvr>
                                    </p:animEffect>
                                  </p:childTnLst>
                                </p:cTn>
                              </p:par>
                              <p:par>
                                <p:cTn id="34" presetID="2" presetClass="entr" presetSubtype="4"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ppt_x"/>
                                          </p:val>
                                        </p:tav>
                                        <p:tav tm="100000">
                                          <p:val>
                                            <p:strVal val="#ppt_x"/>
                                          </p:val>
                                        </p:tav>
                                      </p:tavLst>
                                    </p:anim>
                                    <p:anim calcmode="lin" valueType="num">
                                      <p:cBhvr additive="base">
                                        <p:cTn id="3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Image 62">
            <a:extLst>
              <a:ext uri="{FF2B5EF4-FFF2-40B4-BE49-F238E27FC236}">
                <a16:creationId xmlns:a16="http://schemas.microsoft.com/office/drawing/2014/main" id="{17E5DA85-D213-4443-AB6D-5AAB954E667A}"/>
              </a:ext>
            </a:extLst>
          </p:cNvPr>
          <p:cNvPicPr>
            <a:picLocks noChangeAspect="1"/>
          </p:cNvPicPr>
          <p:nvPr/>
        </p:nvPicPr>
        <p:blipFill>
          <a:blip r:embed="rId3"/>
          <a:stretch>
            <a:fillRect/>
          </a:stretch>
        </p:blipFill>
        <p:spPr>
          <a:xfrm>
            <a:off x="8077662" y="4620"/>
            <a:ext cx="1051466" cy="535530"/>
          </a:xfrm>
          <a:prstGeom prst="rect">
            <a:avLst/>
          </a:prstGeom>
        </p:spPr>
      </p:pic>
      <p:sp>
        <p:nvSpPr>
          <p:cNvPr id="4" name="3 Marcador de número de diapositiva"/>
          <p:cNvSpPr>
            <a:spLocks noGrp="1"/>
          </p:cNvSpPr>
          <p:nvPr>
            <p:ph type="sldNum" sz="quarter" idx="11"/>
          </p:nvPr>
        </p:nvSpPr>
        <p:spPr/>
        <p:txBody>
          <a:bodyPr/>
          <a:lstStyle/>
          <a:p>
            <a:pPr>
              <a:defRPr/>
            </a:pPr>
            <a:fld id="{5F78DF26-68A8-47C7-BD2C-D0FE9F1124B3}" type="slidenum">
              <a:rPr lang="fr-FR" sz="1000" smtClean="0"/>
              <a:pPr>
                <a:defRPr/>
              </a:pPr>
              <a:t>28</a:t>
            </a:fld>
            <a:endParaRPr lang="fr-FR" sz="1000" dirty="0"/>
          </a:p>
        </p:txBody>
      </p:sp>
      <p:sp>
        <p:nvSpPr>
          <p:cNvPr id="3" name="2 Título"/>
          <p:cNvSpPr>
            <a:spLocks noGrp="1"/>
          </p:cNvSpPr>
          <p:nvPr>
            <p:ph type="title"/>
          </p:nvPr>
        </p:nvSpPr>
        <p:spPr>
          <a:xfrm>
            <a:off x="419328" y="174692"/>
            <a:ext cx="8309035" cy="369332"/>
          </a:xfrm>
        </p:spPr>
        <p:txBody>
          <a:bodyPr/>
          <a:lstStyle/>
          <a:p>
            <a:pPr eaLnBrk="1" hangingPunct="1"/>
            <a:r>
              <a:rPr lang="fr-FR" altLang="es-ES" dirty="0"/>
              <a:t>2. MODELING – IMPLEMENTATION OF PROPOSED APPROACH</a:t>
            </a:r>
          </a:p>
        </p:txBody>
      </p:sp>
      <p:sp>
        <p:nvSpPr>
          <p:cNvPr id="11" name="Rectangle 10"/>
          <p:cNvSpPr/>
          <p:nvPr/>
        </p:nvSpPr>
        <p:spPr>
          <a:xfrm>
            <a:off x="-7495" y="553530"/>
            <a:ext cx="9151495" cy="365091"/>
          </a:xfrm>
          <a:prstGeom prst="rect">
            <a:avLst/>
          </a:prstGeom>
          <a:solidFill>
            <a:schemeClr val="tx1"/>
          </a:solidFill>
        </p:spPr>
        <p:txBody>
          <a:bodyPr wrap="square" lIns="108000" tIns="72000" rIns="108000">
            <a:spAutoFit/>
          </a:bodyPr>
          <a:lstStyle/>
          <a:p>
            <a:r>
              <a:rPr lang="en-US" sz="1600" b="1" dirty="0">
                <a:solidFill>
                  <a:schemeClr val="bg1"/>
                </a:solidFill>
                <a:effectLst>
                  <a:outerShdw blurRad="38100" dist="38100" dir="2700000" algn="tl">
                    <a:srgbClr val="000000">
                      <a:alpha val="43137"/>
                    </a:srgbClr>
                  </a:outerShdw>
                </a:effectLst>
              </a:rPr>
              <a:t>#1 – Interleaved Carrier Generation (CG) Block</a:t>
            </a:r>
          </a:p>
        </p:txBody>
      </p:sp>
      <p:sp>
        <p:nvSpPr>
          <p:cNvPr id="20" name="Rectangle 19"/>
          <p:cNvSpPr/>
          <p:nvPr/>
        </p:nvSpPr>
        <p:spPr>
          <a:xfrm>
            <a:off x="4764" y="948636"/>
            <a:ext cx="4072458" cy="211203"/>
          </a:xfrm>
          <a:prstGeom prst="rect">
            <a:avLst/>
          </a:prstGeom>
          <a:solidFill>
            <a:schemeClr val="tx1">
              <a:lumMod val="20000"/>
              <a:lumOff val="80000"/>
            </a:schemeClr>
          </a:solidFill>
        </p:spPr>
        <p:txBody>
          <a:bodyPr wrap="square" lIns="0" tIns="36000" rIns="0" bIns="36000">
            <a:spAutoFit/>
          </a:bodyPr>
          <a:lstStyle/>
          <a:p>
            <a:pPr algn="ctr"/>
            <a:r>
              <a:rPr lang="en-US" sz="900" dirty="0">
                <a:solidFill>
                  <a:srgbClr val="000000"/>
                </a:solidFill>
              </a:rPr>
              <a:t>Corrector design and modal response</a:t>
            </a:r>
          </a:p>
        </p:txBody>
      </p:sp>
      <p:sp>
        <p:nvSpPr>
          <p:cNvPr id="27" name="Rectangle 26"/>
          <p:cNvSpPr/>
          <p:nvPr/>
        </p:nvSpPr>
        <p:spPr>
          <a:xfrm>
            <a:off x="4282498" y="948636"/>
            <a:ext cx="4861501" cy="211203"/>
          </a:xfrm>
          <a:prstGeom prst="rect">
            <a:avLst/>
          </a:prstGeom>
          <a:solidFill>
            <a:schemeClr val="tx1">
              <a:lumMod val="20000"/>
              <a:lumOff val="80000"/>
            </a:schemeClr>
          </a:solidFill>
        </p:spPr>
        <p:txBody>
          <a:bodyPr wrap="square" lIns="0" tIns="36000" rIns="0" bIns="36000">
            <a:spAutoFit/>
          </a:bodyPr>
          <a:lstStyle/>
          <a:p>
            <a:pPr algn="ctr"/>
            <a:r>
              <a:rPr lang="en-US" sz="900" dirty="0">
                <a:solidFill>
                  <a:srgbClr val="000000"/>
                </a:solidFill>
              </a:rPr>
              <a:t>Modal response</a:t>
            </a:r>
          </a:p>
        </p:txBody>
      </p:sp>
      <p:cxnSp>
        <p:nvCxnSpPr>
          <p:cNvPr id="31" name="Connecteur droit 30"/>
          <p:cNvCxnSpPr/>
          <p:nvPr/>
        </p:nvCxnSpPr>
        <p:spPr>
          <a:xfrm>
            <a:off x="4179860" y="928361"/>
            <a:ext cx="0" cy="37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740581" y="5995257"/>
            <a:ext cx="3925113" cy="369332"/>
          </a:xfrm>
          <a:prstGeom prst="rect">
            <a:avLst/>
          </a:prstGeom>
        </p:spPr>
        <p:txBody>
          <a:bodyPr wrap="none">
            <a:spAutoFit/>
          </a:bodyPr>
          <a:lstStyle/>
          <a:p>
            <a:r>
              <a:rPr lang="en-US" i="1" dirty="0"/>
              <a:t>Inter-ASIC chain of communications.</a:t>
            </a:r>
            <a:endParaRPr lang="en-US" dirty="0"/>
          </a:p>
        </p:txBody>
      </p:sp>
      <p:pic>
        <p:nvPicPr>
          <p:cNvPr id="6" name="Image 5">
            <a:extLst>
              <a:ext uri="{FF2B5EF4-FFF2-40B4-BE49-F238E27FC236}">
                <a16:creationId xmlns:a16="http://schemas.microsoft.com/office/drawing/2014/main" id="{D816B831-0546-4A7D-8BE0-C506B33DC0F7}"/>
              </a:ext>
            </a:extLst>
          </p:cNvPr>
          <p:cNvPicPr>
            <a:picLocks noChangeAspect="1"/>
          </p:cNvPicPr>
          <p:nvPr/>
        </p:nvPicPr>
        <p:blipFill>
          <a:blip r:embed="rId4"/>
          <a:stretch>
            <a:fillRect/>
          </a:stretch>
        </p:blipFill>
        <p:spPr>
          <a:xfrm>
            <a:off x="977354" y="2749101"/>
            <a:ext cx="2127277" cy="454138"/>
          </a:xfrm>
          <a:prstGeom prst="rect">
            <a:avLst/>
          </a:prstGeom>
        </p:spPr>
      </p:pic>
      <p:pic>
        <p:nvPicPr>
          <p:cNvPr id="10" name="Image 9">
            <a:extLst>
              <a:ext uri="{FF2B5EF4-FFF2-40B4-BE49-F238E27FC236}">
                <a16:creationId xmlns:a16="http://schemas.microsoft.com/office/drawing/2014/main" id="{47BDB1DC-6235-4952-ADD8-DF63E841DE46}"/>
              </a:ext>
            </a:extLst>
          </p:cNvPr>
          <p:cNvPicPr>
            <a:picLocks noChangeAspect="1"/>
          </p:cNvPicPr>
          <p:nvPr/>
        </p:nvPicPr>
        <p:blipFill>
          <a:blip r:embed="rId5"/>
          <a:stretch>
            <a:fillRect/>
          </a:stretch>
        </p:blipFill>
        <p:spPr>
          <a:xfrm>
            <a:off x="218453" y="1360338"/>
            <a:ext cx="3742480" cy="1088100"/>
          </a:xfrm>
          <a:prstGeom prst="rect">
            <a:avLst/>
          </a:prstGeom>
        </p:spPr>
      </p:pic>
      <p:sp>
        <p:nvSpPr>
          <p:cNvPr id="22" name="Rectangle 21">
            <a:extLst>
              <a:ext uri="{FF2B5EF4-FFF2-40B4-BE49-F238E27FC236}">
                <a16:creationId xmlns:a16="http://schemas.microsoft.com/office/drawing/2014/main" id="{DA81AB71-5E3F-4728-AD2A-AD13459A3683}"/>
              </a:ext>
            </a:extLst>
          </p:cNvPr>
          <p:cNvSpPr/>
          <p:nvPr/>
        </p:nvSpPr>
        <p:spPr>
          <a:xfrm>
            <a:off x="4722316" y="4087142"/>
            <a:ext cx="1577241" cy="215444"/>
          </a:xfrm>
          <a:prstGeom prst="rect">
            <a:avLst/>
          </a:prstGeom>
        </p:spPr>
        <p:txBody>
          <a:bodyPr wrap="square">
            <a:spAutoFit/>
          </a:bodyPr>
          <a:lstStyle/>
          <a:p>
            <a:pPr algn="ctr"/>
            <a:r>
              <a:rPr lang="en-US" sz="800" i="1" dirty="0">
                <a:solidFill>
                  <a:srgbClr val="000000"/>
                </a:solidFill>
              </a:rPr>
              <a:t>Modal response without C(s)</a:t>
            </a:r>
          </a:p>
        </p:txBody>
      </p:sp>
      <p:pic>
        <p:nvPicPr>
          <p:cNvPr id="14" name="Image 13">
            <a:extLst>
              <a:ext uri="{FF2B5EF4-FFF2-40B4-BE49-F238E27FC236}">
                <a16:creationId xmlns:a16="http://schemas.microsoft.com/office/drawing/2014/main" id="{F15A86E7-B02B-482C-8FF5-1DDFD7796826}"/>
              </a:ext>
            </a:extLst>
          </p:cNvPr>
          <p:cNvPicPr>
            <a:picLocks noChangeAspect="1"/>
          </p:cNvPicPr>
          <p:nvPr/>
        </p:nvPicPr>
        <p:blipFill>
          <a:blip r:embed="rId6"/>
          <a:stretch>
            <a:fillRect/>
          </a:stretch>
        </p:blipFill>
        <p:spPr>
          <a:xfrm>
            <a:off x="859028" y="3329284"/>
            <a:ext cx="2245603" cy="1228520"/>
          </a:xfrm>
          <a:prstGeom prst="rect">
            <a:avLst/>
          </a:prstGeom>
        </p:spPr>
      </p:pic>
      <p:pic>
        <p:nvPicPr>
          <p:cNvPr id="18" name="Image 17">
            <a:extLst>
              <a:ext uri="{FF2B5EF4-FFF2-40B4-BE49-F238E27FC236}">
                <a16:creationId xmlns:a16="http://schemas.microsoft.com/office/drawing/2014/main" id="{80D80B8A-5211-4357-B597-E028EAA63157}"/>
              </a:ext>
            </a:extLst>
          </p:cNvPr>
          <p:cNvPicPr>
            <a:picLocks noChangeAspect="1"/>
          </p:cNvPicPr>
          <p:nvPr/>
        </p:nvPicPr>
        <p:blipFill>
          <a:blip r:embed="rId7"/>
          <a:stretch>
            <a:fillRect/>
          </a:stretch>
        </p:blipFill>
        <p:spPr>
          <a:xfrm>
            <a:off x="4278296" y="1505110"/>
            <a:ext cx="2370264" cy="2487982"/>
          </a:xfrm>
          <a:prstGeom prst="rect">
            <a:avLst/>
          </a:prstGeom>
        </p:spPr>
      </p:pic>
      <p:pic>
        <p:nvPicPr>
          <p:cNvPr id="21" name="Image 20">
            <a:extLst>
              <a:ext uri="{FF2B5EF4-FFF2-40B4-BE49-F238E27FC236}">
                <a16:creationId xmlns:a16="http://schemas.microsoft.com/office/drawing/2014/main" id="{FD6375F4-B015-427B-894A-679F6EAD298E}"/>
              </a:ext>
            </a:extLst>
          </p:cNvPr>
          <p:cNvPicPr>
            <a:picLocks noChangeAspect="1"/>
          </p:cNvPicPr>
          <p:nvPr/>
        </p:nvPicPr>
        <p:blipFill>
          <a:blip r:embed="rId8"/>
          <a:stretch>
            <a:fillRect/>
          </a:stretch>
        </p:blipFill>
        <p:spPr>
          <a:xfrm>
            <a:off x="6713248" y="1505110"/>
            <a:ext cx="2371161" cy="2487982"/>
          </a:xfrm>
          <a:prstGeom prst="rect">
            <a:avLst/>
          </a:prstGeom>
        </p:spPr>
      </p:pic>
      <p:sp>
        <p:nvSpPr>
          <p:cNvPr id="29" name="Rectangle 28">
            <a:extLst>
              <a:ext uri="{FF2B5EF4-FFF2-40B4-BE49-F238E27FC236}">
                <a16:creationId xmlns:a16="http://schemas.microsoft.com/office/drawing/2014/main" id="{BCE1A2B1-C396-43FA-B4A2-A800FA516A09}"/>
              </a:ext>
            </a:extLst>
          </p:cNvPr>
          <p:cNvSpPr/>
          <p:nvPr/>
        </p:nvSpPr>
        <p:spPr>
          <a:xfrm>
            <a:off x="7196206" y="4087142"/>
            <a:ext cx="1577241" cy="215444"/>
          </a:xfrm>
          <a:prstGeom prst="rect">
            <a:avLst/>
          </a:prstGeom>
        </p:spPr>
        <p:txBody>
          <a:bodyPr wrap="square">
            <a:spAutoFit/>
          </a:bodyPr>
          <a:lstStyle/>
          <a:p>
            <a:pPr algn="ctr"/>
            <a:r>
              <a:rPr lang="en-US" sz="800" i="1" dirty="0">
                <a:solidFill>
                  <a:srgbClr val="000000"/>
                </a:solidFill>
              </a:rPr>
              <a:t>Modal response with C(s)</a:t>
            </a:r>
          </a:p>
        </p:txBody>
      </p:sp>
      <p:pic>
        <p:nvPicPr>
          <p:cNvPr id="24" name="Image 23">
            <a:extLst>
              <a:ext uri="{FF2B5EF4-FFF2-40B4-BE49-F238E27FC236}">
                <a16:creationId xmlns:a16="http://schemas.microsoft.com/office/drawing/2014/main" id="{6831965A-9FB8-4BD7-A697-514629CF73A2}"/>
              </a:ext>
            </a:extLst>
          </p:cNvPr>
          <p:cNvPicPr>
            <a:picLocks noChangeAspect="1"/>
          </p:cNvPicPr>
          <p:nvPr/>
        </p:nvPicPr>
        <p:blipFill>
          <a:blip r:embed="rId9"/>
          <a:stretch>
            <a:fillRect/>
          </a:stretch>
        </p:blipFill>
        <p:spPr>
          <a:xfrm>
            <a:off x="176106" y="1613340"/>
            <a:ext cx="3700781" cy="722580"/>
          </a:xfrm>
          <a:prstGeom prst="rect">
            <a:avLst/>
          </a:prstGeom>
        </p:spPr>
      </p:pic>
      <p:pic>
        <p:nvPicPr>
          <p:cNvPr id="30" name="Image 29">
            <a:extLst>
              <a:ext uri="{FF2B5EF4-FFF2-40B4-BE49-F238E27FC236}">
                <a16:creationId xmlns:a16="http://schemas.microsoft.com/office/drawing/2014/main" id="{074C93B8-2E48-4AA3-BB9A-35B6DC22DA72}"/>
              </a:ext>
            </a:extLst>
          </p:cNvPr>
          <p:cNvPicPr>
            <a:picLocks noChangeAspect="1"/>
          </p:cNvPicPr>
          <p:nvPr/>
        </p:nvPicPr>
        <p:blipFill>
          <a:blip r:embed="rId10"/>
          <a:stretch>
            <a:fillRect/>
          </a:stretch>
        </p:blipFill>
        <p:spPr>
          <a:xfrm>
            <a:off x="1270256" y="2538675"/>
            <a:ext cx="1512480" cy="723896"/>
          </a:xfrm>
          <a:prstGeom prst="rect">
            <a:avLst/>
          </a:prstGeom>
        </p:spPr>
      </p:pic>
    </p:spTree>
    <p:extLst>
      <p:ext uri="{BB962C8B-B14F-4D97-AF65-F5344CB8AC3E}">
        <p14:creationId xmlns:p14="http://schemas.microsoft.com/office/powerpoint/2010/main" val="4001239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Image 43">
            <a:extLst>
              <a:ext uri="{FF2B5EF4-FFF2-40B4-BE49-F238E27FC236}">
                <a16:creationId xmlns:a16="http://schemas.microsoft.com/office/drawing/2014/main" id="{FB5BE99B-CB92-4DAD-8A18-DEF0F0734DC3}"/>
              </a:ext>
            </a:extLst>
          </p:cNvPr>
          <p:cNvPicPr>
            <a:picLocks noChangeAspect="1"/>
          </p:cNvPicPr>
          <p:nvPr/>
        </p:nvPicPr>
        <p:blipFill>
          <a:blip r:embed="rId3"/>
          <a:stretch>
            <a:fillRect/>
          </a:stretch>
        </p:blipFill>
        <p:spPr>
          <a:xfrm>
            <a:off x="8077662" y="4620"/>
            <a:ext cx="1051466" cy="535530"/>
          </a:xfrm>
          <a:prstGeom prst="rect">
            <a:avLst/>
          </a:prstGeom>
        </p:spPr>
      </p:pic>
      <p:sp>
        <p:nvSpPr>
          <p:cNvPr id="4" name="3 Marcador de número de diapositiva"/>
          <p:cNvSpPr>
            <a:spLocks noGrp="1"/>
          </p:cNvSpPr>
          <p:nvPr>
            <p:ph type="sldNum" sz="quarter" idx="11"/>
          </p:nvPr>
        </p:nvSpPr>
        <p:spPr/>
        <p:txBody>
          <a:bodyPr/>
          <a:lstStyle/>
          <a:p>
            <a:pPr>
              <a:defRPr/>
            </a:pPr>
            <a:fld id="{5F78DF26-68A8-47C7-BD2C-D0FE9F1124B3}" type="slidenum">
              <a:rPr lang="fr-FR" sz="1000" smtClean="0"/>
              <a:pPr>
                <a:defRPr/>
              </a:pPr>
              <a:t>29</a:t>
            </a:fld>
            <a:endParaRPr lang="fr-FR" sz="1000" dirty="0"/>
          </a:p>
        </p:txBody>
      </p:sp>
      <p:sp>
        <p:nvSpPr>
          <p:cNvPr id="3" name="2 Título"/>
          <p:cNvSpPr>
            <a:spLocks noGrp="1"/>
          </p:cNvSpPr>
          <p:nvPr>
            <p:ph type="title"/>
          </p:nvPr>
        </p:nvSpPr>
        <p:spPr>
          <a:xfrm>
            <a:off x="419328" y="174692"/>
            <a:ext cx="8309035" cy="369332"/>
          </a:xfrm>
        </p:spPr>
        <p:txBody>
          <a:bodyPr/>
          <a:lstStyle/>
          <a:p>
            <a:pPr eaLnBrk="1" hangingPunct="1"/>
            <a:r>
              <a:rPr lang="fr-FR" altLang="es-ES" dirty="0"/>
              <a:t>2. MODELING – IMPLEMENTATION OF PROPOSED APPROACH</a:t>
            </a:r>
          </a:p>
        </p:txBody>
      </p:sp>
      <p:sp>
        <p:nvSpPr>
          <p:cNvPr id="11" name="Rectangle 10"/>
          <p:cNvSpPr/>
          <p:nvPr/>
        </p:nvSpPr>
        <p:spPr>
          <a:xfrm>
            <a:off x="-7495" y="553530"/>
            <a:ext cx="9151495" cy="365091"/>
          </a:xfrm>
          <a:prstGeom prst="rect">
            <a:avLst/>
          </a:prstGeom>
          <a:solidFill>
            <a:schemeClr val="tx1"/>
          </a:solidFill>
        </p:spPr>
        <p:txBody>
          <a:bodyPr wrap="square" lIns="108000" tIns="72000" rIns="108000">
            <a:spAutoFit/>
          </a:bodyPr>
          <a:lstStyle/>
          <a:p>
            <a:r>
              <a:rPr lang="en-US" sz="1600" b="1" dirty="0">
                <a:solidFill>
                  <a:schemeClr val="bg1"/>
                </a:solidFill>
                <a:effectLst>
                  <a:outerShdw blurRad="38100" dist="38100" dir="2700000" algn="tl">
                    <a:srgbClr val="000000">
                      <a:alpha val="43137"/>
                    </a:srgbClr>
                  </a:outerShdw>
                </a:effectLst>
              </a:rPr>
              <a:t>#2 – Adaptive Voltage Positioning (AVP) Block</a:t>
            </a:r>
          </a:p>
        </p:txBody>
      </p:sp>
      <p:sp>
        <p:nvSpPr>
          <p:cNvPr id="20" name="Rectangle 19"/>
          <p:cNvSpPr/>
          <p:nvPr/>
        </p:nvSpPr>
        <p:spPr>
          <a:xfrm>
            <a:off x="4764" y="948636"/>
            <a:ext cx="4370446" cy="211203"/>
          </a:xfrm>
          <a:prstGeom prst="rect">
            <a:avLst/>
          </a:prstGeom>
          <a:solidFill>
            <a:schemeClr val="tx1">
              <a:lumMod val="20000"/>
              <a:lumOff val="80000"/>
            </a:schemeClr>
          </a:solidFill>
        </p:spPr>
        <p:txBody>
          <a:bodyPr wrap="square" lIns="0" tIns="36000" rIns="0" bIns="36000">
            <a:spAutoFit/>
          </a:bodyPr>
          <a:lstStyle/>
          <a:p>
            <a:pPr algn="ctr"/>
            <a:r>
              <a:rPr lang="en-US" sz="900" dirty="0">
                <a:solidFill>
                  <a:srgbClr val="000000"/>
                </a:solidFill>
              </a:rPr>
              <a:t>Decentralized AVP Principle</a:t>
            </a:r>
          </a:p>
        </p:txBody>
      </p:sp>
      <p:grpSp>
        <p:nvGrpSpPr>
          <p:cNvPr id="7" name="Groupe 6"/>
          <p:cNvGrpSpPr/>
          <p:nvPr/>
        </p:nvGrpSpPr>
        <p:grpSpPr>
          <a:xfrm>
            <a:off x="48674" y="1201102"/>
            <a:ext cx="476193" cy="499257"/>
            <a:chOff x="4246529" y="1680369"/>
            <a:chExt cx="2196790" cy="2380198"/>
          </a:xfrm>
        </p:grpSpPr>
        <p:pic>
          <p:nvPicPr>
            <p:cNvPr id="12" name="Image 11"/>
            <p:cNvPicPr>
              <a:picLocks noChangeAspect="1"/>
            </p:cNvPicPr>
            <p:nvPr/>
          </p:nvPicPr>
          <p:blipFill rotWithShape="1">
            <a:blip r:embed="rId4"/>
            <a:srcRect l="49003" t="6633" r="26537" b="30009"/>
            <a:stretch/>
          </p:blipFill>
          <p:spPr>
            <a:xfrm>
              <a:off x="4246529" y="1680369"/>
              <a:ext cx="2196789" cy="2358483"/>
            </a:xfrm>
            <a:prstGeom prst="rect">
              <a:avLst/>
            </a:prstGeom>
          </p:spPr>
        </p:pic>
        <p:sp>
          <p:nvSpPr>
            <p:cNvPr id="5" name="Rectangle 4"/>
            <p:cNvSpPr/>
            <p:nvPr/>
          </p:nvSpPr>
          <p:spPr>
            <a:xfrm>
              <a:off x="4246529" y="1680369"/>
              <a:ext cx="321723" cy="4104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121595" y="3650082"/>
              <a:ext cx="321723" cy="4104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282457" y="2183363"/>
              <a:ext cx="160862" cy="4104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8" name="Rectangle 7"/>
              <p:cNvSpPr/>
              <p:nvPr/>
            </p:nvSpPr>
            <p:spPr>
              <a:xfrm>
                <a:off x="599632" y="1211985"/>
                <a:ext cx="3775577" cy="646331"/>
              </a:xfrm>
              <a:prstGeom prst="rect">
                <a:avLst/>
              </a:prstGeom>
            </p:spPr>
            <p:txBody>
              <a:bodyPr wrap="square">
                <a:spAutoFit/>
              </a:bodyPr>
              <a:lstStyle/>
              <a:p>
                <a:pPr marL="171450" indent="-171450" algn="just">
                  <a:buFont typeface="Wingdings" panose="05000000000000000000" pitchFamily="2" charset="2"/>
                  <a:buChar char="q"/>
                </a:pPr>
                <a:r>
                  <a:rPr lang="en-US" sz="1200" dirty="0"/>
                  <a:t>Here, the AVP in a decentralized way consists to place the voltage regulation loop at the </a:t>
                </a:r>
                <a14:m>
                  <m:oMath xmlns:m="http://schemas.openxmlformats.org/officeDocument/2006/math">
                    <m:sSup>
                      <m:sSupPr>
                        <m:ctrlPr>
                          <a:rPr lang="en-US" sz="1200" i="1" smtClean="0">
                            <a:solidFill>
                              <a:schemeClr val="tx1"/>
                            </a:solidFill>
                            <a:latin typeface="Cambria Math" panose="02040503050406030204" pitchFamily="18" charset="0"/>
                          </a:rPr>
                        </m:ctrlPr>
                      </m:sSupPr>
                      <m:e>
                        <m:r>
                          <a:rPr lang="en-US" sz="1200" i="1">
                            <a:solidFill>
                              <a:schemeClr val="tx1"/>
                            </a:solidFill>
                            <a:latin typeface="Cambria Math" panose="02040503050406030204" pitchFamily="18" charset="0"/>
                          </a:rPr>
                          <m:t>𝑖</m:t>
                        </m:r>
                      </m:e>
                      <m:sup>
                        <m:r>
                          <a:rPr lang="en-US" sz="1200" i="1">
                            <a:solidFill>
                              <a:schemeClr val="tx1"/>
                            </a:solidFill>
                            <a:latin typeface="Cambria Math" panose="02040503050406030204" pitchFamily="18" charset="0"/>
                          </a:rPr>
                          <m:t>𝑡</m:t>
                        </m:r>
                        <m:r>
                          <a:rPr lang="en-US" sz="1200" i="1">
                            <a:solidFill>
                              <a:schemeClr val="tx1"/>
                            </a:solidFill>
                            <a:latin typeface="Cambria Math" panose="02040503050406030204" pitchFamily="18" charset="0"/>
                          </a:rPr>
                          <m:t>h</m:t>
                        </m:r>
                      </m:sup>
                    </m:sSup>
                  </m:oMath>
                </a14:m>
                <a:r>
                  <a:rPr lang="en-US" sz="1200" dirty="0"/>
                  <a:t> module level (i.e., </a:t>
                </a:r>
                <a:r>
                  <a:rPr lang="en-US" sz="1200" b="1" u="sng" dirty="0">
                    <a:effectLst>
                      <a:outerShdw blurRad="38100" dist="38100" dir="2700000" algn="tl">
                        <a:srgbClr val="000000">
                          <a:alpha val="43137"/>
                        </a:srgbClr>
                      </a:outerShdw>
                    </a:effectLst>
                  </a:rPr>
                  <a:t>locally</a:t>
                </a:r>
                <a:r>
                  <a:rPr lang="en-US" sz="1200" dirty="0"/>
                  <a:t>)</a:t>
                </a:r>
              </a:p>
            </p:txBody>
          </p:sp>
        </mc:Choice>
        <mc:Fallback xmlns="">
          <p:sp>
            <p:nvSpPr>
              <p:cNvPr id="8" name="Rectangle 7"/>
              <p:cNvSpPr>
                <a:spLocks noRot="1" noChangeAspect="1" noMove="1" noResize="1" noEditPoints="1" noAdjustHandles="1" noChangeArrowheads="1" noChangeShapeType="1" noTextEdit="1"/>
              </p:cNvSpPr>
              <p:nvPr/>
            </p:nvSpPr>
            <p:spPr>
              <a:xfrm>
                <a:off x="599632" y="1211985"/>
                <a:ext cx="3775577" cy="646331"/>
              </a:xfrm>
              <a:prstGeom prst="rect">
                <a:avLst/>
              </a:prstGeom>
              <a:blipFill>
                <a:blip r:embed="rId7"/>
                <a:stretch>
                  <a:fillRect t="-1887" b="-94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Rectangle 96"/>
              <p:cNvSpPr/>
              <p:nvPr/>
            </p:nvSpPr>
            <p:spPr>
              <a:xfrm>
                <a:off x="57972" y="1838617"/>
                <a:ext cx="4317237" cy="295081"/>
              </a:xfrm>
              <a:prstGeom prst="rect">
                <a:avLst/>
              </a:prstGeom>
            </p:spPr>
            <p:txBody>
              <a:bodyPr wrap="square">
                <a:spAutoFit/>
              </a:bodyPr>
              <a:lstStyle/>
              <a:p>
                <a:pPr marL="171450" indent="-171450" algn="just">
                  <a:buFont typeface="Wingdings" panose="05000000000000000000" pitchFamily="2" charset="2"/>
                  <a:buChar char="q"/>
                </a:pPr>
                <a:r>
                  <a:rPr lang="en-US" sz="1200" dirty="0"/>
                  <a:t>Each module determines its own duty-cycle quantity (</a:t>
                </a:r>
                <a14:m>
                  <m:oMath xmlns:m="http://schemas.openxmlformats.org/officeDocument/2006/math">
                    <m:sSub>
                      <m:sSubPr>
                        <m:ctrlPr>
                          <a:rPr lang="en-US" sz="1200" i="1" smtClean="0">
                            <a:solidFill>
                              <a:schemeClr val="tx1"/>
                            </a:solidFill>
                            <a:latin typeface="Cambria Math" panose="02040503050406030204" pitchFamily="18" charset="0"/>
                            <a:ea typeface="Cambria Math" panose="02040503050406030204" pitchFamily="18" charset="0"/>
                          </a:rPr>
                        </m:ctrlPr>
                      </m:sSubPr>
                      <m:e>
                        <m:r>
                          <a:rPr lang="en-US" sz="1200" b="0" i="1" smtClean="0">
                            <a:solidFill>
                              <a:schemeClr val="tx1"/>
                            </a:solidFill>
                            <a:latin typeface="Cambria Math" panose="02040503050406030204" pitchFamily="18" charset="0"/>
                            <a:ea typeface="Cambria Math" panose="02040503050406030204" pitchFamily="18" charset="0"/>
                          </a:rPr>
                          <m:t>𝑣</m:t>
                        </m:r>
                      </m:e>
                      <m:sub>
                        <m:sSub>
                          <m:sSubPr>
                            <m:ctrlPr>
                              <a:rPr lang="en-US" sz="1200" i="1" smtClean="0">
                                <a:solidFill>
                                  <a:schemeClr val="tx1"/>
                                </a:solidFill>
                                <a:latin typeface="Cambria Math" panose="02040503050406030204" pitchFamily="18" charset="0"/>
                                <a:ea typeface="Cambria Math" panose="02040503050406030204" pitchFamily="18" charset="0"/>
                              </a:rPr>
                            </m:ctrlPr>
                          </m:sSubPr>
                          <m:e>
                            <m:r>
                              <a:rPr lang="en-US" sz="1200" b="0" i="1" smtClean="0">
                                <a:solidFill>
                                  <a:schemeClr val="tx1"/>
                                </a:solidFill>
                                <a:latin typeface="Cambria Math" panose="02040503050406030204" pitchFamily="18" charset="0"/>
                                <a:ea typeface="Cambria Math" panose="02040503050406030204" pitchFamily="18" charset="0"/>
                              </a:rPr>
                              <m:t>𝐷</m:t>
                            </m:r>
                          </m:e>
                          <m:sub>
                            <m:r>
                              <a:rPr lang="en-US" sz="1200" b="0" i="1" smtClean="0">
                                <a:solidFill>
                                  <a:schemeClr val="tx1"/>
                                </a:solidFill>
                                <a:latin typeface="Cambria Math" panose="02040503050406030204" pitchFamily="18" charset="0"/>
                                <a:ea typeface="Cambria Math" panose="02040503050406030204" pitchFamily="18" charset="0"/>
                              </a:rPr>
                              <m:t>𝑖</m:t>
                            </m:r>
                          </m:sub>
                        </m:sSub>
                      </m:sub>
                    </m:sSub>
                  </m:oMath>
                </a14:m>
                <a:r>
                  <a:rPr lang="en-US" sz="1200" dirty="0"/>
                  <a:t>) </a:t>
                </a:r>
              </a:p>
            </p:txBody>
          </p:sp>
        </mc:Choice>
        <mc:Fallback xmlns="">
          <p:sp>
            <p:nvSpPr>
              <p:cNvPr id="97" name="Rectangle 96"/>
              <p:cNvSpPr>
                <a:spLocks noRot="1" noChangeAspect="1" noMove="1" noResize="1" noEditPoints="1" noAdjustHandles="1" noChangeArrowheads="1" noChangeShapeType="1" noTextEdit="1"/>
              </p:cNvSpPr>
              <p:nvPr/>
            </p:nvSpPr>
            <p:spPr>
              <a:xfrm>
                <a:off x="57972" y="1838617"/>
                <a:ext cx="4317237" cy="295081"/>
              </a:xfrm>
              <a:prstGeom prst="rect">
                <a:avLst/>
              </a:prstGeom>
              <a:blipFill>
                <a:blip r:embed="rId8"/>
                <a:stretch>
                  <a:fillRect t="-4167" b="-8333"/>
                </a:stretch>
              </a:blipFill>
            </p:spPr>
            <p:txBody>
              <a:bodyPr/>
              <a:lstStyle/>
              <a:p>
                <a:r>
                  <a:rPr lang="en-US">
                    <a:noFill/>
                  </a:rPr>
                  <a:t> </a:t>
                </a:r>
              </a:p>
            </p:txBody>
          </p:sp>
        </mc:Fallback>
      </mc:AlternateContent>
      <p:pic>
        <p:nvPicPr>
          <p:cNvPr id="9" name="Image 8"/>
          <p:cNvPicPr>
            <a:picLocks noChangeAspect="1"/>
          </p:cNvPicPr>
          <p:nvPr/>
        </p:nvPicPr>
        <p:blipFill>
          <a:blip r:embed="rId9"/>
          <a:stretch>
            <a:fillRect/>
          </a:stretch>
        </p:blipFill>
        <p:spPr>
          <a:xfrm>
            <a:off x="4582915" y="1153821"/>
            <a:ext cx="4508439" cy="1616838"/>
          </a:xfrm>
          <a:prstGeom prst="rect">
            <a:avLst/>
          </a:prstGeom>
        </p:spPr>
      </p:pic>
      <mc:AlternateContent xmlns:mc="http://schemas.openxmlformats.org/markup-compatibility/2006" xmlns:a14="http://schemas.microsoft.com/office/drawing/2010/main">
        <mc:Choice Requires="a14">
          <p:sp>
            <p:nvSpPr>
              <p:cNvPr id="98" name="Rectangle 97"/>
              <p:cNvSpPr/>
              <p:nvPr/>
            </p:nvSpPr>
            <p:spPr>
              <a:xfrm>
                <a:off x="57971" y="2073157"/>
                <a:ext cx="4317237" cy="476477"/>
              </a:xfrm>
              <a:prstGeom prst="rect">
                <a:avLst/>
              </a:prstGeom>
            </p:spPr>
            <p:txBody>
              <a:bodyPr wrap="square">
                <a:spAutoFit/>
              </a:bodyPr>
              <a:lstStyle/>
              <a:p>
                <a:pPr marL="171450" indent="-171450" algn="just">
                  <a:buFont typeface="Wingdings" panose="05000000000000000000" pitchFamily="2" charset="2"/>
                  <a:buChar char="q"/>
                </a:pPr>
                <a:r>
                  <a:rPr lang="en-US" sz="1200" dirty="0"/>
                  <a:t>In steady-state the relationship between the output voltage </a:t>
                </a:r>
                <a14:m>
                  <m:oMath xmlns:m="http://schemas.openxmlformats.org/officeDocument/2006/math">
                    <m:sSub>
                      <m:sSubPr>
                        <m:ctrlPr>
                          <a:rPr lang="en-US" sz="1200" i="1">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𝑉</m:t>
                        </m:r>
                      </m:e>
                      <m:sub>
                        <m:r>
                          <a:rPr lang="en-US" sz="1200" b="0" i="1" smtClean="0">
                            <a:latin typeface="Cambria Math" panose="02040503050406030204" pitchFamily="18" charset="0"/>
                            <a:ea typeface="Cambria Math" panose="02040503050406030204" pitchFamily="18" charset="0"/>
                          </a:rPr>
                          <m:t>𝑜𝑢𝑡</m:t>
                        </m:r>
                      </m:sub>
                    </m:sSub>
                  </m:oMath>
                </a14:m>
                <a:r>
                  <a:rPr lang="en-US" sz="1200" dirty="0"/>
                  <a:t> and the reference voltage </a:t>
                </a:r>
                <a14:m>
                  <m:oMath xmlns:m="http://schemas.openxmlformats.org/officeDocument/2006/math">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𝑉</m:t>
                        </m:r>
                      </m:e>
                      <m:sub>
                        <m:r>
                          <a:rPr lang="en-US" sz="1200" b="0" i="1" smtClean="0">
                            <a:latin typeface="Cambria Math" panose="02040503050406030204" pitchFamily="18" charset="0"/>
                            <a:ea typeface="Cambria Math" panose="02040503050406030204" pitchFamily="18" charset="0"/>
                          </a:rPr>
                          <m:t>𝑟𝑒𝑓𝑖</m:t>
                        </m:r>
                      </m:sub>
                    </m:sSub>
                  </m:oMath>
                </a14:m>
                <a:r>
                  <a:rPr lang="en-US" sz="1200" dirty="0"/>
                  <a:t> is maintained as</a:t>
                </a:r>
              </a:p>
            </p:txBody>
          </p:sp>
        </mc:Choice>
        <mc:Fallback xmlns="">
          <p:sp>
            <p:nvSpPr>
              <p:cNvPr id="98" name="Rectangle 97"/>
              <p:cNvSpPr>
                <a:spLocks noRot="1" noChangeAspect="1" noMove="1" noResize="1" noEditPoints="1" noAdjustHandles="1" noChangeArrowheads="1" noChangeShapeType="1" noTextEdit="1"/>
              </p:cNvSpPr>
              <p:nvPr/>
            </p:nvSpPr>
            <p:spPr>
              <a:xfrm>
                <a:off x="57971" y="2073157"/>
                <a:ext cx="4317237" cy="476477"/>
              </a:xfrm>
              <a:prstGeom prst="rect">
                <a:avLst/>
              </a:prstGeom>
              <a:blipFill>
                <a:blip r:embed="rId10"/>
                <a:stretch>
                  <a:fillRect t="-1282" b="-5128"/>
                </a:stretch>
              </a:blipFill>
            </p:spPr>
            <p:txBody>
              <a:bodyPr/>
              <a:lstStyle/>
              <a:p>
                <a:r>
                  <a:rPr lang="en-US">
                    <a:noFill/>
                  </a:rPr>
                  <a:t> </a:t>
                </a:r>
              </a:p>
            </p:txBody>
          </p:sp>
        </mc:Fallback>
      </mc:AlternateContent>
      <p:pic>
        <p:nvPicPr>
          <p:cNvPr id="17" name="Image 16"/>
          <p:cNvPicPr>
            <a:picLocks noChangeAspect="1"/>
          </p:cNvPicPr>
          <p:nvPr/>
        </p:nvPicPr>
        <p:blipFill>
          <a:blip r:embed="rId11"/>
          <a:stretch>
            <a:fillRect/>
          </a:stretch>
        </p:blipFill>
        <p:spPr>
          <a:xfrm>
            <a:off x="983194" y="2551764"/>
            <a:ext cx="1952229" cy="280356"/>
          </a:xfrm>
          <a:prstGeom prst="rect">
            <a:avLst/>
          </a:prstGeom>
        </p:spPr>
      </p:pic>
      <p:sp>
        <p:nvSpPr>
          <p:cNvPr id="19" name="Accolade ouvrante 18"/>
          <p:cNvSpPr/>
          <p:nvPr/>
        </p:nvSpPr>
        <p:spPr>
          <a:xfrm rot="16200000">
            <a:off x="2283077" y="2724843"/>
            <a:ext cx="106769" cy="226102"/>
          </a:xfrm>
          <a:prstGeom prst="leftBrace">
            <a:avLst>
              <a:gd name="adj1" fmla="val 24092"/>
              <a:gd name="adj2" fmla="val 48183"/>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Rectangle 98"/>
          <p:cNvSpPr/>
          <p:nvPr/>
        </p:nvSpPr>
        <p:spPr>
          <a:xfrm>
            <a:off x="1872856" y="2868318"/>
            <a:ext cx="1021308" cy="200055"/>
          </a:xfrm>
          <a:prstGeom prst="rect">
            <a:avLst/>
          </a:prstGeom>
        </p:spPr>
        <p:txBody>
          <a:bodyPr wrap="square" lIns="0" rIns="0">
            <a:spAutoFit/>
          </a:bodyPr>
          <a:lstStyle/>
          <a:p>
            <a:pPr algn="just" defTabSz="912813" eaLnBrk="0" hangingPunct="0">
              <a:spcBef>
                <a:spcPct val="30000"/>
              </a:spcBef>
              <a:defRPr/>
            </a:pPr>
            <a:r>
              <a:rPr lang="en-US" sz="700" dirty="0"/>
              <a:t>Current sensor coefficient </a:t>
            </a:r>
          </a:p>
        </p:txBody>
      </p:sp>
      <p:sp>
        <p:nvSpPr>
          <p:cNvPr id="100" name="Accolade ouvrante 99"/>
          <p:cNvSpPr/>
          <p:nvPr/>
        </p:nvSpPr>
        <p:spPr>
          <a:xfrm rot="16200000">
            <a:off x="2362178" y="2921905"/>
            <a:ext cx="129193" cy="419431"/>
          </a:xfrm>
          <a:prstGeom prst="leftBrace">
            <a:avLst>
              <a:gd name="adj1" fmla="val 24092"/>
              <a:gd name="adj2" fmla="val 48183"/>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Rectangle 100"/>
          <p:cNvSpPr/>
          <p:nvPr/>
        </p:nvSpPr>
        <p:spPr>
          <a:xfrm>
            <a:off x="2023622" y="3239780"/>
            <a:ext cx="2219310" cy="107722"/>
          </a:xfrm>
          <a:prstGeom prst="rect">
            <a:avLst/>
          </a:prstGeom>
        </p:spPr>
        <p:txBody>
          <a:bodyPr wrap="square" lIns="0" tIns="0" rIns="0" bIns="0">
            <a:spAutoFit/>
          </a:bodyPr>
          <a:lstStyle/>
          <a:p>
            <a:pPr algn="ctr" defTabSz="912813" eaLnBrk="0" hangingPunct="0">
              <a:spcBef>
                <a:spcPct val="30000"/>
              </a:spcBef>
              <a:defRPr/>
            </a:pPr>
            <a:r>
              <a:rPr lang="en-US" sz="700" dirty="0"/>
              <a:t>Virtual impedance (known as droop or drop or load-line</a:t>
            </a:r>
          </a:p>
        </p:txBody>
      </p:sp>
      <mc:AlternateContent xmlns:mc="http://schemas.openxmlformats.org/markup-compatibility/2006" xmlns:a14="http://schemas.microsoft.com/office/drawing/2010/main">
        <mc:Choice Requires="a14">
          <p:sp>
            <p:nvSpPr>
              <p:cNvPr id="26" name="Rectangle 25"/>
              <p:cNvSpPr/>
              <p:nvPr/>
            </p:nvSpPr>
            <p:spPr>
              <a:xfrm>
                <a:off x="5722725" y="2062938"/>
                <a:ext cx="333425" cy="182807"/>
              </a:xfrm>
              <a:prstGeom prst="rect">
                <a:avLst/>
              </a:prstGeom>
              <a:solidFill>
                <a:schemeClr val="bg1"/>
              </a:solidFill>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
                        <m:sSubPr>
                          <m:ctrlPr>
                            <a:rPr lang="en-US" sz="1100" i="1" smtClean="0">
                              <a:solidFill>
                                <a:srgbClr val="000000"/>
                              </a:solidFill>
                              <a:latin typeface="Cambria Math" panose="02040503050406030204" pitchFamily="18" charset="0"/>
                              <a:ea typeface="Cambria Math" panose="02040503050406030204" pitchFamily="18" charset="0"/>
                            </a:rPr>
                          </m:ctrlPr>
                        </m:sSubPr>
                        <m:e>
                          <m:r>
                            <a:rPr lang="en-US" sz="1100" b="0" i="1" smtClean="0">
                              <a:solidFill>
                                <a:srgbClr val="000000"/>
                              </a:solidFill>
                              <a:latin typeface="Cambria Math" panose="02040503050406030204" pitchFamily="18" charset="0"/>
                              <a:ea typeface="Cambria Math" panose="02040503050406030204" pitchFamily="18" charset="0"/>
                            </a:rPr>
                            <m:t>𝑣</m:t>
                          </m:r>
                        </m:e>
                        <m:sub>
                          <m:r>
                            <a:rPr lang="en-US" sz="1100" i="1">
                              <a:solidFill>
                                <a:srgbClr val="000000"/>
                              </a:solidFill>
                              <a:latin typeface="Cambria Math" panose="02040503050406030204" pitchFamily="18" charset="0"/>
                              <a:ea typeface="Cambria Math" panose="02040503050406030204" pitchFamily="18" charset="0"/>
                            </a:rPr>
                            <m:t>𝑟𝑒𝑓𝑖</m:t>
                          </m:r>
                        </m:sub>
                      </m:sSub>
                    </m:oMath>
                  </m:oMathPara>
                </a14:m>
                <a:endParaRPr lang="en-US" sz="1100" dirty="0">
                  <a:solidFill>
                    <a:srgbClr val="000000"/>
                  </a:solidFill>
                </a:endParaRPr>
              </a:p>
            </p:txBody>
          </p:sp>
        </mc:Choice>
        <mc:Fallback xmlns="">
          <p:sp>
            <p:nvSpPr>
              <p:cNvPr id="26" name="Rectangle 25"/>
              <p:cNvSpPr>
                <a:spLocks noRot="1" noChangeAspect="1" noMove="1" noResize="1" noEditPoints="1" noAdjustHandles="1" noChangeArrowheads="1" noChangeShapeType="1" noTextEdit="1"/>
              </p:cNvSpPr>
              <p:nvPr/>
            </p:nvSpPr>
            <p:spPr>
              <a:xfrm>
                <a:off x="5722725" y="2062938"/>
                <a:ext cx="333425" cy="182807"/>
              </a:xfrm>
              <a:prstGeom prst="rect">
                <a:avLst/>
              </a:prstGeom>
              <a:blipFill>
                <a:blip r:embed="rId12"/>
                <a:stretch>
                  <a:fillRect l="-5556" r="-7407" b="-33333"/>
                </a:stretch>
              </a:blipFill>
            </p:spPr>
            <p:txBody>
              <a:bodyPr/>
              <a:lstStyle/>
              <a:p>
                <a:r>
                  <a:rPr lang="en-US">
                    <a:noFill/>
                  </a:rPr>
                  <a:t> </a:t>
                </a:r>
              </a:p>
            </p:txBody>
          </p:sp>
        </mc:Fallback>
      </mc:AlternateContent>
      <p:sp>
        <p:nvSpPr>
          <p:cNvPr id="104" name="Accolade ouvrante 103"/>
          <p:cNvSpPr/>
          <p:nvPr/>
        </p:nvSpPr>
        <p:spPr>
          <a:xfrm rot="16200000">
            <a:off x="2466310" y="3177888"/>
            <a:ext cx="152447" cy="638247"/>
          </a:xfrm>
          <a:prstGeom prst="leftBrace">
            <a:avLst>
              <a:gd name="adj1" fmla="val 24092"/>
              <a:gd name="adj2" fmla="val 48183"/>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6" name="Rectangle 105"/>
              <p:cNvSpPr/>
              <p:nvPr/>
            </p:nvSpPr>
            <p:spPr>
              <a:xfrm>
                <a:off x="2504917" y="3548925"/>
                <a:ext cx="474414" cy="132729"/>
              </a:xfrm>
              <a:prstGeom prst="rect">
                <a:avLst/>
              </a:prstGeom>
            </p:spPr>
            <p:txBody>
              <a:bodyPr wrap="square" lIns="0" tIns="0" rIns="0" bIns="0">
                <a:spAutoFit/>
              </a:bodyPr>
              <a:lstStyle/>
              <a:p>
                <a:pPr algn="ctr" defTabSz="912813" eaLnBrk="0" hangingPunct="0">
                  <a:spcBef>
                    <a:spcPct val="30000"/>
                  </a:spcBef>
                  <a:defRPr/>
                </a:pPr>
                <a14:m>
                  <m:oMathPara xmlns:m="http://schemas.openxmlformats.org/officeDocument/2006/math">
                    <m:oMathParaPr>
                      <m:jc m:val="centerGroup"/>
                    </m:oMathParaPr>
                    <m:oMath xmlns:m="http://schemas.openxmlformats.org/officeDocument/2006/math">
                      <m:sSub>
                        <m:sSubPr>
                          <m:ctrlPr>
                            <a:rPr lang="en-US" sz="800" i="1" smtClean="0">
                              <a:latin typeface="Cambria Math" panose="02040503050406030204" pitchFamily="18" charset="0"/>
                              <a:ea typeface="Cambria Math" panose="02040503050406030204" pitchFamily="18" charset="0"/>
                            </a:rPr>
                          </m:ctrlPr>
                        </m:sSubPr>
                        <m:e>
                          <m:r>
                            <a:rPr lang="en-US" sz="800" i="1">
                              <a:latin typeface="Cambria Math" panose="02040503050406030204" pitchFamily="18" charset="0"/>
                              <a:ea typeface="Cambria Math" panose="02040503050406030204" pitchFamily="18" charset="0"/>
                            </a:rPr>
                            <m:t>𝑉</m:t>
                          </m:r>
                        </m:e>
                        <m:sub>
                          <m:r>
                            <a:rPr lang="en-US" sz="800" b="0" i="1" smtClean="0">
                              <a:latin typeface="Cambria Math" panose="02040503050406030204" pitchFamily="18" charset="0"/>
                              <a:ea typeface="Cambria Math" panose="02040503050406030204" pitchFamily="18" charset="0"/>
                            </a:rPr>
                            <m:t>𝑑𝑟𝑜𝑜𝑝</m:t>
                          </m:r>
                        </m:sub>
                      </m:sSub>
                    </m:oMath>
                  </m:oMathPara>
                </a14:m>
                <a:endParaRPr lang="en-US" sz="700" dirty="0"/>
              </a:p>
            </p:txBody>
          </p:sp>
        </mc:Choice>
        <mc:Fallback xmlns="">
          <p:sp>
            <p:nvSpPr>
              <p:cNvPr id="106" name="Rectangle 105"/>
              <p:cNvSpPr>
                <a:spLocks noRot="1" noChangeAspect="1" noMove="1" noResize="1" noEditPoints="1" noAdjustHandles="1" noChangeArrowheads="1" noChangeShapeType="1" noTextEdit="1"/>
              </p:cNvSpPr>
              <p:nvPr/>
            </p:nvSpPr>
            <p:spPr>
              <a:xfrm>
                <a:off x="2504917" y="3548925"/>
                <a:ext cx="474414" cy="132729"/>
              </a:xfrm>
              <a:prstGeom prst="rect">
                <a:avLst/>
              </a:prstGeom>
              <a:blipFill>
                <a:blip r:embed="rId13"/>
                <a:stretch>
                  <a:fillRect b="-2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7" name="Rectangle 106"/>
              <p:cNvSpPr/>
              <p:nvPr/>
            </p:nvSpPr>
            <p:spPr>
              <a:xfrm>
                <a:off x="2507588" y="3363303"/>
                <a:ext cx="474414" cy="123111"/>
              </a:xfrm>
              <a:prstGeom prst="rect">
                <a:avLst/>
              </a:prstGeom>
            </p:spPr>
            <p:txBody>
              <a:bodyPr wrap="square" lIns="0" tIns="0" rIns="0" bIns="0">
                <a:spAutoFit/>
              </a:bodyPr>
              <a:lstStyle/>
              <a:p>
                <a:pPr algn="ctr" defTabSz="912813" eaLnBrk="0" hangingPunct="0">
                  <a:spcBef>
                    <a:spcPct val="30000"/>
                  </a:spcBef>
                  <a:defRPr/>
                </a:pPr>
                <a14:m>
                  <m:oMathPara xmlns:m="http://schemas.openxmlformats.org/officeDocument/2006/math">
                    <m:oMathParaPr>
                      <m:jc m:val="centerGroup"/>
                    </m:oMathParaPr>
                    <m:oMath xmlns:m="http://schemas.openxmlformats.org/officeDocument/2006/math">
                      <m:sSub>
                        <m:sSubPr>
                          <m:ctrlPr>
                            <a:rPr lang="en-US" sz="800" i="1" smtClean="0">
                              <a:latin typeface="Cambria Math" panose="02040503050406030204" pitchFamily="18" charset="0"/>
                              <a:ea typeface="Cambria Math" panose="02040503050406030204" pitchFamily="18" charset="0"/>
                            </a:rPr>
                          </m:ctrlPr>
                        </m:sSubPr>
                        <m:e>
                          <m:r>
                            <a:rPr lang="en-US" sz="800" i="1" smtClean="0">
                              <a:latin typeface="Cambria Math" panose="02040503050406030204" pitchFamily="18" charset="0"/>
                              <a:ea typeface="Cambria Math" panose="02040503050406030204" pitchFamily="18" charset="0"/>
                            </a:rPr>
                            <m:t>×</m:t>
                          </m:r>
                          <m:r>
                            <a:rPr lang="en-US" sz="800" b="0" i="1" smtClean="0">
                              <a:latin typeface="Cambria Math" panose="02040503050406030204" pitchFamily="18" charset="0"/>
                              <a:ea typeface="Cambria Math" panose="02040503050406030204" pitchFamily="18" charset="0"/>
                            </a:rPr>
                            <m:t>𝐼</m:t>
                          </m:r>
                        </m:e>
                        <m:sub>
                          <m:r>
                            <a:rPr lang="en-US" sz="800" b="0" i="1" smtClean="0">
                              <a:latin typeface="Cambria Math" panose="02040503050406030204" pitchFamily="18" charset="0"/>
                              <a:ea typeface="Cambria Math" panose="02040503050406030204" pitchFamily="18" charset="0"/>
                            </a:rPr>
                            <m:t>𝑙𝑖</m:t>
                          </m:r>
                        </m:sub>
                      </m:sSub>
                    </m:oMath>
                  </m:oMathPara>
                </a14:m>
                <a:endParaRPr lang="en-US" sz="700" dirty="0"/>
              </a:p>
            </p:txBody>
          </p:sp>
        </mc:Choice>
        <mc:Fallback xmlns="">
          <p:sp>
            <p:nvSpPr>
              <p:cNvPr id="107" name="Rectangle 106"/>
              <p:cNvSpPr>
                <a:spLocks noRot="1" noChangeAspect="1" noMove="1" noResize="1" noEditPoints="1" noAdjustHandles="1" noChangeArrowheads="1" noChangeShapeType="1" noTextEdit="1"/>
              </p:cNvSpPr>
              <p:nvPr/>
            </p:nvSpPr>
            <p:spPr>
              <a:xfrm>
                <a:off x="2507588" y="3363303"/>
                <a:ext cx="474414" cy="123111"/>
              </a:xfrm>
              <a:prstGeom prst="rect">
                <a:avLst/>
              </a:prstGeom>
              <a:blipFill>
                <a:blip r:embed="rId14"/>
                <a:stretch>
                  <a:fillRect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8" name="Rectangle 107"/>
              <p:cNvSpPr/>
              <p:nvPr/>
            </p:nvSpPr>
            <p:spPr>
              <a:xfrm>
                <a:off x="2305326" y="3006817"/>
                <a:ext cx="474414" cy="123111"/>
              </a:xfrm>
              <a:prstGeom prst="rect">
                <a:avLst/>
              </a:prstGeom>
            </p:spPr>
            <p:txBody>
              <a:bodyPr wrap="square" lIns="0" tIns="0" rIns="0" bIns="0">
                <a:spAutoFit/>
              </a:bodyPr>
              <a:lstStyle/>
              <a:p>
                <a:pPr algn="ctr" defTabSz="912813" eaLnBrk="0" hangingPunct="0">
                  <a:spcBef>
                    <a:spcPct val="30000"/>
                  </a:spcBef>
                  <a:defRPr/>
                </a:pPr>
                <a14:m>
                  <m:oMathPara xmlns:m="http://schemas.openxmlformats.org/officeDocument/2006/math">
                    <m:oMathParaPr>
                      <m:jc m:val="centerGroup"/>
                    </m:oMathParaPr>
                    <m:oMath xmlns:m="http://schemas.openxmlformats.org/officeDocument/2006/math">
                      <m:r>
                        <a:rPr lang="en-US" sz="800" i="1" smtClean="0">
                          <a:latin typeface="Cambria Math" panose="02040503050406030204" pitchFamily="18" charset="0"/>
                          <a:ea typeface="Cambria Math" panose="02040503050406030204" pitchFamily="18" charset="0"/>
                        </a:rPr>
                        <m:t>×</m:t>
                      </m:r>
                      <m:r>
                        <a:rPr lang="en-US" sz="800" i="1" smtClean="0">
                          <a:latin typeface="Cambria Math" panose="02040503050406030204" pitchFamily="18" charset="0"/>
                          <a:ea typeface="Cambria Math" panose="02040503050406030204" pitchFamily="18" charset="0"/>
                        </a:rPr>
                        <m:t>𝑅</m:t>
                      </m:r>
                    </m:oMath>
                  </m:oMathPara>
                </a14:m>
                <a:endParaRPr lang="en-US" sz="700" dirty="0"/>
              </a:p>
            </p:txBody>
          </p:sp>
        </mc:Choice>
        <mc:Fallback xmlns="">
          <p:sp>
            <p:nvSpPr>
              <p:cNvPr id="108" name="Rectangle 107"/>
              <p:cNvSpPr>
                <a:spLocks noRot="1" noChangeAspect="1" noMove="1" noResize="1" noEditPoints="1" noAdjustHandles="1" noChangeArrowheads="1" noChangeShapeType="1" noTextEdit="1"/>
              </p:cNvSpPr>
              <p:nvPr/>
            </p:nvSpPr>
            <p:spPr>
              <a:xfrm>
                <a:off x="2305326" y="3006817"/>
                <a:ext cx="474414" cy="123111"/>
              </a:xfrm>
              <a:prstGeom prst="rect">
                <a:avLst/>
              </a:prstGeom>
              <a:blipFill>
                <a:blip r:embed="rId15"/>
                <a:stretch>
                  <a:fillRect b="-10000"/>
                </a:stretch>
              </a:blipFill>
            </p:spPr>
            <p:txBody>
              <a:bodyPr/>
              <a:lstStyle/>
              <a:p>
                <a:r>
                  <a:rPr lang="en-US">
                    <a:noFill/>
                  </a:rPr>
                  <a:t> </a:t>
                </a:r>
              </a:p>
            </p:txBody>
          </p:sp>
        </mc:Fallback>
      </mc:AlternateContent>
      <p:sp>
        <p:nvSpPr>
          <p:cNvPr id="109" name="Rectangle 108"/>
          <p:cNvSpPr/>
          <p:nvPr/>
        </p:nvSpPr>
        <p:spPr>
          <a:xfrm>
            <a:off x="4417266" y="948636"/>
            <a:ext cx="4674087" cy="211203"/>
          </a:xfrm>
          <a:prstGeom prst="rect">
            <a:avLst/>
          </a:prstGeom>
          <a:solidFill>
            <a:schemeClr val="tx1">
              <a:lumMod val="20000"/>
              <a:lumOff val="80000"/>
            </a:schemeClr>
          </a:solidFill>
        </p:spPr>
        <p:txBody>
          <a:bodyPr wrap="square" lIns="0" tIns="36000" rIns="0" bIns="36000">
            <a:spAutoFit/>
          </a:bodyPr>
          <a:lstStyle/>
          <a:p>
            <a:pPr algn="ctr"/>
            <a:r>
              <a:rPr lang="en-US" sz="900" dirty="0">
                <a:solidFill>
                  <a:srgbClr val="000000"/>
                </a:solidFill>
              </a:rPr>
              <a:t>Main insights of  AVP Block</a:t>
            </a:r>
          </a:p>
        </p:txBody>
      </p:sp>
      <p:pic>
        <p:nvPicPr>
          <p:cNvPr id="28" name="Image 27"/>
          <p:cNvPicPr>
            <a:picLocks noChangeAspect="1"/>
          </p:cNvPicPr>
          <p:nvPr/>
        </p:nvPicPr>
        <p:blipFill>
          <a:blip r:embed="rId16"/>
          <a:stretch>
            <a:fillRect/>
          </a:stretch>
        </p:blipFill>
        <p:spPr>
          <a:xfrm>
            <a:off x="6901240" y="3021614"/>
            <a:ext cx="1862044" cy="1351795"/>
          </a:xfrm>
          <a:prstGeom prst="rect">
            <a:avLst/>
          </a:prstGeom>
        </p:spPr>
      </p:pic>
      <p:sp>
        <p:nvSpPr>
          <p:cNvPr id="110" name="Rectangle 109"/>
          <p:cNvSpPr/>
          <p:nvPr/>
        </p:nvSpPr>
        <p:spPr>
          <a:xfrm>
            <a:off x="4433721" y="2749173"/>
            <a:ext cx="4657634" cy="211203"/>
          </a:xfrm>
          <a:prstGeom prst="rect">
            <a:avLst/>
          </a:prstGeom>
          <a:solidFill>
            <a:schemeClr val="tx1">
              <a:lumMod val="20000"/>
              <a:lumOff val="80000"/>
            </a:schemeClr>
          </a:solidFill>
        </p:spPr>
        <p:txBody>
          <a:bodyPr wrap="square" lIns="0" tIns="36000" rIns="0" bIns="36000">
            <a:spAutoFit/>
          </a:bodyPr>
          <a:lstStyle/>
          <a:p>
            <a:pPr algn="ctr"/>
            <a:r>
              <a:rPr lang="en-US" sz="900" dirty="0">
                <a:solidFill>
                  <a:srgbClr val="000000"/>
                </a:solidFill>
              </a:rPr>
              <a:t>Output characteristic (load-line or droop or drop)</a:t>
            </a:r>
          </a:p>
        </p:txBody>
      </p:sp>
      <p:cxnSp>
        <p:nvCxnSpPr>
          <p:cNvPr id="111" name="Connecteur droit 110"/>
          <p:cNvCxnSpPr/>
          <p:nvPr/>
        </p:nvCxnSpPr>
        <p:spPr>
          <a:xfrm>
            <a:off x="4392461" y="918621"/>
            <a:ext cx="0" cy="37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2" name="Espace réservé du texte 4"/>
          <p:cNvSpPr>
            <a:spLocks noGrp="1"/>
          </p:cNvSpPr>
          <p:nvPr>
            <p:ph type="body" sz="quarter" idx="10"/>
          </p:nvPr>
        </p:nvSpPr>
        <p:spPr>
          <a:xfrm>
            <a:off x="4458525" y="3125871"/>
            <a:ext cx="2335194" cy="1247537"/>
          </a:xfrm>
          <a:noFill/>
        </p:spPr>
        <p:txBody>
          <a:bodyPr>
            <a:normAutofit lnSpcReduction="10000"/>
          </a:bodyPr>
          <a:lstStyle/>
          <a:p>
            <a:pPr>
              <a:buFont typeface="Wingdings" panose="05000000000000000000" pitchFamily="2" charset="2"/>
              <a:buChar char="q"/>
            </a:pPr>
            <a:r>
              <a:rPr lang="en-US" sz="900" b="1" dirty="0">
                <a:solidFill>
                  <a:schemeClr val="tx1"/>
                </a:solidFill>
              </a:rPr>
              <a:t>If a scenario with asymmetries (mismatches) in the system takes place, the load-line may be observed as in the figure. </a:t>
            </a:r>
          </a:p>
          <a:p>
            <a:pPr>
              <a:buFont typeface="Wingdings" panose="05000000000000000000" pitchFamily="2" charset="2"/>
              <a:buChar char="q"/>
            </a:pPr>
            <a:r>
              <a:rPr lang="en-US" sz="900" b="1" dirty="0">
                <a:solidFill>
                  <a:schemeClr val="tx1"/>
                </a:solidFill>
              </a:rPr>
              <a:t>Possible mismatches: current sensor sensitivity, Controllers gains (</a:t>
            </a:r>
            <a:r>
              <a:rPr lang="en-US" sz="900" b="1" dirty="0" err="1">
                <a:solidFill>
                  <a:schemeClr val="tx1"/>
                </a:solidFill>
              </a:rPr>
              <a:t>Kp</a:t>
            </a:r>
            <a:r>
              <a:rPr lang="en-US" sz="900" b="1" dirty="0">
                <a:solidFill>
                  <a:schemeClr val="tx1"/>
                </a:solidFill>
              </a:rPr>
              <a:t>), DCRs, etc. </a:t>
            </a:r>
          </a:p>
          <a:p>
            <a:pPr>
              <a:buFont typeface="Wingdings" panose="05000000000000000000" pitchFamily="2" charset="2"/>
              <a:buChar char="q"/>
            </a:pPr>
            <a:endParaRPr lang="en-US" sz="900" dirty="0">
              <a:solidFill>
                <a:srgbClr val="000000"/>
              </a:solidFill>
            </a:endParaRPr>
          </a:p>
          <a:p>
            <a:pPr>
              <a:buFont typeface="Wingdings" panose="05000000000000000000" pitchFamily="2" charset="2"/>
              <a:buChar char="q"/>
            </a:pPr>
            <a:endParaRPr lang="en-US" sz="1000" dirty="0">
              <a:solidFill>
                <a:srgbClr val="000000"/>
              </a:solidFill>
            </a:endParaRPr>
          </a:p>
        </p:txBody>
      </p:sp>
      <p:pic>
        <p:nvPicPr>
          <p:cNvPr id="29" name="Image 28"/>
          <p:cNvPicPr>
            <a:picLocks noChangeAspect="1"/>
          </p:cNvPicPr>
          <p:nvPr/>
        </p:nvPicPr>
        <p:blipFill>
          <a:blip r:embed="rId17"/>
          <a:stretch>
            <a:fillRect/>
          </a:stretch>
        </p:blipFill>
        <p:spPr>
          <a:xfrm>
            <a:off x="1154143" y="4127174"/>
            <a:ext cx="1388390" cy="470334"/>
          </a:xfrm>
          <a:prstGeom prst="rect">
            <a:avLst/>
          </a:prstGeom>
        </p:spPr>
      </p:pic>
      <p:sp>
        <p:nvSpPr>
          <p:cNvPr id="114" name="Rectangle 113"/>
          <p:cNvSpPr/>
          <p:nvPr/>
        </p:nvSpPr>
        <p:spPr>
          <a:xfrm>
            <a:off x="4763" y="3698831"/>
            <a:ext cx="4317237" cy="461665"/>
          </a:xfrm>
          <a:prstGeom prst="rect">
            <a:avLst/>
          </a:prstGeom>
        </p:spPr>
        <p:txBody>
          <a:bodyPr wrap="square">
            <a:spAutoFit/>
          </a:bodyPr>
          <a:lstStyle/>
          <a:p>
            <a:pPr marL="171450" indent="-171450" algn="just">
              <a:buFont typeface="Wingdings" panose="05000000000000000000" pitchFamily="2" charset="2"/>
              <a:buChar char="q"/>
            </a:pPr>
            <a:r>
              <a:rPr lang="en-US" sz="1200" dirty="0"/>
              <a:t>AVP controller can P, PI for normal BW performances or Type-2 (integrator + 1 or 2 zeros)</a:t>
            </a:r>
          </a:p>
        </p:txBody>
      </p:sp>
      <mc:AlternateContent xmlns:mc="http://schemas.openxmlformats.org/markup-compatibility/2006" xmlns:a14="http://schemas.microsoft.com/office/drawing/2010/main">
        <mc:Choice Requires="a14">
          <p:sp>
            <p:nvSpPr>
              <p:cNvPr id="34" name="Rectangle 33"/>
              <p:cNvSpPr/>
              <p:nvPr/>
            </p:nvSpPr>
            <p:spPr>
              <a:xfrm>
                <a:off x="2507588" y="4089658"/>
                <a:ext cx="916085" cy="215444"/>
              </a:xfrm>
              <a:prstGeom prst="rect">
                <a:avLst/>
              </a:prstGeom>
            </p:spPr>
            <p:txBody>
              <a:bodyPr wrap="none">
                <a:spAutoFit/>
              </a:bodyPr>
              <a:lstStyle/>
              <a:p>
                <a14:m>
                  <m:oMath xmlns:m="http://schemas.openxmlformats.org/officeDocument/2006/math">
                    <m:sSub>
                      <m:sSubPr>
                        <m:ctrlPr>
                          <a:rPr lang="en-US" sz="800" i="1" smtClean="0">
                            <a:solidFill>
                              <a:srgbClr val="000000"/>
                            </a:solidFill>
                            <a:latin typeface="Cambria Math" panose="02040503050406030204" pitchFamily="18" charset="0"/>
                            <a:ea typeface="Cambria Math" panose="02040503050406030204" pitchFamily="18" charset="0"/>
                          </a:rPr>
                        </m:ctrlPr>
                      </m:sSubPr>
                      <m:e>
                        <m:r>
                          <a:rPr lang="en-US" sz="800" b="0" i="1" smtClean="0">
                            <a:solidFill>
                              <a:srgbClr val="000000"/>
                            </a:solidFill>
                            <a:latin typeface="Cambria Math" panose="02040503050406030204" pitchFamily="18" charset="0"/>
                            <a:ea typeface="Cambria Math" panose="02040503050406030204" pitchFamily="18" charset="0"/>
                          </a:rPr>
                          <m:t>𝑍</m:t>
                        </m:r>
                      </m:e>
                      <m:sub>
                        <m:r>
                          <a:rPr lang="en-US" sz="800" b="0" i="1" smtClean="0">
                            <a:solidFill>
                              <a:srgbClr val="000000"/>
                            </a:solidFill>
                            <a:latin typeface="Cambria Math" panose="02040503050406030204" pitchFamily="18" charset="0"/>
                            <a:ea typeface="Cambria Math" panose="02040503050406030204" pitchFamily="18" charset="0"/>
                          </a:rPr>
                          <m:t>𝑉</m:t>
                        </m:r>
                        <m:r>
                          <a:rPr lang="en-US" sz="800" b="0" i="1" smtClean="0">
                            <a:solidFill>
                              <a:srgbClr val="000000"/>
                            </a:solidFill>
                            <a:latin typeface="Cambria Math" panose="02040503050406030204" pitchFamily="18" charset="0"/>
                            <a:ea typeface="Cambria Math" panose="02040503050406030204" pitchFamily="18" charset="0"/>
                          </a:rPr>
                          <m:t>1</m:t>
                        </m:r>
                      </m:sub>
                    </m:sSub>
                    <m:d>
                      <m:dPr>
                        <m:ctrlPr>
                          <a:rPr lang="en-US" sz="800" b="0" i="1" smtClean="0">
                            <a:solidFill>
                              <a:srgbClr val="000000"/>
                            </a:solidFill>
                            <a:latin typeface="Cambria Math" panose="02040503050406030204" pitchFamily="18" charset="0"/>
                            <a:ea typeface="Cambria Math" panose="02040503050406030204" pitchFamily="18" charset="0"/>
                          </a:rPr>
                        </m:ctrlPr>
                      </m:dPr>
                      <m:e>
                        <m:r>
                          <a:rPr lang="en-US" sz="800" b="0" i="1" smtClean="0">
                            <a:solidFill>
                              <a:srgbClr val="000000"/>
                            </a:solidFill>
                            <a:latin typeface="Cambria Math" panose="02040503050406030204" pitchFamily="18" charset="0"/>
                            <a:ea typeface="Cambria Math" panose="02040503050406030204" pitchFamily="18" charset="0"/>
                          </a:rPr>
                          <m:t>𝑠</m:t>
                        </m:r>
                      </m:e>
                    </m:d>
                    <m:r>
                      <a:rPr lang="en-US" sz="800" b="0" i="1" smtClean="0">
                        <a:solidFill>
                          <a:srgbClr val="000000"/>
                        </a:solidFill>
                        <a:latin typeface="Cambria Math" panose="02040503050406030204" pitchFamily="18" charset="0"/>
                        <a:ea typeface="Cambria Math" panose="02040503050406030204" pitchFamily="18" charset="0"/>
                      </a:rPr>
                      <m:t>=</m:t>
                    </m:r>
                    <m:sSub>
                      <m:sSubPr>
                        <m:ctrlPr>
                          <a:rPr lang="en-US" sz="800" b="0" i="1" smtClean="0">
                            <a:solidFill>
                              <a:srgbClr val="000000"/>
                            </a:solidFill>
                            <a:latin typeface="Cambria Math" panose="02040503050406030204" pitchFamily="18" charset="0"/>
                            <a:ea typeface="Cambria Math" panose="02040503050406030204" pitchFamily="18" charset="0"/>
                          </a:rPr>
                        </m:ctrlPr>
                      </m:sSubPr>
                      <m:e>
                        <m:r>
                          <a:rPr lang="en-US" sz="800" b="0" i="1" smtClean="0">
                            <a:solidFill>
                              <a:srgbClr val="000000"/>
                            </a:solidFill>
                            <a:latin typeface="Cambria Math" panose="02040503050406030204" pitchFamily="18" charset="0"/>
                            <a:ea typeface="Cambria Math" panose="02040503050406030204" pitchFamily="18" charset="0"/>
                          </a:rPr>
                          <m:t>𝑅</m:t>
                        </m:r>
                      </m:e>
                      <m:sub>
                        <m:r>
                          <a:rPr lang="en-US" sz="800" b="0" i="1" smtClean="0">
                            <a:solidFill>
                              <a:srgbClr val="000000"/>
                            </a:solidFill>
                            <a:latin typeface="Cambria Math" panose="02040503050406030204" pitchFamily="18" charset="0"/>
                            <a:ea typeface="Cambria Math" panose="02040503050406030204" pitchFamily="18" charset="0"/>
                          </a:rPr>
                          <m:t>𝑉</m:t>
                        </m:r>
                        <m:r>
                          <a:rPr lang="en-US" sz="800" b="0" i="1" smtClean="0">
                            <a:solidFill>
                              <a:srgbClr val="000000"/>
                            </a:solidFill>
                            <a:latin typeface="Cambria Math" panose="02040503050406030204" pitchFamily="18" charset="0"/>
                            <a:ea typeface="Cambria Math" panose="02040503050406030204" pitchFamily="18" charset="0"/>
                          </a:rPr>
                          <m:t>1</m:t>
                        </m:r>
                      </m:sub>
                    </m:sSub>
                  </m:oMath>
                </a14:m>
                <a:r>
                  <a:rPr lang="en-US" sz="800" dirty="0">
                    <a:solidFill>
                      <a:srgbClr val="000000"/>
                    </a:solidFill>
                  </a:rPr>
                  <a:t>, or</a:t>
                </a:r>
              </a:p>
            </p:txBody>
          </p:sp>
        </mc:Choice>
        <mc:Fallback xmlns="">
          <p:sp>
            <p:nvSpPr>
              <p:cNvPr id="34" name="Rectangle 33"/>
              <p:cNvSpPr>
                <a:spLocks noRot="1" noChangeAspect="1" noMove="1" noResize="1" noEditPoints="1" noAdjustHandles="1" noChangeArrowheads="1" noChangeShapeType="1" noTextEdit="1"/>
              </p:cNvSpPr>
              <p:nvPr/>
            </p:nvSpPr>
            <p:spPr>
              <a:xfrm>
                <a:off x="2507588" y="4089658"/>
                <a:ext cx="916085" cy="215444"/>
              </a:xfrm>
              <a:prstGeom prst="rect">
                <a:avLst/>
              </a:prstGeom>
              <a:blipFill>
                <a:blip r:embed="rId20"/>
                <a:stretch>
                  <a:fillRect b="-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Rectangle 88"/>
              <p:cNvSpPr/>
              <p:nvPr/>
            </p:nvSpPr>
            <p:spPr>
              <a:xfrm>
                <a:off x="3232903" y="4029789"/>
                <a:ext cx="1184363" cy="343620"/>
              </a:xfrm>
              <a:prstGeom prst="rect">
                <a:avLst/>
              </a:prstGeom>
            </p:spPr>
            <p:txBody>
              <a:bodyPr wrap="none">
                <a:spAutoFit/>
              </a:bodyPr>
              <a:lstStyle/>
              <a:p>
                <a:pPr/>
                <a14:m>
                  <m:oMathPara xmlns:m="http://schemas.openxmlformats.org/officeDocument/2006/math">
                    <m:oMathParaPr>
                      <m:jc m:val="right"/>
                    </m:oMathParaPr>
                    <m:oMath xmlns:m="http://schemas.openxmlformats.org/officeDocument/2006/math">
                      <m:sSub>
                        <m:sSubPr>
                          <m:ctrlPr>
                            <a:rPr lang="en-US" sz="800" i="1" smtClean="0">
                              <a:solidFill>
                                <a:srgbClr val="000000"/>
                              </a:solidFill>
                              <a:latin typeface="Cambria Math" panose="02040503050406030204" pitchFamily="18" charset="0"/>
                              <a:ea typeface="Cambria Math" panose="02040503050406030204" pitchFamily="18" charset="0"/>
                            </a:rPr>
                          </m:ctrlPr>
                        </m:sSubPr>
                        <m:e>
                          <m:r>
                            <a:rPr lang="en-US" sz="800" i="1">
                              <a:solidFill>
                                <a:srgbClr val="000000"/>
                              </a:solidFill>
                              <a:latin typeface="Cambria Math" panose="02040503050406030204" pitchFamily="18" charset="0"/>
                              <a:ea typeface="Cambria Math" panose="02040503050406030204" pitchFamily="18" charset="0"/>
                            </a:rPr>
                            <m:t>𝑍</m:t>
                          </m:r>
                        </m:e>
                        <m:sub>
                          <m:r>
                            <a:rPr lang="en-US" sz="800" i="1">
                              <a:solidFill>
                                <a:srgbClr val="000000"/>
                              </a:solidFill>
                              <a:latin typeface="Cambria Math" panose="02040503050406030204" pitchFamily="18" charset="0"/>
                              <a:ea typeface="Cambria Math" panose="02040503050406030204" pitchFamily="18" charset="0"/>
                            </a:rPr>
                            <m:t>𝑉</m:t>
                          </m:r>
                          <m:r>
                            <a:rPr lang="en-US" sz="800" i="1">
                              <a:solidFill>
                                <a:srgbClr val="000000"/>
                              </a:solidFill>
                              <a:latin typeface="Cambria Math" panose="02040503050406030204" pitchFamily="18" charset="0"/>
                              <a:ea typeface="Cambria Math" panose="02040503050406030204" pitchFamily="18" charset="0"/>
                            </a:rPr>
                            <m:t>1</m:t>
                          </m:r>
                        </m:sub>
                      </m:sSub>
                      <m:d>
                        <m:dPr>
                          <m:ctrlPr>
                            <a:rPr lang="en-US" sz="800" i="1">
                              <a:solidFill>
                                <a:srgbClr val="000000"/>
                              </a:solidFill>
                              <a:latin typeface="Cambria Math" panose="02040503050406030204" pitchFamily="18" charset="0"/>
                              <a:ea typeface="Cambria Math" panose="02040503050406030204" pitchFamily="18" charset="0"/>
                            </a:rPr>
                          </m:ctrlPr>
                        </m:dPr>
                        <m:e>
                          <m:r>
                            <a:rPr lang="en-US" sz="800" i="1">
                              <a:solidFill>
                                <a:srgbClr val="000000"/>
                              </a:solidFill>
                              <a:latin typeface="Cambria Math" panose="02040503050406030204" pitchFamily="18" charset="0"/>
                              <a:ea typeface="Cambria Math" panose="02040503050406030204" pitchFamily="18" charset="0"/>
                            </a:rPr>
                            <m:t>𝑠</m:t>
                          </m:r>
                        </m:e>
                      </m:d>
                      <m:r>
                        <a:rPr lang="en-US" sz="800" i="1">
                          <a:solidFill>
                            <a:srgbClr val="000000"/>
                          </a:solidFill>
                          <a:latin typeface="Cambria Math" panose="02040503050406030204" pitchFamily="18" charset="0"/>
                          <a:ea typeface="Cambria Math" panose="02040503050406030204" pitchFamily="18" charset="0"/>
                        </a:rPr>
                        <m:t>=</m:t>
                      </m:r>
                      <m:f>
                        <m:fPr>
                          <m:ctrlPr>
                            <a:rPr lang="en-US" sz="800" i="1" smtClean="0">
                              <a:solidFill>
                                <a:srgbClr val="000000"/>
                              </a:solidFill>
                              <a:latin typeface="Cambria Math" panose="02040503050406030204" pitchFamily="18" charset="0"/>
                              <a:ea typeface="Cambria Math" panose="02040503050406030204" pitchFamily="18" charset="0"/>
                            </a:rPr>
                          </m:ctrlPr>
                        </m:fPr>
                        <m:num>
                          <m:sSub>
                            <m:sSubPr>
                              <m:ctrlPr>
                                <a:rPr lang="en-US" sz="800" i="1">
                                  <a:solidFill>
                                    <a:srgbClr val="000000"/>
                                  </a:solidFill>
                                  <a:latin typeface="Cambria Math" panose="02040503050406030204" pitchFamily="18" charset="0"/>
                                  <a:ea typeface="Cambria Math" panose="02040503050406030204" pitchFamily="18" charset="0"/>
                                </a:rPr>
                              </m:ctrlPr>
                            </m:sSubPr>
                            <m:e>
                              <m:r>
                                <a:rPr lang="en-US" sz="800" i="1">
                                  <a:solidFill>
                                    <a:srgbClr val="000000"/>
                                  </a:solidFill>
                                  <a:latin typeface="Cambria Math" panose="02040503050406030204" pitchFamily="18" charset="0"/>
                                  <a:ea typeface="Cambria Math" panose="02040503050406030204" pitchFamily="18" charset="0"/>
                                </a:rPr>
                                <m:t>𝑅</m:t>
                              </m:r>
                            </m:e>
                            <m:sub>
                              <m:r>
                                <a:rPr lang="en-US" sz="800" i="1">
                                  <a:solidFill>
                                    <a:srgbClr val="000000"/>
                                  </a:solidFill>
                                  <a:latin typeface="Cambria Math" panose="02040503050406030204" pitchFamily="18" charset="0"/>
                                  <a:ea typeface="Cambria Math" panose="02040503050406030204" pitchFamily="18" charset="0"/>
                                </a:rPr>
                                <m:t>𝑉</m:t>
                              </m:r>
                              <m:r>
                                <a:rPr lang="en-US" sz="800" i="1">
                                  <a:solidFill>
                                    <a:srgbClr val="000000"/>
                                  </a:solidFill>
                                  <a:latin typeface="Cambria Math" panose="02040503050406030204" pitchFamily="18" charset="0"/>
                                  <a:ea typeface="Cambria Math" panose="02040503050406030204" pitchFamily="18" charset="0"/>
                                </a:rPr>
                                <m:t>1</m:t>
                              </m:r>
                            </m:sub>
                          </m:sSub>
                        </m:num>
                        <m:den>
                          <m:r>
                            <a:rPr lang="en-US" sz="800" b="0" i="1" smtClean="0">
                              <a:solidFill>
                                <a:srgbClr val="000000"/>
                              </a:solidFill>
                              <a:latin typeface="Cambria Math" panose="02040503050406030204" pitchFamily="18" charset="0"/>
                              <a:ea typeface="Cambria Math" panose="02040503050406030204" pitchFamily="18" charset="0"/>
                            </a:rPr>
                            <m:t>1</m:t>
                          </m:r>
                          <m:r>
                            <a:rPr lang="en-US" sz="800" b="0" i="1" smtClean="0">
                              <a:solidFill>
                                <a:srgbClr val="000000"/>
                              </a:solidFill>
                              <a:latin typeface="Cambria Math" panose="02040503050406030204" pitchFamily="18" charset="0"/>
                              <a:ea typeface="Cambria Math" panose="02040503050406030204" pitchFamily="18" charset="0"/>
                            </a:rPr>
                            <m:t>+</m:t>
                          </m:r>
                          <m:r>
                            <a:rPr lang="en-US" sz="800" b="0" i="1" smtClean="0">
                              <a:solidFill>
                                <a:srgbClr val="000000"/>
                              </a:solidFill>
                              <a:latin typeface="Cambria Math" panose="02040503050406030204" pitchFamily="18" charset="0"/>
                              <a:ea typeface="Cambria Math" panose="02040503050406030204" pitchFamily="18" charset="0"/>
                            </a:rPr>
                            <m:t>𝑠</m:t>
                          </m:r>
                          <m:sSub>
                            <m:sSubPr>
                              <m:ctrlPr>
                                <a:rPr lang="en-US" sz="800" i="1">
                                  <a:solidFill>
                                    <a:srgbClr val="000000"/>
                                  </a:solidFill>
                                  <a:latin typeface="Cambria Math" panose="02040503050406030204" pitchFamily="18" charset="0"/>
                                  <a:ea typeface="Cambria Math" panose="02040503050406030204" pitchFamily="18" charset="0"/>
                                </a:rPr>
                              </m:ctrlPr>
                            </m:sSubPr>
                            <m:e>
                              <m:r>
                                <a:rPr lang="en-US" sz="800" i="1">
                                  <a:solidFill>
                                    <a:srgbClr val="000000"/>
                                  </a:solidFill>
                                  <a:latin typeface="Cambria Math" panose="02040503050406030204" pitchFamily="18" charset="0"/>
                                  <a:ea typeface="Cambria Math" panose="02040503050406030204" pitchFamily="18" charset="0"/>
                                </a:rPr>
                                <m:t>𝑅</m:t>
                              </m:r>
                            </m:e>
                            <m:sub>
                              <m:r>
                                <a:rPr lang="en-US" sz="800" i="1">
                                  <a:solidFill>
                                    <a:srgbClr val="000000"/>
                                  </a:solidFill>
                                  <a:latin typeface="Cambria Math" panose="02040503050406030204" pitchFamily="18" charset="0"/>
                                  <a:ea typeface="Cambria Math" panose="02040503050406030204" pitchFamily="18" charset="0"/>
                                </a:rPr>
                                <m:t>𝑉</m:t>
                              </m:r>
                              <m:r>
                                <a:rPr lang="en-US" sz="800" i="1">
                                  <a:solidFill>
                                    <a:srgbClr val="000000"/>
                                  </a:solidFill>
                                  <a:latin typeface="Cambria Math" panose="02040503050406030204" pitchFamily="18" charset="0"/>
                                  <a:ea typeface="Cambria Math" panose="02040503050406030204" pitchFamily="18" charset="0"/>
                                </a:rPr>
                                <m:t>1</m:t>
                              </m:r>
                            </m:sub>
                          </m:sSub>
                          <m:sSub>
                            <m:sSubPr>
                              <m:ctrlPr>
                                <a:rPr lang="en-US" sz="800" i="1">
                                  <a:solidFill>
                                    <a:srgbClr val="000000"/>
                                  </a:solidFill>
                                  <a:latin typeface="Cambria Math" panose="02040503050406030204" pitchFamily="18" charset="0"/>
                                  <a:ea typeface="Cambria Math" panose="02040503050406030204" pitchFamily="18" charset="0"/>
                                </a:rPr>
                              </m:ctrlPr>
                            </m:sSubPr>
                            <m:e>
                              <m:r>
                                <a:rPr lang="en-US" sz="800" b="0" i="1" smtClean="0">
                                  <a:solidFill>
                                    <a:srgbClr val="000000"/>
                                  </a:solidFill>
                                  <a:latin typeface="Cambria Math" panose="02040503050406030204" pitchFamily="18" charset="0"/>
                                  <a:ea typeface="Cambria Math" panose="02040503050406030204" pitchFamily="18" charset="0"/>
                                </a:rPr>
                                <m:t>𝐶</m:t>
                              </m:r>
                            </m:e>
                            <m:sub>
                              <m:r>
                                <a:rPr lang="en-US" sz="800" i="1">
                                  <a:solidFill>
                                    <a:srgbClr val="000000"/>
                                  </a:solidFill>
                                  <a:latin typeface="Cambria Math" panose="02040503050406030204" pitchFamily="18" charset="0"/>
                                  <a:ea typeface="Cambria Math" panose="02040503050406030204" pitchFamily="18" charset="0"/>
                                </a:rPr>
                                <m:t>𝑉</m:t>
                              </m:r>
                              <m:r>
                                <a:rPr lang="en-US" sz="800" i="1">
                                  <a:solidFill>
                                    <a:srgbClr val="000000"/>
                                  </a:solidFill>
                                  <a:latin typeface="Cambria Math" panose="02040503050406030204" pitchFamily="18" charset="0"/>
                                  <a:ea typeface="Cambria Math" panose="02040503050406030204" pitchFamily="18" charset="0"/>
                                </a:rPr>
                                <m:t>1</m:t>
                              </m:r>
                            </m:sub>
                          </m:sSub>
                        </m:den>
                      </m:f>
                    </m:oMath>
                  </m:oMathPara>
                </a14:m>
                <a:endParaRPr lang="en-US" sz="800" dirty="0">
                  <a:solidFill>
                    <a:srgbClr val="000000"/>
                  </a:solidFill>
                </a:endParaRPr>
              </a:p>
            </p:txBody>
          </p:sp>
        </mc:Choice>
        <mc:Fallback xmlns="">
          <p:sp>
            <p:nvSpPr>
              <p:cNvPr id="89" name="Rectangle 88"/>
              <p:cNvSpPr>
                <a:spLocks noRot="1" noChangeAspect="1" noMove="1" noResize="1" noEditPoints="1" noAdjustHandles="1" noChangeArrowheads="1" noChangeShapeType="1" noTextEdit="1"/>
              </p:cNvSpPr>
              <p:nvPr/>
            </p:nvSpPr>
            <p:spPr>
              <a:xfrm>
                <a:off x="3232903" y="4029789"/>
                <a:ext cx="1184363" cy="343620"/>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7" name="Rectangle 116"/>
              <p:cNvSpPr/>
              <p:nvPr/>
            </p:nvSpPr>
            <p:spPr>
              <a:xfrm>
                <a:off x="2466947" y="4325361"/>
                <a:ext cx="1119153" cy="344453"/>
              </a:xfrm>
              <a:prstGeom prst="rect">
                <a:avLst/>
              </a:prstGeom>
            </p:spPr>
            <p:txBody>
              <a:bodyPr wrap="none">
                <a:spAutoFit/>
              </a:bodyPr>
              <a:lstStyle/>
              <a:p>
                <a:pPr/>
                <a14:m>
                  <m:oMathPara xmlns:m="http://schemas.openxmlformats.org/officeDocument/2006/math">
                    <m:oMathParaPr>
                      <m:jc m:val="right"/>
                    </m:oMathParaPr>
                    <m:oMath xmlns:m="http://schemas.openxmlformats.org/officeDocument/2006/math">
                      <m:sSub>
                        <m:sSubPr>
                          <m:ctrlPr>
                            <a:rPr lang="en-US" sz="800" i="1" smtClean="0">
                              <a:solidFill>
                                <a:srgbClr val="000000"/>
                              </a:solidFill>
                              <a:latin typeface="Cambria Math" panose="02040503050406030204" pitchFamily="18" charset="0"/>
                              <a:ea typeface="Cambria Math" panose="02040503050406030204" pitchFamily="18" charset="0"/>
                            </a:rPr>
                          </m:ctrlPr>
                        </m:sSubPr>
                        <m:e>
                          <m:r>
                            <a:rPr lang="en-US" sz="800" i="1">
                              <a:solidFill>
                                <a:srgbClr val="000000"/>
                              </a:solidFill>
                              <a:latin typeface="Cambria Math" panose="02040503050406030204" pitchFamily="18" charset="0"/>
                              <a:ea typeface="Cambria Math" panose="02040503050406030204" pitchFamily="18" charset="0"/>
                            </a:rPr>
                            <m:t>𝑍</m:t>
                          </m:r>
                        </m:e>
                        <m:sub>
                          <m:r>
                            <a:rPr lang="en-US" sz="800" i="1">
                              <a:solidFill>
                                <a:srgbClr val="000000"/>
                              </a:solidFill>
                              <a:latin typeface="Cambria Math" panose="02040503050406030204" pitchFamily="18" charset="0"/>
                              <a:ea typeface="Cambria Math" panose="02040503050406030204" pitchFamily="18" charset="0"/>
                            </a:rPr>
                            <m:t>𝑉</m:t>
                          </m:r>
                          <m:r>
                            <a:rPr lang="en-US" sz="800" b="0" i="1" smtClean="0">
                              <a:solidFill>
                                <a:srgbClr val="000000"/>
                              </a:solidFill>
                              <a:latin typeface="Cambria Math" panose="02040503050406030204" pitchFamily="18" charset="0"/>
                              <a:ea typeface="Cambria Math" panose="02040503050406030204" pitchFamily="18" charset="0"/>
                            </a:rPr>
                            <m:t>2</m:t>
                          </m:r>
                        </m:sub>
                      </m:sSub>
                      <m:d>
                        <m:dPr>
                          <m:ctrlPr>
                            <a:rPr lang="en-US" sz="800" i="1">
                              <a:solidFill>
                                <a:srgbClr val="000000"/>
                              </a:solidFill>
                              <a:latin typeface="Cambria Math" panose="02040503050406030204" pitchFamily="18" charset="0"/>
                              <a:ea typeface="Cambria Math" panose="02040503050406030204" pitchFamily="18" charset="0"/>
                            </a:rPr>
                          </m:ctrlPr>
                        </m:dPr>
                        <m:e>
                          <m:r>
                            <a:rPr lang="en-US" sz="800" i="1">
                              <a:solidFill>
                                <a:srgbClr val="000000"/>
                              </a:solidFill>
                              <a:latin typeface="Cambria Math" panose="02040503050406030204" pitchFamily="18" charset="0"/>
                              <a:ea typeface="Cambria Math" panose="02040503050406030204" pitchFamily="18" charset="0"/>
                            </a:rPr>
                            <m:t>𝑠</m:t>
                          </m:r>
                        </m:e>
                      </m:d>
                      <m:r>
                        <a:rPr lang="en-US" sz="800" i="1">
                          <a:solidFill>
                            <a:srgbClr val="000000"/>
                          </a:solidFill>
                          <a:latin typeface="Cambria Math" panose="02040503050406030204" pitchFamily="18" charset="0"/>
                          <a:ea typeface="Cambria Math" panose="02040503050406030204" pitchFamily="18" charset="0"/>
                        </a:rPr>
                        <m:t>=</m:t>
                      </m:r>
                      <m:sSub>
                        <m:sSubPr>
                          <m:ctrlPr>
                            <a:rPr lang="en-US" sz="800" i="1">
                              <a:solidFill>
                                <a:srgbClr val="000000"/>
                              </a:solidFill>
                              <a:latin typeface="Cambria Math" panose="02040503050406030204" pitchFamily="18" charset="0"/>
                              <a:ea typeface="Cambria Math" panose="02040503050406030204" pitchFamily="18" charset="0"/>
                            </a:rPr>
                          </m:ctrlPr>
                        </m:sSubPr>
                        <m:e>
                          <m:r>
                            <a:rPr lang="en-US" sz="800" i="1">
                              <a:solidFill>
                                <a:srgbClr val="000000"/>
                              </a:solidFill>
                              <a:latin typeface="Cambria Math" panose="02040503050406030204" pitchFamily="18" charset="0"/>
                              <a:ea typeface="Cambria Math" panose="02040503050406030204" pitchFamily="18" charset="0"/>
                            </a:rPr>
                            <m:t>𝑅</m:t>
                          </m:r>
                        </m:e>
                        <m:sub>
                          <m:r>
                            <a:rPr lang="en-US" sz="800" i="1">
                              <a:solidFill>
                                <a:srgbClr val="000000"/>
                              </a:solidFill>
                              <a:latin typeface="Cambria Math" panose="02040503050406030204" pitchFamily="18" charset="0"/>
                              <a:ea typeface="Cambria Math" panose="02040503050406030204" pitchFamily="18" charset="0"/>
                            </a:rPr>
                            <m:t>𝑉</m:t>
                          </m:r>
                          <m:r>
                            <a:rPr lang="en-US" sz="800" b="0" i="1" smtClean="0">
                              <a:solidFill>
                                <a:srgbClr val="000000"/>
                              </a:solidFill>
                              <a:latin typeface="Cambria Math" panose="02040503050406030204" pitchFamily="18" charset="0"/>
                              <a:ea typeface="Cambria Math" panose="02040503050406030204" pitchFamily="18" charset="0"/>
                            </a:rPr>
                            <m:t>2</m:t>
                          </m:r>
                        </m:sub>
                      </m:sSub>
                      <m:r>
                        <a:rPr lang="en-US" sz="800" b="0" i="1" smtClean="0">
                          <a:solidFill>
                            <a:srgbClr val="000000"/>
                          </a:solidFill>
                          <a:latin typeface="Cambria Math" panose="02040503050406030204" pitchFamily="18" charset="0"/>
                          <a:ea typeface="Cambria Math" panose="02040503050406030204" pitchFamily="18" charset="0"/>
                        </a:rPr>
                        <m:t>+</m:t>
                      </m:r>
                      <m:f>
                        <m:fPr>
                          <m:ctrlPr>
                            <a:rPr lang="en-US" sz="800" i="1" smtClean="0">
                              <a:solidFill>
                                <a:srgbClr val="000000"/>
                              </a:solidFill>
                              <a:latin typeface="Cambria Math" panose="02040503050406030204" pitchFamily="18" charset="0"/>
                              <a:ea typeface="Cambria Math" panose="02040503050406030204" pitchFamily="18" charset="0"/>
                            </a:rPr>
                          </m:ctrlPr>
                        </m:fPr>
                        <m:num>
                          <m:r>
                            <a:rPr lang="en-US" sz="800" b="0" i="1" smtClean="0">
                              <a:solidFill>
                                <a:srgbClr val="000000"/>
                              </a:solidFill>
                              <a:latin typeface="Cambria Math" panose="02040503050406030204" pitchFamily="18" charset="0"/>
                              <a:ea typeface="Cambria Math" panose="02040503050406030204" pitchFamily="18" charset="0"/>
                            </a:rPr>
                            <m:t>1</m:t>
                          </m:r>
                        </m:num>
                        <m:den>
                          <m:r>
                            <a:rPr lang="en-US" sz="800" b="0" i="1" smtClean="0">
                              <a:solidFill>
                                <a:srgbClr val="000000"/>
                              </a:solidFill>
                              <a:latin typeface="Cambria Math" panose="02040503050406030204" pitchFamily="18" charset="0"/>
                              <a:ea typeface="Cambria Math" panose="02040503050406030204" pitchFamily="18" charset="0"/>
                            </a:rPr>
                            <m:t>𝑠</m:t>
                          </m:r>
                          <m:sSub>
                            <m:sSubPr>
                              <m:ctrlPr>
                                <a:rPr lang="en-US" sz="800" i="1">
                                  <a:solidFill>
                                    <a:srgbClr val="000000"/>
                                  </a:solidFill>
                                  <a:latin typeface="Cambria Math" panose="02040503050406030204" pitchFamily="18" charset="0"/>
                                  <a:ea typeface="Cambria Math" panose="02040503050406030204" pitchFamily="18" charset="0"/>
                                </a:rPr>
                              </m:ctrlPr>
                            </m:sSubPr>
                            <m:e>
                              <m:r>
                                <a:rPr lang="en-US" sz="800" b="0" i="1" smtClean="0">
                                  <a:solidFill>
                                    <a:srgbClr val="000000"/>
                                  </a:solidFill>
                                  <a:latin typeface="Cambria Math" panose="02040503050406030204" pitchFamily="18" charset="0"/>
                                  <a:ea typeface="Cambria Math" panose="02040503050406030204" pitchFamily="18" charset="0"/>
                                </a:rPr>
                                <m:t>𝐶</m:t>
                              </m:r>
                            </m:e>
                            <m:sub>
                              <m:r>
                                <a:rPr lang="en-US" sz="800" i="1">
                                  <a:solidFill>
                                    <a:srgbClr val="000000"/>
                                  </a:solidFill>
                                  <a:latin typeface="Cambria Math" panose="02040503050406030204" pitchFamily="18" charset="0"/>
                                  <a:ea typeface="Cambria Math" panose="02040503050406030204" pitchFamily="18" charset="0"/>
                                </a:rPr>
                                <m:t>𝑉</m:t>
                              </m:r>
                              <m:r>
                                <a:rPr lang="en-US" sz="800" b="0" i="1" smtClean="0">
                                  <a:solidFill>
                                    <a:srgbClr val="000000"/>
                                  </a:solidFill>
                                  <a:latin typeface="Cambria Math" panose="02040503050406030204" pitchFamily="18" charset="0"/>
                                  <a:ea typeface="Cambria Math" panose="02040503050406030204" pitchFamily="18" charset="0"/>
                                </a:rPr>
                                <m:t>2</m:t>
                              </m:r>
                            </m:sub>
                          </m:sSub>
                        </m:den>
                      </m:f>
                    </m:oMath>
                  </m:oMathPara>
                </a14:m>
                <a:endParaRPr lang="en-US" sz="800" dirty="0">
                  <a:solidFill>
                    <a:srgbClr val="000000"/>
                  </a:solidFill>
                </a:endParaRPr>
              </a:p>
            </p:txBody>
          </p:sp>
        </mc:Choice>
        <mc:Fallback xmlns="">
          <p:sp>
            <p:nvSpPr>
              <p:cNvPr id="117" name="Rectangle 116"/>
              <p:cNvSpPr>
                <a:spLocks noRot="1" noChangeAspect="1" noMove="1" noResize="1" noEditPoints="1" noAdjustHandles="1" noChangeArrowheads="1" noChangeShapeType="1" noTextEdit="1"/>
              </p:cNvSpPr>
              <p:nvPr/>
            </p:nvSpPr>
            <p:spPr>
              <a:xfrm>
                <a:off x="2466947" y="4325361"/>
                <a:ext cx="1119153" cy="344453"/>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40"/>
              <p:cNvSpPr/>
              <p:nvPr/>
            </p:nvSpPr>
            <p:spPr>
              <a:xfrm>
                <a:off x="2650345" y="3012746"/>
                <a:ext cx="1338935" cy="123111"/>
              </a:xfrm>
              <a:prstGeom prst="rect">
                <a:avLst/>
              </a:prstGeom>
            </p:spPr>
            <p:txBody>
              <a:bodyPr wrap="square" lIns="0" tIns="0" rIns="0" bIns="0">
                <a:spAutoFit/>
              </a:bodyPr>
              <a:lstStyle/>
              <a:p>
                <a:pPr algn="ctr" defTabSz="912813" eaLnBrk="0" hangingPunct="0">
                  <a:spcBef>
                    <a:spcPct val="30000"/>
                  </a:spcBef>
                  <a:defRPr/>
                </a:pPr>
                <a:r>
                  <a:rPr lang="en-US" sz="800" dirty="0">
                    <a:ea typeface="Cambria Math" panose="02040503050406030204" pitchFamily="18" charset="0"/>
                  </a:rPr>
                  <a:t>… </a:t>
                </a:r>
                <a14:m>
                  <m:oMath xmlns:m="http://schemas.openxmlformats.org/officeDocument/2006/math">
                    <m:r>
                      <a:rPr lang="en-US" sz="800" i="1">
                        <a:latin typeface="Cambria Math" panose="02040503050406030204" pitchFamily="18" charset="0"/>
                        <a:ea typeface="Cambria Math" panose="02040503050406030204" pitchFamily="18" charset="0"/>
                      </a:rPr>
                      <m:t>𝑅</m:t>
                    </m:r>
                  </m:oMath>
                </a14:m>
                <a:r>
                  <a:rPr lang="en-US" sz="700" dirty="0"/>
                  <a:t> can be associated with </a:t>
                </a:r>
                <a14:m>
                  <m:oMath xmlns:m="http://schemas.openxmlformats.org/officeDocument/2006/math">
                    <m:sSub>
                      <m:sSubPr>
                        <m:ctrlPr>
                          <a:rPr lang="en-US" sz="700" i="1">
                            <a:latin typeface="Cambria Math" panose="02040503050406030204" pitchFamily="18" charset="0"/>
                            <a:ea typeface="Cambria Math" panose="02040503050406030204" pitchFamily="18" charset="0"/>
                          </a:rPr>
                        </m:ctrlPr>
                      </m:sSubPr>
                      <m:e>
                        <m:r>
                          <a:rPr lang="en-US" sz="700" i="1">
                            <a:latin typeface="Cambria Math" panose="02040503050406030204" pitchFamily="18" charset="0"/>
                            <a:ea typeface="Cambria Math" panose="02040503050406030204" pitchFamily="18" charset="0"/>
                          </a:rPr>
                          <m:t>𝑅</m:t>
                        </m:r>
                      </m:e>
                      <m:sub>
                        <m:r>
                          <a:rPr lang="en-US" sz="700" b="0" i="1" smtClean="0">
                            <a:latin typeface="Cambria Math" panose="02040503050406030204" pitchFamily="18" charset="0"/>
                            <a:ea typeface="Cambria Math" panose="02040503050406030204" pitchFamily="18" charset="0"/>
                          </a:rPr>
                          <m:t>𝑉</m:t>
                        </m:r>
                        <m:r>
                          <a:rPr lang="en-US" sz="700" b="0" i="1" smtClean="0">
                            <a:latin typeface="Cambria Math" panose="02040503050406030204" pitchFamily="18" charset="0"/>
                            <a:ea typeface="Cambria Math" panose="02040503050406030204" pitchFamily="18" charset="0"/>
                          </a:rPr>
                          <m:t>1</m:t>
                        </m:r>
                      </m:sub>
                    </m:sSub>
                  </m:oMath>
                </a14:m>
                <a:r>
                  <a:rPr lang="en-US" sz="700" dirty="0"/>
                  <a:t> </a:t>
                </a:r>
              </a:p>
            </p:txBody>
          </p:sp>
        </mc:Choice>
        <mc:Fallback xmlns="">
          <p:sp>
            <p:nvSpPr>
              <p:cNvPr id="41" name="Rectangle 40"/>
              <p:cNvSpPr>
                <a:spLocks noRot="1" noChangeAspect="1" noMove="1" noResize="1" noEditPoints="1" noAdjustHandles="1" noChangeArrowheads="1" noChangeShapeType="1" noTextEdit="1"/>
              </p:cNvSpPr>
              <p:nvPr/>
            </p:nvSpPr>
            <p:spPr>
              <a:xfrm>
                <a:off x="2650345" y="3012746"/>
                <a:ext cx="1338935" cy="123111"/>
              </a:xfrm>
              <a:prstGeom prst="rect">
                <a:avLst/>
              </a:prstGeom>
              <a:blipFill>
                <a:blip r:embed="rId23"/>
                <a:stretch>
                  <a:fillRect l="-3196" t="-25000" b="-5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p:cNvSpPr/>
              <p:nvPr/>
            </p:nvSpPr>
            <p:spPr>
              <a:xfrm>
                <a:off x="289219" y="3078653"/>
                <a:ext cx="1548241" cy="361317"/>
              </a:xfrm>
              <a:prstGeom prst="rect">
                <a:avLst/>
              </a:prstGeom>
            </p:spPr>
            <p:txBody>
              <a:bodyPr wrap="square" lIns="0" tIns="0" rIns="0" bIns="0">
                <a:spAutoFit/>
              </a:bodyPr>
              <a:lstStyle/>
              <a:p>
                <a:pPr algn="ctr" defTabSz="912813" eaLnBrk="0" hangingPunct="0">
                  <a:spcBef>
                    <a:spcPct val="30000"/>
                  </a:spcBef>
                  <a:defRPr/>
                </a:pPr>
                <a:r>
                  <a:rPr lang="en-US" sz="800" dirty="0">
                    <a:ea typeface="Cambria Math" panose="02040503050406030204" pitchFamily="18" charset="0"/>
                  </a:rPr>
                  <a:t>…</a:t>
                </a:r>
                <a14:m>
                  <m:oMath xmlns:m="http://schemas.openxmlformats.org/officeDocument/2006/math">
                    <m:sSub>
                      <m:sSubPr>
                        <m:ctrlPr>
                          <a:rPr lang="en-US" sz="800" i="1">
                            <a:latin typeface="Cambria Math" panose="02040503050406030204" pitchFamily="18" charset="0"/>
                            <a:ea typeface="Cambria Math" panose="02040503050406030204" pitchFamily="18" charset="0"/>
                          </a:rPr>
                        </m:ctrlPr>
                      </m:sSubPr>
                      <m:e>
                        <m:r>
                          <a:rPr lang="en-US" sz="800" b="0" i="1" smtClean="0">
                            <a:latin typeface="Cambria Math" panose="02040503050406030204" pitchFamily="18" charset="0"/>
                            <a:ea typeface="Cambria Math" panose="02040503050406030204" pitchFamily="18" charset="0"/>
                          </a:rPr>
                          <m:t>𝑉</m:t>
                        </m:r>
                      </m:e>
                      <m:sub>
                        <m:sSub>
                          <m:sSubPr>
                            <m:ctrlPr>
                              <a:rPr lang="en-US" sz="800" b="0" i="1" smtClean="0">
                                <a:latin typeface="Cambria Math" panose="02040503050406030204" pitchFamily="18" charset="0"/>
                                <a:ea typeface="Cambria Math" panose="02040503050406030204" pitchFamily="18" charset="0"/>
                              </a:rPr>
                            </m:ctrlPr>
                          </m:sSubPr>
                          <m:e>
                            <m:r>
                              <a:rPr lang="en-US" sz="800" b="0" i="1" smtClean="0">
                                <a:latin typeface="Cambria Math" panose="02040503050406030204" pitchFamily="18" charset="0"/>
                                <a:ea typeface="Cambria Math" panose="02040503050406030204" pitchFamily="18" charset="0"/>
                              </a:rPr>
                              <m:t>𝑟𝑒𝑓</m:t>
                            </m:r>
                          </m:e>
                          <m:sub>
                            <m:r>
                              <a:rPr lang="en-US" sz="800" b="0" i="1" smtClean="0">
                                <a:latin typeface="Cambria Math" panose="02040503050406030204" pitchFamily="18" charset="0"/>
                                <a:ea typeface="Cambria Math" panose="02040503050406030204" pitchFamily="18" charset="0"/>
                              </a:rPr>
                              <m:t>𝑖</m:t>
                            </m:r>
                          </m:sub>
                        </m:sSub>
                      </m:sub>
                    </m:sSub>
                  </m:oMath>
                </a14:m>
                <a:r>
                  <a:rPr lang="en-US" sz="700" dirty="0"/>
                  <a:t>slightly different from </a:t>
                </a:r>
                <a14:m>
                  <m:oMath xmlns:m="http://schemas.openxmlformats.org/officeDocument/2006/math">
                    <m:sSub>
                      <m:sSubPr>
                        <m:ctrlPr>
                          <a:rPr lang="en-US" sz="700" i="1">
                            <a:latin typeface="Cambria Math" panose="02040503050406030204" pitchFamily="18" charset="0"/>
                            <a:ea typeface="Cambria Math" panose="02040503050406030204" pitchFamily="18" charset="0"/>
                          </a:rPr>
                        </m:ctrlPr>
                      </m:sSubPr>
                      <m:e>
                        <m:r>
                          <a:rPr lang="en-US" sz="700" b="0" i="1" smtClean="0">
                            <a:latin typeface="Cambria Math" panose="02040503050406030204" pitchFamily="18" charset="0"/>
                            <a:ea typeface="Cambria Math" panose="02040503050406030204" pitchFamily="18" charset="0"/>
                          </a:rPr>
                          <m:t>𝑉</m:t>
                        </m:r>
                      </m:e>
                      <m:sub>
                        <m:r>
                          <a:rPr lang="en-US" sz="700" b="0" i="1" smtClean="0">
                            <a:latin typeface="Cambria Math" panose="02040503050406030204" pitchFamily="18" charset="0"/>
                            <a:ea typeface="Cambria Math" panose="02040503050406030204" pitchFamily="18" charset="0"/>
                          </a:rPr>
                          <m:t>𝑟𝑒𝑓</m:t>
                        </m:r>
                      </m:sub>
                    </m:sSub>
                  </m:oMath>
                </a14:m>
                <a:r>
                  <a:rPr lang="en-US" sz="700" dirty="0"/>
                  <a:t>…it can be seen some local mismatches</a:t>
                </a:r>
              </a:p>
              <a:p>
                <a:pPr algn="ctr" defTabSz="912813" eaLnBrk="0" hangingPunct="0">
                  <a:spcBef>
                    <a:spcPct val="30000"/>
                  </a:spcBef>
                  <a:defRPr/>
                </a:pPr>
                <a14:m>
                  <m:oMathPara xmlns:m="http://schemas.openxmlformats.org/officeDocument/2006/math">
                    <m:oMathParaPr>
                      <m:jc m:val="centerGroup"/>
                    </m:oMathParaPr>
                    <m:oMath xmlns:m="http://schemas.openxmlformats.org/officeDocument/2006/math">
                      <m:sSub>
                        <m:sSubPr>
                          <m:ctrlPr>
                            <a:rPr lang="en-US" sz="700" i="1">
                              <a:latin typeface="Cambria Math" panose="02040503050406030204" pitchFamily="18" charset="0"/>
                              <a:ea typeface="Cambria Math" panose="02040503050406030204" pitchFamily="18" charset="0"/>
                            </a:rPr>
                          </m:ctrlPr>
                        </m:sSubPr>
                        <m:e>
                          <m:r>
                            <a:rPr lang="en-US" sz="700" i="1">
                              <a:latin typeface="Cambria Math" panose="02040503050406030204" pitchFamily="18" charset="0"/>
                              <a:ea typeface="Cambria Math" panose="02040503050406030204" pitchFamily="18" charset="0"/>
                            </a:rPr>
                            <m:t>𝑉</m:t>
                          </m:r>
                        </m:e>
                        <m:sub>
                          <m:sSub>
                            <m:sSubPr>
                              <m:ctrlPr>
                                <a:rPr lang="en-US" sz="700" i="1">
                                  <a:latin typeface="Cambria Math" panose="02040503050406030204" pitchFamily="18" charset="0"/>
                                  <a:ea typeface="Cambria Math" panose="02040503050406030204" pitchFamily="18" charset="0"/>
                                </a:rPr>
                              </m:ctrlPr>
                            </m:sSubPr>
                            <m:e>
                              <m:r>
                                <a:rPr lang="en-US" sz="700" i="1">
                                  <a:latin typeface="Cambria Math" panose="02040503050406030204" pitchFamily="18" charset="0"/>
                                  <a:ea typeface="Cambria Math" panose="02040503050406030204" pitchFamily="18" charset="0"/>
                                </a:rPr>
                                <m:t>𝑟𝑒𝑓</m:t>
                              </m:r>
                            </m:e>
                            <m:sub>
                              <m:r>
                                <a:rPr lang="en-US" sz="700" i="1">
                                  <a:latin typeface="Cambria Math" panose="02040503050406030204" pitchFamily="18" charset="0"/>
                                  <a:ea typeface="Cambria Math" panose="02040503050406030204" pitchFamily="18" charset="0"/>
                                </a:rPr>
                                <m:t>𝑖</m:t>
                              </m:r>
                            </m:sub>
                          </m:sSub>
                        </m:sub>
                      </m:sSub>
                      <m:r>
                        <a:rPr lang="en-US" sz="700" b="0" i="1" smtClean="0">
                          <a:latin typeface="Cambria Math" panose="02040503050406030204" pitchFamily="18" charset="0"/>
                          <a:ea typeface="Cambria Math" panose="02040503050406030204" pitchFamily="18" charset="0"/>
                        </a:rPr>
                        <m:t>=</m:t>
                      </m:r>
                      <m:sSub>
                        <m:sSubPr>
                          <m:ctrlPr>
                            <a:rPr lang="en-US" sz="700" i="1">
                              <a:latin typeface="Cambria Math" panose="02040503050406030204" pitchFamily="18" charset="0"/>
                              <a:ea typeface="Cambria Math" panose="02040503050406030204" pitchFamily="18" charset="0"/>
                            </a:rPr>
                          </m:ctrlPr>
                        </m:sSubPr>
                        <m:e>
                          <m:r>
                            <a:rPr lang="en-US" sz="700" i="1">
                              <a:latin typeface="Cambria Math" panose="02040503050406030204" pitchFamily="18" charset="0"/>
                              <a:ea typeface="Cambria Math" panose="02040503050406030204" pitchFamily="18" charset="0"/>
                            </a:rPr>
                            <m:t>𝑉</m:t>
                          </m:r>
                        </m:e>
                        <m:sub>
                          <m:r>
                            <a:rPr lang="en-US" sz="700" i="1">
                              <a:latin typeface="Cambria Math" panose="02040503050406030204" pitchFamily="18" charset="0"/>
                              <a:ea typeface="Cambria Math" panose="02040503050406030204" pitchFamily="18" charset="0"/>
                            </a:rPr>
                            <m:t>𝑟𝑒𝑓</m:t>
                          </m:r>
                        </m:sub>
                      </m:sSub>
                      <m:r>
                        <a:rPr lang="en-US" sz="700" i="1" smtClean="0">
                          <a:latin typeface="Cambria Math" panose="02040503050406030204" pitchFamily="18" charset="0"/>
                          <a:ea typeface="Cambria Math" panose="02040503050406030204" pitchFamily="18" charset="0"/>
                        </a:rPr>
                        <m:t>±</m:t>
                      </m:r>
                      <m:sSub>
                        <m:sSubPr>
                          <m:ctrlPr>
                            <a:rPr lang="en-US" sz="700" i="1">
                              <a:latin typeface="Cambria Math" panose="02040503050406030204" pitchFamily="18" charset="0"/>
                              <a:ea typeface="Cambria Math" panose="02040503050406030204" pitchFamily="18" charset="0"/>
                            </a:rPr>
                          </m:ctrlPr>
                        </m:sSubPr>
                        <m:e>
                          <m:r>
                            <a:rPr lang="en-US" sz="700" i="1">
                              <a:latin typeface="Cambria Math" panose="02040503050406030204" pitchFamily="18" charset="0"/>
                              <a:ea typeface="Cambria Math" panose="02040503050406030204" pitchFamily="18" charset="0"/>
                            </a:rPr>
                            <m:t>𝑉</m:t>
                          </m:r>
                        </m:e>
                        <m:sub>
                          <m:r>
                            <a:rPr lang="en-US" sz="700" b="0" i="1" smtClean="0">
                              <a:latin typeface="Cambria Math" panose="02040503050406030204" pitchFamily="18" charset="0"/>
                              <a:ea typeface="Cambria Math" panose="02040503050406030204" pitchFamily="18" charset="0"/>
                            </a:rPr>
                            <m:t>𝑜𝑓𝑓𝑠𝑒𝑡</m:t>
                          </m:r>
                        </m:sub>
                      </m:sSub>
                    </m:oMath>
                  </m:oMathPara>
                </a14:m>
                <a:endParaRPr lang="en-US" sz="700" dirty="0"/>
              </a:p>
            </p:txBody>
          </p:sp>
        </mc:Choice>
        <mc:Fallback xmlns="">
          <p:sp>
            <p:nvSpPr>
              <p:cNvPr id="42" name="Rectangle 41"/>
              <p:cNvSpPr>
                <a:spLocks noRot="1" noChangeAspect="1" noMove="1" noResize="1" noEditPoints="1" noAdjustHandles="1" noChangeArrowheads="1" noChangeShapeType="1" noTextEdit="1"/>
              </p:cNvSpPr>
              <p:nvPr/>
            </p:nvSpPr>
            <p:spPr>
              <a:xfrm>
                <a:off x="289219" y="3078653"/>
                <a:ext cx="1548241" cy="361317"/>
              </a:xfrm>
              <a:prstGeom prst="rect">
                <a:avLst/>
              </a:prstGeom>
              <a:blipFill>
                <a:blip r:embed="rId24"/>
                <a:stretch>
                  <a:fillRect l="-787" t="-8475" r="-1969" b="-6780"/>
                </a:stretch>
              </a:blipFill>
            </p:spPr>
            <p:txBody>
              <a:bodyPr/>
              <a:lstStyle/>
              <a:p>
                <a:r>
                  <a:rPr lang="en-US">
                    <a:noFill/>
                  </a:rPr>
                  <a:t> </a:t>
                </a:r>
              </a:p>
            </p:txBody>
          </p:sp>
        </mc:Fallback>
      </mc:AlternateContent>
      <p:cxnSp>
        <p:nvCxnSpPr>
          <p:cNvPr id="16" name="Connecteur droit avec flèche 15"/>
          <p:cNvCxnSpPr/>
          <p:nvPr/>
        </p:nvCxnSpPr>
        <p:spPr>
          <a:xfrm flipV="1">
            <a:off x="1589924" y="2826033"/>
            <a:ext cx="149092" cy="232061"/>
          </a:xfrm>
          <a:prstGeom prst="straightConnector1">
            <a:avLst/>
          </a:prstGeom>
          <a:ln w="31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à coins arrondis 17"/>
          <p:cNvSpPr/>
          <p:nvPr/>
        </p:nvSpPr>
        <p:spPr>
          <a:xfrm>
            <a:off x="7096760" y="3022906"/>
            <a:ext cx="370840" cy="1171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à coins arrondis 45"/>
          <p:cNvSpPr/>
          <p:nvPr/>
        </p:nvSpPr>
        <p:spPr>
          <a:xfrm>
            <a:off x="8421578" y="4027164"/>
            <a:ext cx="370840" cy="1171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330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a:xfrm>
            <a:off x="1154106" y="-20538"/>
            <a:ext cx="6172200" cy="702469"/>
          </a:xfrm>
        </p:spPr>
        <p:txBody>
          <a:bodyPr/>
          <a:lstStyle/>
          <a:p>
            <a:r>
              <a:rPr lang="en-US" altLang="en-US" sz="1800" dirty="0">
                <a:solidFill>
                  <a:schemeClr val="bg1"/>
                </a:solidFill>
              </a:rPr>
              <a:t>SCOPS requirements</a:t>
            </a:r>
          </a:p>
        </p:txBody>
      </p:sp>
      <p:sp>
        <p:nvSpPr>
          <p:cNvPr id="13" name="Espace réservé du contenu 12"/>
          <p:cNvSpPr>
            <a:spLocks noGrp="1"/>
          </p:cNvSpPr>
          <p:nvPr>
            <p:ph idx="1"/>
          </p:nvPr>
        </p:nvSpPr>
        <p:spPr>
          <a:xfrm>
            <a:off x="708915" y="867936"/>
            <a:ext cx="3510390" cy="3618402"/>
          </a:xfrm>
        </p:spPr>
        <p:txBody>
          <a:bodyPr/>
          <a:lstStyle/>
          <a:p>
            <a:pPr marL="0" indent="0" algn="just">
              <a:buNone/>
            </a:pPr>
            <a:r>
              <a:rPr lang="en-US" sz="1200" b="1" dirty="0"/>
              <a:t>Main performances goal</a:t>
            </a:r>
          </a:p>
          <a:p>
            <a:pPr marL="0" indent="0" algn="just">
              <a:buNone/>
            </a:pPr>
            <a:endParaRPr lang="fr-FR" sz="1200" b="1" i="0" dirty="0"/>
          </a:p>
          <a:p>
            <a:pPr algn="just"/>
            <a:r>
              <a:rPr lang="en-US" sz="1050" i="0" dirty="0"/>
              <a:t>To supply future UDSM ASIC &amp; FPGA (Low voltage High current)</a:t>
            </a:r>
          </a:p>
          <a:p>
            <a:pPr algn="just"/>
            <a:r>
              <a:rPr lang="en-US" sz="1050" i="0" dirty="0"/>
              <a:t>Power DCDC converter control for low output voltage (≥ 0.6V), high current (≤ 200A)</a:t>
            </a:r>
          </a:p>
          <a:p>
            <a:pPr algn="just"/>
            <a:r>
              <a:rPr lang="en-US" sz="1050" i="0" dirty="0"/>
              <a:t>Current sharing (parallel operation) up to 10 converters</a:t>
            </a:r>
          </a:p>
          <a:p>
            <a:pPr algn="just"/>
            <a:r>
              <a:rPr lang="en-US" sz="1050" i="0" dirty="0"/>
              <a:t>250 kHz to 3 MHz</a:t>
            </a:r>
          </a:p>
          <a:p>
            <a:pPr algn="just"/>
            <a:r>
              <a:rPr lang="en-US" sz="1050" i="0" dirty="0"/>
              <a:t>Radiation hardened : no SEL, no SEFI, no SET, no SEU and TID 100krad</a:t>
            </a:r>
          </a:p>
          <a:p>
            <a:pPr algn="just"/>
            <a:r>
              <a:rPr lang="en-US" sz="1050" i="0" dirty="0"/>
              <a:t>Chip </a:t>
            </a:r>
            <a:r>
              <a:rPr lang="fr-FR" sz="1050" i="0" dirty="0"/>
              <a:t>size</a:t>
            </a:r>
            <a:r>
              <a:rPr lang="fr-FR" sz="1050" dirty="0"/>
              <a:t> 6mm x 5mm</a:t>
            </a:r>
            <a:endParaRPr lang="en-US" sz="1050" dirty="0"/>
          </a:p>
          <a:p>
            <a:pPr algn="just"/>
            <a:r>
              <a:rPr lang="en-US" sz="1050" i="0" dirty="0"/>
              <a:t>SMD package of BGA 81, 1mm pitch</a:t>
            </a:r>
          </a:p>
        </p:txBody>
      </p:sp>
      <p:graphicFrame>
        <p:nvGraphicFramePr>
          <p:cNvPr id="4" name="Objet 3"/>
          <p:cNvGraphicFramePr>
            <a:graphicFrameLocks noChangeAspect="1"/>
          </p:cNvGraphicFramePr>
          <p:nvPr>
            <p:extLst>
              <p:ext uri="{D42A27DB-BD31-4B8C-83A1-F6EECF244321}">
                <p14:modId xmlns:p14="http://schemas.microsoft.com/office/powerpoint/2010/main" val="4171545838"/>
              </p:ext>
            </p:extLst>
          </p:nvPr>
        </p:nvGraphicFramePr>
        <p:xfrm>
          <a:off x="4650059" y="1031488"/>
          <a:ext cx="3607658" cy="3430618"/>
        </p:xfrm>
        <a:graphic>
          <a:graphicData uri="http://schemas.openxmlformats.org/presentationml/2006/ole">
            <mc:AlternateContent xmlns:mc="http://schemas.openxmlformats.org/markup-compatibility/2006">
              <mc:Choice xmlns:v="urn:schemas-microsoft-com:vml" Requires="v">
                <p:oleObj spid="_x0000_s15364" name="Visio" r:id="rId3" imgW="27022537" imgH="25574625" progId="Visio.Drawing.15">
                  <p:embed/>
                </p:oleObj>
              </mc:Choice>
              <mc:Fallback>
                <p:oleObj name="Visio" r:id="rId3" imgW="27022537" imgH="25574625" progId="Visio.Drawing.15">
                  <p:embed/>
                  <p:pic>
                    <p:nvPicPr>
                      <p:cNvPr id="4" name="Obje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0059" y="1031488"/>
                        <a:ext cx="3607658" cy="3430618"/>
                      </a:xfrm>
                      <a:prstGeom prst="rect">
                        <a:avLst/>
                      </a:prstGeom>
                      <a:noFill/>
                    </p:spPr>
                  </p:pic>
                </p:oleObj>
              </mc:Fallback>
            </mc:AlternateContent>
          </a:graphicData>
        </a:graphic>
      </p:graphicFrame>
      <p:pic>
        <p:nvPicPr>
          <p:cNvPr id="5" name="Image 4"/>
          <p:cNvPicPr>
            <a:picLocks noChangeAspect="1"/>
          </p:cNvPicPr>
          <p:nvPr/>
        </p:nvPicPr>
        <p:blipFill rotWithShape="1">
          <a:blip r:embed="rId5"/>
          <a:srcRect l="178" t="428" r="716" b="372"/>
          <a:stretch/>
        </p:blipFill>
        <p:spPr>
          <a:xfrm>
            <a:off x="1186738" y="3593744"/>
            <a:ext cx="2687206" cy="1304384"/>
          </a:xfrm>
          <a:prstGeom prst="rect">
            <a:avLst/>
          </a:prstGeom>
        </p:spPr>
      </p:pic>
    </p:spTree>
    <p:extLst>
      <p:ext uri="{BB962C8B-B14F-4D97-AF65-F5344CB8AC3E}">
        <p14:creationId xmlns:p14="http://schemas.microsoft.com/office/powerpoint/2010/main" val="1184544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19328" y="161355"/>
            <a:ext cx="8309035" cy="369332"/>
          </a:xfrm>
        </p:spPr>
        <p:txBody>
          <a:bodyPr/>
          <a:lstStyle/>
          <a:p>
            <a:pPr eaLnBrk="1" hangingPunct="1"/>
            <a:r>
              <a:rPr lang="fr-FR" altLang="es-ES" dirty="0"/>
              <a:t>1. INTRODUCTION – DECENTRALIZED CONTROL CONCEPT </a:t>
            </a:r>
          </a:p>
        </p:txBody>
      </p:sp>
      <p:sp>
        <p:nvSpPr>
          <p:cNvPr id="4" name="3 Marcador de número de diapositiva"/>
          <p:cNvSpPr>
            <a:spLocks noGrp="1"/>
          </p:cNvSpPr>
          <p:nvPr>
            <p:ph type="sldNum" sz="quarter" idx="11"/>
          </p:nvPr>
        </p:nvSpPr>
        <p:spPr/>
        <p:txBody>
          <a:bodyPr/>
          <a:lstStyle/>
          <a:p>
            <a:pPr>
              <a:defRPr/>
            </a:pPr>
            <a:fld id="{5F78DF26-68A8-47C7-BD2C-D0FE9F1124B3}" type="slidenum">
              <a:rPr lang="fr-FR" sz="1000" smtClean="0"/>
              <a:pPr>
                <a:defRPr/>
              </a:pPr>
              <a:t>4</a:t>
            </a:fld>
            <a:endParaRPr lang="fr-FR" sz="1000" dirty="0"/>
          </a:p>
        </p:txBody>
      </p:sp>
      <p:sp>
        <p:nvSpPr>
          <p:cNvPr id="43" name="Rectangle 42"/>
          <p:cNvSpPr/>
          <p:nvPr/>
        </p:nvSpPr>
        <p:spPr>
          <a:xfrm>
            <a:off x="-7495" y="553530"/>
            <a:ext cx="9151495" cy="365091"/>
          </a:xfrm>
          <a:prstGeom prst="rect">
            <a:avLst/>
          </a:prstGeom>
          <a:solidFill>
            <a:schemeClr val="tx1"/>
          </a:solidFill>
        </p:spPr>
        <p:txBody>
          <a:bodyPr wrap="square" lIns="108000" tIns="72000" rIns="108000">
            <a:spAutoFit/>
          </a:bodyPr>
          <a:lstStyle/>
          <a:p>
            <a:pPr algn="ctr"/>
            <a:r>
              <a:rPr lang="en-US" sz="1600" b="1" dirty="0">
                <a:solidFill>
                  <a:schemeClr val="bg1"/>
                </a:solidFill>
                <a:effectLst>
                  <a:outerShdw blurRad="38100" dist="38100" dir="2700000" algn="tl">
                    <a:srgbClr val="000000">
                      <a:alpha val="43137"/>
                    </a:srgbClr>
                  </a:outerShdw>
                </a:effectLst>
              </a:rPr>
              <a:t>Fault tolerant &amp; full operational Power Supply</a:t>
            </a:r>
          </a:p>
        </p:txBody>
      </p:sp>
      <p:sp>
        <p:nvSpPr>
          <p:cNvPr id="5" name="Rectangle à coins arrondis 4"/>
          <p:cNvSpPr/>
          <p:nvPr/>
        </p:nvSpPr>
        <p:spPr>
          <a:xfrm>
            <a:off x="3407344" y="2002056"/>
            <a:ext cx="471638" cy="8470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p:cNvPicPr>
            <a:picLocks noChangeAspect="1"/>
          </p:cNvPicPr>
          <p:nvPr/>
        </p:nvPicPr>
        <p:blipFill rotWithShape="1">
          <a:blip r:embed="rId3"/>
          <a:srcRect b="16434"/>
          <a:stretch/>
        </p:blipFill>
        <p:spPr>
          <a:xfrm>
            <a:off x="87355" y="1604204"/>
            <a:ext cx="8981044" cy="3110713"/>
          </a:xfrm>
          <a:prstGeom prst="rect">
            <a:avLst/>
          </a:prstGeom>
        </p:spPr>
      </p:pic>
      <p:sp>
        <p:nvSpPr>
          <p:cNvPr id="19" name="ZoneTexte 18">
            <a:extLst>
              <a:ext uri="{FF2B5EF4-FFF2-40B4-BE49-F238E27FC236}">
                <a16:creationId xmlns:a16="http://schemas.microsoft.com/office/drawing/2014/main" id="{4D7DD3B2-213D-43A2-A63A-6C9292BA820C}"/>
              </a:ext>
            </a:extLst>
          </p:cNvPr>
          <p:cNvSpPr txBox="1"/>
          <p:nvPr/>
        </p:nvSpPr>
        <p:spPr>
          <a:xfrm>
            <a:off x="296068" y="1053034"/>
            <a:ext cx="1638609" cy="36933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dirty="0">
                <a:solidFill>
                  <a:schemeClr val="tx1"/>
                </a:solidFill>
              </a:rPr>
              <a:t>Fully scalable</a:t>
            </a:r>
          </a:p>
        </p:txBody>
      </p:sp>
      <p:sp>
        <p:nvSpPr>
          <p:cNvPr id="20" name="ZoneTexte 19">
            <a:extLst>
              <a:ext uri="{FF2B5EF4-FFF2-40B4-BE49-F238E27FC236}">
                <a16:creationId xmlns:a16="http://schemas.microsoft.com/office/drawing/2014/main" id="{C42EE859-FFA8-4E0E-B07E-AE385E42FC66}"/>
              </a:ext>
            </a:extLst>
          </p:cNvPr>
          <p:cNvSpPr txBox="1"/>
          <p:nvPr/>
        </p:nvSpPr>
        <p:spPr>
          <a:xfrm>
            <a:off x="6789811" y="1053034"/>
            <a:ext cx="2262158" cy="646331"/>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US" dirty="0">
                <a:solidFill>
                  <a:schemeClr val="tx1"/>
                </a:solidFill>
              </a:rPr>
              <a:t>Auto-reconfiguration</a:t>
            </a:r>
          </a:p>
          <a:p>
            <a:pPr algn="ctr"/>
            <a:r>
              <a:rPr lang="en-US" dirty="0">
                <a:solidFill>
                  <a:schemeClr val="tx1"/>
                </a:solidFill>
              </a:rPr>
              <a:t>(Fault-tolerant)</a:t>
            </a:r>
          </a:p>
        </p:txBody>
      </p:sp>
      <p:sp>
        <p:nvSpPr>
          <p:cNvPr id="21" name="ZoneTexte 20">
            <a:extLst>
              <a:ext uri="{FF2B5EF4-FFF2-40B4-BE49-F238E27FC236}">
                <a16:creationId xmlns:a16="http://schemas.microsoft.com/office/drawing/2014/main" id="{EBF20D74-A0F3-457F-AA37-5A6138CC26DA}"/>
              </a:ext>
            </a:extLst>
          </p:cNvPr>
          <p:cNvSpPr txBox="1"/>
          <p:nvPr/>
        </p:nvSpPr>
        <p:spPr>
          <a:xfrm>
            <a:off x="3309220" y="1053034"/>
            <a:ext cx="2552566" cy="36933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dirty="0">
                <a:solidFill>
                  <a:schemeClr val="tx1"/>
                </a:solidFill>
              </a:rPr>
              <a:t>No supervisor required</a:t>
            </a:r>
          </a:p>
        </p:txBody>
      </p:sp>
      <p:sp>
        <p:nvSpPr>
          <p:cNvPr id="2" name="Rectangle 1"/>
          <p:cNvSpPr/>
          <p:nvPr/>
        </p:nvSpPr>
        <p:spPr>
          <a:xfrm>
            <a:off x="4985160" y="4342236"/>
            <a:ext cx="1443518" cy="246221"/>
          </a:xfrm>
          <a:prstGeom prst="rect">
            <a:avLst/>
          </a:prstGeom>
        </p:spPr>
        <p:txBody>
          <a:bodyPr wrap="square">
            <a:spAutoFit/>
          </a:bodyPr>
          <a:lstStyle/>
          <a:p>
            <a:pPr defTabSz="912813" eaLnBrk="0" hangingPunct="0">
              <a:spcBef>
                <a:spcPct val="30000"/>
              </a:spcBef>
              <a:defRPr/>
            </a:pPr>
            <a:r>
              <a:rPr lang="en-US" sz="1000" dirty="0">
                <a:solidFill>
                  <a:srgbClr val="000000"/>
                </a:solidFill>
              </a:rPr>
              <a:t>Main blocks as priority</a:t>
            </a:r>
          </a:p>
        </p:txBody>
      </p:sp>
      <p:cxnSp>
        <p:nvCxnSpPr>
          <p:cNvPr id="8" name="Connecteur droit 7"/>
          <p:cNvCxnSpPr>
            <a:stCxn id="19" idx="0"/>
          </p:cNvCxnSpPr>
          <p:nvPr/>
        </p:nvCxnSpPr>
        <p:spPr>
          <a:xfrm flipV="1">
            <a:off x="1115373" y="918621"/>
            <a:ext cx="0" cy="1344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V="1">
            <a:off x="4697020" y="918621"/>
            <a:ext cx="0" cy="1344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V="1">
            <a:off x="7765711" y="918621"/>
            <a:ext cx="0" cy="1344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Image 16">
            <a:extLst>
              <a:ext uri="{FF2B5EF4-FFF2-40B4-BE49-F238E27FC236}">
                <a16:creationId xmlns:a16="http://schemas.microsoft.com/office/drawing/2014/main" id="{CF6F6136-EA55-482D-B990-F30E644139CE}"/>
              </a:ext>
            </a:extLst>
          </p:cNvPr>
          <p:cNvPicPr>
            <a:picLocks noChangeAspect="1"/>
          </p:cNvPicPr>
          <p:nvPr/>
        </p:nvPicPr>
        <p:blipFill>
          <a:blip r:embed="rId4"/>
          <a:stretch>
            <a:fillRect/>
          </a:stretch>
        </p:blipFill>
        <p:spPr>
          <a:xfrm>
            <a:off x="8077662" y="4620"/>
            <a:ext cx="1051466" cy="535530"/>
          </a:xfrm>
          <a:prstGeom prst="rect">
            <a:avLst/>
          </a:prstGeom>
        </p:spPr>
      </p:pic>
      <p:grpSp>
        <p:nvGrpSpPr>
          <p:cNvPr id="31" name="Groupe 30">
            <a:extLst>
              <a:ext uri="{FF2B5EF4-FFF2-40B4-BE49-F238E27FC236}">
                <a16:creationId xmlns:a16="http://schemas.microsoft.com/office/drawing/2014/main" id="{4DCAFE73-2E0D-4343-9DFF-56137AFC3C60}"/>
              </a:ext>
            </a:extLst>
          </p:cNvPr>
          <p:cNvGrpSpPr/>
          <p:nvPr/>
        </p:nvGrpSpPr>
        <p:grpSpPr>
          <a:xfrm>
            <a:off x="2010427" y="1885126"/>
            <a:ext cx="6782806" cy="1910260"/>
            <a:chOff x="2010427" y="1885126"/>
            <a:chExt cx="6782806" cy="1910260"/>
          </a:xfrm>
        </p:grpSpPr>
        <p:grpSp>
          <p:nvGrpSpPr>
            <p:cNvPr id="10" name="Groupe 9">
              <a:extLst>
                <a:ext uri="{FF2B5EF4-FFF2-40B4-BE49-F238E27FC236}">
                  <a16:creationId xmlns:a16="http://schemas.microsoft.com/office/drawing/2014/main" id="{E37CFFC9-B2C4-41F2-B66D-69C2C5D0F368}"/>
                </a:ext>
              </a:extLst>
            </p:cNvPr>
            <p:cNvGrpSpPr/>
            <p:nvPr/>
          </p:nvGrpSpPr>
          <p:grpSpPr>
            <a:xfrm>
              <a:off x="5104356" y="2185792"/>
              <a:ext cx="596300" cy="1609594"/>
              <a:chOff x="5104356" y="2185792"/>
              <a:chExt cx="596300" cy="1609594"/>
            </a:xfrm>
          </p:grpSpPr>
          <p:cxnSp>
            <p:nvCxnSpPr>
              <p:cNvPr id="9" name="Connecteur droit 8">
                <a:extLst>
                  <a:ext uri="{FF2B5EF4-FFF2-40B4-BE49-F238E27FC236}">
                    <a16:creationId xmlns:a16="http://schemas.microsoft.com/office/drawing/2014/main" id="{E6FB97B3-C912-479E-B022-4E09C64F4CED}"/>
                  </a:ext>
                </a:extLst>
              </p:cNvPr>
              <p:cNvCxnSpPr/>
              <p:nvPr/>
            </p:nvCxnSpPr>
            <p:spPr>
              <a:xfrm>
                <a:off x="5104356" y="2185792"/>
                <a:ext cx="0" cy="16095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730B6465-D057-4561-AB8C-7EDE301E1613}"/>
                  </a:ext>
                </a:extLst>
              </p:cNvPr>
              <p:cNvCxnSpPr/>
              <p:nvPr/>
            </p:nvCxnSpPr>
            <p:spPr>
              <a:xfrm>
                <a:off x="5304773" y="2185792"/>
                <a:ext cx="0" cy="16095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5DED4FAE-47D0-4181-A6E3-10586F62AA78}"/>
                  </a:ext>
                </a:extLst>
              </p:cNvPr>
              <p:cNvCxnSpPr/>
              <p:nvPr/>
            </p:nvCxnSpPr>
            <p:spPr>
              <a:xfrm>
                <a:off x="5498926" y="2185792"/>
                <a:ext cx="0" cy="16095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B01C0DC2-D7CB-47B9-B2A3-D8FD69F16B41}"/>
                  </a:ext>
                </a:extLst>
              </p:cNvPr>
              <p:cNvCxnSpPr/>
              <p:nvPr/>
            </p:nvCxnSpPr>
            <p:spPr>
              <a:xfrm>
                <a:off x="5700656" y="2185792"/>
                <a:ext cx="0" cy="16095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 name="Groupe 23">
              <a:extLst>
                <a:ext uri="{FF2B5EF4-FFF2-40B4-BE49-F238E27FC236}">
                  <a16:creationId xmlns:a16="http://schemas.microsoft.com/office/drawing/2014/main" id="{3AC9B691-5E41-482E-9EE4-2DA0EC96F657}"/>
                </a:ext>
              </a:extLst>
            </p:cNvPr>
            <p:cNvGrpSpPr/>
            <p:nvPr/>
          </p:nvGrpSpPr>
          <p:grpSpPr>
            <a:xfrm>
              <a:off x="2010427" y="2354763"/>
              <a:ext cx="200417" cy="494316"/>
              <a:chOff x="5104356" y="2185792"/>
              <a:chExt cx="596300" cy="1609594"/>
            </a:xfrm>
          </p:grpSpPr>
          <p:cxnSp>
            <p:nvCxnSpPr>
              <p:cNvPr id="25" name="Connecteur droit 24">
                <a:extLst>
                  <a:ext uri="{FF2B5EF4-FFF2-40B4-BE49-F238E27FC236}">
                    <a16:creationId xmlns:a16="http://schemas.microsoft.com/office/drawing/2014/main" id="{0A0C259E-C96C-4CAA-8342-632016F9C546}"/>
                  </a:ext>
                </a:extLst>
              </p:cNvPr>
              <p:cNvCxnSpPr/>
              <p:nvPr/>
            </p:nvCxnSpPr>
            <p:spPr>
              <a:xfrm>
                <a:off x="5104356" y="2185792"/>
                <a:ext cx="0" cy="16095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10AEAB01-DF5F-4411-B8D9-803EB3387DBF}"/>
                  </a:ext>
                </a:extLst>
              </p:cNvPr>
              <p:cNvCxnSpPr/>
              <p:nvPr/>
            </p:nvCxnSpPr>
            <p:spPr>
              <a:xfrm>
                <a:off x="5304773" y="2185792"/>
                <a:ext cx="0" cy="16095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1FF4972B-6CA7-43B5-9D7E-B5F9F12D5847}"/>
                  </a:ext>
                </a:extLst>
              </p:cNvPr>
              <p:cNvCxnSpPr/>
              <p:nvPr/>
            </p:nvCxnSpPr>
            <p:spPr>
              <a:xfrm>
                <a:off x="5498926" y="2185792"/>
                <a:ext cx="0" cy="16095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09004C00-1428-49A2-B682-F07BDFBEAA60}"/>
                  </a:ext>
                </a:extLst>
              </p:cNvPr>
              <p:cNvCxnSpPr/>
              <p:nvPr/>
            </p:nvCxnSpPr>
            <p:spPr>
              <a:xfrm>
                <a:off x="5700656" y="2185792"/>
                <a:ext cx="0" cy="16095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 name="Groupe 13">
              <a:extLst>
                <a:ext uri="{FF2B5EF4-FFF2-40B4-BE49-F238E27FC236}">
                  <a16:creationId xmlns:a16="http://schemas.microsoft.com/office/drawing/2014/main" id="{B4DA1F70-4028-4218-A0FA-4EBFBDF7EFE2}"/>
                </a:ext>
              </a:extLst>
            </p:cNvPr>
            <p:cNvGrpSpPr/>
            <p:nvPr/>
          </p:nvGrpSpPr>
          <p:grpSpPr>
            <a:xfrm>
              <a:off x="7344833" y="2396067"/>
              <a:ext cx="334434" cy="118533"/>
              <a:chOff x="7344833" y="2396067"/>
              <a:chExt cx="334434" cy="118533"/>
            </a:xfrm>
          </p:grpSpPr>
          <p:sp>
            <p:nvSpPr>
              <p:cNvPr id="13" name="Forme libre : forme 12">
                <a:extLst>
                  <a:ext uri="{FF2B5EF4-FFF2-40B4-BE49-F238E27FC236}">
                    <a16:creationId xmlns:a16="http://schemas.microsoft.com/office/drawing/2014/main" id="{69CA7E78-9775-450F-B99F-9C816CDBD927}"/>
                  </a:ext>
                </a:extLst>
              </p:cNvPr>
              <p:cNvSpPr/>
              <p:nvPr/>
            </p:nvSpPr>
            <p:spPr>
              <a:xfrm>
                <a:off x="7344833" y="2396067"/>
                <a:ext cx="334434" cy="29633"/>
              </a:xfrm>
              <a:custGeom>
                <a:avLst/>
                <a:gdLst>
                  <a:gd name="connsiteX0" fmla="*/ 0 w 334434"/>
                  <a:gd name="connsiteY0" fmla="*/ 29633 h 29633"/>
                  <a:gd name="connsiteX1" fmla="*/ 160867 w 334434"/>
                  <a:gd name="connsiteY1" fmla="*/ 0 h 29633"/>
                  <a:gd name="connsiteX2" fmla="*/ 160867 w 334434"/>
                  <a:gd name="connsiteY2" fmla="*/ 0 h 29633"/>
                  <a:gd name="connsiteX3" fmla="*/ 334434 w 334434"/>
                  <a:gd name="connsiteY3" fmla="*/ 29633 h 29633"/>
                  <a:gd name="connsiteX4" fmla="*/ 334434 w 334434"/>
                  <a:gd name="connsiteY4" fmla="*/ 29633 h 29633"/>
                  <a:gd name="connsiteX5" fmla="*/ 334434 w 334434"/>
                  <a:gd name="connsiteY5" fmla="*/ 29633 h 29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434" h="29633">
                    <a:moveTo>
                      <a:pt x="0" y="29633"/>
                    </a:moveTo>
                    <a:lnTo>
                      <a:pt x="160867" y="0"/>
                    </a:lnTo>
                    <a:lnTo>
                      <a:pt x="160867" y="0"/>
                    </a:lnTo>
                    <a:lnTo>
                      <a:pt x="334434" y="29633"/>
                    </a:lnTo>
                    <a:lnTo>
                      <a:pt x="334434" y="29633"/>
                    </a:lnTo>
                    <a:lnTo>
                      <a:pt x="334434" y="29633"/>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Forme libre : forme 29">
                <a:extLst>
                  <a:ext uri="{FF2B5EF4-FFF2-40B4-BE49-F238E27FC236}">
                    <a16:creationId xmlns:a16="http://schemas.microsoft.com/office/drawing/2014/main" id="{439A104D-3F8D-40AC-9240-2DCC9EC61A91}"/>
                  </a:ext>
                </a:extLst>
              </p:cNvPr>
              <p:cNvSpPr/>
              <p:nvPr/>
            </p:nvSpPr>
            <p:spPr>
              <a:xfrm>
                <a:off x="7344833" y="2484967"/>
                <a:ext cx="334434" cy="29633"/>
              </a:xfrm>
              <a:custGeom>
                <a:avLst/>
                <a:gdLst>
                  <a:gd name="connsiteX0" fmla="*/ 0 w 334434"/>
                  <a:gd name="connsiteY0" fmla="*/ 29633 h 29633"/>
                  <a:gd name="connsiteX1" fmla="*/ 160867 w 334434"/>
                  <a:gd name="connsiteY1" fmla="*/ 0 h 29633"/>
                  <a:gd name="connsiteX2" fmla="*/ 160867 w 334434"/>
                  <a:gd name="connsiteY2" fmla="*/ 0 h 29633"/>
                  <a:gd name="connsiteX3" fmla="*/ 334434 w 334434"/>
                  <a:gd name="connsiteY3" fmla="*/ 29633 h 29633"/>
                  <a:gd name="connsiteX4" fmla="*/ 334434 w 334434"/>
                  <a:gd name="connsiteY4" fmla="*/ 29633 h 29633"/>
                  <a:gd name="connsiteX5" fmla="*/ 334434 w 334434"/>
                  <a:gd name="connsiteY5" fmla="*/ 29633 h 29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434" h="29633">
                    <a:moveTo>
                      <a:pt x="0" y="29633"/>
                    </a:moveTo>
                    <a:lnTo>
                      <a:pt x="160867" y="0"/>
                    </a:lnTo>
                    <a:lnTo>
                      <a:pt x="160867" y="0"/>
                    </a:lnTo>
                    <a:lnTo>
                      <a:pt x="334434" y="29633"/>
                    </a:lnTo>
                    <a:lnTo>
                      <a:pt x="334434" y="29633"/>
                    </a:lnTo>
                    <a:lnTo>
                      <a:pt x="334434" y="29633"/>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9" name="ZoneTexte 28">
              <a:extLst>
                <a:ext uri="{FF2B5EF4-FFF2-40B4-BE49-F238E27FC236}">
                  <a16:creationId xmlns:a16="http://schemas.microsoft.com/office/drawing/2014/main" id="{1FBE9F41-D550-429B-8E38-9397B9437FA6}"/>
                </a:ext>
              </a:extLst>
            </p:cNvPr>
            <p:cNvSpPr txBox="1"/>
            <p:nvPr/>
          </p:nvSpPr>
          <p:spPr>
            <a:xfrm>
              <a:off x="7730067" y="1885126"/>
              <a:ext cx="1063166" cy="369332"/>
            </a:xfrm>
            <a:prstGeom prst="rect">
              <a:avLst/>
            </a:prstGeom>
            <a:noFill/>
          </p:spPr>
          <p:txBody>
            <a:bodyPr wrap="square" rtlCol="0">
              <a:spAutoFit/>
            </a:bodyPr>
            <a:lstStyle/>
            <a:p>
              <a:r>
                <a:rPr lang="fr-FR" dirty="0">
                  <a:solidFill>
                    <a:srgbClr val="FF0000"/>
                  </a:solidFill>
                </a:rPr>
                <a:t>By-pass</a:t>
              </a:r>
            </a:p>
          </p:txBody>
        </p:sp>
      </p:grpSp>
      <p:sp>
        <p:nvSpPr>
          <p:cNvPr id="32" name="Éclair 31">
            <a:extLst>
              <a:ext uri="{FF2B5EF4-FFF2-40B4-BE49-F238E27FC236}">
                <a16:creationId xmlns:a16="http://schemas.microsoft.com/office/drawing/2014/main" id="{2D6D44E2-DB6E-41A8-AFBB-2C07D8B50A49}"/>
              </a:ext>
            </a:extLst>
          </p:cNvPr>
          <p:cNvSpPr/>
          <p:nvPr/>
        </p:nvSpPr>
        <p:spPr>
          <a:xfrm flipH="1">
            <a:off x="2487361" y="1858263"/>
            <a:ext cx="321734" cy="408584"/>
          </a:xfrm>
          <a:prstGeom prst="lightningBol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242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Image 62">
            <a:extLst>
              <a:ext uri="{FF2B5EF4-FFF2-40B4-BE49-F238E27FC236}">
                <a16:creationId xmlns:a16="http://schemas.microsoft.com/office/drawing/2014/main" id="{17E5DA85-D213-4443-AB6D-5AAB954E667A}"/>
              </a:ext>
            </a:extLst>
          </p:cNvPr>
          <p:cNvPicPr>
            <a:picLocks noChangeAspect="1"/>
          </p:cNvPicPr>
          <p:nvPr/>
        </p:nvPicPr>
        <p:blipFill>
          <a:blip r:embed="rId3"/>
          <a:stretch>
            <a:fillRect/>
          </a:stretch>
        </p:blipFill>
        <p:spPr>
          <a:xfrm>
            <a:off x="8077662" y="4620"/>
            <a:ext cx="1051466" cy="535530"/>
          </a:xfrm>
          <a:prstGeom prst="rect">
            <a:avLst/>
          </a:prstGeom>
        </p:spPr>
      </p:pic>
      <p:sp>
        <p:nvSpPr>
          <p:cNvPr id="4" name="3 Marcador de número de diapositiva"/>
          <p:cNvSpPr>
            <a:spLocks noGrp="1"/>
          </p:cNvSpPr>
          <p:nvPr>
            <p:ph type="sldNum" sz="quarter" idx="11"/>
          </p:nvPr>
        </p:nvSpPr>
        <p:spPr/>
        <p:txBody>
          <a:bodyPr/>
          <a:lstStyle/>
          <a:p>
            <a:pPr>
              <a:defRPr/>
            </a:pPr>
            <a:fld id="{5F78DF26-68A8-47C7-BD2C-D0FE9F1124B3}" type="slidenum">
              <a:rPr lang="fr-FR" sz="1000" smtClean="0"/>
              <a:pPr>
                <a:defRPr/>
              </a:pPr>
              <a:t>5</a:t>
            </a:fld>
            <a:endParaRPr lang="fr-FR" sz="1000" dirty="0"/>
          </a:p>
        </p:txBody>
      </p:sp>
      <p:sp>
        <p:nvSpPr>
          <p:cNvPr id="3" name="2 Título"/>
          <p:cNvSpPr>
            <a:spLocks noGrp="1"/>
          </p:cNvSpPr>
          <p:nvPr>
            <p:ph type="title"/>
          </p:nvPr>
        </p:nvSpPr>
        <p:spPr>
          <a:xfrm>
            <a:off x="419328" y="174692"/>
            <a:ext cx="8309035" cy="369332"/>
          </a:xfrm>
        </p:spPr>
        <p:txBody>
          <a:bodyPr/>
          <a:lstStyle/>
          <a:p>
            <a:pPr eaLnBrk="1" hangingPunct="1"/>
            <a:r>
              <a:rPr lang="fr-FR" altLang="es-ES" dirty="0"/>
              <a:t>2. MODELING – IMPLEMENTATION OF PROPOSED APPROACH</a:t>
            </a:r>
          </a:p>
        </p:txBody>
      </p:sp>
      <p:sp>
        <p:nvSpPr>
          <p:cNvPr id="11" name="Rectangle 10"/>
          <p:cNvSpPr/>
          <p:nvPr/>
        </p:nvSpPr>
        <p:spPr>
          <a:xfrm>
            <a:off x="-7495" y="553530"/>
            <a:ext cx="9151495" cy="365091"/>
          </a:xfrm>
          <a:prstGeom prst="rect">
            <a:avLst/>
          </a:prstGeom>
          <a:solidFill>
            <a:schemeClr val="tx1"/>
          </a:solidFill>
        </p:spPr>
        <p:txBody>
          <a:bodyPr wrap="square" lIns="108000" tIns="72000" rIns="108000">
            <a:spAutoFit/>
          </a:bodyPr>
          <a:lstStyle/>
          <a:p>
            <a:r>
              <a:rPr lang="en-US" sz="1600" b="1" dirty="0">
                <a:solidFill>
                  <a:schemeClr val="bg1"/>
                </a:solidFill>
                <a:effectLst>
                  <a:outerShdw blurRad="38100" dist="38100" dir="2700000" algn="tl">
                    <a:srgbClr val="000000">
                      <a:alpha val="43137"/>
                    </a:srgbClr>
                  </a:outerShdw>
                </a:effectLst>
              </a:rPr>
              <a:t>#1 – Interleaved Carrier Generation (CG) Block</a:t>
            </a:r>
          </a:p>
        </p:txBody>
      </p:sp>
      <p:sp>
        <p:nvSpPr>
          <p:cNvPr id="20" name="Rectangle 19"/>
          <p:cNvSpPr/>
          <p:nvPr/>
        </p:nvSpPr>
        <p:spPr>
          <a:xfrm>
            <a:off x="4764" y="948636"/>
            <a:ext cx="3733080" cy="211203"/>
          </a:xfrm>
          <a:prstGeom prst="rect">
            <a:avLst/>
          </a:prstGeom>
          <a:solidFill>
            <a:schemeClr val="tx1">
              <a:lumMod val="20000"/>
              <a:lumOff val="80000"/>
            </a:schemeClr>
          </a:solidFill>
        </p:spPr>
        <p:txBody>
          <a:bodyPr wrap="square" lIns="0" tIns="36000" rIns="0" bIns="36000">
            <a:spAutoFit/>
          </a:bodyPr>
          <a:lstStyle/>
          <a:p>
            <a:pPr algn="ctr"/>
            <a:r>
              <a:rPr lang="en-US" sz="900" dirty="0">
                <a:solidFill>
                  <a:srgbClr val="000000"/>
                </a:solidFill>
              </a:rPr>
              <a:t>Principle of auto-interleaved Carrier Generation </a:t>
            </a:r>
          </a:p>
        </p:txBody>
      </p:sp>
      <p:sp>
        <p:nvSpPr>
          <p:cNvPr id="27" name="Rectangle 26"/>
          <p:cNvSpPr/>
          <p:nvPr/>
        </p:nvSpPr>
        <p:spPr>
          <a:xfrm>
            <a:off x="3863338" y="948636"/>
            <a:ext cx="5280662" cy="211203"/>
          </a:xfrm>
          <a:prstGeom prst="rect">
            <a:avLst/>
          </a:prstGeom>
          <a:solidFill>
            <a:schemeClr val="tx1">
              <a:lumMod val="20000"/>
              <a:lumOff val="80000"/>
            </a:schemeClr>
          </a:solidFill>
        </p:spPr>
        <p:txBody>
          <a:bodyPr wrap="square" lIns="0" tIns="36000" rIns="0" bIns="36000">
            <a:spAutoFit/>
          </a:bodyPr>
          <a:lstStyle/>
          <a:p>
            <a:pPr algn="ctr"/>
            <a:r>
              <a:rPr lang="en-US" sz="900" dirty="0">
                <a:solidFill>
                  <a:srgbClr val="000000"/>
                </a:solidFill>
              </a:rPr>
              <a:t>How does it works ?</a:t>
            </a:r>
          </a:p>
        </p:txBody>
      </p:sp>
      <p:cxnSp>
        <p:nvCxnSpPr>
          <p:cNvPr id="31" name="Connecteur droit 30"/>
          <p:cNvCxnSpPr/>
          <p:nvPr/>
        </p:nvCxnSpPr>
        <p:spPr>
          <a:xfrm>
            <a:off x="3785290" y="928361"/>
            <a:ext cx="0" cy="37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740581" y="5995257"/>
            <a:ext cx="3925113" cy="369332"/>
          </a:xfrm>
          <a:prstGeom prst="rect">
            <a:avLst/>
          </a:prstGeom>
        </p:spPr>
        <p:txBody>
          <a:bodyPr wrap="none">
            <a:spAutoFit/>
          </a:bodyPr>
          <a:lstStyle/>
          <a:p>
            <a:r>
              <a:rPr lang="en-US" i="1" dirty="0"/>
              <a:t>Inter-ASIC chain of communications.</a:t>
            </a:r>
            <a:endParaRPr lang="en-US" dirty="0"/>
          </a:p>
        </p:txBody>
      </p:sp>
      <p:grpSp>
        <p:nvGrpSpPr>
          <p:cNvPr id="122" name="Groupe 121"/>
          <p:cNvGrpSpPr/>
          <p:nvPr/>
        </p:nvGrpSpPr>
        <p:grpSpPr>
          <a:xfrm>
            <a:off x="365374" y="3147064"/>
            <a:ext cx="2903853" cy="1502107"/>
            <a:chOff x="9300619" y="784935"/>
            <a:chExt cx="2903853" cy="1502107"/>
          </a:xfrm>
        </p:grpSpPr>
        <p:sp>
          <p:nvSpPr>
            <p:cNvPr id="112" name="Rectangle 111"/>
            <p:cNvSpPr/>
            <p:nvPr/>
          </p:nvSpPr>
          <p:spPr>
            <a:xfrm>
              <a:off x="9344180" y="784935"/>
              <a:ext cx="2825668" cy="1502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e 112"/>
            <p:cNvGrpSpPr/>
            <p:nvPr/>
          </p:nvGrpSpPr>
          <p:grpSpPr>
            <a:xfrm>
              <a:off x="9300619" y="857520"/>
              <a:ext cx="2903853" cy="1271565"/>
              <a:chOff x="9406607" y="726721"/>
              <a:chExt cx="2903853" cy="1271565"/>
            </a:xfrm>
          </p:grpSpPr>
          <p:pic>
            <p:nvPicPr>
              <p:cNvPr id="117" name="Image 116"/>
              <p:cNvPicPr>
                <a:picLocks noChangeAspect="1"/>
              </p:cNvPicPr>
              <p:nvPr/>
            </p:nvPicPr>
            <p:blipFill>
              <a:blip r:embed="rId4"/>
              <a:stretch>
                <a:fillRect/>
              </a:stretch>
            </p:blipFill>
            <p:spPr>
              <a:xfrm>
                <a:off x="9475305" y="1040059"/>
                <a:ext cx="2720256" cy="730260"/>
              </a:xfrm>
              <a:prstGeom prst="rect">
                <a:avLst/>
              </a:prstGeom>
            </p:spPr>
          </p:pic>
          <p:sp>
            <p:nvSpPr>
              <p:cNvPr id="118" name="Rectangle 117"/>
              <p:cNvSpPr/>
              <p:nvPr/>
            </p:nvSpPr>
            <p:spPr>
              <a:xfrm>
                <a:off x="9458635" y="726721"/>
                <a:ext cx="2799799" cy="211203"/>
              </a:xfrm>
              <a:prstGeom prst="rect">
                <a:avLst/>
              </a:prstGeom>
              <a:solidFill>
                <a:schemeClr val="tx1">
                  <a:lumMod val="20000"/>
                  <a:lumOff val="80000"/>
                </a:schemeClr>
              </a:solidFill>
            </p:spPr>
            <p:txBody>
              <a:bodyPr wrap="square" lIns="0" tIns="36000" rIns="0" bIns="36000">
                <a:spAutoFit/>
              </a:bodyPr>
              <a:lstStyle/>
              <a:p>
                <a:pPr algn="ctr"/>
                <a:r>
                  <a:rPr lang="en-US" sz="900" i="1" dirty="0">
                    <a:solidFill>
                      <a:srgbClr val="000000"/>
                    </a:solidFill>
                  </a:rPr>
                  <a:t>A chain of Inter-ASIC communications.</a:t>
                </a:r>
                <a:endParaRPr lang="en-US" sz="900" dirty="0">
                  <a:solidFill>
                    <a:srgbClr val="000000"/>
                  </a:solidFill>
                </a:endParaRPr>
              </a:p>
            </p:txBody>
          </p:sp>
          <p:sp>
            <p:nvSpPr>
              <p:cNvPr id="119" name="Rectangle 118"/>
              <p:cNvSpPr/>
              <p:nvPr/>
            </p:nvSpPr>
            <p:spPr>
              <a:xfrm>
                <a:off x="9406607" y="1782842"/>
                <a:ext cx="2903853" cy="215444"/>
              </a:xfrm>
              <a:prstGeom prst="rect">
                <a:avLst/>
              </a:prstGeom>
            </p:spPr>
            <p:txBody>
              <a:bodyPr wrap="square">
                <a:spAutoFit/>
              </a:bodyPr>
              <a:lstStyle/>
              <a:p>
                <a:pPr algn="just"/>
                <a:r>
                  <a:rPr lang="en-US" sz="800" i="1" dirty="0">
                    <a:solidFill>
                      <a:srgbClr val="000000"/>
                    </a:solidFill>
                  </a:rPr>
                  <a:t>Each ASIC exchanges information with its close neighbors</a:t>
                </a:r>
              </a:p>
            </p:txBody>
          </p:sp>
        </p:grpSp>
      </p:grpSp>
      <p:grpSp>
        <p:nvGrpSpPr>
          <p:cNvPr id="10" name="Groupe 9">
            <a:extLst>
              <a:ext uri="{FF2B5EF4-FFF2-40B4-BE49-F238E27FC236}">
                <a16:creationId xmlns:a16="http://schemas.microsoft.com/office/drawing/2014/main" id="{2BEC481B-D3C0-4955-BC13-5D3EACF2B0F5}"/>
              </a:ext>
            </a:extLst>
          </p:cNvPr>
          <p:cNvGrpSpPr/>
          <p:nvPr/>
        </p:nvGrpSpPr>
        <p:grpSpPr>
          <a:xfrm>
            <a:off x="311813" y="1183286"/>
            <a:ext cx="3118981" cy="1963778"/>
            <a:chOff x="100208" y="1159839"/>
            <a:chExt cx="3118981" cy="1963778"/>
          </a:xfrm>
        </p:grpSpPr>
        <p:pic>
          <p:nvPicPr>
            <p:cNvPr id="26" name="Picture 3"/>
            <p:cNvPicPr>
              <a:picLocks noChangeAspect="1" noChangeArrowheads="1"/>
            </p:cNvPicPr>
            <p:nvPr/>
          </p:nvPicPr>
          <p:blipFill>
            <a:blip r:embed="rId5" cstate="print"/>
            <a:srcRect/>
            <a:stretch>
              <a:fillRect/>
            </a:stretch>
          </p:blipFill>
          <p:spPr bwMode="auto">
            <a:xfrm>
              <a:off x="296069" y="1159839"/>
              <a:ext cx="2800182" cy="1963778"/>
            </a:xfrm>
            <a:prstGeom prst="rect">
              <a:avLst/>
            </a:prstGeom>
            <a:noFill/>
            <a:ln w="9525">
              <a:noFill/>
              <a:miter lim="800000"/>
              <a:headEnd/>
              <a:tailEnd/>
            </a:ln>
          </p:spPr>
        </p:pic>
        <p:sp>
          <p:nvSpPr>
            <p:cNvPr id="9" name="Rectangle 8">
              <a:extLst>
                <a:ext uri="{FF2B5EF4-FFF2-40B4-BE49-F238E27FC236}">
                  <a16:creationId xmlns:a16="http://schemas.microsoft.com/office/drawing/2014/main" id="{EE568074-898E-4E03-AA7B-C2FFC828D683}"/>
                </a:ext>
              </a:extLst>
            </p:cNvPr>
            <p:cNvSpPr/>
            <p:nvPr/>
          </p:nvSpPr>
          <p:spPr>
            <a:xfrm>
              <a:off x="100208" y="2165175"/>
              <a:ext cx="3118981" cy="958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8" name="Image 17"/>
          <p:cNvPicPr>
            <a:picLocks noChangeAspect="1"/>
          </p:cNvPicPr>
          <p:nvPr/>
        </p:nvPicPr>
        <p:blipFill rotWithShape="1">
          <a:blip r:embed="rId6"/>
          <a:srcRect r="23848" b="1153"/>
          <a:stretch/>
        </p:blipFill>
        <p:spPr>
          <a:xfrm>
            <a:off x="680051" y="2355945"/>
            <a:ext cx="1949633" cy="404632"/>
          </a:xfrm>
          <a:prstGeom prst="rect">
            <a:avLst/>
          </a:prstGeom>
        </p:spPr>
      </p:pic>
      <p:sp>
        <p:nvSpPr>
          <p:cNvPr id="30" name="Rectangle 29"/>
          <p:cNvSpPr/>
          <p:nvPr/>
        </p:nvSpPr>
        <p:spPr>
          <a:xfrm>
            <a:off x="195813" y="2810599"/>
            <a:ext cx="3227898" cy="338554"/>
          </a:xfrm>
          <a:prstGeom prst="rect">
            <a:avLst/>
          </a:prstGeom>
        </p:spPr>
        <p:txBody>
          <a:bodyPr wrap="square" lIns="0" rIns="0">
            <a:spAutoFit/>
          </a:bodyPr>
          <a:lstStyle/>
          <a:p>
            <a:pPr marL="171450" indent="-171450" algn="just" defTabSz="912813" eaLnBrk="0" hangingPunct="0">
              <a:spcBef>
                <a:spcPct val="30000"/>
              </a:spcBef>
              <a:buFont typeface="Wingdings" panose="05000000000000000000" pitchFamily="2" charset="2"/>
              <a:buChar char="q"/>
              <a:defRPr/>
            </a:pPr>
            <a:r>
              <a:rPr lang="en-US" sz="800" dirty="0">
                <a:solidFill>
                  <a:srgbClr val="000000"/>
                </a:solidFill>
              </a:rPr>
              <a:t>We need to place each carrier rigorously at the center of next and previous carriers. So we need sure that:</a:t>
            </a:r>
          </a:p>
        </p:txBody>
      </p:sp>
      <p:grpSp>
        <p:nvGrpSpPr>
          <p:cNvPr id="28" name="Groupe 27">
            <a:extLst>
              <a:ext uri="{FF2B5EF4-FFF2-40B4-BE49-F238E27FC236}">
                <a16:creationId xmlns:a16="http://schemas.microsoft.com/office/drawing/2014/main" id="{6FCBD5AF-4D1F-4516-B0E8-66F8768D9CA9}"/>
              </a:ext>
            </a:extLst>
          </p:cNvPr>
          <p:cNvGrpSpPr/>
          <p:nvPr/>
        </p:nvGrpSpPr>
        <p:grpSpPr>
          <a:xfrm>
            <a:off x="4689174" y="1189854"/>
            <a:ext cx="3323933" cy="3516804"/>
            <a:chOff x="4689174" y="1189854"/>
            <a:chExt cx="3323933" cy="3516804"/>
          </a:xfrm>
        </p:grpSpPr>
        <p:pic>
          <p:nvPicPr>
            <p:cNvPr id="19" name="Image 18">
              <a:extLst>
                <a:ext uri="{FF2B5EF4-FFF2-40B4-BE49-F238E27FC236}">
                  <a16:creationId xmlns:a16="http://schemas.microsoft.com/office/drawing/2014/main" id="{9CF1BC8A-1B41-4CE7-97EA-23E6222DEB05}"/>
                </a:ext>
              </a:extLst>
            </p:cNvPr>
            <p:cNvPicPr>
              <a:picLocks noChangeAspect="1"/>
            </p:cNvPicPr>
            <p:nvPr/>
          </p:nvPicPr>
          <p:blipFill>
            <a:blip r:embed="rId7"/>
            <a:stretch>
              <a:fillRect/>
            </a:stretch>
          </p:blipFill>
          <p:spPr>
            <a:xfrm>
              <a:off x="4689174" y="1189854"/>
              <a:ext cx="3323933" cy="3278848"/>
            </a:xfrm>
            <a:prstGeom prst="rect">
              <a:avLst/>
            </a:prstGeom>
          </p:spPr>
        </p:pic>
        <p:sp>
          <p:nvSpPr>
            <p:cNvPr id="68" name="Rectangle 67">
              <a:extLst>
                <a:ext uri="{FF2B5EF4-FFF2-40B4-BE49-F238E27FC236}">
                  <a16:creationId xmlns:a16="http://schemas.microsoft.com/office/drawing/2014/main" id="{294623F0-6F59-49D6-BB12-C2601AD0A068}"/>
                </a:ext>
              </a:extLst>
            </p:cNvPr>
            <p:cNvSpPr/>
            <p:nvPr/>
          </p:nvSpPr>
          <p:spPr>
            <a:xfrm>
              <a:off x="4899214" y="4491214"/>
              <a:ext cx="2903853" cy="215444"/>
            </a:xfrm>
            <a:prstGeom prst="rect">
              <a:avLst/>
            </a:prstGeom>
          </p:spPr>
          <p:txBody>
            <a:bodyPr wrap="square">
              <a:spAutoFit/>
            </a:bodyPr>
            <a:lstStyle/>
            <a:p>
              <a:pPr algn="ctr"/>
              <a:r>
                <a:rPr lang="en-US" sz="800" i="1" dirty="0">
                  <a:solidFill>
                    <a:srgbClr val="000000"/>
                  </a:solidFill>
                </a:rPr>
                <a:t>Generation of a relative position error signal</a:t>
              </a:r>
            </a:p>
          </p:txBody>
        </p:sp>
      </p:grpSp>
    </p:spTree>
    <p:extLst>
      <p:ext uri="{BB962C8B-B14F-4D97-AF65-F5344CB8AC3E}">
        <p14:creationId xmlns:p14="http://schemas.microsoft.com/office/powerpoint/2010/main" val="347954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Image 62">
            <a:extLst>
              <a:ext uri="{FF2B5EF4-FFF2-40B4-BE49-F238E27FC236}">
                <a16:creationId xmlns:a16="http://schemas.microsoft.com/office/drawing/2014/main" id="{17E5DA85-D213-4443-AB6D-5AAB954E667A}"/>
              </a:ext>
            </a:extLst>
          </p:cNvPr>
          <p:cNvPicPr>
            <a:picLocks noChangeAspect="1"/>
          </p:cNvPicPr>
          <p:nvPr/>
        </p:nvPicPr>
        <p:blipFill>
          <a:blip r:embed="rId3"/>
          <a:stretch>
            <a:fillRect/>
          </a:stretch>
        </p:blipFill>
        <p:spPr>
          <a:xfrm>
            <a:off x="8077662" y="4620"/>
            <a:ext cx="1051466" cy="535530"/>
          </a:xfrm>
          <a:prstGeom prst="rect">
            <a:avLst/>
          </a:prstGeom>
        </p:spPr>
      </p:pic>
      <p:sp>
        <p:nvSpPr>
          <p:cNvPr id="4" name="3 Marcador de número de diapositiva"/>
          <p:cNvSpPr>
            <a:spLocks noGrp="1"/>
          </p:cNvSpPr>
          <p:nvPr>
            <p:ph type="sldNum" sz="quarter" idx="11"/>
          </p:nvPr>
        </p:nvSpPr>
        <p:spPr/>
        <p:txBody>
          <a:bodyPr/>
          <a:lstStyle/>
          <a:p>
            <a:pPr>
              <a:defRPr/>
            </a:pPr>
            <a:fld id="{5F78DF26-68A8-47C7-BD2C-D0FE9F1124B3}" type="slidenum">
              <a:rPr lang="fr-FR" sz="1000" smtClean="0"/>
              <a:pPr>
                <a:defRPr/>
              </a:pPr>
              <a:t>6</a:t>
            </a:fld>
            <a:endParaRPr lang="fr-FR" sz="1000" dirty="0"/>
          </a:p>
        </p:txBody>
      </p:sp>
      <p:sp>
        <p:nvSpPr>
          <p:cNvPr id="3" name="2 Título"/>
          <p:cNvSpPr>
            <a:spLocks noGrp="1"/>
          </p:cNvSpPr>
          <p:nvPr>
            <p:ph type="title"/>
          </p:nvPr>
        </p:nvSpPr>
        <p:spPr>
          <a:xfrm>
            <a:off x="419328" y="174692"/>
            <a:ext cx="8309035" cy="369332"/>
          </a:xfrm>
        </p:spPr>
        <p:txBody>
          <a:bodyPr/>
          <a:lstStyle/>
          <a:p>
            <a:pPr eaLnBrk="1" hangingPunct="1"/>
            <a:r>
              <a:rPr lang="fr-FR" altLang="es-ES" dirty="0"/>
              <a:t>2. MODELING – IMPLEMENTATION OF PROPOSED APPROACH</a:t>
            </a:r>
          </a:p>
        </p:txBody>
      </p:sp>
      <p:sp>
        <p:nvSpPr>
          <p:cNvPr id="11" name="Rectangle 10"/>
          <p:cNvSpPr/>
          <p:nvPr/>
        </p:nvSpPr>
        <p:spPr>
          <a:xfrm>
            <a:off x="-7495" y="553530"/>
            <a:ext cx="9151495" cy="365091"/>
          </a:xfrm>
          <a:prstGeom prst="rect">
            <a:avLst/>
          </a:prstGeom>
          <a:solidFill>
            <a:schemeClr val="tx1"/>
          </a:solidFill>
        </p:spPr>
        <p:txBody>
          <a:bodyPr wrap="square" lIns="108000" tIns="72000" rIns="108000">
            <a:spAutoFit/>
          </a:bodyPr>
          <a:lstStyle/>
          <a:p>
            <a:r>
              <a:rPr lang="en-US" sz="1600" b="1" dirty="0">
                <a:solidFill>
                  <a:schemeClr val="bg1"/>
                </a:solidFill>
                <a:effectLst>
                  <a:outerShdw blurRad="38100" dist="38100" dir="2700000" algn="tl">
                    <a:srgbClr val="000000">
                      <a:alpha val="43137"/>
                    </a:srgbClr>
                  </a:outerShdw>
                </a:effectLst>
              </a:rPr>
              <a:t>#1 – Interleaved Carrier Generation (CG) Block</a:t>
            </a:r>
          </a:p>
        </p:txBody>
      </p:sp>
      <p:sp>
        <p:nvSpPr>
          <p:cNvPr id="20" name="Rectangle 19"/>
          <p:cNvSpPr/>
          <p:nvPr/>
        </p:nvSpPr>
        <p:spPr>
          <a:xfrm>
            <a:off x="4764" y="948636"/>
            <a:ext cx="3733080" cy="211203"/>
          </a:xfrm>
          <a:prstGeom prst="rect">
            <a:avLst/>
          </a:prstGeom>
          <a:solidFill>
            <a:schemeClr val="tx1">
              <a:lumMod val="20000"/>
              <a:lumOff val="80000"/>
            </a:schemeClr>
          </a:solidFill>
        </p:spPr>
        <p:txBody>
          <a:bodyPr wrap="square" lIns="0" tIns="36000" rIns="0" bIns="36000">
            <a:spAutoFit/>
          </a:bodyPr>
          <a:lstStyle/>
          <a:p>
            <a:pPr algn="ctr"/>
            <a:r>
              <a:rPr lang="en-US" sz="900" dirty="0">
                <a:solidFill>
                  <a:srgbClr val="000000"/>
                </a:solidFill>
              </a:rPr>
              <a:t>Implementation : a 2-inputs PLL circuit</a:t>
            </a:r>
          </a:p>
        </p:txBody>
      </p:sp>
      <p:sp>
        <p:nvSpPr>
          <p:cNvPr id="27" name="Rectangle 26"/>
          <p:cNvSpPr/>
          <p:nvPr/>
        </p:nvSpPr>
        <p:spPr>
          <a:xfrm>
            <a:off x="3863338" y="948636"/>
            <a:ext cx="5280662" cy="211203"/>
          </a:xfrm>
          <a:prstGeom prst="rect">
            <a:avLst/>
          </a:prstGeom>
          <a:solidFill>
            <a:schemeClr val="tx1">
              <a:lumMod val="20000"/>
              <a:lumOff val="80000"/>
            </a:schemeClr>
          </a:solidFill>
        </p:spPr>
        <p:txBody>
          <a:bodyPr wrap="square" lIns="0" tIns="36000" rIns="0" bIns="36000">
            <a:spAutoFit/>
          </a:bodyPr>
          <a:lstStyle/>
          <a:p>
            <a:pPr algn="ctr"/>
            <a:r>
              <a:rPr lang="en-US" sz="900" dirty="0">
                <a:solidFill>
                  <a:srgbClr val="000000"/>
                </a:solidFill>
              </a:rPr>
              <a:t>Low-pass filter and stability concerns</a:t>
            </a:r>
          </a:p>
        </p:txBody>
      </p:sp>
      <p:cxnSp>
        <p:nvCxnSpPr>
          <p:cNvPr id="31" name="Connecteur droit 30"/>
          <p:cNvCxnSpPr/>
          <p:nvPr/>
        </p:nvCxnSpPr>
        <p:spPr>
          <a:xfrm>
            <a:off x="3785290" y="928361"/>
            <a:ext cx="0" cy="37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740581" y="5995257"/>
            <a:ext cx="3925113" cy="369332"/>
          </a:xfrm>
          <a:prstGeom prst="rect">
            <a:avLst/>
          </a:prstGeom>
        </p:spPr>
        <p:txBody>
          <a:bodyPr wrap="none">
            <a:spAutoFit/>
          </a:bodyPr>
          <a:lstStyle/>
          <a:p>
            <a:r>
              <a:rPr lang="en-US" i="1" dirty="0"/>
              <a:t>Inter-ASIC chain of communications.</a:t>
            </a:r>
            <a:endParaRPr lang="en-US" dirty="0"/>
          </a:p>
        </p:txBody>
      </p:sp>
      <p:sp>
        <p:nvSpPr>
          <p:cNvPr id="68" name="Rectangle 67">
            <a:extLst>
              <a:ext uri="{FF2B5EF4-FFF2-40B4-BE49-F238E27FC236}">
                <a16:creationId xmlns:a16="http://schemas.microsoft.com/office/drawing/2014/main" id="{294623F0-6F59-49D6-BB12-C2601AD0A068}"/>
              </a:ext>
            </a:extLst>
          </p:cNvPr>
          <p:cNvSpPr/>
          <p:nvPr/>
        </p:nvSpPr>
        <p:spPr>
          <a:xfrm>
            <a:off x="5173809" y="4491214"/>
            <a:ext cx="2903853" cy="215444"/>
          </a:xfrm>
          <a:prstGeom prst="rect">
            <a:avLst/>
          </a:prstGeom>
        </p:spPr>
        <p:txBody>
          <a:bodyPr wrap="square">
            <a:spAutoFit/>
          </a:bodyPr>
          <a:lstStyle/>
          <a:p>
            <a:pPr algn="just"/>
            <a:r>
              <a:rPr lang="en-US" sz="800" i="1" dirty="0">
                <a:solidFill>
                  <a:srgbClr val="000000"/>
                </a:solidFill>
              </a:rPr>
              <a:t>Generation of an relative position error signal</a:t>
            </a:r>
          </a:p>
        </p:txBody>
      </p:sp>
      <p:pic>
        <p:nvPicPr>
          <p:cNvPr id="5" name="Image 4">
            <a:extLst>
              <a:ext uri="{FF2B5EF4-FFF2-40B4-BE49-F238E27FC236}">
                <a16:creationId xmlns:a16="http://schemas.microsoft.com/office/drawing/2014/main" id="{5C98F68A-B262-49B1-A920-B4CDF0C0EC5D}"/>
              </a:ext>
            </a:extLst>
          </p:cNvPr>
          <p:cNvPicPr>
            <a:picLocks noChangeAspect="1"/>
          </p:cNvPicPr>
          <p:nvPr/>
        </p:nvPicPr>
        <p:blipFill>
          <a:blip r:embed="rId4"/>
          <a:stretch>
            <a:fillRect/>
          </a:stretch>
        </p:blipFill>
        <p:spPr>
          <a:xfrm>
            <a:off x="419328" y="1260679"/>
            <a:ext cx="3070726" cy="2616658"/>
          </a:xfrm>
          <a:prstGeom prst="rect">
            <a:avLst/>
          </a:prstGeom>
        </p:spPr>
      </p:pic>
      <p:sp>
        <p:nvSpPr>
          <p:cNvPr id="25" name="Rectangle 24">
            <a:extLst>
              <a:ext uri="{FF2B5EF4-FFF2-40B4-BE49-F238E27FC236}">
                <a16:creationId xmlns:a16="http://schemas.microsoft.com/office/drawing/2014/main" id="{635B3B8D-5EA4-4CDF-89EF-BEAB52AA70BB}"/>
              </a:ext>
            </a:extLst>
          </p:cNvPr>
          <p:cNvSpPr/>
          <p:nvPr/>
        </p:nvSpPr>
        <p:spPr>
          <a:xfrm>
            <a:off x="187899" y="3914668"/>
            <a:ext cx="3223818" cy="338554"/>
          </a:xfrm>
          <a:prstGeom prst="rect">
            <a:avLst/>
          </a:prstGeom>
        </p:spPr>
        <p:txBody>
          <a:bodyPr wrap="square">
            <a:spAutoFit/>
          </a:bodyPr>
          <a:lstStyle/>
          <a:p>
            <a:pPr algn="ctr"/>
            <a:r>
              <a:rPr lang="en-US" sz="800" i="1" dirty="0">
                <a:solidFill>
                  <a:srgbClr val="000000"/>
                </a:solidFill>
              </a:rPr>
              <a:t>2I-PLL overview for local k-</a:t>
            </a:r>
            <a:r>
              <a:rPr lang="en-US" sz="800" i="1" dirty="0" err="1">
                <a:solidFill>
                  <a:srgbClr val="000000"/>
                </a:solidFill>
              </a:rPr>
              <a:t>th</a:t>
            </a:r>
            <a:r>
              <a:rPr lang="en-US" sz="800" i="1" dirty="0">
                <a:solidFill>
                  <a:srgbClr val="000000"/>
                </a:solidFill>
              </a:rPr>
              <a:t> module example. </a:t>
            </a:r>
          </a:p>
          <a:p>
            <a:pPr algn="ctr"/>
            <a:r>
              <a:rPr lang="en-US" sz="800" i="1" dirty="0">
                <a:solidFill>
                  <a:srgbClr val="000000"/>
                </a:solidFill>
              </a:rPr>
              <a:t>(a) PD block. (b) PAC block</a:t>
            </a:r>
          </a:p>
        </p:txBody>
      </p:sp>
      <p:pic>
        <p:nvPicPr>
          <p:cNvPr id="7" name="Image 6">
            <a:extLst>
              <a:ext uri="{FF2B5EF4-FFF2-40B4-BE49-F238E27FC236}">
                <a16:creationId xmlns:a16="http://schemas.microsoft.com/office/drawing/2014/main" id="{9BB70B03-CD6D-420A-B20D-E7D55957FE70}"/>
              </a:ext>
            </a:extLst>
          </p:cNvPr>
          <p:cNvPicPr>
            <a:picLocks noChangeAspect="1"/>
          </p:cNvPicPr>
          <p:nvPr/>
        </p:nvPicPr>
        <p:blipFill>
          <a:blip r:embed="rId5"/>
          <a:stretch>
            <a:fillRect/>
          </a:stretch>
        </p:blipFill>
        <p:spPr>
          <a:xfrm>
            <a:off x="4568252" y="1355180"/>
            <a:ext cx="3620275" cy="947137"/>
          </a:xfrm>
          <a:prstGeom prst="rect">
            <a:avLst/>
          </a:prstGeom>
        </p:spPr>
      </p:pic>
      <p:sp>
        <p:nvSpPr>
          <p:cNvPr id="28" name="Rectangle 27">
            <a:extLst>
              <a:ext uri="{FF2B5EF4-FFF2-40B4-BE49-F238E27FC236}">
                <a16:creationId xmlns:a16="http://schemas.microsoft.com/office/drawing/2014/main" id="{B4C08BEB-6F12-45E8-9217-FB729F0C1C8D}"/>
              </a:ext>
            </a:extLst>
          </p:cNvPr>
          <p:cNvSpPr/>
          <p:nvPr/>
        </p:nvSpPr>
        <p:spPr>
          <a:xfrm>
            <a:off x="4521897" y="2322283"/>
            <a:ext cx="3468401" cy="215444"/>
          </a:xfrm>
          <a:prstGeom prst="rect">
            <a:avLst/>
          </a:prstGeom>
        </p:spPr>
        <p:txBody>
          <a:bodyPr wrap="square">
            <a:spAutoFit/>
          </a:bodyPr>
          <a:lstStyle/>
          <a:p>
            <a:pPr algn="ctr"/>
            <a:r>
              <a:rPr lang="en-US" sz="800" i="1" dirty="0">
                <a:solidFill>
                  <a:srgbClr val="000000"/>
                </a:solidFill>
              </a:rPr>
              <a:t>Control block diagram of a single-loop representing one LC elements.</a:t>
            </a:r>
          </a:p>
        </p:txBody>
      </p:sp>
      <p:pic>
        <p:nvPicPr>
          <p:cNvPr id="13" name="Image 12">
            <a:extLst>
              <a:ext uri="{FF2B5EF4-FFF2-40B4-BE49-F238E27FC236}">
                <a16:creationId xmlns:a16="http://schemas.microsoft.com/office/drawing/2014/main" id="{83FF88C1-6105-4A57-BB33-429D9D2B5CD1}"/>
              </a:ext>
            </a:extLst>
          </p:cNvPr>
          <p:cNvPicPr>
            <a:picLocks noChangeAspect="1"/>
          </p:cNvPicPr>
          <p:nvPr/>
        </p:nvPicPr>
        <p:blipFill>
          <a:blip r:embed="rId6"/>
          <a:stretch>
            <a:fillRect/>
          </a:stretch>
        </p:blipFill>
        <p:spPr>
          <a:xfrm>
            <a:off x="4777238" y="2592476"/>
            <a:ext cx="1726431" cy="448369"/>
          </a:xfrm>
          <a:prstGeom prst="rect">
            <a:avLst/>
          </a:prstGeom>
        </p:spPr>
      </p:pic>
      <p:pic>
        <p:nvPicPr>
          <p:cNvPr id="15" name="Image 14">
            <a:extLst>
              <a:ext uri="{FF2B5EF4-FFF2-40B4-BE49-F238E27FC236}">
                <a16:creationId xmlns:a16="http://schemas.microsoft.com/office/drawing/2014/main" id="{818D7258-C422-43DE-8751-89BE8798914B}"/>
              </a:ext>
            </a:extLst>
          </p:cNvPr>
          <p:cNvPicPr>
            <a:picLocks noChangeAspect="1"/>
          </p:cNvPicPr>
          <p:nvPr/>
        </p:nvPicPr>
        <p:blipFill>
          <a:blip r:embed="rId7"/>
          <a:stretch>
            <a:fillRect/>
          </a:stretch>
        </p:blipFill>
        <p:spPr>
          <a:xfrm>
            <a:off x="4743313" y="3184748"/>
            <a:ext cx="3025567" cy="689616"/>
          </a:xfrm>
          <a:prstGeom prst="rect">
            <a:avLst/>
          </a:prstGeom>
        </p:spPr>
      </p:pic>
      <p:pic>
        <p:nvPicPr>
          <p:cNvPr id="17" name="Image 16">
            <a:extLst>
              <a:ext uri="{FF2B5EF4-FFF2-40B4-BE49-F238E27FC236}">
                <a16:creationId xmlns:a16="http://schemas.microsoft.com/office/drawing/2014/main" id="{8F311C9D-A2B0-4C0A-9D4E-92E734804A40}"/>
              </a:ext>
            </a:extLst>
          </p:cNvPr>
          <p:cNvPicPr>
            <a:picLocks noChangeAspect="1"/>
          </p:cNvPicPr>
          <p:nvPr/>
        </p:nvPicPr>
        <p:blipFill>
          <a:blip r:embed="rId8"/>
          <a:stretch>
            <a:fillRect/>
          </a:stretch>
        </p:blipFill>
        <p:spPr>
          <a:xfrm>
            <a:off x="4771779" y="3943544"/>
            <a:ext cx="1366233" cy="394891"/>
          </a:xfrm>
          <a:prstGeom prst="rect">
            <a:avLst/>
          </a:prstGeom>
        </p:spPr>
      </p:pic>
    </p:spTree>
    <p:extLst>
      <p:ext uri="{BB962C8B-B14F-4D97-AF65-F5344CB8AC3E}">
        <p14:creationId xmlns:p14="http://schemas.microsoft.com/office/powerpoint/2010/main" val="375057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e 31">
            <a:extLst>
              <a:ext uri="{FF2B5EF4-FFF2-40B4-BE49-F238E27FC236}">
                <a16:creationId xmlns:a16="http://schemas.microsoft.com/office/drawing/2014/main" id="{2EF9A127-B6D3-4C61-8343-6E128C5F353B}"/>
              </a:ext>
            </a:extLst>
          </p:cNvPr>
          <p:cNvGrpSpPr/>
          <p:nvPr/>
        </p:nvGrpSpPr>
        <p:grpSpPr>
          <a:xfrm>
            <a:off x="176106" y="1613340"/>
            <a:ext cx="3700781" cy="1649231"/>
            <a:chOff x="176106" y="1613340"/>
            <a:chExt cx="3700781" cy="1649231"/>
          </a:xfrm>
        </p:grpSpPr>
        <p:pic>
          <p:nvPicPr>
            <p:cNvPr id="34" name="Image 33">
              <a:extLst>
                <a:ext uri="{FF2B5EF4-FFF2-40B4-BE49-F238E27FC236}">
                  <a16:creationId xmlns:a16="http://schemas.microsoft.com/office/drawing/2014/main" id="{147A14B0-B994-48AE-A1CF-ADE932763F9C}"/>
                </a:ext>
              </a:extLst>
            </p:cNvPr>
            <p:cNvPicPr>
              <a:picLocks noChangeAspect="1"/>
            </p:cNvPicPr>
            <p:nvPr/>
          </p:nvPicPr>
          <p:blipFill>
            <a:blip r:embed="rId3"/>
            <a:stretch>
              <a:fillRect/>
            </a:stretch>
          </p:blipFill>
          <p:spPr>
            <a:xfrm>
              <a:off x="176106" y="1613340"/>
              <a:ext cx="3700781" cy="722580"/>
            </a:xfrm>
            <a:prstGeom prst="rect">
              <a:avLst/>
            </a:prstGeom>
          </p:spPr>
        </p:pic>
        <p:pic>
          <p:nvPicPr>
            <p:cNvPr id="35" name="Image 34">
              <a:extLst>
                <a:ext uri="{FF2B5EF4-FFF2-40B4-BE49-F238E27FC236}">
                  <a16:creationId xmlns:a16="http://schemas.microsoft.com/office/drawing/2014/main" id="{4032A148-B782-4921-94C8-4445CBA87819}"/>
                </a:ext>
              </a:extLst>
            </p:cNvPr>
            <p:cNvPicPr>
              <a:picLocks noChangeAspect="1"/>
            </p:cNvPicPr>
            <p:nvPr/>
          </p:nvPicPr>
          <p:blipFill>
            <a:blip r:embed="rId4"/>
            <a:stretch>
              <a:fillRect/>
            </a:stretch>
          </p:blipFill>
          <p:spPr>
            <a:xfrm>
              <a:off x="1270256" y="2538675"/>
              <a:ext cx="1512480" cy="723896"/>
            </a:xfrm>
            <a:prstGeom prst="rect">
              <a:avLst/>
            </a:prstGeom>
          </p:spPr>
        </p:pic>
      </p:grpSp>
      <p:pic>
        <p:nvPicPr>
          <p:cNvPr id="63" name="Image 62">
            <a:extLst>
              <a:ext uri="{FF2B5EF4-FFF2-40B4-BE49-F238E27FC236}">
                <a16:creationId xmlns:a16="http://schemas.microsoft.com/office/drawing/2014/main" id="{17E5DA85-D213-4443-AB6D-5AAB954E667A}"/>
              </a:ext>
            </a:extLst>
          </p:cNvPr>
          <p:cNvPicPr>
            <a:picLocks noChangeAspect="1"/>
          </p:cNvPicPr>
          <p:nvPr/>
        </p:nvPicPr>
        <p:blipFill>
          <a:blip r:embed="rId5"/>
          <a:stretch>
            <a:fillRect/>
          </a:stretch>
        </p:blipFill>
        <p:spPr>
          <a:xfrm>
            <a:off x="8077662" y="4620"/>
            <a:ext cx="1051466" cy="535530"/>
          </a:xfrm>
          <a:prstGeom prst="rect">
            <a:avLst/>
          </a:prstGeom>
        </p:spPr>
      </p:pic>
      <p:sp>
        <p:nvSpPr>
          <p:cNvPr id="4" name="3 Marcador de número de diapositiva"/>
          <p:cNvSpPr>
            <a:spLocks noGrp="1"/>
          </p:cNvSpPr>
          <p:nvPr>
            <p:ph type="sldNum" sz="quarter" idx="11"/>
          </p:nvPr>
        </p:nvSpPr>
        <p:spPr/>
        <p:txBody>
          <a:bodyPr/>
          <a:lstStyle/>
          <a:p>
            <a:pPr>
              <a:defRPr/>
            </a:pPr>
            <a:fld id="{5F78DF26-68A8-47C7-BD2C-D0FE9F1124B3}" type="slidenum">
              <a:rPr lang="fr-FR" sz="1000" smtClean="0"/>
              <a:pPr>
                <a:defRPr/>
              </a:pPr>
              <a:t>7</a:t>
            </a:fld>
            <a:endParaRPr lang="fr-FR" sz="1000" dirty="0"/>
          </a:p>
        </p:txBody>
      </p:sp>
      <p:sp>
        <p:nvSpPr>
          <p:cNvPr id="3" name="2 Título"/>
          <p:cNvSpPr>
            <a:spLocks noGrp="1"/>
          </p:cNvSpPr>
          <p:nvPr>
            <p:ph type="title"/>
          </p:nvPr>
        </p:nvSpPr>
        <p:spPr>
          <a:xfrm>
            <a:off x="419328" y="174692"/>
            <a:ext cx="8309035" cy="369332"/>
          </a:xfrm>
        </p:spPr>
        <p:txBody>
          <a:bodyPr/>
          <a:lstStyle/>
          <a:p>
            <a:pPr eaLnBrk="1" hangingPunct="1"/>
            <a:r>
              <a:rPr lang="fr-FR" altLang="es-ES" dirty="0"/>
              <a:t>2. MODELING – IMPLEMENTATION OF PROPOSED APPROACH</a:t>
            </a:r>
          </a:p>
        </p:txBody>
      </p:sp>
      <p:sp>
        <p:nvSpPr>
          <p:cNvPr id="11" name="Rectangle 10"/>
          <p:cNvSpPr/>
          <p:nvPr/>
        </p:nvSpPr>
        <p:spPr>
          <a:xfrm>
            <a:off x="-7495" y="553530"/>
            <a:ext cx="9151495" cy="365091"/>
          </a:xfrm>
          <a:prstGeom prst="rect">
            <a:avLst/>
          </a:prstGeom>
          <a:solidFill>
            <a:schemeClr val="tx1"/>
          </a:solidFill>
        </p:spPr>
        <p:txBody>
          <a:bodyPr wrap="square" lIns="108000" tIns="72000" rIns="108000">
            <a:spAutoFit/>
          </a:bodyPr>
          <a:lstStyle/>
          <a:p>
            <a:r>
              <a:rPr lang="en-US" sz="1600" b="1" dirty="0">
                <a:solidFill>
                  <a:schemeClr val="bg1"/>
                </a:solidFill>
                <a:effectLst>
                  <a:outerShdw blurRad="38100" dist="38100" dir="2700000" algn="tl">
                    <a:srgbClr val="000000">
                      <a:alpha val="43137"/>
                    </a:srgbClr>
                  </a:outerShdw>
                </a:effectLst>
              </a:rPr>
              <a:t>#1 – Interleaved Carrier Generation (CG) Block</a:t>
            </a:r>
          </a:p>
        </p:txBody>
      </p:sp>
      <p:sp>
        <p:nvSpPr>
          <p:cNvPr id="20" name="Rectangle 19"/>
          <p:cNvSpPr/>
          <p:nvPr/>
        </p:nvSpPr>
        <p:spPr>
          <a:xfrm>
            <a:off x="4764" y="948636"/>
            <a:ext cx="4072458" cy="211203"/>
          </a:xfrm>
          <a:prstGeom prst="rect">
            <a:avLst/>
          </a:prstGeom>
          <a:solidFill>
            <a:schemeClr val="tx1">
              <a:lumMod val="20000"/>
              <a:lumOff val="80000"/>
            </a:schemeClr>
          </a:solidFill>
        </p:spPr>
        <p:txBody>
          <a:bodyPr wrap="square" lIns="0" tIns="36000" rIns="0" bIns="36000">
            <a:spAutoFit/>
          </a:bodyPr>
          <a:lstStyle/>
          <a:p>
            <a:pPr algn="ctr"/>
            <a:r>
              <a:rPr lang="en-US" sz="900" dirty="0">
                <a:solidFill>
                  <a:srgbClr val="000000"/>
                </a:solidFill>
              </a:rPr>
              <a:t>Corrector design and modal response</a:t>
            </a:r>
          </a:p>
        </p:txBody>
      </p:sp>
      <p:sp>
        <p:nvSpPr>
          <p:cNvPr id="27" name="Rectangle 26"/>
          <p:cNvSpPr/>
          <p:nvPr/>
        </p:nvSpPr>
        <p:spPr>
          <a:xfrm>
            <a:off x="4282498" y="948636"/>
            <a:ext cx="4861501" cy="211203"/>
          </a:xfrm>
          <a:prstGeom prst="rect">
            <a:avLst/>
          </a:prstGeom>
          <a:solidFill>
            <a:schemeClr val="tx1">
              <a:lumMod val="20000"/>
              <a:lumOff val="80000"/>
            </a:schemeClr>
          </a:solidFill>
        </p:spPr>
        <p:txBody>
          <a:bodyPr wrap="square" lIns="0" tIns="36000" rIns="0" bIns="36000">
            <a:spAutoFit/>
          </a:bodyPr>
          <a:lstStyle/>
          <a:p>
            <a:pPr algn="ctr"/>
            <a:r>
              <a:rPr lang="en-US" sz="900" dirty="0">
                <a:solidFill>
                  <a:srgbClr val="000000"/>
                </a:solidFill>
              </a:rPr>
              <a:t>Modal response</a:t>
            </a:r>
          </a:p>
        </p:txBody>
      </p:sp>
      <p:cxnSp>
        <p:nvCxnSpPr>
          <p:cNvPr id="31" name="Connecteur droit 30"/>
          <p:cNvCxnSpPr/>
          <p:nvPr/>
        </p:nvCxnSpPr>
        <p:spPr>
          <a:xfrm>
            <a:off x="4179860" y="928361"/>
            <a:ext cx="0" cy="37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740581" y="5995257"/>
            <a:ext cx="3925113" cy="369332"/>
          </a:xfrm>
          <a:prstGeom prst="rect">
            <a:avLst/>
          </a:prstGeom>
        </p:spPr>
        <p:txBody>
          <a:bodyPr wrap="none">
            <a:spAutoFit/>
          </a:bodyPr>
          <a:lstStyle/>
          <a:p>
            <a:r>
              <a:rPr lang="en-US" i="1" dirty="0"/>
              <a:t>Inter-ASIC chain of communications.</a:t>
            </a:r>
            <a:endParaRPr lang="en-US" dirty="0"/>
          </a:p>
        </p:txBody>
      </p:sp>
      <p:sp>
        <p:nvSpPr>
          <p:cNvPr id="22" name="Rectangle 21">
            <a:extLst>
              <a:ext uri="{FF2B5EF4-FFF2-40B4-BE49-F238E27FC236}">
                <a16:creationId xmlns:a16="http://schemas.microsoft.com/office/drawing/2014/main" id="{DA81AB71-5E3F-4728-AD2A-AD13459A3683}"/>
              </a:ext>
            </a:extLst>
          </p:cNvPr>
          <p:cNvSpPr/>
          <p:nvPr/>
        </p:nvSpPr>
        <p:spPr>
          <a:xfrm>
            <a:off x="4722316" y="4087142"/>
            <a:ext cx="1577241" cy="338554"/>
          </a:xfrm>
          <a:prstGeom prst="rect">
            <a:avLst/>
          </a:prstGeom>
        </p:spPr>
        <p:txBody>
          <a:bodyPr wrap="square">
            <a:spAutoFit/>
          </a:bodyPr>
          <a:lstStyle/>
          <a:p>
            <a:pPr algn="ctr"/>
            <a:r>
              <a:rPr lang="en-US" sz="800" i="1" dirty="0">
                <a:solidFill>
                  <a:srgbClr val="000000"/>
                </a:solidFill>
              </a:rPr>
              <a:t>Modal response with a simple proportional for C(s)</a:t>
            </a:r>
          </a:p>
        </p:txBody>
      </p:sp>
      <p:pic>
        <p:nvPicPr>
          <p:cNvPr id="18" name="Image 17">
            <a:extLst>
              <a:ext uri="{FF2B5EF4-FFF2-40B4-BE49-F238E27FC236}">
                <a16:creationId xmlns:a16="http://schemas.microsoft.com/office/drawing/2014/main" id="{80D80B8A-5211-4357-B597-E028EAA63157}"/>
              </a:ext>
            </a:extLst>
          </p:cNvPr>
          <p:cNvPicPr>
            <a:picLocks noChangeAspect="1"/>
          </p:cNvPicPr>
          <p:nvPr/>
        </p:nvPicPr>
        <p:blipFill>
          <a:blip r:embed="rId6"/>
          <a:stretch>
            <a:fillRect/>
          </a:stretch>
        </p:blipFill>
        <p:spPr>
          <a:xfrm>
            <a:off x="4278296" y="1505110"/>
            <a:ext cx="2370264" cy="2487982"/>
          </a:xfrm>
          <a:prstGeom prst="rect">
            <a:avLst/>
          </a:prstGeom>
        </p:spPr>
      </p:pic>
      <p:grpSp>
        <p:nvGrpSpPr>
          <p:cNvPr id="38" name="Groupe 37">
            <a:extLst>
              <a:ext uri="{FF2B5EF4-FFF2-40B4-BE49-F238E27FC236}">
                <a16:creationId xmlns:a16="http://schemas.microsoft.com/office/drawing/2014/main" id="{13833D8D-3397-41C1-8B48-1A4CEEEE9FF0}"/>
              </a:ext>
            </a:extLst>
          </p:cNvPr>
          <p:cNvGrpSpPr/>
          <p:nvPr/>
        </p:nvGrpSpPr>
        <p:grpSpPr>
          <a:xfrm>
            <a:off x="218453" y="1360338"/>
            <a:ext cx="8865956" cy="3197466"/>
            <a:chOff x="218453" y="1360338"/>
            <a:chExt cx="8865956" cy="3197466"/>
          </a:xfrm>
        </p:grpSpPr>
        <p:pic>
          <p:nvPicPr>
            <p:cNvPr id="6" name="Image 5">
              <a:extLst>
                <a:ext uri="{FF2B5EF4-FFF2-40B4-BE49-F238E27FC236}">
                  <a16:creationId xmlns:a16="http://schemas.microsoft.com/office/drawing/2014/main" id="{D816B831-0546-4A7D-8BE0-C506B33DC0F7}"/>
                </a:ext>
              </a:extLst>
            </p:cNvPr>
            <p:cNvPicPr>
              <a:picLocks noChangeAspect="1"/>
            </p:cNvPicPr>
            <p:nvPr/>
          </p:nvPicPr>
          <p:blipFill>
            <a:blip r:embed="rId7"/>
            <a:stretch>
              <a:fillRect/>
            </a:stretch>
          </p:blipFill>
          <p:spPr>
            <a:xfrm>
              <a:off x="319279" y="2776914"/>
              <a:ext cx="2018764" cy="430972"/>
            </a:xfrm>
            <a:prstGeom prst="rect">
              <a:avLst/>
            </a:prstGeom>
          </p:spPr>
        </p:pic>
        <p:pic>
          <p:nvPicPr>
            <p:cNvPr id="10" name="Image 9">
              <a:extLst>
                <a:ext uri="{FF2B5EF4-FFF2-40B4-BE49-F238E27FC236}">
                  <a16:creationId xmlns:a16="http://schemas.microsoft.com/office/drawing/2014/main" id="{47BDB1DC-6235-4952-ADD8-DF63E841DE46}"/>
                </a:ext>
              </a:extLst>
            </p:cNvPr>
            <p:cNvPicPr>
              <a:picLocks noChangeAspect="1"/>
            </p:cNvPicPr>
            <p:nvPr/>
          </p:nvPicPr>
          <p:blipFill>
            <a:blip r:embed="rId8"/>
            <a:stretch>
              <a:fillRect/>
            </a:stretch>
          </p:blipFill>
          <p:spPr>
            <a:xfrm>
              <a:off x="218453" y="1360338"/>
              <a:ext cx="3742480" cy="1088100"/>
            </a:xfrm>
            <a:prstGeom prst="rect">
              <a:avLst/>
            </a:prstGeom>
          </p:spPr>
        </p:pic>
        <p:pic>
          <p:nvPicPr>
            <p:cNvPr id="14" name="Image 13">
              <a:extLst>
                <a:ext uri="{FF2B5EF4-FFF2-40B4-BE49-F238E27FC236}">
                  <a16:creationId xmlns:a16="http://schemas.microsoft.com/office/drawing/2014/main" id="{F15A86E7-B02B-482C-8FF5-1DDFD7796826}"/>
                </a:ext>
              </a:extLst>
            </p:cNvPr>
            <p:cNvPicPr>
              <a:picLocks noChangeAspect="1"/>
            </p:cNvPicPr>
            <p:nvPr/>
          </p:nvPicPr>
          <p:blipFill>
            <a:blip r:embed="rId9"/>
            <a:stretch>
              <a:fillRect/>
            </a:stretch>
          </p:blipFill>
          <p:spPr>
            <a:xfrm>
              <a:off x="760137" y="3329284"/>
              <a:ext cx="2245603" cy="1228520"/>
            </a:xfrm>
            <a:prstGeom prst="rect">
              <a:avLst/>
            </a:prstGeom>
          </p:spPr>
        </p:pic>
        <p:pic>
          <p:nvPicPr>
            <p:cNvPr id="21" name="Image 20">
              <a:extLst>
                <a:ext uri="{FF2B5EF4-FFF2-40B4-BE49-F238E27FC236}">
                  <a16:creationId xmlns:a16="http://schemas.microsoft.com/office/drawing/2014/main" id="{FD6375F4-B015-427B-894A-679F6EAD298E}"/>
                </a:ext>
              </a:extLst>
            </p:cNvPr>
            <p:cNvPicPr>
              <a:picLocks noChangeAspect="1"/>
            </p:cNvPicPr>
            <p:nvPr/>
          </p:nvPicPr>
          <p:blipFill>
            <a:blip r:embed="rId10"/>
            <a:stretch>
              <a:fillRect/>
            </a:stretch>
          </p:blipFill>
          <p:spPr>
            <a:xfrm>
              <a:off x="6713248" y="1505110"/>
              <a:ext cx="2371161" cy="2487982"/>
            </a:xfrm>
            <a:prstGeom prst="rect">
              <a:avLst/>
            </a:prstGeom>
          </p:spPr>
        </p:pic>
        <p:sp>
          <p:nvSpPr>
            <p:cNvPr id="29" name="Rectangle 28">
              <a:extLst>
                <a:ext uri="{FF2B5EF4-FFF2-40B4-BE49-F238E27FC236}">
                  <a16:creationId xmlns:a16="http://schemas.microsoft.com/office/drawing/2014/main" id="{BCE1A2B1-C396-43FA-B4A2-A800FA516A09}"/>
                </a:ext>
              </a:extLst>
            </p:cNvPr>
            <p:cNvSpPr/>
            <p:nvPr/>
          </p:nvSpPr>
          <p:spPr>
            <a:xfrm>
              <a:off x="7196206" y="4087142"/>
              <a:ext cx="1577241" cy="215444"/>
            </a:xfrm>
            <a:prstGeom prst="rect">
              <a:avLst/>
            </a:prstGeom>
          </p:spPr>
          <p:txBody>
            <a:bodyPr wrap="square">
              <a:spAutoFit/>
            </a:bodyPr>
            <a:lstStyle/>
            <a:p>
              <a:pPr algn="ctr"/>
              <a:r>
                <a:rPr lang="en-US" sz="800" i="1" dirty="0">
                  <a:solidFill>
                    <a:srgbClr val="000000"/>
                  </a:solidFill>
                </a:rPr>
                <a:t>Modal response with C(s)</a:t>
              </a:r>
            </a:p>
          </p:txBody>
        </p:sp>
        <p:pic>
          <p:nvPicPr>
            <p:cNvPr id="37" name="Image 36">
              <a:extLst>
                <a:ext uri="{FF2B5EF4-FFF2-40B4-BE49-F238E27FC236}">
                  <a16:creationId xmlns:a16="http://schemas.microsoft.com/office/drawing/2014/main" id="{DA022F10-720D-4FC0-8A9F-9399DF659B7B}"/>
                </a:ext>
              </a:extLst>
            </p:cNvPr>
            <p:cNvPicPr>
              <a:picLocks noChangeAspect="1"/>
            </p:cNvPicPr>
            <p:nvPr/>
          </p:nvPicPr>
          <p:blipFill>
            <a:blip r:embed="rId11"/>
            <a:stretch>
              <a:fillRect/>
            </a:stretch>
          </p:blipFill>
          <p:spPr>
            <a:xfrm>
              <a:off x="2487346" y="2657553"/>
              <a:ext cx="1627826" cy="844190"/>
            </a:xfrm>
            <a:prstGeom prst="rect">
              <a:avLst/>
            </a:prstGeom>
          </p:spPr>
        </p:pic>
      </p:grpSp>
    </p:spTree>
    <p:extLst>
      <p:ext uri="{BB962C8B-B14F-4D97-AF65-F5344CB8AC3E}">
        <p14:creationId xmlns:p14="http://schemas.microsoft.com/office/powerpoint/2010/main" val="282691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Image 62">
            <a:extLst>
              <a:ext uri="{FF2B5EF4-FFF2-40B4-BE49-F238E27FC236}">
                <a16:creationId xmlns:a16="http://schemas.microsoft.com/office/drawing/2014/main" id="{17E5DA85-D213-4443-AB6D-5AAB954E667A}"/>
              </a:ext>
            </a:extLst>
          </p:cNvPr>
          <p:cNvPicPr>
            <a:picLocks noChangeAspect="1"/>
          </p:cNvPicPr>
          <p:nvPr/>
        </p:nvPicPr>
        <p:blipFill>
          <a:blip r:embed="rId3"/>
          <a:stretch>
            <a:fillRect/>
          </a:stretch>
        </p:blipFill>
        <p:spPr>
          <a:xfrm>
            <a:off x="8077662" y="4620"/>
            <a:ext cx="1051466" cy="535530"/>
          </a:xfrm>
          <a:prstGeom prst="rect">
            <a:avLst/>
          </a:prstGeom>
        </p:spPr>
      </p:pic>
      <p:sp>
        <p:nvSpPr>
          <p:cNvPr id="4" name="3 Marcador de número de diapositiva"/>
          <p:cNvSpPr>
            <a:spLocks noGrp="1"/>
          </p:cNvSpPr>
          <p:nvPr>
            <p:ph type="sldNum" sz="quarter" idx="11"/>
          </p:nvPr>
        </p:nvSpPr>
        <p:spPr/>
        <p:txBody>
          <a:bodyPr/>
          <a:lstStyle/>
          <a:p>
            <a:pPr>
              <a:defRPr/>
            </a:pPr>
            <a:fld id="{5F78DF26-68A8-47C7-BD2C-D0FE9F1124B3}" type="slidenum">
              <a:rPr lang="fr-FR" sz="1000" smtClean="0"/>
              <a:pPr>
                <a:defRPr/>
              </a:pPr>
              <a:t>8</a:t>
            </a:fld>
            <a:endParaRPr lang="fr-FR" sz="1000" dirty="0"/>
          </a:p>
        </p:txBody>
      </p:sp>
      <p:sp>
        <p:nvSpPr>
          <p:cNvPr id="3" name="2 Título"/>
          <p:cNvSpPr>
            <a:spLocks noGrp="1"/>
          </p:cNvSpPr>
          <p:nvPr>
            <p:ph type="title"/>
          </p:nvPr>
        </p:nvSpPr>
        <p:spPr>
          <a:xfrm>
            <a:off x="419328" y="174692"/>
            <a:ext cx="8309035" cy="369332"/>
          </a:xfrm>
        </p:spPr>
        <p:txBody>
          <a:bodyPr/>
          <a:lstStyle/>
          <a:p>
            <a:pPr eaLnBrk="1" hangingPunct="1"/>
            <a:r>
              <a:rPr lang="fr-FR" altLang="es-ES" dirty="0"/>
              <a:t>2. MODELING – IMPLEMENTATION OF PROPOSED APPROACH</a:t>
            </a:r>
          </a:p>
        </p:txBody>
      </p:sp>
      <p:sp>
        <p:nvSpPr>
          <p:cNvPr id="11" name="Rectangle 10"/>
          <p:cNvSpPr/>
          <p:nvPr/>
        </p:nvSpPr>
        <p:spPr>
          <a:xfrm>
            <a:off x="-7495" y="553530"/>
            <a:ext cx="9151495" cy="365091"/>
          </a:xfrm>
          <a:prstGeom prst="rect">
            <a:avLst/>
          </a:prstGeom>
          <a:solidFill>
            <a:schemeClr val="tx1"/>
          </a:solidFill>
        </p:spPr>
        <p:txBody>
          <a:bodyPr wrap="square" lIns="108000" tIns="72000" rIns="108000">
            <a:spAutoFit/>
          </a:bodyPr>
          <a:lstStyle/>
          <a:p>
            <a:r>
              <a:rPr lang="en-US" sz="1600" b="1" dirty="0">
                <a:solidFill>
                  <a:schemeClr val="bg1"/>
                </a:solidFill>
                <a:effectLst>
                  <a:outerShdw blurRad="38100" dist="38100" dir="2700000" algn="tl">
                    <a:srgbClr val="000000">
                      <a:alpha val="43137"/>
                    </a:srgbClr>
                  </a:outerShdw>
                </a:effectLst>
              </a:rPr>
              <a:t>#1 – Interleaved Carrier Generation (CG) Block</a:t>
            </a:r>
          </a:p>
        </p:txBody>
      </p:sp>
      <p:sp>
        <p:nvSpPr>
          <p:cNvPr id="27" name="Rectangle 26"/>
          <p:cNvSpPr/>
          <p:nvPr/>
        </p:nvSpPr>
        <p:spPr>
          <a:xfrm>
            <a:off x="0" y="948636"/>
            <a:ext cx="9143999" cy="211203"/>
          </a:xfrm>
          <a:prstGeom prst="rect">
            <a:avLst/>
          </a:prstGeom>
          <a:solidFill>
            <a:schemeClr val="tx1">
              <a:lumMod val="20000"/>
              <a:lumOff val="80000"/>
            </a:schemeClr>
          </a:solidFill>
        </p:spPr>
        <p:txBody>
          <a:bodyPr wrap="square" lIns="0" tIns="36000" rIns="0" bIns="36000">
            <a:spAutoFit/>
          </a:bodyPr>
          <a:lstStyle/>
          <a:p>
            <a:pPr algn="ctr"/>
            <a:r>
              <a:rPr lang="en-US" sz="900" dirty="0">
                <a:solidFill>
                  <a:srgbClr val="000000"/>
                </a:solidFill>
              </a:rPr>
              <a:t>Experimental results</a:t>
            </a:r>
          </a:p>
        </p:txBody>
      </p:sp>
      <p:sp>
        <p:nvSpPr>
          <p:cNvPr id="8" name="Rectangle 7"/>
          <p:cNvSpPr/>
          <p:nvPr/>
        </p:nvSpPr>
        <p:spPr>
          <a:xfrm>
            <a:off x="3740581" y="5995257"/>
            <a:ext cx="3925113" cy="369332"/>
          </a:xfrm>
          <a:prstGeom prst="rect">
            <a:avLst/>
          </a:prstGeom>
        </p:spPr>
        <p:txBody>
          <a:bodyPr wrap="none">
            <a:spAutoFit/>
          </a:bodyPr>
          <a:lstStyle/>
          <a:p>
            <a:r>
              <a:rPr lang="en-US" i="1" dirty="0"/>
              <a:t>Inter-ASIC chain of communications.</a:t>
            </a:r>
            <a:endParaRPr lang="en-US" dirty="0"/>
          </a:p>
        </p:txBody>
      </p:sp>
      <p:pic>
        <p:nvPicPr>
          <p:cNvPr id="5" name="Image 4">
            <a:extLst>
              <a:ext uri="{FF2B5EF4-FFF2-40B4-BE49-F238E27FC236}">
                <a16:creationId xmlns:a16="http://schemas.microsoft.com/office/drawing/2014/main" id="{8282C020-0037-432F-92EF-348AEB7FBDD7}"/>
              </a:ext>
            </a:extLst>
          </p:cNvPr>
          <p:cNvPicPr>
            <a:picLocks noChangeAspect="1"/>
          </p:cNvPicPr>
          <p:nvPr/>
        </p:nvPicPr>
        <p:blipFill>
          <a:blip r:embed="rId4"/>
          <a:stretch>
            <a:fillRect/>
          </a:stretch>
        </p:blipFill>
        <p:spPr>
          <a:xfrm>
            <a:off x="2611676" y="1225188"/>
            <a:ext cx="6394537" cy="3465342"/>
          </a:xfrm>
          <a:prstGeom prst="rect">
            <a:avLst/>
          </a:prstGeom>
        </p:spPr>
      </p:pic>
      <p:pic>
        <p:nvPicPr>
          <p:cNvPr id="9" name="Image 8">
            <a:extLst>
              <a:ext uri="{FF2B5EF4-FFF2-40B4-BE49-F238E27FC236}">
                <a16:creationId xmlns:a16="http://schemas.microsoft.com/office/drawing/2014/main" id="{262228CA-0CD6-4B03-AB49-3EFD44511A93}"/>
              </a:ext>
            </a:extLst>
          </p:cNvPr>
          <p:cNvPicPr>
            <a:picLocks noChangeAspect="1"/>
          </p:cNvPicPr>
          <p:nvPr/>
        </p:nvPicPr>
        <p:blipFill>
          <a:blip r:embed="rId5"/>
          <a:stretch>
            <a:fillRect/>
          </a:stretch>
        </p:blipFill>
        <p:spPr>
          <a:xfrm>
            <a:off x="137787" y="1344362"/>
            <a:ext cx="2263687" cy="2281303"/>
          </a:xfrm>
          <a:prstGeom prst="rect">
            <a:avLst/>
          </a:prstGeom>
        </p:spPr>
      </p:pic>
      <p:sp>
        <p:nvSpPr>
          <p:cNvPr id="23" name="Rectangle 22">
            <a:extLst>
              <a:ext uri="{FF2B5EF4-FFF2-40B4-BE49-F238E27FC236}">
                <a16:creationId xmlns:a16="http://schemas.microsoft.com/office/drawing/2014/main" id="{A4182CE5-900F-4F23-9094-D8D26967D5D6}"/>
              </a:ext>
            </a:extLst>
          </p:cNvPr>
          <p:cNvSpPr/>
          <p:nvPr/>
        </p:nvSpPr>
        <p:spPr>
          <a:xfrm>
            <a:off x="137788" y="3795056"/>
            <a:ext cx="2263686" cy="461665"/>
          </a:xfrm>
          <a:prstGeom prst="rect">
            <a:avLst/>
          </a:prstGeom>
        </p:spPr>
        <p:txBody>
          <a:bodyPr wrap="square">
            <a:spAutoFit/>
          </a:bodyPr>
          <a:lstStyle/>
          <a:p>
            <a:pPr algn="ctr"/>
            <a:r>
              <a:rPr lang="en-US" sz="800" i="1" dirty="0">
                <a:solidFill>
                  <a:srgbClr val="000000"/>
                </a:solidFill>
              </a:rPr>
              <a:t>Experimental results. (a) Set-up overview. </a:t>
            </a:r>
          </a:p>
          <a:p>
            <a:pPr algn="ctr"/>
            <a:r>
              <a:rPr lang="en-US" sz="800" i="1" dirty="0">
                <a:solidFill>
                  <a:srgbClr val="000000"/>
                </a:solidFill>
              </a:rPr>
              <a:t>(b) Proof-of-concept board with 6 local controller boards and shared functions.</a:t>
            </a:r>
          </a:p>
        </p:txBody>
      </p:sp>
    </p:spTree>
    <p:extLst>
      <p:ext uri="{BB962C8B-B14F-4D97-AF65-F5344CB8AC3E}">
        <p14:creationId xmlns:p14="http://schemas.microsoft.com/office/powerpoint/2010/main" val="1705238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Image 43">
            <a:extLst>
              <a:ext uri="{FF2B5EF4-FFF2-40B4-BE49-F238E27FC236}">
                <a16:creationId xmlns:a16="http://schemas.microsoft.com/office/drawing/2014/main" id="{FB5BE99B-CB92-4DAD-8A18-DEF0F0734DC3}"/>
              </a:ext>
            </a:extLst>
          </p:cNvPr>
          <p:cNvPicPr>
            <a:picLocks noChangeAspect="1"/>
          </p:cNvPicPr>
          <p:nvPr/>
        </p:nvPicPr>
        <p:blipFill>
          <a:blip r:embed="rId3"/>
          <a:stretch>
            <a:fillRect/>
          </a:stretch>
        </p:blipFill>
        <p:spPr>
          <a:xfrm>
            <a:off x="8094820" y="18000"/>
            <a:ext cx="1051466" cy="535530"/>
          </a:xfrm>
          <a:prstGeom prst="rect">
            <a:avLst/>
          </a:prstGeom>
        </p:spPr>
      </p:pic>
      <p:sp>
        <p:nvSpPr>
          <p:cNvPr id="4" name="3 Marcador de número de diapositiva"/>
          <p:cNvSpPr>
            <a:spLocks noGrp="1"/>
          </p:cNvSpPr>
          <p:nvPr>
            <p:ph type="sldNum" sz="quarter" idx="11"/>
          </p:nvPr>
        </p:nvSpPr>
        <p:spPr/>
        <p:txBody>
          <a:bodyPr/>
          <a:lstStyle/>
          <a:p>
            <a:pPr>
              <a:defRPr/>
            </a:pPr>
            <a:fld id="{5F78DF26-68A8-47C7-BD2C-D0FE9F1124B3}" type="slidenum">
              <a:rPr lang="fr-FR" sz="1000" smtClean="0"/>
              <a:pPr>
                <a:defRPr/>
              </a:pPr>
              <a:t>9</a:t>
            </a:fld>
            <a:endParaRPr lang="fr-FR" sz="1000" dirty="0"/>
          </a:p>
        </p:txBody>
      </p:sp>
      <p:sp>
        <p:nvSpPr>
          <p:cNvPr id="3" name="2 Título"/>
          <p:cNvSpPr>
            <a:spLocks noGrp="1"/>
          </p:cNvSpPr>
          <p:nvPr>
            <p:ph type="title"/>
          </p:nvPr>
        </p:nvSpPr>
        <p:spPr>
          <a:xfrm>
            <a:off x="419328" y="174692"/>
            <a:ext cx="8309035" cy="369332"/>
          </a:xfrm>
        </p:spPr>
        <p:txBody>
          <a:bodyPr/>
          <a:lstStyle/>
          <a:p>
            <a:pPr eaLnBrk="1" hangingPunct="1"/>
            <a:r>
              <a:rPr lang="fr-FR" altLang="es-ES" dirty="0"/>
              <a:t>2. MODELING – IMPLEMENTATION OF PROPOSED APPROACH</a:t>
            </a:r>
          </a:p>
        </p:txBody>
      </p:sp>
      <p:sp>
        <p:nvSpPr>
          <p:cNvPr id="11" name="Rectangle 10"/>
          <p:cNvSpPr/>
          <p:nvPr/>
        </p:nvSpPr>
        <p:spPr>
          <a:xfrm>
            <a:off x="-7495" y="553530"/>
            <a:ext cx="9151495" cy="365091"/>
          </a:xfrm>
          <a:prstGeom prst="rect">
            <a:avLst/>
          </a:prstGeom>
          <a:solidFill>
            <a:schemeClr val="tx1"/>
          </a:solidFill>
        </p:spPr>
        <p:txBody>
          <a:bodyPr wrap="square" lIns="108000" tIns="72000" rIns="108000">
            <a:spAutoFit/>
          </a:bodyPr>
          <a:lstStyle/>
          <a:p>
            <a:r>
              <a:rPr lang="en-US" sz="1600" b="1" dirty="0">
                <a:solidFill>
                  <a:schemeClr val="bg1"/>
                </a:solidFill>
                <a:effectLst>
                  <a:outerShdw blurRad="38100" dist="38100" dir="2700000" algn="tl">
                    <a:srgbClr val="000000">
                      <a:alpha val="43137"/>
                    </a:srgbClr>
                  </a:outerShdw>
                </a:effectLst>
              </a:rPr>
              <a:t>#2 – Adaptive Voltage Positioning (AVP) Block</a:t>
            </a:r>
          </a:p>
        </p:txBody>
      </p:sp>
      <p:sp>
        <p:nvSpPr>
          <p:cNvPr id="20" name="Rectangle 19"/>
          <p:cNvSpPr/>
          <p:nvPr/>
        </p:nvSpPr>
        <p:spPr>
          <a:xfrm>
            <a:off x="-8208" y="948636"/>
            <a:ext cx="4658027" cy="211203"/>
          </a:xfrm>
          <a:prstGeom prst="rect">
            <a:avLst/>
          </a:prstGeom>
          <a:solidFill>
            <a:schemeClr val="tx1">
              <a:lumMod val="20000"/>
              <a:lumOff val="80000"/>
            </a:schemeClr>
          </a:solidFill>
        </p:spPr>
        <p:txBody>
          <a:bodyPr wrap="square" lIns="0" tIns="36000" rIns="0" bIns="36000">
            <a:spAutoFit/>
          </a:bodyPr>
          <a:lstStyle/>
          <a:p>
            <a:pPr algn="ctr"/>
            <a:r>
              <a:rPr lang="en-US" sz="900" dirty="0">
                <a:solidFill>
                  <a:srgbClr val="000000"/>
                </a:solidFill>
              </a:rPr>
              <a:t>Decentralized AVP Principle</a:t>
            </a:r>
          </a:p>
        </p:txBody>
      </p:sp>
      <p:grpSp>
        <p:nvGrpSpPr>
          <p:cNvPr id="7" name="Groupe 6"/>
          <p:cNvGrpSpPr/>
          <p:nvPr/>
        </p:nvGrpSpPr>
        <p:grpSpPr>
          <a:xfrm>
            <a:off x="57972" y="1201102"/>
            <a:ext cx="476193" cy="499257"/>
            <a:chOff x="4246529" y="1680369"/>
            <a:chExt cx="2196790" cy="2380198"/>
          </a:xfrm>
        </p:grpSpPr>
        <p:pic>
          <p:nvPicPr>
            <p:cNvPr id="12" name="Image 11"/>
            <p:cNvPicPr>
              <a:picLocks noChangeAspect="1"/>
            </p:cNvPicPr>
            <p:nvPr/>
          </p:nvPicPr>
          <p:blipFill rotWithShape="1">
            <a:blip r:embed="rId4"/>
            <a:srcRect l="49003" t="6633" r="26537" b="30009"/>
            <a:stretch/>
          </p:blipFill>
          <p:spPr>
            <a:xfrm>
              <a:off x="4246529" y="1680369"/>
              <a:ext cx="2196789" cy="2358483"/>
            </a:xfrm>
            <a:prstGeom prst="rect">
              <a:avLst/>
            </a:prstGeom>
          </p:spPr>
        </p:pic>
        <p:sp>
          <p:nvSpPr>
            <p:cNvPr id="5" name="Rectangle 4"/>
            <p:cNvSpPr/>
            <p:nvPr/>
          </p:nvSpPr>
          <p:spPr>
            <a:xfrm>
              <a:off x="4246529" y="1680369"/>
              <a:ext cx="321723" cy="4104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121595" y="3650082"/>
              <a:ext cx="321723" cy="4104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282457" y="2183363"/>
              <a:ext cx="160862" cy="4104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7" name="Rectangle 96"/>
          <p:cNvSpPr/>
          <p:nvPr/>
        </p:nvSpPr>
        <p:spPr>
          <a:xfrm>
            <a:off x="668241" y="1262442"/>
            <a:ext cx="3295960" cy="261610"/>
          </a:xfrm>
          <a:prstGeom prst="rect">
            <a:avLst/>
          </a:prstGeom>
        </p:spPr>
        <p:txBody>
          <a:bodyPr wrap="square">
            <a:spAutoFit/>
          </a:bodyPr>
          <a:lstStyle/>
          <a:p>
            <a:pPr marL="171450" indent="-171450" algn="just">
              <a:buFont typeface="Wingdings" panose="05000000000000000000" pitchFamily="2" charset="2"/>
              <a:buChar char="q"/>
            </a:pPr>
            <a:r>
              <a:rPr lang="en-US" sz="1100" dirty="0"/>
              <a:t>Each module determines its own duty-cycle </a:t>
            </a:r>
          </a:p>
        </p:txBody>
      </p:sp>
      <p:sp>
        <p:nvSpPr>
          <p:cNvPr id="98" name="Rectangle 97"/>
          <p:cNvSpPr/>
          <p:nvPr/>
        </p:nvSpPr>
        <p:spPr>
          <a:xfrm>
            <a:off x="668241" y="1499145"/>
            <a:ext cx="3653759" cy="261610"/>
          </a:xfrm>
          <a:prstGeom prst="rect">
            <a:avLst/>
          </a:prstGeom>
        </p:spPr>
        <p:txBody>
          <a:bodyPr wrap="square">
            <a:spAutoFit/>
          </a:bodyPr>
          <a:lstStyle/>
          <a:p>
            <a:pPr marL="171450" indent="-171450" algn="just">
              <a:buFont typeface="Wingdings" panose="05000000000000000000" pitchFamily="2" charset="2"/>
              <a:buChar char="q"/>
            </a:pPr>
            <a:r>
              <a:rPr lang="en-US" sz="1100" dirty="0"/>
              <a:t>A drop control method is used</a:t>
            </a:r>
          </a:p>
        </p:txBody>
      </p:sp>
      <p:grpSp>
        <p:nvGrpSpPr>
          <p:cNvPr id="21" name="Groupe 20">
            <a:extLst>
              <a:ext uri="{FF2B5EF4-FFF2-40B4-BE49-F238E27FC236}">
                <a16:creationId xmlns:a16="http://schemas.microsoft.com/office/drawing/2014/main" id="{5F6D54F5-31B5-456D-888D-2270DE22D2B1}"/>
              </a:ext>
            </a:extLst>
          </p:cNvPr>
          <p:cNvGrpSpPr/>
          <p:nvPr/>
        </p:nvGrpSpPr>
        <p:grpSpPr>
          <a:xfrm>
            <a:off x="47875" y="2725599"/>
            <a:ext cx="4508439" cy="1616838"/>
            <a:chOff x="21935" y="3056398"/>
            <a:chExt cx="4508439" cy="1616838"/>
          </a:xfrm>
        </p:grpSpPr>
        <p:pic>
          <p:nvPicPr>
            <p:cNvPr id="9" name="Image 8"/>
            <p:cNvPicPr>
              <a:picLocks noChangeAspect="1"/>
            </p:cNvPicPr>
            <p:nvPr/>
          </p:nvPicPr>
          <p:blipFill>
            <a:blip r:embed="rId5"/>
            <a:stretch>
              <a:fillRect/>
            </a:stretch>
          </p:blipFill>
          <p:spPr>
            <a:xfrm>
              <a:off x="21935" y="3056398"/>
              <a:ext cx="4508439" cy="1616838"/>
            </a:xfrm>
            <a:prstGeom prst="rect">
              <a:avLst/>
            </a:prstGeom>
          </p:spPr>
        </p:pic>
        <mc:AlternateContent xmlns:mc="http://schemas.openxmlformats.org/markup-compatibility/2006">
          <mc:Choice xmlns:a14="http://schemas.microsoft.com/office/drawing/2010/main" Requires="a14">
            <p:sp>
              <p:nvSpPr>
                <p:cNvPr id="26" name="Rectangle 25"/>
                <p:cNvSpPr/>
                <p:nvPr/>
              </p:nvSpPr>
              <p:spPr>
                <a:xfrm>
                  <a:off x="1161745" y="3965515"/>
                  <a:ext cx="333425" cy="182807"/>
                </a:xfrm>
                <a:prstGeom prst="rect">
                  <a:avLst/>
                </a:prstGeom>
                <a:solidFill>
                  <a:schemeClr val="bg1"/>
                </a:solidFill>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
                          <m:sSubPr>
                            <m:ctrlPr>
                              <a:rPr lang="en-US" sz="1100" i="1" smtClean="0">
                                <a:solidFill>
                                  <a:srgbClr val="000000"/>
                                </a:solidFill>
                                <a:latin typeface="Cambria Math" panose="02040503050406030204" pitchFamily="18" charset="0"/>
                                <a:ea typeface="Cambria Math" panose="02040503050406030204" pitchFamily="18" charset="0"/>
                              </a:rPr>
                            </m:ctrlPr>
                          </m:sSubPr>
                          <m:e>
                            <m:r>
                              <a:rPr lang="en-US" sz="1100" b="0" i="1" smtClean="0">
                                <a:solidFill>
                                  <a:srgbClr val="000000"/>
                                </a:solidFill>
                                <a:latin typeface="Cambria Math" panose="02040503050406030204" pitchFamily="18" charset="0"/>
                                <a:ea typeface="Cambria Math" panose="02040503050406030204" pitchFamily="18" charset="0"/>
                              </a:rPr>
                              <m:t>𝑣</m:t>
                            </m:r>
                          </m:e>
                          <m:sub>
                            <m:r>
                              <a:rPr lang="en-US" sz="1100" i="1">
                                <a:solidFill>
                                  <a:srgbClr val="000000"/>
                                </a:solidFill>
                                <a:latin typeface="Cambria Math" panose="02040503050406030204" pitchFamily="18" charset="0"/>
                                <a:ea typeface="Cambria Math" panose="02040503050406030204" pitchFamily="18" charset="0"/>
                              </a:rPr>
                              <m:t>𝑟𝑒𝑓𝑖</m:t>
                            </m:r>
                          </m:sub>
                        </m:sSub>
                      </m:oMath>
                    </m:oMathPara>
                  </a14:m>
                  <a:endParaRPr lang="en-US" sz="1100" dirty="0">
                    <a:solidFill>
                      <a:srgbClr val="000000"/>
                    </a:solidFill>
                  </a:endParaRPr>
                </a:p>
              </p:txBody>
            </p:sp>
          </mc:Choice>
          <mc:Fallback>
            <p:sp>
              <p:nvSpPr>
                <p:cNvPr id="26" name="Rectangle 25"/>
                <p:cNvSpPr>
                  <a:spLocks noRot="1" noChangeAspect="1" noMove="1" noResize="1" noEditPoints="1" noAdjustHandles="1" noChangeArrowheads="1" noChangeShapeType="1" noTextEdit="1"/>
                </p:cNvSpPr>
                <p:nvPr/>
              </p:nvSpPr>
              <p:spPr>
                <a:xfrm>
                  <a:off x="1161745" y="3965515"/>
                  <a:ext cx="333425" cy="182807"/>
                </a:xfrm>
                <a:prstGeom prst="rect">
                  <a:avLst/>
                </a:prstGeom>
                <a:blipFill>
                  <a:blip r:embed="rId6"/>
                  <a:stretch>
                    <a:fillRect l="-5455" r="-5455" b="-33333"/>
                  </a:stretch>
                </a:blipFill>
              </p:spPr>
              <p:txBody>
                <a:bodyPr/>
                <a:lstStyle/>
                <a:p>
                  <a:r>
                    <a:rPr lang="fr-FR">
                      <a:noFill/>
                    </a:rPr>
                    <a:t> </a:t>
                  </a:r>
                </a:p>
              </p:txBody>
            </p:sp>
          </mc:Fallback>
        </mc:AlternateContent>
      </p:grpSp>
      <p:pic>
        <p:nvPicPr>
          <p:cNvPr id="28" name="Image 27"/>
          <p:cNvPicPr>
            <a:picLocks noChangeAspect="1"/>
          </p:cNvPicPr>
          <p:nvPr/>
        </p:nvPicPr>
        <p:blipFill>
          <a:blip r:embed="rId7"/>
          <a:stretch>
            <a:fillRect/>
          </a:stretch>
        </p:blipFill>
        <p:spPr>
          <a:xfrm>
            <a:off x="5500420" y="1392708"/>
            <a:ext cx="2804012" cy="2035639"/>
          </a:xfrm>
          <a:prstGeom prst="rect">
            <a:avLst/>
          </a:prstGeom>
        </p:spPr>
      </p:pic>
      <p:sp>
        <p:nvSpPr>
          <p:cNvPr id="110" name="Rectangle 109"/>
          <p:cNvSpPr/>
          <p:nvPr/>
        </p:nvSpPr>
        <p:spPr>
          <a:xfrm>
            <a:off x="4688731" y="948636"/>
            <a:ext cx="4402623" cy="211203"/>
          </a:xfrm>
          <a:prstGeom prst="rect">
            <a:avLst/>
          </a:prstGeom>
          <a:solidFill>
            <a:schemeClr val="tx1">
              <a:lumMod val="20000"/>
              <a:lumOff val="80000"/>
            </a:schemeClr>
          </a:solidFill>
        </p:spPr>
        <p:txBody>
          <a:bodyPr wrap="square" lIns="0" tIns="36000" rIns="0" bIns="36000">
            <a:spAutoFit/>
          </a:bodyPr>
          <a:lstStyle/>
          <a:p>
            <a:pPr algn="ctr"/>
            <a:r>
              <a:rPr lang="en-US" sz="900" dirty="0">
                <a:solidFill>
                  <a:srgbClr val="000000"/>
                </a:solidFill>
              </a:rPr>
              <a:t>Output characteristic (load-line or droop or drop)</a:t>
            </a:r>
          </a:p>
        </p:txBody>
      </p:sp>
      <p:cxnSp>
        <p:nvCxnSpPr>
          <p:cNvPr id="111" name="Connecteur droit 110"/>
          <p:cNvCxnSpPr/>
          <p:nvPr/>
        </p:nvCxnSpPr>
        <p:spPr>
          <a:xfrm>
            <a:off x="4649821" y="918621"/>
            <a:ext cx="0" cy="374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à coins arrondis 17"/>
          <p:cNvSpPr/>
          <p:nvPr/>
        </p:nvSpPr>
        <p:spPr>
          <a:xfrm>
            <a:off x="7096760" y="3022906"/>
            <a:ext cx="370840" cy="1171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à coins arrondis 45"/>
          <p:cNvSpPr/>
          <p:nvPr/>
        </p:nvSpPr>
        <p:spPr>
          <a:xfrm>
            <a:off x="8421578" y="4027164"/>
            <a:ext cx="370840" cy="1171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365FFF40-E217-4C70-B2C9-4716C63130B8}"/>
              </a:ext>
            </a:extLst>
          </p:cNvPr>
          <p:cNvSpPr/>
          <p:nvPr/>
        </p:nvSpPr>
        <p:spPr>
          <a:xfrm>
            <a:off x="4878271" y="3848105"/>
            <a:ext cx="3587763" cy="261610"/>
          </a:xfrm>
          <a:prstGeom prst="rect">
            <a:avLst/>
          </a:prstGeom>
        </p:spPr>
        <p:txBody>
          <a:bodyPr wrap="square">
            <a:spAutoFit/>
          </a:bodyPr>
          <a:lstStyle/>
          <a:p>
            <a:pPr marL="171450" indent="-171450" algn="just">
              <a:buFont typeface="Wingdings" panose="05000000000000000000" pitchFamily="2" charset="2"/>
              <a:buChar char="q"/>
            </a:pPr>
            <a:r>
              <a:rPr lang="en-US" sz="1100" dirty="0"/>
              <a:t>Mismatches between modules must be considered</a:t>
            </a:r>
          </a:p>
        </p:txBody>
      </p:sp>
      <p:sp>
        <p:nvSpPr>
          <p:cNvPr id="50" name="Rectangle 49">
            <a:extLst>
              <a:ext uri="{FF2B5EF4-FFF2-40B4-BE49-F238E27FC236}">
                <a16:creationId xmlns:a16="http://schemas.microsoft.com/office/drawing/2014/main" id="{2DE6D8A7-E08F-4CEF-A354-0B880D79FCFB}"/>
              </a:ext>
            </a:extLst>
          </p:cNvPr>
          <p:cNvSpPr/>
          <p:nvPr/>
        </p:nvSpPr>
        <p:spPr>
          <a:xfrm>
            <a:off x="4878271" y="4070313"/>
            <a:ext cx="3587763" cy="261610"/>
          </a:xfrm>
          <a:prstGeom prst="rect">
            <a:avLst/>
          </a:prstGeom>
        </p:spPr>
        <p:txBody>
          <a:bodyPr wrap="square">
            <a:spAutoFit/>
          </a:bodyPr>
          <a:lstStyle/>
          <a:p>
            <a:pPr marL="171450" indent="-171450" algn="just">
              <a:buFont typeface="Wingdings" panose="05000000000000000000" pitchFamily="2" charset="2"/>
              <a:buChar char="q"/>
            </a:pPr>
            <a:r>
              <a:rPr lang="en-US" sz="1100" dirty="0"/>
              <a:t>Resulting in unbalanced currents</a:t>
            </a:r>
          </a:p>
        </p:txBody>
      </p:sp>
      <p:grpSp>
        <p:nvGrpSpPr>
          <p:cNvPr id="35" name="Groupe 34">
            <a:extLst>
              <a:ext uri="{FF2B5EF4-FFF2-40B4-BE49-F238E27FC236}">
                <a16:creationId xmlns:a16="http://schemas.microsoft.com/office/drawing/2014/main" id="{03DEC41C-44F6-4D1E-A0AA-F033F52B2DFC}"/>
              </a:ext>
            </a:extLst>
          </p:cNvPr>
          <p:cNvGrpSpPr/>
          <p:nvPr/>
        </p:nvGrpSpPr>
        <p:grpSpPr>
          <a:xfrm>
            <a:off x="534165" y="1940459"/>
            <a:ext cx="3529635" cy="676669"/>
            <a:chOff x="355794" y="2015403"/>
            <a:chExt cx="3529635" cy="676669"/>
          </a:xfrm>
        </p:grpSpPr>
        <p:pic>
          <p:nvPicPr>
            <p:cNvPr id="17" name="Image 16"/>
            <p:cNvPicPr>
              <a:picLocks noChangeAspect="1"/>
            </p:cNvPicPr>
            <p:nvPr/>
          </p:nvPicPr>
          <p:blipFill>
            <a:blip r:embed="rId8"/>
            <a:stretch>
              <a:fillRect/>
            </a:stretch>
          </p:blipFill>
          <p:spPr>
            <a:xfrm>
              <a:off x="958272" y="2015403"/>
              <a:ext cx="1952229" cy="280356"/>
            </a:xfrm>
            <a:prstGeom prst="rect">
              <a:avLst/>
            </a:prstGeom>
          </p:spPr>
        </p:pic>
        <p:cxnSp>
          <p:nvCxnSpPr>
            <p:cNvPr id="16" name="Connecteur droit avec flèche 15"/>
            <p:cNvCxnSpPr>
              <a:cxnSpLocks/>
            </p:cNvCxnSpPr>
            <p:nvPr/>
          </p:nvCxnSpPr>
          <p:spPr>
            <a:xfrm flipV="1">
              <a:off x="1616053" y="2289673"/>
              <a:ext cx="98041" cy="133148"/>
            </a:xfrm>
            <a:prstGeom prst="straightConnector1">
              <a:avLst/>
            </a:prstGeom>
            <a:ln w="31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BF5BDE6F-5481-4353-8BD1-9CC8BE79EF99}"/>
                </a:ext>
              </a:extLst>
            </p:cNvPr>
            <p:cNvSpPr txBox="1"/>
            <p:nvPr/>
          </p:nvSpPr>
          <p:spPr>
            <a:xfrm flipH="1">
              <a:off x="355794" y="2430462"/>
              <a:ext cx="1733621" cy="261610"/>
            </a:xfrm>
            <a:prstGeom prst="rect">
              <a:avLst/>
            </a:prstGeom>
            <a:noFill/>
          </p:spPr>
          <p:txBody>
            <a:bodyPr wrap="square" rtlCol="0">
              <a:spAutoFit/>
            </a:bodyPr>
            <a:lstStyle/>
            <a:p>
              <a:r>
                <a:rPr lang="en-US" sz="1050" dirty="0"/>
                <a:t>Local voltage reference</a:t>
              </a:r>
            </a:p>
          </p:txBody>
        </p:sp>
        <p:sp>
          <p:nvSpPr>
            <p:cNvPr id="43" name="ZoneTexte 42">
              <a:extLst>
                <a:ext uri="{FF2B5EF4-FFF2-40B4-BE49-F238E27FC236}">
                  <a16:creationId xmlns:a16="http://schemas.microsoft.com/office/drawing/2014/main" id="{C246C1AF-6B21-4D29-BCC9-9BAA095EEBE4}"/>
                </a:ext>
              </a:extLst>
            </p:cNvPr>
            <p:cNvSpPr txBox="1"/>
            <p:nvPr/>
          </p:nvSpPr>
          <p:spPr>
            <a:xfrm flipH="1">
              <a:off x="2151808" y="2430462"/>
              <a:ext cx="1733621" cy="261610"/>
            </a:xfrm>
            <a:prstGeom prst="rect">
              <a:avLst/>
            </a:prstGeom>
            <a:noFill/>
          </p:spPr>
          <p:txBody>
            <a:bodyPr wrap="square" rtlCol="0">
              <a:spAutoFit/>
            </a:bodyPr>
            <a:lstStyle/>
            <a:p>
              <a:r>
                <a:rPr lang="en-US" sz="1050" dirty="0"/>
                <a:t>Drop control</a:t>
              </a:r>
            </a:p>
          </p:txBody>
        </p:sp>
        <p:sp>
          <p:nvSpPr>
            <p:cNvPr id="61" name="Accolade ouvrante 60">
              <a:extLst>
                <a:ext uri="{FF2B5EF4-FFF2-40B4-BE49-F238E27FC236}">
                  <a16:creationId xmlns:a16="http://schemas.microsoft.com/office/drawing/2014/main" id="{F21B2225-5B24-4C80-B013-F02A3A266F6B}"/>
                </a:ext>
              </a:extLst>
            </p:cNvPr>
            <p:cNvSpPr/>
            <p:nvPr/>
          </p:nvSpPr>
          <p:spPr>
            <a:xfrm rot="16200000">
              <a:off x="2362395" y="2154605"/>
              <a:ext cx="125291" cy="404902"/>
            </a:xfrm>
            <a:prstGeom prst="leftBrace">
              <a:avLst>
                <a:gd name="adj1" fmla="val 24092"/>
                <a:gd name="adj2" fmla="val 48183"/>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4030904003"/>
      </p:ext>
    </p:extLst>
  </p:cSld>
  <p:clrMapOvr>
    <a:masterClrMapping/>
  </p:clrMapOvr>
</p:sld>
</file>

<file path=ppt/theme/theme1.xml><?xml version="1.0" encoding="utf-8"?>
<a:theme xmlns:a="http://schemas.openxmlformats.org/drawingml/2006/main" name="Artificial Intelligence Cannes">
  <a:themeElements>
    <a:clrScheme name="THALES">
      <a:dk1>
        <a:srgbClr val="242A75"/>
      </a:dk1>
      <a:lt1>
        <a:srgbClr val="FFFFFF"/>
      </a:lt1>
      <a:dk2>
        <a:srgbClr val="242A75"/>
      </a:dk2>
      <a:lt2>
        <a:srgbClr val="00BBDD"/>
      </a:lt2>
      <a:accent1>
        <a:srgbClr val="B32473"/>
      </a:accent1>
      <a:accent2>
        <a:srgbClr val="69A3B9"/>
      </a:accent2>
      <a:accent3>
        <a:srgbClr val="FF8800"/>
      </a:accent3>
      <a:accent4>
        <a:srgbClr val="515569"/>
      </a:accent4>
      <a:accent5>
        <a:srgbClr val="E3E3E8"/>
      </a:accent5>
      <a:accent6>
        <a:srgbClr val="7D7EAB"/>
      </a:accent6>
      <a:hlink>
        <a:srgbClr val="242A75"/>
      </a:hlink>
      <a:folHlink>
        <a:srgbClr val="00BBD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AS OPEN">
  <a:themeElements>
    <a:clrScheme name="THALES">
      <a:dk1>
        <a:srgbClr val="242A75"/>
      </a:dk1>
      <a:lt1>
        <a:srgbClr val="FFFFFF"/>
      </a:lt1>
      <a:dk2>
        <a:srgbClr val="242A75"/>
      </a:dk2>
      <a:lt2>
        <a:srgbClr val="00BBDD"/>
      </a:lt2>
      <a:accent1>
        <a:srgbClr val="B32473"/>
      </a:accent1>
      <a:accent2>
        <a:srgbClr val="69A3B9"/>
      </a:accent2>
      <a:accent3>
        <a:srgbClr val="FF8800"/>
      </a:accent3>
      <a:accent4>
        <a:srgbClr val="515569"/>
      </a:accent4>
      <a:accent5>
        <a:srgbClr val="E3E3E8"/>
      </a:accent5>
      <a:accent6>
        <a:srgbClr val="7D7EAB"/>
      </a:accent6>
      <a:hlink>
        <a:srgbClr val="242A75"/>
      </a:hlink>
      <a:folHlink>
        <a:srgbClr val="00BBD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AS SECRET">
  <a:themeElements>
    <a:clrScheme name="THALES">
      <a:dk1>
        <a:srgbClr val="242A75"/>
      </a:dk1>
      <a:lt1>
        <a:srgbClr val="FFFFFF"/>
      </a:lt1>
      <a:dk2>
        <a:srgbClr val="242A75"/>
      </a:dk2>
      <a:lt2>
        <a:srgbClr val="00BBDD"/>
      </a:lt2>
      <a:accent1>
        <a:srgbClr val="B32473"/>
      </a:accent1>
      <a:accent2>
        <a:srgbClr val="69A3B9"/>
      </a:accent2>
      <a:accent3>
        <a:srgbClr val="FF8800"/>
      </a:accent3>
      <a:accent4>
        <a:srgbClr val="515569"/>
      </a:accent4>
      <a:accent5>
        <a:srgbClr val="E3E3E8"/>
      </a:accent5>
      <a:accent6>
        <a:srgbClr val="7D7EAB"/>
      </a:accent6>
      <a:hlink>
        <a:srgbClr val="242A75"/>
      </a:hlink>
      <a:folHlink>
        <a:srgbClr val="00BBD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AS CONFIDENTIAL">
  <a:themeElements>
    <a:clrScheme name="THALES">
      <a:dk1>
        <a:srgbClr val="242A75"/>
      </a:dk1>
      <a:lt1>
        <a:srgbClr val="FFFFFF"/>
      </a:lt1>
      <a:dk2>
        <a:srgbClr val="242A75"/>
      </a:dk2>
      <a:lt2>
        <a:srgbClr val="00BBDD"/>
      </a:lt2>
      <a:accent1>
        <a:srgbClr val="B32473"/>
      </a:accent1>
      <a:accent2>
        <a:srgbClr val="69A3B9"/>
      </a:accent2>
      <a:accent3>
        <a:srgbClr val="FF8800"/>
      </a:accent3>
      <a:accent4>
        <a:srgbClr val="515569"/>
      </a:accent4>
      <a:accent5>
        <a:srgbClr val="E3E3E8"/>
      </a:accent5>
      <a:accent6>
        <a:srgbClr val="7D7EAB"/>
      </a:accent6>
      <a:hlink>
        <a:srgbClr val="242A75"/>
      </a:hlink>
      <a:folHlink>
        <a:srgbClr val="00BBD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Blank">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Artificial Intelligence Cannes</Template>
  <TotalTime>4010</TotalTime>
  <Words>3030</Words>
  <Application>Microsoft Office PowerPoint</Application>
  <PresentationFormat>Affichage à l'écran (16:9)</PresentationFormat>
  <Paragraphs>387</Paragraphs>
  <Slides>29</Slides>
  <Notes>25</Notes>
  <HiddenSlides>0</HiddenSlides>
  <MMClips>0</MMClips>
  <ScaleCrop>false</ScaleCrop>
  <HeadingPairs>
    <vt:vector size="8" baseType="variant">
      <vt:variant>
        <vt:lpstr>Polices utilisées</vt:lpstr>
      </vt:variant>
      <vt:variant>
        <vt:i4>8</vt:i4>
      </vt:variant>
      <vt:variant>
        <vt:lpstr>Thème</vt:lpstr>
      </vt:variant>
      <vt:variant>
        <vt:i4>7</vt:i4>
      </vt:variant>
      <vt:variant>
        <vt:lpstr>Serveurs OLE incorporés</vt:lpstr>
      </vt:variant>
      <vt:variant>
        <vt:i4>4</vt:i4>
      </vt:variant>
      <vt:variant>
        <vt:lpstr>Titres des diapositives</vt:lpstr>
      </vt:variant>
      <vt:variant>
        <vt:i4>29</vt:i4>
      </vt:variant>
    </vt:vector>
  </HeadingPairs>
  <TitlesOfParts>
    <vt:vector size="48" baseType="lpstr">
      <vt:lpstr>Arial</vt:lpstr>
      <vt:lpstr>Calibri</vt:lpstr>
      <vt:lpstr>Calibri Light</vt:lpstr>
      <vt:lpstr>Cambria Math</vt:lpstr>
      <vt:lpstr>Futura Medium</vt:lpstr>
      <vt:lpstr>Times New Roman</vt:lpstr>
      <vt:lpstr>Verdana</vt:lpstr>
      <vt:lpstr>Wingdings</vt:lpstr>
      <vt:lpstr>Artificial Intelligence Cannes</vt:lpstr>
      <vt:lpstr>TAS OPEN</vt:lpstr>
      <vt:lpstr>TAS SECRET</vt:lpstr>
      <vt:lpstr>TAS CONFIDENTIAL</vt:lpstr>
      <vt:lpstr>Tema de Office</vt:lpstr>
      <vt:lpstr>Office Theme</vt:lpstr>
      <vt:lpstr>Blank</vt:lpstr>
      <vt:lpstr>Équation</vt:lpstr>
      <vt:lpstr>Bitmap Image</vt:lpstr>
      <vt:lpstr>Image bitmap</vt:lpstr>
      <vt:lpstr>Visio</vt:lpstr>
      <vt:lpstr>A Scalable Controller for  Power Sources (SCOPS)</vt:lpstr>
      <vt:lpstr>SCOPS Scalable Controller for Power Sources</vt:lpstr>
      <vt:lpstr>SCOPS requirements</vt:lpstr>
      <vt:lpstr>1. INTRODUCTION – DECENTRALIZED CONTROL CONCEPT </vt:lpstr>
      <vt:lpstr>2. MODELING – IMPLEMENTATION OF PROPOSED APPROACH</vt:lpstr>
      <vt:lpstr>2. MODELING – IMPLEMENTATION OF PROPOSED APPROACH</vt:lpstr>
      <vt:lpstr>2. MODELING – IMPLEMENTATION OF PROPOSED APPROACH</vt:lpstr>
      <vt:lpstr>2. MODELING – IMPLEMENTATION OF PROPOSED APPROACH</vt:lpstr>
      <vt:lpstr>2. MODELING – IMPLEMENTATION OF PROPOSED APPROACH</vt:lpstr>
      <vt:lpstr>2. MODELING – IMPLEMENTATION OF PROPOSED APPROACH</vt:lpstr>
      <vt:lpstr>3. DISCUSSIONS – ANALYSIS AND SIMULATION RESULTS</vt:lpstr>
      <vt:lpstr>3. DISCUSSIONS – ANALYSIS AND SIMULATION RESULTS</vt:lpstr>
      <vt:lpstr>3. DISCUSSIONS – ANALYSIS AND SIMULATION RESULTS</vt:lpstr>
      <vt:lpstr>3. DISCUSSIONS – ANALYSIS AND SIMULATION RESULTS</vt:lpstr>
      <vt:lpstr>3. DISCUSSIONS – ANALYSIS AND SIMULATION RESULTS</vt:lpstr>
      <vt:lpstr>3. DISCUSSIONS – ANALYSIS AND SIMULATION RESULTS</vt:lpstr>
      <vt:lpstr>3. analog behavioral modeling and implementation</vt:lpstr>
      <vt:lpstr>4. Asic HARDENING FOR SPACE </vt:lpstr>
      <vt:lpstr>4. Conclusions and Futures Works</vt:lpstr>
      <vt:lpstr>Acknowledgment</vt:lpstr>
      <vt:lpstr>Thank you</vt:lpstr>
      <vt:lpstr>OUTLINE</vt:lpstr>
      <vt:lpstr>Présentation PowerPoint</vt:lpstr>
      <vt:lpstr>Experimental results :  Dynamic reconfiguration &amp; Efficiency vs N</vt:lpstr>
      <vt:lpstr>SELECTED REFERENCES</vt:lpstr>
      <vt:lpstr>3. DISCUSSIONS – ANALYSIS AND SIMULATION RESULTS</vt:lpstr>
      <vt:lpstr>1. INTRODUCTION – DECENTRALIZED CONTROL CONCEPT </vt:lpstr>
      <vt:lpstr>2. MODELING – IMPLEMENTATION OF PROPOSED APPROACH</vt:lpstr>
      <vt:lpstr>2. MODELING – IMPLEMENTATION OF PROPOSED APPROACH</vt:lpstr>
    </vt:vector>
  </TitlesOfParts>
  <Company>Thales SPACE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Raul REGADA ALVAREZ</dc:creator>
  <cp:lastModifiedBy>MARC COUSINEAU</cp:lastModifiedBy>
  <cp:revision>522</cp:revision>
  <dcterms:created xsi:type="dcterms:W3CDTF">2019-02-18T16:54:21Z</dcterms:created>
  <dcterms:modified xsi:type="dcterms:W3CDTF">2025-06-16T16:43:01Z</dcterms:modified>
</cp:coreProperties>
</file>