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69" r:id="rId2"/>
    <p:sldMasterId id="2147483778" r:id="rId3"/>
    <p:sldMasterId id="2147483785" r:id="rId4"/>
    <p:sldMasterId id="2147483792" r:id="rId5"/>
    <p:sldMasterId id="2147483799" r:id="rId6"/>
    <p:sldMasterId id="2147483806" r:id="rId7"/>
    <p:sldMasterId id="2147483813" r:id="rId8"/>
  </p:sldMasterIdLst>
  <p:notesMasterIdLst>
    <p:notesMasterId r:id="rId36"/>
  </p:notesMasterIdLst>
  <p:handoutMasterIdLst>
    <p:handoutMasterId r:id="rId37"/>
  </p:handoutMasterIdLst>
  <p:sldIdLst>
    <p:sldId id="257" r:id="rId9"/>
    <p:sldId id="519" r:id="rId10"/>
    <p:sldId id="1212" r:id="rId11"/>
    <p:sldId id="1219" r:id="rId12"/>
    <p:sldId id="1215" r:id="rId13"/>
    <p:sldId id="1218" r:id="rId14"/>
    <p:sldId id="1216" r:id="rId15"/>
    <p:sldId id="1213" r:id="rId16"/>
    <p:sldId id="1190" r:id="rId17"/>
    <p:sldId id="1191" r:id="rId18"/>
    <p:sldId id="1192" r:id="rId19"/>
    <p:sldId id="1193" r:id="rId20"/>
    <p:sldId id="1194" r:id="rId21"/>
    <p:sldId id="1195" r:id="rId22"/>
    <p:sldId id="1196" r:id="rId23"/>
    <p:sldId id="1197" r:id="rId24"/>
    <p:sldId id="1198" r:id="rId25"/>
    <p:sldId id="1199" r:id="rId26"/>
    <p:sldId id="1200" r:id="rId27"/>
    <p:sldId id="1201" r:id="rId28"/>
    <p:sldId id="1202" r:id="rId29"/>
    <p:sldId id="1206" r:id="rId30"/>
    <p:sldId id="1208" r:id="rId31"/>
    <p:sldId id="1210" r:id="rId32"/>
    <p:sldId id="1217" r:id="rId33"/>
    <p:sldId id="1214" r:id="rId34"/>
    <p:sldId id="1211" r:id="rId35"/>
  </p:sldIdLst>
  <p:sldSz cx="9144000" cy="5143500" type="screen16x9"/>
  <p:notesSz cx="6858000" cy="9144000"/>
  <p:defaultTextStyle>
    <a:defPPr>
      <a:defRPr lang="en-US"/>
    </a:defPPr>
    <a:lvl1pPr marL="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0" userDrawn="1">
          <p15:clr>
            <a:srgbClr val="A4A3A4"/>
          </p15:clr>
        </p15:guide>
        <p15:guide id="5" orient="horz" pos="2928" userDrawn="1">
          <p15:clr>
            <a:srgbClr val="A4A3A4"/>
          </p15:clr>
        </p15:guide>
        <p15:guide id="6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3C3C3B"/>
    <a:srgbClr val="0066CC"/>
    <a:srgbClr val="5C7F31"/>
    <a:srgbClr val="75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2E6D4-1285-4A15-A152-478FA23B2E02}" v="1047" dt="2025-06-16T22:19:13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6242" autoAdjust="0"/>
  </p:normalViewPr>
  <p:slideViewPr>
    <p:cSldViewPr snapToGrid="0" snapToObjects="1" showGuides="1">
      <p:cViewPr>
        <p:scale>
          <a:sx n="132" d="100"/>
          <a:sy n="132" d="100"/>
        </p:scale>
        <p:origin x="636" y="330"/>
      </p:cViewPr>
      <p:guideLst>
        <p:guide orient="horz" pos="3140"/>
        <p:guide orient="horz" pos="29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64" d="100"/>
          <a:sy n="164" d="100"/>
        </p:scale>
        <p:origin x="415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eyi Li (imec)" userId="4b3d4b5c-dc3b-4a6f-9a45-1c2442676445" providerId="ADAL" clId="{6E1386F4-88E9-4F71-B389-90483376DD3A}"/>
    <pc:docChg chg="undo redo custSel addSld delSld modSld sldOrd modMainMaster modNotesMaster">
      <pc:chgData name="Zheyi Li (imec)" userId="4b3d4b5c-dc3b-4a6f-9a45-1c2442676445" providerId="ADAL" clId="{6E1386F4-88E9-4F71-B389-90483376DD3A}" dt="2022-06-02T12:01:26.311" v="4075"/>
      <pc:docMkLst>
        <pc:docMk/>
      </pc:docMkLst>
      <pc:sldChg chg="addSp delSp modSp mod delDesignElem">
        <pc:chgData name="Zheyi Li (imec)" userId="4b3d4b5c-dc3b-4a6f-9a45-1c2442676445" providerId="ADAL" clId="{6E1386F4-88E9-4F71-B389-90483376DD3A}" dt="2022-05-26T22:31:35.947" v="3731"/>
        <pc:sldMkLst>
          <pc:docMk/>
          <pc:sldMk cId="248542026" sldId="257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2728647790" sldId="270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1599249474" sldId="271"/>
        </pc:sldMkLst>
      </pc:sldChg>
      <pc:sldChg chg="addSp modSp mod">
        <pc:chgData name="Zheyi Li (imec)" userId="4b3d4b5c-dc3b-4a6f-9a45-1c2442676445" providerId="ADAL" clId="{6E1386F4-88E9-4F71-B389-90483376DD3A}" dt="2022-05-26T22:35:58.261" v="3775" actId="207"/>
        <pc:sldMkLst>
          <pc:docMk/>
          <pc:sldMk cId="2931889757" sldId="324"/>
        </pc:sldMkLst>
      </pc:sldChg>
      <pc:sldChg chg="addSp delSp modSp mod">
        <pc:chgData name="Zheyi Li (imec)" userId="4b3d4b5c-dc3b-4a6f-9a45-1c2442676445" providerId="ADAL" clId="{6E1386F4-88E9-4F71-B389-90483376DD3A}" dt="2022-06-02T11:55:52.497" v="3933" actId="1076"/>
        <pc:sldMkLst>
          <pc:docMk/>
          <pc:sldMk cId="3217710731" sldId="519"/>
        </pc:sldMkLst>
      </pc:sldChg>
      <pc:sldChg chg="addSp delSp modSp del mod">
        <pc:chgData name="Zheyi Li (imec)" userId="4b3d4b5c-dc3b-4a6f-9a45-1c2442676445" providerId="ADAL" clId="{6E1386F4-88E9-4F71-B389-90483376DD3A}" dt="2022-05-24T20:24:31.309" v="1585" actId="47"/>
        <pc:sldMkLst>
          <pc:docMk/>
          <pc:sldMk cId="3363380174" sldId="520"/>
        </pc:sldMkLst>
      </pc:sldChg>
      <pc:sldChg chg="addSp delSp modSp mod">
        <pc:chgData name="Zheyi Li (imec)" userId="4b3d4b5c-dc3b-4a6f-9a45-1c2442676445" providerId="ADAL" clId="{6E1386F4-88E9-4F71-B389-90483376DD3A}" dt="2022-05-26T23:53:31.605" v="3816" actId="732"/>
        <pc:sldMkLst>
          <pc:docMk/>
          <pc:sldMk cId="1348009634" sldId="523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584178460" sldId="524"/>
        </pc:sldMkLst>
      </pc:sldChg>
      <pc:sldChg chg="modSp del mod">
        <pc:chgData name="Zheyi Li (imec)" userId="4b3d4b5c-dc3b-4a6f-9a45-1c2442676445" providerId="ADAL" clId="{6E1386F4-88E9-4F71-B389-90483376DD3A}" dt="2022-05-24T20:21:29.152" v="1498" actId="47"/>
        <pc:sldMkLst>
          <pc:docMk/>
          <pc:sldMk cId="2889973729" sldId="527"/>
        </pc:sldMkLst>
      </pc:sldChg>
      <pc:sldChg chg="addSp delSp modSp mod">
        <pc:chgData name="Zheyi Li (imec)" userId="4b3d4b5c-dc3b-4a6f-9a45-1c2442676445" providerId="ADAL" clId="{6E1386F4-88E9-4F71-B389-90483376DD3A}" dt="2022-06-02T11:58:10.382" v="3939" actId="14100"/>
        <pc:sldMkLst>
          <pc:docMk/>
          <pc:sldMk cId="3661786823" sldId="528"/>
        </pc:sldMkLst>
      </pc:sldChg>
      <pc:sldChg chg="del">
        <pc:chgData name="Zheyi Li (imec)" userId="4b3d4b5c-dc3b-4a6f-9a45-1c2442676445" providerId="ADAL" clId="{6E1386F4-88E9-4F71-B389-90483376DD3A}" dt="2022-05-24T16:14:31.400" v="23" actId="47"/>
        <pc:sldMkLst>
          <pc:docMk/>
          <pc:sldMk cId="4160829229" sldId="529"/>
        </pc:sldMkLst>
      </pc:sldChg>
      <pc:sldChg chg="modSp add del mod">
        <pc:chgData name="Zheyi Li (imec)" userId="4b3d4b5c-dc3b-4a6f-9a45-1c2442676445" providerId="ADAL" clId="{6E1386F4-88E9-4F71-B389-90483376DD3A}" dt="2022-05-27T00:00:21.325" v="3900"/>
        <pc:sldMkLst>
          <pc:docMk/>
          <pc:sldMk cId="185081886" sldId="530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2985774729" sldId="545"/>
        </pc:sldMkLst>
      </pc:sldChg>
      <pc:sldChg chg="del">
        <pc:chgData name="Zheyi Li (imec)" userId="4b3d4b5c-dc3b-4a6f-9a45-1c2442676445" providerId="ADAL" clId="{6E1386F4-88E9-4F71-B389-90483376DD3A}" dt="2022-05-24T20:59:54.022" v="2388" actId="47"/>
        <pc:sldMkLst>
          <pc:docMk/>
          <pc:sldMk cId="61006487" sldId="547"/>
        </pc:sldMkLst>
      </pc:sldChg>
      <pc:sldChg chg="del">
        <pc:chgData name="Zheyi Li (imec)" userId="4b3d4b5c-dc3b-4a6f-9a45-1c2442676445" providerId="ADAL" clId="{6E1386F4-88E9-4F71-B389-90483376DD3A}" dt="2022-05-24T20:59:54.022" v="2388" actId="47"/>
        <pc:sldMkLst>
          <pc:docMk/>
          <pc:sldMk cId="2521916327" sldId="548"/>
        </pc:sldMkLst>
      </pc:sldChg>
      <pc:sldChg chg="del">
        <pc:chgData name="Zheyi Li (imec)" userId="4b3d4b5c-dc3b-4a6f-9a45-1c2442676445" providerId="ADAL" clId="{6E1386F4-88E9-4F71-B389-90483376DD3A}" dt="2022-05-24T20:59:54.022" v="2388" actId="47"/>
        <pc:sldMkLst>
          <pc:docMk/>
          <pc:sldMk cId="2187029784" sldId="549"/>
        </pc:sldMkLst>
      </pc:sldChg>
      <pc:sldChg chg="del">
        <pc:chgData name="Zheyi Li (imec)" userId="4b3d4b5c-dc3b-4a6f-9a45-1c2442676445" providerId="ADAL" clId="{6E1386F4-88E9-4F71-B389-90483376DD3A}" dt="2022-05-24T20:59:54.022" v="2388" actId="47"/>
        <pc:sldMkLst>
          <pc:docMk/>
          <pc:sldMk cId="179350694" sldId="550"/>
        </pc:sldMkLst>
      </pc:sldChg>
      <pc:sldChg chg="del">
        <pc:chgData name="Zheyi Li (imec)" userId="4b3d4b5c-dc3b-4a6f-9a45-1c2442676445" providerId="ADAL" clId="{6E1386F4-88E9-4F71-B389-90483376DD3A}" dt="2022-05-24T20:59:54.022" v="2388" actId="47"/>
        <pc:sldMkLst>
          <pc:docMk/>
          <pc:sldMk cId="2473436166" sldId="551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2013543295" sldId="554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3857181165" sldId="555"/>
        </pc:sldMkLst>
      </pc:sldChg>
      <pc:sldChg chg="add del setBg">
        <pc:chgData name="Zheyi Li (imec)" userId="4b3d4b5c-dc3b-4a6f-9a45-1c2442676445" providerId="ADAL" clId="{6E1386F4-88E9-4F71-B389-90483376DD3A}" dt="2022-05-27T00:00:21.325" v="3900"/>
        <pc:sldMkLst>
          <pc:docMk/>
          <pc:sldMk cId="3563628878" sldId="556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99321938" sldId="557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1443369075" sldId="558"/>
        </pc:sldMkLst>
      </pc:sldChg>
      <pc:sldChg chg="add del">
        <pc:chgData name="Zheyi Li (imec)" userId="4b3d4b5c-dc3b-4a6f-9a45-1c2442676445" providerId="ADAL" clId="{6E1386F4-88E9-4F71-B389-90483376DD3A}" dt="2022-05-27T00:00:21.325" v="3900"/>
        <pc:sldMkLst>
          <pc:docMk/>
          <pc:sldMk cId="1461086227" sldId="559"/>
        </pc:sldMkLst>
      </pc:sldChg>
      <pc:sldChg chg="addSp delSp modSp">
        <pc:chgData name="Zheyi Li (imec)" userId="4b3d4b5c-dc3b-4a6f-9a45-1c2442676445" providerId="ADAL" clId="{6E1386F4-88E9-4F71-B389-90483376DD3A}" dt="2022-05-26T22:34:59.921" v="3759"/>
        <pc:sldMkLst>
          <pc:docMk/>
          <pc:sldMk cId="1300577980" sldId="560"/>
        </pc:sldMkLst>
      </pc:sldChg>
      <pc:sldChg chg="addSp delSp modSp mod">
        <pc:chgData name="Zheyi Li (imec)" userId="4b3d4b5c-dc3b-4a6f-9a45-1c2442676445" providerId="ADAL" clId="{6E1386F4-88E9-4F71-B389-90483376DD3A}" dt="2022-05-26T22:35:06.558" v="3763"/>
        <pc:sldMkLst>
          <pc:docMk/>
          <pc:sldMk cId="1956212588" sldId="561"/>
        </pc:sldMkLst>
      </pc:sldChg>
      <pc:sldChg chg="del">
        <pc:chgData name="Zheyi Li (imec)" userId="4b3d4b5c-dc3b-4a6f-9a45-1c2442676445" providerId="ADAL" clId="{6E1386F4-88E9-4F71-B389-90483376DD3A}" dt="2022-05-24T20:59:50.169" v="2387" actId="47"/>
        <pc:sldMkLst>
          <pc:docMk/>
          <pc:sldMk cId="2642231199" sldId="562"/>
        </pc:sldMkLst>
      </pc:sldChg>
      <pc:sldChg chg="addSp delSp modSp mod ord">
        <pc:chgData name="Zheyi Li (imec)" userId="4b3d4b5c-dc3b-4a6f-9a45-1c2442676445" providerId="ADAL" clId="{6E1386F4-88E9-4F71-B389-90483376DD3A}" dt="2022-06-02T11:58:42.415" v="3940" actId="14"/>
        <pc:sldMkLst>
          <pc:docMk/>
          <pc:sldMk cId="3258243813" sldId="1177"/>
        </pc:sldMkLst>
      </pc:sldChg>
      <pc:sldChg chg="addSp delSp modSp add mod ord modShow">
        <pc:chgData name="Zheyi Li (imec)" userId="4b3d4b5c-dc3b-4a6f-9a45-1c2442676445" providerId="ADAL" clId="{6E1386F4-88E9-4F71-B389-90483376DD3A}" dt="2022-05-26T22:31:37.764" v="3741"/>
        <pc:sldMkLst>
          <pc:docMk/>
          <pc:sldMk cId="1030911296" sldId="1178"/>
        </pc:sldMkLst>
      </pc:sldChg>
      <pc:sldChg chg="addSp delSp modSp add mod ord modShow">
        <pc:chgData name="Zheyi Li (imec)" userId="4b3d4b5c-dc3b-4a6f-9a45-1c2442676445" providerId="ADAL" clId="{6E1386F4-88E9-4F71-B389-90483376DD3A}" dt="2022-05-26T22:31:37.764" v="3741"/>
        <pc:sldMkLst>
          <pc:docMk/>
          <pc:sldMk cId="189786807" sldId="1179"/>
        </pc:sldMkLst>
      </pc:sldChg>
      <pc:sldChg chg="addSp delSp modSp add mod ord modShow">
        <pc:chgData name="Zheyi Li (imec)" userId="4b3d4b5c-dc3b-4a6f-9a45-1c2442676445" providerId="ADAL" clId="{6E1386F4-88E9-4F71-B389-90483376DD3A}" dt="2022-05-26T22:31:37.764" v="3741"/>
        <pc:sldMkLst>
          <pc:docMk/>
          <pc:sldMk cId="2789973423" sldId="1180"/>
        </pc:sldMkLst>
      </pc:sldChg>
      <pc:sldChg chg="add del">
        <pc:chgData name="Zheyi Li (imec)" userId="4b3d4b5c-dc3b-4a6f-9a45-1c2442676445" providerId="ADAL" clId="{6E1386F4-88E9-4F71-B389-90483376DD3A}" dt="2022-05-24T20:09:43.168" v="973"/>
        <pc:sldMkLst>
          <pc:docMk/>
          <pc:sldMk cId="3880972903" sldId="1180"/>
        </pc:sldMkLst>
      </pc:sldChg>
      <pc:sldChg chg="addSp delSp modSp add mod ord modShow">
        <pc:chgData name="Zheyi Li (imec)" userId="4b3d4b5c-dc3b-4a6f-9a45-1c2442676445" providerId="ADAL" clId="{6E1386F4-88E9-4F71-B389-90483376DD3A}" dt="2022-05-26T22:31:37.764" v="3741"/>
        <pc:sldMkLst>
          <pc:docMk/>
          <pc:sldMk cId="2240573884" sldId="1181"/>
        </pc:sldMkLst>
      </pc:sldChg>
      <pc:sldChg chg="addSp delSp modSp add mod">
        <pc:chgData name="Zheyi Li (imec)" userId="4b3d4b5c-dc3b-4a6f-9a45-1c2442676445" providerId="ADAL" clId="{6E1386F4-88E9-4F71-B389-90483376DD3A}" dt="2022-05-31T22:56:33.507" v="3913" actId="14100"/>
        <pc:sldMkLst>
          <pc:docMk/>
          <pc:sldMk cId="1944967010" sldId="1182"/>
        </pc:sldMkLst>
      </pc:sldChg>
      <pc:sldChg chg="addSp delSp modSp add mod">
        <pc:chgData name="Zheyi Li (imec)" userId="4b3d4b5c-dc3b-4a6f-9a45-1c2442676445" providerId="ADAL" clId="{6E1386F4-88E9-4F71-B389-90483376DD3A}" dt="2022-06-02T11:59:09.703" v="3942" actId="14100"/>
        <pc:sldMkLst>
          <pc:docMk/>
          <pc:sldMk cId="2347915374" sldId="1183"/>
        </pc:sldMkLst>
      </pc:sldChg>
      <pc:sldChg chg="addSp delSp modSp add mod">
        <pc:chgData name="Zheyi Li (imec)" userId="4b3d4b5c-dc3b-4a6f-9a45-1c2442676445" providerId="ADAL" clId="{6E1386F4-88E9-4F71-B389-90483376DD3A}" dt="2022-06-02T11:59:29.382" v="3948" actId="1076"/>
        <pc:sldMkLst>
          <pc:docMk/>
          <pc:sldMk cId="1617701775" sldId="1184"/>
        </pc:sldMkLst>
      </pc:sldChg>
      <pc:sldChg chg="addSp delSp modSp add mod">
        <pc:chgData name="Zheyi Li (imec)" userId="4b3d4b5c-dc3b-4a6f-9a45-1c2442676445" providerId="ADAL" clId="{6E1386F4-88E9-4F71-B389-90483376DD3A}" dt="2022-06-02T12:00:46.958" v="4061" actId="20577"/>
        <pc:sldMkLst>
          <pc:docMk/>
          <pc:sldMk cId="470225984" sldId="1185"/>
        </pc:sldMkLst>
      </pc:sldChg>
      <pc:sldChg chg="addSp delSp modSp add mod">
        <pc:chgData name="Zheyi Li (imec)" userId="4b3d4b5c-dc3b-4a6f-9a45-1c2442676445" providerId="ADAL" clId="{6E1386F4-88E9-4F71-B389-90483376DD3A}" dt="2022-05-26T22:35:20.688" v="3768"/>
        <pc:sldMkLst>
          <pc:docMk/>
          <pc:sldMk cId="975709712" sldId="1186"/>
        </pc:sldMkLst>
      </pc:sldChg>
      <pc:sldChg chg="addSp delSp modSp add mod">
        <pc:chgData name="Zheyi Li (imec)" userId="4b3d4b5c-dc3b-4a6f-9a45-1c2442676445" providerId="ADAL" clId="{6E1386F4-88E9-4F71-B389-90483376DD3A}" dt="2022-06-02T12:01:14.970" v="4074" actId="20577"/>
        <pc:sldMkLst>
          <pc:docMk/>
          <pc:sldMk cId="4274223317" sldId="1187"/>
        </pc:sldMkLst>
      </pc:sldChg>
      <pc:sldChg chg="addSp delSp modSp add mod ord">
        <pc:chgData name="Zheyi Li (imec)" userId="4b3d4b5c-dc3b-4a6f-9a45-1c2442676445" providerId="ADAL" clId="{6E1386F4-88E9-4F71-B389-90483376DD3A}" dt="2022-06-02T11:54:51.101" v="3923"/>
        <pc:sldMkLst>
          <pc:docMk/>
          <pc:sldMk cId="2955188589" sldId="1188"/>
        </pc:sldMkLst>
      </pc:sldChg>
      <pc:sldChg chg="modSp add del mod">
        <pc:chgData name="Zheyi Li (imec)" userId="4b3d4b5c-dc3b-4a6f-9a45-1c2442676445" providerId="ADAL" clId="{6E1386F4-88E9-4F71-B389-90483376DD3A}" dt="2022-05-24T21:42:50.239" v="3061" actId="47"/>
        <pc:sldMkLst>
          <pc:docMk/>
          <pc:sldMk cId="2355684420" sldId="1189"/>
        </pc:sldMkLst>
      </pc:sldChg>
      <pc:sldChg chg="addSp delSp modSp add mod">
        <pc:chgData name="Zheyi Li (imec)" userId="4b3d4b5c-dc3b-4a6f-9a45-1c2442676445" providerId="ADAL" clId="{6E1386F4-88E9-4F71-B389-90483376DD3A}" dt="2022-06-02T12:01:26.311" v="4075"/>
        <pc:sldMkLst>
          <pc:docMk/>
          <pc:sldMk cId="3283619015" sldId="1189"/>
        </pc:sldMkLst>
      </pc:sldChg>
      <pc:sldMasterChg chg="modSp">
        <pc:chgData name="Zheyi Li (imec)" userId="4b3d4b5c-dc3b-4a6f-9a45-1c2442676445" providerId="ADAL" clId="{6E1386F4-88E9-4F71-B389-90483376DD3A}" dt="2022-05-26T22:34:14.600" v="3756" actId="403"/>
        <pc:sldMasterMkLst>
          <pc:docMk/>
          <pc:sldMasterMk cId="2871181843" sldId="2147483648"/>
        </pc:sldMasterMkLst>
      </pc:sldMasterChg>
    </pc:docChg>
  </pc:docChgLst>
  <pc:docChgLst>
    <pc:chgData name="Zheyi Li (imec)" userId="4b3d4b5c-dc3b-4a6f-9a45-1c2442676445" providerId="ADAL" clId="{DB22E6D4-1285-4A15-A152-478FA23B2E02}"/>
    <pc:docChg chg="undo custSel addSld delSld modSld sldOrd">
      <pc:chgData name="Zheyi Li (imec)" userId="4b3d4b5c-dc3b-4a6f-9a45-1c2442676445" providerId="ADAL" clId="{DB22E6D4-1285-4A15-A152-478FA23B2E02}" dt="2025-06-16T22:19:13.537" v="2101" actId="14"/>
      <pc:docMkLst>
        <pc:docMk/>
      </pc:docMkLst>
      <pc:sldChg chg="addSp delSp modSp mod">
        <pc:chgData name="Zheyi Li (imec)" userId="4b3d4b5c-dc3b-4a6f-9a45-1c2442676445" providerId="ADAL" clId="{DB22E6D4-1285-4A15-A152-478FA23B2E02}" dt="2025-06-05T10:19:14.301" v="307" actId="20577"/>
        <pc:sldMkLst>
          <pc:docMk/>
          <pc:sldMk cId="248542026" sldId="257"/>
        </pc:sldMkLst>
        <pc:spChg chg="add mod">
          <ac:chgData name="Zheyi Li (imec)" userId="4b3d4b5c-dc3b-4a6f-9a45-1c2442676445" providerId="ADAL" clId="{DB22E6D4-1285-4A15-A152-478FA23B2E02}" dt="2025-06-03T09:50:42.021" v="16" actId="14100"/>
          <ac:spMkLst>
            <pc:docMk/>
            <pc:sldMk cId="248542026" sldId="257"/>
            <ac:spMk id="5" creationId="{066F18A1-DD14-AF33-0F95-8671E2AC06B8}"/>
          </ac:spMkLst>
        </pc:spChg>
        <pc:spChg chg="mod">
          <ac:chgData name="Zheyi Li (imec)" userId="4b3d4b5c-dc3b-4a6f-9a45-1c2442676445" providerId="ADAL" clId="{DB22E6D4-1285-4A15-A152-478FA23B2E02}" dt="2025-06-05T10:19:14.301" v="307" actId="20577"/>
          <ac:spMkLst>
            <pc:docMk/>
            <pc:sldMk cId="248542026" sldId="257"/>
            <ac:spMk id="11" creationId="{7DE71F0F-1359-4CE8-B87B-61C439F028EE}"/>
          </ac:spMkLst>
        </pc:spChg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728647790" sldId="270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599249474" sldId="271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931889757" sldId="324"/>
        </pc:sldMkLst>
      </pc:sldChg>
      <pc:sldChg chg="addSp delSp modSp mod">
        <pc:chgData name="Zheyi Li (imec)" userId="4b3d4b5c-dc3b-4a6f-9a45-1c2442676445" providerId="ADAL" clId="{DB22E6D4-1285-4A15-A152-478FA23B2E02}" dt="2025-06-16T21:07:31.425" v="890" actId="21"/>
        <pc:sldMkLst>
          <pc:docMk/>
          <pc:sldMk cId="3217710731" sldId="519"/>
        </pc:sldMkLst>
        <pc:spChg chg="mod">
          <ac:chgData name="Zheyi Li (imec)" userId="4b3d4b5c-dc3b-4a6f-9a45-1c2442676445" providerId="ADAL" clId="{DB22E6D4-1285-4A15-A152-478FA23B2E02}" dt="2025-06-03T10:09:20.456" v="174"/>
          <ac:spMkLst>
            <pc:docMk/>
            <pc:sldMk cId="3217710731" sldId="519"/>
            <ac:spMk id="2" creationId="{00000000-0000-0000-0000-000000000000}"/>
          </ac:spMkLst>
        </pc:spChg>
        <pc:spChg chg="add mod">
          <ac:chgData name="Zheyi Li (imec)" userId="4b3d4b5c-dc3b-4a6f-9a45-1c2442676445" providerId="ADAL" clId="{DB22E6D4-1285-4A15-A152-478FA23B2E02}" dt="2025-06-03T09:51:26.567" v="27" actId="207"/>
          <ac:spMkLst>
            <pc:docMk/>
            <pc:sldMk cId="3217710731" sldId="519"/>
            <ac:spMk id="9" creationId="{9A1A712A-5B53-A03F-8358-7C7883F30FDF}"/>
          </ac:spMkLst>
        </pc:spChg>
        <pc:spChg chg="del mod">
          <ac:chgData name="Zheyi Li (imec)" userId="4b3d4b5c-dc3b-4a6f-9a45-1c2442676445" providerId="ADAL" clId="{DB22E6D4-1285-4A15-A152-478FA23B2E02}" dt="2025-06-16T21:07:31.425" v="890" actId="21"/>
          <ac:spMkLst>
            <pc:docMk/>
            <pc:sldMk cId="3217710731" sldId="519"/>
            <ac:spMk id="10" creationId="{9D013D3D-158E-2EFF-6604-E6FCCEF3DA78}"/>
          </ac:spMkLst>
        </pc:spChg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348009634" sldId="523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584178460" sldId="524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3661786823" sldId="528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85081886" sldId="530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985774729" sldId="545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013543295" sldId="554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3857181165" sldId="555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3563628878" sldId="556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99321938" sldId="557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443369075" sldId="558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461086227" sldId="559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300577980" sldId="560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956212588" sldId="561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3258243813" sldId="1177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030911296" sldId="1178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89786807" sldId="1179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789973423" sldId="1180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240573884" sldId="1181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944967010" sldId="1182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347915374" sldId="1183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1617701775" sldId="1184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470225984" sldId="1185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975709712" sldId="1186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4274223317" sldId="1187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2955188589" sldId="1188"/>
        </pc:sldMkLst>
      </pc:sldChg>
      <pc:sldChg chg="del">
        <pc:chgData name="Zheyi Li (imec)" userId="4b3d4b5c-dc3b-4a6f-9a45-1c2442676445" providerId="ADAL" clId="{DB22E6D4-1285-4A15-A152-478FA23B2E02}" dt="2025-06-03T09:59:56.640" v="85" actId="47"/>
        <pc:sldMkLst>
          <pc:docMk/>
          <pc:sldMk cId="3283619015" sldId="1189"/>
        </pc:sldMkLst>
      </pc:sldChg>
      <pc:sldChg chg="delSp modSp add mod">
        <pc:chgData name="Zheyi Li (imec)" userId="4b3d4b5c-dc3b-4a6f-9a45-1c2442676445" providerId="ADAL" clId="{DB22E6D4-1285-4A15-A152-478FA23B2E02}" dt="2025-06-03T10:09:16.869" v="173"/>
        <pc:sldMkLst>
          <pc:docMk/>
          <pc:sldMk cId="3833847842" sldId="1190"/>
        </pc:sldMkLst>
        <pc:spChg chg="mod">
          <ac:chgData name="Zheyi Li (imec)" userId="4b3d4b5c-dc3b-4a6f-9a45-1c2442676445" providerId="ADAL" clId="{DB22E6D4-1285-4A15-A152-478FA23B2E02}" dt="2025-06-03T10:09:16.869" v="173"/>
          <ac:spMkLst>
            <pc:docMk/>
            <pc:sldMk cId="3833847842" sldId="1190"/>
            <ac:spMk id="2" creationId="{2D7F0D4B-7FF1-405D-7267-7E9031A04C9C}"/>
          </ac:spMkLst>
        </pc:spChg>
        <pc:spChg chg="mod">
          <ac:chgData name="Zheyi Li (imec)" userId="4b3d4b5c-dc3b-4a6f-9a45-1c2442676445" providerId="ADAL" clId="{DB22E6D4-1285-4A15-A152-478FA23B2E02}" dt="2025-06-03T09:53:56.307" v="53" actId="20577"/>
          <ac:spMkLst>
            <pc:docMk/>
            <pc:sldMk cId="3833847842" sldId="1190"/>
            <ac:spMk id="9" creationId="{B3AA1174-6604-9994-D589-20E973F6A137}"/>
          </ac:spMkLst>
        </pc:spChg>
      </pc:sldChg>
      <pc:sldChg chg="addSp delSp modSp add mod ord modAnim">
        <pc:chgData name="Zheyi Li (imec)" userId="4b3d4b5c-dc3b-4a6f-9a45-1c2442676445" providerId="ADAL" clId="{DB22E6D4-1285-4A15-A152-478FA23B2E02}" dt="2025-06-16T22:14:25.145" v="2100" actId="1076"/>
        <pc:sldMkLst>
          <pc:docMk/>
          <pc:sldMk cId="2392539490" sldId="1191"/>
        </pc:sldMkLst>
        <pc:spChg chg="mod">
          <ac:chgData name="Zheyi Li (imec)" userId="4b3d4b5c-dc3b-4a6f-9a45-1c2442676445" providerId="ADAL" clId="{DB22E6D4-1285-4A15-A152-478FA23B2E02}" dt="2025-06-03T10:09:13.180" v="172" actId="20577"/>
          <ac:spMkLst>
            <pc:docMk/>
            <pc:sldMk cId="2392539490" sldId="1191"/>
            <ac:spMk id="2" creationId="{4B145E6A-51C2-E408-5B52-0D7723F2447F}"/>
          </ac:spMkLst>
        </pc:spChg>
        <pc:spChg chg="add mod">
          <ac:chgData name="Zheyi Li (imec)" userId="4b3d4b5c-dc3b-4a6f-9a45-1c2442676445" providerId="ADAL" clId="{DB22E6D4-1285-4A15-A152-478FA23B2E02}" dt="2025-06-16T21:55:53.758" v="2013" actId="1076"/>
          <ac:spMkLst>
            <pc:docMk/>
            <pc:sldMk cId="2392539490" sldId="1191"/>
            <ac:spMk id="11" creationId="{0B606F6E-8561-4663-5CFD-570AA78DB287}"/>
          </ac:spMkLst>
        </pc:spChg>
        <pc:spChg chg="add mod">
          <ac:chgData name="Zheyi Li (imec)" userId="4b3d4b5c-dc3b-4a6f-9a45-1c2442676445" providerId="ADAL" clId="{DB22E6D4-1285-4A15-A152-478FA23B2E02}" dt="2025-06-16T21:55:51.228" v="2012" actId="14100"/>
          <ac:spMkLst>
            <pc:docMk/>
            <pc:sldMk cId="2392539490" sldId="1191"/>
            <ac:spMk id="12" creationId="{68544410-7265-6F6B-7F4C-650D988AF61A}"/>
          </ac:spMkLst>
        </pc:spChg>
        <pc:spChg chg="add mod">
          <ac:chgData name="Zheyi Li (imec)" userId="4b3d4b5c-dc3b-4a6f-9a45-1c2442676445" providerId="ADAL" clId="{DB22E6D4-1285-4A15-A152-478FA23B2E02}" dt="2025-06-16T22:14:25.145" v="2100" actId="1076"/>
          <ac:spMkLst>
            <pc:docMk/>
            <pc:sldMk cId="2392539490" sldId="1191"/>
            <ac:spMk id="13" creationId="{18C229C1-D7EA-33D0-7441-6A331ADF0E52}"/>
          </ac:spMkLst>
        </pc:spChg>
        <pc:spChg chg="add mod">
          <ac:chgData name="Zheyi Li (imec)" userId="4b3d4b5c-dc3b-4a6f-9a45-1c2442676445" providerId="ADAL" clId="{DB22E6D4-1285-4A15-A152-478FA23B2E02}" dt="2025-06-16T21:56:21.579" v="2031"/>
          <ac:spMkLst>
            <pc:docMk/>
            <pc:sldMk cId="2392539490" sldId="1191"/>
            <ac:spMk id="16" creationId="{021DD83B-D676-75EF-8FD7-151FD561B925}"/>
          </ac:spMkLst>
        </pc:spChg>
        <pc:picChg chg="add mod">
          <ac:chgData name="Zheyi Li (imec)" userId="4b3d4b5c-dc3b-4a6f-9a45-1c2442676445" providerId="ADAL" clId="{DB22E6D4-1285-4A15-A152-478FA23B2E02}" dt="2025-06-03T09:54:56.987" v="58"/>
          <ac:picMkLst>
            <pc:docMk/>
            <pc:sldMk cId="2392539490" sldId="1191"/>
            <ac:picMk id="9" creationId="{3AB37546-B3CF-10A1-91B2-7B83700BD0F4}"/>
          </ac:picMkLst>
        </pc:picChg>
        <pc:cxnChg chg="add mod">
          <ac:chgData name="Zheyi Li (imec)" userId="4b3d4b5c-dc3b-4a6f-9a45-1c2442676445" providerId="ADAL" clId="{DB22E6D4-1285-4A15-A152-478FA23B2E02}" dt="2025-06-16T21:55:23.600" v="2002" actId="1076"/>
          <ac:cxnSpMkLst>
            <pc:docMk/>
            <pc:sldMk cId="2392539490" sldId="1191"/>
            <ac:cxnSpMk id="6" creationId="{3310D2A5-0F6D-424D-1B0C-93DF31824DFD}"/>
          </ac:cxnSpMkLst>
        </pc:cxnChg>
        <pc:cxnChg chg="add mod">
          <ac:chgData name="Zheyi Li (imec)" userId="4b3d4b5c-dc3b-4a6f-9a45-1c2442676445" providerId="ADAL" clId="{DB22E6D4-1285-4A15-A152-478FA23B2E02}" dt="2025-06-16T21:55:21.437" v="2001" actId="1076"/>
          <ac:cxnSpMkLst>
            <pc:docMk/>
            <pc:sldMk cId="2392539490" sldId="1191"/>
            <ac:cxnSpMk id="7" creationId="{4D610729-54A1-51F2-5029-52406570B020}"/>
          </ac:cxnSpMkLst>
        </pc:cxnChg>
        <pc:cxnChg chg="add mod">
          <ac:chgData name="Zheyi Li (imec)" userId="4b3d4b5c-dc3b-4a6f-9a45-1c2442676445" providerId="ADAL" clId="{DB22E6D4-1285-4A15-A152-478FA23B2E02}" dt="2025-06-16T22:14:25.145" v="2100" actId="1076"/>
          <ac:cxnSpMkLst>
            <pc:docMk/>
            <pc:sldMk cId="2392539490" sldId="1191"/>
            <ac:cxnSpMk id="15" creationId="{CFEB541F-A5AA-3797-833C-8C03912E40DC}"/>
          </ac:cxnSpMkLst>
        </pc:cxnChg>
        <pc:cxnChg chg="add mod">
          <ac:chgData name="Zheyi Li (imec)" userId="4b3d4b5c-dc3b-4a6f-9a45-1c2442676445" providerId="ADAL" clId="{DB22E6D4-1285-4A15-A152-478FA23B2E02}" dt="2025-06-16T21:56:28.962" v="2034" actId="1076"/>
          <ac:cxnSpMkLst>
            <pc:docMk/>
            <pc:sldMk cId="2392539490" sldId="1191"/>
            <ac:cxnSpMk id="17" creationId="{FAD15344-0179-2279-D724-ED8AFAEC0F53}"/>
          </ac:cxnSpMkLst>
        </pc:cxnChg>
      </pc:sldChg>
      <pc:sldChg chg="addSp delSp modSp add mod modAnim">
        <pc:chgData name="Zheyi Li (imec)" userId="4b3d4b5c-dc3b-4a6f-9a45-1c2442676445" providerId="ADAL" clId="{DB22E6D4-1285-4A15-A152-478FA23B2E02}" dt="2025-06-16T21:58:34.019" v="2046" actId="15"/>
        <pc:sldMkLst>
          <pc:docMk/>
          <pc:sldMk cId="2777085151" sldId="1192"/>
        </pc:sldMkLst>
        <pc:spChg chg="mod">
          <ac:chgData name="Zheyi Li (imec)" userId="4b3d4b5c-dc3b-4a6f-9a45-1c2442676445" providerId="ADAL" clId="{DB22E6D4-1285-4A15-A152-478FA23B2E02}" dt="2025-06-03T10:09:06.130" v="169" actId="20577"/>
          <ac:spMkLst>
            <pc:docMk/>
            <pc:sldMk cId="2777085151" sldId="1192"/>
            <ac:spMk id="2" creationId="{8839DFF2-872C-FCF4-A542-9277FDB1433E}"/>
          </ac:spMkLst>
        </pc:spChg>
        <pc:spChg chg="add mod">
          <ac:chgData name="Zheyi Li (imec)" userId="4b3d4b5c-dc3b-4a6f-9a45-1c2442676445" providerId="ADAL" clId="{DB22E6D4-1285-4A15-A152-478FA23B2E02}" dt="2025-06-16T21:58:34.019" v="2046" actId="15"/>
          <ac:spMkLst>
            <pc:docMk/>
            <pc:sldMk cId="2777085151" sldId="1192"/>
            <ac:spMk id="9" creationId="{710BD356-8B2C-3A74-2735-67813AAA5E41}"/>
          </ac:spMkLst>
        </pc:spChg>
        <pc:picChg chg="add mod">
          <ac:chgData name="Zheyi Li (imec)" userId="4b3d4b5c-dc3b-4a6f-9a45-1c2442676445" providerId="ADAL" clId="{DB22E6D4-1285-4A15-A152-478FA23B2E02}" dt="2025-06-03T09:55:32.674" v="64"/>
          <ac:picMkLst>
            <pc:docMk/>
            <pc:sldMk cId="2777085151" sldId="1192"/>
            <ac:picMk id="3" creationId="{442F81D1-7C53-2EB7-377E-08C5B304A37E}"/>
          </ac:picMkLst>
        </pc:picChg>
        <pc:picChg chg="add mod">
          <ac:chgData name="Zheyi Li (imec)" userId="4b3d4b5c-dc3b-4a6f-9a45-1c2442676445" providerId="ADAL" clId="{DB22E6D4-1285-4A15-A152-478FA23B2E02}" dt="2025-06-03T09:55:32.674" v="64"/>
          <ac:picMkLst>
            <pc:docMk/>
            <pc:sldMk cId="2777085151" sldId="1192"/>
            <ac:picMk id="6" creationId="{D42A232F-E75F-CB4F-64C5-82D2F5E8FC07}"/>
          </ac:picMkLst>
        </pc:picChg>
        <pc:picChg chg="add mod">
          <ac:chgData name="Zheyi Li (imec)" userId="4b3d4b5c-dc3b-4a6f-9a45-1c2442676445" providerId="ADAL" clId="{DB22E6D4-1285-4A15-A152-478FA23B2E02}" dt="2025-06-03T09:55:36.999" v="65"/>
          <ac:picMkLst>
            <pc:docMk/>
            <pc:sldMk cId="2777085151" sldId="1192"/>
            <ac:picMk id="7" creationId="{7B530165-AB26-37AB-2067-084AABB06CFA}"/>
          </ac:picMkLst>
        </pc:picChg>
        <pc:picChg chg="add mod">
          <ac:chgData name="Zheyi Li (imec)" userId="4b3d4b5c-dc3b-4a6f-9a45-1c2442676445" providerId="ADAL" clId="{DB22E6D4-1285-4A15-A152-478FA23B2E02}" dt="2025-06-03T09:55:36.999" v="65"/>
          <ac:picMkLst>
            <pc:docMk/>
            <pc:sldMk cId="2777085151" sldId="1192"/>
            <ac:picMk id="10" creationId="{F7F98803-B632-D899-59B6-6EF15BC66373}"/>
          </ac:picMkLst>
        </pc:picChg>
        <pc:picChg chg="add mod">
          <ac:chgData name="Zheyi Li (imec)" userId="4b3d4b5c-dc3b-4a6f-9a45-1c2442676445" providerId="ADAL" clId="{DB22E6D4-1285-4A15-A152-478FA23B2E02}" dt="2025-06-03T09:55:36.999" v="65"/>
          <ac:picMkLst>
            <pc:docMk/>
            <pc:sldMk cId="2777085151" sldId="1192"/>
            <ac:picMk id="11" creationId="{CB40D5EF-57EA-1C5C-586B-75AEE923B41B}"/>
          </ac:picMkLst>
        </pc:picChg>
        <pc:picChg chg="add mod">
          <ac:chgData name="Zheyi Li (imec)" userId="4b3d4b5c-dc3b-4a6f-9a45-1c2442676445" providerId="ADAL" clId="{DB22E6D4-1285-4A15-A152-478FA23B2E02}" dt="2025-06-03T09:55:36.999" v="65"/>
          <ac:picMkLst>
            <pc:docMk/>
            <pc:sldMk cId="2777085151" sldId="1192"/>
            <ac:picMk id="12" creationId="{CE80D5B6-9176-9E4D-37E8-29722BDFBAF2}"/>
          </ac:picMkLst>
        </pc:picChg>
      </pc:sldChg>
      <pc:sldChg chg="addSp delSp modSp add mod modAnim">
        <pc:chgData name="Zheyi Li (imec)" userId="4b3d4b5c-dc3b-4a6f-9a45-1c2442676445" providerId="ADAL" clId="{DB22E6D4-1285-4A15-A152-478FA23B2E02}" dt="2025-06-16T22:19:13.537" v="2101" actId="14"/>
        <pc:sldMkLst>
          <pc:docMk/>
          <pc:sldMk cId="561272711" sldId="1193"/>
        </pc:sldMkLst>
        <pc:spChg chg="mod">
          <ac:chgData name="Zheyi Li (imec)" userId="4b3d4b5c-dc3b-4a6f-9a45-1c2442676445" providerId="ADAL" clId="{DB22E6D4-1285-4A15-A152-478FA23B2E02}" dt="2025-06-03T10:08:59.262" v="166" actId="20577"/>
          <ac:spMkLst>
            <pc:docMk/>
            <pc:sldMk cId="561272711" sldId="1193"/>
            <ac:spMk id="2" creationId="{DA9C31AA-75F5-3D78-798B-EDCA561DF738}"/>
          </ac:spMkLst>
        </pc:spChg>
        <pc:spChg chg="add mod">
          <ac:chgData name="Zheyi Li (imec)" userId="4b3d4b5c-dc3b-4a6f-9a45-1c2442676445" providerId="ADAL" clId="{DB22E6D4-1285-4A15-A152-478FA23B2E02}" dt="2025-06-16T22:19:13.537" v="2101" actId="14"/>
          <ac:spMkLst>
            <pc:docMk/>
            <pc:sldMk cId="561272711" sldId="1193"/>
            <ac:spMk id="3" creationId="{8EE56061-6600-61FB-FB8C-EF16ED605387}"/>
          </ac:spMkLst>
        </pc:spChg>
        <pc:spChg chg="add mod">
          <ac:chgData name="Zheyi Li (imec)" userId="4b3d4b5c-dc3b-4a6f-9a45-1c2442676445" providerId="ADAL" clId="{DB22E6D4-1285-4A15-A152-478FA23B2E02}" dt="2025-06-03T10:00:25.112" v="91"/>
          <ac:spMkLst>
            <pc:docMk/>
            <pc:sldMk cId="561272711" sldId="1193"/>
            <ac:spMk id="14" creationId="{E7EF8E7D-8B19-561E-A7C1-2484DD4F0AD6}"/>
          </ac:spMkLst>
        </pc:spChg>
        <pc:spChg chg="add mod">
          <ac:chgData name="Zheyi Li (imec)" userId="4b3d4b5c-dc3b-4a6f-9a45-1c2442676445" providerId="ADAL" clId="{DB22E6D4-1285-4A15-A152-478FA23B2E02}" dt="2025-06-03T10:00:25.112" v="91"/>
          <ac:spMkLst>
            <pc:docMk/>
            <pc:sldMk cId="561272711" sldId="1193"/>
            <ac:spMk id="15" creationId="{A9D5D01E-1F7E-6262-3DF7-ABBD9D1B9932}"/>
          </ac:spMkLst>
        </pc:spChg>
        <pc:picChg chg="add mod">
          <ac:chgData name="Zheyi Li (imec)" userId="4b3d4b5c-dc3b-4a6f-9a45-1c2442676445" providerId="ADAL" clId="{DB22E6D4-1285-4A15-A152-478FA23B2E02}" dt="2025-06-03T10:00:25.112" v="91"/>
          <ac:picMkLst>
            <pc:docMk/>
            <pc:sldMk cId="561272711" sldId="1193"/>
            <ac:picMk id="9" creationId="{A5B2C892-5596-C02E-537A-B4A55EE2AC4A}"/>
          </ac:picMkLst>
        </pc:picChg>
        <pc:picChg chg="add mod">
          <ac:chgData name="Zheyi Li (imec)" userId="4b3d4b5c-dc3b-4a6f-9a45-1c2442676445" providerId="ADAL" clId="{DB22E6D4-1285-4A15-A152-478FA23B2E02}" dt="2025-06-03T10:00:35.668" v="94"/>
          <ac:picMkLst>
            <pc:docMk/>
            <pc:sldMk cId="561272711" sldId="1193"/>
            <ac:picMk id="16" creationId="{75F025B1-1DD3-4156-0B1D-4675910E10E4}"/>
          </ac:picMkLst>
        </pc:picChg>
        <pc:picChg chg="add mod">
          <ac:chgData name="Zheyi Li (imec)" userId="4b3d4b5c-dc3b-4a6f-9a45-1c2442676445" providerId="ADAL" clId="{DB22E6D4-1285-4A15-A152-478FA23B2E02}" dt="2025-06-03T10:00:35.668" v="94"/>
          <ac:picMkLst>
            <pc:docMk/>
            <pc:sldMk cId="561272711" sldId="1193"/>
            <ac:picMk id="17" creationId="{FFBCAB86-BDB7-2072-C3A2-691DE0F39A75}"/>
          </ac:picMkLst>
        </pc:picChg>
        <pc:picChg chg="add mod">
          <ac:chgData name="Zheyi Li (imec)" userId="4b3d4b5c-dc3b-4a6f-9a45-1c2442676445" providerId="ADAL" clId="{DB22E6D4-1285-4A15-A152-478FA23B2E02}" dt="2025-06-03T10:00:35.668" v="94"/>
          <ac:picMkLst>
            <pc:docMk/>
            <pc:sldMk cId="561272711" sldId="1193"/>
            <ac:picMk id="18" creationId="{A987A19D-27E7-83D3-1783-DB3DFECBCE56}"/>
          </ac:picMkLst>
        </pc:picChg>
        <pc:picChg chg="add mod">
          <ac:chgData name="Zheyi Li (imec)" userId="4b3d4b5c-dc3b-4a6f-9a45-1c2442676445" providerId="ADAL" clId="{DB22E6D4-1285-4A15-A152-478FA23B2E02}" dt="2025-06-03T10:00:35.668" v="94"/>
          <ac:picMkLst>
            <pc:docMk/>
            <pc:sldMk cId="561272711" sldId="1193"/>
            <ac:picMk id="19" creationId="{BD6F2F29-D4A5-6416-79EF-331801BCE340}"/>
          </ac:picMkLst>
        </pc:picChg>
        <pc:picChg chg="add mod">
          <ac:chgData name="Zheyi Li (imec)" userId="4b3d4b5c-dc3b-4a6f-9a45-1c2442676445" providerId="ADAL" clId="{DB22E6D4-1285-4A15-A152-478FA23B2E02}" dt="2025-06-03T10:00:35.668" v="94"/>
          <ac:picMkLst>
            <pc:docMk/>
            <pc:sldMk cId="561272711" sldId="1193"/>
            <ac:picMk id="20" creationId="{3F366927-C74B-33F5-61EB-3A1230FC7027}"/>
          </ac:picMkLst>
        </pc:picChg>
      </pc:sldChg>
      <pc:sldChg chg="addSp delSp modSp add mod">
        <pc:chgData name="Zheyi Li (imec)" userId="4b3d4b5c-dc3b-4a6f-9a45-1c2442676445" providerId="ADAL" clId="{DB22E6D4-1285-4A15-A152-478FA23B2E02}" dt="2025-06-09T20:40:21.763" v="670" actId="207"/>
        <pc:sldMkLst>
          <pc:docMk/>
          <pc:sldMk cId="2294340178" sldId="1194"/>
        </pc:sldMkLst>
        <pc:spChg chg="mod">
          <ac:chgData name="Zheyi Li (imec)" userId="4b3d4b5c-dc3b-4a6f-9a45-1c2442676445" providerId="ADAL" clId="{DB22E6D4-1285-4A15-A152-478FA23B2E02}" dt="2025-06-03T10:08:50.223" v="163"/>
          <ac:spMkLst>
            <pc:docMk/>
            <pc:sldMk cId="2294340178" sldId="1194"/>
            <ac:spMk id="2" creationId="{29522D28-A8D0-33F3-8BC4-C93446A56139}"/>
          </ac:spMkLst>
        </pc:spChg>
        <pc:graphicFrameChg chg="add mod modGraphic">
          <ac:chgData name="Zheyi Li (imec)" userId="4b3d4b5c-dc3b-4a6f-9a45-1c2442676445" providerId="ADAL" clId="{DB22E6D4-1285-4A15-A152-478FA23B2E02}" dt="2025-06-09T20:40:21.763" v="670" actId="207"/>
          <ac:graphicFrameMkLst>
            <pc:docMk/>
            <pc:sldMk cId="2294340178" sldId="1194"/>
            <ac:graphicFrameMk id="6" creationId="{E0EFB7E5-F515-DDFA-DC9E-D87C90CC6ECB}"/>
          </ac:graphicFrameMkLst>
        </pc:graphicFrameChg>
      </pc:sldChg>
      <pc:sldChg chg="modSp add mod">
        <pc:chgData name="Zheyi Li (imec)" userId="4b3d4b5c-dc3b-4a6f-9a45-1c2442676445" providerId="ADAL" clId="{DB22E6D4-1285-4A15-A152-478FA23B2E02}" dt="2025-06-03T10:08:45.934" v="162"/>
        <pc:sldMkLst>
          <pc:docMk/>
          <pc:sldMk cId="2386081790" sldId="1195"/>
        </pc:sldMkLst>
        <pc:spChg chg="mod">
          <ac:chgData name="Zheyi Li (imec)" userId="4b3d4b5c-dc3b-4a6f-9a45-1c2442676445" providerId="ADAL" clId="{DB22E6D4-1285-4A15-A152-478FA23B2E02}" dt="2025-06-03T10:08:45.934" v="162"/>
          <ac:spMkLst>
            <pc:docMk/>
            <pc:sldMk cId="2386081790" sldId="1195"/>
            <ac:spMk id="2" creationId="{152C7192-BAA6-E6AB-C1E9-90CBC222144E}"/>
          </ac:spMkLst>
        </pc:spChg>
        <pc:spChg chg="mod">
          <ac:chgData name="Zheyi Li (imec)" userId="4b3d4b5c-dc3b-4a6f-9a45-1c2442676445" providerId="ADAL" clId="{DB22E6D4-1285-4A15-A152-478FA23B2E02}" dt="2025-06-03T10:05:13.712" v="136" actId="108"/>
          <ac:spMkLst>
            <pc:docMk/>
            <pc:sldMk cId="2386081790" sldId="1195"/>
            <ac:spMk id="9" creationId="{44030CC6-E892-0EC1-D667-9BEB8B6BF121}"/>
          </ac:spMkLst>
        </pc:spChg>
      </pc:sldChg>
      <pc:sldChg chg="addSp delSp modSp add mod modAnim">
        <pc:chgData name="Zheyi Li (imec)" userId="4b3d4b5c-dc3b-4a6f-9a45-1c2442676445" providerId="ADAL" clId="{DB22E6D4-1285-4A15-A152-478FA23B2E02}" dt="2025-06-09T20:51:28.100" v="781"/>
        <pc:sldMkLst>
          <pc:docMk/>
          <pc:sldMk cId="2000734349" sldId="1196"/>
        </pc:sldMkLst>
        <pc:spChg chg="mod">
          <ac:chgData name="Zheyi Li (imec)" userId="4b3d4b5c-dc3b-4a6f-9a45-1c2442676445" providerId="ADAL" clId="{DB22E6D4-1285-4A15-A152-478FA23B2E02}" dt="2025-06-03T10:09:28.875" v="177" actId="20577"/>
          <ac:spMkLst>
            <pc:docMk/>
            <pc:sldMk cId="2000734349" sldId="1196"/>
            <ac:spMk id="2" creationId="{AF9608B2-E93B-7135-D11E-0E6CA5DD4E42}"/>
          </ac:spMkLst>
        </pc:spChg>
        <pc:spChg chg="add mod">
          <ac:chgData name="Zheyi Li (imec)" userId="4b3d4b5c-dc3b-4a6f-9a45-1c2442676445" providerId="ADAL" clId="{DB22E6D4-1285-4A15-A152-478FA23B2E02}" dt="2025-06-09T20:40:38.581" v="678" actId="1076"/>
          <ac:spMkLst>
            <pc:docMk/>
            <pc:sldMk cId="2000734349" sldId="1196"/>
            <ac:spMk id="3" creationId="{D2A1AFED-C964-EF72-F2A1-E2F15E1033C8}"/>
          </ac:spMkLst>
        </pc:spChg>
        <pc:picChg chg="add mod">
          <ac:chgData name="Zheyi Li (imec)" userId="4b3d4b5c-dc3b-4a6f-9a45-1c2442676445" providerId="ADAL" clId="{DB22E6D4-1285-4A15-A152-478FA23B2E02}" dt="2025-06-03T10:06:32.257" v="143" actId="1076"/>
          <ac:picMkLst>
            <pc:docMk/>
            <pc:sldMk cId="2000734349" sldId="1196"/>
            <ac:picMk id="9" creationId="{E0F81952-0DAC-CD6B-26E6-4E79AE388B93}"/>
          </ac:picMkLst>
        </pc:picChg>
      </pc:sldChg>
      <pc:sldChg chg="addSp delSp modSp add mod modAnim">
        <pc:chgData name="Zheyi Li (imec)" userId="4b3d4b5c-dc3b-4a6f-9a45-1c2442676445" providerId="ADAL" clId="{DB22E6D4-1285-4A15-A152-478FA23B2E02}" dt="2025-06-16T22:00:51.501" v="2048" actId="58"/>
        <pc:sldMkLst>
          <pc:docMk/>
          <pc:sldMk cId="150272303" sldId="1197"/>
        </pc:sldMkLst>
        <pc:spChg chg="mod">
          <ac:chgData name="Zheyi Li (imec)" userId="4b3d4b5c-dc3b-4a6f-9a45-1c2442676445" providerId="ADAL" clId="{DB22E6D4-1285-4A15-A152-478FA23B2E02}" dt="2025-06-03T10:08:29.114" v="160"/>
          <ac:spMkLst>
            <pc:docMk/>
            <pc:sldMk cId="150272303" sldId="1197"/>
            <ac:spMk id="2" creationId="{0F7844DE-392F-10B1-B8B2-127A2F20E9BB}"/>
          </ac:spMkLst>
        </pc:spChg>
        <pc:spChg chg="add mod">
          <ac:chgData name="Zheyi Li (imec)" userId="4b3d4b5c-dc3b-4a6f-9a45-1c2442676445" providerId="ADAL" clId="{DB22E6D4-1285-4A15-A152-478FA23B2E02}" dt="2025-06-16T22:00:51.501" v="2048" actId="58"/>
          <ac:spMkLst>
            <pc:docMk/>
            <pc:sldMk cId="150272303" sldId="1197"/>
            <ac:spMk id="9" creationId="{1A124EF1-FB4E-CD0B-9C8B-53FEA72B50A8}"/>
          </ac:spMkLst>
        </pc:spChg>
        <pc:spChg chg="add mod">
          <ac:chgData name="Zheyi Li (imec)" userId="4b3d4b5c-dc3b-4a6f-9a45-1c2442676445" providerId="ADAL" clId="{DB22E6D4-1285-4A15-A152-478FA23B2E02}" dt="2025-06-09T20:52:07.579" v="788" actId="1076"/>
          <ac:spMkLst>
            <pc:docMk/>
            <pc:sldMk cId="150272303" sldId="1197"/>
            <ac:spMk id="10" creationId="{578CE992-D659-58B8-0D83-B2BBB469E871}"/>
          </ac:spMkLst>
        </pc:spChg>
        <pc:picChg chg="add mod">
          <ac:chgData name="Zheyi Li (imec)" userId="4b3d4b5c-dc3b-4a6f-9a45-1c2442676445" providerId="ADAL" clId="{DB22E6D4-1285-4A15-A152-478FA23B2E02}" dt="2025-06-03T10:07:51.198" v="155"/>
          <ac:picMkLst>
            <pc:docMk/>
            <pc:sldMk cId="150272303" sldId="1197"/>
            <ac:picMk id="3" creationId="{D028EFEC-C5D4-7DFB-9B85-3257A1F4AB4A}"/>
          </ac:picMkLst>
        </pc:picChg>
        <pc:picChg chg="add mod">
          <ac:chgData name="Zheyi Li (imec)" userId="4b3d4b5c-dc3b-4a6f-9a45-1c2442676445" providerId="ADAL" clId="{DB22E6D4-1285-4A15-A152-478FA23B2E02}" dt="2025-06-09T20:52:07.579" v="788" actId="1076"/>
          <ac:picMkLst>
            <pc:docMk/>
            <pc:sldMk cId="150272303" sldId="1197"/>
            <ac:picMk id="6" creationId="{D28E992A-1D8E-949D-AC2D-F74194294384}"/>
          </ac:picMkLst>
        </pc:picChg>
        <pc:cxnChg chg="add mod">
          <ac:chgData name="Zheyi Li (imec)" userId="4b3d4b5c-dc3b-4a6f-9a45-1c2442676445" providerId="ADAL" clId="{DB22E6D4-1285-4A15-A152-478FA23B2E02}" dt="2025-06-03T10:07:51.198" v="155"/>
          <ac:cxnSpMkLst>
            <pc:docMk/>
            <pc:sldMk cId="150272303" sldId="1197"/>
            <ac:cxnSpMk id="7" creationId="{C5993279-F910-A0D2-B669-25904CE94E86}"/>
          </ac:cxnSpMkLst>
        </pc:cxnChg>
      </pc:sldChg>
      <pc:sldChg chg="addSp delSp modSp add mod modAnim">
        <pc:chgData name="Zheyi Li (imec)" userId="4b3d4b5c-dc3b-4a6f-9a45-1c2442676445" providerId="ADAL" clId="{DB22E6D4-1285-4A15-A152-478FA23B2E02}" dt="2025-06-09T21:01:45.693" v="855"/>
        <pc:sldMkLst>
          <pc:docMk/>
          <pc:sldMk cId="3326228693" sldId="1198"/>
        </pc:sldMkLst>
        <pc:spChg chg="mod">
          <ac:chgData name="Zheyi Li (imec)" userId="4b3d4b5c-dc3b-4a6f-9a45-1c2442676445" providerId="ADAL" clId="{DB22E6D4-1285-4A15-A152-478FA23B2E02}" dt="2025-06-03T10:10:15.268" v="179"/>
          <ac:spMkLst>
            <pc:docMk/>
            <pc:sldMk cId="3326228693" sldId="1198"/>
            <ac:spMk id="2" creationId="{09AC838A-D9FC-7ACB-211E-4805CFC95668}"/>
          </ac:spMkLst>
        </pc:spChg>
        <pc:spChg chg="add mod">
          <ac:chgData name="Zheyi Li (imec)" userId="4b3d4b5c-dc3b-4a6f-9a45-1c2442676445" providerId="ADAL" clId="{DB22E6D4-1285-4A15-A152-478FA23B2E02}" dt="2025-06-09T20:42:18.320" v="702" actId="1076"/>
          <ac:spMkLst>
            <pc:docMk/>
            <pc:sldMk cId="3326228693" sldId="1198"/>
            <ac:spMk id="3" creationId="{4BF356C4-F8DB-F0F7-3456-F1154177B280}"/>
          </ac:spMkLst>
        </pc:spChg>
        <pc:spChg chg="add mod">
          <ac:chgData name="Zheyi Li (imec)" userId="4b3d4b5c-dc3b-4a6f-9a45-1c2442676445" providerId="ADAL" clId="{DB22E6D4-1285-4A15-A152-478FA23B2E02}" dt="2025-06-03T10:10:47.383" v="188" actId="1076"/>
          <ac:spMkLst>
            <pc:docMk/>
            <pc:sldMk cId="3326228693" sldId="1198"/>
            <ac:spMk id="14" creationId="{57EA2D1B-2992-CDA1-1471-52016CB35FED}"/>
          </ac:spMkLst>
        </pc:spChg>
        <pc:picChg chg="add mod">
          <ac:chgData name="Zheyi Li (imec)" userId="4b3d4b5c-dc3b-4a6f-9a45-1c2442676445" providerId="ADAL" clId="{DB22E6D4-1285-4A15-A152-478FA23B2E02}" dt="2025-06-03T10:10:42.930" v="186" actId="1076"/>
          <ac:picMkLst>
            <pc:docMk/>
            <pc:sldMk cId="3326228693" sldId="1198"/>
            <ac:picMk id="9" creationId="{393AB9DA-AECF-A14A-9CA8-4E4A070883F7}"/>
          </ac:picMkLst>
        </pc:picChg>
        <pc:picChg chg="add mod ord">
          <ac:chgData name="Zheyi Li (imec)" userId="4b3d4b5c-dc3b-4a6f-9a45-1c2442676445" providerId="ADAL" clId="{DB22E6D4-1285-4A15-A152-478FA23B2E02}" dt="2025-06-03T10:10:40.572" v="185" actId="1076"/>
          <ac:picMkLst>
            <pc:docMk/>
            <pc:sldMk cId="3326228693" sldId="1198"/>
            <ac:picMk id="11" creationId="{A15E672D-CA51-2954-2EE1-3B0BE49B6C50}"/>
          </ac:picMkLst>
        </pc:picChg>
        <pc:picChg chg="add mod">
          <ac:chgData name="Zheyi Li (imec)" userId="4b3d4b5c-dc3b-4a6f-9a45-1c2442676445" providerId="ADAL" clId="{DB22E6D4-1285-4A15-A152-478FA23B2E02}" dt="2025-06-03T10:10:40.572" v="185" actId="1076"/>
          <ac:picMkLst>
            <pc:docMk/>
            <pc:sldMk cId="3326228693" sldId="1198"/>
            <ac:picMk id="12" creationId="{3994F454-C800-0972-0D04-573D5969A804}"/>
          </ac:picMkLst>
        </pc:picChg>
      </pc:sldChg>
      <pc:sldChg chg="addSp delSp modSp add mod modAnim">
        <pc:chgData name="Zheyi Li (imec)" userId="4b3d4b5c-dc3b-4a6f-9a45-1c2442676445" providerId="ADAL" clId="{DB22E6D4-1285-4A15-A152-478FA23B2E02}" dt="2025-06-09T21:03:05.271" v="871"/>
        <pc:sldMkLst>
          <pc:docMk/>
          <pc:sldMk cId="2158749497" sldId="1199"/>
        </pc:sldMkLst>
        <pc:spChg chg="mod">
          <ac:chgData name="Zheyi Li (imec)" userId="4b3d4b5c-dc3b-4a6f-9a45-1c2442676445" providerId="ADAL" clId="{DB22E6D4-1285-4A15-A152-478FA23B2E02}" dt="2025-06-05T09:55:59.397" v="194"/>
          <ac:spMkLst>
            <pc:docMk/>
            <pc:sldMk cId="2158749497" sldId="1199"/>
            <ac:spMk id="2" creationId="{E7231D4A-83B1-640A-5F3E-860F554D933C}"/>
          </ac:spMkLst>
        </pc:spChg>
        <pc:spChg chg="add mod">
          <ac:chgData name="Zheyi Li (imec)" userId="4b3d4b5c-dc3b-4a6f-9a45-1c2442676445" providerId="ADAL" clId="{DB22E6D4-1285-4A15-A152-478FA23B2E02}" dt="2025-06-09T20:42:44.833" v="717" actId="1076"/>
          <ac:spMkLst>
            <pc:docMk/>
            <pc:sldMk cId="2158749497" sldId="1199"/>
            <ac:spMk id="10" creationId="{1D4A7374-B668-C2E0-6265-5232264E38F6}"/>
          </ac:spMkLst>
        </pc:spChg>
        <pc:picChg chg="add mod modCrop">
          <ac:chgData name="Zheyi Li (imec)" userId="4b3d4b5c-dc3b-4a6f-9a45-1c2442676445" providerId="ADAL" clId="{DB22E6D4-1285-4A15-A152-478FA23B2E02}" dt="2025-06-09T21:02:36.389" v="867" actId="14100"/>
          <ac:picMkLst>
            <pc:docMk/>
            <pc:sldMk cId="2158749497" sldId="1199"/>
            <ac:picMk id="3" creationId="{ABFDD1F8-3446-DC40-4E1B-6DA14BA753FA}"/>
          </ac:picMkLst>
        </pc:picChg>
        <pc:picChg chg="add mod modCrop">
          <ac:chgData name="Zheyi Li (imec)" userId="4b3d4b5c-dc3b-4a6f-9a45-1c2442676445" providerId="ADAL" clId="{DB22E6D4-1285-4A15-A152-478FA23B2E02}" dt="2025-06-09T21:02:37.365" v="868" actId="1076"/>
          <ac:picMkLst>
            <pc:docMk/>
            <pc:sldMk cId="2158749497" sldId="1199"/>
            <ac:picMk id="15" creationId="{5456C456-D373-1037-0019-A73F8CCFD8E1}"/>
          </ac:picMkLst>
        </pc:picChg>
      </pc:sldChg>
      <pc:sldChg chg="addSp delSp modSp add mod modAnim">
        <pc:chgData name="Zheyi Li (imec)" userId="4b3d4b5c-dc3b-4a6f-9a45-1c2442676445" providerId="ADAL" clId="{DB22E6D4-1285-4A15-A152-478FA23B2E02}" dt="2025-06-09T21:03:47.296" v="875"/>
        <pc:sldMkLst>
          <pc:docMk/>
          <pc:sldMk cId="948826824" sldId="1200"/>
        </pc:sldMkLst>
        <pc:spChg chg="mod">
          <ac:chgData name="Zheyi Li (imec)" userId="4b3d4b5c-dc3b-4a6f-9a45-1c2442676445" providerId="ADAL" clId="{DB22E6D4-1285-4A15-A152-478FA23B2E02}" dt="2025-06-05T09:56:31.313" v="201"/>
          <ac:spMkLst>
            <pc:docMk/>
            <pc:sldMk cId="948826824" sldId="1200"/>
            <ac:spMk id="2" creationId="{CED3D170-241F-41A6-6E47-A6D8AD39BEAD}"/>
          </ac:spMkLst>
        </pc:spChg>
        <pc:spChg chg="add mod">
          <ac:chgData name="Zheyi Li (imec)" userId="4b3d4b5c-dc3b-4a6f-9a45-1c2442676445" providerId="ADAL" clId="{DB22E6D4-1285-4A15-A152-478FA23B2E02}" dt="2025-06-09T20:42:56.846" v="723" actId="1076"/>
          <ac:spMkLst>
            <pc:docMk/>
            <pc:sldMk cId="948826824" sldId="1200"/>
            <ac:spMk id="9" creationId="{0DD5C35F-3988-34D6-E446-BD7B4092415C}"/>
          </ac:spMkLst>
        </pc:spChg>
        <pc:picChg chg="add mod ord">
          <ac:chgData name="Zheyi Li (imec)" userId="4b3d4b5c-dc3b-4a6f-9a45-1c2442676445" providerId="ADAL" clId="{DB22E6D4-1285-4A15-A152-478FA23B2E02}" dt="2025-06-05T09:56:59.926" v="210" actId="167"/>
          <ac:picMkLst>
            <pc:docMk/>
            <pc:sldMk cId="948826824" sldId="1200"/>
            <ac:picMk id="6" creationId="{18C00918-1537-7BA7-0E51-49CAACBA1771}"/>
          </ac:picMkLst>
        </pc:picChg>
        <pc:picChg chg="add mod">
          <ac:chgData name="Zheyi Li (imec)" userId="4b3d4b5c-dc3b-4a6f-9a45-1c2442676445" providerId="ADAL" clId="{DB22E6D4-1285-4A15-A152-478FA23B2E02}" dt="2025-06-05T09:56:38.400" v="203"/>
          <ac:picMkLst>
            <pc:docMk/>
            <pc:sldMk cId="948826824" sldId="1200"/>
            <ac:picMk id="7" creationId="{81F709A5-3E96-7877-035A-C562B9A8CEA8}"/>
          </ac:picMkLst>
        </pc:picChg>
      </pc:sldChg>
      <pc:sldChg chg="modSp add mod">
        <pc:chgData name="Zheyi Li (imec)" userId="4b3d4b5c-dc3b-4a6f-9a45-1c2442676445" providerId="ADAL" clId="{DB22E6D4-1285-4A15-A152-478FA23B2E02}" dt="2025-06-05T09:57:45.165" v="214" actId="108"/>
        <pc:sldMkLst>
          <pc:docMk/>
          <pc:sldMk cId="3080000763" sldId="1201"/>
        </pc:sldMkLst>
        <pc:spChg chg="mod">
          <ac:chgData name="Zheyi Li (imec)" userId="4b3d4b5c-dc3b-4a6f-9a45-1c2442676445" providerId="ADAL" clId="{DB22E6D4-1285-4A15-A152-478FA23B2E02}" dt="2025-06-05T09:57:45.165" v="214" actId="108"/>
          <ac:spMkLst>
            <pc:docMk/>
            <pc:sldMk cId="3080000763" sldId="1201"/>
            <ac:spMk id="9" creationId="{B3912A03-4D6C-52DA-79D3-FA112D429074}"/>
          </ac:spMkLst>
        </pc:spChg>
      </pc:sldChg>
      <pc:sldChg chg="addSp delSp modSp add mod modAnim">
        <pc:chgData name="Zheyi Li (imec)" userId="4b3d4b5c-dc3b-4a6f-9a45-1c2442676445" providerId="ADAL" clId="{DB22E6D4-1285-4A15-A152-478FA23B2E02}" dt="2025-06-16T22:03:06.522" v="2050" actId="58"/>
        <pc:sldMkLst>
          <pc:docMk/>
          <pc:sldMk cId="1232924435" sldId="1202"/>
        </pc:sldMkLst>
        <pc:spChg chg="mod ord">
          <ac:chgData name="Zheyi Li (imec)" userId="4b3d4b5c-dc3b-4a6f-9a45-1c2442676445" providerId="ADAL" clId="{DB22E6D4-1285-4A15-A152-478FA23B2E02}" dt="2025-06-05T10:27:03.643" v="342" actId="166"/>
          <ac:spMkLst>
            <pc:docMk/>
            <pc:sldMk cId="1232924435" sldId="1202"/>
            <ac:spMk id="2" creationId="{4E081C4F-885A-F5D1-BEE2-32841EF7ADDB}"/>
          </ac:spMkLst>
        </pc:spChg>
        <pc:spChg chg="mod">
          <ac:chgData name="Zheyi Li (imec)" userId="4b3d4b5c-dc3b-4a6f-9a45-1c2442676445" providerId="ADAL" clId="{DB22E6D4-1285-4A15-A152-478FA23B2E02}" dt="2025-06-05T10:39:59.010" v="506" actId="1076"/>
          <ac:spMkLst>
            <pc:docMk/>
            <pc:sldMk cId="1232924435" sldId="1202"/>
            <ac:spMk id="8" creationId="{ECDA37B0-02BB-F5C7-4926-2154376754DC}"/>
          </ac:spMkLst>
        </pc:spChg>
        <pc:spChg chg="mod">
          <ac:chgData name="Zheyi Li (imec)" userId="4b3d4b5c-dc3b-4a6f-9a45-1c2442676445" providerId="ADAL" clId="{DB22E6D4-1285-4A15-A152-478FA23B2E02}" dt="2025-06-05T10:22:32.767" v="311"/>
          <ac:spMkLst>
            <pc:docMk/>
            <pc:sldMk cId="1232924435" sldId="1202"/>
            <ac:spMk id="16" creationId="{3B4D8DA6-065E-22F2-59EF-20ED0F72F63F}"/>
          </ac:spMkLst>
        </pc:spChg>
        <pc:spChg chg="mod">
          <ac:chgData name="Zheyi Li (imec)" userId="4b3d4b5c-dc3b-4a6f-9a45-1c2442676445" providerId="ADAL" clId="{DB22E6D4-1285-4A15-A152-478FA23B2E02}" dt="2025-06-05T10:22:32.767" v="311"/>
          <ac:spMkLst>
            <pc:docMk/>
            <pc:sldMk cId="1232924435" sldId="1202"/>
            <ac:spMk id="18" creationId="{E0722853-F615-1713-C44F-9D5B6A03CD03}"/>
          </ac:spMkLst>
        </pc:spChg>
        <pc:spChg chg="add mod">
          <ac:chgData name="Zheyi Li (imec)" userId="4b3d4b5c-dc3b-4a6f-9a45-1c2442676445" providerId="ADAL" clId="{DB22E6D4-1285-4A15-A152-478FA23B2E02}" dt="2025-06-05T10:30:56.500" v="384" actId="1076"/>
          <ac:spMkLst>
            <pc:docMk/>
            <pc:sldMk cId="1232924435" sldId="1202"/>
            <ac:spMk id="19" creationId="{A18A69A8-A4B4-1BBE-D0AF-196CC909DED5}"/>
          </ac:spMkLst>
        </pc:spChg>
        <pc:spChg chg="add mod">
          <ac:chgData name="Zheyi Li (imec)" userId="4b3d4b5c-dc3b-4a6f-9a45-1c2442676445" providerId="ADAL" clId="{DB22E6D4-1285-4A15-A152-478FA23B2E02}" dt="2025-06-05T10:31:33.971" v="413" actId="14100"/>
          <ac:spMkLst>
            <pc:docMk/>
            <pc:sldMk cId="1232924435" sldId="1202"/>
            <ac:spMk id="24" creationId="{10B471DC-FD1D-BAF6-B0CE-443AF73577BA}"/>
          </ac:spMkLst>
        </pc:spChg>
        <pc:spChg chg="add mod">
          <ac:chgData name="Zheyi Li (imec)" userId="4b3d4b5c-dc3b-4a6f-9a45-1c2442676445" providerId="ADAL" clId="{DB22E6D4-1285-4A15-A152-478FA23B2E02}" dt="2025-06-05T10:31:27.680" v="409" actId="14100"/>
          <ac:spMkLst>
            <pc:docMk/>
            <pc:sldMk cId="1232924435" sldId="1202"/>
            <ac:spMk id="25" creationId="{8E8FC831-A1F2-9D6C-AE0B-17883FB3A875}"/>
          </ac:spMkLst>
        </pc:spChg>
        <pc:spChg chg="add mod">
          <ac:chgData name="Zheyi Li (imec)" userId="4b3d4b5c-dc3b-4a6f-9a45-1c2442676445" providerId="ADAL" clId="{DB22E6D4-1285-4A15-A152-478FA23B2E02}" dt="2025-06-05T10:31:45.617" v="417" actId="208"/>
          <ac:spMkLst>
            <pc:docMk/>
            <pc:sldMk cId="1232924435" sldId="1202"/>
            <ac:spMk id="26" creationId="{618DC960-3F0F-C8E0-643E-9670E8547F1C}"/>
          </ac:spMkLst>
        </pc:spChg>
        <pc:spChg chg="add mod">
          <ac:chgData name="Zheyi Li (imec)" userId="4b3d4b5c-dc3b-4a6f-9a45-1c2442676445" providerId="ADAL" clId="{DB22E6D4-1285-4A15-A152-478FA23B2E02}" dt="2025-06-05T10:32:13.704" v="434" actId="14100"/>
          <ac:spMkLst>
            <pc:docMk/>
            <pc:sldMk cId="1232924435" sldId="1202"/>
            <ac:spMk id="27" creationId="{6F151C4D-1CFA-5CB5-3695-28D8F58B568D}"/>
          </ac:spMkLst>
        </pc:spChg>
        <pc:spChg chg="add mod">
          <ac:chgData name="Zheyi Li (imec)" userId="4b3d4b5c-dc3b-4a6f-9a45-1c2442676445" providerId="ADAL" clId="{DB22E6D4-1285-4A15-A152-478FA23B2E02}" dt="2025-06-05T10:36:35.209" v="462" actId="208"/>
          <ac:spMkLst>
            <pc:docMk/>
            <pc:sldMk cId="1232924435" sldId="1202"/>
            <ac:spMk id="28" creationId="{8A058690-02B8-38C4-96F7-0E81D2E0964E}"/>
          </ac:spMkLst>
        </pc:spChg>
        <pc:spChg chg="add mod">
          <ac:chgData name="Zheyi Li (imec)" userId="4b3d4b5c-dc3b-4a6f-9a45-1c2442676445" providerId="ADAL" clId="{DB22E6D4-1285-4A15-A152-478FA23B2E02}" dt="2025-06-05T10:47:14.133" v="517" actId="1076"/>
          <ac:spMkLst>
            <pc:docMk/>
            <pc:sldMk cId="1232924435" sldId="1202"/>
            <ac:spMk id="29" creationId="{30542A9B-6C35-26AF-8FF2-E5D37A3A1AED}"/>
          </ac:spMkLst>
        </pc:spChg>
        <pc:spChg chg="add mod">
          <ac:chgData name="Zheyi Li (imec)" userId="4b3d4b5c-dc3b-4a6f-9a45-1c2442676445" providerId="ADAL" clId="{DB22E6D4-1285-4A15-A152-478FA23B2E02}" dt="2025-06-16T22:03:06.522" v="2050" actId="58"/>
          <ac:spMkLst>
            <pc:docMk/>
            <pc:sldMk cId="1232924435" sldId="1202"/>
            <ac:spMk id="31" creationId="{8C55A71C-CFC8-A0D2-4A15-4AA9CF6F466E}"/>
          </ac:spMkLst>
        </pc:spChg>
        <pc:spChg chg="add mod">
          <ac:chgData name="Zheyi Li (imec)" userId="4b3d4b5c-dc3b-4a6f-9a45-1c2442676445" providerId="ADAL" clId="{DB22E6D4-1285-4A15-A152-478FA23B2E02}" dt="2025-06-05T10:40:47.600" v="511" actId="14100"/>
          <ac:spMkLst>
            <pc:docMk/>
            <pc:sldMk cId="1232924435" sldId="1202"/>
            <ac:spMk id="33" creationId="{AD01633C-F355-A68E-87D4-FA34579B248D}"/>
          </ac:spMkLst>
        </pc:spChg>
        <pc:spChg chg="add mod">
          <ac:chgData name="Zheyi Li (imec)" userId="4b3d4b5c-dc3b-4a6f-9a45-1c2442676445" providerId="ADAL" clId="{DB22E6D4-1285-4A15-A152-478FA23B2E02}" dt="2025-06-05T10:40:36.137" v="509" actId="1076"/>
          <ac:spMkLst>
            <pc:docMk/>
            <pc:sldMk cId="1232924435" sldId="1202"/>
            <ac:spMk id="34" creationId="{B9998D31-D89D-033F-C969-F699052B4FCB}"/>
          </ac:spMkLst>
        </pc:spChg>
        <pc:spChg chg="add mod">
          <ac:chgData name="Zheyi Li (imec)" userId="4b3d4b5c-dc3b-4a6f-9a45-1c2442676445" providerId="ADAL" clId="{DB22E6D4-1285-4A15-A152-478FA23B2E02}" dt="2025-06-09T20:43:20.378" v="740" actId="27636"/>
          <ac:spMkLst>
            <pc:docMk/>
            <pc:sldMk cId="1232924435" sldId="1202"/>
            <ac:spMk id="35" creationId="{B670FFB0-22BC-090C-70F7-A498F2A38826}"/>
          </ac:spMkLst>
        </pc:spChg>
        <pc:grpChg chg="add mod">
          <ac:chgData name="Zheyi Li (imec)" userId="4b3d4b5c-dc3b-4a6f-9a45-1c2442676445" providerId="ADAL" clId="{DB22E6D4-1285-4A15-A152-478FA23B2E02}" dt="2025-06-05T10:30:27.204" v="379" actId="1076"/>
          <ac:grpSpMkLst>
            <pc:docMk/>
            <pc:sldMk cId="1232924435" sldId="1202"/>
            <ac:grpSpMk id="12" creationId="{3A011A43-1327-9CA2-B0EC-77AA41BFA9A6}"/>
          </ac:grpSpMkLst>
        </pc:grpChg>
        <pc:grpChg chg="mod">
          <ac:chgData name="Zheyi Li (imec)" userId="4b3d4b5c-dc3b-4a6f-9a45-1c2442676445" providerId="ADAL" clId="{DB22E6D4-1285-4A15-A152-478FA23B2E02}" dt="2025-06-05T10:22:32.767" v="311"/>
          <ac:grpSpMkLst>
            <pc:docMk/>
            <pc:sldMk cId="1232924435" sldId="1202"/>
            <ac:grpSpMk id="15" creationId="{45377290-B7E2-D0F7-EF85-09049ECBD511}"/>
          </ac:grpSpMkLst>
        </pc:grpChg>
        <pc:picChg chg="add mod">
          <ac:chgData name="Zheyi Li (imec)" userId="4b3d4b5c-dc3b-4a6f-9a45-1c2442676445" providerId="ADAL" clId="{DB22E6D4-1285-4A15-A152-478FA23B2E02}" dt="2025-06-05T10:35:00.266" v="442" actId="1076"/>
          <ac:picMkLst>
            <pc:docMk/>
            <pc:sldMk cId="1232924435" sldId="1202"/>
            <ac:picMk id="3" creationId="{0BE60861-F09F-DAC6-378B-1C674630AF33}"/>
          </ac:picMkLst>
        </pc:picChg>
        <pc:picChg chg="mod">
          <ac:chgData name="Zheyi Li (imec)" userId="4b3d4b5c-dc3b-4a6f-9a45-1c2442676445" providerId="ADAL" clId="{DB22E6D4-1285-4A15-A152-478FA23B2E02}" dt="2025-06-05T10:22:32.767" v="311"/>
          <ac:picMkLst>
            <pc:docMk/>
            <pc:sldMk cId="1232924435" sldId="1202"/>
            <ac:picMk id="17" creationId="{E3E66C45-C8F3-3CA9-0A70-624ADB652274}"/>
          </ac:picMkLst>
        </pc:picChg>
        <pc:picChg chg="add mod ord">
          <ac:chgData name="Zheyi Li (imec)" userId="4b3d4b5c-dc3b-4a6f-9a45-1c2442676445" providerId="ADAL" clId="{DB22E6D4-1285-4A15-A152-478FA23B2E02}" dt="2025-06-05T10:36:55.118" v="465" actId="1076"/>
          <ac:picMkLst>
            <pc:docMk/>
            <pc:sldMk cId="1232924435" sldId="1202"/>
            <ac:picMk id="20" creationId="{E8F0A7DB-351B-AE10-2317-B928B5DC6EBA}"/>
          </ac:picMkLst>
        </pc:picChg>
        <pc:picChg chg="add mod">
          <ac:chgData name="Zheyi Li (imec)" userId="4b3d4b5c-dc3b-4a6f-9a45-1c2442676445" providerId="ADAL" clId="{DB22E6D4-1285-4A15-A152-478FA23B2E02}" dt="2025-06-05T10:27:08.225" v="345" actId="1076"/>
          <ac:picMkLst>
            <pc:docMk/>
            <pc:sldMk cId="1232924435" sldId="1202"/>
            <ac:picMk id="21" creationId="{57578B79-6182-3386-2CF0-A8AA2D72E685}"/>
          </ac:picMkLst>
        </pc:picChg>
        <pc:picChg chg="add mod">
          <ac:chgData name="Zheyi Li (imec)" userId="4b3d4b5c-dc3b-4a6f-9a45-1c2442676445" providerId="ADAL" clId="{DB22E6D4-1285-4A15-A152-478FA23B2E02}" dt="2025-06-05T10:27:41.427" v="359" actId="14100"/>
          <ac:picMkLst>
            <pc:docMk/>
            <pc:sldMk cId="1232924435" sldId="1202"/>
            <ac:picMk id="22" creationId="{7B570AF6-5933-3DFE-960B-82D24647B2F9}"/>
          </ac:picMkLst>
        </pc:picChg>
        <pc:picChg chg="add mod">
          <ac:chgData name="Zheyi Li (imec)" userId="4b3d4b5c-dc3b-4a6f-9a45-1c2442676445" providerId="ADAL" clId="{DB22E6D4-1285-4A15-A152-478FA23B2E02}" dt="2025-06-05T10:39:09.657" v="495" actId="1076"/>
          <ac:picMkLst>
            <pc:docMk/>
            <pc:sldMk cId="1232924435" sldId="1202"/>
            <ac:picMk id="23" creationId="{4BF73A5B-823C-B121-C11B-CD5F4967309D}"/>
          </ac:picMkLst>
        </pc:picChg>
      </pc:sldChg>
      <pc:sldChg chg="addSp delSp modSp add del mod">
        <pc:chgData name="Zheyi Li (imec)" userId="4b3d4b5c-dc3b-4a6f-9a45-1c2442676445" providerId="ADAL" clId="{DB22E6D4-1285-4A15-A152-478FA23B2E02}" dt="2025-06-05T10:24:23.823" v="327" actId="47"/>
        <pc:sldMkLst>
          <pc:docMk/>
          <pc:sldMk cId="1195664912" sldId="1203"/>
        </pc:sldMkLst>
      </pc:sldChg>
      <pc:sldChg chg="addSp delSp modSp add del mod">
        <pc:chgData name="Zheyi Li (imec)" userId="4b3d4b5c-dc3b-4a6f-9a45-1c2442676445" providerId="ADAL" clId="{DB22E6D4-1285-4A15-A152-478FA23B2E02}" dt="2025-06-05T10:38:43.474" v="486" actId="47"/>
        <pc:sldMkLst>
          <pc:docMk/>
          <pc:sldMk cId="3452282483" sldId="1204"/>
        </pc:sldMkLst>
      </pc:sldChg>
      <pc:sldChg chg="addSp delSp modSp add del mod">
        <pc:chgData name="Zheyi Li (imec)" userId="4b3d4b5c-dc3b-4a6f-9a45-1c2442676445" providerId="ADAL" clId="{DB22E6D4-1285-4A15-A152-478FA23B2E02}" dt="2025-06-05T10:47:23.226" v="518" actId="47"/>
        <pc:sldMkLst>
          <pc:docMk/>
          <pc:sldMk cId="3280274691" sldId="1205"/>
        </pc:sldMkLst>
      </pc:sldChg>
      <pc:sldChg chg="addSp delSp modSp add mod modAnim">
        <pc:chgData name="Zheyi Li (imec)" userId="4b3d4b5c-dc3b-4a6f-9a45-1c2442676445" providerId="ADAL" clId="{DB22E6D4-1285-4A15-A152-478FA23B2E02}" dt="2025-06-09T20:56:22.118" v="822"/>
        <pc:sldMkLst>
          <pc:docMk/>
          <pc:sldMk cId="368609285" sldId="1206"/>
        </pc:sldMkLst>
        <pc:spChg chg="mod">
          <ac:chgData name="Zheyi Li (imec)" userId="4b3d4b5c-dc3b-4a6f-9a45-1c2442676445" providerId="ADAL" clId="{DB22E6D4-1285-4A15-A152-478FA23B2E02}" dt="2025-06-05T10:09:42.436" v="260"/>
          <ac:spMkLst>
            <pc:docMk/>
            <pc:sldMk cId="368609285" sldId="1206"/>
            <ac:spMk id="2" creationId="{2A6ACD0A-485C-DADA-21F7-E30E5D3F7D64}"/>
          </ac:spMkLst>
        </pc:spChg>
        <pc:spChg chg="add mod">
          <ac:chgData name="Zheyi Li (imec)" userId="4b3d4b5c-dc3b-4a6f-9a45-1c2442676445" providerId="ADAL" clId="{DB22E6D4-1285-4A15-A152-478FA23B2E02}" dt="2025-06-09T20:56:04.384" v="819" actId="15"/>
          <ac:spMkLst>
            <pc:docMk/>
            <pc:sldMk cId="368609285" sldId="1206"/>
            <ac:spMk id="21" creationId="{847CA527-7203-189E-E817-177A8853C944}"/>
          </ac:spMkLst>
        </pc:spChg>
        <pc:picChg chg="add mod">
          <ac:chgData name="Zheyi Li (imec)" userId="4b3d4b5c-dc3b-4a6f-9a45-1c2442676445" providerId="ADAL" clId="{DB22E6D4-1285-4A15-A152-478FA23B2E02}" dt="2025-06-05T10:50:49.084" v="559" actId="14100"/>
          <ac:picMkLst>
            <pc:docMk/>
            <pc:sldMk cId="368609285" sldId="1206"/>
            <ac:picMk id="15" creationId="{7BD55B9A-5AA0-FF62-9A06-0AE414BA167E}"/>
          </ac:picMkLst>
        </pc:picChg>
        <pc:picChg chg="add mod modCrop">
          <ac:chgData name="Zheyi Li (imec)" userId="4b3d4b5c-dc3b-4a6f-9a45-1c2442676445" providerId="ADAL" clId="{DB22E6D4-1285-4A15-A152-478FA23B2E02}" dt="2025-06-09T20:55:26.833" v="812" actId="1076"/>
          <ac:picMkLst>
            <pc:docMk/>
            <pc:sldMk cId="368609285" sldId="1206"/>
            <ac:picMk id="19" creationId="{8F2AD6B6-5842-242C-56ED-BCFE2AC7E98D}"/>
          </ac:picMkLst>
        </pc:picChg>
        <pc:picChg chg="add mod modCrop">
          <ac:chgData name="Zheyi Li (imec)" userId="4b3d4b5c-dc3b-4a6f-9a45-1c2442676445" providerId="ADAL" clId="{DB22E6D4-1285-4A15-A152-478FA23B2E02}" dt="2025-06-05T10:50:49.940" v="560" actId="1076"/>
          <ac:picMkLst>
            <pc:docMk/>
            <pc:sldMk cId="368609285" sldId="1206"/>
            <ac:picMk id="20" creationId="{0DE2239F-26E9-4B82-90CC-7AD88013E82C}"/>
          </ac:picMkLst>
        </pc:picChg>
      </pc:sldChg>
      <pc:sldChg chg="addSp delSp modSp add del mod">
        <pc:chgData name="Zheyi Li (imec)" userId="4b3d4b5c-dc3b-4a6f-9a45-1c2442676445" providerId="ADAL" clId="{DB22E6D4-1285-4A15-A152-478FA23B2E02}" dt="2025-06-05T10:52:14.568" v="562" actId="47"/>
        <pc:sldMkLst>
          <pc:docMk/>
          <pc:sldMk cId="2173498425" sldId="1207"/>
        </pc:sldMkLst>
      </pc:sldChg>
      <pc:sldChg chg="addSp delSp modSp add mod modAnim">
        <pc:chgData name="Zheyi Li (imec)" userId="4b3d4b5c-dc3b-4a6f-9a45-1c2442676445" providerId="ADAL" clId="{DB22E6D4-1285-4A15-A152-478FA23B2E02}" dt="2025-06-09T21:05:57.792" v="887"/>
        <pc:sldMkLst>
          <pc:docMk/>
          <pc:sldMk cId="863996814" sldId="1208"/>
        </pc:sldMkLst>
        <pc:spChg chg="mod">
          <ac:chgData name="Zheyi Li (imec)" userId="4b3d4b5c-dc3b-4a6f-9a45-1c2442676445" providerId="ADAL" clId="{DB22E6D4-1285-4A15-A152-478FA23B2E02}" dt="2025-06-05T10:15:40.119" v="296"/>
          <ac:spMkLst>
            <pc:docMk/>
            <pc:sldMk cId="863996814" sldId="1208"/>
            <ac:spMk id="2" creationId="{65FF1ACF-4711-8DDD-50B1-0B193E5707D0}"/>
          </ac:spMkLst>
        </pc:spChg>
        <pc:spChg chg="add mod">
          <ac:chgData name="Zheyi Li (imec)" userId="4b3d4b5c-dc3b-4a6f-9a45-1c2442676445" providerId="ADAL" clId="{DB22E6D4-1285-4A15-A152-478FA23B2E02}" dt="2025-06-09T20:31:51.673" v="622" actId="1076"/>
          <ac:spMkLst>
            <pc:docMk/>
            <pc:sldMk cId="863996814" sldId="1208"/>
            <ac:spMk id="11" creationId="{ECF31030-D763-6793-5697-65CA39A87BB9}"/>
          </ac:spMkLst>
        </pc:spChg>
        <pc:spChg chg="add mod">
          <ac:chgData name="Zheyi Li (imec)" userId="4b3d4b5c-dc3b-4a6f-9a45-1c2442676445" providerId="ADAL" clId="{DB22E6D4-1285-4A15-A152-478FA23B2E02}" dt="2025-06-09T20:58:00.126" v="844" actId="27636"/>
          <ac:spMkLst>
            <pc:docMk/>
            <pc:sldMk cId="863996814" sldId="1208"/>
            <ac:spMk id="12" creationId="{E5C52984-9A31-BA1E-5DFB-9E8CA44476E2}"/>
          </ac:spMkLst>
        </pc:spChg>
        <pc:spChg chg="mod">
          <ac:chgData name="Zheyi Li (imec)" userId="4b3d4b5c-dc3b-4a6f-9a45-1c2442676445" providerId="ADAL" clId="{DB22E6D4-1285-4A15-A152-478FA23B2E02}" dt="2025-06-05T10:52:29.148" v="571" actId="1076"/>
          <ac:spMkLst>
            <pc:docMk/>
            <pc:sldMk cId="863996814" sldId="1208"/>
            <ac:spMk id="14" creationId="{23310635-AF19-533A-B7E6-680C4F524918}"/>
          </ac:spMkLst>
        </pc:spChg>
        <pc:picChg chg="add mod">
          <ac:chgData name="Zheyi Li (imec)" userId="4b3d4b5c-dc3b-4a6f-9a45-1c2442676445" providerId="ADAL" clId="{DB22E6D4-1285-4A15-A152-478FA23B2E02}" dt="2025-06-09T20:31:49.609" v="621" actId="1076"/>
          <ac:picMkLst>
            <pc:docMk/>
            <pc:sldMk cId="863996814" sldId="1208"/>
            <ac:picMk id="7" creationId="{EBF50A6C-9153-255E-4D17-2D96C20937A8}"/>
          </ac:picMkLst>
        </pc:picChg>
        <pc:picChg chg="add mod ord">
          <ac:chgData name="Zheyi Li (imec)" userId="4b3d4b5c-dc3b-4a6f-9a45-1c2442676445" providerId="ADAL" clId="{DB22E6D4-1285-4A15-A152-478FA23B2E02}" dt="2025-06-09T20:31:53.116" v="623" actId="1076"/>
          <ac:picMkLst>
            <pc:docMk/>
            <pc:sldMk cId="863996814" sldId="1208"/>
            <ac:picMk id="13" creationId="{013677B8-73F2-4966-F88A-29563CA89B10}"/>
          </ac:picMkLst>
        </pc:picChg>
      </pc:sldChg>
      <pc:sldChg chg="addSp delSp modSp add del mod">
        <pc:chgData name="Zheyi Li (imec)" userId="4b3d4b5c-dc3b-4a6f-9a45-1c2442676445" providerId="ADAL" clId="{DB22E6D4-1285-4A15-A152-478FA23B2E02}" dt="2025-06-05T10:53:03.914" v="583" actId="47"/>
        <pc:sldMkLst>
          <pc:docMk/>
          <pc:sldMk cId="1267924253" sldId="1209"/>
        </pc:sldMkLst>
      </pc:sldChg>
      <pc:sldChg chg="addSp delSp modSp add mod">
        <pc:chgData name="Zheyi Li (imec)" userId="4b3d4b5c-dc3b-4a6f-9a45-1c2442676445" providerId="ADAL" clId="{DB22E6D4-1285-4A15-A152-478FA23B2E02}" dt="2025-06-16T21:42:10.351" v="1688" actId="20577"/>
        <pc:sldMkLst>
          <pc:docMk/>
          <pc:sldMk cId="2005749452" sldId="1210"/>
        </pc:sldMkLst>
        <pc:spChg chg="mod">
          <ac:chgData name="Zheyi Li (imec)" userId="4b3d4b5c-dc3b-4a6f-9a45-1c2442676445" providerId="ADAL" clId="{DB22E6D4-1285-4A15-A152-478FA23B2E02}" dt="2025-06-16T21:42:10.351" v="1688" actId="20577"/>
          <ac:spMkLst>
            <pc:docMk/>
            <pc:sldMk cId="2005749452" sldId="1210"/>
            <ac:spMk id="2" creationId="{133D8F84-26CA-96D1-A6C4-182366E339FE}"/>
          </ac:spMkLst>
        </pc:spChg>
        <pc:picChg chg="add mod">
          <ac:chgData name="Zheyi Li (imec)" userId="4b3d4b5c-dc3b-4a6f-9a45-1c2442676445" providerId="ADAL" clId="{DB22E6D4-1285-4A15-A152-478FA23B2E02}" dt="2025-06-05T10:15:15.649" v="292"/>
          <ac:picMkLst>
            <pc:docMk/>
            <pc:sldMk cId="2005749452" sldId="1210"/>
            <ac:picMk id="3" creationId="{79A11525-B073-713F-A1CD-8E67A0303D57}"/>
          </ac:picMkLst>
        </pc:picChg>
      </pc:sldChg>
      <pc:sldChg chg="addSp delSp modSp add mod">
        <pc:chgData name="Zheyi Li (imec)" userId="4b3d4b5c-dc3b-4a6f-9a45-1c2442676445" providerId="ADAL" clId="{DB22E6D4-1285-4A15-A152-478FA23B2E02}" dt="2025-06-09T21:06:22.556" v="889" actId="27636"/>
        <pc:sldMkLst>
          <pc:docMk/>
          <pc:sldMk cId="756478879" sldId="1211"/>
        </pc:sldMkLst>
        <pc:spChg chg="mod">
          <ac:chgData name="Zheyi Li (imec)" userId="4b3d4b5c-dc3b-4a6f-9a45-1c2442676445" providerId="ADAL" clId="{DB22E6D4-1285-4A15-A152-478FA23B2E02}" dt="2025-06-05T10:15:54.372" v="298"/>
          <ac:spMkLst>
            <pc:docMk/>
            <pc:sldMk cId="756478879" sldId="1211"/>
            <ac:spMk id="2" creationId="{A8B4F098-8C41-BB01-B2F2-E126D5B2C816}"/>
          </ac:spMkLst>
        </pc:spChg>
        <pc:spChg chg="add mod">
          <ac:chgData name="Zheyi Li (imec)" userId="4b3d4b5c-dc3b-4a6f-9a45-1c2442676445" providerId="ADAL" clId="{DB22E6D4-1285-4A15-A152-478FA23B2E02}" dt="2025-06-09T21:06:22.556" v="889" actId="27636"/>
          <ac:spMkLst>
            <pc:docMk/>
            <pc:sldMk cId="756478879" sldId="1211"/>
            <ac:spMk id="6" creationId="{EEB4E37D-2512-7337-E179-20B7C66116F2}"/>
          </ac:spMkLst>
        </pc:spChg>
      </pc:sldChg>
      <pc:sldChg chg="addSp delSp modSp add mod modAnim">
        <pc:chgData name="Zheyi Li (imec)" userId="4b3d4b5c-dc3b-4a6f-9a45-1c2442676445" providerId="ADAL" clId="{DB22E6D4-1285-4A15-A152-478FA23B2E02}" dt="2025-06-09T20:50:05.323" v="768"/>
        <pc:sldMkLst>
          <pc:docMk/>
          <pc:sldMk cId="1829898951" sldId="1212"/>
        </pc:sldMkLst>
        <pc:spChg chg="mod">
          <ac:chgData name="Zheyi Li (imec)" userId="4b3d4b5c-dc3b-4a6f-9a45-1c2442676445" providerId="ADAL" clId="{DB22E6D4-1285-4A15-A152-478FA23B2E02}" dt="2025-06-09T20:48:31.890" v="763"/>
          <ac:spMkLst>
            <pc:docMk/>
            <pc:sldMk cId="1829898951" sldId="1212"/>
            <ac:spMk id="2" creationId="{BC98E20D-B5A3-2AB8-35F4-A447BDB572C0}"/>
          </ac:spMkLst>
        </pc:spChg>
        <pc:spChg chg="add mod">
          <ac:chgData name="Zheyi Li (imec)" userId="4b3d4b5c-dc3b-4a6f-9a45-1c2442676445" providerId="ADAL" clId="{DB22E6D4-1285-4A15-A152-478FA23B2E02}" dt="2025-06-09T20:34:57.971" v="643" actId="207"/>
          <ac:spMkLst>
            <pc:docMk/>
            <pc:sldMk cId="1829898951" sldId="1212"/>
            <ac:spMk id="6" creationId="{2A89327B-5D4F-EE20-64BB-BF7F8684F657}"/>
          </ac:spMkLst>
        </pc:spChg>
        <pc:spChg chg="add mod">
          <ac:chgData name="Zheyi Li (imec)" userId="4b3d4b5c-dc3b-4a6f-9a45-1c2442676445" providerId="ADAL" clId="{DB22E6D4-1285-4A15-A152-478FA23B2E02}" dt="2025-06-09T20:34:57.971" v="643" actId="207"/>
          <ac:spMkLst>
            <pc:docMk/>
            <pc:sldMk cId="1829898951" sldId="1212"/>
            <ac:spMk id="7" creationId="{91A66C43-7521-DD00-CBFF-6527B702244A}"/>
          </ac:spMkLst>
        </pc:spChg>
        <pc:spChg chg="add mod">
          <ac:chgData name="Zheyi Li (imec)" userId="4b3d4b5c-dc3b-4a6f-9a45-1c2442676445" providerId="ADAL" clId="{DB22E6D4-1285-4A15-A152-478FA23B2E02}" dt="2025-06-09T20:34:40.701" v="641" actId="15"/>
          <ac:spMkLst>
            <pc:docMk/>
            <pc:sldMk cId="1829898951" sldId="1212"/>
            <ac:spMk id="12" creationId="{A8DA15A6-E6B9-DF39-FA5E-7B251851B3B9}"/>
          </ac:spMkLst>
        </pc:spChg>
        <pc:picChg chg="add mod">
          <ac:chgData name="Zheyi Li (imec)" userId="4b3d4b5c-dc3b-4a6f-9a45-1c2442676445" providerId="ADAL" clId="{DB22E6D4-1285-4A15-A152-478FA23B2E02}" dt="2025-06-09T20:34:48.447" v="642" actId="1076"/>
          <ac:picMkLst>
            <pc:docMk/>
            <pc:sldMk cId="1829898951" sldId="1212"/>
            <ac:picMk id="3" creationId="{B9CF36CC-921A-97FF-78EC-3C94C943E81B}"/>
          </ac:picMkLst>
        </pc:picChg>
      </pc:sldChg>
      <pc:sldChg chg="addSp delSp modSp add mod ord modAnim">
        <pc:chgData name="Zheyi Li (imec)" userId="4b3d4b5c-dc3b-4a6f-9a45-1c2442676445" providerId="ADAL" clId="{DB22E6D4-1285-4A15-A152-478FA23B2E02}" dt="2025-06-09T20:59:40.870" v="852"/>
        <pc:sldMkLst>
          <pc:docMk/>
          <pc:sldMk cId="2848214591" sldId="1213"/>
        </pc:sldMkLst>
        <pc:spChg chg="mod">
          <ac:chgData name="Zheyi Li (imec)" userId="4b3d4b5c-dc3b-4a6f-9a45-1c2442676445" providerId="ADAL" clId="{DB22E6D4-1285-4A15-A152-478FA23B2E02}" dt="2025-06-09T20:29:37.011" v="598"/>
          <ac:spMkLst>
            <pc:docMk/>
            <pc:sldMk cId="2848214591" sldId="1213"/>
            <ac:spMk id="2" creationId="{8EAA5AD9-4A00-8D58-B7CD-B37211459DAB}"/>
          </ac:spMkLst>
        </pc:spChg>
        <pc:spChg chg="add mod">
          <ac:chgData name="Zheyi Li (imec)" userId="4b3d4b5c-dc3b-4a6f-9a45-1c2442676445" providerId="ADAL" clId="{DB22E6D4-1285-4A15-A152-478FA23B2E02}" dt="2025-06-09T20:35:19.624" v="649" actId="14100"/>
          <ac:spMkLst>
            <pc:docMk/>
            <pc:sldMk cId="2848214591" sldId="1213"/>
            <ac:spMk id="10" creationId="{F4C9D2DA-09E1-96A5-95E5-8321301D4A4C}"/>
          </ac:spMkLst>
        </pc:spChg>
        <pc:picChg chg="add mod ord">
          <ac:chgData name="Zheyi Li (imec)" userId="4b3d4b5c-dc3b-4a6f-9a45-1c2442676445" providerId="ADAL" clId="{DB22E6D4-1285-4A15-A152-478FA23B2E02}" dt="2025-06-09T20:30:45.758" v="616" actId="167"/>
          <ac:picMkLst>
            <pc:docMk/>
            <pc:sldMk cId="2848214591" sldId="1213"/>
            <ac:picMk id="9" creationId="{2CF7C6A5-A644-9B8B-91EE-3B2A7295D918}"/>
          </ac:picMkLst>
        </pc:picChg>
      </pc:sldChg>
      <pc:sldChg chg="addSp delSp modSp add mod modAnim">
        <pc:chgData name="Zheyi Li (imec)" userId="4b3d4b5c-dc3b-4a6f-9a45-1c2442676445" providerId="ADAL" clId="{DB22E6D4-1285-4A15-A152-478FA23B2E02}" dt="2025-06-16T22:06:45.343" v="2088" actId="20577"/>
        <pc:sldMkLst>
          <pc:docMk/>
          <pc:sldMk cId="2132836393" sldId="1214"/>
        </pc:sldMkLst>
        <pc:spChg chg="mod">
          <ac:chgData name="Zheyi Li (imec)" userId="4b3d4b5c-dc3b-4a6f-9a45-1c2442676445" providerId="ADAL" clId="{DB22E6D4-1285-4A15-A152-478FA23B2E02}" dt="2025-06-16T21:24:26.595" v="1316" actId="33524"/>
          <ac:spMkLst>
            <pc:docMk/>
            <pc:sldMk cId="2132836393" sldId="1214"/>
            <ac:spMk id="2" creationId="{DACF919F-3A35-A5CF-BC5A-AFC67A54E89B}"/>
          </ac:spMkLst>
        </pc:spChg>
        <pc:spChg chg="add mod">
          <ac:chgData name="Zheyi Li (imec)" userId="4b3d4b5c-dc3b-4a6f-9a45-1c2442676445" providerId="ADAL" clId="{DB22E6D4-1285-4A15-A152-478FA23B2E02}" dt="2025-06-16T22:06:45.343" v="2088" actId="20577"/>
          <ac:spMkLst>
            <pc:docMk/>
            <pc:sldMk cId="2132836393" sldId="1214"/>
            <ac:spMk id="6" creationId="{CD7CD5D3-58CA-6F86-B807-C97E98CCDB7F}"/>
          </ac:spMkLst>
        </pc:spChg>
        <pc:spChg chg="add mod">
          <ac:chgData name="Zheyi Li (imec)" userId="4b3d4b5c-dc3b-4a6f-9a45-1c2442676445" providerId="ADAL" clId="{DB22E6D4-1285-4A15-A152-478FA23B2E02}" dt="2025-06-16T21:24:14.055" v="1312" actId="1076"/>
          <ac:spMkLst>
            <pc:docMk/>
            <pc:sldMk cId="2132836393" sldId="1214"/>
            <ac:spMk id="9" creationId="{3C8BAB86-828F-F06A-7BE2-27652F277B8D}"/>
          </ac:spMkLst>
        </pc:spChg>
        <pc:picChg chg="del">
          <ac:chgData name="Zheyi Li (imec)" userId="4b3d4b5c-dc3b-4a6f-9a45-1c2442676445" providerId="ADAL" clId="{DB22E6D4-1285-4A15-A152-478FA23B2E02}" dt="2025-06-16T21:07:38.499" v="892" actId="478"/>
          <ac:picMkLst>
            <pc:docMk/>
            <pc:sldMk cId="2132836393" sldId="1214"/>
            <ac:picMk id="3" creationId="{C500DB00-687B-956E-4344-B898C0E47DCD}"/>
          </ac:picMkLst>
        </pc:picChg>
        <pc:picChg chg="add mod">
          <ac:chgData name="Zheyi Li (imec)" userId="4b3d4b5c-dc3b-4a6f-9a45-1c2442676445" providerId="ADAL" clId="{DB22E6D4-1285-4A15-A152-478FA23B2E02}" dt="2025-06-16T21:24:18.949" v="1315" actId="1076"/>
          <ac:picMkLst>
            <pc:docMk/>
            <pc:sldMk cId="2132836393" sldId="1214"/>
            <ac:picMk id="1026" creationId="{849732CD-D0CC-5DDC-ADE9-F7615FB0AFC9}"/>
          </ac:picMkLst>
        </pc:picChg>
      </pc:sldChg>
      <pc:sldChg chg="add del">
        <pc:chgData name="Zheyi Li (imec)" userId="4b3d4b5c-dc3b-4a6f-9a45-1c2442676445" providerId="ADAL" clId="{DB22E6D4-1285-4A15-A152-478FA23B2E02}" dt="2025-06-16T21:07:54.655" v="929"/>
        <pc:sldMkLst>
          <pc:docMk/>
          <pc:sldMk cId="116534961" sldId="1215"/>
        </pc:sldMkLst>
      </pc:sldChg>
      <pc:sldChg chg="addSp delSp modSp add del mod ord delAnim modAnim">
        <pc:chgData name="Zheyi Li (imec)" userId="4b3d4b5c-dc3b-4a6f-9a45-1c2442676445" providerId="ADAL" clId="{DB22E6D4-1285-4A15-A152-478FA23B2E02}" dt="2025-06-16T21:52:51.533" v="1993"/>
        <pc:sldMkLst>
          <pc:docMk/>
          <pc:sldMk cId="1563088706" sldId="1215"/>
        </pc:sldMkLst>
        <pc:spChg chg="mod">
          <ac:chgData name="Zheyi Li (imec)" userId="4b3d4b5c-dc3b-4a6f-9a45-1c2442676445" providerId="ADAL" clId="{DB22E6D4-1285-4A15-A152-478FA23B2E02}" dt="2025-06-16T21:46:48.262" v="1770"/>
          <ac:spMkLst>
            <pc:docMk/>
            <pc:sldMk cId="1563088706" sldId="1215"/>
            <ac:spMk id="2" creationId="{087B1E47-9197-6B25-119E-49D726B54AFC}"/>
          </ac:spMkLst>
        </pc:spChg>
        <pc:spChg chg="add mod">
          <ac:chgData name="Zheyi Li (imec)" userId="4b3d4b5c-dc3b-4a6f-9a45-1c2442676445" providerId="ADAL" clId="{DB22E6D4-1285-4A15-A152-478FA23B2E02}" dt="2025-06-16T21:34:23.236" v="1401" actId="1076"/>
          <ac:spMkLst>
            <pc:docMk/>
            <pc:sldMk cId="1563088706" sldId="1215"/>
            <ac:spMk id="3" creationId="{F3EAD03D-2CD1-1DAA-3867-D21F34C6DDD6}"/>
          </ac:spMkLst>
        </pc:spChg>
        <pc:spChg chg="add mod">
          <ac:chgData name="Zheyi Li (imec)" userId="4b3d4b5c-dc3b-4a6f-9a45-1c2442676445" providerId="ADAL" clId="{DB22E6D4-1285-4A15-A152-478FA23B2E02}" dt="2025-06-16T21:34:23.236" v="1401" actId="1076"/>
          <ac:spMkLst>
            <pc:docMk/>
            <pc:sldMk cId="1563088706" sldId="1215"/>
            <ac:spMk id="6" creationId="{292C629E-634D-1329-7002-85B11DCF12E4}"/>
          </ac:spMkLst>
        </pc:spChg>
        <pc:spChg chg="add mod">
          <ac:chgData name="Zheyi Li (imec)" userId="4b3d4b5c-dc3b-4a6f-9a45-1c2442676445" providerId="ADAL" clId="{DB22E6D4-1285-4A15-A152-478FA23B2E02}" dt="2025-06-16T21:37:52.854" v="1510" actId="14100"/>
          <ac:spMkLst>
            <pc:docMk/>
            <pc:sldMk cId="1563088706" sldId="1215"/>
            <ac:spMk id="7" creationId="{56416974-B1DB-8551-8FAA-69B83EA296E2}"/>
          </ac:spMkLst>
        </pc:spChg>
        <pc:spChg chg="add mod">
          <ac:chgData name="Zheyi Li (imec)" userId="4b3d4b5c-dc3b-4a6f-9a45-1c2442676445" providerId="ADAL" clId="{DB22E6D4-1285-4A15-A152-478FA23B2E02}" dt="2025-06-16T21:46:17.673" v="1746" actId="20577"/>
          <ac:spMkLst>
            <pc:docMk/>
            <pc:sldMk cId="1563088706" sldId="1215"/>
            <ac:spMk id="10" creationId="{23667796-27CD-64F4-89F2-6268D39461BF}"/>
          </ac:spMkLst>
        </pc:spChg>
        <pc:spChg chg="add mod">
          <ac:chgData name="Zheyi Li (imec)" userId="4b3d4b5c-dc3b-4a6f-9a45-1c2442676445" providerId="ADAL" clId="{DB22E6D4-1285-4A15-A152-478FA23B2E02}" dt="2025-06-16T21:38:19.830" v="1554"/>
          <ac:spMkLst>
            <pc:docMk/>
            <pc:sldMk cId="1563088706" sldId="1215"/>
            <ac:spMk id="11" creationId="{D848F332-9BB2-A60F-CAE5-8ED439808F4C}"/>
          </ac:spMkLst>
        </pc:spChg>
        <pc:picChg chg="del">
          <ac:chgData name="Zheyi Li (imec)" userId="4b3d4b5c-dc3b-4a6f-9a45-1c2442676445" providerId="ADAL" clId="{DB22E6D4-1285-4A15-A152-478FA23B2E02}" dt="2025-06-16T21:26:02.362" v="1318" actId="478"/>
          <ac:picMkLst>
            <pc:docMk/>
            <pc:sldMk cId="1563088706" sldId="1215"/>
            <ac:picMk id="9" creationId="{B4173B42-0C2A-B1C4-F204-0FA8507FD18C}"/>
          </ac:picMkLst>
        </pc:picChg>
        <pc:picChg chg="add del mod">
          <ac:chgData name="Zheyi Li (imec)" userId="4b3d4b5c-dc3b-4a6f-9a45-1c2442676445" providerId="ADAL" clId="{DB22E6D4-1285-4A15-A152-478FA23B2E02}" dt="2025-06-16T21:31:23.556" v="1342" actId="478"/>
          <ac:picMkLst>
            <pc:docMk/>
            <pc:sldMk cId="1563088706" sldId="1215"/>
            <ac:picMk id="2050" creationId="{741C8756-CF46-BB80-AB50-A7A3E6769B45}"/>
          </ac:picMkLst>
        </pc:picChg>
        <pc:picChg chg="add mod">
          <ac:chgData name="Zheyi Li (imec)" userId="4b3d4b5c-dc3b-4a6f-9a45-1c2442676445" providerId="ADAL" clId="{DB22E6D4-1285-4A15-A152-478FA23B2E02}" dt="2025-06-16T21:34:23.236" v="1401" actId="1076"/>
          <ac:picMkLst>
            <pc:docMk/>
            <pc:sldMk cId="1563088706" sldId="1215"/>
            <ac:picMk id="2052" creationId="{ED1A91EB-DDAA-A8B5-7B08-D80FFD7C704E}"/>
          </ac:picMkLst>
        </pc:picChg>
      </pc:sldChg>
      <pc:sldChg chg="addSp delSp modSp add mod modAnim">
        <pc:chgData name="Zheyi Li (imec)" userId="4b3d4b5c-dc3b-4a6f-9a45-1c2442676445" providerId="ADAL" clId="{DB22E6D4-1285-4A15-A152-478FA23B2E02}" dt="2025-06-16T21:53:00.241" v="1994"/>
        <pc:sldMkLst>
          <pc:docMk/>
          <pc:sldMk cId="4289580534" sldId="1216"/>
        </pc:sldMkLst>
        <pc:spChg chg="mod">
          <ac:chgData name="Zheyi Li (imec)" userId="4b3d4b5c-dc3b-4a6f-9a45-1c2442676445" providerId="ADAL" clId="{DB22E6D4-1285-4A15-A152-478FA23B2E02}" dt="2025-06-16T21:49:56.241" v="1914"/>
          <ac:spMkLst>
            <pc:docMk/>
            <pc:sldMk cId="4289580534" sldId="1216"/>
            <ac:spMk id="2" creationId="{BE7DA590-62F4-21E7-8DEE-44E2508A99EA}"/>
          </ac:spMkLst>
        </pc:spChg>
        <pc:spChg chg="add mod">
          <ac:chgData name="Zheyi Li (imec)" userId="4b3d4b5c-dc3b-4a6f-9a45-1c2442676445" providerId="ADAL" clId="{DB22E6D4-1285-4A15-A152-478FA23B2E02}" dt="2025-06-16T21:38:53.470" v="1562" actId="1076"/>
          <ac:spMkLst>
            <pc:docMk/>
            <pc:sldMk cId="4289580534" sldId="1216"/>
            <ac:spMk id="3" creationId="{F078205B-619F-93B8-2131-C6DA1F8E4B2F}"/>
          </ac:spMkLst>
        </pc:spChg>
        <pc:spChg chg="add mod">
          <ac:chgData name="Zheyi Li (imec)" userId="4b3d4b5c-dc3b-4a6f-9a45-1c2442676445" providerId="ADAL" clId="{DB22E6D4-1285-4A15-A152-478FA23B2E02}" dt="2025-06-16T21:38:53.470" v="1562" actId="1076"/>
          <ac:spMkLst>
            <pc:docMk/>
            <pc:sldMk cId="4289580534" sldId="1216"/>
            <ac:spMk id="6" creationId="{DD8238FC-9603-1249-C0AA-905562B97E68}"/>
          </ac:spMkLst>
        </pc:spChg>
        <pc:spChg chg="add mod">
          <ac:chgData name="Zheyi Li (imec)" userId="4b3d4b5c-dc3b-4a6f-9a45-1c2442676445" providerId="ADAL" clId="{DB22E6D4-1285-4A15-A152-478FA23B2E02}" dt="2025-06-16T21:50:28.551" v="1970" actId="14100"/>
          <ac:spMkLst>
            <pc:docMk/>
            <pc:sldMk cId="4289580534" sldId="1216"/>
            <ac:spMk id="7" creationId="{BC874D13-C5F1-C888-9B80-174025687FD5}"/>
          </ac:spMkLst>
        </pc:spChg>
        <pc:spChg chg="add mod">
          <ac:chgData name="Zheyi Li (imec)" userId="4b3d4b5c-dc3b-4a6f-9a45-1c2442676445" providerId="ADAL" clId="{DB22E6D4-1285-4A15-A152-478FA23B2E02}" dt="2025-06-16T21:50:27.218" v="1969" actId="14100"/>
          <ac:spMkLst>
            <pc:docMk/>
            <pc:sldMk cId="4289580534" sldId="1216"/>
            <ac:spMk id="9" creationId="{6B9688BC-87D3-3D8C-A37D-3E21BC018659}"/>
          </ac:spMkLst>
        </pc:spChg>
        <pc:picChg chg="mod">
          <ac:chgData name="Zheyi Li (imec)" userId="4b3d4b5c-dc3b-4a6f-9a45-1c2442676445" providerId="ADAL" clId="{DB22E6D4-1285-4A15-A152-478FA23B2E02}" dt="2025-06-16T21:38:53.470" v="1562" actId="1076"/>
          <ac:picMkLst>
            <pc:docMk/>
            <pc:sldMk cId="4289580534" sldId="1216"/>
            <ac:picMk id="2050" creationId="{F4B6DB54-861E-87A6-B288-DE8D9FFC3E84}"/>
          </ac:picMkLst>
        </pc:picChg>
        <pc:picChg chg="del">
          <ac:chgData name="Zheyi Li (imec)" userId="4b3d4b5c-dc3b-4a6f-9a45-1c2442676445" providerId="ADAL" clId="{DB22E6D4-1285-4A15-A152-478FA23B2E02}" dt="2025-06-16T21:31:21.446" v="1341" actId="478"/>
          <ac:picMkLst>
            <pc:docMk/>
            <pc:sldMk cId="4289580534" sldId="1216"/>
            <ac:picMk id="2052" creationId="{037DF699-D76E-F402-C2FF-12ABD701B39D}"/>
          </ac:picMkLst>
        </pc:picChg>
      </pc:sldChg>
      <pc:sldChg chg="addSp delSp modSp add mod">
        <pc:chgData name="Zheyi Li (imec)" userId="4b3d4b5c-dc3b-4a6f-9a45-1c2442676445" providerId="ADAL" clId="{DB22E6D4-1285-4A15-A152-478FA23B2E02}" dt="2025-06-16T21:42:27.195" v="1716" actId="313"/>
        <pc:sldMkLst>
          <pc:docMk/>
          <pc:sldMk cId="1941429839" sldId="1217"/>
        </pc:sldMkLst>
        <pc:spChg chg="mod">
          <ac:chgData name="Zheyi Li (imec)" userId="4b3d4b5c-dc3b-4a6f-9a45-1c2442676445" providerId="ADAL" clId="{DB22E6D4-1285-4A15-A152-478FA23B2E02}" dt="2025-06-16T21:42:27.195" v="1716" actId="313"/>
          <ac:spMkLst>
            <pc:docMk/>
            <pc:sldMk cId="1941429839" sldId="1217"/>
            <ac:spMk id="2" creationId="{D5A33773-04D2-8C1A-9EAD-C40E1305CE24}"/>
          </ac:spMkLst>
        </pc:spChg>
        <pc:picChg chg="del">
          <ac:chgData name="Zheyi Li (imec)" userId="4b3d4b5c-dc3b-4a6f-9a45-1c2442676445" providerId="ADAL" clId="{DB22E6D4-1285-4A15-A152-478FA23B2E02}" dt="2025-06-16T21:41:37.781" v="1669" actId="478"/>
          <ac:picMkLst>
            <pc:docMk/>
            <pc:sldMk cId="1941429839" sldId="1217"/>
            <ac:picMk id="3" creationId="{9E2B04FE-3188-04BD-2AA9-F3F7AAF5B050}"/>
          </ac:picMkLst>
        </pc:picChg>
        <pc:picChg chg="add mod">
          <ac:chgData name="Zheyi Li (imec)" userId="4b3d4b5c-dc3b-4a6f-9a45-1c2442676445" providerId="ADAL" clId="{DB22E6D4-1285-4A15-A152-478FA23B2E02}" dt="2025-06-16T21:41:50.993" v="1673" actId="14100"/>
          <ac:picMkLst>
            <pc:docMk/>
            <pc:sldMk cId="1941429839" sldId="1217"/>
            <ac:picMk id="7" creationId="{14A5E5FC-5EDC-D336-E8B2-DEF02ABE1309}"/>
          </ac:picMkLst>
        </pc:picChg>
      </pc:sldChg>
      <pc:sldChg chg="addSp delSp modSp add mod delAnim">
        <pc:chgData name="Zheyi Li (imec)" userId="4b3d4b5c-dc3b-4a6f-9a45-1c2442676445" providerId="ADAL" clId="{DB22E6D4-1285-4A15-A152-478FA23B2E02}" dt="2025-06-16T21:49:42.945" v="1913" actId="14100"/>
        <pc:sldMkLst>
          <pc:docMk/>
          <pc:sldMk cId="1007581834" sldId="1218"/>
        </pc:sldMkLst>
        <pc:spChg chg="mod">
          <ac:chgData name="Zheyi Li (imec)" userId="4b3d4b5c-dc3b-4a6f-9a45-1c2442676445" providerId="ADAL" clId="{DB22E6D4-1285-4A15-A152-478FA23B2E02}" dt="2025-06-16T21:46:44.014" v="1769" actId="20577"/>
          <ac:spMkLst>
            <pc:docMk/>
            <pc:sldMk cId="1007581834" sldId="1218"/>
            <ac:spMk id="2" creationId="{D7C8F61D-1973-0FD2-FC81-407C89DC3189}"/>
          </ac:spMkLst>
        </pc:spChg>
        <pc:spChg chg="mod">
          <ac:chgData name="Zheyi Li (imec)" userId="4b3d4b5c-dc3b-4a6f-9a45-1c2442676445" providerId="ADAL" clId="{DB22E6D4-1285-4A15-A152-478FA23B2E02}" dt="2025-06-16T21:43:43.655" v="1723" actId="1076"/>
          <ac:spMkLst>
            <pc:docMk/>
            <pc:sldMk cId="1007581834" sldId="1218"/>
            <ac:spMk id="3" creationId="{A4678C33-433A-E629-C9AD-57D88131EDC1}"/>
          </ac:spMkLst>
        </pc:spChg>
        <pc:spChg chg="mod">
          <ac:chgData name="Zheyi Li (imec)" userId="4b3d4b5c-dc3b-4a6f-9a45-1c2442676445" providerId="ADAL" clId="{DB22E6D4-1285-4A15-A152-478FA23B2E02}" dt="2025-06-16T21:43:43.655" v="1723" actId="1076"/>
          <ac:spMkLst>
            <pc:docMk/>
            <pc:sldMk cId="1007581834" sldId="1218"/>
            <ac:spMk id="6" creationId="{1C252FB3-F4D6-CFA7-A983-0F60358AB0C8}"/>
          </ac:spMkLst>
        </pc:spChg>
        <pc:spChg chg="del">
          <ac:chgData name="Zheyi Li (imec)" userId="4b3d4b5c-dc3b-4a6f-9a45-1c2442676445" providerId="ADAL" clId="{DB22E6D4-1285-4A15-A152-478FA23B2E02}" dt="2025-06-16T21:43:35.770" v="1719" actId="478"/>
          <ac:spMkLst>
            <pc:docMk/>
            <pc:sldMk cId="1007581834" sldId="1218"/>
            <ac:spMk id="7" creationId="{85EE7075-F007-4F89-D271-B6D166D3DEC4}"/>
          </ac:spMkLst>
        </pc:spChg>
        <pc:spChg chg="del">
          <ac:chgData name="Zheyi Li (imec)" userId="4b3d4b5c-dc3b-4a6f-9a45-1c2442676445" providerId="ADAL" clId="{DB22E6D4-1285-4A15-A152-478FA23B2E02}" dt="2025-06-16T21:43:34.540" v="1718" actId="478"/>
          <ac:spMkLst>
            <pc:docMk/>
            <pc:sldMk cId="1007581834" sldId="1218"/>
            <ac:spMk id="10" creationId="{11250195-8340-8165-C2DE-2ADC13E19E13}"/>
          </ac:spMkLst>
        </pc:spChg>
        <pc:spChg chg="add del mod">
          <ac:chgData name="Zheyi Li (imec)" userId="4b3d4b5c-dc3b-4a6f-9a45-1c2442676445" providerId="ADAL" clId="{DB22E6D4-1285-4A15-A152-478FA23B2E02}" dt="2025-06-16T21:43:37.913" v="1720" actId="478"/>
          <ac:spMkLst>
            <pc:docMk/>
            <pc:sldMk cId="1007581834" sldId="1218"/>
            <ac:spMk id="11" creationId="{A3F2553C-78C7-CD50-B614-D487C664D87B}"/>
          </ac:spMkLst>
        </pc:spChg>
        <pc:spChg chg="add mod">
          <ac:chgData name="Zheyi Li (imec)" userId="4b3d4b5c-dc3b-4a6f-9a45-1c2442676445" providerId="ADAL" clId="{DB22E6D4-1285-4A15-A152-478FA23B2E02}" dt="2025-06-16T21:44:57.826" v="1740" actId="1076"/>
          <ac:spMkLst>
            <pc:docMk/>
            <pc:sldMk cId="1007581834" sldId="1218"/>
            <ac:spMk id="15" creationId="{6BD41A08-2249-F4D5-AB68-5EE7A8FB1130}"/>
          </ac:spMkLst>
        </pc:spChg>
        <pc:spChg chg="add mod">
          <ac:chgData name="Zheyi Li (imec)" userId="4b3d4b5c-dc3b-4a6f-9a45-1c2442676445" providerId="ADAL" clId="{DB22E6D4-1285-4A15-A152-478FA23B2E02}" dt="2025-06-16T21:47:50.673" v="1776"/>
          <ac:spMkLst>
            <pc:docMk/>
            <pc:sldMk cId="1007581834" sldId="1218"/>
            <ac:spMk id="16" creationId="{54FA3850-CFEF-3975-6B41-4AF3D86D17F0}"/>
          </ac:spMkLst>
        </pc:spChg>
        <pc:spChg chg="add mod">
          <ac:chgData name="Zheyi Li (imec)" userId="4b3d4b5c-dc3b-4a6f-9a45-1c2442676445" providerId="ADAL" clId="{DB22E6D4-1285-4A15-A152-478FA23B2E02}" dt="2025-06-16T21:49:42.945" v="1913" actId="14100"/>
          <ac:spMkLst>
            <pc:docMk/>
            <pc:sldMk cId="1007581834" sldId="1218"/>
            <ac:spMk id="17" creationId="{2506E2F9-8DCF-57B6-56E4-32EFB43C9E35}"/>
          </ac:spMkLst>
        </pc:spChg>
        <pc:picChg chg="add mod">
          <ac:chgData name="Zheyi Li (imec)" userId="4b3d4b5c-dc3b-4a6f-9a45-1c2442676445" providerId="ADAL" clId="{DB22E6D4-1285-4A15-A152-478FA23B2E02}" dt="2025-06-16T21:44:56.015" v="1739" actId="1076"/>
          <ac:picMkLst>
            <pc:docMk/>
            <pc:sldMk cId="1007581834" sldId="1218"/>
            <ac:picMk id="13" creationId="{DCADA043-D6C2-4B28-7E75-9F02242D0E28}"/>
          </ac:picMkLst>
        </pc:picChg>
        <pc:picChg chg="mod">
          <ac:chgData name="Zheyi Li (imec)" userId="4b3d4b5c-dc3b-4a6f-9a45-1c2442676445" providerId="ADAL" clId="{DB22E6D4-1285-4A15-A152-478FA23B2E02}" dt="2025-06-16T21:43:43.655" v="1723" actId="1076"/>
          <ac:picMkLst>
            <pc:docMk/>
            <pc:sldMk cId="1007581834" sldId="1218"/>
            <ac:picMk id="2052" creationId="{EA55278C-7BEB-5638-D31C-0463696FEA60}"/>
          </ac:picMkLst>
        </pc:picChg>
      </pc:sldChg>
      <pc:sldChg chg="modSp add mod modAnim">
        <pc:chgData name="Zheyi Li (imec)" userId="4b3d4b5c-dc3b-4a6f-9a45-1c2442676445" providerId="ADAL" clId="{DB22E6D4-1285-4A15-A152-478FA23B2E02}" dt="2025-06-16T21:52:30.994" v="1992"/>
        <pc:sldMkLst>
          <pc:docMk/>
          <pc:sldMk cId="2613913181" sldId="1219"/>
        </pc:sldMkLst>
        <pc:spChg chg="mod">
          <ac:chgData name="Zheyi Li (imec)" userId="4b3d4b5c-dc3b-4a6f-9a45-1c2442676445" providerId="ADAL" clId="{DB22E6D4-1285-4A15-A152-478FA23B2E02}" dt="2025-06-16T21:49:05.749" v="1905" actId="14100"/>
          <ac:spMkLst>
            <pc:docMk/>
            <pc:sldMk cId="2613913181" sldId="1219"/>
            <ac:spMk id="7" creationId="{C3B40ACA-E169-3BBA-FAD9-68B4F258BE30}"/>
          </ac:spMkLst>
        </pc:spChg>
        <pc:spChg chg="mod">
          <ac:chgData name="Zheyi Li (imec)" userId="4b3d4b5c-dc3b-4a6f-9a45-1c2442676445" providerId="ADAL" clId="{DB22E6D4-1285-4A15-A152-478FA23B2E02}" dt="2025-06-16T21:51:12.158" v="1991" actId="20577"/>
          <ac:spMkLst>
            <pc:docMk/>
            <pc:sldMk cId="2613913181" sldId="1219"/>
            <ac:spMk id="10" creationId="{05007E0A-42FC-C6D7-DE1B-685C95BED706}"/>
          </ac:spMkLst>
        </pc:spChg>
      </pc:sldChg>
      <pc:sldChg chg="add del">
        <pc:chgData name="Zheyi Li (imec)" userId="4b3d4b5c-dc3b-4a6f-9a45-1c2442676445" providerId="ADAL" clId="{DB22E6D4-1285-4A15-A152-478FA23B2E02}" dt="2025-06-16T21:43:45.273" v="1725"/>
        <pc:sldMkLst>
          <pc:docMk/>
          <pc:sldMk cId="2780108952" sldId="1219"/>
        </pc:sldMkLst>
      </pc:sldChg>
      <pc:sldChg chg="delSp add del mod">
        <pc:chgData name="Zheyi Li (imec)" userId="4b3d4b5c-dc3b-4a6f-9a45-1c2442676445" providerId="ADAL" clId="{DB22E6D4-1285-4A15-A152-478FA23B2E02}" dt="2025-06-16T21:47:50.329" v="1775" actId="47"/>
        <pc:sldMkLst>
          <pc:docMk/>
          <pc:sldMk cId="3257901240" sldId="1219"/>
        </pc:sldMkLst>
        <pc:spChg chg="del">
          <ac:chgData name="Zheyi Li (imec)" userId="4b3d4b5c-dc3b-4a6f-9a45-1c2442676445" providerId="ADAL" clId="{DB22E6D4-1285-4A15-A152-478FA23B2E02}" dt="2025-06-16T21:47:39.330" v="1774" actId="478"/>
          <ac:spMkLst>
            <pc:docMk/>
            <pc:sldMk cId="3257901240" sldId="1219"/>
            <ac:spMk id="15" creationId="{AD6C39E9-3447-F8F1-A628-7929F4C19ED7}"/>
          </ac:spMkLst>
        </pc:spChg>
        <pc:picChg chg="del">
          <ac:chgData name="Zheyi Li (imec)" userId="4b3d4b5c-dc3b-4a6f-9a45-1c2442676445" providerId="ADAL" clId="{DB22E6D4-1285-4A15-A152-478FA23B2E02}" dt="2025-06-16T21:47:38.173" v="1773" actId="478"/>
          <ac:picMkLst>
            <pc:docMk/>
            <pc:sldMk cId="3257901240" sldId="1219"/>
            <ac:picMk id="13" creationId="{96C5B2A4-C90A-C969-D576-5CAD300B131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2D495-AFBC-D049-9D2A-D4CC16EF0503}" type="datetimeFigureOut">
              <a:rPr lang="en-US" smtClean="0"/>
              <a:t>6/16/2025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52AA6-2B99-6D4C-A44D-6EF5FEC71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219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8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5557" y="4247147"/>
            <a:ext cx="609872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080982" y="8632227"/>
            <a:ext cx="696036" cy="3693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ctr">
              <a:defRPr sz="1800" b="0" i="0"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7B91B61D-47B7-A144-8E63-D9376A6761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28820" y="8701475"/>
            <a:ext cx="2535988" cy="2308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900" b="0" i="0" cap="all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CONFIDENTIAL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9" y="8732231"/>
            <a:ext cx="566612" cy="1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7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54305" indent="-154305" algn="l" defTabSz="411480" rtl="0" eaLnBrk="1" latinLnBrk="0" hangingPunct="1">
      <a:buClr>
        <a:srgbClr val="3F98BD"/>
      </a:buClr>
      <a:buFont typeface="Wingdings" charset="2"/>
      <a:buChar char="§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1pPr>
    <a:lvl2pPr marL="565785" indent="-154305" algn="l" defTabSz="411480" rtl="0" eaLnBrk="1" latinLnBrk="0" hangingPunct="1">
      <a:buClr>
        <a:srgbClr val="3F98BD"/>
      </a:buClr>
      <a:buFont typeface="Wingdings" charset="2"/>
      <a:buChar char="§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2pPr>
    <a:lvl3pPr marL="977265" indent="-154305" algn="l" defTabSz="411480" rtl="0" eaLnBrk="1" latinLnBrk="0" hangingPunct="1">
      <a:buClr>
        <a:srgbClr val="3F98BD"/>
      </a:buClr>
      <a:buFont typeface="Wingdings" charset="2"/>
      <a:buChar char="§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3pPr>
    <a:lvl4pPr marL="1388745" indent="-154305" algn="l" defTabSz="411480" rtl="0" eaLnBrk="1" latinLnBrk="0" hangingPunct="1">
      <a:buClr>
        <a:srgbClr val="3F98BD"/>
      </a:buClr>
      <a:buFont typeface="Wingdings" charset="2"/>
      <a:buChar char="§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4pPr>
    <a:lvl5pPr marL="1800225" indent="-154305" algn="l" defTabSz="411480" rtl="0" eaLnBrk="1" latinLnBrk="0" hangingPunct="1">
      <a:buClr>
        <a:srgbClr val="3F98BD"/>
      </a:buClr>
      <a:buFont typeface="Wingdings" charset="2"/>
      <a:buChar char="§"/>
      <a:defRPr sz="990" kern="1200">
        <a:solidFill>
          <a:schemeClr val="tx1"/>
        </a:solidFill>
        <a:latin typeface="Gill Sans MT" charset="0"/>
        <a:ea typeface="Gill Sans MT" charset="0"/>
        <a:cs typeface="Gill Sans MT" charset="0"/>
      </a:defRPr>
    </a:lvl5pPr>
    <a:lvl6pPr marL="205740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EE6CC-FEB0-4C78-A008-70072D5A5E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1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A SHOrt teasing title can be put here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Your Name here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013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5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6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0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5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4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1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7" y="3042176"/>
            <a:ext cx="8421086" cy="430887"/>
          </a:xfrm>
        </p:spPr>
        <p:txBody>
          <a:bodyPr wrap="square" lIns="108000" rIns="0" anchor="b">
            <a:spAutoFit/>
          </a:bodyPr>
          <a:lstStyle>
            <a:lvl1pPr algn="ctr">
              <a:defRPr sz="2200" baseline="0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A SHOrt teasing title can be put here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456" y="3398767"/>
            <a:ext cx="8421089" cy="341632"/>
          </a:xfrm>
        </p:spPr>
        <p:txBody>
          <a:bodyPr wrap="square" lIns="108000" rIns="0" anchor="t">
            <a:spAutoFit/>
          </a:bodyPr>
          <a:lstStyle>
            <a:lvl1pPr marL="0" indent="0" algn="ctr">
              <a:buNone/>
              <a:defRPr sz="1620" cap="all">
                <a:solidFill>
                  <a:schemeClr val="tx1"/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Your Name here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697" y="4888978"/>
            <a:ext cx="8650606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00" y="1568566"/>
            <a:ext cx="4021004" cy="12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0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8753475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0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587876" y="1078230"/>
            <a:ext cx="4318000" cy="3524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160631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5"/>
          </p:nvPr>
        </p:nvSpPr>
        <p:spPr>
          <a:xfrm>
            <a:off x="4545453" y="1071563"/>
            <a:ext cx="4368652" cy="353187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 typeface="+mj-lt"/>
              <a:buAutoNum type="arabicPeriod"/>
              <a:defRPr/>
            </a:lvl1pPr>
            <a:lvl2pPr marL="645795" indent="-234315">
              <a:buClr>
                <a:schemeClr val="tx1"/>
              </a:buClr>
              <a:buSzPct val="65000"/>
              <a:buFont typeface="+mj-lt"/>
              <a:buAutoNum type="arabicPeriod"/>
              <a:defRPr/>
            </a:lvl2pPr>
            <a:lvl3pPr marL="1050132" indent="-227172">
              <a:buClr>
                <a:schemeClr val="tx2"/>
              </a:buClr>
              <a:buSzPct val="65000"/>
              <a:buFont typeface="+mj-lt"/>
              <a:buAutoNum type="arabicPeriod"/>
              <a:defRPr/>
            </a:lvl3pPr>
            <a:lvl4pPr marL="1454468" indent="-220028">
              <a:buClr>
                <a:schemeClr val="tx1"/>
              </a:buClr>
              <a:buSzPct val="65000"/>
              <a:buFont typeface="+mj-lt"/>
              <a:buAutoNum type="arabicPeriod"/>
              <a:defRPr/>
            </a:lvl4pPr>
            <a:lvl5pPr marL="1854518" indent="-208598">
              <a:buClr>
                <a:schemeClr val="tx2"/>
              </a:buClr>
              <a:buSzPct val="65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1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96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Divider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8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3" y="4891116"/>
            <a:ext cx="554400" cy="1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12" y="1276898"/>
            <a:ext cx="5142576" cy="2567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1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60631" y="576315"/>
            <a:ext cx="8753475" cy="369332"/>
          </a:xfrm>
        </p:spPr>
        <p:txBody>
          <a:bodyPr wrap="square" anchor="t">
            <a:spAutoFit/>
          </a:bodyPr>
          <a:lstStyle>
            <a:lvl1pPr marL="0" indent="0">
              <a:buFont typeface="Arial"/>
              <a:buNone/>
              <a:defRPr lang="en-US" sz="18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marL="0" lvl="0" indent="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70000"/>
              <a:buFont typeface="Arial"/>
              <a:buNone/>
            </a:pPr>
            <a:r>
              <a:rPr lang="nl-BE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divider">
    <p:bg>
      <p:bg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358385"/>
            <a:ext cx="8839200" cy="424732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5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vider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1" y="2364001"/>
            <a:ext cx="8753475" cy="424732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microsoft.com/office/2007/relationships/hdphoto" Target="../media/hdphoto3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45.xml"/><Relationship Id="rId9" Type="http://schemas.microsoft.com/office/2007/relationships/hdphoto" Target="../media/hdphoto3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40139"/>
            <a:ext cx="8636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5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71B566AC-132C-48D9-9420-2AAB3542A54A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87118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56" r:id="rId4"/>
    <p:sldLayoutId id="2147483659" r:id="rId5"/>
    <p:sldLayoutId id="2147483654" r:id="rId6"/>
    <p:sldLayoutId id="2147483657" r:id="rId7"/>
    <p:sldLayoutId id="2147483655" r:id="rId8"/>
    <p:sldLayoutId id="2147483687" r:id="rId9"/>
    <p:sldLayoutId id="2147483688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80581"/>
            <a:ext cx="792136" cy="2101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5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2C8897A1-F1C6-43E9-9F31-3D2345955E87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8454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762607"/>
            <a:ext cx="400711" cy="30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4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FB37D12C-C57C-4554-99C0-E02BD91A37D4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67400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olliance_high.jp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980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4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DC8A995E-C1F0-44F2-B548-C0F5A1E7DFD3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59769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4-Exascience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4" y="4873805"/>
            <a:ext cx="464996" cy="225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4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4171FB54-BC3B-4EF0-80A0-BEAB7C55D765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52534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5-energyville.png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5" y="4874328"/>
            <a:ext cx="514398" cy="21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4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5D5DC1A3-8EA5-4B7F-8A74-A7D39A98D3FD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4243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5-energyville.png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12" y="4874328"/>
            <a:ext cx="514398" cy="213028"/>
          </a:xfrm>
          <a:prstGeom prst="rect">
            <a:avLst/>
          </a:prstGeom>
        </p:spPr>
      </p:pic>
      <p:pic>
        <p:nvPicPr>
          <p:cNvPr id="10" name="Picture 9" descr="Solliance_high.jpg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95" y="4859287"/>
            <a:ext cx="445910" cy="245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4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4ED20968-8B69-46ED-8D27-BBBCD5D58C66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77182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31" y="236872"/>
            <a:ext cx="8753475" cy="4308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31" y="1078230"/>
            <a:ext cx="8753475" cy="3524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40200" y="4893997"/>
            <a:ext cx="863600" cy="1692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8836216C-5BC3-7C44-80F8-E30864FFC22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1" y="4891771"/>
            <a:ext cx="562085" cy="167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1264" y="4893997"/>
            <a:ext cx="388937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US" sz="600" cap="all" dirty="0">
                <a:solidFill>
                  <a:schemeClr val="tx1"/>
                </a:solidFill>
              </a:rPr>
              <a:t>CONFIDENTIAL</a:t>
            </a:r>
          </a:p>
        </p:txBody>
      </p:sp>
      <p:sp>
        <p:nvSpPr>
          <p:cNvPr id="5" name="MSIPCMContentMarking" descr="{&quot;HashCode&quot;:-729619807,&quot;Placement&quot;:&quot;Footer&quot;,&quot;Top&quot;:387.034332,&quot;Left&quot;:669.738831,&quot;SlideWidth&quot;:720,&quot;SlideHeight&quot;:405}">
            <a:extLst>
              <a:ext uri="{FF2B5EF4-FFF2-40B4-BE49-F238E27FC236}">
                <a16:creationId xmlns:a16="http://schemas.microsoft.com/office/drawing/2014/main" id="{FD216B03-95F9-43F4-945C-585B88DC9F97}"/>
              </a:ext>
            </a:extLst>
          </p:cNvPr>
          <p:cNvSpPr txBox="1"/>
          <p:nvPr userDrawn="1"/>
        </p:nvSpPr>
        <p:spPr>
          <a:xfrm>
            <a:off x="8505683" y="4915336"/>
            <a:ext cx="638317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22301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sz="2200" b="0" i="0" kern="1200" cap="all">
          <a:solidFill>
            <a:schemeClr val="tx2"/>
          </a:solidFill>
          <a:latin typeface="Gill Sans MT"/>
          <a:ea typeface="+mj-ea"/>
          <a:cs typeface="Gill Sans MT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800" b="0" i="0" kern="1200">
          <a:solidFill>
            <a:srgbClr val="000000"/>
          </a:solidFill>
          <a:latin typeface="Gill Sans MT"/>
          <a:ea typeface="+mn-ea"/>
          <a:cs typeface="Gill Sans MT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620" b="0" i="0" kern="1200">
          <a:solidFill>
            <a:srgbClr val="000000"/>
          </a:solidFill>
          <a:latin typeface="Gill Sans MT"/>
          <a:ea typeface="+mn-ea"/>
          <a:cs typeface="Gill Sans MT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 typeface="Wingdings" charset="2"/>
        <a:buChar char="§"/>
        <a:defRPr sz="1440" b="0" i="0" kern="1200">
          <a:solidFill>
            <a:srgbClr val="000000"/>
          </a:solidFill>
          <a:latin typeface="Gill Sans MT"/>
          <a:ea typeface="+mn-ea"/>
          <a:cs typeface="Gill Sans MT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996A8551-2927-46F0-AC06-68C4F0742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0548" r="10548"/>
          <a:stretch/>
        </p:blipFill>
        <p:spPr bwMode="auto">
          <a:xfrm>
            <a:off x="2944404" y="-9524"/>
            <a:ext cx="8934595" cy="515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 3">
            <a:extLst>
              <a:ext uri="{FF2B5EF4-FFF2-40B4-BE49-F238E27FC236}">
                <a16:creationId xmlns:a16="http://schemas.microsoft.com/office/drawing/2014/main" id="{66BCEC1B-9617-4EF1-9B03-4BD43D100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59"/>
            <a:ext cx="7101525" cy="514385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9" name="Freeform 4">
            <a:extLst>
              <a:ext uri="{FF2B5EF4-FFF2-40B4-BE49-F238E27FC236}">
                <a16:creationId xmlns:a16="http://schemas.microsoft.com/office/drawing/2014/main" id="{CCBFD80B-276C-4775-A363-20693A7C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59"/>
            <a:ext cx="6058538" cy="514385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DE71F0F-1359-4CE8-B87B-61C439F0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52" y="1358642"/>
            <a:ext cx="5565749" cy="102642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400" cap="none" dirty="0">
                <a:solidFill>
                  <a:schemeClr val="tx1"/>
                </a:solidFill>
              </a:rPr>
              <a:t>A High-performance TID- And SEE-tolerant ADC In 65 </a:t>
            </a:r>
            <a:r>
              <a:rPr lang="en-US" altLang="zh-CN" sz="2400" cap="none" dirty="0">
                <a:solidFill>
                  <a:schemeClr val="tx1"/>
                </a:solidFill>
              </a:rPr>
              <a:t>n</a:t>
            </a:r>
            <a:r>
              <a:rPr lang="en-US" sz="2400" cap="none" dirty="0">
                <a:solidFill>
                  <a:schemeClr val="tx1"/>
                </a:solidFill>
              </a:rPr>
              <a:t>m for Space Applications </a:t>
            </a:r>
            <a:br>
              <a:rPr lang="en-US" altLang="zh-CN" sz="2400" dirty="0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2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Picture 2" descr="Image result for micas ku leuven">
            <a:extLst>
              <a:ext uri="{FF2B5EF4-FFF2-40B4-BE49-F238E27FC236}">
                <a16:creationId xmlns:a16="http://schemas.microsoft.com/office/drawing/2014/main" id="{A149F588-F8A9-434D-9C7E-13D2C293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98" y="4520630"/>
            <a:ext cx="1335157" cy="4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âimec logo transparentâçå¾çæç´¢ç»æ">
            <a:extLst>
              <a:ext uri="{FF2B5EF4-FFF2-40B4-BE49-F238E27FC236}">
                <a16:creationId xmlns:a16="http://schemas.microsoft.com/office/drawing/2014/main" id="{573A42B4-B554-4A3B-8C34-BE632C41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5" y="4534593"/>
            <a:ext cx="1318950" cy="394082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CDDA5-36DE-4510-A257-EC4B38EB4921}"/>
              </a:ext>
            </a:extLst>
          </p:cNvPr>
          <p:cNvSpPr/>
          <p:nvPr/>
        </p:nvSpPr>
        <p:spPr>
          <a:xfrm>
            <a:off x="7101840" y="49280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https://room.eu.com/news/sentinel-3a-satellite-handed-over-to-eumetsat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66F18A1-DD14-AF33-0F95-8671E2AC06B8}"/>
              </a:ext>
            </a:extLst>
          </p:cNvPr>
          <p:cNvSpPr txBox="1">
            <a:spLocks/>
          </p:cNvSpPr>
          <p:nvPr/>
        </p:nvSpPr>
        <p:spPr>
          <a:xfrm>
            <a:off x="98652" y="2855486"/>
            <a:ext cx="5254398" cy="908794"/>
          </a:xfrm>
          <a:prstGeom prst="rect">
            <a:avLst/>
          </a:prstGeom>
        </p:spPr>
        <p:txBody>
          <a:bodyPr/>
          <a:lstStyle>
            <a:lvl1pPr marL="308610" indent="-30861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Zheyi Li</a:t>
            </a:r>
            <a:r>
              <a:rPr lang="en-US" b="1" baseline="30000" dirty="0">
                <a:solidFill>
                  <a:schemeClr val="tx1"/>
                </a:solidFill>
              </a:rPr>
              <a:t>1,2</a:t>
            </a:r>
            <a:r>
              <a:rPr lang="en-US" dirty="0">
                <a:solidFill>
                  <a:schemeClr val="tx1"/>
                </a:solidFill>
              </a:rPr>
              <a:t>, Laurent Berti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Qiuyang</a:t>
            </a:r>
            <a:r>
              <a:rPr lang="en-US" dirty="0">
                <a:solidFill>
                  <a:schemeClr val="tx1"/>
                </a:solidFill>
              </a:rPr>
              <a:t> Lin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Jinghao</a:t>
            </a:r>
            <a:r>
              <a:rPr lang="en-US" dirty="0">
                <a:solidFill>
                  <a:schemeClr val="tx1"/>
                </a:solidFill>
              </a:rPr>
              <a:t> Zhao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Maxim Gorbunov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Geert Thys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Paul Leroux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  <a:p>
            <a:pPr marL="0" indent="0">
              <a:buNone/>
            </a:pPr>
            <a:r>
              <a:rPr lang="nl-NL" baseline="30000" dirty="0">
                <a:solidFill>
                  <a:schemeClr val="tx1"/>
                </a:solidFill>
              </a:rPr>
              <a:t>1</a:t>
            </a:r>
            <a:r>
              <a:rPr lang="nl-NL" dirty="0">
                <a:solidFill>
                  <a:schemeClr val="tx1"/>
                </a:solidFill>
              </a:rPr>
              <a:t>Imec, Leuven, Belgium                  </a:t>
            </a:r>
          </a:p>
          <a:p>
            <a:pPr marL="0" indent="0">
              <a:buNone/>
            </a:pPr>
            <a:r>
              <a:rPr lang="nl-NL" baseline="30000" dirty="0">
                <a:solidFill>
                  <a:schemeClr val="tx1"/>
                </a:solidFill>
              </a:rPr>
              <a:t>2</a:t>
            </a:r>
            <a:r>
              <a:rPr lang="nl-NL" dirty="0">
                <a:solidFill>
                  <a:schemeClr val="tx1"/>
                </a:solidFill>
              </a:rPr>
              <a:t>Katholieke Universiteit Leuven, Geel, Belgium</a:t>
            </a:r>
          </a:p>
        </p:txBody>
      </p:sp>
    </p:spTree>
    <p:extLst>
      <p:ext uri="{BB962C8B-B14F-4D97-AF65-F5344CB8AC3E}">
        <p14:creationId xmlns:p14="http://schemas.microsoft.com/office/powerpoint/2010/main" val="248542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80FEC-63F4-F669-3D8A-420ADA82B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5E6A-51C2-E408-5B52-0D7723F24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SEEs And ADC Design Tradeoffs 1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00CC47C5-9127-42D5-C432-9C3C60C0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C8281-7B16-8FC2-1C99-05453310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042B92-D009-1302-E22D-49DB7A3B4246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9" name="Picture 8" descr="A diagram of technology and architecture&#10;&#10;Description automatically generated">
            <a:extLst>
              <a:ext uri="{FF2B5EF4-FFF2-40B4-BE49-F238E27FC236}">
                <a16:creationId xmlns:a16="http://schemas.microsoft.com/office/drawing/2014/main" id="{3AB37546-B3CF-10A1-91B2-7B83700B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951" y="969401"/>
            <a:ext cx="4892981" cy="353752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10D2A5-0F6D-424D-1B0C-93DF31824DFD}"/>
              </a:ext>
            </a:extLst>
          </p:cNvPr>
          <p:cNvCxnSpPr/>
          <p:nvPr/>
        </p:nvCxnSpPr>
        <p:spPr>
          <a:xfrm>
            <a:off x="3780971" y="1081315"/>
            <a:ext cx="1458685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610729-54A1-51F2-5029-52406570B020}"/>
              </a:ext>
            </a:extLst>
          </p:cNvPr>
          <p:cNvCxnSpPr>
            <a:cxnSpLocks/>
          </p:cNvCxnSpPr>
          <p:nvPr/>
        </p:nvCxnSpPr>
        <p:spPr>
          <a:xfrm>
            <a:off x="2063551" y="2126343"/>
            <a:ext cx="0" cy="100148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B606F6E-8561-4663-5CFD-570AA78DB287}"/>
              </a:ext>
            </a:extLst>
          </p:cNvPr>
          <p:cNvSpPr/>
          <p:nvPr/>
        </p:nvSpPr>
        <p:spPr>
          <a:xfrm>
            <a:off x="6325709" y="1934028"/>
            <a:ext cx="754740" cy="138611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544410-7265-6F6B-7F4C-650D988AF61A}"/>
              </a:ext>
            </a:extLst>
          </p:cNvPr>
          <p:cNvSpPr/>
          <p:nvPr/>
        </p:nvSpPr>
        <p:spPr>
          <a:xfrm rot="5400000">
            <a:off x="4169227" y="3733427"/>
            <a:ext cx="754740" cy="1458686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C229C1-D7EA-33D0-7441-6A331ADF0E52}"/>
              </a:ext>
            </a:extLst>
          </p:cNvPr>
          <p:cNvSpPr txBox="1"/>
          <p:nvPr/>
        </p:nvSpPr>
        <p:spPr>
          <a:xfrm>
            <a:off x="6071434" y="4077371"/>
            <a:ext cx="1792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Focus on SEEs to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EB541F-A5AA-3797-833C-8C03912E40DC}"/>
              </a:ext>
            </a:extLst>
          </p:cNvPr>
          <p:cNvCxnSpPr>
            <a:endCxn id="13" idx="0"/>
          </p:cNvCxnSpPr>
          <p:nvPr/>
        </p:nvCxnSpPr>
        <p:spPr>
          <a:xfrm>
            <a:off x="6967691" y="3425000"/>
            <a:ext cx="0" cy="652371"/>
          </a:xfrm>
          <a:prstGeom prst="straightConnector1">
            <a:avLst/>
          </a:prstGeom>
          <a:ln w="57150" cmpd="sng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D15344-0179-2279-D724-ED8AFAEC0F53}"/>
              </a:ext>
            </a:extLst>
          </p:cNvPr>
          <p:cNvCxnSpPr>
            <a:cxnSpLocks/>
          </p:cNvCxnSpPr>
          <p:nvPr/>
        </p:nvCxnSpPr>
        <p:spPr>
          <a:xfrm>
            <a:off x="5405311" y="4462770"/>
            <a:ext cx="803022" cy="0"/>
          </a:xfrm>
          <a:prstGeom prst="straightConnector1">
            <a:avLst/>
          </a:prstGeom>
          <a:ln w="57150" cmpd="sng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53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2930F-7407-B53C-3780-15EA1EF86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DFF2-872C-FCF4-A542-9277FDB14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SEEs And ADC Design Tradeoffs 2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A164301C-262D-89DC-13E2-877995E9E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08C1F-E784-5A47-74CA-A26990FA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7A043-DA81-63C4-33C2-3C4A03458540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442F81D1-7C53-2EB7-377E-08C5B304A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868"/>
          <a:stretch/>
        </p:blipFill>
        <p:spPr>
          <a:xfrm>
            <a:off x="984458" y="1145332"/>
            <a:ext cx="1909942" cy="3136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A232F-E75F-CB4F-64C5-82D2F5E8F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07" y="1057465"/>
            <a:ext cx="4210928" cy="1908814"/>
          </a:xfrm>
          <a:prstGeom prst="rect">
            <a:avLst/>
          </a:prstGeom>
        </p:spPr>
      </p:pic>
      <p:pic>
        <p:nvPicPr>
          <p:cNvPr id="7" name="Picture 6" descr="A diagram of a program&#10;&#10;Description automatically generated">
            <a:extLst>
              <a:ext uri="{FF2B5EF4-FFF2-40B4-BE49-F238E27FC236}">
                <a16:creationId xmlns:a16="http://schemas.microsoft.com/office/drawing/2014/main" id="{7B530165-AB26-37AB-2067-084AABB06C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08" t="89823" r="53311"/>
          <a:stretch/>
        </p:blipFill>
        <p:spPr>
          <a:xfrm>
            <a:off x="7731064" y="1400475"/>
            <a:ext cx="1173193" cy="390857"/>
          </a:xfrm>
          <a:prstGeom prst="rect">
            <a:avLst/>
          </a:prstGeom>
        </p:spPr>
      </p:pic>
      <p:pic>
        <p:nvPicPr>
          <p:cNvPr id="10" name="Picture 9" descr="A diagram of a program&#10;&#10;Description automatically generated">
            <a:extLst>
              <a:ext uri="{FF2B5EF4-FFF2-40B4-BE49-F238E27FC236}">
                <a16:creationId xmlns:a16="http://schemas.microsoft.com/office/drawing/2014/main" id="{F7F98803-B632-D899-59B6-6EF15BC663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28" t="89823" r="37365"/>
          <a:stretch/>
        </p:blipFill>
        <p:spPr>
          <a:xfrm>
            <a:off x="7740589" y="1816444"/>
            <a:ext cx="971910" cy="390857"/>
          </a:xfrm>
          <a:prstGeom prst="rect">
            <a:avLst/>
          </a:prstGeom>
        </p:spPr>
      </p:pic>
      <p:pic>
        <p:nvPicPr>
          <p:cNvPr id="11" name="Picture 10" descr="A diagram of a program&#10;&#10;Description automatically generated">
            <a:extLst>
              <a:ext uri="{FF2B5EF4-FFF2-40B4-BE49-F238E27FC236}">
                <a16:creationId xmlns:a16="http://schemas.microsoft.com/office/drawing/2014/main" id="{CB40D5EF-57EA-1C5C-586B-75AEE923B4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95" t="89823" r="21698"/>
          <a:stretch/>
        </p:blipFill>
        <p:spPr>
          <a:xfrm>
            <a:off x="7752496" y="2182151"/>
            <a:ext cx="971911" cy="390857"/>
          </a:xfrm>
          <a:prstGeom prst="rect">
            <a:avLst/>
          </a:prstGeom>
        </p:spPr>
      </p:pic>
      <p:pic>
        <p:nvPicPr>
          <p:cNvPr id="12" name="Picture 11" descr="A diagram of a program&#10;&#10;Description automatically generated">
            <a:extLst>
              <a:ext uri="{FF2B5EF4-FFF2-40B4-BE49-F238E27FC236}">
                <a16:creationId xmlns:a16="http://schemas.microsoft.com/office/drawing/2014/main" id="{CE80D5B6-9176-9E4D-37E8-29722BDFB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80" t="89823" r="3707"/>
          <a:stretch/>
        </p:blipFill>
        <p:spPr>
          <a:xfrm>
            <a:off x="7743151" y="2541836"/>
            <a:ext cx="1144438" cy="39085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0BD356-8B2C-3A74-2735-67813AAA5E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5140" y="3062253"/>
            <a:ext cx="3949669" cy="168191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Reduce from the SEE source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Higher current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Higher capacitance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Lower sampling speed 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Add reset</a:t>
            </a:r>
          </a:p>
        </p:txBody>
      </p:sp>
    </p:spTree>
    <p:extLst>
      <p:ext uri="{BB962C8B-B14F-4D97-AF65-F5344CB8AC3E}">
        <p14:creationId xmlns:p14="http://schemas.microsoft.com/office/powerpoint/2010/main" val="27770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97D0D-B9C3-9880-B79E-176FBE26B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31AA-75F5-3D78-798B-EDCA561D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SEEs And ADC Design Tradeoffs 3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D44DB545-0624-5E26-49BB-698BC9337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6827B-54DD-7B06-8BA4-739CAD45D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19A58A-E48E-3CF6-E36C-A8162138F60F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9" name="Picture 8" descr="A diagram of a circuit&#10;&#10;Description automatically generated">
            <a:extLst>
              <a:ext uri="{FF2B5EF4-FFF2-40B4-BE49-F238E27FC236}">
                <a16:creationId xmlns:a16="http://schemas.microsoft.com/office/drawing/2014/main" id="{A5B2C892-5596-C02E-537A-B4A55EE2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7" y="1406201"/>
            <a:ext cx="3778523" cy="2428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EF8E7D-8B19-561E-A7C1-2484DD4F0AD6}"/>
              </a:ext>
            </a:extLst>
          </p:cNvPr>
          <p:cNvSpPr/>
          <p:nvPr/>
        </p:nvSpPr>
        <p:spPr>
          <a:xfrm>
            <a:off x="2964129" y="1963812"/>
            <a:ext cx="497090" cy="22889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D5D01E-1F7E-6262-3DF7-ABBD9D1B9932}"/>
              </a:ext>
            </a:extLst>
          </p:cNvPr>
          <p:cNvSpPr txBox="1"/>
          <p:nvPr/>
        </p:nvSpPr>
        <p:spPr>
          <a:xfrm>
            <a:off x="2912576" y="1884925"/>
            <a:ext cx="65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xA</a:t>
            </a:r>
            <a:r>
              <a:rPr lang="en-US" sz="1400" baseline="-25000" dirty="0"/>
              <a:t>node</a:t>
            </a:r>
            <a:endParaRPr lang="en-BE" sz="1400" baseline="-25000" dirty="0"/>
          </a:p>
        </p:txBody>
      </p:sp>
      <p:pic>
        <p:nvPicPr>
          <p:cNvPr id="16" name="Picture 15" descr="A diagram of a program&#10;&#10;Description automatically generated">
            <a:extLst>
              <a:ext uri="{FF2B5EF4-FFF2-40B4-BE49-F238E27FC236}">
                <a16:creationId xmlns:a16="http://schemas.microsoft.com/office/drawing/2014/main" id="{75F025B1-1DD3-4156-0B1D-4675910E1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8" t="52686" b="9168"/>
          <a:stretch/>
        </p:blipFill>
        <p:spPr>
          <a:xfrm>
            <a:off x="3940632" y="1096935"/>
            <a:ext cx="3970716" cy="1306959"/>
          </a:xfrm>
          <a:prstGeom prst="rect">
            <a:avLst/>
          </a:prstGeom>
        </p:spPr>
      </p:pic>
      <p:pic>
        <p:nvPicPr>
          <p:cNvPr id="17" name="Picture 16" descr="A diagram of a program&#10;&#10;Description automatically generated">
            <a:extLst>
              <a:ext uri="{FF2B5EF4-FFF2-40B4-BE49-F238E27FC236}">
                <a16:creationId xmlns:a16="http://schemas.microsoft.com/office/drawing/2014/main" id="{FFBCAB86-BDB7-2072-C3A2-691DE0F39A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8" t="89823" r="53311"/>
          <a:stretch/>
        </p:blipFill>
        <p:spPr>
          <a:xfrm>
            <a:off x="7848525" y="1051341"/>
            <a:ext cx="1173193" cy="390857"/>
          </a:xfrm>
          <a:prstGeom prst="rect">
            <a:avLst/>
          </a:prstGeom>
        </p:spPr>
      </p:pic>
      <p:pic>
        <p:nvPicPr>
          <p:cNvPr id="18" name="Picture 17" descr="A diagram of a program&#10;&#10;Description automatically generated">
            <a:extLst>
              <a:ext uri="{FF2B5EF4-FFF2-40B4-BE49-F238E27FC236}">
                <a16:creationId xmlns:a16="http://schemas.microsoft.com/office/drawing/2014/main" id="{A987A19D-27E7-83D3-1783-DB3DFECBC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28" t="89823" r="37365"/>
          <a:stretch/>
        </p:blipFill>
        <p:spPr>
          <a:xfrm>
            <a:off x="7858050" y="1467310"/>
            <a:ext cx="971910" cy="390857"/>
          </a:xfrm>
          <a:prstGeom prst="rect">
            <a:avLst/>
          </a:prstGeom>
        </p:spPr>
      </p:pic>
      <p:pic>
        <p:nvPicPr>
          <p:cNvPr id="19" name="Picture 18" descr="A diagram of a program&#10;&#10;Description automatically generated">
            <a:extLst>
              <a:ext uri="{FF2B5EF4-FFF2-40B4-BE49-F238E27FC236}">
                <a16:creationId xmlns:a16="http://schemas.microsoft.com/office/drawing/2014/main" id="{BD6F2F29-D4A5-6416-79EF-331801BCE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95" t="89823" r="21698"/>
          <a:stretch/>
        </p:blipFill>
        <p:spPr>
          <a:xfrm>
            <a:off x="7869957" y="1833017"/>
            <a:ext cx="971911" cy="390857"/>
          </a:xfrm>
          <a:prstGeom prst="rect">
            <a:avLst/>
          </a:prstGeom>
        </p:spPr>
      </p:pic>
      <p:pic>
        <p:nvPicPr>
          <p:cNvPr id="20" name="Picture 19" descr="A diagram of a program&#10;&#10;Description automatically generated">
            <a:extLst>
              <a:ext uri="{FF2B5EF4-FFF2-40B4-BE49-F238E27FC236}">
                <a16:creationId xmlns:a16="http://schemas.microsoft.com/office/drawing/2014/main" id="{3F366927-C74B-33F5-61EB-3A1230FC7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80" t="89823" r="3707"/>
          <a:stretch/>
        </p:blipFill>
        <p:spPr>
          <a:xfrm>
            <a:off x="7860612" y="2192702"/>
            <a:ext cx="1144438" cy="3908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56061-6600-61FB-FB8C-EF16ED6053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3331" y="2651043"/>
            <a:ext cx="3949669" cy="1681911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Reduce from the ADC design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Higher LSB voltage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Larger digital gate width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Smarter design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Reduce Anode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Redundancy in digital blocks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12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49414-CC02-E226-7C51-D5100605F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22D28-A8D0-33F3-8BC4-C93446A5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Solutions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1311D6BE-9583-7322-5EEA-ACD7803F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01276-AA14-3570-370D-A45101CB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04ED2C-B32D-231C-ACE9-13DFBFEF6523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EFB7E5-F515-DDFA-DC9E-D87C90CC6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90135"/>
              </p:ext>
            </p:extLst>
          </p:nvPr>
        </p:nvGraphicFramePr>
        <p:xfrm>
          <a:off x="899858" y="1046232"/>
          <a:ext cx="7344284" cy="359067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770">
                  <a:extLst>
                    <a:ext uri="{9D8B030D-6E8A-4147-A177-3AD203B41FA5}">
                      <a16:colId xmlns:a16="http://schemas.microsoft.com/office/drawing/2014/main" val="2199186166"/>
                    </a:ext>
                  </a:extLst>
                </a:gridCol>
                <a:gridCol w="2811297">
                  <a:extLst>
                    <a:ext uri="{9D8B030D-6E8A-4147-A177-3AD203B41FA5}">
                      <a16:colId xmlns:a16="http://schemas.microsoft.com/office/drawing/2014/main" val="3471904257"/>
                    </a:ext>
                  </a:extLst>
                </a:gridCol>
                <a:gridCol w="3348217">
                  <a:extLst>
                    <a:ext uri="{9D8B030D-6E8A-4147-A177-3AD203B41FA5}">
                      <a16:colId xmlns:a16="http://schemas.microsoft.com/office/drawing/2014/main" val="523847098"/>
                    </a:ext>
                  </a:extLst>
                </a:gridCol>
              </a:tblGrid>
              <a:tr h="376444">
                <a:tc>
                  <a:txBody>
                    <a:bodyPr/>
                    <a:lstStyle/>
                    <a:p>
                      <a:pPr algn="ctr"/>
                      <a:endParaRPr lang="en-NL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CN" sz="16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Direct solutions</a:t>
                      </a:r>
                      <a:endParaRPr lang="en-US" sz="16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Comments</a:t>
                      </a:r>
                      <a:endParaRPr lang="en-NL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895041"/>
                  </a:ext>
                </a:extLst>
              </a:tr>
              <a:tr h="376444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From SEE source</a:t>
                      </a:r>
                      <a:endParaRPr lang="en-NL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Higher current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Power increase</a:t>
                      </a:r>
                      <a:endParaRPr lang="en-NL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399435"/>
                  </a:ext>
                </a:extLst>
              </a:tr>
              <a:tr h="376444">
                <a:tc vMerge="1"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Higher capacitance 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speed,</a:t>
                      </a:r>
                    </a:p>
                    <a:p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Time-interleaving structure</a:t>
                      </a:r>
                      <a:endParaRPr lang="en-NL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857489"/>
                  </a:ext>
                </a:extLst>
              </a:tr>
              <a:tr h="376444">
                <a:tc vMerge="1"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sampling speed 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N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492902"/>
                  </a:ext>
                </a:extLst>
              </a:tr>
              <a:tr h="376444">
                <a:tc vMerge="1">
                  <a:txBody>
                    <a:bodyPr/>
                    <a:lstStyle/>
                    <a:p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Add reset 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NL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Negligible power increase </a:t>
                      </a:r>
                      <a:endParaRPr lang="en-NL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232094"/>
                  </a:ext>
                </a:extLst>
              </a:tr>
              <a:tr h="510778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</a:rPr>
                        <a:t>From ADC design</a:t>
                      </a:r>
                      <a:endParaRPr lang="en-NL" sz="1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Higher LSB voltage 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NL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Higher Supply, higher power</a:t>
                      </a:r>
                    </a:p>
                    <a:p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Pipelined structure</a:t>
                      </a:r>
                      <a:endParaRPr lang="en-NL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485409"/>
                  </a:ext>
                </a:extLst>
              </a:tr>
              <a:tr h="376444">
                <a:tc vMerge="1">
                  <a:txBody>
                    <a:bodyPr/>
                    <a:lstStyle/>
                    <a:p>
                      <a:endParaRPr lang="en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Larger digital gate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Power &amp; area increase</a:t>
                      </a:r>
                      <a:endParaRPr lang="en-NL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605234"/>
                  </a:ext>
                </a:extLst>
              </a:tr>
              <a:tr h="376444">
                <a:tc vMerge="1">
                  <a:txBody>
                    <a:bodyPr/>
                    <a:lstStyle/>
                    <a:p>
                      <a:endParaRPr lang="en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Reduce A</a:t>
                      </a:r>
                      <a:r>
                        <a:rPr lang="en-US" sz="1600" kern="1200" baseline="-25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node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NL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Limited efficiency penalty </a:t>
                      </a:r>
                      <a:endParaRPr lang="en-NL" sz="1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44372"/>
                  </a:ext>
                </a:extLst>
              </a:tr>
              <a:tr h="376444">
                <a:tc vMerge="1">
                  <a:txBody>
                    <a:bodyPr/>
                    <a:lstStyle/>
                    <a:p>
                      <a:endParaRPr lang="en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Redundancy in digital blocks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Power &amp; area increase</a:t>
                      </a:r>
                      <a:endParaRPr lang="en-NL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537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3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B05C1-0A63-9E6E-A49A-D96FB80F9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7192-BAA6-E6AB-C1E9-90CBC222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Outline</a:t>
            </a:r>
            <a:r>
              <a:rPr lang="en-US" altLang="zh-CN" sz="3200" dirty="0"/>
              <a:t>  </a:t>
            </a:r>
            <a:endParaRPr lang="en-US" sz="3200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5650A9A3-F490-9BA7-5EB7-85012E15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C69AE1-1A3A-6165-2F0A-7C5153D19A35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683B9C-2469-4556-51F0-BFB846B1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4030CC6-E892-0EC1-D667-9BEB8B6BF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38" y="1077913"/>
            <a:ext cx="8753475" cy="3524250"/>
          </a:xfrm>
        </p:spPr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SEEs and ADC Design Tradeoffs and Strategy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Proposed Radiation-Tolerant ADC for Space Applications</a:t>
            </a:r>
          </a:p>
          <a:p>
            <a:r>
              <a:rPr lang="en-US" sz="2400" dirty="0"/>
              <a:t>Results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23860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A3BE3-C1FC-D52E-E858-45A520A69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08B2-E93B-7135-D11E-0E6CA5DD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Semi-time-interleaved Pipelined-SAR ADC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EFE41ABE-3244-C421-6B7F-6BDE0296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0D6A2-CEDE-9DD4-803D-68CF0964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92F531-A967-A045-4C2D-4F5617666CC8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9" name="Picture 8" descr="A diagram of a circuit&#10;&#10;Description automatically generated">
            <a:extLst>
              <a:ext uri="{FF2B5EF4-FFF2-40B4-BE49-F238E27FC236}">
                <a16:creationId xmlns:a16="http://schemas.microsoft.com/office/drawing/2014/main" id="{E0F81952-0DAC-CD6B-26E6-4E79AE38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8" y="884190"/>
            <a:ext cx="7596179" cy="265803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1AFED-C964-EF72-F2A1-E2F15E103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1467" y="3418354"/>
            <a:ext cx="3949669" cy="168191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6+7 bits division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2 channels with shared 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Better SEE tolerance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Higher power efficiency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cap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6521A-B3B6-47F1-5192-E9F902DD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44DE-392F-10B1-B8B2-127A2F20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Sub-block 1: RA With Ping-pong Auto-zeroing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8677A77E-2485-0872-1392-79B7E3C8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F92D6-8D1C-C36E-791B-530416FA1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34E1A4-95EE-3A6A-1A00-AB2B1E8AFD18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D028EFEC-C5D4-7DFB-9B85-3257A1F4A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06" y="1015694"/>
            <a:ext cx="7849053" cy="2260374"/>
          </a:xfrm>
          <a:prstGeom prst="rect">
            <a:avLst/>
          </a:prstGeom>
        </p:spPr>
      </p:pic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D28E992A-1D8E-949D-AC2D-F74194294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134" y="3489860"/>
            <a:ext cx="3469480" cy="121403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5993279-F910-A0D2-B669-25904CE94E86}"/>
              </a:ext>
            </a:extLst>
          </p:cNvPr>
          <p:cNvCxnSpPr>
            <a:cxnSpLocks/>
          </p:cNvCxnSpPr>
          <p:nvPr/>
        </p:nvCxnSpPr>
        <p:spPr>
          <a:xfrm flipH="1" flipV="1">
            <a:off x="6703308" y="3276068"/>
            <a:ext cx="367109" cy="4841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78CE992-D659-58B8-0D83-B2BBB469E871}"/>
              </a:ext>
            </a:extLst>
          </p:cNvPr>
          <p:cNvSpPr/>
          <p:nvPr/>
        </p:nvSpPr>
        <p:spPr>
          <a:xfrm>
            <a:off x="7041477" y="3752262"/>
            <a:ext cx="426854" cy="5794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A124EF1-FB4E-CD0B-9C8B-53FEA72B5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5465" y="3518160"/>
            <a:ext cx="3949669" cy="168191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RA offset varies with TID effects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Two op-amps with ping-pong AZ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P</a:t>
            </a:r>
            <a:r>
              <a:rPr lang="en-US" cap="none" baseline="-25000" dirty="0">
                <a:solidFill>
                  <a:srgbClr val="000000"/>
                </a:solidFill>
              </a:rPr>
              <a:t>RA</a:t>
            </a:r>
            <a:r>
              <a:rPr lang="en-US" cap="none" dirty="0">
                <a:solidFill>
                  <a:srgbClr val="000000"/>
                </a:solidFill>
              </a:rPr>
              <a:t>≈ P</a:t>
            </a:r>
            <a:r>
              <a:rPr lang="en-US" cap="none" baseline="-25000" dirty="0">
                <a:solidFill>
                  <a:srgbClr val="000000"/>
                </a:solidFill>
              </a:rPr>
              <a:t>op-amp</a:t>
            </a:r>
            <a:r>
              <a:rPr lang="en-US" cap="none" dirty="0">
                <a:solidFill>
                  <a:srgbClr val="000000"/>
                </a:solidFill>
              </a:rPr>
              <a:t>, when N&gt;&gt;M</a:t>
            </a:r>
          </a:p>
        </p:txBody>
      </p:sp>
    </p:spTree>
    <p:extLst>
      <p:ext uri="{BB962C8B-B14F-4D97-AF65-F5344CB8AC3E}">
        <p14:creationId xmlns:p14="http://schemas.microsoft.com/office/powerpoint/2010/main" val="15027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683BD-A8D7-3430-0431-C03174A76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5E672D-CA51-2954-2EE1-3B0BE49B6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634" y="202865"/>
            <a:ext cx="2777880" cy="2272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C838A-D9FC-7ACB-211E-4805CFC9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nl-NL" altLang="zh-CN" sz="3200" cap="none" dirty="0"/>
              <a:t>Sub-block 2: Op-</a:t>
            </a:r>
            <a:r>
              <a:rPr lang="nl-NL" altLang="zh-CN" sz="3200" cap="none" dirty="0" err="1"/>
              <a:t>amp</a:t>
            </a:r>
            <a:r>
              <a:rPr lang="nl-NL" altLang="zh-CN" sz="3200" cap="none" dirty="0"/>
              <a:t> Bias </a:t>
            </a:r>
            <a:r>
              <a:rPr lang="nl-NL" altLang="zh-CN" sz="3200" cap="none" dirty="0" err="1"/>
              <a:t>Hardening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F0F7E718-A14E-6502-80F9-D307A58F4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4DF80-976F-0F3F-495F-2CC18670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636E9-D5D8-6D9B-911B-ED484DAD3069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9" name="Picture 8" descr="A diagram of electrical wiring&#10;&#10;Description automatically generated">
            <a:extLst>
              <a:ext uri="{FF2B5EF4-FFF2-40B4-BE49-F238E27FC236}">
                <a16:creationId xmlns:a16="http://schemas.microsoft.com/office/drawing/2014/main" id="{393AB9DA-AECF-A14A-9CA8-4E4A07088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434" b="64911"/>
          <a:stretch/>
        </p:blipFill>
        <p:spPr>
          <a:xfrm>
            <a:off x="1274183" y="998512"/>
            <a:ext cx="4111051" cy="2277556"/>
          </a:xfrm>
          <a:prstGeom prst="rect">
            <a:avLst/>
          </a:prstGeom>
        </p:spPr>
      </p:pic>
      <p:pic>
        <p:nvPicPr>
          <p:cNvPr id="12" name="Picture 11" descr="A graph of different sources&#10;&#10;Description automatically generated with medium confidence">
            <a:extLst>
              <a:ext uri="{FF2B5EF4-FFF2-40B4-BE49-F238E27FC236}">
                <a16:creationId xmlns:a16="http://schemas.microsoft.com/office/drawing/2014/main" id="{3994F454-C800-0972-0D04-573D5969A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712" y="2396710"/>
            <a:ext cx="3157288" cy="21959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EA2D1B-2992-CDA1-1471-52016CB35FED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356C4-F8DB-F0F7-3456-F1154177B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9136" y="3405331"/>
            <a:ext cx="3949669" cy="1681911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SEEs cause biasing fluctuation and erroneous ADC outputs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Biasing averaging applied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Reduce 𝜖</a:t>
            </a:r>
            <a:r>
              <a:rPr lang="en-US" cap="none" baseline="-25000" dirty="0">
                <a:solidFill>
                  <a:srgbClr val="000000"/>
                </a:solidFill>
              </a:rPr>
              <a:t>𝑛𝑜𝑑𝑒</a:t>
            </a:r>
            <a:r>
              <a:rPr lang="en-US" cap="none" dirty="0">
                <a:solidFill>
                  <a:srgbClr val="000000"/>
                </a:solidFill>
              </a:rPr>
              <a:t> and 𝑡</a:t>
            </a:r>
            <a:r>
              <a:rPr lang="en-US" cap="none" baseline="-25000" dirty="0">
                <a:solidFill>
                  <a:srgbClr val="000000"/>
                </a:solidFill>
              </a:rPr>
              <a:t>𝑟𝑒𝑐𝑜𝑣</a:t>
            </a:r>
            <a:r>
              <a:rPr lang="en-US" cap="none" dirty="0">
                <a:solidFill>
                  <a:srgbClr val="000000"/>
                </a:solidFill>
              </a:rPr>
              <a:t> of SEE</a:t>
            </a:r>
          </a:p>
        </p:txBody>
      </p:sp>
    </p:spTree>
    <p:extLst>
      <p:ext uri="{BB962C8B-B14F-4D97-AF65-F5344CB8AC3E}">
        <p14:creationId xmlns:p14="http://schemas.microsoft.com/office/powerpoint/2010/main" val="332622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0A19A-2FC5-073B-0C34-A20C83E2E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D4A-83B1-640A-5F3E-860F554D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Sub-block 3: CLK Generation and Hardening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07176963-13E4-B510-76CB-1B203AAD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66F1A-8999-AE85-30DE-959CEE42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609F12-20B0-5D35-D279-42F8109B86B1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DF4981-8003-6540-72AA-EC8B8E2FE180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ABFDD1F8-3446-DC40-4E1B-6DA14BA753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133"/>
          <a:stretch/>
        </p:blipFill>
        <p:spPr>
          <a:xfrm>
            <a:off x="3855773" y="1123031"/>
            <a:ext cx="4837372" cy="144871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D4A7374-B668-C2E0-6265-5232264E3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423" y="1926367"/>
            <a:ext cx="3806409" cy="188588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SEEs cause bit flips in frequency dividers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180° phase shift in control signals φ</a:t>
            </a:r>
            <a:r>
              <a:rPr lang="en-US" cap="none" baseline="-25000" dirty="0">
                <a:solidFill>
                  <a:srgbClr val="000000"/>
                </a:solidFill>
              </a:rPr>
              <a:t>A1,2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Stay in an abnormal state unless rebooting</a:t>
            </a:r>
          </a:p>
        </p:txBody>
      </p:sp>
      <p:pic>
        <p:nvPicPr>
          <p:cNvPr id="15" name="Picture 14" descr="A diagram of a circuit&#10;&#10;Description automatically generated">
            <a:extLst>
              <a:ext uri="{FF2B5EF4-FFF2-40B4-BE49-F238E27FC236}">
                <a16:creationId xmlns:a16="http://schemas.microsoft.com/office/drawing/2014/main" id="{5456C456-D373-1037-0019-A73F8CCFD8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333"/>
          <a:stretch/>
        </p:blipFill>
        <p:spPr>
          <a:xfrm>
            <a:off x="3807005" y="2809646"/>
            <a:ext cx="5039572" cy="17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7CED6-2CFA-FFB9-BA67-642DCF687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D170-241F-41A6-6E47-A6D8AD39B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Sub-block 3: CLK Generation and Hardening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3BE39EE1-9C74-CCDF-C34E-2B91BF13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29E9F-8ABE-505A-CAD0-D8549D87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39E33-4DC8-E70D-E33B-4CB543E39EC4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4577CD-3C4F-809A-1E19-FAD2595EF647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18C00918-1537-7BA7-0E51-49CAACBA1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" t="785" r="1030" b="37594"/>
          <a:stretch/>
        </p:blipFill>
        <p:spPr>
          <a:xfrm>
            <a:off x="3446059" y="948963"/>
            <a:ext cx="5351689" cy="2016963"/>
          </a:xfrm>
          <a:prstGeom prst="rect">
            <a:avLst/>
          </a:prstGeom>
        </p:spPr>
      </p:pic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81F709A5-3E96-7877-035A-C562B9A8C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" t="63068" r="1030" b="5125"/>
          <a:stretch/>
        </p:blipFill>
        <p:spPr>
          <a:xfrm>
            <a:off x="3583896" y="3349252"/>
            <a:ext cx="5351689" cy="104112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DD5C35F-3988-34D6-E446-BD7B40924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252" y="1983927"/>
            <a:ext cx="3217421" cy="188588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Additional Reset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TMR when no reset is available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SEE error recoveries in one sample</a:t>
            </a:r>
          </a:p>
        </p:txBody>
      </p:sp>
    </p:spTree>
    <p:extLst>
      <p:ext uri="{BB962C8B-B14F-4D97-AF65-F5344CB8AC3E}">
        <p14:creationId xmlns:p14="http://schemas.microsoft.com/office/powerpoint/2010/main" val="9488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Outline</a:t>
            </a:r>
            <a:r>
              <a:rPr lang="en-US" altLang="zh-CN" sz="3200" dirty="0"/>
              <a:t>  </a:t>
            </a:r>
            <a:endParaRPr lang="en-US" sz="3200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C76DCFAB-7BF8-417B-B337-38AD8A68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6F39E2-2616-1655-75DB-8F20F3AA28A6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B9E2E0-7881-DC58-3AC9-42AFF000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A1A712A-5B53-A03F-8358-7C7883F30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38" y="1077913"/>
            <a:ext cx="8753475" cy="3524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Introduction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Radiation-Tolerant ADC Design Tradeoffs and Strategy </a:t>
            </a:r>
          </a:p>
          <a:p>
            <a:r>
              <a:rPr lang="en-US" sz="2400" dirty="0"/>
              <a:t>Proposed Radiation-Tolerant ADC for Space Applications</a:t>
            </a:r>
          </a:p>
          <a:p>
            <a:r>
              <a:rPr lang="en-US" sz="2400" dirty="0"/>
              <a:t>Results &amp; Conclusions</a:t>
            </a:r>
            <a:endParaRPr lang="en-BE" sz="2400" dirty="0"/>
          </a:p>
        </p:txBody>
      </p:sp>
    </p:spTree>
    <p:extLst>
      <p:ext uri="{BB962C8B-B14F-4D97-AF65-F5344CB8AC3E}">
        <p14:creationId xmlns:p14="http://schemas.microsoft.com/office/powerpoint/2010/main" val="3217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9A583-EE04-D280-28F8-CD46DF062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220F-39ED-DD70-F00D-72895D94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Outline</a:t>
            </a:r>
            <a:r>
              <a:rPr lang="en-US" altLang="zh-CN" sz="3200" dirty="0"/>
              <a:t>  </a:t>
            </a:r>
            <a:endParaRPr lang="en-US" sz="3200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B81EDE7D-825D-BAE5-4405-4A8B16CBA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0503F3-D849-18B3-20EC-E39367E013C6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0AC6F6-BD61-C5D2-C219-3BE2133C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3912A03-4D6C-52DA-79D3-FA112D429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38" y="1077913"/>
            <a:ext cx="8753475" cy="3524250"/>
          </a:xfrm>
        </p:spPr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  <a:p>
            <a:r>
              <a:rPr lang="en-US" sz="2400" dirty="0"/>
              <a:t>SEEs and ADC Design Tradeoffs and Strategy </a:t>
            </a:r>
          </a:p>
          <a:p>
            <a:r>
              <a:rPr lang="en-US" sz="2400" dirty="0"/>
              <a:t>Proposed Radiation-Tolerant ADC for Space Applications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Results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308000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C8AB-CD8F-0F66-4536-3D04EBD52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765F395C-A209-9BFD-84F1-E8B90C17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1F7683-4F71-5B29-5428-23C7A65C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DA37B0-02BB-F5C7-4926-2154376754DC}"/>
              </a:ext>
            </a:extLst>
          </p:cNvPr>
          <p:cNvSpPr/>
          <p:nvPr/>
        </p:nvSpPr>
        <p:spPr>
          <a:xfrm>
            <a:off x="7965522" y="493967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B14555-C479-EC01-D6AE-CB3A77FCC325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close-up of a circuit board&#10;&#10;Description automatically generated">
            <a:extLst>
              <a:ext uri="{FF2B5EF4-FFF2-40B4-BE49-F238E27FC236}">
                <a16:creationId xmlns:a16="http://schemas.microsoft.com/office/drawing/2014/main" id="{0BE60861-F09F-DAC6-378B-1C674630A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19" y="187535"/>
            <a:ext cx="2869049" cy="17891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A011A43-1327-9CA2-B0EC-77AA41BFA9A6}"/>
              </a:ext>
            </a:extLst>
          </p:cNvPr>
          <p:cNvGrpSpPr/>
          <p:nvPr/>
        </p:nvGrpSpPr>
        <p:grpSpPr>
          <a:xfrm>
            <a:off x="26300" y="2571750"/>
            <a:ext cx="2915993" cy="2108793"/>
            <a:chOff x="2707541" y="995085"/>
            <a:chExt cx="5555152" cy="32284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5377290-B7E2-D0F7-EF85-09049ECBD511}"/>
                </a:ext>
              </a:extLst>
            </p:cNvPr>
            <p:cNvGrpSpPr/>
            <p:nvPr/>
          </p:nvGrpSpPr>
          <p:grpSpPr>
            <a:xfrm>
              <a:off x="2707541" y="995085"/>
              <a:ext cx="5555152" cy="3228414"/>
              <a:chOff x="2707541" y="995085"/>
              <a:chExt cx="5555152" cy="3228414"/>
            </a:xfrm>
          </p:grpSpPr>
          <p:pic>
            <p:nvPicPr>
              <p:cNvPr id="17" name="Picture 16" descr="A close-up of a graph&#10;&#10;Description automatically generated">
                <a:extLst>
                  <a:ext uri="{FF2B5EF4-FFF2-40B4-BE49-F238E27FC236}">
                    <a16:creationId xmlns:a16="http://schemas.microsoft.com/office/drawing/2014/main" id="{E3E66C45-C8F3-3CA9-0A70-624ADB6522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4231" r="47176"/>
              <a:stretch/>
            </p:blipFill>
            <p:spPr>
              <a:xfrm>
                <a:off x="2707541" y="1108166"/>
                <a:ext cx="5555152" cy="311533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722853-F615-1713-C44F-9D5B6A03CD03}"/>
                  </a:ext>
                </a:extLst>
              </p:cNvPr>
              <p:cNvSpPr/>
              <p:nvPr/>
            </p:nvSpPr>
            <p:spPr>
              <a:xfrm>
                <a:off x="3575050" y="995085"/>
                <a:ext cx="4610100" cy="192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4D8DA6-065E-22F2-59EF-20ED0F72F63F}"/>
                </a:ext>
              </a:extLst>
            </p:cNvPr>
            <p:cNvSpPr/>
            <p:nvPr/>
          </p:nvSpPr>
          <p:spPr>
            <a:xfrm>
              <a:off x="3575050" y="2609292"/>
              <a:ext cx="4610100" cy="1923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8A69A8-A4B4-1BBE-D0AF-196CC909DED5}"/>
              </a:ext>
            </a:extLst>
          </p:cNvPr>
          <p:cNvSpPr txBox="1"/>
          <p:nvPr/>
        </p:nvSpPr>
        <p:spPr>
          <a:xfrm>
            <a:off x="195174" y="4591282"/>
            <a:ext cx="332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DNL &lt; ± 0.7 LSBs, INL &lt; ± 1.38 LSBs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21" name="Picture 20" descr="A close-up of a graph&#10;&#10;Description automatically generated">
            <a:extLst>
              <a:ext uri="{FF2B5EF4-FFF2-40B4-BE49-F238E27FC236}">
                <a16:creationId xmlns:a16="http://schemas.microsoft.com/office/drawing/2014/main" id="{57578B79-6182-3386-2CF0-A8AA2D72E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42" t="3781" b="61711"/>
          <a:stretch/>
        </p:blipFill>
        <p:spPr>
          <a:xfrm>
            <a:off x="7059872" y="90451"/>
            <a:ext cx="2024833" cy="1685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081C4F-885A-F5D1-BEE2-32841EF7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Electrical Performance</a:t>
            </a:r>
            <a:endParaRPr lang="en-US" sz="3200" cap="none" baseline="-25000" dirty="0"/>
          </a:p>
        </p:txBody>
      </p:sp>
      <p:pic>
        <p:nvPicPr>
          <p:cNvPr id="22" name="Picture 21" descr="A close-up of a graph&#10;&#10;Description automatically generated">
            <a:extLst>
              <a:ext uri="{FF2B5EF4-FFF2-40B4-BE49-F238E27FC236}">
                <a16:creationId xmlns:a16="http://schemas.microsoft.com/office/drawing/2014/main" id="{7B570AF6-5933-3DFE-960B-82D24647B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67" t="72116" b="-1"/>
          <a:stretch/>
        </p:blipFill>
        <p:spPr>
          <a:xfrm>
            <a:off x="6796036" y="3644733"/>
            <a:ext cx="2404768" cy="1062037"/>
          </a:xfrm>
          <a:prstGeom prst="rect">
            <a:avLst/>
          </a:prstGeom>
        </p:spPr>
      </p:pic>
      <p:pic>
        <p:nvPicPr>
          <p:cNvPr id="23" name="Picture 22" descr="A close-up of a graph&#10;&#10;Description automatically generated">
            <a:extLst>
              <a:ext uri="{FF2B5EF4-FFF2-40B4-BE49-F238E27FC236}">
                <a16:creationId xmlns:a16="http://schemas.microsoft.com/office/drawing/2014/main" id="{4BF73A5B-823C-B121-C11B-CD5F49673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67" t="44232" b="27884"/>
          <a:stretch/>
        </p:blipFill>
        <p:spPr>
          <a:xfrm>
            <a:off x="6784512" y="2563442"/>
            <a:ext cx="2363836" cy="1007128"/>
          </a:xfrm>
          <a:prstGeom prst="rect">
            <a:avLst/>
          </a:prstGeom>
        </p:spPr>
      </p:pic>
      <p:pic>
        <p:nvPicPr>
          <p:cNvPr id="20" name="Picture 19" descr="A close-up of a graph&#10;&#10;Description automatically generated">
            <a:extLst>
              <a:ext uri="{FF2B5EF4-FFF2-40B4-BE49-F238E27FC236}">
                <a16:creationId xmlns:a16="http://schemas.microsoft.com/office/drawing/2014/main" id="{E8F0A7DB-351B-AE10-2317-B928B5DC6E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505" b="55391"/>
          <a:stretch/>
        </p:blipFill>
        <p:spPr>
          <a:xfrm>
            <a:off x="2893007" y="2619036"/>
            <a:ext cx="3982645" cy="194958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0B471DC-FD1D-BAF6-B0CE-443AF73577BA}"/>
              </a:ext>
            </a:extLst>
          </p:cNvPr>
          <p:cNvSpPr/>
          <p:nvPr/>
        </p:nvSpPr>
        <p:spPr>
          <a:xfrm>
            <a:off x="119466" y="2291195"/>
            <a:ext cx="2782124" cy="2548944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8FC831-A1F2-9D6C-AE0B-17883FB3A875}"/>
              </a:ext>
            </a:extLst>
          </p:cNvPr>
          <p:cNvSpPr txBox="1"/>
          <p:nvPr/>
        </p:nvSpPr>
        <p:spPr>
          <a:xfrm>
            <a:off x="119465" y="2286443"/>
            <a:ext cx="1761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</a:rPr>
              <a:t>Static Performance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8DC960-3F0F-C8E0-643E-9670E8547F1C}"/>
              </a:ext>
            </a:extLst>
          </p:cNvPr>
          <p:cNvSpPr/>
          <p:nvPr/>
        </p:nvSpPr>
        <p:spPr>
          <a:xfrm>
            <a:off x="2942294" y="2286443"/>
            <a:ext cx="6175406" cy="254894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151C4D-1CFA-5CB5-3695-28D8F58B568D}"/>
              </a:ext>
            </a:extLst>
          </p:cNvPr>
          <p:cNvSpPr txBox="1"/>
          <p:nvPr/>
        </p:nvSpPr>
        <p:spPr>
          <a:xfrm>
            <a:off x="2994756" y="2277799"/>
            <a:ext cx="200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chemeClr val="accent4">
                    <a:lumMod val="75000"/>
                  </a:schemeClr>
                </a:solidFill>
              </a:rPr>
              <a:t>Dynamic Performance</a:t>
            </a:r>
            <a:endParaRPr lang="en-US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058690-02B8-38C4-96F7-0E81D2E0964E}"/>
              </a:ext>
            </a:extLst>
          </p:cNvPr>
          <p:cNvSpPr/>
          <p:nvPr/>
        </p:nvSpPr>
        <p:spPr>
          <a:xfrm>
            <a:off x="6961908" y="66592"/>
            <a:ext cx="2155791" cy="209123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542A9B-6C35-26AF-8FF2-E5D37A3A1AED}"/>
              </a:ext>
            </a:extLst>
          </p:cNvPr>
          <p:cNvSpPr txBox="1"/>
          <p:nvPr/>
        </p:nvSpPr>
        <p:spPr>
          <a:xfrm>
            <a:off x="7035281" y="1733261"/>
            <a:ext cx="200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</a:rPr>
              <a:t>Power breakdown@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00B050"/>
                </a:solidFill>
              </a:rPr>
              <a:t>fs=80 MS/s, Nyquist input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55A71C-CFC8-A0D2-4A15-4AA9CF6F466E}"/>
              </a:ext>
            </a:extLst>
          </p:cNvPr>
          <p:cNvSpPr txBox="1"/>
          <p:nvPr/>
        </p:nvSpPr>
        <p:spPr>
          <a:xfrm>
            <a:off x="2963398" y="4571465"/>
            <a:ext cx="4600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fs=80 MS/s, Nyquist input, </a:t>
            </a:r>
            <a:r>
              <a:rPr lang="en-US" sz="1200" dirty="0" err="1"/>
              <a:t>P</a:t>
            </a:r>
            <a:r>
              <a:rPr lang="en-US" sz="1200" baseline="-25000" dirty="0" err="1"/>
              <a:t>tot</a:t>
            </a:r>
            <a:r>
              <a:rPr lang="en-US" sz="1200" dirty="0"/>
              <a:t>=13.77 </a:t>
            </a:r>
            <a:r>
              <a:rPr lang="en-US" sz="1200" dirty="0" err="1"/>
              <a:t>mW</a:t>
            </a:r>
            <a:r>
              <a:rPr lang="en-US" sz="1200" dirty="0"/>
              <a:t> ,</a:t>
            </a:r>
            <a:r>
              <a:rPr lang="en-US" sz="1200" dirty="0" err="1"/>
              <a:t>FoM</a:t>
            </a:r>
            <a:r>
              <a:rPr lang="en-US" sz="1200" baseline="-25000" dirty="0" err="1"/>
              <a:t>w</a:t>
            </a:r>
            <a:r>
              <a:rPr lang="en-US" sz="1200" dirty="0"/>
              <a:t>= 60.7 </a:t>
            </a:r>
            <a:r>
              <a:rPr lang="en-US" sz="1200" dirty="0" err="1"/>
              <a:t>fJ</a:t>
            </a:r>
            <a:r>
              <a:rPr lang="en-US" sz="1200" dirty="0"/>
              <a:t>/</a:t>
            </a:r>
            <a:r>
              <a:rPr lang="en-US" sz="1200" dirty="0" err="1"/>
              <a:t>c.step</a:t>
            </a:r>
            <a:r>
              <a:rPr lang="en-US" sz="12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01633C-F355-A68E-87D4-FA34579B248D}"/>
              </a:ext>
            </a:extLst>
          </p:cNvPr>
          <p:cNvSpPr txBox="1"/>
          <p:nvPr/>
        </p:nvSpPr>
        <p:spPr>
          <a:xfrm>
            <a:off x="7059872" y="2465737"/>
            <a:ext cx="18542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Sweep f</a:t>
            </a:r>
            <a:r>
              <a:rPr lang="en-US" sz="1100" baseline="-25000" dirty="0"/>
              <a:t>in</a:t>
            </a:r>
            <a:r>
              <a:rPr lang="en-US" sz="1100" dirty="0"/>
              <a:t> @ f</a:t>
            </a:r>
            <a:r>
              <a:rPr lang="en-US" sz="1100" baseline="-25000" dirty="0"/>
              <a:t>s</a:t>
            </a:r>
            <a:r>
              <a:rPr lang="en-US" sz="1100" dirty="0"/>
              <a:t>=80 MS/s</a:t>
            </a:r>
            <a:endParaRPr lang="en-US" sz="1100" baseline="-25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998D31-D89D-033F-C969-F699052B4FCB}"/>
              </a:ext>
            </a:extLst>
          </p:cNvPr>
          <p:cNvSpPr txBox="1"/>
          <p:nvPr/>
        </p:nvSpPr>
        <p:spPr>
          <a:xfrm>
            <a:off x="7043298" y="3551630"/>
            <a:ext cx="18444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Sweep f</a:t>
            </a:r>
            <a:r>
              <a:rPr lang="en-US" sz="1100" baseline="-25000" dirty="0"/>
              <a:t>s</a:t>
            </a:r>
            <a:r>
              <a:rPr lang="en-US" sz="1100" dirty="0"/>
              <a:t> with Nyquist input</a:t>
            </a:r>
            <a:endParaRPr lang="en-US" sz="1100" baseline="-25000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670FFB0-22BC-090C-70F7-A498F2A38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515" y="975115"/>
            <a:ext cx="3633404" cy="1251781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Commercial 65 nm CMOS technology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Area 1.004 mm2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Digital from DARE65* platform from imec</a:t>
            </a:r>
          </a:p>
          <a:p>
            <a:endParaRPr lang="en-US" cap="none" dirty="0">
              <a:solidFill>
                <a:srgbClr val="000000"/>
              </a:solidFill>
            </a:endParaRPr>
          </a:p>
          <a:p>
            <a:r>
              <a:rPr lang="en-US" cap="none" dirty="0">
                <a:solidFill>
                  <a:srgbClr val="000000"/>
                </a:solidFill>
              </a:rPr>
              <a:t>*DARE: Design Against Radiation Effects</a:t>
            </a:r>
          </a:p>
        </p:txBody>
      </p:sp>
    </p:spTree>
    <p:extLst>
      <p:ext uri="{BB962C8B-B14F-4D97-AF65-F5344CB8AC3E}">
        <p14:creationId xmlns:p14="http://schemas.microsoft.com/office/powerpoint/2010/main" val="12329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1" grpId="0"/>
      <p:bldP spid="33" grpId="0"/>
      <p:bldP spid="34" grpId="0"/>
      <p:bldP spid="3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523DB-819A-F3E6-2BF5-F6EA0247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ACD0A-485C-DADA-21F7-E30E5D3F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Radiation Test: SEE Tolerance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D5403A76-FAD6-0131-AF30-C2C07ADF3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8B74E-90FC-D132-0C67-564F4F7E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BCDF56-552A-A4D6-7E27-C5E649FD990B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1907AD-B99E-037B-F6BC-A5B6714C8E5D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5" name="Picture 14" descr="A close-up of several machines&#10;&#10;Description automatically generated">
            <a:extLst>
              <a:ext uri="{FF2B5EF4-FFF2-40B4-BE49-F238E27FC236}">
                <a16:creationId xmlns:a16="http://schemas.microsoft.com/office/drawing/2014/main" id="{7BD55B9A-5AA0-FF62-9A06-0AE414BA1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47" b="7956"/>
          <a:stretch/>
        </p:blipFill>
        <p:spPr>
          <a:xfrm>
            <a:off x="5331262" y="150668"/>
            <a:ext cx="3360733" cy="2414370"/>
          </a:xfrm>
          <a:prstGeom prst="rect">
            <a:avLst/>
          </a:prstGeom>
          <a:ln>
            <a:solidFill>
              <a:srgbClr val="1616FF"/>
            </a:solidFill>
          </a:ln>
        </p:spPr>
      </p:pic>
      <p:pic>
        <p:nvPicPr>
          <p:cNvPr id="19" name="Picture 18" descr="A close-up of a computer chip&#10;&#10;Description automatically generated">
            <a:extLst>
              <a:ext uri="{FF2B5EF4-FFF2-40B4-BE49-F238E27FC236}">
                <a16:creationId xmlns:a16="http://schemas.microsoft.com/office/drawing/2014/main" id="{8F2AD6B6-5842-242C-56ED-BCFE2AC7E9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622"/>
          <a:stretch/>
        </p:blipFill>
        <p:spPr>
          <a:xfrm>
            <a:off x="201949" y="3093032"/>
            <a:ext cx="4245781" cy="1482723"/>
          </a:xfrm>
          <a:prstGeom prst="rect">
            <a:avLst/>
          </a:prstGeom>
        </p:spPr>
      </p:pic>
      <p:pic>
        <p:nvPicPr>
          <p:cNvPr id="20" name="Picture 19" descr="A close-up of a computer chip&#10;&#10;Description automatically generated">
            <a:extLst>
              <a:ext uri="{FF2B5EF4-FFF2-40B4-BE49-F238E27FC236}">
                <a16:creationId xmlns:a16="http://schemas.microsoft.com/office/drawing/2014/main" id="{0DE2239F-26E9-4B82-90CC-7AD88013E8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072"/>
          <a:stretch/>
        </p:blipFill>
        <p:spPr>
          <a:xfrm>
            <a:off x="4644305" y="3043250"/>
            <a:ext cx="4221150" cy="1582289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47CA527-7203-189E-E817-177A8853C944}"/>
              </a:ext>
            </a:extLst>
          </p:cNvPr>
          <p:cNvSpPr txBox="1">
            <a:spLocks/>
          </p:cNvSpPr>
          <p:nvPr/>
        </p:nvSpPr>
        <p:spPr>
          <a:xfrm>
            <a:off x="292308" y="933237"/>
            <a:ext cx="4773259" cy="19710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77500" lnSpcReduction="20000"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/>
              <a:buNone/>
              <a:defRPr sz="1800" b="0" i="0" kern="1200" cap="all" baseline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Two-photon absorption (TPA) laser test [6]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Energy from 0.5 </a:t>
            </a:r>
            <a:r>
              <a:rPr lang="en-US" cap="none" dirty="0" err="1">
                <a:solidFill>
                  <a:srgbClr val="000000"/>
                </a:solidFill>
              </a:rPr>
              <a:t>nJ</a:t>
            </a:r>
            <a:r>
              <a:rPr lang="en-US" cap="none" dirty="0">
                <a:solidFill>
                  <a:srgbClr val="000000"/>
                </a:solidFill>
              </a:rPr>
              <a:t> to 1.4 </a:t>
            </a:r>
            <a:r>
              <a:rPr lang="en-US" cap="none" dirty="0" err="1">
                <a:solidFill>
                  <a:srgbClr val="000000"/>
                </a:solidFill>
              </a:rPr>
              <a:t>nJ</a:t>
            </a:r>
            <a:endParaRPr lang="en-US" cap="none" dirty="0">
              <a:solidFill>
                <a:srgbClr val="000000"/>
              </a:solidFill>
            </a:endParaRP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10 ns laser pulse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1 µm spot size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Threshold energy when observing error outputs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The higher the better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Recovery time after SEE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Fast recovery in samples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Only AZ switches of RA show long recovery time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cap="non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cap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86C00-D5B9-7308-B82A-803FFE811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data on a white sheet&#10;&#10;Description automatically generated with medium confidence">
            <a:extLst>
              <a:ext uri="{FF2B5EF4-FFF2-40B4-BE49-F238E27FC236}">
                <a16:creationId xmlns:a16="http://schemas.microsoft.com/office/drawing/2014/main" id="{013677B8-73F2-4966-F88A-29563CA89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38" b="44622"/>
          <a:stretch/>
        </p:blipFill>
        <p:spPr>
          <a:xfrm>
            <a:off x="3212669" y="2144877"/>
            <a:ext cx="5859596" cy="2993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FF1ACF-4711-8DDD-50B1-0B193E57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Radiation Test: TID Tolerance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F39A1D9D-4C1B-FF86-3B33-C0392398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BCB26-43EB-9419-C7B5-24830DEB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4CEBD3-DD92-622A-B70D-52445C1FFF4C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310635-AF19-533A-B7E6-680C4F524918}"/>
              </a:ext>
            </a:extLst>
          </p:cNvPr>
          <p:cNvSpPr/>
          <p:nvPr/>
        </p:nvSpPr>
        <p:spPr>
          <a:xfrm>
            <a:off x="5610155" y="1332914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50A6C-9153-255E-4D17-2D96C2093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603" y="40034"/>
            <a:ext cx="2957973" cy="22534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F31030-D763-6793-5697-65CA39A87BB9}"/>
              </a:ext>
            </a:extLst>
          </p:cNvPr>
          <p:cNvSpPr txBox="1"/>
          <p:nvPr/>
        </p:nvSpPr>
        <p:spPr>
          <a:xfrm>
            <a:off x="6559106" y="371710"/>
            <a:ext cx="863600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1050" b="1" dirty="0">
                <a:solidFill>
                  <a:srgbClr val="1212FF"/>
                </a:solidFill>
              </a:rPr>
              <a:t>X-Ray Diffraction </a:t>
            </a:r>
            <a:r>
              <a:rPr lang="en-US" sz="1050" b="1" dirty="0">
                <a:solidFill>
                  <a:srgbClr val="1212FF"/>
                </a:solidFill>
              </a:rPr>
              <a:t>T</a:t>
            </a:r>
            <a:r>
              <a:rPr lang="en-NL" sz="1050" b="1" dirty="0">
                <a:solidFill>
                  <a:srgbClr val="1212FF"/>
                </a:solidFill>
              </a:rPr>
              <a:t>ube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C52984-9A31-BA1E-5DFB-9E8CA44476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681" y="1320036"/>
            <a:ext cx="3255166" cy="306633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cap="none" dirty="0">
                <a:solidFill>
                  <a:srgbClr val="000000"/>
                </a:solidFill>
              </a:rPr>
              <a:t>X-ray</a:t>
            </a:r>
            <a:r>
              <a:rPr lang="en-US" cap="none" dirty="0">
                <a:solidFill>
                  <a:srgbClr val="000000"/>
                </a:solidFill>
              </a:rPr>
              <a:t> test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100 </a:t>
            </a:r>
            <a:r>
              <a:rPr lang="en-US" dirty="0" err="1"/>
              <a:t>krad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)/hour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500 </a:t>
            </a:r>
            <a:r>
              <a:rPr lang="en-US" dirty="0" err="1"/>
              <a:t>krad</a:t>
            </a:r>
            <a:r>
              <a:rPr lang="en-US" dirty="0"/>
              <a:t>(</a:t>
            </a:r>
            <a:r>
              <a:rPr lang="en-US" dirty="0" err="1"/>
              <a:t>si</a:t>
            </a:r>
            <a:r>
              <a:rPr lang="en-US" dirty="0"/>
              <a:t>) in total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Measured every 50 </a:t>
            </a:r>
            <a:r>
              <a:rPr lang="en-US" dirty="0" err="1"/>
              <a:t>krad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24 hours room-temperature annealing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Conversion mode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With power clock and input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=80 MS/s, f</a:t>
            </a:r>
            <a:r>
              <a:rPr lang="en-US" baseline="-25000" dirty="0"/>
              <a:t>in</a:t>
            </a:r>
            <a:r>
              <a:rPr lang="en-US" dirty="0"/>
              <a:t>=30 MS/s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Hot spare mode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With power, no clock or input</a:t>
            </a:r>
          </a:p>
        </p:txBody>
      </p:sp>
    </p:spTree>
    <p:extLst>
      <p:ext uri="{BB962C8B-B14F-4D97-AF65-F5344CB8AC3E}">
        <p14:creationId xmlns:p14="http://schemas.microsoft.com/office/powerpoint/2010/main" val="8639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5D870-B511-E53A-B5FA-D02D87973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8F84-26CA-96D1-A6C4-182366E3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Benchmark Table (Academic)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13E5C4F9-C4C8-ECB6-5B7E-BF758533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A28EA-2FFA-DC53-997C-126BB5CB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190A2B-37E4-BFA3-D14B-1BF417D583DE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E56DA1-1740-D33B-29DA-F41AA8F44656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graph of data on a white sheet&#10;&#10;Description automatically generated with medium confidence">
            <a:extLst>
              <a:ext uri="{FF2B5EF4-FFF2-40B4-BE49-F238E27FC236}">
                <a16:creationId xmlns:a16="http://schemas.microsoft.com/office/drawing/2014/main" id="{79A11525-B073-713F-A1CD-8E67A0303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762"/>
          <a:stretch/>
        </p:blipFill>
        <p:spPr>
          <a:xfrm>
            <a:off x="628651" y="1382330"/>
            <a:ext cx="7501271" cy="28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38E59-6A55-5E0A-E70F-DF47222E8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33773-04D2-8C1A-9EAD-C40E1305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Benchmark Table (Industry)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6A3ADFEC-A2DF-995F-2A29-B32A0BAF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F1D1A-00A4-098A-A4E3-F350A07C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634BE-AA4C-D3F0-0338-904C35A1E683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66C363-BB1E-65A3-102E-DF976AC9DA9A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5E5FC-5EDC-D336-E8B2-DEF02ABE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87" y="1500884"/>
            <a:ext cx="7437797" cy="29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BF799-7F13-CE3E-6883-457E8DBCF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F919F-3A35-A5CF-BC5A-AFC67A54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Furthermore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62C1B0FD-2713-13FD-F6D4-F8FB893D7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B92A1-0FA1-6901-40D9-85DDEAC6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951A20-9940-F866-D4D1-6819BA1E0973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3F40C-2532-DA80-1298-87DE47BB3BD5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D7CD5D3-58CA-6F86-B807-C97E98CCDB7F}"/>
              </a:ext>
            </a:extLst>
          </p:cNvPr>
          <p:cNvSpPr txBox="1">
            <a:spLocks/>
          </p:cNvSpPr>
          <p:nvPr/>
        </p:nvSpPr>
        <p:spPr>
          <a:xfrm>
            <a:off x="292308" y="933236"/>
            <a:ext cx="8412492" cy="356619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0" indent="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/>
              <a:buNone/>
              <a:defRPr sz="1800" b="0" i="0" kern="1200" cap="all" baseline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62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2pPr>
            <a:lvl3pPr marL="102870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440" b="0" i="0" kern="1200">
                <a:solidFill>
                  <a:srgbClr val="000000"/>
                </a:solidFill>
                <a:latin typeface="Gill Sans MT"/>
                <a:ea typeface="+mn-ea"/>
                <a:cs typeface="Gill Sans MT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More details of the work can be found in:</a:t>
            </a:r>
          </a:p>
          <a:p>
            <a:r>
              <a:rPr lang="en-US" sz="1400" cap="none" dirty="0">
                <a:solidFill>
                  <a:srgbClr val="000000"/>
                </a:solidFill>
              </a:rPr>
              <a:t>Zheyi Li, Laurent Berti, </a:t>
            </a:r>
            <a:r>
              <a:rPr lang="en-US" sz="1400" cap="none" dirty="0" err="1">
                <a:solidFill>
                  <a:srgbClr val="000000"/>
                </a:solidFill>
              </a:rPr>
              <a:t>Jinghao</a:t>
            </a:r>
            <a:r>
              <a:rPr lang="en-US" sz="1400" cap="none" dirty="0">
                <a:solidFill>
                  <a:srgbClr val="000000"/>
                </a:solidFill>
              </a:rPr>
              <a:t> Zhao, </a:t>
            </a:r>
            <a:r>
              <a:rPr lang="en-US" sz="1400" cap="none" dirty="0" err="1">
                <a:solidFill>
                  <a:srgbClr val="000000"/>
                </a:solidFill>
              </a:rPr>
              <a:t>Qiuyang</a:t>
            </a:r>
            <a:r>
              <a:rPr lang="en-US" sz="1400" cap="none" dirty="0">
                <a:solidFill>
                  <a:srgbClr val="000000"/>
                </a:solidFill>
              </a:rPr>
              <a:t> Lin, Maxim Gorbunov, </a:t>
            </a:r>
            <a:r>
              <a:rPr lang="en-US" sz="1400" cap="none" dirty="0" err="1">
                <a:solidFill>
                  <a:srgbClr val="000000"/>
                </a:solidFill>
              </a:rPr>
              <a:t>Shiwei</a:t>
            </a:r>
            <a:r>
              <a:rPr lang="en-US" sz="1400" cap="none" dirty="0">
                <a:solidFill>
                  <a:srgbClr val="000000"/>
                </a:solidFill>
              </a:rPr>
              <a:t> Wang, Geert Thys, Paul Leroux, "</a:t>
            </a:r>
            <a:r>
              <a:rPr lang="en-US" sz="1400" i="1" cap="none" dirty="0">
                <a:solidFill>
                  <a:srgbClr val="000000"/>
                </a:solidFill>
              </a:rPr>
              <a:t>An 80 MS/s 70.8 dB-SNDR Radiation-Tolerant Semi-Time-Interleaved Pipelined-SAR ADC for Space Applications</a:t>
            </a:r>
            <a:r>
              <a:rPr lang="en-US" sz="1400" cap="none" dirty="0">
                <a:solidFill>
                  <a:srgbClr val="000000"/>
                </a:solidFill>
              </a:rPr>
              <a:t>," in IEEE Transactions on Circuits and Systems I: Regular Papers, </a:t>
            </a:r>
            <a:r>
              <a:rPr lang="en-US" sz="1400" cap="none" dirty="0" err="1">
                <a:solidFill>
                  <a:srgbClr val="000000"/>
                </a:solidFill>
              </a:rPr>
              <a:t>doi</a:t>
            </a:r>
            <a:r>
              <a:rPr lang="en-US" sz="1400" cap="none" dirty="0">
                <a:solidFill>
                  <a:srgbClr val="000000"/>
                </a:solidFill>
              </a:rPr>
              <a:t>: 10.1109/TCSI.2024.3516475.</a:t>
            </a:r>
          </a:p>
          <a:p>
            <a:endParaRPr lang="en-US" cap="non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More details of the methodologies and tools for analog and mixed-signal design against radiation-induced effects can be found in:</a:t>
            </a:r>
          </a:p>
          <a:p>
            <a:r>
              <a:rPr lang="en-US" cap="none" dirty="0">
                <a:solidFill>
                  <a:srgbClr val="000000"/>
                </a:solidFill>
              </a:rPr>
              <a:t>Zheyi Li and Laurent Berti, “</a:t>
            </a:r>
            <a:r>
              <a:rPr lang="en-US" u="sng" cap="none" dirty="0">
                <a:solidFill>
                  <a:srgbClr val="000000"/>
                </a:solidFill>
              </a:rPr>
              <a:t>Design Tools For Assisting Analog/Mixed-signal Circuit Against Radiation Effects</a:t>
            </a:r>
            <a:r>
              <a:rPr lang="en-US" cap="none" dirty="0">
                <a:solidFill>
                  <a:srgbClr val="000000"/>
                </a:solidFill>
              </a:rPr>
              <a:t>”, Short course in RADECS 2025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9732CD-D0CC-5DDC-ADE9-F7615FB0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5" y="3110561"/>
            <a:ext cx="2046026" cy="5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8BAB86-828F-F06A-7BE2-27652F277B8D}"/>
              </a:ext>
            </a:extLst>
          </p:cNvPr>
          <p:cNvSpPr txBox="1"/>
          <p:nvPr/>
        </p:nvSpPr>
        <p:spPr>
          <a:xfrm>
            <a:off x="303194" y="3548623"/>
            <a:ext cx="87016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Gill Sans MT"/>
              </a:rPr>
              <a:t>Zheyi Li, Maxim Gorbunov, Henrique Caldas Kessler, Giancarlo Franciscatto, Venkata </a:t>
            </a:r>
            <a:r>
              <a:rPr lang="en-US" sz="1400" dirty="0" err="1">
                <a:solidFill>
                  <a:srgbClr val="000000"/>
                </a:solidFill>
                <a:latin typeface="Gill Sans MT"/>
              </a:rPr>
              <a:t>Sathyajith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ill Sans MT"/>
              </a:rPr>
              <a:t>Kampati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ill Sans MT"/>
              </a:rPr>
              <a:t>Jinghao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 Zhao, Jeffrey </a:t>
            </a:r>
            <a:r>
              <a:rPr lang="en-US" sz="1400" dirty="0" err="1">
                <a:solidFill>
                  <a:srgbClr val="000000"/>
                </a:solidFill>
                <a:latin typeface="Gill Sans MT"/>
              </a:rPr>
              <a:t>Prinzie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, Laurent Berti, “</a:t>
            </a:r>
            <a:r>
              <a:rPr lang="en-US" sz="1400" i="1" dirty="0">
                <a:solidFill>
                  <a:srgbClr val="000000"/>
                </a:solidFill>
                <a:latin typeface="Gill Sans MT"/>
              </a:rPr>
              <a:t>A Charge-Width Calibration Approach </a:t>
            </a:r>
            <a:r>
              <a:rPr lang="en-US" sz="1400" i="1" dirty="0" err="1">
                <a:solidFill>
                  <a:srgbClr val="000000"/>
                </a:solidFill>
                <a:latin typeface="Gill Sans MT"/>
              </a:rPr>
              <a:t>forthe</a:t>
            </a:r>
            <a:r>
              <a:rPr lang="en-US" sz="1400" i="1" dirty="0">
                <a:solidFill>
                  <a:srgbClr val="000000"/>
                </a:solidFill>
                <a:latin typeface="Gill Sans MT"/>
              </a:rPr>
              <a:t> Compact Modeling of Single Event Transients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”, RADECS 2025, </a:t>
            </a:r>
            <a:r>
              <a:rPr lang="en-US" altLang="zh-CN" sz="1400" dirty="0">
                <a:solidFill>
                  <a:srgbClr val="000000"/>
                </a:solidFill>
                <a:latin typeface="Gill Sans MT"/>
              </a:rPr>
              <a:t>Accepted</a:t>
            </a:r>
          </a:p>
          <a:p>
            <a:r>
              <a:rPr lang="en-US" sz="1400" dirty="0">
                <a:solidFill>
                  <a:srgbClr val="000000"/>
                </a:solidFill>
                <a:latin typeface="Gill Sans MT"/>
              </a:rPr>
              <a:t>Sebastien Trocherie, Zheyi Li, Maxim Gorbunov, Laurent Berti, Levi Van der Elst, Jeffrey </a:t>
            </a:r>
            <a:r>
              <a:rPr lang="en-US" sz="1400" dirty="0" err="1">
                <a:solidFill>
                  <a:srgbClr val="000000"/>
                </a:solidFill>
                <a:latin typeface="Gill Sans MT"/>
              </a:rPr>
              <a:t>Prinzie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Gill Sans MT"/>
              </a:rPr>
              <a:t>Jinghao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Gill Sans MT"/>
              </a:rPr>
              <a:t>Zhao,Qichao</a:t>
            </a:r>
            <a:r>
              <a:rPr lang="en-US" sz="1400" dirty="0">
                <a:solidFill>
                  <a:srgbClr val="000000"/>
                </a:solidFill>
                <a:latin typeface="Gill Sans MT"/>
              </a:rPr>
              <a:t> Ma, Paul Leroux, “Validation of Single-Photon-Absorption Laser Technique for SET Pulse Width Study”, Late news submission in RADECS 2025</a:t>
            </a:r>
          </a:p>
        </p:txBody>
      </p:sp>
    </p:spTree>
    <p:extLst>
      <p:ext uri="{BB962C8B-B14F-4D97-AF65-F5344CB8AC3E}">
        <p14:creationId xmlns:p14="http://schemas.microsoft.com/office/powerpoint/2010/main" val="21328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1523E-6BC3-606D-7B0E-54A07EBB1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F098-8C41-BB01-B2F2-E126D5B2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References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0548F174-07CD-C345-CB10-29F918A2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7940D-3FB8-7219-AA22-78B92EB5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957BBD-47C8-2684-CE24-8BDFD911C595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95CF6A-56B0-D193-6DCF-A4013F8A24EB}"/>
              </a:ext>
            </a:extLst>
          </p:cNvPr>
          <p:cNvSpPr/>
          <p:nvPr/>
        </p:nvSpPr>
        <p:spPr>
          <a:xfrm>
            <a:off x="5218288" y="2174578"/>
            <a:ext cx="443292" cy="1033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B4E37D-2512-7337-E179-20B7C66116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1" y="1143000"/>
            <a:ext cx="7886700" cy="33845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[1] </a:t>
            </a:r>
            <a:r>
              <a:rPr lang="en-US" sz="1050" cap="none" dirty="0" err="1">
                <a:solidFill>
                  <a:srgbClr val="333333"/>
                </a:solidFill>
                <a:latin typeface="HelveticaNeue Regular"/>
              </a:rPr>
              <a:t>elsen</a:t>
            </a: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, </a:t>
            </a:r>
            <a:r>
              <a:rPr lang="en-US" sz="1050" cap="none" dirty="0" err="1">
                <a:solidFill>
                  <a:srgbClr val="333333"/>
                </a:solidFill>
                <a:latin typeface="HelveticaNeue Regular"/>
              </a:rPr>
              <a:t>william</a:t>
            </a: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 G. "Orbital anomalies in </a:t>
            </a:r>
            <a:r>
              <a:rPr lang="en-US" sz="1050" cap="none" dirty="0" err="1">
                <a:solidFill>
                  <a:srgbClr val="333333"/>
                </a:solidFill>
                <a:latin typeface="HelveticaNeue Regular"/>
              </a:rPr>
              <a:t>goddard</a:t>
            </a: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 spacecraft for CY 1989." Assurance requirements office, office of flight assurance, NASA </a:t>
            </a:r>
            <a:r>
              <a:rPr lang="en-US" sz="1050" cap="none" dirty="0" err="1">
                <a:solidFill>
                  <a:srgbClr val="333333"/>
                </a:solidFill>
                <a:latin typeface="HelveticaNeue Regular"/>
              </a:rPr>
              <a:t>goddard</a:t>
            </a: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 space flight center (1992): 4.</a:t>
            </a:r>
          </a:p>
          <a:p>
            <a:pPr marL="0" indent="0">
              <a:buNone/>
            </a:pP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[2] "</a:t>
            </a:r>
            <a:r>
              <a:rPr lang="en-US" sz="1050" cap="none" dirty="0" err="1">
                <a:solidFill>
                  <a:srgbClr val="333333"/>
                </a:solidFill>
                <a:latin typeface="HelveticaNeue Regular"/>
              </a:rPr>
              <a:t>esa</a:t>
            </a: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 bulletin," august 1993, #75, p. 14.</a:t>
            </a:r>
          </a:p>
          <a:p>
            <a:pPr marL="0" indent="0">
              <a:buNone/>
            </a:pPr>
            <a:r>
              <a:rPr lang="en-US" sz="1050" cap="none" dirty="0">
                <a:solidFill>
                  <a:srgbClr val="333333"/>
                </a:solidFill>
                <a:latin typeface="HelveticaNeue Regular"/>
              </a:rPr>
              <a:t>[3] </a:t>
            </a:r>
            <a:r>
              <a:rPr lang="tr-TR" sz="1100" cap="none" dirty="0">
                <a:solidFill>
                  <a:srgbClr val="333333"/>
                </a:solidFill>
                <a:latin typeface="HelveticaNeue Regular"/>
              </a:rPr>
              <a:t>miller, kathleen b., Et al. "Ionizing radiation, cerebrovascular disease, and consequent dementia: A review and proposed framework relevant to space radiation exposure." Frontiers in physiology 13 (2022): 1008640.</a:t>
            </a:r>
            <a:endParaRPr lang="en-US" sz="1100" cap="none" dirty="0">
              <a:solidFill>
                <a:srgbClr val="333333"/>
              </a:solidFill>
              <a:latin typeface="HelveticaNeue Regular"/>
            </a:endParaRP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[4] </a:t>
            </a:r>
            <a:r>
              <a:rPr lang="en-US" sz="1100" cap="none" dirty="0" err="1">
                <a:solidFill>
                  <a:srgbClr val="333333"/>
                </a:solidFill>
                <a:latin typeface="HelveticaNeue Regular"/>
              </a:rPr>
              <a:t>oldham</a:t>
            </a: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, timothy r. "Basic mechanisms of TID and DDD response in MOS and bipolar microelectronics." NSREC short course (2011).</a:t>
            </a: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[5] </a:t>
            </a:r>
            <a:r>
              <a:rPr lang="tr-TR" sz="1100" cap="none" dirty="0">
                <a:solidFill>
                  <a:srgbClr val="333333"/>
                </a:solidFill>
                <a:latin typeface="HelveticaNeue Regular"/>
              </a:rPr>
              <a:t>wang, fan, and vishwani d. Agrawal. "Single event upset: an embedded tutorial." 21st ınternational conference on VLSI design (VLSID 2008). Ieee, 2008.</a:t>
            </a:r>
            <a:endParaRPr lang="en-US" sz="1100" cap="none" dirty="0">
              <a:solidFill>
                <a:srgbClr val="333333"/>
              </a:solidFill>
              <a:latin typeface="HelveticaNeue Regular"/>
            </a:endParaRP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[6] 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a. Watkins, K.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Gnawali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, and H. Quinn, “single event effects characterization using a single photon absorption laser,” in 2018 IEEE</a:t>
            </a: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 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AUTOTESTCON, 2018, pp. 1–4.</a:t>
            </a:r>
            <a:endParaRPr lang="en-US" sz="1100" cap="none" dirty="0">
              <a:solidFill>
                <a:srgbClr val="333333"/>
              </a:solidFill>
              <a:latin typeface="HelveticaNeue Regular"/>
            </a:endParaRP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[7] h. Xu et al., "28.6 a 78.5db-sndr radiation- and metastability-tolerant two-step split SAR ADC operating up to 75MS/s with 24.9mw power consumption in 65nm CMOS," 2017 IEEE international solid-state circuits conference (ISSCC), </a:t>
            </a:r>
            <a:r>
              <a:rPr lang="en-US" sz="1100" cap="none" dirty="0" err="1">
                <a:solidFill>
                  <a:srgbClr val="333333"/>
                </a:solidFill>
                <a:latin typeface="HelveticaNeue Regular"/>
              </a:rPr>
              <a:t>san</a:t>
            </a: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 </a:t>
            </a:r>
            <a:r>
              <a:rPr lang="en-US" sz="1100" cap="none" dirty="0" err="1">
                <a:solidFill>
                  <a:srgbClr val="333333"/>
                </a:solidFill>
                <a:latin typeface="HelveticaNeue Regular"/>
              </a:rPr>
              <a:t>francisco</a:t>
            </a: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, CA, USA, 2017, pp. 476-477, </a:t>
            </a:r>
            <a:r>
              <a:rPr lang="en-US" sz="1100" cap="none" dirty="0" err="1">
                <a:solidFill>
                  <a:srgbClr val="333333"/>
                </a:solidFill>
                <a:latin typeface="HelveticaNeue Regular"/>
              </a:rPr>
              <a:t>doi</a:t>
            </a: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: 10.1109/isscc.2017.7870468.</a:t>
            </a: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[8]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kuppambatti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,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jayanth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, et al. "A radiation-hard dual channel 4-bit pipeline for a 12-bit 40 MS/s ADC prototype with extended dynamic range for the ATLAS liquid argon calorimeter readout electronics upgrade at the CERN LHC." Journal of instrumentation 8.09 (2013): p09008.</a:t>
            </a:r>
            <a:endParaRPr lang="en-US" sz="1100" cap="none" dirty="0">
              <a:solidFill>
                <a:srgbClr val="333333"/>
              </a:solidFill>
              <a:latin typeface="HelveticaNeue Regular"/>
            </a:endParaRP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[9] 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y. Zhang et al., "10.7 A single-channel 70db-sndr 100mhz-bw 4th-order noise-shaping pipeline SAR ADC with residue amplifier error shaping," 2023 IEEE international solid-state circuits conference (ISSCC),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san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francisco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, CA, USA, 2023, pp. 9-11,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doi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: 10.1109/isscc42615.2023.10067689.</a:t>
            </a:r>
            <a:endParaRPr lang="en-US" sz="1100" cap="none" dirty="0">
              <a:solidFill>
                <a:srgbClr val="333333"/>
              </a:solidFill>
              <a:latin typeface="HelveticaNeue Regular"/>
            </a:endParaRP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[10] z. Li et al., "A SAR ADC with reduced kt/C noise by decoupling noise PSD and BW," 2020 IEEE symposium on VLSI circuits, </a:t>
            </a:r>
            <a:r>
              <a:rPr lang="en-US" sz="1100" cap="none" dirty="0" err="1">
                <a:solidFill>
                  <a:srgbClr val="333333"/>
                </a:solidFill>
                <a:latin typeface="HelveticaNeue Regular"/>
              </a:rPr>
              <a:t>honolulu</a:t>
            </a: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, HI, USA, 2020, pp. 1-2, </a:t>
            </a:r>
            <a:r>
              <a:rPr lang="en-US" sz="1100" cap="none" dirty="0" err="1">
                <a:solidFill>
                  <a:srgbClr val="333333"/>
                </a:solidFill>
                <a:latin typeface="HelveticaNeue Regular"/>
              </a:rPr>
              <a:t>doi</a:t>
            </a: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: 10.1109/vlsicircuits18222.2020.9162846.</a:t>
            </a:r>
          </a:p>
          <a:p>
            <a:pPr marL="0" indent="0">
              <a:buNone/>
            </a:pPr>
            <a:r>
              <a:rPr lang="en-US" sz="1100" cap="none" dirty="0">
                <a:solidFill>
                  <a:srgbClr val="333333"/>
                </a:solidFill>
                <a:latin typeface="HelveticaNeue Regular"/>
              </a:rPr>
              <a:t>[11] 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m. -J. Seo, Y. -D. Kim, J. -H. Chung and S. -T. Ryu, "A 40nm CMOS 12b 200MS/s single-amplifier dual-residue pipelined-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sar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 ADC," 2019 symposium on VLSI circuits,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kyoto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,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japan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, 2019, pp. C72-C73, </a:t>
            </a:r>
            <a:r>
              <a:rPr lang="en-BE" sz="1100" cap="none" dirty="0" err="1">
                <a:solidFill>
                  <a:srgbClr val="333333"/>
                </a:solidFill>
                <a:latin typeface="HelveticaNeue Regular"/>
              </a:rPr>
              <a:t>doi</a:t>
            </a:r>
            <a:r>
              <a:rPr lang="en-BE" sz="1100" cap="none" dirty="0">
                <a:solidFill>
                  <a:srgbClr val="333333"/>
                </a:solidFill>
                <a:latin typeface="HelveticaNeue Regular"/>
              </a:rPr>
              <a:t>: 10.23919/vlsic.2019.8778005.</a:t>
            </a:r>
          </a:p>
        </p:txBody>
      </p:sp>
    </p:spTree>
    <p:extLst>
      <p:ext uri="{BB962C8B-B14F-4D97-AF65-F5344CB8AC3E}">
        <p14:creationId xmlns:p14="http://schemas.microsoft.com/office/powerpoint/2010/main" val="7564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53E53-B36F-76BF-2130-621FF20BE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8E20D-B5A3-2AB8-35F4-A447BDB5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SEEs in ADC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EF083FB5-7B17-7A12-72F0-7DD6FA16C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521B5-3967-3976-2E14-FBD94261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8C751-A6E6-3C01-D2C3-8396FE7CB0CA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3" name="Picture 2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B9CF36CC-921A-97FF-78EC-3C94C943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78" y="2471834"/>
            <a:ext cx="8095444" cy="2419208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2A89327B-5D4F-EE20-64BB-BF7F8684F657}"/>
              </a:ext>
            </a:extLst>
          </p:cNvPr>
          <p:cNvSpPr/>
          <p:nvPr/>
        </p:nvSpPr>
        <p:spPr>
          <a:xfrm>
            <a:off x="6167207" y="2448877"/>
            <a:ext cx="360043" cy="36877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91A66C43-7521-DD00-CBFF-6527B702244A}"/>
              </a:ext>
            </a:extLst>
          </p:cNvPr>
          <p:cNvSpPr/>
          <p:nvPr/>
        </p:nvSpPr>
        <p:spPr>
          <a:xfrm>
            <a:off x="3726515" y="2846302"/>
            <a:ext cx="360043" cy="36877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DA15A6-E6B9-DF39-FA5E-7B251851B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999" y="1038583"/>
            <a:ext cx="7007192" cy="306633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SEEs are the primary threat to the designs in advanced planner CMOS techniques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SEEs cause error at ADC outputs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Error can saturate the outputs</a:t>
            </a:r>
          </a:p>
          <a:p>
            <a:pPr marL="954405" lvl="1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Error can be unrecoverable</a:t>
            </a:r>
          </a:p>
        </p:txBody>
      </p:sp>
    </p:spTree>
    <p:extLst>
      <p:ext uri="{BB962C8B-B14F-4D97-AF65-F5344CB8AC3E}">
        <p14:creationId xmlns:p14="http://schemas.microsoft.com/office/powerpoint/2010/main" val="18298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CFD8-2165-B187-3DD0-731B2001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A8F5E-2D4D-E916-4862-D6FD8A81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Hardening strategy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9FE29A0D-97D6-EAD6-349A-9FA1DAA7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559FF-3B2B-D96A-3B75-C46E8D56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08E87-793F-3F8C-84E5-4E8E08F4A888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1EBC5E-421C-A29D-A5CE-7A0D5E1D5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1" b="3652"/>
          <a:stretch/>
        </p:blipFill>
        <p:spPr bwMode="auto">
          <a:xfrm>
            <a:off x="2113643" y="1082729"/>
            <a:ext cx="3111501" cy="37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7CAEA-7CC8-67AD-1797-9714A3D10B5D}"/>
              </a:ext>
            </a:extLst>
          </p:cNvPr>
          <p:cNvSpPr/>
          <p:nvPr/>
        </p:nvSpPr>
        <p:spPr>
          <a:xfrm>
            <a:off x="4318000" y="1366666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SEEs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29E668-85F3-A98A-FD50-89257B4B3DBF}"/>
              </a:ext>
            </a:extLst>
          </p:cNvPr>
          <p:cNvSpPr/>
          <p:nvPr/>
        </p:nvSpPr>
        <p:spPr>
          <a:xfrm>
            <a:off x="3128736" y="1450121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ADC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3B40ACA-E169-3BBA-FAD9-68B4F258BE30}"/>
              </a:ext>
            </a:extLst>
          </p:cNvPr>
          <p:cNvSpPr/>
          <p:nvPr/>
        </p:nvSpPr>
        <p:spPr>
          <a:xfrm>
            <a:off x="5617030" y="2227943"/>
            <a:ext cx="2968170" cy="1886857"/>
          </a:xfrm>
          <a:prstGeom prst="wedgeRectCallout">
            <a:avLst>
              <a:gd name="adj1" fmla="val -76338"/>
              <a:gd name="adj2" fmla="val -42985"/>
            </a:avLst>
          </a:prstGeom>
          <a:noFill/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007E0A-42FC-C6D7-DE1B-685C95BED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7031" y="2256771"/>
            <a:ext cx="2902856" cy="1959629"/>
          </a:xfrm>
        </p:spPr>
        <p:txBody>
          <a:bodyPr>
            <a:normAutofit lnSpcReduction="10000"/>
          </a:bodyPr>
          <a:lstStyle/>
          <a:p>
            <a:r>
              <a:rPr lang="en-US" altLang="zh-CN" cap="none" dirty="0">
                <a:solidFill>
                  <a:srgbClr val="000000"/>
                </a:solidFill>
              </a:rPr>
              <a:t>Apply hardening method:</a:t>
            </a:r>
          </a:p>
          <a:p>
            <a:r>
              <a:rPr lang="en-US" cap="none" dirty="0">
                <a:solidFill>
                  <a:srgbClr val="000000"/>
                </a:solidFill>
              </a:rPr>
              <a:t>TMR</a:t>
            </a:r>
          </a:p>
          <a:p>
            <a:r>
              <a:rPr lang="en-US" cap="none" dirty="0">
                <a:solidFill>
                  <a:srgbClr val="000000"/>
                </a:solidFill>
              </a:rPr>
              <a:t>Guard Ring</a:t>
            </a:r>
          </a:p>
          <a:p>
            <a:r>
              <a:rPr lang="en-US" cap="none" dirty="0">
                <a:solidFill>
                  <a:srgbClr val="000000"/>
                </a:solidFill>
              </a:rPr>
              <a:t>Higher supply</a:t>
            </a:r>
          </a:p>
          <a:p>
            <a:r>
              <a:rPr lang="en-US" cap="none" dirty="0">
                <a:solidFill>
                  <a:srgbClr val="000000"/>
                </a:solidFill>
              </a:rPr>
              <a:t>Filter</a:t>
            </a:r>
          </a:p>
          <a:p>
            <a:r>
              <a:rPr lang="en-US" cap="none" dirty="0">
                <a:solidFill>
                  <a:srgbClr val="000000"/>
                </a:solidFill>
              </a:rPr>
              <a:t>….</a:t>
            </a:r>
          </a:p>
          <a:p>
            <a:endParaRPr lang="en-US" cap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6D8F5-1D6D-4508-8043-DB4829E8B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1E47-9197-6B25-119E-49D726B5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Hardening strategy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3523C753-EEF9-2EBC-BAA2-CC7D802FB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8ACA2-B1F9-B1D0-1B1F-F67C76D9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E34EC5-FBB0-D4CA-BE21-20A9FB157EA5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D1A91EB-DDAA-A8B5-7B08-D80FFD7C7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1" b="3652"/>
          <a:stretch/>
        </p:blipFill>
        <p:spPr bwMode="auto">
          <a:xfrm>
            <a:off x="2113643" y="1082729"/>
            <a:ext cx="3111501" cy="37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EAD03D-2CD1-1DAA-3867-D21F34C6DDD6}"/>
              </a:ext>
            </a:extLst>
          </p:cNvPr>
          <p:cNvSpPr/>
          <p:nvPr/>
        </p:nvSpPr>
        <p:spPr>
          <a:xfrm>
            <a:off x="4318000" y="1366666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SEEs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2C629E-634D-1329-7002-85B11DCF12E4}"/>
              </a:ext>
            </a:extLst>
          </p:cNvPr>
          <p:cNvSpPr/>
          <p:nvPr/>
        </p:nvSpPr>
        <p:spPr>
          <a:xfrm>
            <a:off x="3128736" y="1450121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ADC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56416974-B1DB-8551-8FAA-69B83EA296E2}"/>
              </a:ext>
            </a:extLst>
          </p:cNvPr>
          <p:cNvSpPr/>
          <p:nvPr/>
        </p:nvSpPr>
        <p:spPr>
          <a:xfrm>
            <a:off x="5617030" y="2227943"/>
            <a:ext cx="2968170" cy="2394160"/>
          </a:xfrm>
          <a:prstGeom prst="wedgeRectCallout">
            <a:avLst>
              <a:gd name="adj1" fmla="val -76338"/>
              <a:gd name="adj2" fmla="val -42985"/>
            </a:avLst>
          </a:prstGeom>
          <a:noFill/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667796-27CD-64F4-89F2-6268D3946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7031" y="2256771"/>
            <a:ext cx="2902856" cy="3066333"/>
          </a:xfrm>
        </p:spPr>
        <p:txBody>
          <a:bodyPr>
            <a:normAutofit/>
          </a:bodyPr>
          <a:lstStyle/>
          <a:p>
            <a:r>
              <a:rPr lang="en-US" altLang="zh-CN" cap="none" dirty="0">
                <a:solidFill>
                  <a:srgbClr val="000000"/>
                </a:solidFill>
              </a:rPr>
              <a:t>Hasty hardening makes ADC</a:t>
            </a:r>
          </a:p>
          <a:p>
            <a:r>
              <a:rPr lang="en-US" b="1" cap="none" dirty="0">
                <a:solidFill>
                  <a:srgbClr val="FF0000"/>
                </a:solidFill>
              </a:rPr>
              <a:t>Heavy</a:t>
            </a:r>
          </a:p>
          <a:p>
            <a:r>
              <a:rPr lang="en-US" b="1" cap="none" dirty="0">
                <a:solidFill>
                  <a:srgbClr val="FF0000"/>
                </a:solidFill>
              </a:rPr>
              <a:t>Slow</a:t>
            </a:r>
          </a:p>
          <a:p>
            <a:r>
              <a:rPr lang="en-US" b="1" cap="none" dirty="0">
                <a:solidFill>
                  <a:srgbClr val="FF0000"/>
                </a:solidFill>
              </a:rPr>
              <a:t>Power hungry</a:t>
            </a:r>
          </a:p>
          <a:p>
            <a:r>
              <a:rPr lang="en-US" b="1" cap="none" dirty="0">
                <a:solidFill>
                  <a:srgbClr val="FF0000"/>
                </a:solidFill>
              </a:rPr>
              <a:t>Area inefficient</a:t>
            </a:r>
          </a:p>
          <a:p>
            <a:r>
              <a:rPr lang="en-US" cap="none" dirty="0">
                <a:solidFill>
                  <a:srgbClr val="000000"/>
                </a:solidFill>
              </a:rPr>
              <a:t>=&gt;Do we need harden every part of the ADC?</a:t>
            </a:r>
          </a:p>
        </p:txBody>
      </p:sp>
    </p:spTree>
    <p:extLst>
      <p:ext uri="{BB962C8B-B14F-4D97-AF65-F5344CB8AC3E}">
        <p14:creationId xmlns:p14="http://schemas.microsoft.com/office/powerpoint/2010/main" val="15630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3AC8A-1E0F-E3A5-8571-7DB1475D4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F61D-1973-0FD2-FC81-407C89DC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Hardening strategy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C134FB5C-052E-EB35-2948-3EF7E421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7AC87-6976-5F86-B287-AC3E4835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C9C2AB-9661-2F11-EE64-B17CC53181C4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A55278C-7BEB-5638-D31C-0463696FE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1" b="3652"/>
          <a:stretch/>
        </p:blipFill>
        <p:spPr bwMode="auto">
          <a:xfrm>
            <a:off x="557892" y="1019687"/>
            <a:ext cx="3111501" cy="370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678C33-433A-E629-C9AD-57D88131EDC1}"/>
              </a:ext>
            </a:extLst>
          </p:cNvPr>
          <p:cNvSpPr/>
          <p:nvPr/>
        </p:nvSpPr>
        <p:spPr>
          <a:xfrm>
            <a:off x="2762249" y="1303624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SEEs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252FB3-F4D6-CFA7-A983-0F60358AB0C8}"/>
              </a:ext>
            </a:extLst>
          </p:cNvPr>
          <p:cNvSpPr/>
          <p:nvPr/>
        </p:nvSpPr>
        <p:spPr>
          <a:xfrm>
            <a:off x="1572985" y="1387079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ADC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13" name="Picture 12" descr="A graph with numbers and symbols&#10;&#10;AI-generated content may be incorrect.">
            <a:extLst>
              <a:ext uri="{FF2B5EF4-FFF2-40B4-BE49-F238E27FC236}">
                <a16:creationId xmlns:a16="http://schemas.microsoft.com/office/drawing/2014/main" id="{DCADA043-D6C2-4B28-7E75-9F02242D0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53" y="1270551"/>
            <a:ext cx="5101135" cy="3186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D41A08-2249-F4D5-AB68-5EE7A8FB1130}"/>
              </a:ext>
            </a:extLst>
          </p:cNvPr>
          <p:cNvSpPr txBox="1"/>
          <p:nvPr/>
        </p:nvSpPr>
        <p:spPr>
          <a:xfrm>
            <a:off x="4259943" y="443319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u="none" strike="noStrike" baseline="0" dirty="0">
                <a:latin typeface="TeXGyreTermesX-Regular"/>
              </a:rPr>
              <a:t>B. Murmann, “ADC Performance Survey 1997-2023,” [Online]. Available:</a:t>
            </a:r>
          </a:p>
          <a:p>
            <a:pPr algn="l"/>
            <a:r>
              <a:rPr lang="en-US" sz="1100" b="0" i="0" u="none" strike="noStrike" baseline="0" dirty="0">
                <a:latin typeface="TeXGyreTermesX-Regular"/>
              </a:rPr>
              <a:t>https://github.com/bmurmann/ADC-survey.</a:t>
            </a:r>
            <a:endParaRPr lang="en-US" sz="1100" dirty="0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2506E2F9-8DCF-57B6-56E4-32EFB43C9E35}"/>
              </a:ext>
            </a:extLst>
          </p:cNvPr>
          <p:cNvSpPr/>
          <p:nvPr/>
        </p:nvSpPr>
        <p:spPr>
          <a:xfrm rot="2671276">
            <a:off x="6913652" y="2337071"/>
            <a:ext cx="961100" cy="703943"/>
          </a:xfrm>
          <a:prstGeom prst="leftRightArrow">
            <a:avLst>
              <a:gd name="adj1" fmla="val 50000"/>
              <a:gd name="adj2" fmla="val 31818"/>
            </a:avLst>
          </a:prstGeom>
          <a:gradFill>
            <a:gsLst>
              <a:gs pos="0">
                <a:schemeClr val="accent6"/>
              </a:gs>
              <a:gs pos="60000">
                <a:schemeClr val="tx2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0758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B9EDF-2D1D-2E31-8A99-26FB30FB6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A590-62F4-21E7-8DEE-44E2508A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Hardening strategy</a:t>
            </a:r>
            <a:endParaRPr lang="en-US" sz="3200" cap="none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3C134F8C-DB2C-6B47-3F99-C680F896E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A668E-974C-9298-8EF3-250D4890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C26EB-CE3F-A9C6-5E78-DF4EB022CF59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B6DB54-861E-87A6-B288-DE8D9FFC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996950"/>
            <a:ext cx="3559628" cy="36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78205B-619F-93B8-2131-C6DA1F8E4B2F}"/>
              </a:ext>
            </a:extLst>
          </p:cNvPr>
          <p:cNvSpPr/>
          <p:nvPr/>
        </p:nvSpPr>
        <p:spPr>
          <a:xfrm>
            <a:off x="3276599" y="1386112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ADC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8238FC-9603-1249-C0AA-905562B97E68}"/>
              </a:ext>
            </a:extLst>
          </p:cNvPr>
          <p:cNvSpPr/>
          <p:nvPr/>
        </p:nvSpPr>
        <p:spPr>
          <a:xfrm>
            <a:off x="4466771" y="1694543"/>
            <a:ext cx="638629" cy="2249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ysClr val="windowText" lastClr="000000"/>
                </a:solidFill>
              </a:rPr>
              <a:t>SEEs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BC874D13-C5F1-C888-9B80-174025687FD5}"/>
              </a:ext>
            </a:extLst>
          </p:cNvPr>
          <p:cNvSpPr/>
          <p:nvPr/>
        </p:nvSpPr>
        <p:spPr>
          <a:xfrm>
            <a:off x="5617030" y="2227943"/>
            <a:ext cx="2968170" cy="1190172"/>
          </a:xfrm>
          <a:prstGeom prst="wedgeRectCallout">
            <a:avLst>
              <a:gd name="adj1" fmla="val -76338"/>
              <a:gd name="adj2" fmla="val -42985"/>
            </a:avLst>
          </a:prstGeom>
          <a:noFill/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9688BC-87D3-3D8C-A37D-3E21BC018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7031" y="2256771"/>
            <a:ext cx="2902856" cy="1161344"/>
          </a:xfrm>
        </p:spPr>
        <p:txBody>
          <a:bodyPr>
            <a:normAutofit/>
          </a:bodyPr>
          <a:lstStyle/>
          <a:p>
            <a:r>
              <a:rPr lang="en-US" altLang="zh-CN" cap="none" dirty="0">
                <a:solidFill>
                  <a:srgbClr val="000000"/>
                </a:solidFill>
              </a:rPr>
              <a:t>How about light hardening?</a:t>
            </a:r>
          </a:p>
          <a:p>
            <a:r>
              <a:rPr lang="en-US" altLang="zh-CN" cap="none" dirty="0">
                <a:solidFill>
                  <a:srgbClr val="000000"/>
                </a:solidFill>
              </a:rPr>
              <a:t>Only harden where it needs. </a:t>
            </a:r>
          </a:p>
          <a:p>
            <a:r>
              <a:rPr lang="en-US" altLang="zh-CN" cap="none" dirty="0">
                <a:solidFill>
                  <a:srgbClr val="00B050"/>
                </a:solidFill>
              </a:rPr>
              <a:t>Limited the penalty.</a:t>
            </a:r>
          </a:p>
        </p:txBody>
      </p:sp>
    </p:spTree>
    <p:extLst>
      <p:ext uri="{BB962C8B-B14F-4D97-AF65-F5344CB8AC3E}">
        <p14:creationId xmlns:p14="http://schemas.microsoft.com/office/powerpoint/2010/main" val="42895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965DE-FB0E-86CE-20A6-E4CA87CC7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F7C6A5-A644-9B8B-91EE-3B2A7295D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977067"/>
            <a:ext cx="4600869" cy="3975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AA5AD9-4A00-8D58-B7CD-B3721145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Challenges in SEE Hardening for ADC</a:t>
            </a:r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8DC4B515-4E7D-EB61-506E-B7FA2F145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353F5-7AFB-B0FF-C789-9F9F1E38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4D170-0F95-EA8E-D010-93F06D90CC3C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4C9D2DA-09E1-96A5-95E5-8321301D4A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2558" y="1581857"/>
            <a:ext cx="3949669" cy="306633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SEE-induced error depends on sub-blocks and hit time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cap="non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Hardening brings penalties in performance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cap="none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cap="none" dirty="0">
                <a:solidFill>
                  <a:srgbClr val="000000"/>
                </a:solidFill>
              </a:rPr>
              <a:t>Need a hardening guideline </a:t>
            </a:r>
          </a:p>
        </p:txBody>
      </p:sp>
    </p:spTree>
    <p:extLst>
      <p:ext uri="{BB962C8B-B14F-4D97-AF65-F5344CB8AC3E}">
        <p14:creationId xmlns:p14="http://schemas.microsoft.com/office/powerpoint/2010/main" val="28482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F8375-2711-F269-4294-F4B95EE5E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F0D4B-7FF1-405D-7267-7E9031A04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1" y="348462"/>
            <a:ext cx="8753475" cy="584775"/>
          </a:xfrm>
        </p:spPr>
        <p:txBody>
          <a:bodyPr/>
          <a:lstStyle/>
          <a:p>
            <a:r>
              <a:rPr lang="en-US" altLang="zh-CN" sz="3200" cap="none" dirty="0"/>
              <a:t>Outline</a:t>
            </a:r>
            <a:r>
              <a:rPr lang="en-US" altLang="zh-CN" sz="3200" dirty="0"/>
              <a:t>  </a:t>
            </a:r>
            <a:endParaRPr lang="en-US" sz="3200" baseline="-25000" dirty="0"/>
          </a:p>
        </p:txBody>
      </p:sp>
      <p:pic>
        <p:nvPicPr>
          <p:cNvPr id="4" name="Picture 2" descr="Image result for micas ku leuven">
            <a:extLst>
              <a:ext uri="{FF2B5EF4-FFF2-40B4-BE49-F238E27FC236}">
                <a16:creationId xmlns:a16="http://schemas.microsoft.com/office/drawing/2014/main" id="{19E2B82B-52B0-78FF-DC3E-18BCF456B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9" y="4891042"/>
            <a:ext cx="560051" cy="1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2B9490-14FC-254B-311B-C1D52792EE01}"/>
              </a:ext>
            </a:extLst>
          </p:cNvPr>
          <p:cNvSpPr/>
          <p:nvPr/>
        </p:nvSpPr>
        <p:spPr>
          <a:xfrm>
            <a:off x="7881640" y="4952306"/>
            <a:ext cx="1133475" cy="185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349586-4E6D-E7F3-4AA3-DE01F48C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216C-5BC3-7C44-80F8-E30864FFC228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3AA1174-6604-9994-D589-20E973F6A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38" y="1077913"/>
            <a:ext cx="8753475" cy="3524250"/>
          </a:xfrm>
        </p:spPr>
        <p:txBody>
          <a:bodyPr>
            <a:normAutofit/>
          </a:bodyPr>
          <a:lstStyle/>
          <a:p>
            <a:r>
              <a:rPr lang="en-US" sz="2400" dirty="0"/>
              <a:t>Introduction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SEEs and ADC Design Tradeoffs and Strategy </a:t>
            </a:r>
          </a:p>
          <a:p>
            <a:r>
              <a:rPr lang="en-US" sz="2400" dirty="0"/>
              <a:t>Proposed Radiation-Tolerant ADC for Space Applications</a:t>
            </a:r>
          </a:p>
          <a:p>
            <a:r>
              <a:rPr lang="en-US" sz="2400" dirty="0"/>
              <a:t>Results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38338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 imec rebranded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31012018_Leuven" id="{85E92F11-DB36-4498-B90A-2E2A32E453C6}" vid="{338D4CEC-BA27-4CEF-AB0F-9C567EAD2C5E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mec - holst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31012018_Leuven" id="{85E92F11-DB36-4498-B90A-2E2A32E453C6}" vid="{CB06E56D-1D17-44DC-B3AF-FBD395AFE34E}"/>
    </a:ext>
  </a:extLst>
</a:theme>
</file>

<file path=ppt/theme/theme3.xml><?xml version="1.0" encoding="utf-8"?>
<a:theme xmlns:a="http://schemas.openxmlformats.org/drawingml/2006/main" name="imec - nerf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31012018_Leuven" id="{85E92F11-DB36-4498-B90A-2E2A32E453C6}" vid="{6D4CD5B4-CF7A-4C04-94A6-F25536DDC568}"/>
    </a:ext>
  </a:extLst>
</a:theme>
</file>

<file path=ppt/theme/theme4.xml><?xml version="1.0" encoding="utf-8"?>
<a:theme xmlns:a="http://schemas.openxmlformats.org/drawingml/2006/main" name="imec - sollia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31012018_Leuven" id="{85E92F11-DB36-4498-B90A-2E2A32E453C6}" vid="{E1BAAEE3-26DA-493A-BEFE-3294B6B65C3E}"/>
    </a:ext>
  </a:extLst>
</a:theme>
</file>

<file path=ppt/theme/theme5.xml><?xml version="1.0" encoding="utf-8"?>
<a:theme xmlns:a="http://schemas.openxmlformats.org/drawingml/2006/main" name="imec - exascienc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31012018_Leuven" id="{85E92F11-DB36-4498-B90A-2E2A32E453C6}" vid="{8B48F807-48DA-4BD1-AA32-35B17915CD91}"/>
    </a:ext>
  </a:extLst>
</a:theme>
</file>

<file path=ppt/theme/theme6.xml><?xml version="1.0" encoding="utf-8"?>
<a:theme xmlns:a="http://schemas.openxmlformats.org/drawingml/2006/main" name="imec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31012018_Leuven" id="{85E92F11-DB36-4498-B90A-2E2A32E453C6}" vid="{162B1552-BD2D-4853-9517-3489EB4B2A1A}"/>
    </a:ext>
  </a:extLst>
</a:theme>
</file>

<file path=ppt/theme/theme7.xml><?xml version="1.0" encoding="utf-8"?>
<a:theme xmlns:a="http://schemas.openxmlformats.org/drawingml/2006/main" name="imec - solliance - energyvill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sz="900" b="1" dirty="0" smtClean="0">
            <a:latin typeface="Gill Sans MT"/>
            <a:cs typeface="Gill Sans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050" b="1" dirty="0" smtClean="0">
            <a:solidFill>
              <a:srgbClr val="46474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31012018_Leuven" id="{85E92F11-DB36-4498-B90A-2E2A32E453C6}" vid="{46F93008-9253-4B3B-A45D-1C8AFA491D4C}"/>
    </a:ext>
  </a:extLst>
</a:theme>
</file>

<file path=ppt/theme/theme8.xml><?xml version="1.0" encoding="utf-8"?>
<a:theme xmlns:a="http://schemas.openxmlformats.org/drawingml/2006/main" name="Default Theme">
  <a:themeElements>
    <a:clrScheme name="imec rebranded">
      <a:dk1>
        <a:srgbClr val="3C3C3B"/>
      </a:dk1>
      <a:lt1>
        <a:srgbClr val="FFFFFF"/>
      </a:lt1>
      <a:dk2>
        <a:srgbClr val="3F98BD"/>
      </a:dk2>
      <a:lt2>
        <a:srgbClr val="929497"/>
      </a:lt2>
      <a:accent1>
        <a:srgbClr val="90298D"/>
      </a:accent1>
      <a:accent2>
        <a:srgbClr val="36337D"/>
      </a:accent2>
      <a:accent3>
        <a:srgbClr val="1582BE"/>
      </a:accent3>
      <a:accent4>
        <a:srgbClr val="99BDE4"/>
      </a:accent4>
      <a:accent5>
        <a:srgbClr val="C778AD"/>
      </a:accent5>
      <a:accent6>
        <a:srgbClr val="52BDC2"/>
      </a:accent6>
      <a:hlink>
        <a:srgbClr val="3F98BD"/>
      </a:hlink>
      <a:folHlink>
        <a:srgbClr val="2D6C85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1E04918A-F345-4F05-A302-D9BC0A49053A}" vid="{36F4EB39-F68A-40CB-BB9E-B16016E44F8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05_31012018_Leuven</Template>
  <TotalTime>46287</TotalTime>
  <Words>1447</Words>
  <Application>Microsoft Office PowerPoint</Application>
  <PresentationFormat>On-screen Show (16:9)</PresentationFormat>
  <Paragraphs>209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HelveticaNeue Regular</vt:lpstr>
      <vt:lpstr>TeXGyreTermesX-Regular</vt:lpstr>
      <vt:lpstr>Arial</vt:lpstr>
      <vt:lpstr>Calibri</vt:lpstr>
      <vt:lpstr>Gill Sans MT</vt:lpstr>
      <vt:lpstr>Wingdings</vt:lpstr>
      <vt:lpstr>Office Theme imec rebranded</vt:lpstr>
      <vt:lpstr>imec - holst</vt:lpstr>
      <vt:lpstr>imec - nerf</vt:lpstr>
      <vt:lpstr>imec - solliance</vt:lpstr>
      <vt:lpstr>imec - exascience</vt:lpstr>
      <vt:lpstr>imec - energyville</vt:lpstr>
      <vt:lpstr>imec - solliance - energyville</vt:lpstr>
      <vt:lpstr>Default Theme</vt:lpstr>
      <vt:lpstr>A High-performance TID- And SEE-tolerant ADC In 65 nm for Space Applications  </vt:lpstr>
      <vt:lpstr>Outline  </vt:lpstr>
      <vt:lpstr>SEEs in ADC</vt:lpstr>
      <vt:lpstr>Hardening strategy</vt:lpstr>
      <vt:lpstr>Hardening strategy</vt:lpstr>
      <vt:lpstr>Hardening strategy</vt:lpstr>
      <vt:lpstr>Hardening strategy</vt:lpstr>
      <vt:lpstr>Challenges in SEE Hardening for ADC</vt:lpstr>
      <vt:lpstr>Outline  </vt:lpstr>
      <vt:lpstr>SEEs And ADC Design Tradeoffs 1</vt:lpstr>
      <vt:lpstr>SEEs And ADC Design Tradeoffs 2</vt:lpstr>
      <vt:lpstr>SEEs And ADC Design Tradeoffs 3</vt:lpstr>
      <vt:lpstr>Solutions</vt:lpstr>
      <vt:lpstr>Outline  </vt:lpstr>
      <vt:lpstr>Semi-time-interleaved Pipelined-SAR ADC</vt:lpstr>
      <vt:lpstr>Sub-block 1: RA With Ping-pong Auto-zeroing</vt:lpstr>
      <vt:lpstr>Sub-block 2: Op-amp Bias Hardening</vt:lpstr>
      <vt:lpstr>Sub-block 3: CLK Generation and Hardening</vt:lpstr>
      <vt:lpstr>Sub-block 3: CLK Generation and Hardening</vt:lpstr>
      <vt:lpstr>Outline  </vt:lpstr>
      <vt:lpstr>Electrical Performance</vt:lpstr>
      <vt:lpstr>Radiation Test: SEE Tolerance</vt:lpstr>
      <vt:lpstr>Radiation Test: TID Tolerance</vt:lpstr>
      <vt:lpstr>Benchmark Table (Academic)</vt:lpstr>
      <vt:lpstr>Benchmark Table (Industry)</vt:lpstr>
      <vt:lpstr>Furthermore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hardened high speed ADC</dc:title>
  <dc:subject/>
  <dc:creator>Zheyi Li (----)</dc:creator>
  <cp:keywords/>
  <dc:description/>
  <cp:lastModifiedBy>Zheyi Li (imec)</cp:lastModifiedBy>
  <cp:revision>197</cp:revision>
  <dcterms:created xsi:type="dcterms:W3CDTF">2018-02-12T08:16:37Z</dcterms:created>
  <dcterms:modified xsi:type="dcterms:W3CDTF">2025-06-16T22:19:25Z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eb58056-db86-4fad-a602-7390066b1430_Enabled">
    <vt:lpwstr>true</vt:lpwstr>
  </property>
  <property fmtid="{D5CDD505-2E9C-101B-9397-08002B2CF9AE}" pid="3" name="MSIP_Label_feb58056-db86-4fad-a602-7390066b1430_SetDate">
    <vt:lpwstr>2021-05-24T21:47:33Z</vt:lpwstr>
  </property>
  <property fmtid="{D5CDD505-2E9C-101B-9397-08002B2CF9AE}" pid="4" name="MSIP_Label_feb58056-db86-4fad-a602-7390066b1430_Method">
    <vt:lpwstr>Privileged</vt:lpwstr>
  </property>
  <property fmtid="{D5CDD505-2E9C-101B-9397-08002B2CF9AE}" pid="5" name="MSIP_Label_feb58056-db86-4fad-a602-7390066b1430_Name">
    <vt:lpwstr>Restricted - General - Marked</vt:lpwstr>
  </property>
  <property fmtid="{D5CDD505-2E9C-101B-9397-08002B2CF9AE}" pid="6" name="MSIP_Label_feb58056-db86-4fad-a602-7390066b1430_SiteId">
    <vt:lpwstr>a72d5a72-25ee-40f0-9bd1-067cb5b770d4</vt:lpwstr>
  </property>
  <property fmtid="{D5CDD505-2E9C-101B-9397-08002B2CF9AE}" pid="7" name="MSIP_Label_feb58056-db86-4fad-a602-7390066b1430_ActionId">
    <vt:lpwstr>2e3e9faf-1eb3-4222-a439-00633f659c9f</vt:lpwstr>
  </property>
  <property fmtid="{D5CDD505-2E9C-101B-9397-08002B2CF9AE}" pid="8" name="MSIP_Label_feb58056-db86-4fad-a602-7390066b1430_ContentBits">
    <vt:lpwstr>2</vt:lpwstr>
  </property>
</Properties>
</file>