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60" r:id="rId2"/>
    <p:sldId id="3332" r:id="rId3"/>
    <p:sldId id="953" r:id="rId4"/>
    <p:sldId id="1126" r:id="rId5"/>
    <p:sldId id="1123" r:id="rId6"/>
    <p:sldId id="1122" r:id="rId7"/>
    <p:sldId id="1121" r:id="rId8"/>
    <p:sldId id="1117" r:id="rId9"/>
    <p:sldId id="1116" r:id="rId10"/>
    <p:sldId id="1115" r:id="rId11"/>
    <p:sldId id="1130" r:id="rId12"/>
    <p:sldId id="1129" r:id="rId13"/>
    <p:sldId id="1128" r:id="rId14"/>
    <p:sldId id="1127" r:id="rId15"/>
    <p:sldId id="1103" r:id="rId16"/>
    <p:sldId id="1111" r:id="rId17"/>
    <p:sldId id="1132" r:id="rId18"/>
    <p:sldId id="3416" r:id="rId19"/>
    <p:sldId id="3415" r:id="rId20"/>
    <p:sldId id="400" r:id="rId21"/>
  </p:sldIdLst>
  <p:sldSz cx="12193588" cy="6858000"/>
  <p:notesSz cx="7315200" cy="9601200"/>
  <p:embeddedFontLst>
    <p:embeddedFont>
      <p:font typeface="Arial Narrow" panose="020B0606020202030204" pitchFamily="34" charset="0"/>
      <p:regular r:id="rId23"/>
      <p:bold r:id="rId24"/>
      <p:italic r:id="rId25"/>
      <p:boldItalic r:id="rId26"/>
    </p:embeddedFont>
    <p:embeddedFont>
      <p:font typeface="TNG Pro" panose="02000506050400020004" pitchFamily="50" charset="0"/>
      <p:regular r:id="rId27"/>
      <p:bold r:id="rId28"/>
      <p:italic r:id="rId29"/>
      <p:boldItalic r:id="rId30"/>
    </p:embeddedFont>
    <p:embeddedFont>
      <p:font typeface="TNG Pro Medium" panose="02000603050500020004" pitchFamily="50" charset="0"/>
      <p:regular r:id="rId31"/>
      <p:italic r:id="rId3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1FDB50A-5933-4966-86C7-F34C7E01DC2D}">
          <p14:sldIdLst>
            <p14:sldId id="260"/>
            <p14:sldId id="3332"/>
            <p14:sldId id="953"/>
            <p14:sldId id="1126"/>
            <p14:sldId id="1123"/>
            <p14:sldId id="1122"/>
            <p14:sldId id="1121"/>
            <p14:sldId id="1117"/>
            <p14:sldId id="1116"/>
            <p14:sldId id="1115"/>
            <p14:sldId id="1130"/>
            <p14:sldId id="1129"/>
            <p14:sldId id="1128"/>
            <p14:sldId id="1127"/>
            <p14:sldId id="1103"/>
            <p14:sldId id="1111"/>
            <p14:sldId id="1132"/>
            <p14:sldId id="3416"/>
            <p14:sldId id="3415"/>
          </p14:sldIdLst>
        </p14:section>
        <p14:section name="End" id="{0D39AD10-2CDD-443F-AA98-99F03C6D4498}">
          <p14:sldIdLst>
            <p14:sldId id="400"/>
          </p14:sldIdLst>
        </p14:section>
      </p14:sectionLst>
    </p:ext>
    <p:ext uri="{EFAFB233-063F-42B5-8137-9DF3F51BA10A}">
      <p15:sldGuideLst xmlns:p15="http://schemas.microsoft.com/office/powerpoint/2012/main">
        <p15:guide id="5" orient="horz" userDrawn="1">
          <p15:clr>
            <a:srgbClr val="A4A3A4"/>
          </p15:clr>
        </p15:guide>
        <p15:guide id="21" userDrawn="1">
          <p15:clr>
            <a:srgbClr val="A4A3A4"/>
          </p15:clr>
        </p15:guide>
        <p15:guide id="22" pos="348" userDrawn="1">
          <p15:clr>
            <a:srgbClr val="A4A3A4"/>
          </p15:clr>
        </p15:guide>
        <p15:guide id="24" pos="7673" userDrawn="1">
          <p15:clr>
            <a:srgbClr val="A4A3A4"/>
          </p15:clr>
        </p15:guide>
        <p15:guide id="29" orient="horz" pos="16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BC8"/>
    <a:srgbClr val="001ED2"/>
    <a:srgbClr val="FA3746"/>
    <a:srgbClr val="00003C"/>
    <a:srgbClr val="FFFFFF"/>
    <a:srgbClr val="01132B"/>
    <a:srgbClr val="000000"/>
    <a:srgbClr val="CBF6F7"/>
    <a:srgbClr val="D1DDF7"/>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09D78-1845-467F-91CA-5A0BCF05A19E}" v="2167" dt="2025-04-04T08:38:30.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5714" autoAdjust="0"/>
  </p:normalViewPr>
  <p:slideViewPr>
    <p:cSldViewPr snapToGrid="0">
      <p:cViewPr varScale="1">
        <p:scale>
          <a:sx n="83" d="100"/>
          <a:sy n="83" d="100"/>
        </p:scale>
        <p:origin x="1602" y="300"/>
      </p:cViewPr>
      <p:guideLst>
        <p:guide orient="horz"/>
        <p:guide/>
        <p:guide pos="348"/>
        <p:guide pos="7673"/>
        <p:guide orient="horz" pos="1638"/>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MORALES DOMÍNGUEZ" userId="bb1e8991-2cb5-49d5-9f91-ab8da6bb45a9" providerId="ADAL" clId="{6C309D78-1845-467F-91CA-5A0BCF05A19E}"/>
    <pc:docChg chg="undo custSel addSld delSld modSld sldOrd modSection">
      <pc:chgData name="Manuel MORALES DOMÍNGUEZ" userId="bb1e8991-2cb5-49d5-9f91-ab8da6bb45a9" providerId="ADAL" clId="{6C309D78-1845-467F-91CA-5A0BCF05A19E}" dt="2025-04-04T10:08:38.347" v="9652" actId="115"/>
      <pc:docMkLst>
        <pc:docMk/>
      </pc:docMkLst>
      <pc:sldChg chg="addSp delSp modSp mod">
        <pc:chgData name="Manuel MORALES DOMÍNGUEZ" userId="bb1e8991-2cb5-49d5-9f91-ab8da6bb45a9" providerId="ADAL" clId="{6C309D78-1845-467F-91CA-5A0BCF05A19E}" dt="2025-04-04T05:35:30.258" v="6142" actId="14100"/>
        <pc:sldMkLst>
          <pc:docMk/>
          <pc:sldMk cId="2522162855" sldId="260"/>
        </pc:sldMkLst>
        <pc:spChg chg="mod ord">
          <ac:chgData name="Manuel MORALES DOMÍNGUEZ" userId="bb1e8991-2cb5-49d5-9f91-ab8da6bb45a9" providerId="ADAL" clId="{6C309D78-1845-467F-91CA-5A0BCF05A19E}" dt="2025-04-04T05:33:05.308" v="5966" actId="14100"/>
          <ac:spMkLst>
            <pc:docMk/>
            <pc:sldMk cId="2522162855" sldId="260"/>
            <ac:spMk id="2" creationId="{624232CA-61CE-005D-B49B-547E6AB44697}"/>
          </ac:spMkLst>
        </pc:spChg>
        <pc:spChg chg="mod">
          <ac:chgData name="Manuel MORALES DOMÍNGUEZ" userId="bb1e8991-2cb5-49d5-9f91-ab8da6bb45a9" providerId="ADAL" clId="{6C309D78-1845-467F-91CA-5A0BCF05A19E}" dt="2025-04-04T05:35:30.258" v="6142" actId="14100"/>
          <ac:spMkLst>
            <pc:docMk/>
            <pc:sldMk cId="2522162855" sldId="260"/>
            <ac:spMk id="3" creationId="{4938D39B-D410-4E87-821E-76D6073A59F0}"/>
          </ac:spMkLst>
        </pc:spChg>
        <pc:spChg chg="add mod">
          <ac:chgData name="Manuel MORALES DOMÍNGUEZ" userId="bb1e8991-2cb5-49d5-9f91-ab8da6bb45a9" providerId="ADAL" clId="{6C309D78-1845-467F-91CA-5A0BCF05A19E}" dt="2025-04-03T15:37:56.296" v="587" actId="20577"/>
          <ac:spMkLst>
            <pc:docMk/>
            <pc:sldMk cId="2522162855" sldId="260"/>
            <ac:spMk id="4" creationId="{DCC9BC32-7E34-6CB4-8BB3-2FD07A1D8CDF}"/>
          </ac:spMkLst>
        </pc:spChg>
        <pc:spChg chg="add mod">
          <ac:chgData name="Manuel MORALES DOMÍNGUEZ" userId="bb1e8991-2cb5-49d5-9f91-ab8da6bb45a9" providerId="ADAL" clId="{6C309D78-1845-467F-91CA-5A0BCF05A19E}" dt="2025-04-03T15:31:58.155" v="75"/>
          <ac:spMkLst>
            <pc:docMk/>
            <pc:sldMk cId="2522162855" sldId="260"/>
            <ac:spMk id="7" creationId="{045AFD38-9B73-E3B9-FC68-CFE99225D699}"/>
          </ac:spMkLst>
        </pc:spChg>
        <pc:picChg chg="add del mod ord">
          <ac:chgData name="Manuel MORALES DOMÍNGUEZ" userId="bb1e8991-2cb5-49d5-9f91-ab8da6bb45a9" providerId="ADAL" clId="{6C309D78-1845-467F-91CA-5A0BCF05A19E}" dt="2025-04-03T15:32:46.736" v="82" actId="21"/>
          <ac:picMkLst>
            <pc:docMk/>
            <pc:sldMk cId="2522162855" sldId="260"/>
            <ac:picMk id="8" creationId="{0ECED413-3ED5-D0A9-54ED-7FD938CA5482}"/>
          </ac:picMkLst>
        </pc:picChg>
      </pc:sldChg>
      <pc:sldChg chg="modNotesTx">
        <pc:chgData name="Manuel MORALES DOMÍNGUEZ" userId="bb1e8991-2cb5-49d5-9f91-ab8da6bb45a9" providerId="ADAL" clId="{6C309D78-1845-467F-91CA-5A0BCF05A19E}" dt="2025-04-04T08:36:20.645" v="9331" actId="20577"/>
        <pc:sldMkLst>
          <pc:docMk/>
          <pc:sldMk cId="3523863228" sldId="400"/>
        </pc:sldMkLst>
      </pc:sldChg>
      <pc:sldChg chg="del">
        <pc:chgData name="Manuel MORALES DOMÍNGUEZ" userId="bb1e8991-2cb5-49d5-9f91-ab8da6bb45a9" providerId="ADAL" clId="{6C309D78-1845-467F-91CA-5A0BCF05A19E}" dt="2025-04-04T05:29:45.859" v="5857" actId="47"/>
        <pc:sldMkLst>
          <pc:docMk/>
          <pc:sldMk cId="1899510238" sldId="409"/>
        </pc:sldMkLst>
      </pc:sldChg>
      <pc:sldChg chg="add del">
        <pc:chgData name="Manuel MORALES DOMÍNGUEZ" userId="bb1e8991-2cb5-49d5-9f91-ab8da6bb45a9" providerId="ADAL" clId="{6C309D78-1845-467F-91CA-5A0BCF05A19E}" dt="2025-04-04T08:38:16.462" v="9340"/>
        <pc:sldMkLst>
          <pc:docMk/>
          <pc:sldMk cId="2895518686" sldId="456"/>
        </pc:sldMkLst>
      </pc:sldChg>
      <pc:sldChg chg="add del">
        <pc:chgData name="Manuel MORALES DOMÍNGUEZ" userId="bb1e8991-2cb5-49d5-9f91-ab8da6bb45a9" providerId="ADAL" clId="{6C309D78-1845-467F-91CA-5A0BCF05A19E}" dt="2025-04-04T08:21:57.415" v="8967" actId="47"/>
        <pc:sldMkLst>
          <pc:docMk/>
          <pc:sldMk cId="1301149767" sldId="467"/>
        </pc:sldMkLst>
      </pc:sldChg>
      <pc:sldChg chg="add del">
        <pc:chgData name="Manuel MORALES DOMÍNGUEZ" userId="bb1e8991-2cb5-49d5-9f91-ab8da6bb45a9" providerId="ADAL" clId="{6C309D78-1845-467F-91CA-5A0BCF05A19E}" dt="2025-04-04T08:23:18.249" v="8987" actId="47"/>
        <pc:sldMkLst>
          <pc:docMk/>
          <pc:sldMk cId="216724949" sldId="468"/>
        </pc:sldMkLst>
      </pc:sldChg>
      <pc:sldChg chg="add del">
        <pc:chgData name="Manuel MORALES DOMÍNGUEZ" userId="bb1e8991-2cb5-49d5-9f91-ab8da6bb45a9" providerId="ADAL" clId="{6C309D78-1845-467F-91CA-5A0BCF05A19E}" dt="2025-04-04T08:25:01.550" v="9041" actId="47"/>
        <pc:sldMkLst>
          <pc:docMk/>
          <pc:sldMk cId="323401861" sldId="474"/>
        </pc:sldMkLst>
      </pc:sldChg>
      <pc:sldChg chg="add del">
        <pc:chgData name="Manuel MORALES DOMÍNGUEZ" userId="bb1e8991-2cb5-49d5-9f91-ab8da6bb45a9" providerId="ADAL" clId="{6C309D78-1845-467F-91CA-5A0BCF05A19E}" dt="2025-04-04T08:25:29.380" v="9048" actId="47"/>
        <pc:sldMkLst>
          <pc:docMk/>
          <pc:sldMk cId="225773676" sldId="676"/>
        </pc:sldMkLst>
      </pc:sldChg>
      <pc:sldChg chg="add del">
        <pc:chgData name="Manuel MORALES DOMÍNGUEZ" userId="bb1e8991-2cb5-49d5-9f91-ab8da6bb45a9" providerId="ADAL" clId="{6C309D78-1845-467F-91CA-5A0BCF05A19E}" dt="2025-04-04T08:35:12.017" v="9314" actId="47"/>
        <pc:sldMkLst>
          <pc:docMk/>
          <pc:sldMk cId="3960248955" sldId="691"/>
        </pc:sldMkLst>
      </pc:sldChg>
      <pc:sldChg chg="del">
        <pc:chgData name="Manuel MORALES DOMÍNGUEZ" userId="bb1e8991-2cb5-49d5-9f91-ab8da6bb45a9" providerId="ADAL" clId="{6C309D78-1845-467F-91CA-5A0BCF05A19E}" dt="2025-04-04T07:08:28.920" v="8013" actId="47"/>
        <pc:sldMkLst>
          <pc:docMk/>
          <pc:sldMk cId="1972476614" sldId="721"/>
        </pc:sldMkLst>
      </pc:sldChg>
      <pc:sldChg chg="add del">
        <pc:chgData name="Manuel MORALES DOMÍNGUEZ" userId="bb1e8991-2cb5-49d5-9f91-ab8da6bb45a9" providerId="ADAL" clId="{6C309D78-1845-467F-91CA-5A0BCF05A19E}" dt="2025-04-04T08:36:09.680" v="9327" actId="47"/>
        <pc:sldMkLst>
          <pc:docMk/>
          <pc:sldMk cId="3931291050" sldId="892"/>
        </pc:sldMkLst>
      </pc:sldChg>
      <pc:sldChg chg="addSp delSp modSp add del mod">
        <pc:chgData name="Manuel MORALES DOMÍNGUEZ" userId="bb1e8991-2cb5-49d5-9f91-ab8da6bb45a9" providerId="ADAL" clId="{6C309D78-1845-467F-91CA-5A0BCF05A19E}" dt="2025-04-04T08:34:45.320" v="9307" actId="47"/>
        <pc:sldMkLst>
          <pc:docMk/>
          <pc:sldMk cId="21133469" sldId="894"/>
        </pc:sldMkLst>
        <pc:spChg chg="add del mod">
          <ac:chgData name="Manuel MORALES DOMÍNGUEZ" userId="bb1e8991-2cb5-49d5-9f91-ab8da6bb45a9" providerId="ADAL" clId="{6C309D78-1845-467F-91CA-5A0BCF05A19E}" dt="2025-04-04T08:32:44.635" v="9097" actId="478"/>
          <ac:spMkLst>
            <pc:docMk/>
            <pc:sldMk cId="21133469" sldId="894"/>
            <ac:spMk id="5" creationId="{8B7A6AD5-CA26-89C6-992B-7D967193C255}"/>
          </ac:spMkLst>
        </pc:spChg>
        <pc:spChg chg="add del mod">
          <ac:chgData name="Manuel MORALES DOMÍNGUEZ" userId="bb1e8991-2cb5-49d5-9f91-ab8da6bb45a9" providerId="ADAL" clId="{6C309D78-1845-467F-91CA-5A0BCF05A19E}" dt="2025-04-04T08:33:04.654" v="9126" actId="478"/>
          <ac:spMkLst>
            <pc:docMk/>
            <pc:sldMk cId="21133469" sldId="894"/>
            <ac:spMk id="6" creationId="{C6A4638B-35CF-C8F5-ECA2-680E8A40A357}"/>
          </ac:spMkLst>
        </pc:spChg>
        <pc:spChg chg="add mod">
          <ac:chgData name="Manuel MORALES DOMÍNGUEZ" userId="bb1e8991-2cb5-49d5-9f91-ab8da6bb45a9" providerId="ADAL" clId="{6C309D78-1845-467F-91CA-5A0BCF05A19E}" dt="2025-04-04T08:32:52.801" v="9125" actId="20577"/>
          <ac:spMkLst>
            <pc:docMk/>
            <pc:sldMk cId="21133469" sldId="894"/>
            <ac:spMk id="7" creationId="{3EC5F06E-CE6F-0DFA-BA3B-5C7A4BA1E136}"/>
          </ac:spMkLst>
        </pc:spChg>
        <pc:spChg chg="add mod">
          <ac:chgData name="Manuel MORALES DOMÍNGUEZ" userId="bb1e8991-2cb5-49d5-9f91-ab8da6bb45a9" providerId="ADAL" clId="{6C309D78-1845-467F-91CA-5A0BCF05A19E}" dt="2025-04-04T08:33:07.826" v="9127"/>
          <ac:spMkLst>
            <pc:docMk/>
            <pc:sldMk cId="21133469" sldId="894"/>
            <ac:spMk id="8" creationId="{2EC57EF6-FA0E-4481-6347-DC98FA5CFEB0}"/>
          </ac:spMkLst>
        </pc:spChg>
        <pc:spChg chg="del mod">
          <ac:chgData name="Manuel MORALES DOMÍNGUEZ" userId="bb1e8991-2cb5-49d5-9f91-ab8da6bb45a9" providerId="ADAL" clId="{6C309D78-1845-467F-91CA-5A0BCF05A19E}" dt="2025-04-04T08:32:30.455" v="9095" actId="478"/>
          <ac:spMkLst>
            <pc:docMk/>
            <pc:sldMk cId="21133469" sldId="894"/>
            <ac:spMk id="29" creationId="{DCE96BF6-176E-4FFC-8F2D-3CC14C7361B3}"/>
          </ac:spMkLst>
        </pc:spChg>
      </pc:sldChg>
      <pc:sldChg chg="modSp add del">
        <pc:chgData name="Manuel MORALES DOMÍNGUEZ" userId="bb1e8991-2cb5-49d5-9f91-ab8da6bb45a9" providerId="ADAL" clId="{6C309D78-1845-467F-91CA-5A0BCF05A19E}" dt="2025-04-04T08:36:11.441" v="9329" actId="47"/>
        <pc:sldMkLst>
          <pc:docMk/>
          <pc:sldMk cId="3551640989" sldId="896"/>
        </pc:sldMkLst>
        <pc:picChg chg="mod">
          <ac:chgData name="Manuel MORALES DOMÍNGUEZ" userId="bb1e8991-2cb5-49d5-9f91-ab8da6bb45a9" providerId="ADAL" clId="{6C309D78-1845-467F-91CA-5A0BCF05A19E}" dt="2025-04-04T08:35:36.332" v="9318" actId="1076"/>
          <ac:picMkLst>
            <pc:docMk/>
            <pc:sldMk cId="3551640989" sldId="896"/>
            <ac:picMk id="29" creationId="{75CC887B-E87A-4391-8ECC-F6DC3A90EC27}"/>
          </ac:picMkLst>
        </pc:picChg>
      </pc:sldChg>
      <pc:sldChg chg="add del">
        <pc:chgData name="Manuel MORALES DOMÍNGUEZ" userId="bb1e8991-2cb5-49d5-9f91-ab8da6bb45a9" providerId="ADAL" clId="{6C309D78-1845-467F-91CA-5A0BCF05A19E}" dt="2025-04-04T08:18:25.228" v="8846" actId="47"/>
        <pc:sldMkLst>
          <pc:docMk/>
          <pc:sldMk cId="1384521146" sldId="921"/>
        </pc:sldMkLst>
      </pc:sldChg>
      <pc:sldChg chg="add del">
        <pc:chgData name="Manuel MORALES DOMÍNGUEZ" userId="bb1e8991-2cb5-49d5-9f91-ab8da6bb45a9" providerId="ADAL" clId="{6C309D78-1845-467F-91CA-5A0BCF05A19E}" dt="2025-04-04T08:20:04.255" v="8877"/>
        <pc:sldMkLst>
          <pc:docMk/>
          <pc:sldMk cId="3612038564" sldId="925"/>
        </pc:sldMkLst>
      </pc:sldChg>
      <pc:sldChg chg="modSp mod">
        <pc:chgData name="Manuel MORALES DOMÍNGUEZ" userId="bb1e8991-2cb5-49d5-9f91-ab8da6bb45a9" providerId="ADAL" clId="{6C309D78-1845-467F-91CA-5A0BCF05A19E}" dt="2025-04-04T05:40:02.610" v="6229" actId="1076"/>
        <pc:sldMkLst>
          <pc:docMk/>
          <pc:sldMk cId="2187807498" sldId="3332"/>
        </pc:sldMkLst>
        <pc:spChg chg="mod">
          <ac:chgData name="Manuel MORALES DOMÍNGUEZ" userId="bb1e8991-2cb5-49d5-9f91-ab8da6bb45a9" providerId="ADAL" clId="{6C309D78-1845-467F-91CA-5A0BCF05A19E}" dt="2025-04-03T15:38:05.859" v="588"/>
          <ac:spMkLst>
            <pc:docMk/>
            <pc:sldMk cId="2187807498" sldId="3332"/>
            <ac:spMk id="4" creationId="{3BDEF076-7D8E-E4F7-355D-8FD5B2A2B4FC}"/>
          </ac:spMkLst>
        </pc:spChg>
        <pc:spChg chg="mod">
          <ac:chgData name="Manuel MORALES DOMÍNGUEZ" userId="bb1e8991-2cb5-49d5-9f91-ab8da6bb45a9" providerId="ADAL" clId="{6C309D78-1845-467F-91CA-5A0BCF05A19E}" dt="2025-04-04T05:40:02.610" v="6229" actId="1076"/>
          <ac:spMkLst>
            <pc:docMk/>
            <pc:sldMk cId="2187807498" sldId="3332"/>
            <ac:spMk id="5" creationId="{78EF1E2C-E67A-5B88-95C9-6AC43482CA89}"/>
          </ac:spMkLst>
        </pc:spChg>
      </pc:sldChg>
      <pc:sldChg chg="addSp delSp modSp mod ord">
        <pc:chgData name="Manuel MORALES DOMÍNGUEZ" userId="bb1e8991-2cb5-49d5-9f91-ab8da6bb45a9" providerId="ADAL" clId="{6C309D78-1845-467F-91CA-5A0BCF05A19E}" dt="2025-04-04T05:39:19.633" v="6224" actId="1076"/>
        <pc:sldMkLst>
          <pc:docMk/>
          <pc:sldMk cId="2327717901" sldId="3346"/>
        </pc:sldMkLst>
        <pc:spChg chg="mod">
          <ac:chgData name="Manuel MORALES DOMÍNGUEZ" userId="bb1e8991-2cb5-49d5-9f91-ab8da6bb45a9" providerId="ADAL" clId="{6C309D78-1845-467F-91CA-5A0BCF05A19E}" dt="2025-04-03T16:49:09.216" v="3003" actId="27636"/>
          <ac:spMkLst>
            <pc:docMk/>
            <pc:sldMk cId="2327717901" sldId="3346"/>
            <ac:spMk id="2" creationId="{9DE2821D-1C28-1B93-3DED-2284F39D2FCF}"/>
          </ac:spMkLst>
        </pc:spChg>
        <pc:spChg chg="add mod">
          <ac:chgData name="Manuel MORALES DOMÍNGUEZ" userId="bb1e8991-2cb5-49d5-9f91-ab8da6bb45a9" providerId="ADAL" clId="{6C309D78-1845-467F-91CA-5A0BCF05A19E}" dt="2025-04-04T05:39:19.633" v="6224" actId="1076"/>
          <ac:spMkLst>
            <pc:docMk/>
            <pc:sldMk cId="2327717901" sldId="3346"/>
            <ac:spMk id="3" creationId="{8ABDB748-3750-F28E-D654-877613B31938}"/>
          </ac:spMkLst>
        </pc:spChg>
        <pc:spChg chg="del mod">
          <ac:chgData name="Manuel MORALES DOMÍNGUEZ" userId="bb1e8991-2cb5-49d5-9f91-ab8da6bb45a9" providerId="ADAL" clId="{6C309D78-1845-467F-91CA-5A0BCF05A19E}" dt="2025-04-03T16:42:46.186" v="2617" actId="478"/>
          <ac:spMkLst>
            <pc:docMk/>
            <pc:sldMk cId="2327717901" sldId="3346"/>
            <ac:spMk id="3" creationId="{CAC2C517-CB22-925A-5E93-7A837032B90D}"/>
          </ac:spMkLst>
        </pc:spChg>
        <pc:spChg chg="del mod">
          <ac:chgData name="Manuel MORALES DOMÍNGUEZ" userId="bb1e8991-2cb5-49d5-9f91-ab8da6bb45a9" providerId="ADAL" clId="{6C309D78-1845-467F-91CA-5A0BCF05A19E}" dt="2025-04-03T16:27:39.989" v="2585" actId="478"/>
          <ac:spMkLst>
            <pc:docMk/>
            <pc:sldMk cId="2327717901" sldId="3346"/>
            <ac:spMk id="6" creationId="{2636B260-D916-9273-24C3-9471479CD38B}"/>
          </ac:spMkLst>
        </pc:spChg>
        <pc:spChg chg="add del mod">
          <ac:chgData name="Manuel MORALES DOMÍNGUEZ" userId="bb1e8991-2cb5-49d5-9f91-ab8da6bb45a9" providerId="ADAL" clId="{6C309D78-1845-467F-91CA-5A0BCF05A19E}" dt="2025-04-03T18:18:30.934" v="3127" actId="478"/>
          <ac:spMkLst>
            <pc:docMk/>
            <pc:sldMk cId="2327717901" sldId="3346"/>
            <ac:spMk id="7" creationId="{C278D53F-7646-37A6-D7F2-44ACE26A204C}"/>
          </ac:spMkLst>
        </pc:spChg>
        <pc:spChg chg="del">
          <ac:chgData name="Manuel MORALES DOMÍNGUEZ" userId="bb1e8991-2cb5-49d5-9f91-ab8da6bb45a9" providerId="ADAL" clId="{6C309D78-1845-467F-91CA-5A0BCF05A19E}" dt="2025-04-03T16:42:50.398" v="2619" actId="478"/>
          <ac:spMkLst>
            <pc:docMk/>
            <pc:sldMk cId="2327717901" sldId="3346"/>
            <ac:spMk id="7" creationId="{E9356791-1D33-44AF-F520-009370ED8785}"/>
          </ac:spMkLst>
        </pc:spChg>
        <pc:spChg chg="add del mod">
          <ac:chgData name="Manuel MORALES DOMÍNGUEZ" userId="bb1e8991-2cb5-49d5-9f91-ab8da6bb45a9" providerId="ADAL" clId="{6C309D78-1845-467F-91CA-5A0BCF05A19E}" dt="2025-04-03T18:18:34.430" v="3128" actId="478"/>
          <ac:spMkLst>
            <pc:docMk/>
            <pc:sldMk cId="2327717901" sldId="3346"/>
            <ac:spMk id="8" creationId="{BEBDA09E-B0F3-0F99-E1E4-2BB6403A5DBD}"/>
          </ac:spMkLst>
        </pc:spChg>
        <pc:spChg chg="add del mod">
          <ac:chgData name="Manuel MORALES DOMÍNGUEZ" userId="bb1e8991-2cb5-49d5-9f91-ab8da6bb45a9" providerId="ADAL" clId="{6C309D78-1845-467F-91CA-5A0BCF05A19E}" dt="2025-04-03T16:42:44.601" v="2616" actId="478"/>
          <ac:spMkLst>
            <pc:docMk/>
            <pc:sldMk cId="2327717901" sldId="3346"/>
            <ac:spMk id="10" creationId="{6C75E33A-DB29-9DA5-ABE3-EABD82767192}"/>
          </ac:spMkLst>
        </pc:spChg>
        <pc:spChg chg="add mod">
          <ac:chgData name="Manuel MORALES DOMÍNGUEZ" userId="bb1e8991-2cb5-49d5-9f91-ab8da6bb45a9" providerId="ADAL" clId="{6C309D78-1845-467F-91CA-5A0BCF05A19E}" dt="2025-04-03T18:20:50.438" v="3202" actId="1076"/>
          <ac:spMkLst>
            <pc:docMk/>
            <pc:sldMk cId="2327717901" sldId="3346"/>
            <ac:spMk id="11" creationId="{EBCB50C4-002A-A63F-5D67-74BCDD6AAB3C}"/>
          </ac:spMkLst>
        </pc:spChg>
        <pc:spChg chg="add del mod">
          <ac:chgData name="Manuel MORALES DOMÍNGUEZ" userId="bb1e8991-2cb5-49d5-9f91-ab8da6bb45a9" providerId="ADAL" clId="{6C309D78-1845-467F-91CA-5A0BCF05A19E}" dt="2025-04-03T16:42:47.778" v="2618" actId="478"/>
          <ac:spMkLst>
            <pc:docMk/>
            <pc:sldMk cId="2327717901" sldId="3346"/>
            <ac:spMk id="12" creationId="{09BDD8F8-1F1F-E95C-8149-23753976D8FA}"/>
          </ac:spMkLst>
        </pc:spChg>
        <pc:spChg chg="add mod">
          <ac:chgData name="Manuel MORALES DOMÍNGUEZ" userId="bb1e8991-2cb5-49d5-9f91-ab8da6bb45a9" providerId="ADAL" clId="{6C309D78-1845-467F-91CA-5A0BCF05A19E}" dt="2025-04-03T18:20:12.493" v="3186" actId="20577"/>
          <ac:spMkLst>
            <pc:docMk/>
            <pc:sldMk cId="2327717901" sldId="3346"/>
            <ac:spMk id="12" creationId="{4D8B70EB-14BE-0750-DE63-978305B80193}"/>
          </ac:spMkLst>
        </pc:spChg>
        <pc:spChg chg="add mod">
          <ac:chgData name="Manuel MORALES DOMÍNGUEZ" userId="bb1e8991-2cb5-49d5-9f91-ab8da6bb45a9" providerId="ADAL" clId="{6C309D78-1845-467F-91CA-5A0BCF05A19E}" dt="2025-04-03T16:43:22.794" v="2624" actId="207"/>
          <ac:spMkLst>
            <pc:docMk/>
            <pc:sldMk cId="2327717901" sldId="3346"/>
            <ac:spMk id="13" creationId="{659899DC-BD7D-4007-04C0-09F21844BB85}"/>
          </ac:spMkLst>
        </pc:spChg>
        <pc:spChg chg="add del">
          <ac:chgData name="Manuel MORALES DOMÍNGUEZ" userId="bb1e8991-2cb5-49d5-9f91-ab8da6bb45a9" providerId="ADAL" clId="{6C309D78-1845-467F-91CA-5A0BCF05A19E}" dt="2025-04-03T16:54:10.243" v="3055" actId="478"/>
          <ac:spMkLst>
            <pc:docMk/>
            <pc:sldMk cId="2327717901" sldId="3346"/>
            <ac:spMk id="19" creationId="{B3DBD17E-B535-7CA7-85C3-529B34F05A2E}"/>
          </ac:spMkLst>
        </pc:spChg>
        <pc:spChg chg="add del mod">
          <ac:chgData name="Manuel MORALES DOMÍNGUEZ" userId="bb1e8991-2cb5-49d5-9f91-ab8da6bb45a9" providerId="ADAL" clId="{6C309D78-1845-467F-91CA-5A0BCF05A19E}" dt="2025-04-03T18:11:40.604" v="3068" actId="478"/>
          <ac:spMkLst>
            <pc:docMk/>
            <pc:sldMk cId="2327717901" sldId="3346"/>
            <ac:spMk id="20" creationId="{CE6EB2B3-ED30-0E6D-1700-50C09DBC9277}"/>
          </ac:spMkLst>
        </pc:spChg>
        <pc:graphicFrameChg chg="add mod modGraphic">
          <ac:chgData name="Manuel MORALES DOMÍNGUEZ" userId="bb1e8991-2cb5-49d5-9f91-ab8da6bb45a9" providerId="ADAL" clId="{6C309D78-1845-467F-91CA-5A0BCF05A19E}" dt="2025-04-03T20:37:14.192" v="5117" actId="478"/>
          <ac:graphicFrameMkLst>
            <pc:docMk/>
            <pc:sldMk cId="2327717901" sldId="3346"/>
            <ac:graphicFrameMk id="14" creationId="{4F05A7A7-B7B0-E010-1CC7-8193F3D891BA}"/>
          </ac:graphicFrameMkLst>
        </pc:graphicFrameChg>
        <pc:graphicFrameChg chg="add del modGraphic">
          <ac:chgData name="Manuel MORALES DOMÍNGUEZ" userId="bb1e8991-2cb5-49d5-9f91-ab8da6bb45a9" providerId="ADAL" clId="{6C309D78-1845-467F-91CA-5A0BCF05A19E}" dt="2025-04-03T16:52:17.816" v="3024" actId="1032"/>
          <ac:graphicFrameMkLst>
            <pc:docMk/>
            <pc:sldMk cId="2327717901" sldId="3346"/>
            <ac:graphicFrameMk id="18" creationId="{FAD723D1-E6DE-FB4E-F5AD-771F089A302E}"/>
          </ac:graphicFrameMkLst>
        </pc:graphicFrameChg>
        <pc:picChg chg="add del">
          <ac:chgData name="Manuel MORALES DOMÍNGUEZ" userId="bb1e8991-2cb5-49d5-9f91-ab8da6bb45a9" providerId="ADAL" clId="{6C309D78-1845-467F-91CA-5A0BCF05A19E}" dt="2025-04-03T16:50:02.352" v="3005" actId="34807"/>
          <ac:picMkLst>
            <pc:docMk/>
            <pc:sldMk cId="2327717901" sldId="3346"/>
            <ac:picMk id="3" creationId="{33E43675-17CC-1F18-FFEC-18BEEAEAC680}"/>
          </ac:picMkLst>
        </pc:picChg>
        <pc:picChg chg="add del mod">
          <ac:chgData name="Manuel MORALES DOMÍNGUEZ" userId="bb1e8991-2cb5-49d5-9f91-ab8da6bb45a9" providerId="ADAL" clId="{6C309D78-1845-467F-91CA-5A0BCF05A19E}" dt="2025-04-03T18:13:24.777" v="3074" actId="478"/>
          <ac:picMkLst>
            <pc:docMk/>
            <pc:sldMk cId="2327717901" sldId="3346"/>
            <ac:picMk id="3" creationId="{ACB6211D-FFFF-8C27-AE17-5659F9BD59BB}"/>
          </ac:picMkLst>
        </pc:picChg>
        <pc:picChg chg="add del">
          <ac:chgData name="Manuel MORALES DOMÍNGUEZ" userId="bb1e8991-2cb5-49d5-9f91-ab8da6bb45a9" providerId="ADAL" clId="{6C309D78-1845-467F-91CA-5A0BCF05A19E}" dt="2025-04-03T16:50:08.359" v="3007" actId="34807"/>
          <ac:picMkLst>
            <pc:docMk/>
            <pc:sldMk cId="2327717901" sldId="3346"/>
            <ac:picMk id="3" creationId="{CC5C16D4-0D6C-03DC-EF06-2A35EDDF8EE1}"/>
          </ac:picMkLst>
        </pc:picChg>
        <pc:picChg chg="add del mod">
          <ac:chgData name="Manuel MORALES DOMÍNGUEZ" userId="bb1e8991-2cb5-49d5-9f91-ab8da6bb45a9" providerId="ADAL" clId="{6C309D78-1845-467F-91CA-5A0BCF05A19E}" dt="2025-04-03T15:39:04.411" v="598" actId="478"/>
          <ac:picMkLst>
            <pc:docMk/>
            <pc:sldMk cId="2327717901" sldId="3346"/>
            <ac:picMk id="4" creationId="{283DFDB5-D641-F9E9-97D7-296E911C598F}"/>
          </ac:picMkLst>
        </pc:picChg>
        <pc:picChg chg="add mod ord">
          <ac:chgData name="Manuel MORALES DOMÍNGUEZ" userId="bb1e8991-2cb5-49d5-9f91-ab8da6bb45a9" providerId="ADAL" clId="{6C309D78-1845-467F-91CA-5A0BCF05A19E}" dt="2025-04-03T18:20:42.260" v="3199" actId="1035"/>
          <ac:picMkLst>
            <pc:docMk/>
            <pc:sldMk cId="2327717901" sldId="3346"/>
            <ac:picMk id="6" creationId="{6C84C970-F435-E87E-4D59-DBF586D1BE0C}"/>
          </ac:picMkLst>
        </pc:picChg>
        <pc:picChg chg="add mod">
          <ac:chgData name="Manuel MORALES DOMÍNGUEZ" userId="bb1e8991-2cb5-49d5-9f91-ab8da6bb45a9" providerId="ADAL" clId="{6C309D78-1845-467F-91CA-5A0BCF05A19E}" dt="2025-04-03T15:38:49.876" v="596"/>
          <ac:picMkLst>
            <pc:docMk/>
            <pc:sldMk cId="2327717901" sldId="3346"/>
            <ac:picMk id="8" creationId="{CAE16A81-0BF5-B6E1-5CF1-A6975CFAD8B5}"/>
          </ac:picMkLst>
        </pc:picChg>
        <pc:picChg chg="add del mod">
          <ac:chgData name="Manuel MORALES DOMÍNGUEZ" userId="bb1e8991-2cb5-49d5-9f91-ab8da6bb45a9" providerId="ADAL" clId="{6C309D78-1845-467F-91CA-5A0BCF05A19E}" dt="2025-04-03T18:17:11.461" v="3106" actId="478"/>
          <ac:picMkLst>
            <pc:docMk/>
            <pc:sldMk cId="2327717901" sldId="3346"/>
            <ac:picMk id="10" creationId="{68B797DD-721C-6689-4D1C-DB072AA6B625}"/>
          </ac:picMkLst>
        </pc:picChg>
        <pc:picChg chg="add del mod">
          <ac:chgData name="Manuel MORALES DOMÍNGUEZ" userId="bb1e8991-2cb5-49d5-9f91-ab8da6bb45a9" providerId="ADAL" clId="{6C309D78-1845-467F-91CA-5A0BCF05A19E}" dt="2025-04-03T16:54:51.430" v="3059" actId="478"/>
          <ac:picMkLst>
            <pc:docMk/>
            <pc:sldMk cId="2327717901" sldId="3346"/>
            <ac:picMk id="15" creationId="{9C2AC853-E38A-5E14-8DB6-C7FE0B632D1E}"/>
          </ac:picMkLst>
        </pc:picChg>
        <pc:picChg chg="add mod">
          <ac:chgData name="Manuel MORALES DOMÍNGUEZ" userId="bb1e8991-2cb5-49d5-9f91-ab8da6bb45a9" providerId="ADAL" clId="{6C309D78-1845-467F-91CA-5A0BCF05A19E}" dt="2025-04-03T18:20:57.718" v="3203" actId="1076"/>
          <ac:picMkLst>
            <pc:docMk/>
            <pc:sldMk cId="2327717901" sldId="3346"/>
            <ac:picMk id="15" creationId="{CC7191BF-655E-A187-224D-57F059B4AD82}"/>
          </ac:picMkLst>
        </pc:picChg>
        <pc:picChg chg="add del mod">
          <ac:chgData name="Manuel MORALES DOMÍNGUEZ" userId="bb1e8991-2cb5-49d5-9f91-ab8da6bb45a9" providerId="ADAL" clId="{6C309D78-1845-467F-91CA-5A0BCF05A19E}" dt="2025-04-03T16:54:52.710" v="3060" actId="478"/>
          <ac:picMkLst>
            <pc:docMk/>
            <pc:sldMk cId="2327717901" sldId="3346"/>
            <ac:picMk id="16" creationId="{517A23E1-8566-C809-3C07-059E7DD2BFFF}"/>
          </ac:picMkLst>
        </pc:picChg>
        <pc:picChg chg="add del mod">
          <ac:chgData name="Manuel MORALES DOMÍNGUEZ" userId="bb1e8991-2cb5-49d5-9f91-ab8da6bb45a9" providerId="ADAL" clId="{6C309D78-1845-467F-91CA-5A0BCF05A19E}" dt="2025-04-03T16:54:53.543" v="3061" actId="478"/>
          <ac:picMkLst>
            <pc:docMk/>
            <pc:sldMk cId="2327717901" sldId="3346"/>
            <ac:picMk id="17" creationId="{D6CF4F03-0EC1-FE54-78C0-37D8AA33557E}"/>
          </ac:picMkLst>
        </pc:picChg>
        <pc:picChg chg="del">
          <ac:chgData name="Manuel MORALES DOMÍNGUEZ" userId="bb1e8991-2cb5-49d5-9f91-ab8da6bb45a9" providerId="ADAL" clId="{6C309D78-1845-467F-91CA-5A0BCF05A19E}" dt="2025-04-03T15:38:16.700" v="589" actId="478"/>
          <ac:picMkLst>
            <pc:docMk/>
            <pc:sldMk cId="2327717901" sldId="3346"/>
            <ac:picMk id="1026" creationId="{0D55EB96-1A0D-F828-6876-DDB76925696F}"/>
          </ac:picMkLst>
        </pc:picChg>
      </pc:sldChg>
      <pc:sldChg chg="del">
        <pc:chgData name="Manuel MORALES DOMÍNGUEZ" userId="bb1e8991-2cb5-49d5-9f91-ab8da6bb45a9" providerId="ADAL" clId="{6C309D78-1845-467F-91CA-5A0BCF05A19E}" dt="2025-04-04T07:08:28.920" v="8013" actId="47"/>
        <pc:sldMkLst>
          <pc:docMk/>
          <pc:sldMk cId="1080695819" sldId="3347"/>
        </pc:sldMkLst>
      </pc:sldChg>
      <pc:sldChg chg="addSp delSp modSp mod ord">
        <pc:chgData name="Manuel MORALES DOMÍNGUEZ" userId="bb1e8991-2cb5-49d5-9f91-ab8da6bb45a9" providerId="ADAL" clId="{6C309D78-1845-467F-91CA-5A0BCF05A19E}" dt="2025-04-04T05:39:27.626" v="6225" actId="1076"/>
        <pc:sldMkLst>
          <pc:docMk/>
          <pc:sldMk cId="2315093079" sldId="3348"/>
        </pc:sldMkLst>
        <pc:spChg chg="del">
          <ac:chgData name="Manuel MORALES DOMÍNGUEZ" userId="bb1e8991-2cb5-49d5-9f91-ab8da6bb45a9" providerId="ADAL" clId="{6C309D78-1845-467F-91CA-5A0BCF05A19E}" dt="2025-04-03T16:06:45.235" v="1374" actId="478"/>
          <ac:spMkLst>
            <pc:docMk/>
            <pc:sldMk cId="2315093079" sldId="3348"/>
            <ac:spMk id="2" creationId="{12BEA024-6010-3A0E-2774-60AC9701AFA7}"/>
          </ac:spMkLst>
        </pc:spChg>
        <pc:spChg chg="mod">
          <ac:chgData name="Manuel MORALES DOMÍNGUEZ" userId="bb1e8991-2cb5-49d5-9f91-ab8da6bb45a9" providerId="ADAL" clId="{6C309D78-1845-467F-91CA-5A0BCF05A19E}" dt="2025-04-04T05:39:27.626" v="6225" actId="1076"/>
          <ac:spMkLst>
            <pc:docMk/>
            <pc:sldMk cId="2315093079" sldId="3348"/>
            <ac:spMk id="4" creationId="{E77E9D7F-4BA1-AEFF-6DD7-B023682DD54B}"/>
          </ac:spMkLst>
        </pc:spChg>
        <pc:spChg chg="add del mod">
          <ac:chgData name="Manuel MORALES DOMÍNGUEZ" userId="bb1e8991-2cb5-49d5-9f91-ab8da6bb45a9" providerId="ADAL" clId="{6C309D78-1845-467F-91CA-5A0BCF05A19E}" dt="2025-04-03T16:06:55.490" v="1375" actId="478"/>
          <ac:spMkLst>
            <pc:docMk/>
            <pc:sldMk cId="2315093079" sldId="3348"/>
            <ac:spMk id="5" creationId="{12F60D68-B3A3-2420-F5A3-C4B8254FFC45}"/>
          </ac:spMkLst>
        </pc:spChg>
        <pc:spChg chg="del">
          <ac:chgData name="Manuel MORALES DOMÍNGUEZ" userId="bb1e8991-2cb5-49d5-9f91-ab8da6bb45a9" providerId="ADAL" clId="{6C309D78-1845-467F-91CA-5A0BCF05A19E}" dt="2025-04-03T16:11:23.770" v="1781" actId="478"/>
          <ac:spMkLst>
            <pc:docMk/>
            <pc:sldMk cId="2315093079" sldId="3348"/>
            <ac:spMk id="6" creationId="{007BD68F-D9C6-F9E1-F9C6-E22DF1ABC05B}"/>
          </ac:spMkLst>
        </pc:spChg>
        <pc:spChg chg="add mod">
          <ac:chgData name="Manuel MORALES DOMÍNGUEZ" userId="bb1e8991-2cb5-49d5-9f91-ab8da6bb45a9" providerId="ADAL" clId="{6C309D78-1845-467F-91CA-5A0BCF05A19E}" dt="2025-04-03T16:07:31.264" v="1412" actId="1076"/>
          <ac:spMkLst>
            <pc:docMk/>
            <pc:sldMk cId="2315093079" sldId="3348"/>
            <ac:spMk id="8" creationId="{DAE58405-16FE-0BD8-D643-F52A52D28955}"/>
          </ac:spMkLst>
        </pc:spChg>
        <pc:spChg chg="mod">
          <ac:chgData name="Manuel MORALES DOMÍNGUEZ" userId="bb1e8991-2cb5-49d5-9f91-ab8da6bb45a9" providerId="ADAL" clId="{6C309D78-1845-467F-91CA-5A0BCF05A19E}" dt="2025-04-03T16:26:36.273" v="2549" actId="6549"/>
          <ac:spMkLst>
            <pc:docMk/>
            <pc:sldMk cId="2315093079" sldId="3348"/>
            <ac:spMk id="10" creationId="{8C4349A1-3ABF-A31E-B639-65423A68060E}"/>
          </ac:spMkLst>
        </pc:spChg>
        <pc:spChg chg="add mod">
          <ac:chgData name="Manuel MORALES DOMÍNGUEZ" userId="bb1e8991-2cb5-49d5-9f91-ab8da6bb45a9" providerId="ADAL" clId="{6C309D78-1845-467F-91CA-5A0BCF05A19E}" dt="2025-04-03T16:11:23.983" v="1782"/>
          <ac:spMkLst>
            <pc:docMk/>
            <pc:sldMk cId="2315093079" sldId="3348"/>
            <ac:spMk id="11" creationId="{9BFC2510-1D06-DBC8-155C-52CC8B55DA06}"/>
          </ac:spMkLst>
        </pc:spChg>
        <pc:spChg chg="mod">
          <ac:chgData name="Manuel MORALES DOMÍNGUEZ" userId="bb1e8991-2cb5-49d5-9f91-ab8da6bb45a9" providerId="ADAL" clId="{6C309D78-1845-467F-91CA-5A0BCF05A19E}" dt="2025-04-03T16:07:26.692" v="1411" actId="20577"/>
          <ac:spMkLst>
            <pc:docMk/>
            <pc:sldMk cId="2315093079" sldId="3348"/>
            <ac:spMk id="12" creationId="{9A448AEA-FBAF-1225-1E8E-F81ECFD26EC2}"/>
          </ac:spMkLst>
        </pc:spChg>
        <pc:graphicFrameChg chg="mod">
          <ac:chgData name="Manuel MORALES DOMÍNGUEZ" userId="bb1e8991-2cb5-49d5-9f91-ab8da6bb45a9" providerId="ADAL" clId="{6C309D78-1845-467F-91CA-5A0BCF05A19E}" dt="2025-04-03T16:09:29.127" v="1645" actId="20577"/>
          <ac:graphicFrameMkLst>
            <pc:docMk/>
            <pc:sldMk cId="2315093079" sldId="3348"/>
            <ac:graphicFrameMk id="7" creationId="{55D0AE80-599D-C485-F10F-2F9909B4BAF8}"/>
          </ac:graphicFrameMkLst>
        </pc:graphicFrameChg>
        <pc:picChg chg="mod">
          <ac:chgData name="Manuel MORALES DOMÍNGUEZ" userId="bb1e8991-2cb5-49d5-9f91-ab8da6bb45a9" providerId="ADAL" clId="{6C309D78-1845-467F-91CA-5A0BCF05A19E}" dt="2025-04-03T16:06:29.207" v="1373" actId="1076"/>
          <ac:picMkLst>
            <pc:docMk/>
            <pc:sldMk cId="2315093079" sldId="3348"/>
            <ac:picMk id="9" creationId="{EF616CC1-69EB-2864-843E-D52F64F434BB}"/>
          </ac:picMkLst>
        </pc:picChg>
      </pc:sldChg>
      <pc:sldChg chg="del ord">
        <pc:chgData name="Manuel MORALES DOMÍNGUEZ" userId="bb1e8991-2cb5-49d5-9f91-ab8da6bb45a9" providerId="ADAL" clId="{6C309D78-1845-467F-91CA-5A0BCF05A19E}" dt="2025-04-03T20:40:21.533" v="5208" actId="47"/>
        <pc:sldMkLst>
          <pc:docMk/>
          <pc:sldMk cId="2289170020" sldId="3349"/>
        </pc:sldMkLst>
      </pc:sldChg>
      <pc:sldChg chg="addSp delSp modSp mod ord">
        <pc:chgData name="Manuel MORALES DOMÍNGUEZ" userId="bb1e8991-2cb5-49d5-9f91-ab8da6bb45a9" providerId="ADAL" clId="{6C309D78-1845-467F-91CA-5A0BCF05A19E}" dt="2025-04-04T05:40:40.893" v="6240" actId="478"/>
        <pc:sldMkLst>
          <pc:docMk/>
          <pc:sldMk cId="614450947" sldId="3350"/>
        </pc:sldMkLst>
        <pc:spChg chg="del">
          <ac:chgData name="Manuel MORALES DOMÍNGUEZ" userId="bb1e8991-2cb5-49d5-9f91-ab8da6bb45a9" providerId="ADAL" clId="{6C309D78-1845-467F-91CA-5A0BCF05A19E}" dt="2025-04-03T20:39:01.727" v="5182" actId="478"/>
          <ac:spMkLst>
            <pc:docMk/>
            <pc:sldMk cId="614450947" sldId="3350"/>
            <ac:spMk id="2" creationId="{6257C0D2-17BE-E972-B98D-4A8E9084ABEF}"/>
          </ac:spMkLst>
        </pc:spChg>
        <pc:spChg chg="add mod">
          <ac:chgData name="Manuel MORALES DOMÍNGUEZ" userId="bb1e8991-2cb5-49d5-9f91-ab8da6bb45a9" providerId="ADAL" clId="{6C309D78-1845-467F-91CA-5A0BCF05A19E}" dt="2025-04-04T05:40:30.398" v="6237"/>
          <ac:spMkLst>
            <pc:docMk/>
            <pc:sldMk cId="614450947" sldId="3350"/>
            <ac:spMk id="2" creationId="{89978C7D-6A17-B4C0-0BCF-22402D4C7034}"/>
          </ac:spMkLst>
        </pc:spChg>
        <pc:spChg chg="mod">
          <ac:chgData name="Manuel MORALES DOMÍNGUEZ" userId="bb1e8991-2cb5-49d5-9f91-ab8da6bb45a9" providerId="ADAL" clId="{6C309D78-1845-467F-91CA-5A0BCF05A19E}" dt="2025-04-03T20:45:07.153" v="5489" actId="20577"/>
          <ac:spMkLst>
            <pc:docMk/>
            <pc:sldMk cId="614450947" sldId="3350"/>
            <ac:spMk id="3" creationId="{F967FEE5-9F81-C47A-6E12-1009562BA8FC}"/>
          </ac:spMkLst>
        </pc:spChg>
        <pc:spChg chg="del">
          <ac:chgData name="Manuel MORALES DOMÍNGUEZ" userId="bb1e8991-2cb5-49d5-9f91-ab8da6bb45a9" providerId="ADAL" clId="{6C309D78-1845-467F-91CA-5A0BCF05A19E}" dt="2025-04-04T05:40:40.893" v="6240" actId="478"/>
          <ac:spMkLst>
            <pc:docMk/>
            <pc:sldMk cId="614450947" sldId="3350"/>
            <ac:spMk id="4" creationId="{84DF0929-3F5D-8A9D-A669-A6030A831F23}"/>
          </ac:spMkLst>
        </pc:spChg>
        <pc:spChg chg="del">
          <ac:chgData name="Manuel MORALES DOMÍNGUEZ" userId="bb1e8991-2cb5-49d5-9f91-ab8da6bb45a9" providerId="ADAL" clId="{6C309D78-1845-467F-91CA-5A0BCF05A19E}" dt="2025-04-03T20:39:13.785" v="5185" actId="478"/>
          <ac:spMkLst>
            <pc:docMk/>
            <pc:sldMk cId="614450947" sldId="3350"/>
            <ac:spMk id="5" creationId="{91D8DEA0-04ED-D01F-167A-634370B26C9B}"/>
          </ac:spMkLst>
        </pc:spChg>
        <pc:spChg chg="add del mod">
          <ac:chgData name="Manuel MORALES DOMÍNGUEZ" userId="bb1e8991-2cb5-49d5-9f91-ab8da6bb45a9" providerId="ADAL" clId="{6C309D78-1845-467F-91CA-5A0BCF05A19E}" dt="2025-04-03T20:39:05.350" v="5183" actId="478"/>
          <ac:spMkLst>
            <pc:docMk/>
            <pc:sldMk cId="614450947" sldId="3350"/>
            <ac:spMk id="7" creationId="{3D417D7F-C79B-4526-3EA0-CB193CD6BAAC}"/>
          </ac:spMkLst>
        </pc:spChg>
        <pc:spChg chg="add mod">
          <ac:chgData name="Manuel MORALES DOMÍNGUEZ" userId="bb1e8991-2cb5-49d5-9f91-ab8da6bb45a9" providerId="ADAL" clId="{6C309D78-1845-467F-91CA-5A0BCF05A19E}" dt="2025-04-03T20:39:05.815" v="5184"/>
          <ac:spMkLst>
            <pc:docMk/>
            <pc:sldMk cId="614450947" sldId="3350"/>
            <ac:spMk id="10" creationId="{1A96D76B-DE01-FC5E-B369-96BD4CF77ECD}"/>
          </ac:spMkLst>
        </pc:spChg>
        <pc:spChg chg="add mod">
          <ac:chgData name="Manuel MORALES DOMÍNGUEZ" userId="bb1e8991-2cb5-49d5-9f91-ab8da6bb45a9" providerId="ADAL" clId="{6C309D78-1845-467F-91CA-5A0BCF05A19E}" dt="2025-04-03T20:39:14.017" v="5186"/>
          <ac:spMkLst>
            <pc:docMk/>
            <pc:sldMk cId="614450947" sldId="3350"/>
            <ac:spMk id="11" creationId="{AD39CC01-DB6B-0E3C-9AE8-0B822CD97D62}"/>
          </ac:spMkLst>
        </pc:spChg>
        <pc:spChg chg="mod">
          <ac:chgData name="Manuel MORALES DOMÍNGUEZ" userId="bb1e8991-2cb5-49d5-9f91-ab8da6bb45a9" providerId="ADAL" clId="{6C309D78-1845-467F-91CA-5A0BCF05A19E}" dt="2025-04-03T20:46:18.900" v="5629" actId="20577"/>
          <ac:spMkLst>
            <pc:docMk/>
            <pc:sldMk cId="614450947" sldId="3350"/>
            <ac:spMk id="12" creationId="{F4DAB138-E828-D668-2B42-90E85FF59542}"/>
          </ac:spMkLst>
        </pc:spChg>
        <pc:picChg chg="mod">
          <ac:chgData name="Manuel MORALES DOMÍNGUEZ" userId="bb1e8991-2cb5-49d5-9f91-ab8da6bb45a9" providerId="ADAL" clId="{6C309D78-1845-467F-91CA-5A0BCF05A19E}" dt="2025-04-03T20:42:58.992" v="5458" actId="1076"/>
          <ac:picMkLst>
            <pc:docMk/>
            <pc:sldMk cId="614450947" sldId="3350"/>
            <ac:picMk id="8" creationId="{221A12A6-E35C-1F1A-125D-C3446057856B}"/>
          </ac:picMkLst>
        </pc:picChg>
        <pc:picChg chg="mod">
          <ac:chgData name="Manuel MORALES DOMÍNGUEZ" userId="bb1e8991-2cb5-49d5-9f91-ab8da6bb45a9" providerId="ADAL" clId="{6C309D78-1845-467F-91CA-5A0BCF05A19E}" dt="2025-04-03T20:42:55.126" v="5456" actId="1076"/>
          <ac:picMkLst>
            <pc:docMk/>
            <pc:sldMk cId="614450947" sldId="3350"/>
            <ac:picMk id="13" creationId="{8EECFD48-C058-0E26-95C3-B940660977EA}"/>
          </ac:picMkLst>
        </pc:picChg>
        <pc:picChg chg="mod">
          <ac:chgData name="Manuel MORALES DOMÍNGUEZ" userId="bb1e8991-2cb5-49d5-9f91-ab8da6bb45a9" providerId="ADAL" clId="{6C309D78-1845-467F-91CA-5A0BCF05A19E}" dt="2025-04-03T20:43:07.325" v="5461" actId="1076"/>
          <ac:picMkLst>
            <pc:docMk/>
            <pc:sldMk cId="614450947" sldId="3350"/>
            <ac:picMk id="17" creationId="{61B1B991-F8D0-6C7B-8D21-920B555D1893}"/>
          </ac:picMkLst>
        </pc:picChg>
        <pc:picChg chg="mod">
          <ac:chgData name="Manuel MORALES DOMÍNGUEZ" userId="bb1e8991-2cb5-49d5-9f91-ab8da6bb45a9" providerId="ADAL" clId="{6C309D78-1845-467F-91CA-5A0BCF05A19E}" dt="2025-04-03T20:42:57.036" v="5457" actId="1076"/>
          <ac:picMkLst>
            <pc:docMk/>
            <pc:sldMk cId="614450947" sldId="3350"/>
            <ac:picMk id="20" creationId="{A03669BF-0BFC-6756-D8F2-114C307C57C5}"/>
          </ac:picMkLst>
        </pc:picChg>
        <pc:picChg chg="mod">
          <ac:chgData name="Manuel MORALES DOMÍNGUEZ" userId="bb1e8991-2cb5-49d5-9f91-ab8da6bb45a9" providerId="ADAL" clId="{6C309D78-1845-467F-91CA-5A0BCF05A19E}" dt="2025-04-03T20:42:44.172" v="5453" actId="14100"/>
          <ac:picMkLst>
            <pc:docMk/>
            <pc:sldMk cId="614450947" sldId="3350"/>
            <ac:picMk id="21" creationId="{C61DC997-5D3D-9152-1DEA-80E6DFAF5F0C}"/>
          </ac:picMkLst>
        </pc:picChg>
        <pc:picChg chg="mod">
          <ac:chgData name="Manuel MORALES DOMÍNGUEZ" userId="bb1e8991-2cb5-49d5-9f91-ab8da6bb45a9" providerId="ADAL" clId="{6C309D78-1845-467F-91CA-5A0BCF05A19E}" dt="2025-04-03T20:42:47.152" v="5454" actId="14100"/>
          <ac:picMkLst>
            <pc:docMk/>
            <pc:sldMk cId="614450947" sldId="3350"/>
            <ac:picMk id="27" creationId="{ADCAD62C-234F-A70D-9442-F4627F76BC7D}"/>
          </ac:picMkLst>
        </pc:picChg>
        <pc:picChg chg="mod">
          <ac:chgData name="Manuel MORALES DOMÍNGUEZ" userId="bb1e8991-2cb5-49d5-9f91-ab8da6bb45a9" providerId="ADAL" clId="{6C309D78-1845-467F-91CA-5A0BCF05A19E}" dt="2025-04-03T20:42:49.832" v="5455" actId="14100"/>
          <ac:picMkLst>
            <pc:docMk/>
            <pc:sldMk cId="614450947" sldId="3350"/>
            <ac:picMk id="29" creationId="{FD3E7472-B495-F470-B7BF-BB255F759972}"/>
          </ac:picMkLst>
        </pc:picChg>
      </pc:sldChg>
      <pc:sldChg chg="addSp delSp modSp mod ord">
        <pc:chgData name="Manuel MORALES DOMÍNGUEZ" userId="bb1e8991-2cb5-49d5-9f91-ab8da6bb45a9" providerId="ADAL" clId="{6C309D78-1845-467F-91CA-5A0BCF05A19E}" dt="2025-04-04T05:39:47.313" v="6227" actId="1076"/>
        <pc:sldMkLst>
          <pc:docMk/>
          <pc:sldMk cId="4276294031" sldId="3351"/>
        </pc:sldMkLst>
        <pc:spChg chg="add mod">
          <ac:chgData name="Manuel MORALES DOMÍNGUEZ" userId="bb1e8991-2cb5-49d5-9f91-ab8da6bb45a9" providerId="ADAL" clId="{6C309D78-1845-467F-91CA-5A0BCF05A19E}" dt="2025-04-04T05:37:33.979" v="6197"/>
          <ac:spMkLst>
            <pc:docMk/>
            <pc:sldMk cId="4276294031" sldId="3351"/>
            <ac:spMk id="3" creationId="{027B329E-EC0B-9345-3CAA-82219139E26D}"/>
          </ac:spMkLst>
        </pc:spChg>
        <pc:spChg chg="add mod">
          <ac:chgData name="Manuel MORALES DOMÍNGUEZ" userId="bb1e8991-2cb5-49d5-9f91-ab8da6bb45a9" providerId="ADAL" clId="{6C309D78-1845-467F-91CA-5A0BCF05A19E}" dt="2025-04-03T15:50:50.608" v="606"/>
          <ac:spMkLst>
            <pc:docMk/>
            <pc:sldMk cId="4276294031" sldId="3351"/>
            <ac:spMk id="3" creationId="{073BA38C-7545-669F-BFAB-9EBA07659BA2}"/>
          </ac:spMkLst>
        </pc:spChg>
        <pc:spChg chg="mod">
          <ac:chgData name="Manuel MORALES DOMÍNGUEZ" userId="bb1e8991-2cb5-49d5-9f91-ab8da6bb45a9" providerId="ADAL" clId="{6C309D78-1845-467F-91CA-5A0BCF05A19E}" dt="2025-04-04T05:39:47.313" v="6227" actId="1076"/>
          <ac:spMkLst>
            <pc:docMk/>
            <pc:sldMk cId="4276294031" sldId="3351"/>
            <ac:spMk id="4" creationId="{00E72929-D4DB-6243-E770-B12CCAF63885}"/>
          </ac:spMkLst>
        </pc:spChg>
        <pc:spChg chg="del">
          <ac:chgData name="Manuel MORALES DOMÍNGUEZ" userId="bb1e8991-2cb5-49d5-9f91-ab8da6bb45a9" providerId="ADAL" clId="{6C309D78-1845-467F-91CA-5A0BCF05A19E}" dt="2025-04-03T15:50:54.468" v="607" actId="478"/>
          <ac:spMkLst>
            <pc:docMk/>
            <pc:sldMk cId="4276294031" sldId="3351"/>
            <ac:spMk id="6" creationId="{97264FB6-405D-8B77-3AF8-68413705BD48}"/>
          </ac:spMkLst>
        </pc:spChg>
        <pc:spChg chg="add del mod">
          <ac:chgData name="Manuel MORALES DOMÍNGUEZ" userId="bb1e8991-2cb5-49d5-9f91-ab8da6bb45a9" providerId="ADAL" clId="{6C309D78-1845-467F-91CA-5A0BCF05A19E}" dt="2025-04-03T15:51:10.981" v="611" actId="478"/>
          <ac:spMkLst>
            <pc:docMk/>
            <pc:sldMk cId="4276294031" sldId="3351"/>
            <ac:spMk id="7" creationId="{77651F9F-D7FE-5EBC-26BC-0ACCBCC0F02B}"/>
          </ac:spMkLst>
        </pc:spChg>
        <pc:spChg chg="add mod">
          <ac:chgData name="Manuel MORALES DOMÍNGUEZ" userId="bb1e8991-2cb5-49d5-9f91-ab8da6bb45a9" providerId="ADAL" clId="{6C309D78-1845-467F-91CA-5A0BCF05A19E}" dt="2025-04-03T15:51:11.304" v="612"/>
          <ac:spMkLst>
            <pc:docMk/>
            <pc:sldMk cId="4276294031" sldId="3351"/>
            <ac:spMk id="8" creationId="{BAAD04F3-408B-4452-DB25-E196100A6C78}"/>
          </ac:spMkLst>
        </pc:spChg>
      </pc:sldChg>
      <pc:sldChg chg="del">
        <pc:chgData name="Manuel MORALES DOMÍNGUEZ" userId="bb1e8991-2cb5-49d5-9f91-ab8da6bb45a9" providerId="ADAL" clId="{6C309D78-1845-467F-91CA-5A0BCF05A19E}" dt="2025-04-04T07:08:28.920" v="8013" actId="47"/>
        <pc:sldMkLst>
          <pc:docMk/>
          <pc:sldMk cId="1253423701" sldId="3352"/>
        </pc:sldMkLst>
      </pc:sldChg>
      <pc:sldChg chg="del">
        <pc:chgData name="Manuel MORALES DOMÍNGUEZ" userId="bb1e8991-2cb5-49d5-9f91-ab8da6bb45a9" providerId="ADAL" clId="{6C309D78-1845-467F-91CA-5A0BCF05A19E}" dt="2025-04-04T05:29:45.859" v="5857" actId="47"/>
        <pc:sldMkLst>
          <pc:docMk/>
          <pc:sldMk cId="1945917911" sldId="3353"/>
        </pc:sldMkLst>
      </pc:sldChg>
      <pc:sldChg chg="del">
        <pc:chgData name="Manuel MORALES DOMÍNGUEZ" userId="bb1e8991-2cb5-49d5-9f91-ab8da6bb45a9" providerId="ADAL" clId="{6C309D78-1845-467F-91CA-5A0BCF05A19E}" dt="2025-04-04T05:29:45.859" v="5857" actId="47"/>
        <pc:sldMkLst>
          <pc:docMk/>
          <pc:sldMk cId="1349327288" sldId="3354"/>
        </pc:sldMkLst>
      </pc:sldChg>
      <pc:sldChg chg="del">
        <pc:chgData name="Manuel MORALES DOMÍNGUEZ" userId="bb1e8991-2cb5-49d5-9f91-ab8da6bb45a9" providerId="ADAL" clId="{6C309D78-1845-467F-91CA-5A0BCF05A19E}" dt="2025-04-04T05:29:45.859" v="5857" actId="47"/>
        <pc:sldMkLst>
          <pc:docMk/>
          <pc:sldMk cId="1111876495" sldId="3355"/>
        </pc:sldMkLst>
      </pc:sldChg>
      <pc:sldChg chg="del">
        <pc:chgData name="Manuel MORALES DOMÍNGUEZ" userId="bb1e8991-2cb5-49d5-9f91-ab8da6bb45a9" providerId="ADAL" clId="{6C309D78-1845-467F-91CA-5A0BCF05A19E}" dt="2025-04-04T05:29:45.859" v="5857" actId="47"/>
        <pc:sldMkLst>
          <pc:docMk/>
          <pc:sldMk cId="3940326276" sldId="3356"/>
        </pc:sldMkLst>
      </pc:sldChg>
      <pc:sldChg chg="del">
        <pc:chgData name="Manuel MORALES DOMÍNGUEZ" userId="bb1e8991-2cb5-49d5-9f91-ab8da6bb45a9" providerId="ADAL" clId="{6C309D78-1845-467F-91CA-5A0BCF05A19E}" dt="2025-04-04T07:08:28.920" v="8013" actId="47"/>
        <pc:sldMkLst>
          <pc:docMk/>
          <pc:sldMk cId="770014103" sldId="3357"/>
        </pc:sldMkLst>
      </pc:sldChg>
      <pc:sldChg chg="del">
        <pc:chgData name="Manuel MORALES DOMÍNGUEZ" userId="bb1e8991-2cb5-49d5-9f91-ab8da6bb45a9" providerId="ADAL" clId="{6C309D78-1845-467F-91CA-5A0BCF05A19E}" dt="2025-04-04T05:29:45.859" v="5857" actId="47"/>
        <pc:sldMkLst>
          <pc:docMk/>
          <pc:sldMk cId="1824852889" sldId="3358"/>
        </pc:sldMkLst>
      </pc:sldChg>
      <pc:sldChg chg="del">
        <pc:chgData name="Manuel MORALES DOMÍNGUEZ" userId="bb1e8991-2cb5-49d5-9f91-ab8da6bb45a9" providerId="ADAL" clId="{6C309D78-1845-467F-91CA-5A0BCF05A19E}" dt="2025-04-04T05:29:45.859" v="5857" actId="47"/>
        <pc:sldMkLst>
          <pc:docMk/>
          <pc:sldMk cId="3146804974" sldId="3367"/>
        </pc:sldMkLst>
      </pc:sldChg>
      <pc:sldChg chg="del">
        <pc:chgData name="Manuel MORALES DOMÍNGUEZ" userId="bb1e8991-2cb5-49d5-9f91-ab8da6bb45a9" providerId="ADAL" clId="{6C309D78-1845-467F-91CA-5A0BCF05A19E}" dt="2025-04-04T05:29:45.859" v="5857" actId="47"/>
        <pc:sldMkLst>
          <pc:docMk/>
          <pc:sldMk cId="4207871721" sldId="3369"/>
        </pc:sldMkLst>
      </pc:sldChg>
      <pc:sldChg chg="del">
        <pc:chgData name="Manuel MORALES DOMÍNGUEZ" userId="bb1e8991-2cb5-49d5-9f91-ab8da6bb45a9" providerId="ADAL" clId="{6C309D78-1845-467F-91CA-5A0BCF05A19E}" dt="2025-04-04T05:29:45.859" v="5857" actId="47"/>
        <pc:sldMkLst>
          <pc:docMk/>
          <pc:sldMk cId="377084156" sldId="3370"/>
        </pc:sldMkLst>
      </pc:sldChg>
      <pc:sldChg chg="del">
        <pc:chgData name="Manuel MORALES DOMÍNGUEZ" userId="bb1e8991-2cb5-49d5-9f91-ab8da6bb45a9" providerId="ADAL" clId="{6C309D78-1845-467F-91CA-5A0BCF05A19E}" dt="2025-04-04T05:29:45.859" v="5857" actId="47"/>
        <pc:sldMkLst>
          <pc:docMk/>
          <pc:sldMk cId="2055399678" sldId="3371"/>
        </pc:sldMkLst>
      </pc:sldChg>
      <pc:sldChg chg="del">
        <pc:chgData name="Manuel MORALES DOMÍNGUEZ" userId="bb1e8991-2cb5-49d5-9f91-ab8da6bb45a9" providerId="ADAL" clId="{6C309D78-1845-467F-91CA-5A0BCF05A19E}" dt="2025-04-04T05:29:45.859" v="5857" actId="47"/>
        <pc:sldMkLst>
          <pc:docMk/>
          <pc:sldMk cId="1497858788" sldId="3372"/>
        </pc:sldMkLst>
      </pc:sldChg>
      <pc:sldChg chg="del">
        <pc:chgData name="Manuel MORALES DOMÍNGUEZ" userId="bb1e8991-2cb5-49d5-9f91-ab8da6bb45a9" providerId="ADAL" clId="{6C309D78-1845-467F-91CA-5A0BCF05A19E}" dt="2025-04-04T05:29:45.859" v="5857" actId="47"/>
        <pc:sldMkLst>
          <pc:docMk/>
          <pc:sldMk cId="1536503302" sldId="3373"/>
        </pc:sldMkLst>
      </pc:sldChg>
      <pc:sldChg chg="addSp modSp add mod">
        <pc:chgData name="Manuel MORALES DOMÍNGUEZ" userId="bb1e8991-2cb5-49d5-9f91-ab8da6bb45a9" providerId="ADAL" clId="{6C309D78-1845-467F-91CA-5A0BCF05A19E}" dt="2025-04-04T08:58:33.531" v="9605" actId="27636"/>
        <pc:sldMkLst>
          <pc:docMk/>
          <pc:sldMk cId="1478273687" sldId="3374"/>
        </pc:sldMkLst>
        <pc:spChg chg="mod">
          <ac:chgData name="Manuel MORALES DOMÍNGUEZ" userId="bb1e8991-2cb5-49d5-9f91-ab8da6bb45a9" providerId="ADAL" clId="{6C309D78-1845-467F-91CA-5A0BCF05A19E}" dt="2025-04-04T08:58:33.531" v="9605" actId="27636"/>
          <ac:spMkLst>
            <pc:docMk/>
            <pc:sldMk cId="1478273687" sldId="3374"/>
            <ac:spMk id="3" creationId="{D915C090-EEEE-8FA6-6724-EB4AB0304B0B}"/>
          </ac:spMkLst>
        </pc:spChg>
        <pc:spChg chg="mod">
          <ac:chgData name="Manuel MORALES DOMÍNGUEZ" userId="bb1e8991-2cb5-49d5-9f91-ab8da6bb45a9" providerId="ADAL" clId="{6C309D78-1845-467F-91CA-5A0BCF05A19E}" dt="2025-04-04T08:39:23.578" v="9354" actId="20577"/>
          <ac:spMkLst>
            <pc:docMk/>
            <pc:sldMk cId="1478273687" sldId="3374"/>
            <ac:spMk id="6" creationId="{2BB60A53-4E39-A3C0-FD15-E77F7171D81B}"/>
          </ac:spMkLst>
        </pc:spChg>
        <pc:spChg chg="add mod">
          <ac:chgData name="Manuel MORALES DOMÍNGUEZ" userId="bb1e8991-2cb5-49d5-9f91-ab8da6bb45a9" providerId="ADAL" clId="{6C309D78-1845-467F-91CA-5A0BCF05A19E}" dt="2025-04-03T15:50:16.526" v="602" actId="1076"/>
          <ac:spMkLst>
            <pc:docMk/>
            <pc:sldMk cId="1478273687" sldId="3374"/>
            <ac:spMk id="8" creationId="{BD7B1E9C-19B7-5EDE-FA42-415F80572489}"/>
          </ac:spMkLst>
        </pc:spChg>
        <pc:spChg chg="add mod">
          <ac:chgData name="Manuel MORALES DOMÍNGUEZ" userId="bb1e8991-2cb5-49d5-9f91-ab8da6bb45a9" providerId="ADAL" clId="{6C309D78-1845-467F-91CA-5A0BCF05A19E}" dt="2025-04-04T05:37:47.649" v="6201"/>
          <ac:spMkLst>
            <pc:docMk/>
            <pc:sldMk cId="1478273687" sldId="3374"/>
            <ac:spMk id="9" creationId="{74B420EB-AB87-BCD9-AFE8-3E8EFC4A0446}"/>
          </ac:spMkLst>
        </pc:spChg>
        <pc:spChg chg="add mod">
          <ac:chgData name="Manuel MORALES DOMÍNGUEZ" userId="bb1e8991-2cb5-49d5-9f91-ab8da6bb45a9" providerId="ADAL" clId="{6C309D78-1845-467F-91CA-5A0BCF05A19E}" dt="2025-04-04T05:39:54.432" v="6228" actId="1076"/>
          <ac:spMkLst>
            <pc:docMk/>
            <pc:sldMk cId="1478273687" sldId="3374"/>
            <ac:spMk id="10" creationId="{FC64196A-8A47-CFBD-ED8D-3F50AC65D0DA}"/>
          </ac:spMkLst>
        </pc:spChg>
        <pc:picChg chg="mod">
          <ac:chgData name="Manuel MORALES DOMÍNGUEZ" userId="bb1e8991-2cb5-49d5-9f91-ab8da6bb45a9" providerId="ADAL" clId="{6C309D78-1845-467F-91CA-5A0BCF05A19E}" dt="2025-04-04T05:37:46.675" v="6200" actId="1038"/>
          <ac:picMkLst>
            <pc:docMk/>
            <pc:sldMk cId="1478273687" sldId="3374"/>
            <ac:picMk id="4" creationId="{73D7B1E6-CDC7-79CA-B44E-1F2EA4A4D33C}"/>
          </ac:picMkLst>
        </pc:picChg>
      </pc:sldChg>
      <pc:sldChg chg="addSp modSp add mod">
        <pc:chgData name="Manuel MORALES DOMÍNGUEZ" userId="bb1e8991-2cb5-49d5-9f91-ab8da6bb45a9" providerId="ADAL" clId="{6C309D78-1845-467F-91CA-5A0BCF05A19E}" dt="2025-04-04T05:39:36.753" v="6226" actId="1076"/>
        <pc:sldMkLst>
          <pc:docMk/>
          <pc:sldMk cId="3857936415" sldId="3375"/>
        </pc:sldMkLst>
        <pc:spChg chg="mod">
          <ac:chgData name="Manuel MORALES DOMÍNGUEZ" userId="bb1e8991-2cb5-49d5-9f91-ab8da6bb45a9" providerId="ADAL" clId="{6C309D78-1845-467F-91CA-5A0BCF05A19E}" dt="2025-04-03T15:55:09.793" v="649" actId="207"/>
          <ac:spMkLst>
            <pc:docMk/>
            <pc:sldMk cId="3857936415" sldId="3375"/>
            <ac:spMk id="2" creationId="{84F82F69-C4EA-73E6-3B5D-0E4B68877126}"/>
          </ac:spMkLst>
        </pc:spChg>
        <pc:spChg chg="add mod">
          <ac:chgData name="Manuel MORALES DOMÍNGUEZ" userId="bb1e8991-2cb5-49d5-9f91-ab8da6bb45a9" providerId="ADAL" clId="{6C309D78-1845-467F-91CA-5A0BCF05A19E}" dt="2025-04-03T15:59:23.619" v="1170" actId="17032"/>
          <ac:spMkLst>
            <pc:docMk/>
            <pc:sldMk cId="3857936415" sldId="3375"/>
            <ac:spMk id="3" creationId="{BC76F7BA-47C7-CF9F-7262-EE8255CFDC53}"/>
          </ac:spMkLst>
        </pc:spChg>
        <pc:spChg chg="mod">
          <ac:chgData name="Manuel MORALES DOMÍNGUEZ" userId="bb1e8991-2cb5-49d5-9f91-ab8da6bb45a9" providerId="ADAL" clId="{6C309D78-1845-467F-91CA-5A0BCF05A19E}" dt="2025-04-04T05:39:36.753" v="6226" actId="1076"/>
          <ac:spMkLst>
            <pc:docMk/>
            <pc:sldMk cId="3857936415" sldId="3375"/>
            <ac:spMk id="4" creationId="{4C0FBAC7-F73C-FBA8-3E04-1E20D9AA96F1}"/>
          </ac:spMkLst>
        </pc:spChg>
        <pc:spChg chg="add mod">
          <ac:chgData name="Manuel MORALES DOMÍNGUEZ" userId="bb1e8991-2cb5-49d5-9f91-ab8da6bb45a9" providerId="ADAL" clId="{6C309D78-1845-467F-91CA-5A0BCF05A19E}" dt="2025-04-03T16:00:19.712" v="1224" actId="20577"/>
          <ac:spMkLst>
            <pc:docMk/>
            <pc:sldMk cId="3857936415" sldId="3375"/>
            <ac:spMk id="6" creationId="{246B9E11-9013-BFAE-2C69-E27E6B80D764}"/>
          </ac:spMkLst>
        </pc:spChg>
        <pc:spChg chg="mod">
          <ac:chgData name="Manuel MORALES DOMÍNGUEZ" userId="bb1e8991-2cb5-49d5-9f91-ab8da6bb45a9" providerId="ADAL" clId="{6C309D78-1845-467F-91CA-5A0BCF05A19E}" dt="2025-04-04T05:16:54.066" v="5664" actId="20577"/>
          <ac:spMkLst>
            <pc:docMk/>
            <pc:sldMk cId="3857936415" sldId="3375"/>
            <ac:spMk id="18" creationId="{52845C73-4E0A-0469-A32E-E4EC2FCC30FD}"/>
          </ac:spMkLst>
        </pc:spChg>
        <pc:grpChg chg="mod">
          <ac:chgData name="Manuel MORALES DOMÍNGUEZ" userId="bb1e8991-2cb5-49d5-9f91-ab8da6bb45a9" providerId="ADAL" clId="{6C309D78-1845-467F-91CA-5A0BCF05A19E}" dt="2025-04-03T16:05:32.315" v="1372" actId="1076"/>
          <ac:grpSpMkLst>
            <pc:docMk/>
            <pc:sldMk cId="3857936415" sldId="3375"/>
            <ac:grpSpMk id="13" creationId="{CA51B25C-083C-10C2-C2D2-92067FD3EF90}"/>
          </ac:grpSpMkLst>
        </pc:grpChg>
        <pc:grpChg chg="mod">
          <ac:chgData name="Manuel MORALES DOMÍNGUEZ" userId="bb1e8991-2cb5-49d5-9f91-ab8da6bb45a9" providerId="ADAL" clId="{6C309D78-1845-467F-91CA-5A0BCF05A19E}" dt="2025-04-04T05:17:01.827" v="5666" actId="14100"/>
          <ac:grpSpMkLst>
            <pc:docMk/>
            <pc:sldMk cId="3857936415" sldId="3375"/>
            <ac:grpSpMk id="16" creationId="{B8542183-3416-950C-8780-5217EC779A22}"/>
          </ac:grpSpMkLst>
        </pc:grpChg>
        <pc:graphicFrameChg chg="mod">
          <ac:chgData name="Manuel MORALES DOMÍNGUEZ" userId="bb1e8991-2cb5-49d5-9f91-ab8da6bb45a9" providerId="ADAL" clId="{6C309D78-1845-467F-91CA-5A0BCF05A19E}" dt="2025-04-03T15:58:52.801" v="1140" actId="1076"/>
          <ac:graphicFrameMkLst>
            <pc:docMk/>
            <pc:sldMk cId="3857936415" sldId="3375"/>
            <ac:graphicFrameMk id="5" creationId="{E0047708-AA80-E366-3E2F-93D7512952FA}"/>
          </ac:graphicFrameMkLst>
        </pc:graphicFrameChg>
        <pc:picChg chg="mod">
          <ac:chgData name="Manuel MORALES DOMÍNGUEZ" userId="bb1e8991-2cb5-49d5-9f91-ab8da6bb45a9" providerId="ADAL" clId="{6C309D78-1845-467F-91CA-5A0BCF05A19E}" dt="2025-04-04T05:17:07.175" v="5667" actId="1076"/>
          <ac:picMkLst>
            <pc:docMk/>
            <pc:sldMk cId="3857936415" sldId="3375"/>
            <ac:picMk id="19" creationId="{42AD9A52-AE1A-15D6-3DE0-35949CBE302A}"/>
          </ac:picMkLst>
        </pc:picChg>
      </pc:sldChg>
      <pc:sldChg chg="addSp delSp modSp add mod">
        <pc:chgData name="Manuel MORALES DOMÍNGUEZ" userId="bb1e8991-2cb5-49d5-9f91-ab8da6bb45a9" providerId="ADAL" clId="{6C309D78-1845-467F-91CA-5A0BCF05A19E}" dt="2025-04-04T05:40:16.836" v="6230" actId="1076"/>
        <pc:sldMkLst>
          <pc:docMk/>
          <pc:sldMk cId="2831178670" sldId="3376"/>
        </pc:sldMkLst>
        <pc:spChg chg="mod">
          <ac:chgData name="Manuel MORALES DOMÍNGUEZ" userId="bb1e8991-2cb5-49d5-9f91-ab8da6bb45a9" providerId="ADAL" clId="{6C309D78-1845-467F-91CA-5A0BCF05A19E}" dt="2025-04-03T18:24:15.929" v="3288" actId="27636"/>
          <ac:spMkLst>
            <pc:docMk/>
            <pc:sldMk cId="2831178670" sldId="3376"/>
            <ac:spMk id="2" creationId="{0359BCE3-8C63-845D-19C8-169A9C4127B1}"/>
          </ac:spMkLst>
        </pc:spChg>
        <pc:spChg chg="add mod">
          <ac:chgData name="Manuel MORALES DOMÍNGUEZ" userId="bb1e8991-2cb5-49d5-9f91-ab8da6bb45a9" providerId="ADAL" clId="{6C309D78-1845-467F-91CA-5A0BCF05A19E}" dt="2025-04-03T18:24:23.001" v="3289" actId="1076"/>
          <ac:spMkLst>
            <pc:docMk/>
            <pc:sldMk cId="2831178670" sldId="3376"/>
            <ac:spMk id="3" creationId="{F8719E1D-5DB7-B0E6-FCC3-906318DEDF6F}"/>
          </ac:spMkLst>
        </pc:spChg>
        <pc:spChg chg="add mod">
          <ac:chgData name="Manuel MORALES DOMÍNGUEZ" userId="bb1e8991-2cb5-49d5-9f91-ab8da6bb45a9" providerId="ADAL" clId="{6C309D78-1845-467F-91CA-5A0BCF05A19E}" dt="2025-04-03T19:03:52.423" v="4875" actId="20577"/>
          <ac:spMkLst>
            <pc:docMk/>
            <pc:sldMk cId="2831178670" sldId="3376"/>
            <ac:spMk id="6" creationId="{392083A1-F0FE-39A3-F13F-ECD541A43C23}"/>
          </ac:spMkLst>
        </pc:spChg>
        <pc:spChg chg="add mod">
          <ac:chgData name="Manuel MORALES DOMÍNGUEZ" userId="bb1e8991-2cb5-49d5-9f91-ab8da6bb45a9" providerId="ADAL" clId="{6C309D78-1845-467F-91CA-5A0BCF05A19E}" dt="2025-04-04T05:40:16.836" v="6230" actId="1076"/>
          <ac:spMkLst>
            <pc:docMk/>
            <pc:sldMk cId="2831178670" sldId="3376"/>
            <ac:spMk id="7" creationId="{9DEA234F-7596-FFFD-AC93-11EF19E49174}"/>
          </ac:spMkLst>
        </pc:spChg>
        <pc:spChg chg="mod">
          <ac:chgData name="Manuel MORALES DOMÍNGUEZ" userId="bb1e8991-2cb5-49d5-9f91-ab8da6bb45a9" providerId="ADAL" clId="{6C309D78-1845-467F-91CA-5A0BCF05A19E}" dt="2025-04-03T19:03:45.553" v="4871" actId="1076"/>
          <ac:spMkLst>
            <pc:docMk/>
            <pc:sldMk cId="2831178670" sldId="3376"/>
            <ac:spMk id="13" creationId="{1A32AA06-328C-FDF8-3AD6-8CF84389CE78}"/>
          </ac:spMkLst>
        </pc:spChg>
        <pc:graphicFrameChg chg="del mod">
          <ac:chgData name="Manuel MORALES DOMÍNGUEZ" userId="bb1e8991-2cb5-49d5-9f91-ab8da6bb45a9" providerId="ADAL" clId="{6C309D78-1845-467F-91CA-5A0BCF05A19E}" dt="2025-04-03T18:24:04.149" v="3277" actId="478"/>
          <ac:graphicFrameMkLst>
            <pc:docMk/>
            <pc:sldMk cId="2831178670" sldId="3376"/>
            <ac:graphicFrameMk id="14" creationId="{3E28BF84-431F-B2AD-9F4B-F17D5AFE4F3D}"/>
          </ac:graphicFrameMkLst>
        </pc:graphicFrameChg>
        <pc:picChg chg="add mod">
          <ac:chgData name="Manuel MORALES DOMÍNGUEZ" userId="bb1e8991-2cb5-49d5-9f91-ab8da6bb45a9" providerId="ADAL" clId="{6C309D78-1845-467F-91CA-5A0BCF05A19E}" dt="2025-04-03T18:53:43.142" v="4181" actId="1076"/>
          <ac:picMkLst>
            <pc:docMk/>
            <pc:sldMk cId="2831178670" sldId="3376"/>
            <ac:picMk id="4" creationId="{39E77DB9-840B-40FB-31B3-24A6B0DBA075}"/>
          </ac:picMkLst>
        </pc:picChg>
        <pc:picChg chg="add del mod">
          <ac:chgData name="Manuel MORALES DOMÍNGUEZ" userId="bb1e8991-2cb5-49d5-9f91-ab8da6bb45a9" providerId="ADAL" clId="{6C309D78-1845-467F-91CA-5A0BCF05A19E}" dt="2025-04-03T18:54:27.433" v="4185" actId="478"/>
          <ac:picMkLst>
            <pc:docMk/>
            <pc:sldMk cId="2831178670" sldId="3376"/>
            <ac:picMk id="7" creationId="{85487527-54C5-52AE-794F-473CA3C9D1CF}"/>
          </ac:picMkLst>
        </pc:picChg>
        <pc:picChg chg="del">
          <ac:chgData name="Manuel MORALES DOMÍNGUEZ" userId="bb1e8991-2cb5-49d5-9f91-ab8da6bb45a9" providerId="ADAL" clId="{6C309D78-1845-467F-91CA-5A0BCF05A19E}" dt="2025-04-03T16:53:15.174" v="3051" actId="478"/>
          <ac:picMkLst>
            <pc:docMk/>
            <pc:sldMk cId="2831178670" sldId="3376"/>
            <ac:picMk id="15" creationId="{07EF2F8C-990D-41A4-E750-63BBC197D5F7}"/>
          </ac:picMkLst>
        </pc:picChg>
        <pc:picChg chg="del">
          <ac:chgData name="Manuel MORALES DOMÍNGUEZ" userId="bb1e8991-2cb5-49d5-9f91-ab8da6bb45a9" providerId="ADAL" clId="{6C309D78-1845-467F-91CA-5A0BCF05A19E}" dt="2025-04-03T16:53:16.452" v="3052" actId="478"/>
          <ac:picMkLst>
            <pc:docMk/>
            <pc:sldMk cId="2831178670" sldId="3376"/>
            <ac:picMk id="16" creationId="{B8618DE3-9560-2F38-3DF2-FBF5A942A5D0}"/>
          </ac:picMkLst>
        </pc:picChg>
        <pc:picChg chg="del">
          <ac:chgData name="Manuel MORALES DOMÍNGUEZ" userId="bb1e8991-2cb5-49d5-9f91-ab8da6bb45a9" providerId="ADAL" clId="{6C309D78-1845-467F-91CA-5A0BCF05A19E}" dt="2025-04-03T16:53:17.248" v="3053" actId="478"/>
          <ac:picMkLst>
            <pc:docMk/>
            <pc:sldMk cId="2831178670" sldId="3376"/>
            <ac:picMk id="17" creationId="{FDBB0714-0C1A-4F5A-ECE3-EEC895669D4F}"/>
          </ac:picMkLst>
        </pc:picChg>
      </pc:sldChg>
      <pc:sldChg chg="addSp delSp modSp add del mod">
        <pc:chgData name="Manuel MORALES DOMÍNGUEZ" userId="bb1e8991-2cb5-49d5-9f91-ab8da6bb45a9" providerId="ADAL" clId="{6C309D78-1845-467F-91CA-5A0BCF05A19E}" dt="2025-04-03T18:43:23.839" v="3913" actId="47"/>
        <pc:sldMkLst>
          <pc:docMk/>
          <pc:sldMk cId="1268236600" sldId="3377"/>
        </pc:sldMkLst>
        <pc:spChg chg="del mod">
          <ac:chgData name="Manuel MORALES DOMÍNGUEZ" userId="bb1e8991-2cb5-49d5-9f91-ab8da6bb45a9" providerId="ADAL" clId="{6C309D78-1845-467F-91CA-5A0BCF05A19E}" dt="2025-04-03T18:43:17.795" v="3911" actId="478"/>
          <ac:spMkLst>
            <pc:docMk/>
            <pc:sldMk cId="1268236600" sldId="3377"/>
            <ac:spMk id="6" creationId="{72FB7F8C-DFC0-01EC-D598-3096CF0A91DF}"/>
          </ac:spMkLst>
        </pc:spChg>
        <pc:spChg chg="add del mod">
          <ac:chgData name="Manuel MORALES DOMÍNGUEZ" userId="bb1e8991-2cb5-49d5-9f91-ab8da6bb45a9" providerId="ADAL" clId="{6C309D78-1845-467F-91CA-5A0BCF05A19E}" dt="2025-04-03T18:43:20.461" v="3912" actId="478"/>
          <ac:spMkLst>
            <pc:docMk/>
            <pc:sldMk cId="1268236600" sldId="3377"/>
            <ac:spMk id="8" creationId="{B55496DC-20E2-2236-2ACA-C52C91BF2E48}"/>
          </ac:spMkLst>
        </pc:spChg>
        <pc:picChg chg="del">
          <ac:chgData name="Manuel MORALES DOMÍNGUEZ" userId="bb1e8991-2cb5-49d5-9f91-ab8da6bb45a9" providerId="ADAL" clId="{6C309D78-1845-467F-91CA-5A0BCF05A19E}" dt="2025-04-03T18:41:44.919" v="3897" actId="478"/>
          <ac:picMkLst>
            <pc:docMk/>
            <pc:sldMk cId="1268236600" sldId="3377"/>
            <ac:picMk id="4" creationId="{CB06DBDF-3693-EFA8-53F6-45F960CCD023}"/>
          </ac:picMkLst>
        </pc:picChg>
      </pc:sldChg>
      <pc:sldChg chg="addSp delSp modSp add mod">
        <pc:chgData name="Manuel MORALES DOMÍNGUEZ" userId="bb1e8991-2cb5-49d5-9f91-ab8da6bb45a9" providerId="ADAL" clId="{6C309D78-1845-467F-91CA-5A0BCF05A19E}" dt="2025-04-04T05:40:21.405" v="6231"/>
        <pc:sldMkLst>
          <pc:docMk/>
          <pc:sldMk cId="2601868940" sldId="3378"/>
        </pc:sldMkLst>
        <pc:spChg chg="add mod">
          <ac:chgData name="Manuel MORALES DOMÍNGUEZ" userId="bb1e8991-2cb5-49d5-9f91-ab8da6bb45a9" providerId="ADAL" clId="{6C309D78-1845-467F-91CA-5A0BCF05A19E}" dt="2025-04-04T05:40:21.405" v="6231"/>
          <ac:spMkLst>
            <pc:docMk/>
            <pc:sldMk cId="2601868940" sldId="3378"/>
            <ac:spMk id="4" creationId="{E2462CA5-B0AF-B73B-FDA6-4769A0BCC6FA}"/>
          </ac:spMkLst>
        </pc:spChg>
        <pc:spChg chg="del mod">
          <ac:chgData name="Manuel MORALES DOMÍNGUEZ" userId="bb1e8991-2cb5-49d5-9f91-ab8da6bb45a9" providerId="ADAL" clId="{6C309D78-1845-467F-91CA-5A0BCF05A19E}" dt="2025-04-03T18:42:33.614" v="3907" actId="478"/>
          <ac:spMkLst>
            <pc:docMk/>
            <pc:sldMk cId="2601868940" sldId="3378"/>
            <ac:spMk id="6" creationId="{CF975C31-F047-CD36-9B45-8906E29AB57C}"/>
          </ac:spMkLst>
        </pc:spChg>
        <pc:spChg chg="add del mod">
          <ac:chgData name="Manuel MORALES DOMÍNGUEZ" userId="bb1e8991-2cb5-49d5-9f91-ab8da6bb45a9" providerId="ADAL" clId="{6C309D78-1845-467F-91CA-5A0BCF05A19E}" dt="2025-04-03T18:42:35.753" v="3908" actId="478"/>
          <ac:spMkLst>
            <pc:docMk/>
            <pc:sldMk cId="2601868940" sldId="3378"/>
            <ac:spMk id="9" creationId="{51599476-A57C-016A-AC10-03E948F988FE}"/>
          </ac:spMkLst>
        </pc:spChg>
        <pc:spChg chg="add mod">
          <ac:chgData name="Manuel MORALES DOMÍNGUEZ" userId="bb1e8991-2cb5-49d5-9f91-ab8da6bb45a9" providerId="ADAL" clId="{6C309D78-1845-467F-91CA-5A0BCF05A19E}" dt="2025-04-03T18:46:44.376" v="4020" actId="1076"/>
          <ac:spMkLst>
            <pc:docMk/>
            <pc:sldMk cId="2601868940" sldId="3378"/>
            <ac:spMk id="14" creationId="{49ED9DF2-1667-9B14-4700-5FE0884D2964}"/>
          </ac:spMkLst>
        </pc:spChg>
        <pc:spChg chg="add mod">
          <ac:chgData name="Manuel MORALES DOMÍNGUEZ" userId="bb1e8991-2cb5-49d5-9f91-ab8da6bb45a9" providerId="ADAL" clId="{6C309D78-1845-467F-91CA-5A0BCF05A19E}" dt="2025-04-03T18:46:28.518" v="4015" actId="20577"/>
          <ac:spMkLst>
            <pc:docMk/>
            <pc:sldMk cId="2601868940" sldId="3378"/>
            <ac:spMk id="15" creationId="{56B2DBD5-CE5B-B1F8-C696-E4B5F37D7B1E}"/>
          </ac:spMkLst>
        </pc:spChg>
        <pc:spChg chg="add mod">
          <ac:chgData name="Manuel MORALES DOMÍNGUEZ" userId="bb1e8991-2cb5-49d5-9f91-ab8da6bb45a9" providerId="ADAL" clId="{6C309D78-1845-467F-91CA-5A0BCF05A19E}" dt="2025-04-03T18:46:22.840" v="4013" actId="1076"/>
          <ac:spMkLst>
            <pc:docMk/>
            <pc:sldMk cId="2601868940" sldId="3378"/>
            <ac:spMk id="16" creationId="{B365EE5E-1A91-4C32-FD41-3009E5E8610B}"/>
          </ac:spMkLst>
        </pc:spChg>
        <pc:spChg chg="add mod">
          <ac:chgData name="Manuel MORALES DOMÍNGUEZ" userId="bb1e8991-2cb5-49d5-9f91-ab8da6bb45a9" providerId="ADAL" clId="{6C309D78-1845-467F-91CA-5A0BCF05A19E}" dt="2025-04-03T18:47:11.869" v="4021"/>
          <ac:spMkLst>
            <pc:docMk/>
            <pc:sldMk cId="2601868940" sldId="3378"/>
            <ac:spMk id="18" creationId="{EF9F1825-27AB-CDD4-75F2-F713A4966354}"/>
          </ac:spMkLst>
        </pc:spChg>
        <pc:picChg chg="del mod">
          <ac:chgData name="Manuel MORALES DOMÍNGUEZ" userId="bb1e8991-2cb5-49d5-9f91-ab8da6bb45a9" providerId="ADAL" clId="{6C309D78-1845-467F-91CA-5A0BCF05A19E}" dt="2025-04-03T18:41:55.052" v="3901" actId="478"/>
          <ac:picMkLst>
            <pc:docMk/>
            <pc:sldMk cId="2601868940" sldId="3378"/>
            <ac:picMk id="4" creationId="{97562AFA-78CC-39BD-F3E8-4CEDA1160753}"/>
          </ac:picMkLst>
        </pc:picChg>
        <pc:picChg chg="add mod">
          <ac:chgData name="Manuel MORALES DOMÍNGUEZ" userId="bb1e8991-2cb5-49d5-9f91-ab8da6bb45a9" providerId="ADAL" clId="{6C309D78-1845-467F-91CA-5A0BCF05A19E}" dt="2025-04-03T18:46:44.376" v="4020" actId="1076"/>
          <ac:picMkLst>
            <pc:docMk/>
            <pc:sldMk cId="2601868940" sldId="3378"/>
            <ac:picMk id="7" creationId="{C3B25857-3101-D759-B969-DF5E15FE3BF2}"/>
          </ac:picMkLst>
        </pc:picChg>
        <pc:picChg chg="add mod">
          <ac:chgData name="Manuel MORALES DOMÍNGUEZ" userId="bb1e8991-2cb5-49d5-9f91-ab8da6bb45a9" providerId="ADAL" clId="{6C309D78-1845-467F-91CA-5A0BCF05A19E}" dt="2025-04-03T18:44:39.414" v="3930" actId="1076"/>
          <ac:picMkLst>
            <pc:docMk/>
            <pc:sldMk cId="2601868940" sldId="3378"/>
            <ac:picMk id="10" creationId="{2158D1E4-9E58-DD9F-4FBC-ED4C366DBD7A}"/>
          </ac:picMkLst>
        </pc:picChg>
        <pc:picChg chg="add mod">
          <ac:chgData name="Manuel MORALES DOMÍNGUEZ" userId="bb1e8991-2cb5-49d5-9f91-ab8da6bb45a9" providerId="ADAL" clId="{6C309D78-1845-467F-91CA-5A0BCF05A19E}" dt="2025-04-03T18:44:46.859" v="3932" actId="1076"/>
          <ac:picMkLst>
            <pc:docMk/>
            <pc:sldMk cId="2601868940" sldId="3378"/>
            <ac:picMk id="11" creationId="{360BC301-1983-6E14-68A8-D13D7D430B78}"/>
          </ac:picMkLst>
        </pc:picChg>
        <pc:picChg chg="add mod">
          <ac:chgData name="Manuel MORALES DOMÍNGUEZ" userId="bb1e8991-2cb5-49d5-9f91-ab8da6bb45a9" providerId="ADAL" clId="{6C309D78-1845-467F-91CA-5A0BCF05A19E}" dt="2025-04-03T18:44:44.742" v="3931" actId="1076"/>
          <ac:picMkLst>
            <pc:docMk/>
            <pc:sldMk cId="2601868940" sldId="3378"/>
            <ac:picMk id="12" creationId="{87E991AC-237F-0430-F55D-D885B5448010}"/>
          </ac:picMkLst>
        </pc:picChg>
        <pc:picChg chg="add mod">
          <ac:chgData name="Manuel MORALES DOMÍNGUEZ" userId="bb1e8991-2cb5-49d5-9f91-ab8da6bb45a9" providerId="ADAL" clId="{6C309D78-1845-467F-91CA-5A0BCF05A19E}" dt="2025-04-03T18:47:11.869" v="4021"/>
          <ac:picMkLst>
            <pc:docMk/>
            <pc:sldMk cId="2601868940" sldId="3378"/>
            <ac:picMk id="17" creationId="{A05AFC99-AC4D-AC87-4CEC-16C21A157D28}"/>
          </ac:picMkLst>
        </pc:picChg>
      </pc:sldChg>
      <pc:sldChg chg="addSp delSp modSp add mod">
        <pc:chgData name="Manuel MORALES DOMÍNGUEZ" userId="bb1e8991-2cb5-49d5-9f91-ab8da6bb45a9" providerId="ADAL" clId="{6C309D78-1845-467F-91CA-5A0BCF05A19E}" dt="2025-04-04T05:40:22.628" v="6232"/>
        <pc:sldMkLst>
          <pc:docMk/>
          <pc:sldMk cId="3801359368" sldId="3379"/>
        </pc:sldMkLst>
        <pc:spChg chg="add mod">
          <ac:chgData name="Manuel MORALES DOMÍNGUEZ" userId="bb1e8991-2cb5-49d5-9f91-ab8da6bb45a9" providerId="ADAL" clId="{6C309D78-1845-467F-91CA-5A0BCF05A19E}" dt="2025-04-04T05:40:22.628" v="6232"/>
          <ac:spMkLst>
            <pc:docMk/>
            <pc:sldMk cId="3801359368" sldId="3379"/>
            <ac:spMk id="7" creationId="{0DA1D6F4-85EE-BD13-C4D4-11181BD1B1CB}"/>
          </ac:spMkLst>
        </pc:spChg>
        <pc:spChg chg="add del mod">
          <ac:chgData name="Manuel MORALES DOMÍNGUEZ" userId="bb1e8991-2cb5-49d5-9f91-ab8da6bb45a9" providerId="ADAL" clId="{6C309D78-1845-467F-91CA-5A0BCF05A19E}" dt="2025-04-03T18:48:08.270" v="4035" actId="478"/>
          <ac:spMkLst>
            <pc:docMk/>
            <pc:sldMk cId="3801359368" sldId="3379"/>
            <ac:spMk id="9" creationId="{71493FAC-8452-3A99-DB14-9225ABEE5876}"/>
          </ac:spMkLst>
        </pc:spChg>
        <pc:spChg chg="del">
          <ac:chgData name="Manuel MORALES DOMÍNGUEZ" userId="bb1e8991-2cb5-49d5-9f91-ab8da6bb45a9" providerId="ADAL" clId="{6C309D78-1845-467F-91CA-5A0BCF05A19E}" dt="2025-04-03T18:47:58.175" v="4032" actId="478"/>
          <ac:spMkLst>
            <pc:docMk/>
            <pc:sldMk cId="3801359368" sldId="3379"/>
            <ac:spMk id="14" creationId="{D599BB4D-FD35-297F-348C-4B9A1F0E4E1E}"/>
          </ac:spMkLst>
        </pc:spChg>
        <pc:spChg chg="del">
          <ac:chgData name="Manuel MORALES DOMÍNGUEZ" userId="bb1e8991-2cb5-49d5-9f91-ab8da6bb45a9" providerId="ADAL" clId="{6C309D78-1845-467F-91CA-5A0BCF05A19E}" dt="2025-04-03T18:47:54.461" v="4029" actId="478"/>
          <ac:spMkLst>
            <pc:docMk/>
            <pc:sldMk cId="3801359368" sldId="3379"/>
            <ac:spMk id="15" creationId="{1F333978-6E6C-E852-7D0B-88F9E9092624}"/>
          </ac:spMkLst>
        </pc:spChg>
        <pc:spChg chg="del">
          <ac:chgData name="Manuel MORALES DOMÍNGUEZ" userId="bb1e8991-2cb5-49d5-9f91-ab8da6bb45a9" providerId="ADAL" clId="{6C309D78-1845-467F-91CA-5A0BCF05A19E}" dt="2025-04-03T18:47:56.100" v="4031" actId="478"/>
          <ac:spMkLst>
            <pc:docMk/>
            <pc:sldMk cId="3801359368" sldId="3379"/>
            <ac:spMk id="16" creationId="{3B3CC17C-AB9D-7AEB-B30D-BB79BB562D74}"/>
          </ac:spMkLst>
        </pc:spChg>
        <pc:spChg chg="add del mod">
          <ac:chgData name="Manuel MORALES DOMÍNGUEZ" userId="bb1e8991-2cb5-49d5-9f91-ab8da6bb45a9" providerId="ADAL" clId="{6C309D78-1845-467F-91CA-5A0BCF05A19E}" dt="2025-04-03T18:48:18.076" v="4038" actId="478"/>
          <ac:spMkLst>
            <pc:docMk/>
            <pc:sldMk cId="3801359368" sldId="3379"/>
            <ac:spMk id="17" creationId="{6CE5B5E5-E437-DA25-A6B0-6EA002107B43}"/>
          </ac:spMkLst>
        </pc:spChg>
        <pc:spChg chg="add mod">
          <ac:chgData name="Manuel MORALES DOMÍNGUEZ" userId="bb1e8991-2cb5-49d5-9f91-ab8da6bb45a9" providerId="ADAL" clId="{6C309D78-1845-467F-91CA-5A0BCF05A19E}" dt="2025-04-03T18:49:07.752" v="4096" actId="14100"/>
          <ac:spMkLst>
            <pc:docMk/>
            <pc:sldMk cId="3801359368" sldId="3379"/>
            <ac:spMk id="19" creationId="{9B831BAB-6B90-258F-4FE7-711773EC29C9}"/>
          </ac:spMkLst>
        </pc:spChg>
        <pc:picChg chg="add mod">
          <ac:chgData name="Manuel MORALES DOMÍNGUEZ" userId="bb1e8991-2cb5-49d5-9f91-ab8da6bb45a9" providerId="ADAL" clId="{6C309D78-1845-467F-91CA-5A0BCF05A19E}" dt="2025-04-03T18:47:26.840" v="4026" actId="1076"/>
          <ac:picMkLst>
            <pc:docMk/>
            <pc:sldMk cId="3801359368" sldId="3379"/>
            <ac:picMk id="4" creationId="{BD27C44F-639F-E940-8936-F5F6B64940DF}"/>
          </ac:picMkLst>
        </pc:picChg>
        <pc:picChg chg="add mod">
          <ac:chgData name="Manuel MORALES DOMÍNGUEZ" userId="bb1e8991-2cb5-49d5-9f91-ab8da6bb45a9" providerId="ADAL" clId="{6C309D78-1845-467F-91CA-5A0BCF05A19E}" dt="2025-04-03T18:48:12.641" v="4036" actId="1076"/>
          <ac:picMkLst>
            <pc:docMk/>
            <pc:sldMk cId="3801359368" sldId="3379"/>
            <ac:picMk id="6" creationId="{BF47ED9F-50B8-0519-4536-A94AF54E270F}"/>
          </ac:picMkLst>
        </pc:picChg>
        <pc:picChg chg="del">
          <ac:chgData name="Manuel MORALES DOMÍNGUEZ" userId="bb1e8991-2cb5-49d5-9f91-ab8da6bb45a9" providerId="ADAL" clId="{6C309D78-1845-467F-91CA-5A0BCF05A19E}" dt="2025-04-03T18:47:50.628" v="4027" actId="478"/>
          <ac:picMkLst>
            <pc:docMk/>
            <pc:sldMk cId="3801359368" sldId="3379"/>
            <ac:picMk id="7" creationId="{644E5A60-E3EB-0725-B419-AA47114C2056}"/>
          </ac:picMkLst>
        </pc:picChg>
        <pc:picChg chg="add mod">
          <ac:chgData name="Manuel MORALES DOMÍNGUEZ" userId="bb1e8991-2cb5-49d5-9f91-ab8da6bb45a9" providerId="ADAL" clId="{6C309D78-1845-467F-91CA-5A0BCF05A19E}" dt="2025-04-03T18:48:16.157" v="4037" actId="1076"/>
          <ac:picMkLst>
            <pc:docMk/>
            <pc:sldMk cId="3801359368" sldId="3379"/>
            <ac:picMk id="8" creationId="{CD2597A9-9B92-FFDA-94E2-C1CDA355EA6E}"/>
          </ac:picMkLst>
        </pc:picChg>
        <pc:picChg chg="del">
          <ac:chgData name="Manuel MORALES DOMÍNGUEZ" userId="bb1e8991-2cb5-49d5-9f91-ab8da6bb45a9" providerId="ADAL" clId="{6C309D78-1845-467F-91CA-5A0BCF05A19E}" dt="2025-04-03T18:47:21.647" v="4023" actId="478"/>
          <ac:picMkLst>
            <pc:docMk/>
            <pc:sldMk cId="3801359368" sldId="3379"/>
            <ac:picMk id="10" creationId="{91D256A6-997D-D737-7CAD-AE4CFB136E4D}"/>
          </ac:picMkLst>
        </pc:picChg>
        <pc:picChg chg="del">
          <ac:chgData name="Manuel MORALES DOMÍNGUEZ" userId="bb1e8991-2cb5-49d5-9f91-ab8da6bb45a9" providerId="ADAL" clId="{6C309D78-1845-467F-91CA-5A0BCF05A19E}" dt="2025-04-03T18:47:54.925" v="4030" actId="478"/>
          <ac:picMkLst>
            <pc:docMk/>
            <pc:sldMk cId="3801359368" sldId="3379"/>
            <ac:picMk id="11" creationId="{9C18B267-D6E6-6A31-F0D2-0553FEF3E048}"/>
          </ac:picMkLst>
        </pc:picChg>
        <pc:picChg chg="del">
          <ac:chgData name="Manuel MORALES DOMÍNGUEZ" userId="bb1e8991-2cb5-49d5-9f91-ab8da6bb45a9" providerId="ADAL" clId="{6C309D78-1845-467F-91CA-5A0BCF05A19E}" dt="2025-04-03T18:47:53.758" v="4028" actId="478"/>
          <ac:picMkLst>
            <pc:docMk/>
            <pc:sldMk cId="3801359368" sldId="3379"/>
            <ac:picMk id="12" creationId="{4AB39CCE-F5E6-1EF1-8BA0-EBE92437A94A}"/>
          </ac:picMkLst>
        </pc:picChg>
        <pc:picChg chg="add mod">
          <ac:chgData name="Manuel MORALES DOMÍNGUEZ" userId="bb1e8991-2cb5-49d5-9f91-ab8da6bb45a9" providerId="ADAL" clId="{6C309D78-1845-467F-91CA-5A0BCF05A19E}" dt="2025-04-03T18:48:26.979" v="4041" actId="1076"/>
          <ac:picMkLst>
            <pc:docMk/>
            <pc:sldMk cId="3801359368" sldId="3379"/>
            <ac:picMk id="18" creationId="{8A768F99-302C-9797-A751-ABF05D3C5C3C}"/>
          </ac:picMkLst>
        </pc:picChg>
      </pc:sldChg>
      <pc:sldChg chg="add del">
        <pc:chgData name="Manuel MORALES DOMÍNGUEZ" userId="bb1e8991-2cb5-49d5-9f91-ab8da6bb45a9" providerId="ADAL" clId="{6C309D78-1845-467F-91CA-5A0BCF05A19E}" dt="2025-04-03T18:54:01.863" v="4183" actId="47"/>
        <pc:sldMkLst>
          <pc:docMk/>
          <pc:sldMk cId="301847398" sldId="3380"/>
        </pc:sldMkLst>
      </pc:sldChg>
      <pc:sldChg chg="addSp delSp modSp add mod">
        <pc:chgData name="Manuel MORALES DOMÍNGUEZ" userId="bb1e8991-2cb5-49d5-9f91-ab8da6bb45a9" providerId="ADAL" clId="{6C309D78-1845-467F-91CA-5A0BCF05A19E}" dt="2025-04-04T05:39:14.096" v="6223" actId="1076"/>
        <pc:sldMkLst>
          <pc:docMk/>
          <pc:sldMk cId="3015152353" sldId="3381"/>
        </pc:sldMkLst>
        <pc:spChg chg="mod">
          <ac:chgData name="Manuel MORALES DOMÍNGUEZ" userId="bb1e8991-2cb5-49d5-9f91-ab8da6bb45a9" providerId="ADAL" clId="{6C309D78-1845-467F-91CA-5A0BCF05A19E}" dt="2025-04-03T18:52:30.458" v="4116" actId="14100"/>
          <ac:spMkLst>
            <pc:docMk/>
            <pc:sldMk cId="3015152353" sldId="3381"/>
            <ac:spMk id="2" creationId="{B0DD62A3-DA8F-80D2-333F-55A20A5AD5ED}"/>
          </ac:spMkLst>
        </pc:spChg>
        <pc:spChg chg="add mod">
          <ac:chgData name="Manuel MORALES DOMÍNGUEZ" userId="bb1e8991-2cb5-49d5-9f91-ab8da6bb45a9" providerId="ADAL" clId="{6C309D78-1845-467F-91CA-5A0BCF05A19E}" dt="2025-04-04T05:39:14.096" v="6223" actId="1076"/>
          <ac:spMkLst>
            <pc:docMk/>
            <pc:sldMk cId="3015152353" sldId="3381"/>
            <ac:spMk id="3" creationId="{F0A7C1EF-304A-EF59-8DA2-FD7CAA417635}"/>
          </ac:spMkLst>
        </pc:spChg>
        <pc:spChg chg="add mod">
          <ac:chgData name="Manuel MORALES DOMÍNGUEZ" userId="bb1e8991-2cb5-49d5-9f91-ab8da6bb45a9" providerId="ADAL" clId="{6C309D78-1845-467F-91CA-5A0BCF05A19E}" dt="2025-04-04T05:38:50.333" v="6219"/>
          <ac:spMkLst>
            <pc:docMk/>
            <pc:sldMk cId="3015152353" sldId="3381"/>
            <ac:spMk id="4" creationId="{7E961A34-0187-94E3-F28D-C2DF9292F924}"/>
          </ac:spMkLst>
        </pc:spChg>
        <pc:spChg chg="del">
          <ac:chgData name="Manuel MORALES DOMÍNGUEZ" userId="bb1e8991-2cb5-49d5-9f91-ab8da6bb45a9" providerId="ADAL" clId="{6C309D78-1845-467F-91CA-5A0BCF05A19E}" dt="2025-04-03T18:49:43.258" v="4099" actId="478"/>
          <ac:spMkLst>
            <pc:docMk/>
            <pc:sldMk cId="3015152353" sldId="3381"/>
            <ac:spMk id="11" creationId="{3130129E-3440-5446-9D68-1ABBE29FF5FF}"/>
          </ac:spMkLst>
        </pc:spChg>
        <pc:spChg chg="del">
          <ac:chgData name="Manuel MORALES DOMÍNGUEZ" userId="bb1e8991-2cb5-49d5-9f91-ab8da6bb45a9" providerId="ADAL" clId="{6C309D78-1845-467F-91CA-5A0BCF05A19E}" dt="2025-04-03T18:49:45.935" v="4101" actId="478"/>
          <ac:spMkLst>
            <pc:docMk/>
            <pc:sldMk cId="3015152353" sldId="3381"/>
            <ac:spMk id="12" creationId="{5F5E0A1D-579D-E7F4-D313-887D0E14C76B}"/>
          </ac:spMkLst>
        </pc:spChg>
        <pc:graphicFrameChg chg="mod">
          <ac:chgData name="Manuel MORALES DOMÍNGUEZ" userId="bb1e8991-2cb5-49d5-9f91-ab8da6bb45a9" providerId="ADAL" clId="{6C309D78-1845-467F-91CA-5A0BCF05A19E}" dt="2025-04-03T20:37:02.459" v="5115" actId="478"/>
          <ac:graphicFrameMkLst>
            <pc:docMk/>
            <pc:sldMk cId="3015152353" sldId="3381"/>
            <ac:graphicFrameMk id="14" creationId="{7E60621B-01DD-6909-964C-2262377268A6}"/>
          </ac:graphicFrameMkLst>
        </pc:graphicFrameChg>
        <pc:picChg chg="del">
          <ac:chgData name="Manuel MORALES DOMÍNGUEZ" userId="bb1e8991-2cb5-49d5-9f91-ab8da6bb45a9" providerId="ADAL" clId="{6C309D78-1845-467F-91CA-5A0BCF05A19E}" dt="2025-04-03T18:49:44.501" v="4100" actId="478"/>
          <ac:picMkLst>
            <pc:docMk/>
            <pc:sldMk cId="3015152353" sldId="3381"/>
            <ac:picMk id="6" creationId="{B922909A-F69E-58A1-14EF-16FDF3DBB056}"/>
          </ac:picMkLst>
        </pc:picChg>
        <pc:picChg chg="del">
          <ac:chgData name="Manuel MORALES DOMÍNGUEZ" userId="bb1e8991-2cb5-49d5-9f91-ab8da6bb45a9" providerId="ADAL" clId="{6C309D78-1845-467F-91CA-5A0BCF05A19E}" dt="2025-04-03T18:49:48.547" v="4102" actId="478"/>
          <ac:picMkLst>
            <pc:docMk/>
            <pc:sldMk cId="3015152353" sldId="3381"/>
            <ac:picMk id="15" creationId="{923A0AD6-0FC4-9ABB-127C-E4C7CD0AD2D2}"/>
          </ac:picMkLst>
        </pc:picChg>
      </pc:sldChg>
      <pc:sldChg chg="add del">
        <pc:chgData name="Manuel MORALES DOMÍNGUEZ" userId="bb1e8991-2cb5-49d5-9f91-ab8da6bb45a9" providerId="ADAL" clId="{6C309D78-1845-467F-91CA-5A0BCF05A19E}" dt="2025-04-03T18:51:50.580" v="4106" actId="47"/>
        <pc:sldMkLst>
          <pc:docMk/>
          <pc:sldMk cId="2598147322" sldId="3382"/>
        </pc:sldMkLst>
      </pc:sldChg>
      <pc:sldChg chg="addSp delSp modSp add mod">
        <pc:chgData name="Manuel MORALES DOMÍNGUEZ" userId="bb1e8991-2cb5-49d5-9f91-ab8da6bb45a9" providerId="ADAL" clId="{6C309D78-1845-467F-91CA-5A0BCF05A19E}" dt="2025-04-04T05:40:23.853" v="6233"/>
        <pc:sldMkLst>
          <pc:docMk/>
          <pc:sldMk cId="4184218399" sldId="3383"/>
        </pc:sldMkLst>
        <pc:spChg chg="del">
          <ac:chgData name="Manuel MORALES DOMÍNGUEZ" userId="bb1e8991-2cb5-49d5-9f91-ab8da6bb45a9" providerId="ADAL" clId="{6C309D78-1845-467F-91CA-5A0BCF05A19E}" dt="2025-04-03T18:52:42.564" v="4117" actId="478"/>
          <ac:spMkLst>
            <pc:docMk/>
            <pc:sldMk cId="4184218399" sldId="3383"/>
            <ac:spMk id="2" creationId="{42EDCDB9-AEE1-086D-C737-E74FB67AFFE3}"/>
          </ac:spMkLst>
        </pc:spChg>
        <pc:spChg chg="add mod">
          <ac:chgData name="Manuel MORALES DOMÍNGUEZ" userId="bb1e8991-2cb5-49d5-9f91-ab8da6bb45a9" providerId="ADAL" clId="{6C309D78-1845-467F-91CA-5A0BCF05A19E}" dt="2025-04-04T05:40:23.853" v="6233"/>
          <ac:spMkLst>
            <pc:docMk/>
            <pc:sldMk cId="4184218399" sldId="3383"/>
            <ac:spMk id="2" creationId="{5136ADD9-52FD-7C6A-873B-9297ACA25992}"/>
          </ac:spMkLst>
        </pc:spChg>
        <pc:spChg chg="add del mod">
          <ac:chgData name="Manuel MORALES DOMÍNGUEZ" userId="bb1e8991-2cb5-49d5-9f91-ab8da6bb45a9" providerId="ADAL" clId="{6C309D78-1845-467F-91CA-5A0BCF05A19E}" dt="2025-04-03T18:52:45.522" v="4120" actId="478"/>
          <ac:spMkLst>
            <pc:docMk/>
            <pc:sldMk cId="4184218399" sldId="3383"/>
            <ac:spMk id="4" creationId="{2475B1CF-5339-6F09-BB67-6D304A4DE7D0}"/>
          </ac:spMkLst>
        </pc:spChg>
        <pc:spChg chg="add mod">
          <ac:chgData name="Manuel MORALES DOMÍNGUEZ" userId="bb1e8991-2cb5-49d5-9f91-ab8da6bb45a9" providerId="ADAL" clId="{6C309D78-1845-467F-91CA-5A0BCF05A19E}" dt="2025-04-03T18:53:01.896" v="4169" actId="6549"/>
          <ac:spMkLst>
            <pc:docMk/>
            <pc:sldMk cId="4184218399" sldId="3383"/>
            <ac:spMk id="7" creationId="{87346FE5-345E-96C3-9AF2-096E8C8BC593}"/>
          </ac:spMkLst>
        </pc:spChg>
        <pc:spChg chg="del">
          <ac:chgData name="Manuel MORALES DOMÍNGUEZ" userId="bb1e8991-2cb5-49d5-9f91-ab8da6bb45a9" providerId="ADAL" clId="{6C309D78-1845-467F-91CA-5A0BCF05A19E}" dt="2025-04-03T18:51:52.929" v="4107" actId="478"/>
          <ac:spMkLst>
            <pc:docMk/>
            <pc:sldMk cId="4184218399" sldId="3383"/>
            <ac:spMk id="11" creationId="{4BCB8CD3-6E60-DB06-9B85-78D8E1071049}"/>
          </ac:spMkLst>
        </pc:spChg>
        <pc:spChg chg="del mod">
          <ac:chgData name="Manuel MORALES DOMÍNGUEZ" userId="bb1e8991-2cb5-49d5-9f91-ab8da6bb45a9" providerId="ADAL" clId="{6C309D78-1845-467F-91CA-5A0BCF05A19E}" dt="2025-04-03T18:51:55.956" v="4110" actId="478"/>
          <ac:spMkLst>
            <pc:docMk/>
            <pc:sldMk cId="4184218399" sldId="3383"/>
            <ac:spMk id="12" creationId="{CFCCED1F-0745-1B1C-4BE9-DE67F0387A49}"/>
          </ac:spMkLst>
        </pc:spChg>
        <pc:graphicFrameChg chg="mod">
          <ac:chgData name="Manuel MORALES DOMÍNGUEZ" userId="bb1e8991-2cb5-49d5-9f91-ab8da6bb45a9" providerId="ADAL" clId="{6C309D78-1845-467F-91CA-5A0BCF05A19E}" dt="2025-04-03T20:36:51.190" v="5112" actId="478"/>
          <ac:graphicFrameMkLst>
            <pc:docMk/>
            <pc:sldMk cId="4184218399" sldId="3383"/>
            <ac:graphicFrameMk id="14" creationId="{CBE21A58-42CD-FBE6-9555-522D1C45116A}"/>
          </ac:graphicFrameMkLst>
        </pc:graphicFrameChg>
        <pc:picChg chg="del">
          <ac:chgData name="Manuel MORALES DOMÍNGUEZ" userId="bb1e8991-2cb5-49d5-9f91-ab8da6bb45a9" providerId="ADAL" clId="{6C309D78-1845-467F-91CA-5A0BCF05A19E}" dt="2025-04-03T18:51:54.291" v="4108" actId="478"/>
          <ac:picMkLst>
            <pc:docMk/>
            <pc:sldMk cId="4184218399" sldId="3383"/>
            <ac:picMk id="6" creationId="{326C3B5C-82A3-7C04-CDAE-201B2BDD5905}"/>
          </ac:picMkLst>
        </pc:picChg>
        <pc:picChg chg="del">
          <ac:chgData name="Manuel MORALES DOMÍNGUEZ" userId="bb1e8991-2cb5-49d5-9f91-ab8da6bb45a9" providerId="ADAL" clId="{6C309D78-1845-467F-91CA-5A0BCF05A19E}" dt="2025-04-03T18:51:56.598" v="4111" actId="478"/>
          <ac:picMkLst>
            <pc:docMk/>
            <pc:sldMk cId="4184218399" sldId="3383"/>
            <ac:picMk id="15" creationId="{2F6E4268-7385-345E-933B-A68F17DEB2DD}"/>
          </ac:picMkLst>
        </pc:picChg>
      </pc:sldChg>
      <pc:sldChg chg="addSp delSp modSp add mod">
        <pc:chgData name="Manuel MORALES DOMÍNGUEZ" userId="bb1e8991-2cb5-49d5-9f91-ab8da6bb45a9" providerId="ADAL" clId="{6C309D78-1845-467F-91CA-5A0BCF05A19E}" dt="2025-04-04T05:40:25.067" v="6234"/>
        <pc:sldMkLst>
          <pc:docMk/>
          <pc:sldMk cId="272962525" sldId="3384"/>
        </pc:sldMkLst>
        <pc:spChg chg="add mod">
          <ac:chgData name="Manuel MORALES DOMÍNGUEZ" userId="bb1e8991-2cb5-49d5-9f91-ab8da6bb45a9" providerId="ADAL" clId="{6C309D78-1845-467F-91CA-5A0BCF05A19E}" dt="2025-04-04T05:40:25.067" v="6234"/>
          <ac:spMkLst>
            <pc:docMk/>
            <pc:sldMk cId="272962525" sldId="3384"/>
            <ac:spMk id="2" creationId="{354B93EB-70ED-38B1-92E6-4C5D17F20EA3}"/>
          </ac:spMkLst>
        </pc:spChg>
        <pc:spChg chg="del">
          <ac:chgData name="Manuel MORALES DOMÍNGUEZ" userId="bb1e8991-2cb5-49d5-9f91-ab8da6bb45a9" providerId="ADAL" clId="{6C309D78-1845-467F-91CA-5A0BCF05A19E}" dt="2025-04-03T19:29:56.618" v="4890" actId="478"/>
          <ac:spMkLst>
            <pc:docMk/>
            <pc:sldMk cId="272962525" sldId="3384"/>
            <ac:spMk id="2" creationId="{E73A5577-8DC2-3E24-C3AA-5EC20B5A9727}"/>
          </ac:spMkLst>
        </pc:spChg>
        <pc:spChg chg="mod">
          <ac:chgData name="Manuel MORALES DOMÍNGUEZ" userId="bb1e8991-2cb5-49d5-9f91-ab8da6bb45a9" providerId="ADAL" clId="{6C309D78-1845-467F-91CA-5A0BCF05A19E}" dt="2025-04-03T19:34:53.415" v="4968" actId="20577"/>
          <ac:spMkLst>
            <pc:docMk/>
            <pc:sldMk cId="272962525" sldId="3384"/>
            <ac:spMk id="6" creationId="{CBEFC50D-09CF-B661-8649-0AEAE6EC0729}"/>
          </ac:spMkLst>
        </pc:spChg>
        <pc:spChg chg="add del mod">
          <ac:chgData name="Manuel MORALES DOMÍNGUEZ" userId="bb1e8991-2cb5-49d5-9f91-ab8da6bb45a9" providerId="ADAL" clId="{6C309D78-1845-467F-91CA-5A0BCF05A19E}" dt="2025-04-03T19:29:59.291" v="4892" actId="478"/>
          <ac:spMkLst>
            <pc:docMk/>
            <pc:sldMk cId="272962525" sldId="3384"/>
            <ac:spMk id="8" creationId="{E71F1367-35F4-128C-B013-4189D55AB2C6}"/>
          </ac:spMkLst>
        </pc:spChg>
        <pc:spChg chg="add mod">
          <ac:chgData name="Manuel MORALES DOMÍNGUEZ" userId="bb1e8991-2cb5-49d5-9f91-ab8da6bb45a9" providerId="ADAL" clId="{6C309D78-1845-467F-91CA-5A0BCF05A19E}" dt="2025-04-03T19:29:56.835" v="4891"/>
          <ac:spMkLst>
            <pc:docMk/>
            <pc:sldMk cId="272962525" sldId="3384"/>
            <ac:spMk id="9" creationId="{0BCCF0F9-250A-0085-15E3-B98A1C64948A}"/>
          </ac:spMkLst>
        </pc:spChg>
        <pc:picChg chg="del">
          <ac:chgData name="Manuel MORALES DOMÍNGUEZ" userId="bb1e8991-2cb5-49d5-9f91-ab8da6bb45a9" providerId="ADAL" clId="{6C309D78-1845-467F-91CA-5A0BCF05A19E}" dt="2025-04-03T18:54:05.429" v="4184" actId="478"/>
          <ac:picMkLst>
            <pc:docMk/>
            <pc:sldMk cId="272962525" sldId="3384"/>
            <ac:picMk id="4" creationId="{5E10ED9C-65FE-FF71-51FF-2E0D944B8FBE}"/>
          </ac:picMkLst>
        </pc:picChg>
        <pc:picChg chg="add del mod">
          <ac:chgData name="Manuel MORALES DOMÍNGUEZ" userId="bb1e8991-2cb5-49d5-9f91-ab8da6bb45a9" providerId="ADAL" clId="{6C309D78-1845-467F-91CA-5A0BCF05A19E}" dt="2025-04-03T19:31:32.411" v="4911" actId="478"/>
          <ac:picMkLst>
            <pc:docMk/>
            <pc:sldMk cId="272962525" sldId="3384"/>
            <ac:picMk id="1026" creationId="{B213E78D-1FD8-1621-AEBB-C2B7CE48C0F0}"/>
          </ac:picMkLst>
        </pc:picChg>
        <pc:picChg chg="add del mod">
          <ac:chgData name="Manuel MORALES DOMÍNGUEZ" userId="bb1e8991-2cb5-49d5-9f91-ab8da6bb45a9" providerId="ADAL" clId="{6C309D78-1845-467F-91CA-5A0BCF05A19E}" dt="2025-04-03T19:28:56.433" v="4885" actId="478"/>
          <ac:picMkLst>
            <pc:docMk/>
            <pc:sldMk cId="272962525" sldId="3384"/>
            <ac:picMk id="1028" creationId="{4CBA4462-98F0-F719-BBFE-2E1D05971E83}"/>
          </ac:picMkLst>
        </pc:picChg>
        <pc:picChg chg="add del mod">
          <ac:chgData name="Manuel MORALES DOMÍNGUEZ" userId="bb1e8991-2cb5-49d5-9f91-ab8da6bb45a9" providerId="ADAL" clId="{6C309D78-1845-467F-91CA-5A0BCF05A19E}" dt="2025-04-03T19:31:32.996" v="4912" actId="478"/>
          <ac:picMkLst>
            <pc:docMk/>
            <pc:sldMk cId="272962525" sldId="3384"/>
            <ac:picMk id="1030" creationId="{0E262E30-B49D-B515-E84D-6FADB1CE0FFE}"/>
          </ac:picMkLst>
        </pc:picChg>
        <pc:picChg chg="add mod">
          <ac:chgData name="Manuel MORALES DOMÍNGUEZ" userId="bb1e8991-2cb5-49d5-9f91-ab8da6bb45a9" providerId="ADAL" clId="{6C309D78-1845-467F-91CA-5A0BCF05A19E}" dt="2025-04-03T19:31:41.756" v="4915" actId="1076"/>
          <ac:picMkLst>
            <pc:docMk/>
            <pc:sldMk cId="272962525" sldId="3384"/>
            <ac:picMk id="1032" creationId="{77C0B1D0-8A16-B0CB-4D35-189F12D5A05B}"/>
          </ac:picMkLst>
        </pc:picChg>
      </pc:sldChg>
      <pc:sldChg chg="addSp delSp modSp add mod">
        <pc:chgData name="Manuel MORALES DOMÍNGUEZ" userId="bb1e8991-2cb5-49d5-9f91-ab8da6bb45a9" providerId="ADAL" clId="{6C309D78-1845-467F-91CA-5A0BCF05A19E}" dt="2025-04-04T05:40:26.370" v="6235"/>
        <pc:sldMkLst>
          <pc:docMk/>
          <pc:sldMk cId="823732625" sldId="3385"/>
        </pc:sldMkLst>
        <pc:spChg chg="add mod">
          <ac:chgData name="Manuel MORALES DOMÍNGUEZ" userId="bb1e8991-2cb5-49d5-9f91-ab8da6bb45a9" providerId="ADAL" clId="{6C309D78-1845-467F-91CA-5A0BCF05A19E}" dt="2025-04-04T05:40:26.370" v="6235"/>
          <ac:spMkLst>
            <pc:docMk/>
            <pc:sldMk cId="823732625" sldId="3385"/>
            <ac:spMk id="2" creationId="{3A579141-93E8-6967-CE7D-0FA056F96E69}"/>
          </ac:spMkLst>
        </pc:spChg>
        <pc:spChg chg="del">
          <ac:chgData name="Manuel MORALES DOMÍNGUEZ" userId="bb1e8991-2cb5-49d5-9f91-ab8da6bb45a9" providerId="ADAL" clId="{6C309D78-1845-467F-91CA-5A0BCF05A19E}" dt="2025-04-03T19:30:02.778" v="4893" actId="478"/>
          <ac:spMkLst>
            <pc:docMk/>
            <pc:sldMk cId="823732625" sldId="3385"/>
            <ac:spMk id="2" creationId="{FA941E68-4761-ED62-EA2D-51C2EC2D1778}"/>
          </ac:spMkLst>
        </pc:spChg>
        <pc:spChg chg="add del mod">
          <ac:chgData name="Manuel MORALES DOMÍNGUEZ" userId="bb1e8991-2cb5-49d5-9f91-ab8da6bb45a9" providerId="ADAL" clId="{6C309D78-1845-467F-91CA-5A0BCF05A19E}" dt="2025-04-03T19:30:05.001" v="4895" actId="478"/>
          <ac:spMkLst>
            <pc:docMk/>
            <pc:sldMk cId="823732625" sldId="3385"/>
            <ac:spMk id="6" creationId="{E11BD42C-D8EF-FCF2-00E7-41B9872E8610}"/>
          </ac:spMkLst>
        </pc:spChg>
        <pc:spChg chg="add mod">
          <ac:chgData name="Manuel MORALES DOMÍNGUEZ" userId="bb1e8991-2cb5-49d5-9f91-ab8da6bb45a9" providerId="ADAL" clId="{6C309D78-1845-467F-91CA-5A0BCF05A19E}" dt="2025-04-03T19:30:03.064" v="4894"/>
          <ac:spMkLst>
            <pc:docMk/>
            <pc:sldMk cId="823732625" sldId="3385"/>
            <ac:spMk id="8" creationId="{4447D575-5178-39BC-0CC8-C4883A4CA002}"/>
          </ac:spMkLst>
        </pc:spChg>
        <pc:spChg chg="mod">
          <ac:chgData name="Manuel MORALES DOMÍNGUEZ" userId="bb1e8991-2cb5-49d5-9f91-ab8da6bb45a9" providerId="ADAL" clId="{6C309D78-1845-467F-91CA-5A0BCF05A19E}" dt="2025-04-03T19:40:33.941" v="5071" actId="1076"/>
          <ac:spMkLst>
            <pc:docMk/>
            <pc:sldMk cId="823732625" sldId="3385"/>
            <ac:spMk id="14" creationId="{413A1371-3B72-DED4-52DE-DE4F3825861A}"/>
          </ac:spMkLst>
        </pc:spChg>
        <pc:spChg chg="mod">
          <ac:chgData name="Manuel MORALES DOMÍNGUEZ" userId="bb1e8991-2cb5-49d5-9f91-ab8da6bb45a9" providerId="ADAL" clId="{6C309D78-1845-467F-91CA-5A0BCF05A19E}" dt="2025-04-03T19:40:23.796" v="5070" actId="1076"/>
          <ac:spMkLst>
            <pc:docMk/>
            <pc:sldMk cId="823732625" sldId="3385"/>
            <ac:spMk id="15" creationId="{0EABE19A-8DB1-3669-FE91-3D30720669B5}"/>
          </ac:spMkLst>
        </pc:spChg>
        <pc:spChg chg="mod">
          <ac:chgData name="Manuel MORALES DOMÍNGUEZ" userId="bb1e8991-2cb5-49d5-9f91-ab8da6bb45a9" providerId="ADAL" clId="{6C309D78-1845-467F-91CA-5A0BCF05A19E}" dt="2025-04-03T19:39:46.992" v="5061" actId="1076"/>
          <ac:spMkLst>
            <pc:docMk/>
            <pc:sldMk cId="823732625" sldId="3385"/>
            <ac:spMk id="16" creationId="{589E1561-3F55-8620-ECE5-BDCAA11BBD76}"/>
          </ac:spMkLst>
        </pc:spChg>
        <pc:picChg chg="del">
          <ac:chgData name="Manuel MORALES DOMÍNGUEZ" userId="bb1e8991-2cb5-49d5-9f91-ab8da6bb45a9" providerId="ADAL" clId="{6C309D78-1845-467F-91CA-5A0BCF05A19E}" dt="2025-04-03T19:30:42.366" v="4901" actId="478"/>
          <ac:picMkLst>
            <pc:docMk/>
            <pc:sldMk cId="823732625" sldId="3385"/>
            <ac:picMk id="7" creationId="{62003E9B-1A06-35FD-A37B-2F0E250881D0}"/>
          </ac:picMkLst>
        </pc:picChg>
        <pc:picChg chg="add del mod">
          <ac:chgData name="Manuel MORALES DOMÍNGUEZ" userId="bb1e8991-2cb5-49d5-9f91-ab8da6bb45a9" providerId="ADAL" clId="{6C309D78-1845-467F-91CA-5A0BCF05A19E}" dt="2025-04-03T19:38:27.713" v="4973" actId="478"/>
          <ac:picMkLst>
            <pc:docMk/>
            <pc:sldMk cId="823732625" sldId="3385"/>
            <ac:picMk id="9" creationId="{4FCF5FD6-07C8-A69C-BF21-7EA5410051B3}"/>
          </ac:picMkLst>
        </pc:picChg>
        <pc:picChg chg="del">
          <ac:chgData name="Manuel MORALES DOMÍNGUEZ" userId="bb1e8991-2cb5-49d5-9f91-ab8da6bb45a9" providerId="ADAL" clId="{6C309D78-1845-467F-91CA-5A0BCF05A19E}" dt="2025-04-03T19:30:29.451" v="4896" actId="478"/>
          <ac:picMkLst>
            <pc:docMk/>
            <pc:sldMk cId="823732625" sldId="3385"/>
            <ac:picMk id="10" creationId="{6C1DBE1C-D1FD-0FFB-6CA0-E0D2E78A0D0E}"/>
          </ac:picMkLst>
        </pc:picChg>
        <pc:picChg chg="del">
          <ac:chgData name="Manuel MORALES DOMÍNGUEZ" userId="bb1e8991-2cb5-49d5-9f91-ab8da6bb45a9" providerId="ADAL" clId="{6C309D78-1845-467F-91CA-5A0BCF05A19E}" dt="2025-04-03T19:30:43.382" v="4903" actId="478"/>
          <ac:picMkLst>
            <pc:docMk/>
            <pc:sldMk cId="823732625" sldId="3385"/>
            <ac:picMk id="11" creationId="{1FB55E11-A59E-24B1-338A-390126EBE700}"/>
          </ac:picMkLst>
        </pc:picChg>
        <pc:picChg chg="del">
          <ac:chgData name="Manuel MORALES DOMÍNGUEZ" userId="bb1e8991-2cb5-49d5-9f91-ab8da6bb45a9" providerId="ADAL" clId="{6C309D78-1845-467F-91CA-5A0BCF05A19E}" dt="2025-04-03T19:30:42.726" v="4902" actId="478"/>
          <ac:picMkLst>
            <pc:docMk/>
            <pc:sldMk cId="823732625" sldId="3385"/>
            <ac:picMk id="12" creationId="{EA28AB8D-A079-DDDE-5CF5-BEAAFCE6F892}"/>
          </ac:picMkLst>
        </pc:picChg>
        <pc:picChg chg="add del mod">
          <ac:chgData name="Manuel MORALES DOMÍNGUEZ" userId="bb1e8991-2cb5-49d5-9f91-ab8da6bb45a9" providerId="ADAL" clId="{6C309D78-1845-467F-91CA-5A0BCF05A19E}" dt="2025-04-03T19:40:06.679" v="5064" actId="1076"/>
          <ac:picMkLst>
            <pc:docMk/>
            <pc:sldMk cId="823732625" sldId="3385"/>
            <ac:picMk id="17" creationId="{F63CD42C-7CCD-0382-D67F-FF79236A1FB0}"/>
          </ac:picMkLst>
        </pc:picChg>
        <pc:picChg chg="add mod">
          <ac:chgData name="Manuel MORALES DOMÍNGUEZ" userId="bb1e8991-2cb5-49d5-9f91-ab8da6bb45a9" providerId="ADAL" clId="{6C309D78-1845-467F-91CA-5A0BCF05A19E}" dt="2025-04-03T19:30:37.889" v="4900" actId="1076"/>
          <ac:picMkLst>
            <pc:docMk/>
            <pc:sldMk cId="823732625" sldId="3385"/>
            <ac:picMk id="2050" creationId="{DF57D007-9290-FBB0-EA1C-4F23D5E51689}"/>
          </ac:picMkLst>
        </pc:picChg>
        <pc:picChg chg="add mod">
          <ac:chgData name="Manuel MORALES DOMÍNGUEZ" userId="bb1e8991-2cb5-49d5-9f91-ab8da6bb45a9" providerId="ADAL" clId="{6C309D78-1845-467F-91CA-5A0BCF05A19E}" dt="2025-04-03T19:40:36.063" v="5072" actId="1076"/>
          <ac:picMkLst>
            <pc:docMk/>
            <pc:sldMk cId="823732625" sldId="3385"/>
            <ac:picMk id="2052" creationId="{4B6A5F4F-7DCF-484E-8960-52FBCA6C7AA5}"/>
          </ac:picMkLst>
        </pc:picChg>
        <pc:picChg chg="add mod">
          <ac:chgData name="Manuel MORALES DOMÍNGUEZ" userId="bb1e8991-2cb5-49d5-9f91-ab8da6bb45a9" providerId="ADAL" clId="{6C309D78-1845-467F-91CA-5A0BCF05A19E}" dt="2025-04-03T19:40:18.136" v="5069" actId="14100"/>
          <ac:picMkLst>
            <pc:docMk/>
            <pc:sldMk cId="823732625" sldId="3385"/>
            <ac:picMk id="2054" creationId="{C1E15644-B4B2-2C5F-F4D8-2493C52CBDE0}"/>
          </ac:picMkLst>
        </pc:picChg>
      </pc:sldChg>
      <pc:sldChg chg="addSp delSp modSp add mod">
        <pc:chgData name="Manuel MORALES DOMÍNGUEZ" userId="bb1e8991-2cb5-49d5-9f91-ab8da6bb45a9" providerId="ADAL" clId="{6C309D78-1845-467F-91CA-5A0BCF05A19E}" dt="2025-04-04T05:40:28.706" v="6236"/>
        <pc:sldMkLst>
          <pc:docMk/>
          <pc:sldMk cId="537963203" sldId="3386"/>
        </pc:sldMkLst>
        <pc:spChg chg="mod">
          <ac:chgData name="Manuel MORALES DOMÍNGUEZ" userId="bb1e8991-2cb5-49d5-9f91-ab8da6bb45a9" providerId="ADAL" clId="{6C309D78-1845-467F-91CA-5A0BCF05A19E}" dt="2025-04-03T20:38:53.953" v="5181" actId="20577"/>
          <ac:spMkLst>
            <pc:docMk/>
            <pc:sldMk cId="537963203" sldId="3386"/>
            <ac:spMk id="2" creationId="{E782528D-9CBD-91C3-55C7-17A1267D89E1}"/>
          </ac:spMkLst>
        </pc:spChg>
        <pc:spChg chg="add mod">
          <ac:chgData name="Manuel MORALES DOMÍNGUEZ" userId="bb1e8991-2cb5-49d5-9f91-ab8da6bb45a9" providerId="ADAL" clId="{6C309D78-1845-467F-91CA-5A0BCF05A19E}" dt="2025-04-04T05:40:28.706" v="6236"/>
          <ac:spMkLst>
            <pc:docMk/>
            <pc:sldMk cId="537963203" sldId="3386"/>
            <ac:spMk id="3" creationId="{279DECD7-09A5-D414-348B-27691AB2100D}"/>
          </ac:spMkLst>
        </pc:spChg>
        <pc:spChg chg="del">
          <ac:chgData name="Manuel MORALES DOMÍNGUEZ" userId="bb1e8991-2cb5-49d5-9f91-ab8da6bb45a9" providerId="ADAL" clId="{6C309D78-1845-467F-91CA-5A0BCF05A19E}" dt="2025-04-03T19:41:08.173" v="5074" actId="478"/>
          <ac:spMkLst>
            <pc:docMk/>
            <pc:sldMk cId="537963203" sldId="3386"/>
            <ac:spMk id="11" creationId="{E4FEA6E2-48D5-1DE2-DA86-D7F570613BEC}"/>
          </ac:spMkLst>
        </pc:spChg>
        <pc:spChg chg="del">
          <ac:chgData name="Manuel MORALES DOMÍNGUEZ" userId="bb1e8991-2cb5-49d5-9f91-ab8da6bb45a9" providerId="ADAL" clId="{6C309D78-1845-467F-91CA-5A0BCF05A19E}" dt="2025-04-03T19:41:10.141" v="5075" actId="478"/>
          <ac:spMkLst>
            <pc:docMk/>
            <pc:sldMk cId="537963203" sldId="3386"/>
            <ac:spMk id="12" creationId="{3C52B7A5-6047-01AC-60B7-AB77F67B43FA}"/>
          </ac:spMkLst>
        </pc:spChg>
        <pc:graphicFrameChg chg="add del mod">
          <ac:chgData name="Manuel MORALES DOMÍNGUEZ" userId="bb1e8991-2cb5-49d5-9f91-ab8da6bb45a9" providerId="ADAL" clId="{6C309D78-1845-467F-91CA-5A0BCF05A19E}" dt="2025-04-03T20:36:32.192" v="5110" actId="478"/>
          <ac:graphicFrameMkLst>
            <pc:docMk/>
            <pc:sldMk cId="537963203" sldId="3386"/>
            <ac:graphicFrameMk id="14" creationId="{3BF469A3-CD93-6BFE-7939-112EAE69298F}"/>
          </ac:graphicFrameMkLst>
        </pc:graphicFrameChg>
        <pc:picChg chg="del">
          <ac:chgData name="Manuel MORALES DOMÍNGUEZ" userId="bb1e8991-2cb5-49d5-9f91-ab8da6bb45a9" providerId="ADAL" clId="{6C309D78-1845-467F-91CA-5A0BCF05A19E}" dt="2025-04-03T19:41:14.525" v="5079" actId="478"/>
          <ac:picMkLst>
            <pc:docMk/>
            <pc:sldMk cId="537963203" sldId="3386"/>
            <ac:picMk id="6" creationId="{5006CEAF-4195-C70A-36A9-F46B64B3DA46}"/>
          </ac:picMkLst>
        </pc:picChg>
        <pc:picChg chg="del">
          <ac:chgData name="Manuel MORALES DOMÍNGUEZ" userId="bb1e8991-2cb5-49d5-9f91-ab8da6bb45a9" providerId="ADAL" clId="{6C309D78-1845-467F-91CA-5A0BCF05A19E}" dt="2025-04-03T19:41:10.788" v="5076" actId="478"/>
          <ac:picMkLst>
            <pc:docMk/>
            <pc:sldMk cId="537963203" sldId="3386"/>
            <ac:picMk id="15" creationId="{150488D0-74FC-97CF-A1EA-33D9F3FF033E}"/>
          </ac:picMkLst>
        </pc:picChg>
      </pc:sldChg>
      <pc:sldChg chg="addSp delSp modSp add mod addAnim delAnim modAnim modNotesTx">
        <pc:chgData name="Manuel MORALES DOMÍNGUEZ" userId="bb1e8991-2cb5-49d5-9f91-ab8da6bb45a9" providerId="ADAL" clId="{6C309D78-1845-467F-91CA-5A0BCF05A19E}" dt="2025-04-04T06:13:00.871" v="6728" actId="20577"/>
        <pc:sldMkLst>
          <pc:docMk/>
          <pc:sldMk cId="1913286182" sldId="3387"/>
        </pc:sldMkLst>
        <pc:spChg chg="del">
          <ac:chgData name="Manuel MORALES DOMÍNGUEZ" userId="bb1e8991-2cb5-49d5-9f91-ab8da6bb45a9" providerId="ADAL" clId="{6C309D78-1845-467F-91CA-5A0BCF05A19E}" dt="2025-04-03T19:41:39.233" v="5083" actId="478"/>
          <ac:spMkLst>
            <pc:docMk/>
            <pc:sldMk cId="1913286182" sldId="3387"/>
            <ac:spMk id="2" creationId="{0287A8A9-B186-4B7E-6C78-71DBB23D62AE}"/>
          </ac:spMkLst>
        </pc:spChg>
        <pc:spChg chg="add mod">
          <ac:chgData name="Manuel MORALES DOMÍNGUEZ" userId="bb1e8991-2cb5-49d5-9f91-ab8da6bb45a9" providerId="ADAL" clId="{6C309D78-1845-467F-91CA-5A0BCF05A19E}" dt="2025-04-04T05:36:36.306" v="6192" actId="20577"/>
          <ac:spMkLst>
            <pc:docMk/>
            <pc:sldMk cId="1913286182" sldId="3387"/>
            <ac:spMk id="2" creationId="{4DFB678E-D61E-1979-F1F0-BE556C70C346}"/>
          </ac:spMkLst>
        </pc:spChg>
        <pc:spChg chg="add del mod">
          <ac:chgData name="Manuel MORALES DOMÍNGUEZ" userId="bb1e8991-2cb5-49d5-9f91-ab8da6bb45a9" providerId="ADAL" clId="{6C309D78-1845-467F-91CA-5A0BCF05A19E}" dt="2025-04-04T05:37:05.251" v="6194" actId="478"/>
          <ac:spMkLst>
            <pc:docMk/>
            <pc:sldMk cId="1913286182" sldId="3387"/>
            <ac:spMk id="3" creationId="{552E66D1-ACD0-47E2-1443-077084B49ABA}"/>
          </ac:spMkLst>
        </pc:spChg>
        <pc:spChg chg="add del mod">
          <ac:chgData name="Manuel MORALES DOMÍNGUEZ" userId="bb1e8991-2cb5-49d5-9f91-ab8da6bb45a9" providerId="ADAL" clId="{6C309D78-1845-467F-91CA-5A0BCF05A19E}" dt="2025-04-03T19:41:41.291" v="5084" actId="478"/>
          <ac:spMkLst>
            <pc:docMk/>
            <pc:sldMk cId="1913286182" sldId="3387"/>
            <ac:spMk id="4" creationId="{15C3A425-343F-67FC-C1FC-5FD93AA4BD0F}"/>
          </ac:spMkLst>
        </pc:spChg>
        <pc:spChg chg="add mod">
          <ac:chgData name="Manuel MORALES DOMÍNGUEZ" userId="bb1e8991-2cb5-49d5-9f91-ab8da6bb45a9" providerId="ADAL" clId="{6C309D78-1845-467F-91CA-5A0BCF05A19E}" dt="2025-04-04T06:07:33.344" v="6470" actId="6549"/>
          <ac:spMkLst>
            <pc:docMk/>
            <pc:sldMk cId="1913286182" sldId="3387"/>
            <ac:spMk id="4" creationId="{BC1D8263-858A-794F-73BC-012AED143E80}"/>
          </ac:spMkLst>
        </pc:spChg>
        <pc:spChg chg="mod">
          <ac:chgData name="Manuel MORALES DOMÍNGUEZ" userId="bb1e8991-2cb5-49d5-9f91-ab8da6bb45a9" providerId="ADAL" clId="{6C309D78-1845-467F-91CA-5A0BCF05A19E}" dt="2025-04-04T05:51:13.588" v="6404" actId="1076"/>
          <ac:spMkLst>
            <pc:docMk/>
            <pc:sldMk cId="1913286182" sldId="3387"/>
            <ac:spMk id="8" creationId="{D204A830-3660-71D2-7181-9DFD7DCD23C7}"/>
          </ac:spMkLst>
        </pc:spChg>
        <pc:spChg chg="mod">
          <ac:chgData name="Manuel MORALES DOMÍNGUEZ" userId="bb1e8991-2cb5-49d5-9f91-ab8da6bb45a9" providerId="ADAL" clId="{6C309D78-1845-467F-91CA-5A0BCF05A19E}" dt="2025-04-04T05:51:13.588" v="6404" actId="1076"/>
          <ac:spMkLst>
            <pc:docMk/>
            <pc:sldMk cId="1913286182" sldId="3387"/>
            <ac:spMk id="9" creationId="{687C1826-F71A-9853-D45A-D75AB74FCD4B}"/>
          </ac:spMkLst>
        </pc:spChg>
        <pc:spChg chg="mod">
          <ac:chgData name="Manuel MORALES DOMÍNGUEZ" userId="bb1e8991-2cb5-49d5-9f91-ab8da6bb45a9" providerId="ADAL" clId="{6C309D78-1845-467F-91CA-5A0BCF05A19E}" dt="2025-04-04T05:51:13.588" v="6404" actId="1076"/>
          <ac:spMkLst>
            <pc:docMk/>
            <pc:sldMk cId="1913286182" sldId="3387"/>
            <ac:spMk id="10" creationId="{435D2903-3DA1-26B3-793D-C6B43E92D1A6}"/>
          </ac:spMkLst>
        </pc:spChg>
        <pc:spChg chg="mod">
          <ac:chgData name="Manuel MORALES DOMÍNGUEZ" userId="bb1e8991-2cb5-49d5-9f91-ab8da6bb45a9" providerId="ADAL" clId="{6C309D78-1845-467F-91CA-5A0BCF05A19E}" dt="2025-04-04T05:51:13.588" v="6404" actId="1076"/>
          <ac:spMkLst>
            <pc:docMk/>
            <pc:sldMk cId="1913286182" sldId="3387"/>
            <ac:spMk id="11" creationId="{077562CA-004D-9B3D-5D1D-1D5219E08495}"/>
          </ac:spMkLst>
        </pc:spChg>
        <pc:spChg chg="mod">
          <ac:chgData name="Manuel MORALES DOMÍNGUEZ" userId="bb1e8991-2cb5-49d5-9f91-ab8da6bb45a9" providerId="ADAL" clId="{6C309D78-1845-467F-91CA-5A0BCF05A19E}" dt="2025-04-04T05:51:13.588" v="6404" actId="1076"/>
          <ac:spMkLst>
            <pc:docMk/>
            <pc:sldMk cId="1913286182" sldId="3387"/>
            <ac:spMk id="12" creationId="{D07BB58E-8F42-7434-7DD2-2ACC17E9CCA9}"/>
          </ac:spMkLst>
        </pc:spChg>
        <pc:spChg chg="mod">
          <ac:chgData name="Manuel MORALES DOMÍNGUEZ" userId="bb1e8991-2cb5-49d5-9f91-ab8da6bb45a9" providerId="ADAL" clId="{6C309D78-1845-467F-91CA-5A0BCF05A19E}" dt="2025-04-04T05:51:13.588" v="6404" actId="1076"/>
          <ac:spMkLst>
            <pc:docMk/>
            <pc:sldMk cId="1913286182" sldId="3387"/>
            <ac:spMk id="14" creationId="{C51FCEB9-C8DF-E06F-2025-EB66A68F0598}"/>
          </ac:spMkLst>
        </pc:spChg>
        <pc:spChg chg="add mod">
          <ac:chgData name="Manuel MORALES DOMÍNGUEZ" userId="bb1e8991-2cb5-49d5-9f91-ab8da6bb45a9" providerId="ADAL" clId="{6C309D78-1845-467F-91CA-5A0BCF05A19E}" dt="2025-04-04T05:48:09.016" v="6322" actId="1076"/>
          <ac:spMkLst>
            <pc:docMk/>
            <pc:sldMk cId="1913286182" sldId="3387"/>
            <ac:spMk id="15" creationId="{221CD379-D6C0-119C-5CC7-78365CB0CD96}"/>
          </ac:spMkLst>
        </pc:spChg>
        <pc:spChg chg="add mod">
          <ac:chgData name="Manuel MORALES DOMÍNGUEZ" userId="bb1e8991-2cb5-49d5-9f91-ab8da6bb45a9" providerId="ADAL" clId="{6C309D78-1845-467F-91CA-5A0BCF05A19E}" dt="2025-04-04T05:50:37.123" v="6400" actId="20577"/>
          <ac:spMkLst>
            <pc:docMk/>
            <pc:sldMk cId="1913286182" sldId="3387"/>
            <ac:spMk id="16" creationId="{7DEE9928-5BEE-E5BF-E987-8A69C68678D3}"/>
          </ac:spMkLst>
        </pc:spChg>
        <pc:spChg chg="mod">
          <ac:chgData name="Manuel MORALES DOMÍNGUEZ" userId="bb1e8991-2cb5-49d5-9f91-ab8da6bb45a9" providerId="ADAL" clId="{6C309D78-1845-467F-91CA-5A0BCF05A19E}" dt="2025-04-04T05:52:59.708" v="6468" actId="207"/>
          <ac:spMkLst>
            <pc:docMk/>
            <pc:sldMk cId="1913286182" sldId="3387"/>
            <ac:spMk id="23" creationId="{ACDCA1AE-FF10-1AF5-54BB-CA535AD243C5}"/>
          </ac:spMkLst>
        </pc:spChg>
        <pc:spChg chg="mod">
          <ac:chgData name="Manuel MORALES DOMÍNGUEZ" userId="bb1e8991-2cb5-49d5-9f91-ab8da6bb45a9" providerId="ADAL" clId="{6C309D78-1845-467F-91CA-5A0BCF05A19E}" dt="2025-04-04T05:45:28.595" v="6256" actId="14100"/>
          <ac:spMkLst>
            <pc:docMk/>
            <pc:sldMk cId="1913286182" sldId="3387"/>
            <ac:spMk id="24" creationId="{1B1C67DC-6CD0-1EDB-7923-C7DA15DA666D}"/>
          </ac:spMkLst>
        </pc:spChg>
        <pc:spChg chg="del mod">
          <ac:chgData name="Manuel MORALES DOMÍNGUEZ" userId="bb1e8991-2cb5-49d5-9f91-ab8da6bb45a9" providerId="ADAL" clId="{6C309D78-1845-467F-91CA-5A0BCF05A19E}" dt="2025-04-04T05:46:56.705" v="6308" actId="478"/>
          <ac:spMkLst>
            <pc:docMk/>
            <pc:sldMk cId="1913286182" sldId="3387"/>
            <ac:spMk id="25" creationId="{8326398B-CDA3-DC80-0A85-AA498C7B1865}"/>
          </ac:spMkLst>
        </pc:spChg>
        <pc:spChg chg="add mod">
          <ac:chgData name="Manuel MORALES DOMÍNGUEZ" userId="bb1e8991-2cb5-49d5-9f91-ab8da6bb45a9" providerId="ADAL" clId="{6C309D78-1845-467F-91CA-5A0BCF05A19E}" dt="2025-04-04T05:42:38.089" v="6245" actId="1076"/>
          <ac:spMkLst>
            <pc:docMk/>
            <pc:sldMk cId="1913286182" sldId="3387"/>
            <ac:spMk id="29" creationId="{93D8168F-9004-3D4B-2C8D-BB9789A3C7EC}"/>
          </ac:spMkLst>
        </pc:spChg>
        <pc:spChg chg="add mod">
          <ac:chgData name="Manuel MORALES DOMÍNGUEZ" userId="bb1e8991-2cb5-49d5-9f91-ab8da6bb45a9" providerId="ADAL" clId="{6C309D78-1845-467F-91CA-5A0BCF05A19E}" dt="2025-04-04T05:40:46.291" v="6241"/>
          <ac:spMkLst>
            <pc:docMk/>
            <pc:sldMk cId="1913286182" sldId="3387"/>
            <ac:spMk id="30" creationId="{FD4CB112-9BB5-EC2D-A0B3-AE8186ECA747}"/>
          </ac:spMkLst>
        </pc:spChg>
        <pc:spChg chg="mod">
          <ac:chgData name="Manuel MORALES DOMÍNGUEZ" userId="bb1e8991-2cb5-49d5-9f91-ab8da6bb45a9" providerId="ADAL" clId="{6C309D78-1845-467F-91CA-5A0BCF05A19E}" dt="2025-04-04T05:43:39.923" v="6246"/>
          <ac:spMkLst>
            <pc:docMk/>
            <pc:sldMk cId="1913286182" sldId="3387"/>
            <ac:spMk id="37" creationId="{9FBA72CD-DBD4-E4C7-C3C9-5CEB5805865A}"/>
          </ac:spMkLst>
        </pc:spChg>
        <pc:spChg chg="mod">
          <ac:chgData name="Manuel MORALES DOMÍNGUEZ" userId="bb1e8991-2cb5-49d5-9f91-ab8da6bb45a9" providerId="ADAL" clId="{6C309D78-1845-467F-91CA-5A0BCF05A19E}" dt="2025-04-04T05:43:39.923" v="6246"/>
          <ac:spMkLst>
            <pc:docMk/>
            <pc:sldMk cId="1913286182" sldId="3387"/>
            <ac:spMk id="38" creationId="{CEC8DACF-6228-E07E-3F67-7CDBEE17FC5E}"/>
          </ac:spMkLst>
        </pc:spChg>
        <pc:spChg chg="add mod">
          <ac:chgData name="Manuel MORALES DOMÍNGUEZ" userId="bb1e8991-2cb5-49d5-9f91-ab8da6bb45a9" providerId="ADAL" clId="{6C309D78-1845-467F-91CA-5A0BCF05A19E}" dt="2025-04-04T05:51:00.408" v="6402" actId="14100"/>
          <ac:spMkLst>
            <pc:docMk/>
            <pc:sldMk cId="1913286182" sldId="3387"/>
            <ac:spMk id="40" creationId="{A791541F-3970-585E-4ABC-E10CCC235F53}"/>
          </ac:spMkLst>
        </pc:spChg>
        <pc:spChg chg="add mod">
          <ac:chgData name="Manuel MORALES DOMÍNGUEZ" userId="bb1e8991-2cb5-49d5-9f91-ab8da6bb45a9" providerId="ADAL" clId="{6C309D78-1845-467F-91CA-5A0BCF05A19E}" dt="2025-04-04T05:48:35.682" v="6331"/>
          <ac:spMkLst>
            <pc:docMk/>
            <pc:sldMk cId="1913286182" sldId="3387"/>
            <ac:spMk id="42" creationId="{31EC4B23-68DF-E871-7812-B95BB665B0C1}"/>
          </ac:spMkLst>
        </pc:spChg>
        <pc:spChg chg="add mod">
          <ac:chgData name="Manuel MORALES DOMÍNGUEZ" userId="bb1e8991-2cb5-49d5-9f91-ab8da6bb45a9" providerId="ADAL" clId="{6C309D78-1845-467F-91CA-5A0BCF05A19E}" dt="2025-04-04T05:53:40.602" v="6469" actId="207"/>
          <ac:spMkLst>
            <pc:docMk/>
            <pc:sldMk cId="1913286182" sldId="3387"/>
            <ac:spMk id="43" creationId="{EAD01D7D-BB16-5371-7D87-109260207406}"/>
          </ac:spMkLst>
        </pc:spChg>
        <pc:grpChg chg="mod">
          <ac:chgData name="Manuel MORALES DOMÍNGUEZ" userId="bb1e8991-2cb5-49d5-9f91-ab8da6bb45a9" providerId="ADAL" clId="{6C309D78-1845-467F-91CA-5A0BCF05A19E}" dt="2025-04-04T05:51:13.588" v="6404" actId="1076"/>
          <ac:grpSpMkLst>
            <pc:docMk/>
            <pc:sldMk cId="1913286182" sldId="3387"/>
            <ac:grpSpMk id="6" creationId="{F69319E9-EBBA-3F5A-2EEE-E4545467B9FB}"/>
          </ac:grpSpMkLst>
        </pc:grpChg>
        <pc:grpChg chg="mod">
          <ac:chgData name="Manuel MORALES DOMÍNGUEZ" userId="bb1e8991-2cb5-49d5-9f91-ab8da6bb45a9" providerId="ADAL" clId="{6C309D78-1845-467F-91CA-5A0BCF05A19E}" dt="2025-04-04T05:45:28.595" v="6256" actId="14100"/>
          <ac:grpSpMkLst>
            <pc:docMk/>
            <pc:sldMk cId="1913286182" sldId="3387"/>
            <ac:grpSpMk id="17" creationId="{15619722-D104-E95A-8D52-491073709E5C}"/>
          </ac:grpSpMkLst>
        </pc:grpChg>
        <pc:grpChg chg="mod">
          <ac:chgData name="Manuel MORALES DOMÍNGUEZ" userId="bb1e8991-2cb5-49d5-9f91-ab8da6bb45a9" providerId="ADAL" clId="{6C309D78-1845-467F-91CA-5A0BCF05A19E}" dt="2025-04-04T05:45:28.595" v="6256" actId="14100"/>
          <ac:grpSpMkLst>
            <pc:docMk/>
            <pc:sldMk cId="1913286182" sldId="3387"/>
            <ac:grpSpMk id="18" creationId="{2C310736-06E5-6D22-4982-7E9BC2773F84}"/>
          </ac:grpSpMkLst>
        </pc:grpChg>
        <pc:grpChg chg="add mod">
          <ac:chgData name="Manuel MORALES DOMÍNGUEZ" userId="bb1e8991-2cb5-49d5-9f91-ab8da6bb45a9" providerId="ADAL" clId="{6C309D78-1845-467F-91CA-5A0BCF05A19E}" dt="2025-04-04T05:43:39.923" v="6246"/>
          <ac:grpSpMkLst>
            <pc:docMk/>
            <pc:sldMk cId="1913286182" sldId="3387"/>
            <ac:grpSpMk id="31" creationId="{635B909F-0D1F-D556-A1AD-5A139B20F1D4}"/>
          </ac:grpSpMkLst>
        </pc:grpChg>
        <pc:grpChg chg="mod">
          <ac:chgData name="Manuel MORALES DOMÍNGUEZ" userId="bb1e8991-2cb5-49d5-9f91-ab8da6bb45a9" providerId="ADAL" clId="{6C309D78-1845-467F-91CA-5A0BCF05A19E}" dt="2025-04-04T05:43:39.923" v="6246"/>
          <ac:grpSpMkLst>
            <pc:docMk/>
            <pc:sldMk cId="1913286182" sldId="3387"/>
            <ac:grpSpMk id="32" creationId="{89FD974B-70DE-A848-6ABE-7B02E75D2B08}"/>
          </ac:grpSpMkLst>
        </pc:grpChg>
        <pc:graphicFrameChg chg="del">
          <ac:chgData name="Manuel MORALES DOMÍNGUEZ" userId="bb1e8991-2cb5-49d5-9f91-ab8da6bb45a9" providerId="ADAL" clId="{6C309D78-1845-467F-91CA-5A0BCF05A19E}" dt="2025-04-03T19:41:37.839" v="5082" actId="478"/>
          <ac:graphicFrameMkLst>
            <pc:docMk/>
            <pc:sldMk cId="1913286182" sldId="3387"/>
            <ac:graphicFrameMk id="14" creationId="{B2B9A006-2F8D-BF43-CA52-6E0251E54E83}"/>
          </ac:graphicFrameMkLst>
        </pc:graphicFrameChg>
        <pc:picChg chg="mod">
          <ac:chgData name="Manuel MORALES DOMÍNGUEZ" userId="bb1e8991-2cb5-49d5-9f91-ab8da6bb45a9" providerId="ADAL" clId="{6C309D78-1845-467F-91CA-5A0BCF05A19E}" dt="2025-04-04T05:51:13.588" v="6404" actId="1076"/>
          <ac:picMkLst>
            <pc:docMk/>
            <pc:sldMk cId="1913286182" sldId="3387"/>
            <ac:picMk id="7" creationId="{75C8F132-B21F-E9FA-8743-8EB4C375F8D1}"/>
          </ac:picMkLst>
        </pc:picChg>
        <pc:picChg chg="mod">
          <ac:chgData name="Manuel MORALES DOMÍNGUEZ" userId="bb1e8991-2cb5-49d5-9f91-ab8da6bb45a9" providerId="ADAL" clId="{6C309D78-1845-467F-91CA-5A0BCF05A19E}" dt="2025-04-04T05:47:44.380" v="6317" actId="14100"/>
          <ac:picMkLst>
            <pc:docMk/>
            <pc:sldMk cId="1913286182" sldId="3387"/>
            <ac:picMk id="26" creationId="{A8BE2C26-E161-97E1-6B58-2CB462A4E733}"/>
          </ac:picMkLst>
        </pc:picChg>
        <pc:picChg chg="mod">
          <ac:chgData name="Manuel MORALES DOMÍNGUEZ" userId="bb1e8991-2cb5-49d5-9f91-ab8da6bb45a9" providerId="ADAL" clId="{6C309D78-1845-467F-91CA-5A0BCF05A19E}" dt="2025-04-04T05:48:03.884" v="6321" actId="1076"/>
          <ac:picMkLst>
            <pc:docMk/>
            <pc:sldMk cId="1913286182" sldId="3387"/>
            <ac:picMk id="27" creationId="{7FAA843E-6403-70A9-4478-96FAFA2D08E3}"/>
          </ac:picMkLst>
        </pc:picChg>
        <pc:picChg chg="mod">
          <ac:chgData name="Manuel MORALES DOMÍNGUEZ" userId="bb1e8991-2cb5-49d5-9f91-ab8da6bb45a9" providerId="ADAL" clId="{6C309D78-1845-467F-91CA-5A0BCF05A19E}" dt="2025-04-04T05:48:11.912" v="6323" actId="1076"/>
          <ac:picMkLst>
            <pc:docMk/>
            <pc:sldMk cId="1913286182" sldId="3387"/>
            <ac:picMk id="28" creationId="{3DA4FDA4-1790-6BCC-1F6E-73DEBA66A20E}"/>
          </ac:picMkLst>
        </pc:picChg>
        <pc:cxnChg chg="mod">
          <ac:chgData name="Manuel MORALES DOMÍNGUEZ" userId="bb1e8991-2cb5-49d5-9f91-ab8da6bb45a9" providerId="ADAL" clId="{6C309D78-1845-467F-91CA-5A0BCF05A19E}" dt="2025-04-04T05:45:56.558" v="6261" actId="14100"/>
          <ac:cxnSpMkLst>
            <pc:docMk/>
            <pc:sldMk cId="1913286182" sldId="3387"/>
            <ac:cxnSpMk id="19" creationId="{F06816DA-DFE4-3EF2-CFC8-B3D35AC55274}"/>
          </ac:cxnSpMkLst>
        </pc:cxnChg>
        <pc:cxnChg chg="mod">
          <ac:chgData name="Manuel MORALES DOMÍNGUEZ" userId="bb1e8991-2cb5-49d5-9f91-ab8da6bb45a9" providerId="ADAL" clId="{6C309D78-1845-467F-91CA-5A0BCF05A19E}" dt="2025-04-04T05:45:28.595" v="6256" actId="14100"/>
          <ac:cxnSpMkLst>
            <pc:docMk/>
            <pc:sldMk cId="1913286182" sldId="3387"/>
            <ac:cxnSpMk id="20" creationId="{1CD01653-6824-6BAE-D1D9-905112A41C33}"/>
          </ac:cxnSpMkLst>
        </pc:cxnChg>
        <pc:cxnChg chg="mod">
          <ac:chgData name="Manuel MORALES DOMÍNGUEZ" userId="bb1e8991-2cb5-49d5-9f91-ab8da6bb45a9" providerId="ADAL" clId="{6C309D78-1845-467F-91CA-5A0BCF05A19E}" dt="2025-04-04T05:47:57.479" v="6319" actId="14100"/>
          <ac:cxnSpMkLst>
            <pc:docMk/>
            <pc:sldMk cId="1913286182" sldId="3387"/>
            <ac:cxnSpMk id="21" creationId="{6C37519A-C779-1CF2-1F97-9C7C0C375B9B}"/>
          </ac:cxnSpMkLst>
        </pc:cxnChg>
        <pc:cxnChg chg="mod">
          <ac:chgData name="Manuel MORALES DOMÍNGUEZ" userId="bb1e8991-2cb5-49d5-9f91-ab8da6bb45a9" providerId="ADAL" clId="{6C309D78-1845-467F-91CA-5A0BCF05A19E}" dt="2025-04-04T05:45:28.595" v="6256" actId="14100"/>
          <ac:cxnSpMkLst>
            <pc:docMk/>
            <pc:sldMk cId="1913286182" sldId="3387"/>
            <ac:cxnSpMk id="22" creationId="{48318207-A7CE-5F65-DA37-9B542A0C7A28}"/>
          </ac:cxnSpMkLst>
        </pc:cxnChg>
        <pc:cxnChg chg="mod">
          <ac:chgData name="Manuel MORALES DOMÍNGUEZ" userId="bb1e8991-2cb5-49d5-9f91-ab8da6bb45a9" providerId="ADAL" clId="{6C309D78-1845-467F-91CA-5A0BCF05A19E}" dt="2025-04-04T05:43:39.923" v="6246"/>
          <ac:cxnSpMkLst>
            <pc:docMk/>
            <pc:sldMk cId="1913286182" sldId="3387"/>
            <ac:cxnSpMk id="33" creationId="{F3AB90EB-AD9A-34F3-E25E-34734A068773}"/>
          </ac:cxnSpMkLst>
        </pc:cxnChg>
        <pc:cxnChg chg="mod">
          <ac:chgData name="Manuel MORALES DOMÍNGUEZ" userId="bb1e8991-2cb5-49d5-9f91-ab8da6bb45a9" providerId="ADAL" clId="{6C309D78-1845-467F-91CA-5A0BCF05A19E}" dt="2025-04-04T05:43:39.923" v="6246"/>
          <ac:cxnSpMkLst>
            <pc:docMk/>
            <pc:sldMk cId="1913286182" sldId="3387"/>
            <ac:cxnSpMk id="34" creationId="{AC5B9B02-EE39-C4F2-79AE-A1F426E3EAF1}"/>
          </ac:cxnSpMkLst>
        </pc:cxnChg>
        <pc:cxnChg chg="mod">
          <ac:chgData name="Manuel MORALES DOMÍNGUEZ" userId="bb1e8991-2cb5-49d5-9f91-ab8da6bb45a9" providerId="ADAL" clId="{6C309D78-1845-467F-91CA-5A0BCF05A19E}" dt="2025-04-04T05:43:39.923" v="6246"/>
          <ac:cxnSpMkLst>
            <pc:docMk/>
            <pc:sldMk cId="1913286182" sldId="3387"/>
            <ac:cxnSpMk id="35" creationId="{51B5A526-E502-9B96-2B21-A7A34688A335}"/>
          </ac:cxnSpMkLst>
        </pc:cxnChg>
        <pc:cxnChg chg="mod">
          <ac:chgData name="Manuel MORALES DOMÍNGUEZ" userId="bb1e8991-2cb5-49d5-9f91-ab8da6bb45a9" providerId="ADAL" clId="{6C309D78-1845-467F-91CA-5A0BCF05A19E}" dt="2025-04-04T05:43:39.923" v="6246"/>
          <ac:cxnSpMkLst>
            <pc:docMk/>
            <pc:sldMk cId="1913286182" sldId="3387"/>
            <ac:cxnSpMk id="36" creationId="{B1E19081-CFB8-D484-69C5-A2A261236F12}"/>
          </ac:cxnSpMkLst>
        </pc:cxnChg>
      </pc:sldChg>
      <pc:sldChg chg="addSp modSp add mod">
        <pc:chgData name="Manuel MORALES DOMÍNGUEZ" userId="bb1e8991-2cb5-49d5-9f91-ab8da6bb45a9" providerId="ADAL" clId="{6C309D78-1845-467F-91CA-5A0BCF05A19E}" dt="2025-04-04T06:12:37.246" v="6658" actId="20577"/>
        <pc:sldMkLst>
          <pc:docMk/>
          <pc:sldMk cId="133965529" sldId="3388"/>
        </pc:sldMkLst>
        <pc:spChg chg="mod">
          <ac:chgData name="Manuel MORALES DOMÍNGUEZ" userId="bb1e8991-2cb5-49d5-9f91-ab8da6bb45a9" providerId="ADAL" clId="{6C309D78-1845-467F-91CA-5A0BCF05A19E}" dt="2025-04-04T06:12:37.246" v="6658" actId="20577"/>
          <ac:spMkLst>
            <pc:docMk/>
            <pc:sldMk cId="133965529" sldId="3388"/>
            <ac:spMk id="2" creationId="{A79B4DDA-F3C6-6AB6-A925-5DC8600117F1}"/>
          </ac:spMkLst>
        </pc:spChg>
        <pc:spChg chg="add mod">
          <ac:chgData name="Manuel MORALES DOMÍNGUEZ" userId="bb1e8991-2cb5-49d5-9f91-ab8da6bb45a9" providerId="ADAL" clId="{6C309D78-1845-467F-91CA-5A0BCF05A19E}" dt="2025-04-04T05:40:32.349" v="6238"/>
          <ac:spMkLst>
            <pc:docMk/>
            <pc:sldMk cId="133965529" sldId="3388"/>
            <ac:spMk id="3" creationId="{99705980-C48B-C9A7-5D7F-A84512620DC2}"/>
          </ac:spMkLst>
        </pc:spChg>
        <pc:graphicFrameChg chg="mod">
          <ac:chgData name="Manuel MORALES DOMÍNGUEZ" userId="bb1e8991-2cb5-49d5-9f91-ab8da6bb45a9" providerId="ADAL" clId="{6C309D78-1845-467F-91CA-5A0BCF05A19E}" dt="2025-04-03T20:44:16.831" v="5486" actId="108"/>
          <ac:graphicFrameMkLst>
            <pc:docMk/>
            <pc:sldMk cId="133965529" sldId="3388"/>
            <ac:graphicFrameMk id="14" creationId="{E56D47D3-C1F9-870B-4639-D2106EC04D09}"/>
          </ac:graphicFrameMkLst>
        </pc:graphicFrameChg>
      </pc:sldChg>
      <pc:sldChg chg="addSp delSp modSp add mod">
        <pc:chgData name="Manuel MORALES DOMÍNGUEZ" userId="bb1e8991-2cb5-49d5-9f91-ab8da6bb45a9" providerId="ADAL" clId="{6C309D78-1845-467F-91CA-5A0BCF05A19E}" dt="2025-04-04T05:40:35.798" v="6239" actId="478"/>
        <pc:sldMkLst>
          <pc:docMk/>
          <pc:sldMk cId="1949606076" sldId="3389"/>
        </pc:sldMkLst>
        <pc:spChg chg="add del mod">
          <ac:chgData name="Manuel MORALES DOMÍNGUEZ" userId="bb1e8991-2cb5-49d5-9f91-ab8da6bb45a9" providerId="ADAL" clId="{6C309D78-1845-467F-91CA-5A0BCF05A19E}" dt="2025-04-04T05:18:31.424" v="5670" actId="478"/>
          <ac:spMkLst>
            <pc:docMk/>
            <pc:sldMk cId="1949606076" sldId="3389"/>
            <ac:spMk id="2" creationId="{6264E7EC-6F63-2D44-570C-D6031B5334FF}"/>
          </ac:spMkLst>
        </pc:spChg>
        <pc:spChg chg="del mod">
          <ac:chgData name="Manuel MORALES DOMÍNGUEZ" userId="bb1e8991-2cb5-49d5-9f91-ab8da6bb45a9" providerId="ADAL" clId="{6C309D78-1845-467F-91CA-5A0BCF05A19E}" dt="2025-04-03T20:45:21.255" v="5502" actId="478"/>
          <ac:spMkLst>
            <pc:docMk/>
            <pc:sldMk cId="1949606076" sldId="3389"/>
            <ac:spMk id="3" creationId="{A64EF58D-5762-CDD3-F844-D2932F98F9BC}"/>
          </ac:spMkLst>
        </pc:spChg>
        <pc:spChg chg="del">
          <ac:chgData name="Manuel MORALES DOMÍNGUEZ" userId="bb1e8991-2cb5-49d5-9f91-ab8da6bb45a9" providerId="ADAL" clId="{6C309D78-1845-467F-91CA-5A0BCF05A19E}" dt="2025-04-04T05:40:35.798" v="6239" actId="478"/>
          <ac:spMkLst>
            <pc:docMk/>
            <pc:sldMk cId="1949606076" sldId="3389"/>
            <ac:spMk id="4" creationId="{C2A67B2B-B7D7-6184-5417-A43BFBF667E8}"/>
          </ac:spMkLst>
        </pc:spChg>
        <pc:spChg chg="mod">
          <ac:chgData name="Manuel MORALES DOMÍNGUEZ" userId="bb1e8991-2cb5-49d5-9f91-ab8da6bb45a9" providerId="ADAL" clId="{6C309D78-1845-467F-91CA-5A0BCF05A19E}" dt="2025-04-03T20:46:33.066" v="5643" actId="20577"/>
          <ac:spMkLst>
            <pc:docMk/>
            <pc:sldMk cId="1949606076" sldId="3389"/>
            <ac:spMk id="12" creationId="{3C520AE3-1588-F062-76B8-1EED4CCA994D}"/>
          </ac:spMkLst>
        </pc:spChg>
        <pc:spChg chg="add mod">
          <ac:chgData name="Manuel MORALES DOMÍNGUEZ" userId="bb1e8991-2cb5-49d5-9f91-ab8da6bb45a9" providerId="ADAL" clId="{6C309D78-1845-467F-91CA-5A0BCF05A19E}" dt="2025-04-04T05:29:22.208" v="5856" actId="20577"/>
          <ac:spMkLst>
            <pc:docMk/>
            <pc:sldMk cId="1949606076" sldId="3389"/>
            <ac:spMk id="15" creationId="{A6CA5158-DACF-E8DA-4251-54D842ED2CB9}"/>
          </ac:spMkLst>
        </pc:spChg>
        <pc:picChg chg="add mod">
          <ac:chgData name="Manuel MORALES DOMÍNGUEZ" userId="bb1e8991-2cb5-49d5-9f91-ab8da6bb45a9" providerId="ADAL" clId="{6C309D78-1845-467F-91CA-5A0BCF05A19E}" dt="2025-04-04T05:26:37.392" v="5799" actId="14100"/>
          <ac:picMkLst>
            <pc:docMk/>
            <pc:sldMk cId="1949606076" sldId="3389"/>
            <ac:picMk id="5" creationId="{EF1638CF-1B18-437A-A893-F035DFB3364B}"/>
          </ac:picMkLst>
        </pc:picChg>
        <pc:picChg chg="add mod">
          <ac:chgData name="Manuel MORALES DOMÍNGUEZ" userId="bb1e8991-2cb5-49d5-9f91-ab8da6bb45a9" providerId="ADAL" clId="{6C309D78-1845-467F-91CA-5A0BCF05A19E}" dt="2025-04-04T05:26:57.023" v="5805" actId="1076"/>
          <ac:picMkLst>
            <pc:docMk/>
            <pc:sldMk cId="1949606076" sldId="3389"/>
            <ac:picMk id="7" creationId="{73AEEBD1-8D00-757E-6D5F-632A2E6A657E}"/>
          </ac:picMkLst>
        </pc:picChg>
        <pc:picChg chg="del">
          <ac:chgData name="Manuel MORALES DOMÍNGUEZ" userId="bb1e8991-2cb5-49d5-9f91-ab8da6bb45a9" providerId="ADAL" clId="{6C309D78-1845-467F-91CA-5A0BCF05A19E}" dt="2025-04-03T20:45:23.318" v="5505" actId="478"/>
          <ac:picMkLst>
            <pc:docMk/>
            <pc:sldMk cId="1949606076" sldId="3389"/>
            <ac:picMk id="8" creationId="{ABB11AAA-44E3-7DA8-7627-8791D5C027AA}"/>
          </ac:picMkLst>
        </pc:picChg>
        <pc:picChg chg="add mod">
          <ac:chgData name="Manuel MORALES DOMÍNGUEZ" userId="bb1e8991-2cb5-49d5-9f91-ab8da6bb45a9" providerId="ADAL" clId="{6C309D78-1845-467F-91CA-5A0BCF05A19E}" dt="2025-04-04T05:26:58.397" v="5806" actId="1076"/>
          <ac:picMkLst>
            <pc:docMk/>
            <pc:sldMk cId="1949606076" sldId="3389"/>
            <ac:picMk id="9" creationId="{0BBC055C-37A2-BBDE-9F28-C23526819FA4}"/>
          </ac:picMkLst>
        </pc:picChg>
        <pc:picChg chg="del">
          <ac:chgData name="Manuel MORALES DOMÍNGUEZ" userId="bb1e8991-2cb5-49d5-9f91-ab8da6bb45a9" providerId="ADAL" clId="{6C309D78-1845-467F-91CA-5A0BCF05A19E}" dt="2025-04-03T20:45:28.954" v="5510" actId="478"/>
          <ac:picMkLst>
            <pc:docMk/>
            <pc:sldMk cId="1949606076" sldId="3389"/>
            <ac:picMk id="9" creationId="{47E48EF9-27EB-E2B4-6D85-0E2AA1F7537B}"/>
          </ac:picMkLst>
        </pc:picChg>
        <pc:picChg chg="del">
          <ac:chgData name="Manuel MORALES DOMÍNGUEZ" userId="bb1e8991-2cb5-49d5-9f91-ab8da6bb45a9" providerId="ADAL" clId="{6C309D78-1845-467F-91CA-5A0BCF05A19E}" dt="2025-04-03T20:45:22.847" v="5504" actId="478"/>
          <ac:picMkLst>
            <pc:docMk/>
            <pc:sldMk cId="1949606076" sldId="3389"/>
            <ac:picMk id="13" creationId="{96698485-FB3F-94F6-9D34-4ACE0D1939AF}"/>
          </ac:picMkLst>
        </pc:picChg>
        <pc:picChg chg="add mod">
          <ac:chgData name="Manuel MORALES DOMÍNGUEZ" userId="bb1e8991-2cb5-49d5-9f91-ab8da6bb45a9" providerId="ADAL" clId="{6C309D78-1845-467F-91CA-5A0BCF05A19E}" dt="2025-04-04T05:27:05.824" v="5807" actId="1076"/>
          <ac:picMkLst>
            <pc:docMk/>
            <pc:sldMk cId="1949606076" sldId="3389"/>
            <ac:picMk id="14" creationId="{D9FA2394-D44A-1A09-F037-2711B2D85F52}"/>
          </ac:picMkLst>
        </pc:picChg>
        <pc:picChg chg="add mod">
          <ac:chgData name="Manuel MORALES DOMÍNGUEZ" userId="bb1e8991-2cb5-49d5-9f91-ab8da6bb45a9" providerId="ADAL" clId="{6C309D78-1845-467F-91CA-5A0BCF05A19E}" dt="2025-04-04T05:29:03.576" v="5820" actId="1440"/>
          <ac:picMkLst>
            <pc:docMk/>
            <pc:sldMk cId="1949606076" sldId="3389"/>
            <ac:picMk id="17" creationId="{51CBD7C2-0559-4ED1-8278-4AF14E220151}"/>
          </ac:picMkLst>
        </pc:picChg>
        <pc:picChg chg="del">
          <ac:chgData name="Manuel MORALES DOMÍNGUEZ" userId="bb1e8991-2cb5-49d5-9f91-ab8da6bb45a9" providerId="ADAL" clId="{6C309D78-1845-467F-91CA-5A0BCF05A19E}" dt="2025-04-03T20:45:22.042" v="5503" actId="478"/>
          <ac:picMkLst>
            <pc:docMk/>
            <pc:sldMk cId="1949606076" sldId="3389"/>
            <ac:picMk id="17" creationId="{C521F741-ABEB-C21F-2D9D-AD8D14BE463C}"/>
          </ac:picMkLst>
        </pc:picChg>
        <pc:picChg chg="add mod">
          <ac:chgData name="Manuel MORALES DOMÍNGUEZ" userId="bb1e8991-2cb5-49d5-9f91-ab8da6bb45a9" providerId="ADAL" clId="{6C309D78-1845-467F-91CA-5A0BCF05A19E}" dt="2025-04-04T05:29:03.576" v="5820" actId="1440"/>
          <ac:picMkLst>
            <pc:docMk/>
            <pc:sldMk cId="1949606076" sldId="3389"/>
            <ac:picMk id="19" creationId="{0CA096B4-546E-3376-931A-BC1076E0C006}"/>
          </ac:picMkLst>
        </pc:picChg>
        <pc:picChg chg="del">
          <ac:chgData name="Manuel MORALES DOMÍNGUEZ" userId="bb1e8991-2cb5-49d5-9f91-ab8da6bb45a9" providerId="ADAL" clId="{6C309D78-1845-467F-91CA-5A0BCF05A19E}" dt="2025-04-03T20:45:24.137" v="5506" actId="478"/>
          <ac:picMkLst>
            <pc:docMk/>
            <pc:sldMk cId="1949606076" sldId="3389"/>
            <ac:picMk id="20" creationId="{F1219F6C-D5D6-99A5-FCE6-050E7BE83271}"/>
          </ac:picMkLst>
        </pc:picChg>
        <pc:picChg chg="del">
          <ac:chgData name="Manuel MORALES DOMÍNGUEZ" userId="bb1e8991-2cb5-49d5-9f91-ab8da6bb45a9" providerId="ADAL" clId="{6C309D78-1845-467F-91CA-5A0BCF05A19E}" dt="2025-04-03T20:45:24.813" v="5507" actId="478"/>
          <ac:picMkLst>
            <pc:docMk/>
            <pc:sldMk cId="1949606076" sldId="3389"/>
            <ac:picMk id="21" creationId="{BF4EE37C-8A7F-63B2-E56F-90E4A617D366}"/>
          </ac:picMkLst>
        </pc:picChg>
        <pc:picChg chg="del">
          <ac:chgData name="Manuel MORALES DOMÍNGUEZ" userId="bb1e8991-2cb5-49d5-9f91-ab8da6bb45a9" providerId="ADAL" clId="{6C309D78-1845-467F-91CA-5A0BCF05A19E}" dt="2025-04-03T20:45:25.648" v="5508" actId="478"/>
          <ac:picMkLst>
            <pc:docMk/>
            <pc:sldMk cId="1949606076" sldId="3389"/>
            <ac:picMk id="27" creationId="{D57BBA59-F657-A9E6-A83A-778B3F60746F}"/>
          </ac:picMkLst>
        </pc:picChg>
        <pc:picChg chg="del">
          <ac:chgData name="Manuel MORALES DOMÍNGUEZ" userId="bb1e8991-2cb5-49d5-9f91-ab8da6bb45a9" providerId="ADAL" clId="{6C309D78-1845-467F-91CA-5A0BCF05A19E}" dt="2025-04-03T20:45:26.327" v="5509" actId="478"/>
          <ac:picMkLst>
            <pc:docMk/>
            <pc:sldMk cId="1949606076" sldId="3389"/>
            <ac:picMk id="29" creationId="{BD1753AA-1474-F1AA-CEE0-2932F4D9649A}"/>
          </ac:picMkLst>
        </pc:picChg>
      </pc:sldChg>
      <pc:sldChg chg="addSp delSp modSp add del mod modAnim">
        <pc:chgData name="Manuel MORALES DOMÍNGUEZ" userId="bb1e8991-2cb5-49d5-9f91-ab8da6bb45a9" providerId="ADAL" clId="{6C309D78-1845-467F-91CA-5A0BCF05A19E}" dt="2025-04-04T06:38:11.287" v="7349" actId="47"/>
        <pc:sldMkLst>
          <pc:docMk/>
          <pc:sldMk cId="1096197752" sldId="3390"/>
        </pc:sldMkLst>
        <pc:spChg chg="mod">
          <ac:chgData name="Manuel MORALES DOMÍNGUEZ" userId="bb1e8991-2cb5-49d5-9f91-ab8da6bb45a9" providerId="ADAL" clId="{6C309D78-1845-467F-91CA-5A0BCF05A19E}" dt="2025-04-04T06:13:49.913" v="6820" actId="20577"/>
          <ac:spMkLst>
            <pc:docMk/>
            <pc:sldMk cId="1096197752" sldId="3390"/>
            <ac:spMk id="2" creationId="{09BD98C7-BF25-AEE8-75DD-CBBED5F640E7}"/>
          </ac:spMkLst>
        </pc:spChg>
        <pc:spChg chg="add mod">
          <ac:chgData name="Manuel MORALES DOMÍNGUEZ" userId="bb1e8991-2cb5-49d5-9f91-ab8da6bb45a9" providerId="ADAL" clId="{6C309D78-1845-467F-91CA-5A0BCF05A19E}" dt="2025-04-04T06:20:54.153" v="6996" actId="20577"/>
          <ac:spMkLst>
            <pc:docMk/>
            <pc:sldMk cId="1096197752" sldId="3390"/>
            <ac:spMk id="3" creationId="{3CB74ED2-022F-5E82-EA86-9F9EFED6A20A}"/>
          </ac:spMkLst>
        </pc:spChg>
        <pc:spChg chg="del mod">
          <ac:chgData name="Manuel MORALES DOMÍNGUEZ" userId="bb1e8991-2cb5-49d5-9f91-ab8da6bb45a9" providerId="ADAL" clId="{6C309D78-1845-467F-91CA-5A0BCF05A19E}" dt="2025-04-04T06:14:16.079" v="6845" actId="478"/>
          <ac:spMkLst>
            <pc:docMk/>
            <pc:sldMk cId="1096197752" sldId="3390"/>
            <ac:spMk id="4" creationId="{86ABC9BC-26CC-36D6-F4A8-64BABA253B63}"/>
          </ac:spMkLst>
        </pc:spChg>
        <pc:spChg chg="del">
          <ac:chgData name="Manuel MORALES DOMÍNGUEZ" userId="bb1e8991-2cb5-49d5-9f91-ab8da6bb45a9" providerId="ADAL" clId="{6C309D78-1845-467F-91CA-5A0BCF05A19E}" dt="2025-04-04T06:14:22.838" v="6849" actId="478"/>
          <ac:spMkLst>
            <pc:docMk/>
            <pc:sldMk cId="1096197752" sldId="3390"/>
            <ac:spMk id="5" creationId="{8182B607-2FA1-C1DB-9460-578EA9584040}"/>
          </ac:spMkLst>
        </pc:spChg>
        <pc:spChg chg="del mod">
          <ac:chgData name="Manuel MORALES DOMÍNGUEZ" userId="bb1e8991-2cb5-49d5-9f91-ab8da6bb45a9" providerId="ADAL" clId="{6C309D78-1845-467F-91CA-5A0BCF05A19E}" dt="2025-04-04T06:14:22.838" v="6849" actId="478"/>
          <ac:spMkLst>
            <pc:docMk/>
            <pc:sldMk cId="1096197752" sldId="3390"/>
            <ac:spMk id="15" creationId="{72310865-EE1C-39BA-9A02-0931031E79A2}"/>
          </ac:spMkLst>
        </pc:spChg>
        <pc:spChg chg="del">
          <ac:chgData name="Manuel MORALES DOMÍNGUEZ" userId="bb1e8991-2cb5-49d5-9f91-ab8da6bb45a9" providerId="ADAL" clId="{6C309D78-1845-467F-91CA-5A0BCF05A19E}" dt="2025-04-04T06:14:22.838" v="6849" actId="478"/>
          <ac:spMkLst>
            <pc:docMk/>
            <pc:sldMk cId="1096197752" sldId="3390"/>
            <ac:spMk id="16" creationId="{113DEA8B-D5D7-255E-7B87-70F8AE1AE568}"/>
          </ac:spMkLst>
        </pc:spChg>
        <pc:spChg chg="mod">
          <ac:chgData name="Manuel MORALES DOMÍNGUEZ" userId="bb1e8991-2cb5-49d5-9f91-ab8da6bb45a9" providerId="ADAL" clId="{6C309D78-1845-467F-91CA-5A0BCF05A19E}" dt="2025-04-04T06:14:17.183" v="6847" actId="6549"/>
          <ac:spMkLst>
            <pc:docMk/>
            <pc:sldMk cId="1096197752" sldId="3390"/>
            <ac:spMk id="24" creationId="{3D319EA0-D919-4AC5-2315-D075204EC018}"/>
          </ac:spMkLst>
        </pc:spChg>
        <pc:spChg chg="add mod">
          <ac:chgData name="Manuel MORALES DOMÍNGUEZ" userId="bb1e8991-2cb5-49d5-9f91-ab8da6bb45a9" providerId="ADAL" clId="{6C309D78-1845-467F-91CA-5A0BCF05A19E}" dt="2025-04-04T06:21:25.374" v="7010" actId="403"/>
          <ac:spMkLst>
            <pc:docMk/>
            <pc:sldMk cId="1096197752" sldId="3390"/>
            <ac:spMk id="25" creationId="{294CBD5C-9989-E93B-B33A-9CF6EE4499A0}"/>
          </ac:spMkLst>
        </pc:spChg>
        <pc:spChg chg="del">
          <ac:chgData name="Manuel MORALES DOMÍNGUEZ" userId="bb1e8991-2cb5-49d5-9f91-ab8da6bb45a9" providerId="ADAL" clId="{6C309D78-1845-467F-91CA-5A0BCF05A19E}" dt="2025-04-04T06:14:22.838" v="6849" actId="478"/>
          <ac:spMkLst>
            <pc:docMk/>
            <pc:sldMk cId="1096197752" sldId="3390"/>
            <ac:spMk id="29" creationId="{8FAE638E-3EBB-09F2-260C-4BDA77D8EA96}"/>
          </ac:spMkLst>
        </pc:spChg>
        <pc:spChg chg="del">
          <ac:chgData name="Manuel MORALES DOMÍNGUEZ" userId="bb1e8991-2cb5-49d5-9f91-ab8da6bb45a9" providerId="ADAL" clId="{6C309D78-1845-467F-91CA-5A0BCF05A19E}" dt="2025-04-04T06:18:34.631" v="6903" actId="478"/>
          <ac:spMkLst>
            <pc:docMk/>
            <pc:sldMk cId="1096197752" sldId="3390"/>
            <ac:spMk id="40" creationId="{DDD1B40F-4862-E72F-DD9E-28C0068C68CC}"/>
          </ac:spMkLst>
        </pc:spChg>
        <pc:spChg chg="del">
          <ac:chgData name="Manuel MORALES DOMÍNGUEZ" userId="bb1e8991-2cb5-49d5-9f91-ab8da6bb45a9" providerId="ADAL" clId="{6C309D78-1845-467F-91CA-5A0BCF05A19E}" dt="2025-04-04T06:14:22.838" v="6849" actId="478"/>
          <ac:spMkLst>
            <pc:docMk/>
            <pc:sldMk cId="1096197752" sldId="3390"/>
            <ac:spMk id="43" creationId="{F2129727-3BB8-0EDD-AF81-80B10CF0B121}"/>
          </ac:spMkLst>
        </pc:spChg>
        <pc:grpChg chg="del">
          <ac:chgData name="Manuel MORALES DOMÍNGUEZ" userId="bb1e8991-2cb5-49d5-9f91-ab8da6bb45a9" providerId="ADAL" clId="{6C309D78-1845-467F-91CA-5A0BCF05A19E}" dt="2025-04-04T06:14:22.838" v="6849" actId="478"/>
          <ac:grpSpMkLst>
            <pc:docMk/>
            <pc:sldMk cId="1096197752" sldId="3390"/>
            <ac:grpSpMk id="6" creationId="{EDD41DC5-ABB0-410E-8D2F-1A8423BFAC70}"/>
          </ac:grpSpMkLst>
        </pc:grpChg>
        <pc:grpChg chg="del">
          <ac:chgData name="Manuel MORALES DOMÍNGUEZ" userId="bb1e8991-2cb5-49d5-9f91-ab8da6bb45a9" providerId="ADAL" clId="{6C309D78-1845-467F-91CA-5A0BCF05A19E}" dt="2025-04-04T06:14:22.838" v="6849" actId="478"/>
          <ac:grpSpMkLst>
            <pc:docMk/>
            <pc:sldMk cId="1096197752" sldId="3390"/>
            <ac:grpSpMk id="17" creationId="{64C4F780-2C98-DBBE-118F-517F4E09DDFD}"/>
          </ac:grpSpMkLst>
        </pc:grpChg>
        <pc:picChg chg="del">
          <ac:chgData name="Manuel MORALES DOMÍNGUEZ" userId="bb1e8991-2cb5-49d5-9f91-ab8da6bb45a9" providerId="ADAL" clId="{6C309D78-1845-467F-91CA-5A0BCF05A19E}" dt="2025-04-04T06:14:22.838" v="6849" actId="478"/>
          <ac:picMkLst>
            <pc:docMk/>
            <pc:sldMk cId="1096197752" sldId="3390"/>
            <ac:picMk id="26" creationId="{54931221-3C1E-6A38-D759-D46029128291}"/>
          </ac:picMkLst>
        </pc:picChg>
        <pc:picChg chg="del">
          <ac:chgData name="Manuel MORALES DOMÍNGUEZ" userId="bb1e8991-2cb5-49d5-9f91-ab8da6bb45a9" providerId="ADAL" clId="{6C309D78-1845-467F-91CA-5A0BCF05A19E}" dt="2025-04-04T06:14:22.838" v="6849" actId="478"/>
          <ac:picMkLst>
            <pc:docMk/>
            <pc:sldMk cId="1096197752" sldId="3390"/>
            <ac:picMk id="27" creationId="{55203AB7-1B75-14D5-6CB4-79C5F35375B9}"/>
          </ac:picMkLst>
        </pc:picChg>
        <pc:picChg chg="del">
          <ac:chgData name="Manuel MORALES DOMÍNGUEZ" userId="bb1e8991-2cb5-49d5-9f91-ab8da6bb45a9" providerId="ADAL" clId="{6C309D78-1845-467F-91CA-5A0BCF05A19E}" dt="2025-04-04T06:14:16.860" v="6846" actId="478"/>
          <ac:picMkLst>
            <pc:docMk/>
            <pc:sldMk cId="1096197752" sldId="3390"/>
            <ac:picMk id="28" creationId="{FBDFF71E-E101-DE9B-71D4-E9F517B572D5}"/>
          </ac:picMkLst>
        </pc:picChg>
      </pc:sldChg>
      <pc:sldChg chg="addSp modSp add mod">
        <pc:chgData name="Manuel MORALES DOMÍNGUEZ" userId="bb1e8991-2cb5-49d5-9f91-ab8da6bb45a9" providerId="ADAL" clId="{6C309D78-1845-467F-91CA-5A0BCF05A19E}" dt="2025-04-04T06:13:28.024" v="6784" actId="20577"/>
        <pc:sldMkLst>
          <pc:docMk/>
          <pc:sldMk cId="4196031432" sldId="3391"/>
        </pc:sldMkLst>
        <pc:spChg chg="mod">
          <ac:chgData name="Manuel MORALES DOMÍNGUEZ" userId="bb1e8991-2cb5-49d5-9f91-ab8da6bb45a9" providerId="ADAL" clId="{6C309D78-1845-467F-91CA-5A0BCF05A19E}" dt="2025-04-04T06:13:28.024" v="6784" actId="20577"/>
          <ac:spMkLst>
            <pc:docMk/>
            <pc:sldMk cId="4196031432" sldId="3391"/>
            <ac:spMk id="2" creationId="{17390D05-59E1-967C-6A40-97EC439FFA51}"/>
          </ac:spMkLst>
        </pc:spChg>
        <pc:spChg chg="add mod">
          <ac:chgData name="Manuel MORALES DOMÍNGUEZ" userId="bb1e8991-2cb5-49d5-9f91-ab8da6bb45a9" providerId="ADAL" clId="{6C309D78-1845-467F-91CA-5A0BCF05A19E}" dt="2025-04-04T06:11:57.555" v="6637" actId="113"/>
          <ac:spMkLst>
            <pc:docMk/>
            <pc:sldMk cId="4196031432" sldId="3391"/>
            <ac:spMk id="4" creationId="{F78DC53C-FFDC-4529-FFBA-0274E19F80E1}"/>
          </ac:spMkLst>
        </pc:spChg>
        <pc:graphicFrameChg chg="mod">
          <ac:chgData name="Manuel MORALES DOMÍNGUEZ" userId="bb1e8991-2cb5-49d5-9f91-ab8da6bb45a9" providerId="ADAL" clId="{6C309D78-1845-467F-91CA-5A0BCF05A19E}" dt="2025-04-04T06:09:53.442" v="6530" actId="108"/>
          <ac:graphicFrameMkLst>
            <pc:docMk/>
            <pc:sldMk cId="4196031432" sldId="3391"/>
            <ac:graphicFrameMk id="14" creationId="{4309CC6A-9DC3-A09D-BB01-C59B65C06758}"/>
          </ac:graphicFrameMkLst>
        </pc:graphicFrameChg>
      </pc:sldChg>
      <pc:sldChg chg="modSp add del mod modClrScheme chgLayout">
        <pc:chgData name="Manuel MORALES DOMÍNGUEZ" userId="bb1e8991-2cb5-49d5-9f91-ab8da6bb45a9" providerId="ADAL" clId="{6C309D78-1845-467F-91CA-5A0BCF05A19E}" dt="2025-04-04T06:17:20.104" v="6854" actId="47"/>
        <pc:sldMkLst>
          <pc:docMk/>
          <pc:sldMk cId="2735032558" sldId="3392"/>
        </pc:sldMkLst>
        <pc:spChg chg="mod">
          <ac:chgData name="Manuel MORALES DOMÍNGUEZ" userId="bb1e8991-2cb5-49d5-9f91-ab8da6bb45a9" providerId="ADAL" clId="{6C309D78-1845-467F-91CA-5A0BCF05A19E}" dt="2025-04-04T06:17:03.111" v="6853" actId="34807"/>
          <ac:spMkLst>
            <pc:docMk/>
            <pc:sldMk cId="2735032558" sldId="3392"/>
            <ac:spMk id="2" creationId="{6051917A-7996-EF88-B7DC-A0625EC72036}"/>
          </ac:spMkLst>
        </pc:spChg>
        <pc:spChg chg="mod ord">
          <ac:chgData name="Manuel MORALES DOMÍNGUEZ" userId="bb1e8991-2cb5-49d5-9f91-ab8da6bb45a9" providerId="ADAL" clId="{6C309D78-1845-467F-91CA-5A0BCF05A19E}" dt="2025-04-04T06:17:03.111" v="6853" actId="34807"/>
          <ac:spMkLst>
            <pc:docMk/>
            <pc:sldMk cId="2735032558" sldId="3392"/>
            <ac:spMk id="4" creationId="{0DC8C662-06B1-8C74-D36B-20A7ED0AD391}"/>
          </ac:spMkLst>
        </pc:spChg>
        <pc:spChg chg="mod">
          <ac:chgData name="Manuel MORALES DOMÍNGUEZ" userId="bb1e8991-2cb5-49d5-9f91-ab8da6bb45a9" providerId="ADAL" clId="{6C309D78-1845-467F-91CA-5A0BCF05A19E}" dt="2025-04-04T06:17:03.111" v="6853" actId="34807"/>
          <ac:spMkLst>
            <pc:docMk/>
            <pc:sldMk cId="2735032558" sldId="3392"/>
            <ac:spMk id="5" creationId="{11656937-30A8-60D5-025D-6405C0514D9F}"/>
          </ac:spMkLst>
        </pc:spChg>
        <pc:spChg chg="mod">
          <ac:chgData name="Manuel MORALES DOMÍNGUEZ" userId="bb1e8991-2cb5-49d5-9f91-ab8da6bb45a9" providerId="ADAL" clId="{6C309D78-1845-467F-91CA-5A0BCF05A19E}" dt="2025-04-04T06:17:03.111" v="6853" actId="34807"/>
          <ac:spMkLst>
            <pc:docMk/>
            <pc:sldMk cId="2735032558" sldId="3392"/>
            <ac:spMk id="6" creationId="{B04F4675-78AC-8DCA-FFFB-44EB9E21926A}"/>
          </ac:spMkLst>
        </pc:spChg>
        <pc:picChg chg="mod ord">
          <ac:chgData name="Manuel MORALES DOMÍNGUEZ" userId="bb1e8991-2cb5-49d5-9f91-ab8da6bb45a9" providerId="ADAL" clId="{6C309D78-1845-467F-91CA-5A0BCF05A19E}" dt="2025-04-04T06:17:03.111" v="6853" actId="34807"/>
          <ac:picMkLst>
            <pc:docMk/>
            <pc:sldMk cId="2735032558" sldId="3392"/>
            <ac:picMk id="8" creationId="{EB3C47A5-0FE0-45F1-86F4-647D6BFEC324}"/>
          </ac:picMkLst>
        </pc:picChg>
      </pc:sldChg>
      <pc:sldChg chg="addSp delSp modSp add mod modAnim">
        <pc:chgData name="Manuel MORALES DOMÍNGUEZ" userId="bb1e8991-2cb5-49d5-9f91-ab8da6bb45a9" providerId="ADAL" clId="{6C309D78-1845-467F-91CA-5A0BCF05A19E}" dt="2025-04-04T06:39:20.761" v="7433" actId="1076"/>
        <pc:sldMkLst>
          <pc:docMk/>
          <pc:sldMk cId="3084386472" sldId="3392"/>
        </pc:sldMkLst>
        <pc:spChg chg="mod ord">
          <ac:chgData name="Manuel MORALES DOMÍNGUEZ" userId="bb1e8991-2cb5-49d5-9f91-ab8da6bb45a9" providerId="ADAL" clId="{6C309D78-1845-467F-91CA-5A0BCF05A19E}" dt="2025-04-04T06:37:28.162" v="7329" actId="1076"/>
          <ac:spMkLst>
            <pc:docMk/>
            <pc:sldMk cId="3084386472" sldId="3392"/>
            <ac:spMk id="2" creationId="{4C23D513-12BC-D40F-B42F-AE691802E19B}"/>
          </ac:spMkLst>
        </pc:spChg>
        <pc:spChg chg="mod">
          <ac:chgData name="Manuel MORALES DOMÍNGUEZ" userId="bb1e8991-2cb5-49d5-9f91-ab8da6bb45a9" providerId="ADAL" clId="{6C309D78-1845-467F-91CA-5A0BCF05A19E}" dt="2025-04-04T06:37:32.233" v="7330" actId="1076"/>
          <ac:spMkLst>
            <pc:docMk/>
            <pc:sldMk cId="3084386472" sldId="3392"/>
            <ac:spMk id="3" creationId="{15184DF9-1827-7953-A68A-BAA25207EF1C}"/>
          </ac:spMkLst>
        </pc:spChg>
        <pc:spChg chg="add mod">
          <ac:chgData name="Manuel MORALES DOMÍNGUEZ" userId="bb1e8991-2cb5-49d5-9f91-ab8da6bb45a9" providerId="ADAL" clId="{6C309D78-1845-467F-91CA-5A0BCF05A19E}" dt="2025-04-04T06:39:20.761" v="7433" actId="1076"/>
          <ac:spMkLst>
            <pc:docMk/>
            <pc:sldMk cId="3084386472" sldId="3392"/>
            <ac:spMk id="4" creationId="{BA349B7E-9F64-D7A3-8CE7-C9657F4A722D}"/>
          </ac:spMkLst>
        </pc:spChg>
        <pc:spChg chg="mod">
          <ac:chgData name="Manuel MORALES DOMÍNGUEZ" userId="bb1e8991-2cb5-49d5-9f91-ab8da6bb45a9" providerId="ADAL" clId="{6C309D78-1845-467F-91CA-5A0BCF05A19E}" dt="2025-04-04T06:39:11.986" v="7432" actId="1076"/>
          <ac:spMkLst>
            <pc:docMk/>
            <pc:sldMk cId="3084386472" sldId="3392"/>
            <ac:spMk id="25" creationId="{EC955BBE-E267-B02F-5F42-961E5DCC82A0}"/>
          </ac:spMkLst>
        </pc:spChg>
        <pc:picChg chg="add del mod">
          <ac:chgData name="Manuel MORALES DOMÍNGUEZ" userId="bb1e8991-2cb5-49d5-9f91-ab8da6bb45a9" providerId="ADAL" clId="{6C309D78-1845-467F-91CA-5A0BCF05A19E}" dt="2025-04-04T06:33:04.257" v="7022" actId="478"/>
          <ac:picMkLst>
            <pc:docMk/>
            <pc:sldMk cId="3084386472" sldId="3392"/>
            <ac:picMk id="1026" creationId="{9F9F1612-6551-B34A-D208-AD3F91FC6C3F}"/>
          </ac:picMkLst>
        </pc:picChg>
        <pc:picChg chg="add">
          <ac:chgData name="Manuel MORALES DOMÍNGUEZ" userId="bb1e8991-2cb5-49d5-9f91-ab8da6bb45a9" providerId="ADAL" clId="{6C309D78-1845-467F-91CA-5A0BCF05A19E}" dt="2025-04-04T06:33:06.362" v="7023"/>
          <ac:picMkLst>
            <pc:docMk/>
            <pc:sldMk cId="3084386472" sldId="3392"/>
            <ac:picMk id="1028" creationId="{14A5D0A9-17B1-0446-477D-C2E7E215ABB8}"/>
          </ac:picMkLst>
        </pc:picChg>
        <pc:picChg chg="add del mod">
          <ac:chgData name="Manuel MORALES DOMÍNGUEZ" userId="bb1e8991-2cb5-49d5-9f91-ab8da6bb45a9" providerId="ADAL" clId="{6C309D78-1845-467F-91CA-5A0BCF05A19E}" dt="2025-04-04T06:36:08.329" v="7257" actId="478"/>
          <ac:picMkLst>
            <pc:docMk/>
            <pc:sldMk cId="3084386472" sldId="3392"/>
            <ac:picMk id="1030" creationId="{118B502F-557D-F8FD-BD05-CA92BF9B36F9}"/>
          </ac:picMkLst>
        </pc:picChg>
        <pc:picChg chg="add mod">
          <ac:chgData name="Manuel MORALES DOMÍNGUEZ" userId="bb1e8991-2cb5-49d5-9f91-ab8da6bb45a9" providerId="ADAL" clId="{6C309D78-1845-467F-91CA-5A0BCF05A19E}" dt="2025-04-04T06:38:03.524" v="7348" actId="171"/>
          <ac:picMkLst>
            <pc:docMk/>
            <pc:sldMk cId="3084386472" sldId="3392"/>
            <ac:picMk id="1032" creationId="{F44E2B5E-7C81-B2F3-48F3-6EC7B724D4E8}"/>
          </ac:picMkLst>
        </pc:picChg>
      </pc:sldChg>
      <pc:sldChg chg="addSp delSp modSp add mod delAnim">
        <pc:chgData name="Manuel MORALES DOMÍNGUEZ" userId="bb1e8991-2cb5-49d5-9f91-ab8da6bb45a9" providerId="ADAL" clId="{6C309D78-1845-467F-91CA-5A0BCF05A19E}" dt="2025-04-04T10:08:38.347" v="9652" actId="115"/>
        <pc:sldMkLst>
          <pc:docMk/>
          <pc:sldMk cId="801197197" sldId="3393"/>
        </pc:sldMkLst>
        <pc:spChg chg="mod">
          <ac:chgData name="Manuel MORALES DOMÍNGUEZ" userId="bb1e8991-2cb5-49d5-9f91-ab8da6bb45a9" providerId="ADAL" clId="{6C309D78-1845-467F-91CA-5A0BCF05A19E}" dt="2025-04-04T07:51:27.309" v="8502" actId="20577"/>
          <ac:spMkLst>
            <pc:docMk/>
            <pc:sldMk cId="801197197" sldId="3393"/>
            <ac:spMk id="2" creationId="{3DA820BD-4173-5CD1-F6A1-C0DEB976DB88}"/>
          </ac:spMkLst>
        </pc:spChg>
        <pc:spChg chg="mod">
          <ac:chgData name="Manuel MORALES DOMÍNGUEZ" userId="bb1e8991-2cb5-49d5-9f91-ab8da6bb45a9" providerId="ADAL" clId="{6C309D78-1845-467F-91CA-5A0BCF05A19E}" dt="2025-04-04T06:53:53.430" v="7696" actId="6549"/>
          <ac:spMkLst>
            <pc:docMk/>
            <pc:sldMk cId="801197197" sldId="3393"/>
            <ac:spMk id="3" creationId="{5218D589-7247-380A-6F3D-29C39C13A97C}"/>
          </ac:spMkLst>
        </pc:spChg>
        <pc:spChg chg="del">
          <ac:chgData name="Manuel MORALES DOMÍNGUEZ" userId="bb1e8991-2cb5-49d5-9f91-ab8da6bb45a9" providerId="ADAL" clId="{6C309D78-1845-467F-91CA-5A0BCF05A19E}" dt="2025-04-04T06:40:44.415" v="7440" actId="478"/>
          <ac:spMkLst>
            <pc:docMk/>
            <pc:sldMk cId="801197197" sldId="3393"/>
            <ac:spMk id="4" creationId="{3BB3830E-664B-B5F3-3607-9F051AB2E12A}"/>
          </ac:spMkLst>
        </pc:spChg>
        <pc:spChg chg="add mod">
          <ac:chgData name="Manuel MORALES DOMÍNGUEZ" userId="bb1e8991-2cb5-49d5-9f91-ab8da6bb45a9" providerId="ADAL" clId="{6C309D78-1845-467F-91CA-5A0BCF05A19E}" dt="2025-04-04T10:08:38.347" v="9652" actId="115"/>
          <ac:spMkLst>
            <pc:docMk/>
            <pc:sldMk cId="801197197" sldId="3393"/>
            <ac:spMk id="6" creationId="{FB1FD262-CB8E-09D3-A9EE-718868994090}"/>
          </ac:spMkLst>
        </pc:spChg>
        <pc:spChg chg="del">
          <ac:chgData name="Manuel MORALES DOMÍNGUEZ" userId="bb1e8991-2cb5-49d5-9f91-ab8da6bb45a9" providerId="ADAL" clId="{6C309D78-1845-467F-91CA-5A0BCF05A19E}" dt="2025-04-04T06:40:13.560" v="7438" actId="478"/>
          <ac:spMkLst>
            <pc:docMk/>
            <pc:sldMk cId="801197197" sldId="3393"/>
            <ac:spMk id="25" creationId="{7DAEAF6A-84BC-0FBF-4B69-E832A363294F}"/>
          </ac:spMkLst>
        </pc:spChg>
        <pc:picChg chg="add mod">
          <ac:chgData name="Manuel MORALES DOMÍNGUEZ" userId="bb1e8991-2cb5-49d5-9f91-ab8da6bb45a9" providerId="ADAL" clId="{6C309D78-1845-467F-91CA-5A0BCF05A19E}" dt="2025-04-04T06:46:09.426" v="7630" actId="14100"/>
          <ac:picMkLst>
            <pc:docMk/>
            <pc:sldMk cId="801197197" sldId="3393"/>
            <ac:picMk id="5" creationId="{5D1C0B32-B837-878A-8D12-121703A99690}"/>
          </ac:picMkLst>
        </pc:picChg>
        <pc:picChg chg="add mod">
          <ac:chgData name="Manuel MORALES DOMÍNGUEZ" userId="bb1e8991-2cb5-49d5-9f91-ab8da6bb45a9" providerId="ADAL" clId="{6C309D78-1845-467F-91CA-5A0BCF05A19E}" dt="2025-04-04T06:46:13.579" v="7631" actId="1076"/>
          <ac:picMkLst>
            <pc:docMk/>
            <pc:sldMk cId="801197197" sldId="3393"/>
            <ac:picMk id="7" creationId="{79EB8BE1-66B0-7BCA-CEB3-820A4DDD8BB3}"/>
          </ac:picMkLst>
        </pc:picChg>
        <pc:picChg chg="del">
          <ac:chgData name="Manuel MORALES DOMÍNGUEZ" userId="bb1e8991-2cb5-49d5-9f91-ab8da6bb45a9" providerId="ADAL" clId="{6C309D78-1845-467F-91CA-5A0BCF05A19E}" dt="2025-04-04T06:39:47.178" v="7437" actId="478"/>
          <ac:picMkLst>
            <pc:docMk/>
            <pc:sldMk cId="801197197" sldId="3393"/>
            <ac:picMk id="1032" creationId="{E36554B3-512F-6F85-4621-119F4BFE9059}"/>
          </ac:picMkLst>
        </pc:picChg>
      </pc:sldChg>
      <pc:sldChg chg="add del">
        <pc:chgData name="Manuel MORALES DOMÍNGUEZ" userId="bb1e8991-2cb5-49d5-9f91-ab8da6bb45a9" providerId="ADAL" clId="{6C309D78-1845-467F-91CA-5A0BCF05A19E}" dt="2025-04-04T06:39:39.138" v="7435" actId="47"/>
        <pc:sldMkLst>
          <pc:docMk/>
          <pc:sldMk cId="2366047527" sldId="3393"/>
        </pc:sldMkLst>
      </pc:sldChg>
      <pc:sldChg chg="addSp delSp modSp add mod">
        <pc:chgData name="Manuel MORALES DOMÍNGUEZ" userId="bb1e8991-2cb5-49d5-9f91-ab8da6bb45a9" providerId="ADAL" clId="{6C309D78-1845-467F-91CA-5A0BCF05A19E}" dt="2025-04-04T10:07:53.438" v="9615" actId="20577"/>
        <pc:sldMkLst>
          <pc:docMk/>
          <pc:sldMk cId="2431112658" sldId="3394"/>
        </pc:sldMkLst>
        <pc:spChg chg="mod">
          <ac:chgData name="Manuel MORALES DOMÍNGUEZ" userId="bb1e8991-2cb5-49d5-9f91-ab8da6bb45a9" providerId="ADAL" clId="{6C309D78-1845-467F-91CA-5A0BCF05A19E}" dt="2025-04-04T07:51:32.069" v="8505" actId="20577"/>
          <ac:spMkLst>
            <pc:docMk/>
            <pc:sldMk cId="2431112658" sldId="3394"/>
            <ac:spMk id="2" creationId="{77AC949A-58E0-13D7-8271-3B45FDC17563}"/>
          </ac:spMkLst>
        </pc:spChg>
        <pc:spChg chg="mod">
          <ac:chgData name="Manuel MORALES DOMÍNGUEZ" userId="bb1e8991-2cb5-49d5-9f91-ab8da6bb45a9" providerId="ADAL" clId="{6C309D78-1845-467F-91CA-5A0BCF05A19E}" dt="2025-04-04T06:53:59.470" v="7697" actId="20577"/>
          <ac:spMkLst>
            <pc:docMk/>
            <pc:sldMk cId="2431112658" sldId="3394"/>
            <ac:spMk id="3" creationId="{D96460A1-A036-DE53-6AB6-770594189299}"/>
          </ac:spMkLst>
        </pc:spChg>
        <pc:spChg chg="add mod">
          <ac:chgData name="Manuel MORALES DOMÍNGUEZ" userId="bb1e8991-2cb5-49d5-9f91-ab8da6bb45a9" providerId="ADAL" clId="{6C309D78-1845-467F-91CA-5A0BCF05A19E}" dt="2025-04-04T10:07:53.438" v="9615" actId="20577"/>
          <ac:spMkLst>
            <pc:docMk/>
            <pc:sldMk cId="2431112658" sldId="3394"/>
            <ac:spMk id="4" creationId="{FC2A8D8D-7728-D29A-8FAB-D894A096202A}"/>
          </ac:spMkLst>
        </pc:spChg>
        <pc:spChg chg="del">
          <ac:chgData name="Manuel MORALES DOMÍNGUEZ" userId="bb1e8991-2cb5-49d5-9f91-ab8da6bb45a9" providerId="ADAL" clId="{6C309D78-1845-467F-91CA-5A0BCF05A19E}" dt="2025-04-04T06:46:38.933" v="7647" actId="478"/>
          <ac:spMkLst>
            <pc:docMk/>
            <pc:sldMk cId="2431112658" sldId="3394"/>
            <ac:spMk id="6" creationId="{779AE126-473A-FAB2-7841-4246C4A0675C}"/>
          </ac:spMkLst>
        </pc:spChg>
        <pc:spChg chg="add del mod">
          <ac:chgData name="Manuel MORALES DOMÍNGUEZ" userId="bb1e8991-2cb5-49d5-9f91-ab8da6bb45a9" providerId="ADAL" clId="{6C309D78-1845-467F-91CA-5A0BCF05A19E}" dt="2025-04-04T06:48:40.237" v="7655" actId="478"/>
          <ac:spMkLst>
            <pc:docMk/>
            <pc:sldMk cId="2431112658" sldId="3394"/>
            <ac:spMk id="11" creationId="{7BE3E97F-644E-7D42-9E1E-ABCE218FA766}"/>
          </ac:spMkLst>
        </pc:spChg>
        <pc:picChg chg="del">
          <ac:chgData name="Manuel MORALES DOMÍNGUEZ" userId="bb1e8991-2cb5-49d5-9f91-ab8da6bb45a9" providerId="ADAL" clId="{6C309D78-1845-467F-91CA-5A0BCF05A19E}" dt="2025-04-04T06:46:40.005" v="7649" actId="478"/>
          <ac:picMkLst>
            <pc:docMk/>
            <pc:sldMk cId="2431112658" sldId="3394"/>
            <ac:picMk id="5" creationId="{ED8286A3-74A5-BD6A-241D-2B7487ECB49D}"/>
          </ac:picMkLst>
        </pc:picChg>
        <pc:picChg chg="del">
          <ac:chgData name="Manuel MORALES DOMÍNGUEZ" userId="bb1e8991-2cb5-49d5-9f91-ab8da6bb45a9" providerId="ADAL" clId="{6C309D78-1845-467F-91CA-5A0BCF05A19E}" dt="2025-04-04T06:46:39.442" v="7648" actId="478"/>
          <ac:picMkLst>
            <pc:docMk/>
            <pc:sldMk cId="2431112658" sldId="3394"/>
            <ac:picMk id="7" creationId="{FD3FFED3-8775-76F9-2936-58A61D9AD9F5}"/>
          </ac:picMkLst>
        </pc:picChg>
        <pc:picChg chg="add del mod">
          <ac:chgData name="Manuel MORALES DOMÍNGUEZ" userId="bb1e8991-2cb5-49d5-9f91-ab8da6bb45a9" providerId="ADAL" clId="{6C309D78-1845-467F-91CA-5A0BCF05A19E}" dt="2025-04-04T06:50:09.372" v="7668" actId="478"/>
          <ac:picMkLst>
            <pc:docMk/>
            <pc:sldMk cId="2431112658" sldId="3394"/>
            <ac:picMk id="8" creationId="{2F24704E-D330-DE97-BB0B-12CB159EB31B}"/>
          </ac:picMkLst>
        </pc:picChg>
        <pc:picChg chg="add mod">
          <ac:chgData name="Manuel MORALES DOMÍNGUEZ" userId="bb1e8991-2cb5-49d5-9f91-ab8da6bb45a9" providerId="ADAL" clId="{6C309D78-1845-467F-91CA-5A0BCF05A19E}" dt="2025-04-04T06:51:26.615" v="7673" actId="14100"/>
          <ac:picMkLst>
            <pc:docMk/>
            <pc:sldMk cId="2431112658" sldId="3394"/>
            <ac:picMk id="9" creationId="{7CACA665-C40C-7563-6712-CE3EFC7CF985}"/>
          </ac:picMkLst>
        </pc:picChg>
        <pc:picChg chg="add mod">
          <ac:chgData name="Manuel MORALES DOMÍNGUEZ" userId="bb1e8991-2cb5-49d5-9f91-ab8da6bb45a9" providerId="ADAL" clId="{6C309D78-1845-467F-91CA-5A0BCF05A19E}" dt="2025-04-04T06:51:30.156" v="7674" actId="14100"/>
          <ac:picMkLst>
            <pc:docMk/>
            <pc:sldMk cId="2431112658" sldId="3394"/>
            <ac:picMk id="10" creationId="{7E70BD57-D82B-CF39-4CE5-CF284ED2DCDC}"/>
          </ac:picMkLst>
        </pc:picChg>
        <pc:picChg chg="add mod">
          <ac:chgData name="Manuel MORALES DOMÍNGUEZ" userId="bb1e8991-2cb5-49d5-9f91-ab8da6bb45a9" providerId="ADAL" clId="{6C309D78-1845-467F-91CA-5A0BCF05A19E}" dt="2025-04-04T06:51:41.082" v="7675"/>
          <ac:picMkLst>
            <pc:docMk/>
            <pc:sldMk cId="2431112658" sldId="3394"/>
            <ac:picMk id="12" creationId="{5A8B722F-8738-2545-6014-C31E0D5817B7}"/>
          </ac:picMkLst>
        </pc:picChg>
      </pc:sldChg>
      <pc:sldChg chg="addSp delSp modSp add mod">
        <pc:chgData name="Manuel MORALES DOMÍNGUEZ" userId="bb1e8991-2cb5-49d5-9f91-ab8da6bb45a9" providerId="ADAL" clId="{6C309D78-1845-467F-91CA-5A0BCF05A19E}" dt="2025-04-04T07:51:37.157" v="8508" actId="20577"/>
        <pc:sldMkLst>
          <pc:docMk/>
          <pc:sldMk cId="1039830987" sldId="3395"/>
        </pc:sldMkLst>
        <pc:spChg chg="mod">
          <ac:chgData name="Manuel MORALES DOMÍNGUEZ" userId="bb1e8991-2cb5-49d5-9f91-ab8da6bb45a9" providerId="ADAL" clId="{6C309D78-1845-467F-91CA-5A0BCF05A19E}" dt="2025-04-04T07:51:37.157" v="8508" actId="20577"/>
          <ac:spMkLst>
            <pc:docMk/>
            <pc:sldMk cId="1039830987" sldId="3395"/>
            <ac:spMk id="2" creationId="{71EADE9F-5166-7C57-9905-1CEA0A1C815A}"/>
          </ac:spMkLst>
        </pc:spChg>
        <pc:spChg chg="mod">
          <ac:chgData name="Manuel MORALES DOMÍNGUEZ" userId="bb1e8991-2cb5-49d5-9f91-ab8da6bb45a9" providerId="ADAL" clId="{6C309D78-1845-467F-91CA-5A0BCF05A19E}" dt="2025-04-04T06:54:09.512" v="7727" actId="20577"/>
          <ac:spMkLst>
            <pc:docMk/>
            <pc:sldMk cId="1039830987" sldId="3395"/>
            <ac:spMk id="3" creationId="{057E0033-8308-5E1A-4A26-D460BCA03178}"/>
          </ac:spMkLst>
        </pc:spChg>
        <pc:spChg chg="del">
          <ac:chgData name="Manuel MORALES DOMÍNGUEZ" userId="bb1e8991-2cb5-49d5-9f91-ab8da6bb45a9" providerId="ADAL" clId="{6C309D78-1845-467F-91CA-5A0BCF05A19E}" dt="2025-04-04T06:53:37.829" v="7677" actId="478"/>
          <ac:spMkLst>
            <pc:docMk/>
            <pc:sldMk cId="1039830987" sldId="3395"/>
            <ac:spMk id="4" creationId="{A33E1564-A0ED-CDC5-CA90-710F53B03F44}"/>
          </ac:spMkLst>
        </pc:spChg>
        <pc:spChg chg="add mod">
          <ac:chgData name="Manuel MORALES DOMÍNGUEZ" userId="bb1e8991-2cb5-49d5-9f91-ab8da6bb45a9" providerId="ADAL" clId="{6C309D78-1845-467F-91CA-5A0BCF05A19E}" dt="2025-04-04T06:55:58.548" v="7755" actId="404"/>
          <ac:spMkLst>
            <pc:docMk/>
            <pc:sldMk cId="1039830987" sldId="3395"/>
            <ac:spMk id="5" creationId="{0908EA9D-5A1B-5B1F-9F17-51F5C8EA354F}"/>
          </ac:spMkLst>
        </pc:spChg>
        <pc:spChg chg="add mod">
          <ac:chgData name="Manuel MORALES DOMÍNGUEZ" userId="bb1e8991-2cb5-49d5-9f91-ab8da6bb45a9" providerId="ADAL" clId="{6C309D78-1845-467F-91CA-5A0BCF05A19E}" dt="2025-04-04T06:59:52.750" v="7842" actId="404"/>
          <ac:spMkLst>
            <pc:docMk/>
            <pc:sldMk cId="1039830987" sldId="3395"/>
            <ac:spMk id="7" creationId="{88243369-1C9C-0695-35E0-A46ED036F5D2}"/>
          </ac:spMkLst>
        </pc:spChg>
        <pc:spChg chg="add mod">
          <ac:chgData name="Manuel MORALES DOMÍNGUEZ" userId="bb1e8991-2cb5-49d5-9f91-ab8da6bb45a9" providerId="ADAL" clId="{6C309D78-1845-467F-91CA-5A0BCF05A19E}" dt="2025-04-04T06:59:32.491" v="7841" actId="1076"/>
          <ac:spMkLst>
            <pc:docMk/>
            <pc:sldMk cId="1039830987" sldId="3395"/>
            <ac:spMk id="11" creationId="{92D8F9BC-E247-45AB-B6DE-25BE70EC54D9}"/>
          </ac:spMkLst>
        </pc:spChg>
        <pc:picChg chg="add mod">
          <ac:chgData name="Manuel MORALES DOMÍNGUEZ" userId="bb1e8991-2cb5-49d5-9f91-ab8da6bb45a9" providerId="ADAL" clId="{6C309D78-1845-467F-91CA-5A0BCF05A19E}" dt="2025-04-04T06:59:32.491" v="7841" actId="1076"/>
          <ac:picMkLst>
            <pc:docMk/>
            <pc:sldMk cId="1039830987" sldId="3395"/>
            <ac:picMk id="6" creationId="{11D6B648-5AEA-6FF3-0848-3C680C9BEDFB}"/>
          </ac:picMkLst>
        </pc:picChg>
        <pc:picChg chg="add mod">
          <ac:chgData name="Manuel MORALES DOMÍNGUEZ" userId="bb1e8991-2cb5-49d5-9f91-ab8da6bb45a9" providerId="ADAL" clId="{6C309D78-1845-467F-91CA-5A0BCF05A19E}" dt="2025-04-04T06:58:59.189" v="7833" actId="1076"/>
          <ac:picMkLst>
            <pc:docMk/>
            <pc:sldMk cId="1039830987" sldId="3395"/>
            <ac:picMk id="8" creationId="{AC4DB03F-EE65-6B4F-0897-E869ADB25E03}"/>
          </ac:picMkLst>
        </pc:picChg>
        <pc:picChg chg="del">
          <ac:chgData name="Manuel MORALES DOMÍNGUEZ" userId="bb1e8991-2cb5-49d5-9f91-ab8da6bb45a9" providerId="ADAL" clId="{6C309D78-1845-467F-91CA-5A0BCF05A19E}" dt="2025-04-04T06:54:11.813" v="7728" actId="478"/>
          <ac:picMkLst>
            <pc:docMk/>
            <pc:sldMk cId="1039830987" sldId="3395"/>
            <ac:picMk id="9" creationId="{255A291C-C0D1-BBCC-CF62-43ADC0B930FB}"/>
          </ac:picMkLst>
        </pc:picChg>
        <pc:picChg chg="del">
          <ac:chgData name="Manuel MORALES DOMÍNGUEZ" userId="bb1e8991-2cb5-49d5-9f91-ab8da6bb45a9" providerId="ADAL" clId="{6C309D78-1845-467F-91CA-5A0BCF05A19E}" dt="2025-04-04T06:54:12.182" v="7729" actId="478"/>
          <ac:picMkLst>
            <pc:docMk/>
            <pc:sldMk cId="1039830987" sldId="3395"/>
            <ac:picMk id="10" creationId="{A80AB0B2-7FDE-463E-425A-922DDEAE36BE}"/>
          </ac:picMkLst>
        </pc:picChg>
        <pc:picChg chg="add del mod">
          <ac:chgData name="Manuel MORALES DOMÍNGUEZ" userId="bb1e8991-2cb5-49d5-9f91-ab8da6bb45a9" providerId="ADAL" clId="{6C309D78-1845-467F-91CA-5A0BCF05A19E}" dt="2025-04-04T06:56:51.533" v="7769" actId="478"/>
          <ac:picMkLst>
            <pc:docMk/>
            <pc:sldMk cId="1039830987" sldId="3395"/>
            <ac:picMk id="12" creationId="{D341CD47-3DC6-060F-DA46-BACA1D6A1097}"/>
          </ac:picMkLst>
        </pc:picChg>
        <pc:picChg chg="add mod">
          <ac:chgData name="Manuel MORALES DOMÍNGUEZ" userId="bb1e8991-2cb5-49d5-9f91-ab8da6bb45a9" providerId="ADAL" clId="{6C309D78-1845-467F-91CA-5A0BCF05A19E}" dt="2025-04-04T06:59:04.840" v="7835" actId="14100"/>
          <ac:picMkLst>
            <pc:docMk/>
            <pc:sldMk cId="1039830987" sldId="3395"/>
            <ac:picMk id="14" creationId="{84E4E183-E958-A784-263B-90AA67340EC2}"/>
          </ac:picMkLst>
        </pc:picChg>
        <pc:picChg chg="add mod">
          <ac:chgData name="Manuel MORALES DOMÍNGUEZ" userId="bb1e8991-2cb5-49d5-9f91-ab8da6bb45a9" providerId="ADAL" clId="{6C309D78-1845-467F-91CA-5A0BCF05A19E}" dt="2025-04-04T07:00:04.197" v="7843"/>
          <ac:picMkLst>
            <pc:docMk/>
            <pc:sldMk cId="1039830987" sldId="3395"/>
            <ac:picMk id="15" creationId="{8CCF2F9A-E0D2-4657-139C-57029A0A113E}"/>
          </ac:picMkLst>
        </pc:picChg>
      </pc:sldChg>
      <pc:sldChg chg="addSp delSp modSp add mod">
        <pc:chgData name="Manuel MORALES DOMÍNGUEZ" userId="bb1e8991-2cb5-49d5-9f91-ab8da6bb45a9" providerId="ADAL" clId="{6C309D78-1845-467F-91CA-5A0BCF05A19E}" dt="2025-04-04T07:51:42.734" v="8512" actId="6549"/>
        <pc:sldMkLst>
          <pc:docMk/>
          <pc:sldMk cId="554903621" sldId="3396"/>
        </pc:sldMkLst>
        <pc:spChg chg="mod">
          <ac:chgData name="Manuel MORALES DOMÍNGUEZ" userId="bb1e8991-2cb5-49d5-9f91-ab8da6bb45a9" providerId="ADAL" clId="{6C309D78-1845-467F-91CA-5A0BCF05A19E}" dt="2025-04-04T07:51:42.734" v="8512" actId="6549"/>
          <ac:spMkLst>
            <pc:docMk/>
            <pc:sldMk cId="554903621" sldId="3396"/>
            <ac:spMk id="2" creationId="{49690C42-2AD5-73F7-ADDB-4E54C57F9CC5}"/>
          </ac:spMkLst>
        </pc:spChg>
        <pc:spChg chg="mod">
          <ac:chgData name="Manuel MORALES DOMÍNGUEZ" userId="bb1e8991-2cb5-49d5-9f91-ab8da6bb45a9" providerId="ADAL" clId="{6C309D78-1845-467F-91CA-5A0BCF05A19E}" dt="2025-04-04T07:05:53.233" v="7983" actId="20577"/>
          <ac:spMkLst>
            <pc:docMk/>
            <pc:sldMk cId="554903621" sldId="3396"/>
            <ac:spMk id="5" creationId="{9C87A443-7691-D9D8-93B9-0D38DF5D56CF}"/>
          </ac:spMkLst>
        </pc:spChg>
        <pc:spChg chg="del mod">
          <ac:chgData name="Manuel MORALES DOMÍNGUEZ" userId="bb1e8991-2cb5-49d5-9f91-ab8da6bb45a9" providerId="ADAL" clId="{6C309D78-1845-467F-91CA-5A0BCF05A19E}" dt="2025-04-04T07:00:34.847" v="7849" actId="478"/>
          <ac:spMkLst>
            <pc:docMk/>
            <pc:sldMk cId="554903621" sldId="3396"/>
            <ac:spMk id="7" creationId="{0B6049C9-DC64-615B-4669-07AB815BB4C0}"/>
          </ac:spMkLst>
        </pc:spChg>
        <pc:spChg chg="del">
          <ac:chgData name="Manuel MORALES DOMÍNGUEZ" userId="bb1e8991-2cb5-49d5-9f91-ab8da6bb45a9" providerId="ADAL" clId="{6C309D78-1845-467F-91CA-5A0BCF05A19E}" dt="2025-04-04T07:00:33.367" v="7848" actId="478"/>
          <ac:spMkLst>
            <pc:docMk/>
            <pc:sldMk cId="554903621" sldId="3396"/>
            <ac:spMk id="11" creationId="{8C643E42-0CD9-D7F0-A17A-4D1636B4E6CD}"/>
          </ac:spMkLst>
        </pc:spChg>
        <pc:spChg chg="add mod">
          <ac:chgData name="Manuel MORALES DOMÍNGUEZ" userId="bb1e8991-2cb5-49d5-9f91-ab8da6bb45a9" providerId="ADAL" clId="{6C309D78-1845-467F-91CA-5A0BCF05A19E}" dt="2025-04-04T07:01:16.913" v="7858"/>
          <ac:spMkLst>
            <pc:docMk/>
            <pc:sldMk cId="554903621" sldId="3396"/>
            <ac:spMk id="26" creationId="{68954ADB-60BC-9CA3-F4C0-B2BFD601BAD6}"/>
          </ac:spMkLst>
        </pc:spChg>
        <pc:spChg chg="add mod">
          <ac:chgData name="Manuel MORALES DOMÍNGUEZ" userId="bb1e8991-2cb5-49d5-9f91-ab8da6bb45a9" providerId="ADAL" clId="{6C309D78-1845-467F-91CA-5A0BCF05A19E}" dt="2025-04-04T07:01:16.913" v="7858"/>
          <ac:spMkLst>
            <pc:docMk/>
            <pc:sldMk cId="554903621" sldId="3396"/>
            <ac:spMk id="27" creationId="{3E130382-B320-5AF2-3E47-6A1E36E25ECA}"/>
          </ac:spMkLst>
        </pc:spChg>
        <pc:spChg chg="add mod">
          <ac:chgData name="Manuel MORALES DOMÍNGUEZ" userId="bb1e8991-2cb5-49d5-9f91-ab8da6bb45a9" providerId="ADAL" clId="{6C309D78-1845-467F-91CA-5A0BCF05A19E}" dt="2025-04-04T07:01:16.913" v="7858"/>
          <ac:spMkLst>
            <pc:docMk/>
            <pc:sldMk cId="554903621" sldId="3396"/>
            <ac:spMk id="28" creationId="{8F917345-7872-CAC6-E068-57BD969FCD6A}"/>
          </ac:spMkLst>
        </pc:spChg>
        <pc:spChg chg="mod">
          <ac:chgData name="Manuel MORALES DOMÍNGUEZ" userId="bb1e8991-2cb5-49d5-9f91-ab8da6bb45a9" providerId="ADAL" clId="{6C309D78-1845-467F-91CA-5A0BCF05A19E}" dt="2025-04-04T07:01:16.913" v="7858"/>
          <ac:spMkLst>
            <pc:docMk/>
            <pc:sldMk cId="554903621" sldId="3396"/>
            <ac:spMk id="31" creationId="{3C67740F-8495-232D-2BED-7FDD6627A49D}"/>
          </ac:spMkLst>
        </pc:spChg>
        <pc:spChg chg="mod">
          <ac:chgData name="Manuel MORALES DOMÍNGUEZ" userId="bb1e8991-2cb5-49d5-9f91-ab8da6bb45a9" providerId="ADAL" clId="{6C309D78-1845-467F-91CA-5A0BCF05A19E}" dt="2025-04-04T07:01:16.913" v="7858"/>
          <ac:spMkLst>
            <pc:docMk/>
            <pc:sldMk cId="554903621" sldId="3396"/>
            <ac:spMk id="32" creationId="{03C16EC1-B8A4-4F94-B7C6-9FB66171BE86}"/>
          </ac:spMkLst>
        </pc:spChg>
        <pc:spChg chg="mod">
          <ac:chgData name="Manuel MORALES DOMÍNGUEZ" userId="bb1e8991-2cb5-49d5-9f91-ab8da6bb45a9" providerId="ADAL" clId="{6C309D78-1845-467F-91CA-5A0BCF05A19E}" dt="2025-04-04T07:01:16.913" v="7858"/>
          <ac:spMkLst>
            <pc:docMk/>
            <pc:sldMk cId="554903621" sldId="3396"/>
            <ac:spMk id="33" creationId="{F851994F-DF73-3A18-6BB7-DE7A1811BDDD}"/>
          </ac:spMkLst>
        </pc:spChg>
        <pc:spChg chg="add mod">
          <ac:chgData name="Manuel MORALES DOMÍNGUEZ" userId="bb1e8991-2cb5-49d5-9f91-ab8da6bb45a9" providerId="ADAL" clId="{6C309D78-1845-467F-91CA-5A0BCF05A19E}" dt="2025-04-04T07:01:16.913" v="7858"/>
          <ac:spMkLst>
            <pc:docMk/>
            <pc:sldMk cId="554903621" sldId="3396"/>
            <ac:spMk id="35" creationId="{C1124AF5-F74E-412C-F8A7-13DAD79F5F53}"/>
          </ac:spMkLst>
        </pc:spChg>
        <pc:spChg chg="mod">
          <ac:chgData name="Manuel MORALES DOMÍNGUEZ" userId="bb1e8991-2cb5-49d5-9f91-ab8da6bb45a9" providerId="ADAL" clId="{6C309D78-1845-467F-91CA-5A0BCF05A19E}" dt="2025-04-04T07:01:16.913" v="7858"/>
          <ac:spMkLst>
            <pc:docMk/>
            <pc:sldMk cId="554903621" sldId="3396"/>
            <ac:spMk id="40" creationId="{A0E00F39-817F-837A-646A-AAF0D38CEBBA}"/>
          </ac:spMkLst>
        </pc:spChg>
        <pc:spChg chg="mod">
          <ac:chgData name="Manuel MORALES DOMÍNGUEZ" userId="bb1e8991-2cb5-49d5-9f91-ab8da6bb45a9" providerId="ADAL" clId="{6C309D78-1845-467F-91CA-5A0BCF05A19E}" dt="2025-04-04T07:01:16.913" v="7858"/>
          <ac:spMkLst>
            <pc:docMk/>
            <pc:sldMk cId="554903621" sldId="3396"/>
            <ac:spMk id="42" creationId="{C9C945DB-9F10-AD32-840B-5F10087F559B}"/>
          </ac:spMkLst>
        </pc:spChg>
        <pc:spChg chg="mod">
          <ac:chgData name="Manuel MORALES DOMÍNGUEZ" userId="bb1e8991-2cb5-49d5-9f91-ab8da6bb45a9" providerId="ADAL" clId="{6C309D78-1845-467F-91CA-5A0BCF05A19E}" dt="2025-04-04T07:01:16.913" v="7858"/>
          <ac:spMkLst>
            <pc:docMk/>
            <pc:sldMk cId="554903621" sldId="3396"/>
            <ac:spMk id="45" creationId="{3CFCF901-4124-EF7B-B100-6144C06216DF}"/>
          </ac:spMkLst>
        </pc:spChg>
        <pc:spChg chg="add mod">
          <ac:chgData name="Manuel MORALES DOMÍNGUEZ" userId="bb1e8991-2cb5-49d5-9f91-ab8da6bb45a9" providerId="ADAL" clId="{6C309D78-1845-467F-91CA-5A0BCF05A19E}" dt="2025-04-04T07:01:38.829" v="7861" actId="1076"/>
          <ac:spMkLst>
            <pc:docMk/>
            <pc:sldMk cId="554903621" sldId="3396"/>
            <ac:spMk id="47" creationId="{CF07808D-21E6-5D46-2D8D-FCB13284C988}"/>
          </ac:spMkLst>
        </pc:spChg>
        <pc:spChg chg="mod">
          <ac:chgData name="Manuel MORALES DOMÍNGUEZ" userId="bb1e8991-2cb5-49d5-9f91-ab8da6bb45a9" providerId="ADAL" clId="{6C309D78-1845-467F-91CA-5A0BCF05A19E}" dt="2025-04-04T07:01:38.829" v="7861" actId="1076"/>
          <ac:spMkLst>
            <pc:docMk/>
            <pc:sldMk cId="554903621" sldId="3396"/>
            <ac:spMk id="55" creationId="{FBC39C40-871E-5A71-FB0B-91E0BA4381DA}"/>
          </ac:spMkLst>
        </pc:spChg>
        <pc:spChg chg="mod">
          <ac:chgData name="Manuel MORALES DOMÍNGUEZ" userId="bb1e8991-2cb5-49d5-9f91-ab8da6bb45a9" providerId="ADAL" clId="{6C309D78-1845-467F-91CA-5A0BCF05A19E}" dt="2025-04-04T07:01:38.829" v="7861" actId="1076"/>
          <ac:spMkLst>
            <pc:docMk/>
            <pc:sldMk cId="554903621" sldId="3396"/>
            <ac:spMk id="58" creationId="{63432CA8-87A1-8785-F1E5-E6E79A6C1741}"/>
          </ac:spMkLst>
        </pc:spChg>
        <pc:spChg chg="add mod">
          <ac:chgData name="Manuel MORALES DOMÍNGUEZ" userId="bb1e8991-2cb5-49d5-9f91-ab8da6bb45a9" providerId="ADAL" clId="{6C309D78-1845-467F-91CA-5A0BCF05A19E}" dt="2025-04-04T07:01:38.829" v="7861" actId="1076"/>
          <ac:spMkLst>
            <pc:docMk/>
            <pc:sldMk cId="554903621" sldId="3396"/>
            <ac:spMk id="62" creationId="{3CB760A8-DE91-CA05-DC46-B712B6D09834}"/>
          </ac:spMkLst>
        </pc:spChg>
        <pc:spChg chg="mod">
          <ac:chgData name="Manuel MORALES DOMÍNGUEZ" userId="bb1e8991-2cb5-49d5-9f91-ab8da6bb45a9" providerId="ADAL" clId="{6C309D78-1845-467F-91CA-5A0BCF05A19E}" dt="2025-04-04T07:01:38.829" v="7861" actId="1076"/>
          <ac:spMkLst>
            <pc:docMk/>
            <pc:sldMk cId="554903621" sldId="3396"/>
            <ac:spMk id="66" creationId="{34292200-B870-93F2-0F85-08ACC5E6A4E7}"/>
          </ac:spMkLst>
        </pc:spChg>
        <pc:spChg chg="mod">
          <ac:chgData name="Manuel MORALES DOMÍNGUEZ" userId="bb1e8991-2cb5-49d5-9f91-ab8da6bb45a9" providerId="ADAL" clId="{6C309D78-1845-467F-91CA-5A0BCF05A19E}" dt="2025-04-04T07:01:38.829" v="7861" actId="1076"/>
          <ac:spMkLst>
            <pc:docMk/>
            <pc:sldMk cId="554903621" sldId="3396"/>
            <ac:spMk id="67" creationId="{79C9CDD0-5E41-E63B-C137-74CA7084B680}"/>
          </ac:spMkLst>
        </pc:spChg>
        <pc:spChg chg="add mod">
          <ac:chgData name="Manuel MORALES DOMÍNGUEZ" userId="bb1e8991-2cb5-49d5-9f91-ab8da6bb45a9" providerId="ADAL" clId="{6C309D78-1845-467F-91CA-5A0BCF05A19E}" dt="2025-04-04T07:01:38.829" v="7861" actId="1076"/>
          <ac:spMkLst>
            <pc:docMk/>
            <pc:sldMk cId="554903621" sldId="3396"/>
            <ac:spMk id="70" creationId="{DFBCD815-CE85-5439-E336-5890DEB930D8}"/>
          </ac:spMkLst>
        </pc:spChg>
        <pc:spChg chg="mod">
          <ac:chgData name="Manuel MORALES DOMÍNGUEZ" userId="bb1e8991-2cb5-49d5-9f91-ab8da6bb45a9" providerId="ADAL" clId="{6C309D78-1845-467F-91CA-5A0BCF05A19E}" dt="2025-04-04T07:01:38.449" v="7860" actId="1076"/>
          <ac:spMkLst>
            <pc:docMk/>
            <pc:sldMk cId="554903621" sldId="3396"/>
            <ac:spMk id="72" creationId="{37F5F1C4-C823-CDAF-83F2-9FB453125A41}"/>
          </ac:spMkLst>
        </pc:spChg>
        <pc:spChg chg="mod">
          <ac:chgData name="Manuel MORALES DOMÍNGUEZ" userId="bb1e8991-2cb5-49d5-9f91-ab8da6bb45a9" providerId="ADAL" clId="{6C309D78-1845-467F-91CA-5A0BCF05A19E}" dt="2025-04-04T07:01:38.829" v="7861" actId="1076"/>
          <ac:spMkLst>
            <pc:docMk/>
            <pc:sldMk cId="554903621" sldId="3396"/>
            <ac:spMk id="73" creationId="{4EF88830-73F5-1364-04C8-AC07C2A71DDE}"/>
          </ac:spMkLst>
        </pc:spChg>
        <pc:spChg chg="mod">
          <ac:chgData name="Manuel MORALES DOMÍNGUEZ" userId="bb1e8991-2cb5-49d5-9f91-ab8da6bb45a9" providerId="ADAL" clId="{6C309D78-1845-467F-91CA-5A0BCF05A19E}" dt="2025-04-04T07:01:38.829" v="7861" actId="1076"/>
          <ac:spMkLst>
            <pc:docMk/>
            <pc:sldMk cId="554903621" sldId="3396"/>
            <ac:spMk id="74" creationId="{5C6C264B-2C63-F961-8538-DE1A8F1B3C2C}"/>
          </ac:spMkLst>
        </pc:spChg>
        <pc:spChg chg="mod">
          <ac:chgData name="Manuel MORALES DOMÍNGUEZ" userId="bb1e8991-2cb5-49d5-9f91-ab8da6bb45a9" providerId="ADAL" clId="{6C309D78-1845-467F-91CA-5A0BCF05A19E}" dt="2025-04-04T07:01:38.829" v="7861" actId="1076"/>
          <ac:spMkLst>
            <pc:docMk/>
            <pc:sldMk cId="554903621" sldId="3396"/>
            <ac:spMk id="78" creationId="{6B664BBE-0E43-01CD-36D0-9B218B03483A}"/>
          </ac:spMkLst>
        </pc:spChg>
        <pc:picChg chg="del">
          <ac:chgData name="Manuel MORALES DOMÍNGUEZ" userId="bb1e8991-2cb5-49d5-9f91-ab8da6bb45a9" providerId="ADAL" clId="{6C309D78-1845-467F-91CA-5A0BCF05A19E}" dt="2025-04-04T07:00:31.079" v="7845" actId="478"/>
          <ac:picMkLst>
            <pc:docMk/>
            <pc:sldMk cId="554903621" sldId="3396"/>
            <ac:picMk id="6" creationId="{DB60CEB2-9896-BA0E-A0B0-C1B4FB3BC6E2}"/>
          </ac:picMkLst>
        </pc:picChg>
        <pc:picChg chg="del">
          <ac:chgData name="Manuel MORALES DOMÍNGUEZ" userId="bb1e8991-2cb5-49d5-9f91-ab8da6bb45a9" providerId="ADAL" clId="{6C309D78-1845-467F-91CA-5A0BCF05A19E}" dt="2025-04-04T07:00:31.424" v="7846" actId="478"/>
          <ac:picMkLst>
            <pc:docMk/>
            <pc:sldMk cId="554903621" sldId="3396"/>
            <ac:picMk id="8" creationId="{8340B3DA-D393-178A-B6FD-3EF6513B34E3}"/>
          </ac:picMkLst>
        </pc:picChg>
        <pc:picChg chg="del">
          <ac:chgData name="Manuel MORALES DOMÍNGUEZ" userId="bb1e8991-2cb5-49d5-9f91-ab8da6bb45a9" providerId="ADAL" clId="{6C309D78-1845-467F-91CA-5A0BCF05A19E}" dt="2025-04-04T07:00:35.407" v="7850" actId="478"/>
          <ac:picMkLst>
            <pc:docMk/>
            <pc:sldMk cId="554903621" sldId="3396"/>
            <ac:picMk id="14" creationId="{763595D0-9C92-F20B-2C0D-8DEC514D9EBC}"/>
          </ac:picMkLst>
        </pc:picChg>
        <pc:picChg chg="add del mod">
          <ac:chgData name="Manuel MORALES DOMÍNGUEZ" userId="bb1e8991-2cb5-49d5-9f91-ab8da6bb45a9" providerId="ADAL" clId="{6C309D78-1845-467F-91CA-5A0BCF05A19E}" dt="2025-04-04T07:02:39.695" v="7866" actId="478"/>
          <ac:picMkLst>
            <pc:docMk/>
            <pc:sldMk cId="554903621" sldId="3396"/>
            <ac:picMk id="83" creationId="{3E154928-213F-7368-92D5-E6E29B0E7FB7}"/>
          </ac:picMkLst>
        </pc:picChg>
        <pc:picChg chg="add mod">
          <ac:chgData name="Manuel MORALES DOMÍNGUEZ" userId="bb1e8991-2cb5-49d5-9f91-ab8da6bb45a9" providerId="ADAL" clId="{6C309D78-1845-467F-91CA-5A0BCF05A19E}" dt="2025-04-04T07:02:56.865" v="7870" actId="1076"/>
          <ac:picMkLst>
            <pc:docMk/>
            <pc:sldMk cId="554903621" sldId="3396"/>
            <ac:picMk id="85" creationId="{02E73D45-3D65-469E-FEE4-25BF36BC8F19}"/>
          </ac:picMkLst>
        </pc:picChg>
      </pc:sldChg>
      <pc:sldChg chg="addSp delSp modSp add mod">
        <pc:chgData name="Manuel MORALES DOMÍNGUEZ" userId="bb1e8991-2cb5-49d5-9f91-ab8da6bb45a9" providerId="ADAL" clId="{6C309D78-1845-467F-91CA-5A0BCF05A19E}" dt="2025-04-04T07:54:07.301" v="8621" actId="20577"/>
        <pc:sldMkLst>
          <pc:docMk/>
          <pc:sldMk cId="2023382290" sldId="3397"/>
        </pc:sldMkLst>
        <pc:spChg chg="mod">
          <ac:chgData name="Manuel MORALES DOMÍNGUEZ" userId="bb1e8991-2cb5-49d5-9f91-ab8da6bb45a9" providerId="ADAL" clId="{6C309D78-1845-467F-91CA-5A0BCF05A19E}" dt="2025-04-04T07:51:55.141" v="8517" actId="6549"/>
          <ac:spMkLst>
            <pc:docMk/>
            <pc:sldMk cId="2023382290" sldId="3397"/>
            <ac:spMk id="2" creationId="{7D8AC696-AADC-A80D-066E-238657AB35B0}"/>
          </ac:spMkLst>
        </pc:spChg>
        <pc:spChg chg="mod">
          <ac:chgData name="Manuel MORALES DOMÍNGUEZ" userId="bb1e8991-2cb5-49d5-9f91-ab8da6bb45a9" providerId="ADAL" clId="{6C309D78-1845-467F-91CA-5A0BCF05A19E}" dt="2025-04-04T07:07:14.905" v="8009" actId="20577"/>
          <ac:spMkLst>
            <pc:docMk/>
            <pc:sldMk cId="2023382290" sldId="3397"/>
            <ac:spMk id="3" creationId="{C4878986-5A27-D023-E9CE-26FBEAE984D3}"/>
          </ac:spMkLst>
        </pc:spChg>
        <pc:spChg chg="add mod">
          <ac:chgData name="Manuel MORALES DOMÍNGUEZ" userId="bb1e8991-2cb5-49d5-9f91-ab8da6bb45a9" providerId="ADAL" clId="{6C309D78-1845-467F-91CA-5A0BCF05A19E}" dt="2025-04-04T07:54:07.301" v="8621" actId="20577"/>
          <ac:spMkLst>
            <pc:docMk/>
            <pc:sldMk cId="2023382290" sldId="3397"/>
            <ac:spMk id="4" creationId="{09B7E339-A408-A724-A001-402ED1151CF5}"/>
          </ac:spMkLst>
        </pc:spChg>
        <pc:spChg chg="del">
          <ac:chgData name="Manuel MORALES DOMÍNGUEZ" userId="bb1e8991-2cb5-49d5-9f91-ab8da6bb45a9" providerId="ADAL" clId="{6C309D78-1845-467F-91CA-5A0BCF05A19E}" dt="2025-04-04T07:08:33.427" v="8014" actId="478"/>
          <ac:spMkLst>
            <pc:docMk/>
            <pc:sldMk cId="2023382290" sldId="3397"/>
            <ac:spMk id="6" creationId="{FDE24695-7941-9600-B44A-8C83962FA989}"/>
          </ac:spMkLst>
        </pc:spChg>
        <pc:picChg chg="del">
          <ac:chgData name="Manuel MORALES DOMÍNGUEZ" userId="bb1e8991-2cb5-49d5-9f91-ab8da6bb45a9" providerId="ADAL" clId="{6C309D78-1845-467F-91CA-5A0BCF05A19E}" dt="2025-04-04T07:10:09.554" v="8017" actId="478"/>
          <ac:picMkLst>
            <pc:docMk/>
            <pc:sldMk cId="2023382290" sldId="3397"/>
            <ac:picMk id="5" creationId="{9DB381F5-0BAB-1EB1-E323-26EBE9B6CED7}"/>
          </ac:picMkLst>
        </pc:picChg>
        <pc:picChg chg="del">
          <ac:chgData name="Manuel MORALES DOMÍNGUEZ" userId="bb1e8991-2cb5-49d5-9f91-ab8da6bb45a9" providerId="ADAL" clId="{6C309D78-1845-467F-91CA-5A0BCF05A19E}" dt="2025-04-04T07:10:09.176" v="8016" actId="478"/>
          <ac:picMkLst>
            <pc:docMk/>
            <pc:sldMk cId="2023382290" sldId="3397"/>
            <ac:picMk id="7" creationId="{E6E318D9-B0B1-1656-9A88-E1FBB5B51AF0}"/>
          </ac:picMkLst>
        </pc:picChg>
        <pc:picChg chg="add mod">
          <ac:chgData name="Manuel MORALES DOMÍNGUEZ" userId="bb1e8991-2cb5-49d5-9f91-ab8da6bb45a9" providerId="ADAL" clId="{6C309D78-1845-467F-91CA-5A0BCF05A19E}" dt="2025-04-04T07:20:11.198" v="8265" actId="1076"/>
          <ac:picMkLst>
            <pc:docMk/>
            <pc:sldMk cId="2023382290" sldId="3397"/>
            <ac:picMk id="8" creationId="{3A5DFE51-D529-B084-7836-C1E0154B36F1}"/>
          </ac:picMkLst>
        </pc:picChg>
        <pc:picChg chg="add mod">
          <ac:chgData name="Manuel MORALES DOMÍNGUEZ" userId="bb1e8991-2cb5-49d5-9f91-ab8da6bb45a9" providerId="ADAL" clId="{6C309D78-1845-467F-91CA-5A0BCF05A19E}" dt="2025-04-04T07:12:27.070" v="8024" actId="1076"/>
          <ac:picMkLst>
            <pc:docMk/>
            <pc:sldMk cId="2023382290" sldId="3397"/>
            <ac:picMk id="9" creationId="{A5A987CD-D43A-FB66-49AF-837F9CF60914}"/>
          </ac:picMkLst>
        </pc:picChg>
        <pc:picChg chg="add mod">
          <ac:chgData name="Manuel MORALES DOMÍNGUEZ" userId="bb1e8991-2cb5-49d5-9f91-ab8da6bb45a9" providerId="ADAL" clId="{6C309D78-1845-467F-91CA-5A0BCF05A19E}" dt="2025-04-04T07:15:25.785" v="8029" actId="14100"/>
          <ac:picMkLst>
            <pc:docMk/>
            <pc:sldMk cId="2023382290" sldId="3397"/>
            <ac:picMk id="10" creationId="{3CDD71B2-EBD1-7364-028B-C64D7941290A}"/>
          </ac:picMkLst>
        </pc:picChg>
        <pc:picChg chg="add mod">
          <ac:chgData name="Manuel MORALES DOMÍNGUEZ" userId="bb1e8991-2cb5-49d5-9f91-ab8da6bb45a9" providerId="ADAL" clId="{6C309D78-1845-467F-91CA-5A0BCF05A19E}" dt="2025-04-04T07:15:19.780" v="8026" actId="1076"/>
          <ac:picMkLst>
            <pc:docMk/>
            <pc:sldMk cId="2023382290" sldId="3397"/>
            <ac:picMk id="11" creationId="{370013AA-8FE6-C41E-C642-AFAEF9D06BA0}"/>
          </ac:picMkLst>
        </pc:picChg>
      </pc:sldChg>
      <pc:sldChg chg="addSp delSp modSp add mod">
        <pc:chgData name="Manuel MORALES DOMÍNGUEZ" userId="bb1e8991-2cb5-49d5-9f91-ab8da6bb45a9" providerId="ADAL" clId="{6C309D78-1845-467F-91CA-5A0BCF05A19E}" dt="2025-04-04T07:56:12.457" v="8632" actId="1076"/>
        <pc:sldMkLst>
          <pc:docMk/>
          <pc:sldMk cId="1732504616" sldId="3398"/>
        </pc:sldMkLst>
        <pc:spChg chg="mod">
          <ac:chgData name="Manuel MORALES DOMÍNGUEZ" userId="bb1e8991-2cb5-49d5-9f91-ab8da6bb45a9" providerId="ADAL" clId="{6C309D78-1845-467F-91CA-5A0BCF05A19E}" dt="2025-04-04T07:52:01.511" v="8518"/>
          <ac:spMkLst>
            <pc:docMk/>
            <pc:sldMk cId="1732504616" sldId="3398"/>
            <ac:spMk id="2" creationId="{7CF5C1E5-E31A-9B3F-1C17-178A9A9B9DD2}"/>
          </ac:spMkLst>
        </pc:spChg>
        <pc:spChg chg="mod">
          <ac:chgData name="Manuel MORALES DOMÍNGUEZ" userId="bb1e8991-2cb5-49d5-9f91-ab8da6bb45a9" providerId="ADAL" clId="{6C309D78-1845-467F-91CA-5A0BCF05A19E}" dt="2025-04-04T07:20:45.943" v="8276" actId="20577"/>
          <ac:spMkLst>
            <pc:docMk/>
            <pc:sldMk cId="1732504616" sldId="3398"/>
            <ac:spMk id="3" creationId="{DBD84881-8968-33FA-9FFB-49AB868AEFF5}"/>
          </ac:spMkLst>
        </pc:spChg>
        <pc:spChg chg="del">
          <ac:chgData name="Manuel MORALES DOMÍNGUEZ" userId="bb1e8991-2cb5-49d5-9f91-ab8da6bb45a9" providerId="ADAL" clId="{6C309D78-1845-467F-91CA-5A0BCF05A19E}" dt="2025-04-04T07:21:05.951" v="8277" actId="478"/>
          <ac:spMkLst>
            <pc:docMk/>
            <pc:sldMk cId="1732504616" sldId="3398"/>
            <ac:spMk id="4" creationId="{C141A2A2-B810-59BE-2CDD-0654CE07ECD8}"/>
          </ac:spMkLst>
        </pc:spChg>
        <pc:spChg chg="add mod">
          <ac:chgData name="Manuel MORALES DOMÍNGUEZ" userId="bb1e8991-2cb5-49d5-9f91-ab8da6bb45a9" providerId="ADAL" clId="{6C309D78-1845-467F-91CA-5A0BCF05A19E}" dt="2025-04-04T07:21:19.550" v="8282"/>
          <ac:spMkLst>
            <pc:docMk/>
            <pc:sldMk cId="1732504616" sldId="3398"/>
            <ac:spMk id="5" creationId="{CFDD5ED1-6045-8290-3CDB-7896268AC618}"/>
          </ac:spMkLst>
        </pc:spChg>
        <pc:spChg chg="add mod">
          <ac:chgData name="Manuel MORALES DOMÍNGUEZ" userId="bb1e8991-2cb5-49d5-9f91-ab8da6bb45a9" providerId="ADAL" clId="{6C309D78-1845-467F-91CA-5A0BCF05A19E}" dt="2025-04-04T07:21:19.550" v="8282"/>
          <ac:spMkLst>
            <pc:docMk/>
            <pc:sldMk cId="1732504616" sldId="3398"/>
            <ac:spMk id="6" creationId="{73DF71EE-1E7E-B4FD-E1FC-D28ED4C489BA}"/>
          </ac:spMkLst>
        </pc:spChg>
        <pc:spChg chg="add mod">
          <ac:chgData name="Manuel MORALES DOMÍNGUEZ" userId="bb1e8991-2cb5-49d5-9f91-ab8da6bb45a9" providerId="ADAL" clId="{6C309D78-1845-467F-91CA-5A0BCF05A19E}" dt="2025-04-04T07:56:09.276" v="8631" actId="1076"/>
          <ac:spMkLst>
            <pc:docMk/>
            <pc:sldMk cId="1732504616" sldId="3398"/>
            <ac:spMk id="7" creationId="{93918B3B-F67B-C37F-7AF5-B3DC49B72012}"/>
          </ac:spMkLst>
        </pc:spChg>
        <pc:spChg chg="add mod">
          <ac:chgData name="Manuel MORALES DOMÍNGUEZ" userId="bb1e8991-2cb5-49d5-9f91-ab8da6bb45a9" providerId="ADAL" clId="{6C309D78-1845-467F-91CA-5A0BCF05A19E}" dt="2025-04-04T07:26:17.080" v="8336" actId="20577"/>
          <ac:spMkLst>
            <pc:docMk/>
            <pc:sldMk cId="1732504616" sldId="3398"/>
            <ac:spMk id="12" creationId="{BAEDC7E6-D047-514C-427D-E0E98D2EF3AB}"/>
          </ac:spMkLst>
        </pc:spChg>
        <pc:spChg chg="add mod">
          <ac:chgData name="Manuel MORALES DOMÍNGUEZ" userId="bb1e8991-2cb5-49d5-9f91-ab8da6bb45a9" providerId="ADAL" clId="{6C309D78-1845-467F-91CA-5A0BCF05A19E}" dt="2025-04-04T07:26:11.751" v="8331" actId="6549"/>
          <ac:spMkLst>
            <pc:docMk/>
            <pc:sldMk cId="1732504616" sldId="3398"/>
            <ac:spMk id="14" creationId="{73E593B0-4A2D-E1E8-B376-21B629CB6955}"/>
          </ac:spMkLst>
        </pc:spChg>
        <pc:spChg chg="add del">
          <ac:chgData name="Manuel MORALES DOMÍNGUEZ" userId="bb1e8991-2cb5-49d5-9f91-ab8da6bb45a9" providerId="ADAL" clId="{6C309D78-1845-467F-91CA-5A0BCF05A19E}" dt="2025-04-04T07:34:25.457" v="8411" actId="478"/>
          <ac:spMkLst>
            <pc:docMk/>
            <pc:sldMk cId="1732504616" sldId="3398"/>
            <ac:spMk id="19" creationId="{CDFEF4C9-628B-D524-9766-1E7068610F69}"/>
          </ac:spMkLst>
        </pc:spChg>
        <pc:spChg chg="add del mod">
          <ac:chgData name="Manuel MORALES DOMÍNGUEZ" userId="bb1e8991-2cb5-49d5-9f91-ab8da6bb45a9" providerId="ADAL" clId="{6C309D78-1845-467F-91CA-5A0BCF05A19E}" dt="2025-04-04T07:34:24.471" v="8410" actId="478"/>
          <ac:spMkLst>
            <pc:docMk/>
            <pc:sldMk cId="1732504616" sldId="3398"/>
            <ac:spMk id="20" creationId="{6B7504B9-1735-93A8-72F2-F70F0006E3B8}"/>
          </ac:spMkLst>
        </pc:spChg>
        <pc:picChg chg="del">
          <ac:chgData name="Manuel MORALES DOMÍNGUEZ" userId="bb1e8991-2cb5-49d5-9f91-ab8da6bb45a9" providerId="ADAL" clId="{6C309D78-1845-467F-91CA-5A0BCF05A19E}" dt="2025-04-04T07:21:06.583" v="8278" actId="478"/>
          <ac:picMkLst>
            <pc:docMk/>
            <pc:sldMk cId="1732504616" sldId="3398"/>
            <ac:picMk id="8" creationId="{D3665C87-8F5F-4D0F-7C4A-D9AEFF8DB4EE}"/>
          </ac:picMkLst>
        </pc:picChg>
        <pc:picChg chg="del">
          <ac:chgData name="Manuel MORALES DOMÍNGUEZ" userId="bb1e8991-2cb5-49d5-9f91-ab8da6bb45a9" providerId="ADAL" clId="{6C309D78-1845-467F-91CA-5A0BCF05A19E}" dt="2025-04-04T07:21:07.776" v="8281" actId="478"/>
          <ac:picMkLst>
            <pc:docMk/>
            <pc:sldMk cId="1732504616" sldId="3398"/>
            <ac:picMk id="9" creationId="{F2144E10-6CF5-F37A-F779-43A19537D8DD}"/>
          </ac:picMkLst>
        </pc:picChg>
        <pc:picChg chg="del">
          <ac:chgData name="Manuel MORALES DOMÍNGUEZ" userId="bb1e8991-2cb5-49d5-9f91-ab8da6bb45a9" providerId="ADAL" clId="{6C309D78-1845-467F-91CA-5A0BCF05A19E}" dt="2025-04-04T07:21:07.046" v="8279" actId="478"/>
          <ac:picMkLst>
            <pc:docMk/>
            <pc:sldMk cId="1732504616" sldId="3398"/>
            <ac:picMk id="10" creationId="{8965CA30-6AD0-D80A-4A71-F1135B6F253B}"/>
          </ac:picMkLst>
        </pc:picChg>
        <pc:picChg chg="del">
          <ac:chgData name="Manuel MORALES DOMÍNGUEZ" userId="bb1e8991-2cb5-49d5-9f91-ab8da6bb45a9" providerId="ADAL" clId="{6C309D78-1845-467F-91CA-5A0BCF05A19E}" dt="2025-04-04T07:21:07.374" v="8280" actId="478"/>
          <ac:picMkLst>
            <pc:docMk/>
            <pc:sldMk cId="1732504616" sldId="3398"/>
            <ac:picMk id="11" creationId="{A05BED71-5365-A191-6686-A7126858C9ED}"/>
          </ac:picMkLst>
        </pc:picChg>
        <pc:picChg chg="add mod">
          <ac:chgData name="Manuel MORALES DOMÍNGUEZ" userId="bb1e8991-2cb5-49d5-9f91-ab8da6bb45a9" providerId="ADAL" clId="{6C309D78-1845-467F-91CA-5A0BCF05A19E}" dt="2025-04-04T07:56:04.818" v="8630" actId="1076"/>
          <ac:picMkLst>
            <pc:docMk/>
            <pc:sldMk cId="1732504616" sldId="3398"/>
            <ac:picMk id="15" creationId="{37F3034F-0795-A2D2-6822-29C99FB43D42}"/>
          </ac:picMkLst>
        </pc:picChg>
        <pc:picChg chg="add del mod">
          <ac:chgData name="Manuel MORALES DOMÍNGUEZ" userId="bb1e8991-2cb5-49d5-9f91-ab8da6bb45a9" providerId="ADAL" clId="{6C309D78-1845-467F-91CA-5A0BCF05A19E}" dt="2025-04-04T07:25:05.712" v="8323" actId="478"/>
          <ac:picMkLst>
            <pc:docMk/>
            <pc:sldMk cId="1732504616" sldId="3398"/>
            <ac:picMk id="16" creationId="{FBEC6BE8-30A4-751A-5543-8478230BFCC2}"/>
          </ac:picMkLst>
        </pc:picChg>
        <pc:picChg chg="add mod">
          <ac:chgData name="Manuel MORALES DOMÍNGUEZ" userId="bb1e8991-2cb5-49d5-9f91-ab8da6bb45a9" providerId="ADAL" clId="{6C309D78-1845-467F-91CA-5A0BCF05A19E}" dt="2025-04-04T07:32:57.257" v="8407" actId="1076"/>
          <ac:picMkLst>
            <pc:docMk/>
            <pc:sldMk cId="1732504616" sldId="3398"/>
            <ac:picMk id="18" creationId="{766A7345-CDEC-7B71-0624-80D857F4BE10}"/>
          </ac:picMkLst>
        </pc:picChg>
        <pc:picChg chg="add mod">
          <ac:chgData name="Manuel MORALES DOMÍNGUEZ" userId="bb1e8991-2cb5-49d5-9f91-ab8da6bb45a9" providerId="ADAL" clId="{6C309D78-1845-467F-91CA-5A0BCF05A19E}" dt="2025-04-04T07:56:12.457" v="8632" actId="1076"/>
          <ac:picMkLst>
            <pc:docMk/>
            <pc:sldMk cId="1732504616" sldId="3398"/>
            <ac:picMk id="22" creationId="{71CD88D2-8BBD-5B22-CE78-E90EE3F441E2}"/>
          </ac:picMkLst>
        </pc:picChg>
        <pc:picChg chg="add mod">
          <ac:chgData name="Manuel MORALES DOMÍNGUEZ" userId="bb1e8991-2cb5-49d5-9f91-ab8da6bb45a9" providerId="ADAL" clId="{6C309D78-1845-467F-91CA-5A0BCF05A19E}" dt="2025-04-04T07:25:18.625" v="8327" actId="1076"/>
          <ac:picMkLst>
            <pc:docMk/>
            <pc:sldMk cId="1732504616" sldId="3398"/>
            <ac:picMk id="2050" creationId="{9E6CCC9F-9E63-38F6-AEEF-3500F0D53E94}"/>
          </ac:picMkLst>
        </pc:picChg>
        <pc:picChg chg="add del">
          <ac:chgData name="Manuel MORALES DOMÍNGUEZ" userId="bb1e8991-2cb5-49d5-9f91-ab8da6bb45a9" providerId="ADAL" clId="{6C309D78-1845-467F-91CA-5A0BCF05A19E}" dt="2025-04-04T07:26:30.043" v="8338" actId="21"/>
          <ac:picMkLst>
            <pc:docMk/>
            <pc:sldMk cId="1732504616" sldId="3398"/>
            <ac:picMk id="2052" creationId="{194FDE19-11D7-8503-8F4B-19ADFE2F657D}"/>
          </ac:picMkLst>
        </pc:picChg>
      </pc:sldChg>
      <pc:sldChg chg="addSp delSp modSp add mod">
        <pc:chgData name="Manuel MORALES DOMÍNGUEZ" userId="bb1e8991-2cb5-49d5-9f91-ab8da6bb45a9" providerId="ADAL" clId="{6C309D78-1845-467F-91CA-5A0BCF05A19E}" dt="2025-04-04T07:53:13.225" v="8609" actId="1076"/>
        <pc:sldMkLst>
          <pc:docMk/>
          <pc:sldMk cId="3936618952" sldId="3399"/>
        </pc:sldMkLst>
        <pc:spChg chg="mod">
          <ac:chgData name="Manuel MORALES DOMÍNGUEZ" userId="bb1e8991-2cb5-49d5-9f91-ab8da6bb45a9" providerId="ADAL" clId="{6C309D78-1845-467F-91CA-5A0BCF05A19E}" dt="2025-04-04T07:52:14.332" v="8520"/>
          <ac:spMkLst>
            <pc:docMk/>
            <pc:sldMk cId="3936618952" sldId="3399"/>
            <ac:spMk id="2" creationId="{CC3246B5-D815-450B-8920-FF4C0E5C7821}"/>
          </ac:spMkLst>
        </pc:spChg>
        <pc:spChg chg="mod">
          <ac:chgData name="Manuel MORALES DOMÍNGUEZ" userId="bb1e8991-2cb5-49d5-9f91-ab8da6bb45a9" providerId="ADAL" clId="{6C309D78-1845-467F-91CA-5A0BCF05A19E}" dt="2025-04-04T07:30:31.744" v="8396" actId="20577"/>
          <ac:spMkLst>
            <pc:docMk/>
            <pc:sldMk cId="3936618952" sldId="3399"/>
            <ac:spMk id="3" creationId="{D69C1A6A-AA22-F42D-E0CE-22E27A9D90DE}"/>
          </ac:spMkLst>
        </pc:spChg>
        <pc:spChg chg="del">
          <ac:chgData name="Manuel MORALES DOMÍNGUEZ" userId="bb1e8991-2cb5-49d5-9f91-ab8da6bb45a9" providerId="ADAL" clId="{6C309D78-1845-467F-91CA-5A0BCF05A19E}" dt="2025-04-04T07:30:44.817" v="8401" actId="478"/>
          <ac:spMkLst>
            <pc:docMk/>
            <pc:sldMk cId="3936618952" sldId="3399"/>
            <ac:spMk id="6" creationId="{E12F8B6E-F0B2-359E-721C-5BA793AE8D68}"/>
          </ac:spMkLst>
        </pc:spChg>
        <pc:spChg chg="del">
          <ac:chgData name="Manuel MORALES DOMÍNGUEZ" userId="bb1e8991-2cb5-49d5-9f91-ab8da6bb45a9" providerId="ADAL" clId="{6C309D78-1845-467F-91CA-5A0BCF05A19E}" dt="2025-04-04T07:30:39.968" v="8397" actId="478"/>
          <ac:spMkLst>
            <pc:docMk/>
            <pc:sldMk cId="3936618952" sldId="3399"/>
            <ac:spMk id="7" creationId="{C39016B3-868F-FE1E-8714-0C657FD875B7}"/>
          </ac:spMkLst>
        </pc:spChg>
        <pc:spChg chg="add">
          <ac:chgData name="Manuel MORALES DOMÍNGUEZ" userId="bb1e8991-2cb5-49d5-9f91-ab8da6bb45a9" providerId="ADAL" clId="{6C309D78-1845-467F-91CA-5A0BCF05A19E}" dt="2025-04-04T07:27:32.548" v="8342"/>
          <ac:spMkLst>
            <pc:docMk/>
            <pc:sldMk cId="3936618952" sldId="3399"/>
            <ac:spMk id="8" creationId="{82E80DE2-0766-798D-2147-3D18D0F2A180}"/>
          </ac:spMkLst>
        </pc:spChg>
        <pc:spChg chg="add">
          <ac:chgData name="Manuel MORALES DOMÍNGUEZ" userId="bb1e8991-2cb5-49d5-9f91-ab8da6bb45a9" providerId="ADAL" clId="{6C309D78-1845-467F-91CA-5A0BCF05A19E}" dt="2025-04-04T07:27:42.412" v="8343"/>
          <ac:spMkLst>
            <pc:docMk/>
            <pc:sldMk cId="3936618952" sldId="3399"/>
            <ac:spMk id="9" creationId="{A25346DF-B5FD-BEF1-D461-08DEB40FF3E6}"/>
          </ac:spMkLst>
        </pc:spChg>
        <pc:spChg chg="del">
          <ac:chgData name="Manuel MORALES DOMÍNGUEZ" userId="bb1e8991-2cb5-49d5-9f91-ab8da6bb45a9" providerId="ADAL" clId="{6C309D78-1845-467F-91CA-5A0BCF05A19E}" dt="2025-04-04T07:30:46.904" v="8403" actId="478"/>
          <ac:spMkLst>
            <pc:docMk/>
            <pc:sldMk cId="3936618952" sldId="3399"/>
            <ac:spMk id="12" creationId="{EA440ADE-AD3A-17BA-4981-C17E7E442A87}"/>
          </ac:spMkLst>
        </pc:spChg>
        <pc:spChg chg="del">
          <ac:chgData name="Manuel MORALES DOMÍNGUEZ" userId="bb1e8991-2cb5-49d5-9f91-ab8da6bb45a9" providerId="ADAL" clId="{6C309D78-1845-467F-91CA-5A0BCF05A19E}" dt="2025-04-04T07:30:41.896" v="8399" actId="478"/>
          <ac:spMkLst>
            <pc:docMk/>
            <pc:sldMk cId="3936618952" sldId="3399"/>
            <ac:spMk id="14" creationId="{8D6B9A65-CE72-B52A-37EC-568D1C2F7B7D}"/>
          </ac:spMkLst>
        </pc:spChg>
        <pc:spChg chg="add mod">
          <ac:chgData name="Manuel MORALES DOMÍNGUEZ" userId="bb1e8991-2cb5-49d5-9f91-ab8da6bb45a9" providerId="ADAL" clId="{6C309D78-1845-467F-91CA-5A0BCF05A19E}" dt="2025-04-04T07:53:13.225" v="8609" actId="1076"/>
          <ac:spMkLst>
            <pc:docMk/>
            <pc:sldMk cId="3936618952" sldId="3399"/>
            <ac:spMk id="16" creationId="{F9C0EA38-1374-9F4A-1649-8622A8BFF104}"/>
          </ac:spMkLst>
        </pc:spChg>
        <pc:graphicFrameChg chg="add del mod">
          <ac:chgData name="Manuel MORALES DOMÍNGUEZ" userId="bb1e8991-2cb5-49d5-9f91-ab8da6bb45a9" providerId="ADAL" clId="{6C309D78-1845-467F-91CA-5A0BCF05A19E}" dt="2025-04-04T07:30:59.718" v="8404" actId="478"/>
          <ac:graphicFrameMkLst>
            <pc:docMk/>
            <pc:sldMk cId="3936618952" sldId="3399"/>
            <ac:graphicFrameMk id="4" creationId="{C1D9D139-BC9E-721D-F14A-9760560DC3AD}"/>
          </ac:graphicFrameMkLst>
        </pc:graphicFrameChg>
        <pc:picChg chg="add del mod">
          <ac:chgData name="Manuel MORALES DOMÍNGUEZ" userId="bb1e8991-2cb5-49d5-9f91-ab8da6bb45a9" providerId="ADAL" clId="{6C309D78-1845-467F-91CA-5A0BCF05A19E}" dt="2025-04-04T07:30:43.313" v="8400" actId="478"/>
          <ac:picMkLst>
            <pc:docMk/>
            <pc:sldMk cId="3936618952" sldId="3399"/>
            <ac:picMk id="11" creationId="{AE560E77-882B-9E5E-5143-373C62E9FB65}"/>
          </ac:picMkLst>
        </pc:picChg>
        <pc:picChg chg="del">
          <ac:chgData name="Manuel MORALES DOMÍNGUEZ" userId="bb1e8991-2cb5-49d5-9f91-ab8da6bb45a9" providerId="ADAL" clId="{6C309D78-1845-467F-91CA-5A0BCF05A19E}" dt="2025-04-04T07:30:40.415" v="8398" actId="478"/>
          <ac:picMkLst>
            <pc:docMk/>
            <pc:sldMk cId="3936618952" sldId="3399"/>
            <ac:picMk id="15" creationId="{A0A829A2-66A0-31D7-8E87-6C3F5ADA5FCE}"/>
          </ac:picMkLst>
        </pc:picChg>
        <pc:picChg chg="add mod">
          <ac:chgData name="Manuel MORALES DOMÍNGUEZ" userId="bb1e8991-2cb5-49d5-9f91-ab8da6bb45a9" providerId="ADAL" clId="{6C309D78-1845-467F-91CA-5A0BCF05A19E}" dt="2025-04-04T07:50:24.422" v="8499" actId="1076"/>
          <ac:picMkLst>
            <pc:docMk/>
            <pc:sldMk cId="3936618952" sldId="3399"/>
            <ac:picMk id="17" creationId="{DCD9CEF0-A9F8-B689-6E93-65B79404DDA2}"/>
          </ac:picMkLst>
        </pc:picChg>
        <pc:picChg chg="del">
          <ac:chgData name="Manuel MORALES DOMÍNGUEZ" userId="bb1e8991-2cb5-49d5-9f91-ab8da6bb45a9" providerId="ADAL" clId="{6C309D78-1845-467F-91CA-5A0BCF05A19E}" dt="2025-04-04T07:30:45.224" v="8402" actId="478"/>
          <ac:picMkLst>
            <pc:docMk/>
            <pc:sldMk cId="3936618952" sldId="3399"/>
            <ac:picMk id="2050" creationId="{F7582B8B-174B-D76A-02DC-5C52CEC4FAB3}"/>
          </ac:picMkLst>
        </pc:picChg>
      </pc:sldChg>
      <pc:sldChg chg="addSp delSp modSp add mod">
        <pc:chgData name="Manuel MORALES DOMÍNGUEZ" userId="bb1e8991-2cb5-49d5-9f91-ab8da6bb45a9" providerId="ADAL" clId="{6C309D78-1845-467F-91CA-5A0BCF05A19E}" dt="2025-04-04T07:55:58.426" v="8629" actId="1076"/>
        <pc:sldMkLst>
          <pc:docMk/>
          <pc:sldMk cId="2726178475" sldId="3400"/>
        </pc:sldMkLst>
        <pc:spChg chg="mod">
          <ac:chgData name="Manuel MORALES DOMÍNGUEZ" userId="bb1e8991-2cb5-49d5-9f91-ab8da6bb45a9" providerId="ADAL" clId="{6C309D78-1845-467F-91CA-5A0BCF05A19E}" dt="2025-04-04T07:52:08.194" v="8519"/>
          <ac:spMkLst>
            <pc:docMk/>
            <pc:sldMk cId="2726178475" sldId="3400"/>
            <ac:spMk id="2" creationId="{81752BA8-69B4-AF8D-5BC9-0CC0038BA3D0}"/>
          </ac:spMkLst>
        </pc:spChg>
        <pc:spChg chg="mod">
          <ac:chgData name="Manuel MORALES DOMÍNGUEZ" userId="bb1e8991-2cb5-49d5-9f91-ab8da6bb45a9" providerId="ADAL" clId="{6C309D78-1845-467F-91CA-5A0BCF05A19E}" dt="2025-04-04T07:55:58.426" v="8629" actId="1076"/>
          <ac:spMkLst>
            <pc:docMk/>
            <pc:sldMk cId="2726178475" sldId="3400"/>
            <ac:spMk id="7" creationId="{FF2215DE-297F-0A48-BBDC-B79092C8D85B}"/>
          </ac:spMkLst>
        </pc:spChg>
        <pc:spChg chg="del">
          <ac:chgData name="Manuel MORALES DOMÍNGUEZ" userId="bb1e8991-2cb5-49d5-9f91-ab8da6bb45a9" providerId="ADAL" clId="{6C309D78-1845-467F-91CA-5A0BCF05A19E}" dt="2025-04-04T07:35:41.707" v="8420" actId="478"/>
          <ac:spMkLst>
            <pc:docMk/>
            <pc:sldMk cId="2726178475" sldId="3400"/>
            <ac:spMk id="12" creationId="{79B87BBD-E8BC-845B-0C46-3D5BDDCF4CC5}"/>
          </ac:spMkLst>
        </pc:spChg>
        <pc:spChg chg="del">
          <ac:chgData name="Manuel MORALES DOMÍNGUEZ" userId="bb1e8991-2cb5-49d5-9f91-ab8da6bb45a9" providerId="ADAL" clId="{6C309D78-1845-467F-91CA-5A0BCF05A19E}" dt="2025-04-04T07:39:40.387" v="8432" actId="478"/>
          <ac:spMkLst>
            <pc:docMk/>
            <pc:sldMk cId="2726178475" sldId="3400"/>
            <ac:spMk id="14" creationId="{11A7E736-9A55-4A95-6315-35AB7C668C6A}"/>
          </ac:spMkLst>
        </pc:spChg>
        <pc:graphicFrameChg chg="add mod modGraphic">
          <ac:chgData name="Manuel MORALES DOMÍNGUEZ" userId="bb1e8991-2cb5-49d5-9f91-ab8da6bb45a9" providerId="ADAL" clId="{6C309D78-1845-467F-91CA-5A0BCF05A19E}" dt="2025-04-04T07:36:18.585" v="8430" actId="1076"/>
          <ac:graphicFrameMkLst>
            <pc:docMk/>
            <pc:sldMk cId="2726178475" sldId="3400"/>
            <ac:graphicFrameMk id="4" creationId="{92AF56A1-141E-2C52-8A59-4DD3F608ABCD}"/>
          </ac:graphicFrameMkLst>
        </pc:graphicFrameChg>
        <pc:picChg chg="add mod">
          <ac:chgData name="Manuel MORALES DOMÍNGUEZ" userId="bb1e8991-2cb5-49d5-9f91-ab8da6bb45a9" providerId="ADAL" clId="{6C309D78-1845-467F-91CA-5A0BCF05A19E}" dt="2025-04-04T07:40:14.931" v="8435" actId="1076"/>
          <ac:picMkLst>
            <pc:docMk/>
            <pc:sldMk cId="2726178475" sldId="3400"/>
            <ac:picMk id="9" creationId="{31E9496E-0DEF-FBD4-5009-1BCC9B8B958C}"/>
          </ac:picMkLst>
        </pc:picChg>
        <pc:picChg chg="del">
          <ac:chgData name="Manuel MORALES DOMÍNGUEZ" userId="bb1e8991-2cb5-49d5-9f91-ab8da6bb45a9" providerId="ADAL" clId="{6C309D78-1845-467F-91CA-5A0BCF05A19E}" dt="2025-04-04T07:39:38.803" v="8431" actId="478"/>
          <ac:picMkLst>
            <pc:docMk/>
            <pc:sldMk cId="2726178475" sldId="3400"/>
            <ac:picMk id="15" creationId="{D0634FF2-3B67-F642-FF65-352803156BA7}"/>
          </ac:picMkLst>
        </pc:picChg>
        <pc:picChg chg="mod">
          <ac:chgData name="Manuel MORALES DOMÍNGUEZ" userId="bb1e8991-2cb5-49d5-9f91-ab8da6bb45a9" providerId="ADAL" clId="{6C309D78-1845-467F-91CA-5A0BCF05A19E}" dt="2025-04-04T07:55:58.426" v="8629" actId="1076"/>
          <ac:picMkLst>
            <pc:docMk/>
            <pc:sldMk cId="2726178475" sldId="3400"/>
            <ac:picMk id="22" creationId="{D43788D1-3EC8-CC22-11E0-437048307F33}"/>
          </ac:picMkLst>
        </pc:picChg>
        <pc:picChg chg="del">
          <ac:chgData name="Manuel MORALES DOMÍNGUEZ" userId="bb1e8991-2cb5-49d5-9f91-ab8da6bb45a9" providerId="ADAL" clId="{6C309D78-1845-467F-91CA-5A0BCF05A19E}" dt="2025-04-04T07:35:40.121" v="8419" actId="478"/>
          <ac:picMkLst>
            <pc:docMk/>
            <pc:sldMk cId="2726178475" sldId="3400"/>
            <ac:picMk id="2050" creationId="{5358AA4A-0362-626D-9596-D00F4B361109}"/>
          </ac:picMkLst>
        </pc:picChg>
      </pc:sldChg>
      <pc:sldChg chg="add del">
        <pc:chgData name="Manuel MORALES DOMÍNGUEZ" userId="bb1e8991-2cb5-49d5-9f91-ab8da6bb45a9" providerId="ADAL" clId="{6C309D78-1845-467F-91CA-5A0BCF05A19E}" dt="2025-04-04T07:35:33.322" v="8417" actId="47"/>
        <pc:sldMkLst>
          <pc:docMk/>
          <pc:sldMk cId="3732483844" sldId="3400"/>
        </pc:sldMkLst>
      </pc:sldChg>
      <pc:sldChg chg="addSp delSp modSp add mod">
        <pc:chgData name="Manuel MORALES DOMÍNGUEZ" userId="bb1e8991-2cb5-49d5-9f91-ab8da6bb45a9" providerId="ADAL" clId="{6C309D78-1845-467F-91CA-5A0BCF05A19E}" dt="2025-04-04T08:06:19.363" v="8726" actId="1076"/>
        <pc:sldMkLst>
          <pc:docMk/>
          <pc:sldMk cId="2304452878" sldId="3401"/>
        </pc:sldMkLst>
        <pc:spChg chg="mod">
          <ac:chgData name="Manuel MORALES DOMÍNGUEZ" userId="bb1e8991-2cb5-49d5-9f91-ab8da6bb45a9" providerId="ADAL" clId="{6C309D78-1845-467F-91CA-5A0BCF05A19E}" dt="2025-04-04T07:52:27.205" v="8524" actId="20577"/>
          <ac:spMkLst>
            <pc:docMk/>
            <pc:sldMk cId="2304452878" sldId="3401"/>
            <ac:spMk id="2" creationId="{AE9445CE-4725-A433-8B2A-B2DDF58FA4FB}"/>
          </ac:spMkLst>
        </pc:spChg>
        <pc:spChg chg="mod">
          <ac:chgData name="Manuel MORALES DOMÍNGUEZ" userId="bb1e8991-2cb5-49d5-9f91-ab8da6bb45a9" providerId="ADAL" clId="{6C309D78-1845-467F-91CA-5A0BCF05A19E}" dt="2025-04-04T07:52:31.588" v="8527" actId="20577"/>
          <ac:spMkLst>
            <pc:docMk/>
            <pc:sldMk cId="2304452878" sldId="3401"/>
            <ac:spMk id="3" creationId="{C2D8942C-15ED-048E-5699-2DEEE85B7C1C}"/>
          </ac:spMkLst>
        </pc:spChg>
        <pc:spChg chg="mod">
          <ac:chgData name="Manuel MORALES DOMÍNGUEZ" userId="bb1e8991-2cb5-49d5-9f91-ab8da6bb45a9" providerId="ADAL" clId="{6C309D78-1845-467F-91CA-5A0BCF05A19E}" dt="2025-04-04T08:04:28.643" v="8717" actId="6549"/>
          <ac:spMkLst>
            <pc:docMk/>
            <pc:sldMk cId="2304452878" sldId="3401"/>
            <ac:spMk id="4" creationId="{8F1253B4-1687-1630-9DE5-87A5D7A8B5E4}"/>
          </ac:spMkLst>
        </pc:spChg>
        <pc:spChg chg="add">
          <ac:chgData name="Manuel MORALES DOMÍNGUEZ" userId="bb1e8991-2cb5-49d5-9f91-ab8da6bb45a9" providerId="ADAL" clId="{6C309D78-1845-467F-91CA-5A0BCF05A19E}" dt="2025-04-04T08:05:19.731" v="8718"/>
          <ac:spMkLst>
            <pc:docMk/>
            <pc:sldMk cId="2304452878" sldId="3401"/>
            <ac:spMk id="5" creationId="{A894A139-3E21-2BFB-125F-6CDA397D5DDC}"/>
          </ac:spMkLst>
        </pc:spChg>
        <pc:spChg chg="add del mod">
          <ac:chgData name="Manuel MORALES DOMÍNGUEZ" userId="bb1e8991-2cb5-49d5-9f91-ab8da6bb45a9" providerId="ADAL" clId="{6C309D78-1845-467F-91CA-5A0BCF05A19E}" dt="2025-04-04T08:05:28.432" v="8720" actId="478"/>
          <ac:spMkLst>
            <pc:docMk/>
            <pc:sldMk cId="2304452878" sldId="3401"/>
            <ac:spMk id="6" creationId="{34422B37-1D16-6D2C-A002-ABD393183278}"/>
          </ac:spMkLst>
        </pc:spChg>
        <pc:spChg chg="mod">
          <ac:chgData name="Manuel MORALES DOMÍNGUEZ" userId="bb1e8991-2cb5-49d5-9f91-ab8da6bb45a9" providerId="ADAL" clId="{6C309D78-1845-467F-91CA-5A0BCF05A19E}" dt="2025-04-04T08:06:13.349" v="8724" actId="1076"/>
          <ac:spMkLst>
            <pc:docMk/>
            <pc:sldMk cId="2304452878" sldId="3401"/>
            <ac:spMk id="13" creationId="{8583D048-B114-44AE-5A25-7F9A6292ED14}"/>
          </ac:spMkLst>
        </pc:spChg>
        <pc:picChg chg="add del">
          <ac:chgData name="Manuel MORALES DOMÍNGUEZ" userId="bb1e8991-2cb5-49d5-9f91-ab8da6bb45a9" providerId="ADAL" clId="{6C309D78-1845-467F-91CA-5A0BCF05A19E}" dt="2025-04-04T08:01:24.357" v="8689" actId="478"/>
          <ac:picMkLst>
            <pc:docMk/>
            <pc:sldMk cId="2304452878" sldId="3401"/>
            <ac:picMk id="8" creationId="{194E35C0-BBF5-1E78-E139-B9CACD875000}"/>
          </ac:picMkLst>
        </pc:picChg>
        <pc:picChg chg="add del">
          <ac:chgData name="Manuel MORALES DOMÍNGUEZ" userId="bb1e8991-2cb5-49d5-9f91-ab8da6bb45a9" providerId="ADAL" clId="{6C309D78-1845-467F-91CA-5A0BCF05A19E}" dt="2025-04-04T08:01:24.950" v="8690" actId="478"/>
          <ac:picMkLst>
            <pc:docMk/>
            <pc:sldMk cId="2304452878" sldId="3401"/>
            <ac:picMk id="9" creationId="{8C2BED0B-52AD-F23E-48D8-1B6FA76F15F9}"/>
          </ac:picMkLst>
        </pc:picChg>
        <pc:picChg chg="del">
          <ac:chgData name="Manuel MORALES DOMÍNGUEZ" userId="bb1e8991-2cb5-49d5-9f91-ab8da6bb45a9" providerId="ADAL" clId="{6C309D78-1845-467F-91CA-5A0BCF05A19E}" dt="2025-04-04T08:01:25.788" v="8692" actId="478"/>
          <ac:picMkLst>
            <pc:docMk/>
            <pc:sldMk cId="2304452878" sldId="3401"/>
            <ac:picMk id="10" creationId="{7378E18C-E108-CB78-B632-3851D7AC5717}"/>
          </ac:picMkLst>
        </pc:picChg>
        <pc:picChg chg="del">
          <ac:chgData name="Manuel MORALES DOMÍNGUEZ" userId="bb1e8991-2cb5-49d5-9f91-ab8da6bb45a9" providerId="ADAL" clId="{6C309D78-1845-467F-91CA-5A0BCF05A19E}" dt="2025-04-04T08:01:25.428" v="8691" actId="478"/>
          <ac:picMkLst>
            <pc:docMk/>
            <pc:sldMk cId="2304452878" sldId="3401"/>
            <ac:picMk id="11" creationId="{F2919CC1-CAD5-C979-21A6-578F25C6A8ED}"/>
          </ac:picMkLst>
        </pc:picChg>
        <pc:picChg chg="add mod">
          <ac:chgData name="Manuel MORALES DOMÍNGUEZ" userId="bb1e8991-2cb5-49d5-9f91-ab8da6bb45a9" providerId="ADAL" clId="{6C309D78-1845-467F-91CA-5A0BCF05A19E}" dt="2025-04-04T08:01:37.195" v="8697" actId="1076"/>
          <ac:picMkLst>
            <pc:docMk/>
            <pc:sldMk cId="2304452878" sldId="3401"/>
            <ac:picMk id="11266" creationId="{BB26A4C4-B169-F481-A8E8-AF6167249C67}"/>
          </ac:picMkLst>
        </pc:picChg>
        <pc:picChg chg="add mod">
          <ac:chgData name="Manuel MORALES DOMÍNGUEZ" userId="bb1e8991-2cb5-49d5-9f91-ab8da6bb45a9" providerId="ADAL" clId="{6C309D78-1845-467F-91CA-5A0BCF05A19E}" dt="2025-04-04T08:06:19.363" v="8726" actId="1076"/>
          <ac:picMkLst>
            <pc:docMk/>
            <pc:sldMk cId="2304452878" sldId="3401"/>
            <ac:picMk id="11272" creationId="{01EEB9D9-F542-67EE-C243-18350C277602}"/>
          </ac:picMkLst>
        </pc:picChg>
      </pc:sldChg>
      <pc:sldChg chg="addSp delSp modSp add mod">
        <pc:chgData name="Manuel MORALES DOMÍNGUEZ" userId="bb1e8991-2cb5-49d5-9f91-ab8da6bb45a9" providerId="ADAL" clId="{6C309D78-1845-467F-91CA-5A0BCF05A19E}" dt="2025-04-04T08:11:13.421" v="8758" actId="478"/>
        <pc:sldMkLst>
          <pc:docMk/>
          <pc:sldMk cId="3685089524" sldId="3402"/>
        </pc:sldMkLst>
        <pc:spChg chg="del">
          <ac:chgData name="Manuel MORALES DOMÍNGUEZ" userId="bb1e8991-2cb5-49d5-9f91-ab8da6bb45a9" providerId="ADAL" clId="{6C309D78-1845-467F-91CA-5A0BCF05A19E}" dt="2025-04-04T08:06:56.894" v="8728" actId="478"/>
          <ac:spMkLst>
            <pc:docMk/>
            <pc:sldMk cId="3685089524" sldId="3402"/>
            <ac:spMk id="4" creationId="{0049F7C6-0C19-FE21-96F1-863183EB6530}"/>
          </ac:spMkLst>
        </pc:spChg>
        <pc:spChg chg="add mod">
          <ac:chgData name="Manuel MORALES DOMÍNGUEZ" userId="bb1e8991-2cb5-49d5-9f91-ab8da6bb45a9" providerId="ADAL" clId="{6C309D78-1845-467F-91CA-5A0BCF05A19E}" dt="2025-04-04T08:08:35.936" v="8734" actId="1076"/>
          <ac:spMkLst>
            <pc:docMk/>
            <pc:sldMk cId="3685089524" sldId="3402"/>
            <ac:spMk id="8" creationId="{142ABEFA-61F7-5DB5-071A-D8E3C7A06165}"/>
          </ac:spMkLst>
        </pc:spChg>
        <pc:spChg chg="add mod">
          <ac:chgData name="Manuel MORALES DOMÍNGUEZ" userId="bb1e8991-2cb5-49d5-9f91-ab8da6bb45a9" providerId="ADAL" clId="{6C309D78-1845-467F-91CA-5A0BCF05A19E}" dt="2025-04-04T08:10:26.093" v="8755" actId="948"/>
          <ac:spMkLst>
            <pc:docMk/>
            <pc:sldMk cId="3685089524" sldId="3402"/>
            <ac:spMk id="9" creationId="{055BB631-3C65-30EC-9ED3-BD62E3BB5335}"/>
          </ac:spMkLst>
        </pc:spChg>
        <pc:spChg chg="add mod">
          <ac:chgData name="Manuel MORALES DOMÍNGUEZ" userId="bb1e8991-2cb5-49d5-9f91-ab8da6bb45a9" providerId="ADAL" clId="{6C309D78-1845-467F-91CA-5A0BCF05A19E}" dt="2025-04-04T08:10:34.779" v="8756" actId="948"/>
          <ac:spMkLst>
            <pc:docMk/>
            <pc:sldMk cId="3685089524" sldId="3402"/>
            <ac:spMk id="10" creationId="{78218117-FA9A-D973-BD8B-4591117874A1}"/>
          </ac:spMkLst>
        </pc:spChg>
        <pc:spChg chg="add mod">
          <ac:chgData name="Manuel MORALES DOMÍNGUEZ" userId="bb1e8991-2cb5-49d5-9f91-ab8da6bb45a9" providerId="ADAL" clId="{6C309D78-1845-467F-91CA-5A0BCF05A19E}" dt="2025-04-04T08:07:11.891" v="8732"/>
          <ac:spMkLst>
            <pc:docMk/>
            <pc:sldMk cId="3685089524" sldId="3402"/>
            <ac:spMk id="11" creationId="{B29DE377-ADEC-F599-2043-B9E6E57F676E}"/>
          </ac:spMkLst>
        </pc:spChg>
        <pc:picChg chg="add mod">
          <ac:chgData name="Manuel MORALES DOMÍNGUEZ" userId="bb1e8991-2cb5-49d5-9f91-ab8da6bb45a9" providerId="ADAL" clId="{6C309D78-1845-467F-91CA-5A0BCF05A19E}" dt="2025-04-04T08:09:47.589" v="8746" actId="14100"/>
          <ac:picMkLst>
            <pc:docMk/>
            <pc:sldMk cId="3685089524" sldId="3402"/>
            <ac:picMk id="6" creationId="{854C66CF-3E06-B13C-77D8-3D3745EF0A97}"/>
          </ac:picMkLst>
        </pc:picChg>
        <pc:picChg chg="add mod">
          <ac:chgData name="Manuel MORALES DOMÍNGUEZ" userId="bb1e8991-2cb5-49d5-9f91-ab8da6bb45a9" providerId="ADAL" clId="{6C309D78-1845-467F-91CA-5A0BCF05A19E}" dt="2025-04-04T08:09:51.235" v="8747" actId="14100"/>
          <ac:picMkLst>
            <pc:docMk/>
            <pc:sldMk cId="3685089524" sldId="3402"/>
            <ac:picMk id="7" creationId="{8E01EA5E-E88C-9A28-0496-1410361FD656}"/>
          </ac:picMkLst>
        </pc:picChg>
        <pc:picChg chg="add mod">
          <ac:chgData name="Manuel MORALES DOMÍNGUEZ" userId="bb1e8991-2cb5-49d5-9f91-ab8da6bb45a9" providerId="ADAL" clId="{6C309D78-1845-467F-91CA-5A0BCF05A19E}" dt="2025-04-04T08:08:29.204" v="8733"/>
          <ac:picMkLst>
            <pc:docMk/>
            <pc:sldMk cId="3685089524" sldId="3402"/>
            <ac:picMk id="12" creationId="{FEFFFE9D-9246-86F2-07DD-48EAF3DDBA56}"/>
          </ac:picMkLst>
        </pc:picChg>
        <pc:picChg chg="add mod">
          <ac:chgData name="Manuel MORALES DOMÍNGUEZ" userId="bb1e8991-2cb5-49d5-9f91-ab8da6bb45a9" providerId="ADAL" clId="{6C309D78-1845-467F-91CA-5A0BCF05A19E}" dt="2025-04-04T08:08:57.509" v="8738" actId="1076"/>
          <ac:picMkLst>
            <pc:docMk/>
            <pc:sldMk cId="3685089524" sldId="3402"/>
            <ac:picMk id="15" creationId="{C51915C0-DF63-1A32-FE30-F002DBBEE68A}"/>
          </ac:picMkLst>
        </pc:picChg>
        <pc:picChg chg="add del">
          <ac:chgData name="Manuel MORALES DOMÍNGUEZ" userId="bb1e8991-2cb5-49d5-9f91-ab8da6bb45a9" providerId="ADAL" clId="{6C309D78-1845-467F-91CA-5A0BCF05A19E}" dt="2025-04-04T08:11:13.421" v="8758" actId="478"/>
          <ac:picMkLst>
            <pc:docMk/>
            <pc:sldMk cId="3685089524" sldId="3402"/>
            <ac:picMk id="17" creationId="{D5C4736F-2729-1047-9917-CC03EDCE4CA6}"/>
          </ac:picMkLst>
        </pc:picChg>
        <pc:picChg chg="del">
          <ac:chgData name="Manuel MORALES DOMÍNGUEZ" userId="bb1e8991-2cb5-49d5-9f91-ab8da6bb45a9" providerId="ADAL" clId="{6C309D78-1845-467F-91CA-5A0BCF05A19E}" dt="2025-04-04T08:06:58.512" v="8730" actId="478"/>
          <ac:picMkLst>
            <pc:docMk/>
            <pc:sldMk cId="3685089524" sldId="3402"/>
            <ac:picMk id="11266" creationId="{23DB40FB-BAA1-19BB-F05A-7E32D1BEE1C8}"/>
          </ac:picMkLst>
        </pc:picChg>
        <pc:picChg chg="del">
          <ac:chgData name="Manuel MORALES DOMÍNGUEZ" userId="bb1e8991-2cb5-49d5-9f91-ab8da6bb45a9" providerId="ADAL" clId="{6C309D78-1845-467F-91CA-5A0BCF05A19E}" dt="2025-04-04T08:06:57.912" v="8729" actId="478"/>
          <ac:picMkLst>
            <pc:docMk/>
            <pc:sldMk cId="3685089524" sldId="3402"/>
            <ac:picMk id="11272" creationId="{6B70B19F-0FC7-64A3-E6EE-962F8194B48C}"/>
          </ac:picMkLst>
        </pc:picChg>
      </pc:sldChg>
      <pc:sldChg chg="addSp delSp modSp add mod">
        <pc:chgData name="Manuel MORALES DOMÍNGUEZ" userId="bb1e8991-2cb5-49d5-9f91-ab8da6bb45a9" providerId="ADAL" clId="{6C309D78-1845-467F-91CA-5A0BCF05A19E}" dt="2025-04-04T08:18:43.586" v="8850"/>
        <pc:sldMkLst>
          <pc:docMk/>
          <pc:sldMk cId="2958851112" sldId="3403"/>
        </pc:sldMkLst>
        <pc:spChg chg="del">
          <ac:chgData name="Manuel MORALES DOMÍNGUEZ" userId="bb1e8991-2cb5-49d5-9f91-ab8da6bb45a9" providerId="ADAL" clId="{6C309D78-1845-467F-91CA-5A0BCF05A19E}" dt="2025-04-04T08:11:22.803" v="8761" actId="478"/>
          <ac:spMkLst>
            <pc:docMk/>
            <pc:sldMk cId="2958851112" sldId="3403"/>
            <ac:spMk id="9" creationId="{8F093E54-6953-A4D5-0245-E187E6660CC9}"/>
          </ac:spMkLst>
        </pc:spChg>
        <pc:spChg chg="del mod">
          <ac:chgData name="Manuel MORALES DOMÍNGUEZ" userId="bb1e8991-2cb5-49d5-9f91-ab8da6bb45a9" providerId="ADAL" clId="{6C309D78-1845-467F-91CA-5A0BCF05A19E}" dt="2025-04-04T08:11:42.868" v="8768" actId="478"/>
          <ac:spMkLst>
            <pc:docMk/>
            <pc:sldMk cId="2958851112" sldId="3403"/>
            <ac:spMk id="10" creationId="{8BD80DC6-FA5A-2312-60AD-34267564BB8D}"/>
          </ac:spMkLst>
        </pc:spChg>
        <pc:spChg chg="add mod">
          <ac:chgData name="Manuel MORALES DOMÍNGUEZ" userId="bb1e8991-2cb5-49d5-9f91-ab8da6bb45a9" providerId="ADAL" clId="{6C309D78-1845-467F-91CA-5A0BCF05A19E}" dt="2025-04-04T08:12:22.289" v="8793" actId="1076"/>
          <ac:spMkLst>
            <pc:docMk/>
            <pc:sldMk cId="2958851112" sldId="3403"/>
            <ac:spMk id="14" creationId="{28F63783-3C32-C3E6-37E5-F39A4904448E}"/>
          </ac:spMkLst>
        </pc:spChg>
        <pc:spChg chg="add mod">
          <ac:chgData name="Manuel MORALES DOMÍNGUEZ" userId="bb1e8991-2cb5-49d5-9f91-ab8da6bb45a9" providerId="ADAL" clId="{6C309D78-1845-467F-91CA-5A0BCF05A19E}" dt="2025-04-04T08:16:13.584" v="8821" actId="20577"/>
          <ac:spMkLst>
            <pc:docMk/>
            <pc:sldMk cId="2958851112" sldId="3403"/>
            <ac:spMk id="19" creationId="{482550ED-C84E-B66E-BD0D-31895945FBCD}"/>
          </ac:spMkLst>
        </pc:spChg>
        <pc:picChg chg="add mod">
          <ac:chgData name="Manuel MORALES DOMÍNGUEZ" userId="bb1e8991-2cb5-49d5-9f91-ab8da6bb45a9" providerId="ADAL" clId="{6C309D78-1845-467F-91CA-5A0BCF05A19E}" dt="2025-04-04T08:11:54.795" v="8769" actId="1076"/>
          <ac:picMkLst>
            <pc:docMk/>
            <pc:sldMk cId="2958851112" sldId="3403"/>
            <ac:picMk id="4" creationId="{39B1E2CC-5EF5-6B56-944D-C6D4B0F12A81}"/>
          </ac:picMkLst>
        </pc:picChg>
        <pc:picChg chg="del">
          <ac:chgData name="Manuel MORALES DOMÍNGUEZ" userId="bb1e8991-2cb5-49d5-9f91-ab8da6bb45a9" providerId="ADAL" clId="{6C309D78-1845-467F-91CA-5A0BCF05A19E}" dt="2025-04-04T08:11:20.187" v="8760" actId="478"/>
          <ac:picMkLst>
            <pc:docMk/>
            <pc:sldMk cId="2958851112" sldId="3403"/>
            <ac:picMk id="6" creationId="{65D6E15A-514E-9876-AD64-EF0B1E31036A}"/>
          </ac:picMkLst>
        </pc:picChg>
        <pc:picChg chg="del">
          <ac:chgData name="Manuel MORALES DOMÍNGUEZ" userId="bb1e8991-2cb5-49d5-9f91-ab8da6bb45a9" providerId="ADAL" clId="{6C309D78-1845-467F-91CA-5A0BCF05A19E}" dt="2025-04-04T08:11:41.627" v="8766" actId="478"/>
          <ac:picMkLst>
            <pc:docMk/>
            <pc:sldMk cId="2958851112" sldId="3403"/>
            <ac:picMk id="7" creationId="{32CFBB31-4301-8607-EB44-492DB64CEA7C}"/>
          </ac:picMkLst>
        </pc:picChg>
        <pc:picChg chg="add mod">
          <ac:chgData name="Manuel MORALES DOMÍNGUEZ" userId="bb1e8991-2cb5-49d5-9f91-ab8da6bb45a9" providerId="ADAL" clId="{6C309D78-1845-467F-91CA-5A0BCF05A19E}" dt="2025-04-04T08:16:23.792" v="8826" actId="1036"/>
          <ac:picMkLst>
            <pc:docMk/>
            <pc:sldMk cId="2958851112" sldId="3403"/>
            <ac:picMk id="16" creationId="{0375EBD8-9533-ABB7-FF10-578F6C5EE1AD}"/>
          </ac:picMkLst>
        </pc:picChg>
        <pc:picChg chg="add mod">
          <ac:chgData name="Manuel MORALES DOMÍNGUEZ" userId="bb1e8991-2cb5-49d5-9f91-ab8da6bb45a9" providerId="ADAL" clId="{6C309D78-1845-467F-91CA-5A0BCF05A19E}" dt="2025-04-04T08:16:23.792" v="8826" actId="1036"/>
          <ac:picMkLst>
            <pc:docMk/>
            <pc:sldMk cId="2958851112" sldId="3403"/>
            <ac:picMk id="17" creationId="{D8E43006-26C9-7B69-10C7-767FC55F5DBC}"/>
          </ac:picMkLst>
        </pc:picChg>
        <pc:picChg chg="add mod">
          <ac:chgData name="Manuel MORALES DOMÍNGUEZ" userId="bb1e8991-2cb5-49d5-9f91-ab8da6bb45a9" providerId="ADAL" clId="{6C309D78-1845-467F-91CA-5A0BCF05A19E}" dt="2025-04-04T08:16:23.792" v="8826" actId="1036"/>
          <ac:picMkLst>
            <pc:docMk/>
            <pc:sldMk cId="2958851112" sldId="3403"/>
            <ac:picMk id="18" creationId="{236B7FAF-7111-A865-1A4F-366AFDB8C176}"/>
          </ac:picMkLst>
        </pc:picChg>
        <pc:picChg chg="add mod">
          <ac:chgData name="Manuel MORALES DOMÍNGUEZ" userId="bb1e8991-2cb5-49d5-9f91-ab8da6bb45a9" providerId="ADAL" clId="{6C309D78-1845-467F-91CA-5A0BCF05A19E}" dt="2025-04-04T08:18:43.586" v="8850"/>
          <ac:picMkLst>
            <pc:docMk/>
            <pc:sldMk cId="2958851112" sldId="3403"/>
            <ac:picMk id="20" creationId="{A3B31C90-CCFB-3C04-5822-2460F6A5F185}"/>
          </ac:picMkLst>
        </pc:picChg>
        <pc:picChg chg="add mod">
          <ac:chgData name="Manuel MORALES DOMÍNGUEZ" userId="bb1e8991-2cb5-49d5-9f91-ab8da6bb45a9" providerId="ADAL" clId="{6C309D78-1845-467F-91CA-5A0BCF05A19E}" dt="2025-04-04T08:18:43.586" v="8850"/>
          <ac:picMkLst>
            <pc:docMk/>
            <pc:sldMk cId="2958851112" sldId="3403"/>
            <ac:picMk id="21" creationId="{2E1AED87-E479-70FB-72CD-A0D53D3C2E4C}"/>
          </ac:picMkLst>
        </pc:picChg>
      </pc:sldChg>
      <pc:sldChg chg="addSp delSp modSp add mod">
        <pc:chgData name="Manuel MORALES DOMÍNGUEZ" userId="bb1e8991-2cb5-49d5-9f91-ab8da6bb45a9" providerId="ADAL" clId="{6C309D78-1845-467F-91CA-5A0BCF05A19E}" dt="2025-04-04T08:18:32.809" v="8849" actId="20577"/>
        <pc:sldMkLst>
          <pc:docMk/>
          <pc:sldMk cId="2161673157" sldId="3404"/>
        </pc:sldMkLst>
        <pc:spChg chg="mod">
          <ac:chgData name="Manuel MORALES DOMÍNGUEZ" userId="bb1e8991-2cb5-49d5-9f91-ab8da6bb45a9" providerId="ADAL" clId="{6C309D78-1845-467F-91CA-5A0BCF05A19E}" dt="2025-04-04T08:17:11.910" v="8831" actId="20577"/>
          <ac:spMkLst>
            <pc:docMk/>
            <pc:sldMk cId="2161673157" sldId="3404"/>
            <ac:spMk id="2" creationId="{C057A244-E76F-231F-F154-66979592FF24}"/>
          </ac:spMkLst>
        </pc:spChg>
        <pc:spChg chg="mod">
          <ac:chgData name="Manuel MORALES DOMÍNGUEZ" userId="bb1e8991-2cb5-49d5-9f91-ab8da6bb45a9" providerId="ADAL" clId="{6C309D78-1845-467F-91CA-5A0BCF05A19E}" dt="2025-04-04T08:17:16.967" v="8834" actId="20577"/>
          <ac:spMkLst>
            <pc:docMk/>
            <pc:sldMk cId="2161673157" sldId="3404"/>
            <ac:spMk id="3" creationId="{086D9350-5D7D-80FD-990D-65FDA984CC85}"/>
          </ac:spMkLst>
        </pc:spChg>
        <pc:spChg chg="mod">
          <ac:chgData name="Manuel MORALES DOMÍNGUEZ" userId="bb1e8991-2cb5-49d5-9f91-ab8da6bb45a9" providerId="ADAL" clId="{6C309D78-1845-467F-91CA-5A0BCF05A19E}" dt="2025-04-04T08:18:32.809" v="8849" actId="20577"/>
          <ac:spMkLst>
            <pc:docMk/>
            <pc:sldMk cId="2161673157" sldId="3404"/>
            <ac:spMk id="16" creationId="{C56F5B05-F688-5BC2-4755-8B8A1961D98F}"/>
          </ac:spMkLst>
        </pc:spChg>
        <pc:picChg chg="add mod">
          <ac:chgData name="Manuel MORALES DOMÍNGUEZ" userId="bb1e8991-2cb5-49d5-9f91-ab8da6bb45a9" providerId="ADAL" clId="{6C309D78-1845-467F-91CA-5A0BCF05A19E}" dt="2025-04-04T08:18:17.241" v="8844" actId="14100"/>
          <ac:picMkLst>
            <pc:docMk/>
            <pc:sldMk cId="2161673157" sldId="3404"/>
            <ac:picMk id="4" creationId="{DF5AFD58-FA10-2B64-353B-1D3B7D1BDBF3}"/>
          </ac:picMkLst>
        </pc:picChg>
        <pc:picChg chg="add mod">
          <ac:chgData name="Manuel MORALES DOMÍNGUEZ" userId="bb1e8991-2cb5-49d5-9f91-ab8da6bb45a9" providerId="ADAL" clId="{6C309D78-1845-467F-91CA-5A0BCF05A19E}" dt="2025-04-04T08:18:19.532" v="8845" actId="1076"/>
          <ac:picMkLst>
            <pc:docMk/>
            <pc:sldMk cId="2161673157" sldId="3404"/>
            <ac:picMk id="6" creationId="{965F7971-1DC9-16B1-86EC-976C8E9D4591}"/>
          </ac:picMkLst>
        </pc:picChg>
        <pc:picChg chg="del">
          <ac:chgData name="Manuel MORALES DOMÍNGUEZ" userId="bb1e8991-2cb5-49d5-9f91-ab8da6bb45a9" providerId="ADAL" clId="{6C309D78-1845-467F-91CA-5A0BCF05A19E}" dt="2025-04-04T08:17:52.853" v="8836" actId="478"/>
          <ac:picMkLst>
            <pc:docMk/>
            <pc:sldMk cId="2161673157" sldId="3404"/>
            <ac:picMk id="17" creationId="{38221FFA-7F7F-4FDC-F4E2-874A81E1A99B}"/>
          </ac:picMkLst>
        </pc:picChg>
      </pc:sldChg>
      <pc:sldChg chg="addSp delSp modSp add mod">
        <pc:chgData name="Manuel MORALES DOMÍNGUEZ" userId="bb1e8991-2cb5-49d5-9f91-ab8da6bb45a9" providerId="ADAL" clId="{6C309D78-1845-467F-91CA-5A0BCF05A19E}" dt="2025-04-04T08:20:31.237" v="8885" actId="1076"/>
        <pc:sldMkLst>
          <pc:docMk/>
          <pc:sldMk cId="3597574024" sldId="3405"/>
        </pc:sldMkLst>
        <pc:spChg chg="add mod">
          <ac:chgData name="Manuel MORALES DOMÍNGUEZ" userId="bb1e8991-2cb5-49d5-9f91-ab8da6bb45a9" providerId="ADAL" clId="{6C309D78-1845-467F-91CA-5A0BCF05A19E}" dt="2025-04-04T08:19:28.239" v="8869" actId="20577"/>
          <ac:spMkLst>
            <pc:docMk/>
            <pc:sldMk cId="3597574024" sldId="3405"/>
            <ac:spMk id="6" creationId="{E311296F-D5A8-FA5E-1A72-CA79545F96A4}"/>
          </ac:spMkLst>
        </pc:spChg>
        <pc:spChg chg="del">
          <ac:chgData name="Manuel MORALES DOMÍNGUEZ" userId="bb1e8991-2cb5-49d5-9f91-ab8da6bb45a9" providerId="ADAL" clId="{6C309D78-1845-467F-91CA-5A0BCF05A19E}" dt="2025-04-04T08:19:02.369" v="8862" actId="478"/>
          <ac:spMkLst>
            <pc:docMk/>
            <pc:sldMk cId="3597574024" sldId="3405"/>
            <ac:spMk id="8" creationId="{A2B8A8A8-768B-1ED7-A687-F4C973AE845F}"/>
          </ac:spMkLst>
        </pc:spChg>
        <pc:spChg chg="del">
          <ac:chgData name="Manuel MORALES DOMÍNGUEZ" userId="bb1e8991-2cb5-49d5-9f91-ab8da6bb45a9" providerId="ADAL" clId="{6C309D78-1845-467F-91CA-5A0BCF05A19E}" dt="2025-04-04T08:19:00.204" v="8860" actId="478"/>
          <ac:spMkLst>
            <pc:docMk/>
            <pc:sldMk cId="3597574024" sldId="3405"/>
            <ac:spMk id="11" creationId="{AF737240-9003-9319-7E42-CBF770C6778A}"/>
          </ac:spMkLst>
        </pc:spChg>
        <pc:spChg chg="del mod">
          <ac:chgData name="Manuel MORALES DOMÍNGUEZ" userId="bb1e8991-2cb5-49d5-9f91-ab8da6bb45a9" providerId="ADAL" clId="{6C309D78-1845-467F-91CA-5A0BCF05A19E}" dt="2025-04-04T08:18:55.580" v="8858" actId="478"/>
          <ac:spMkLst>
            <pc:docMk/>
            <pc:sldMk cId="3597574024" sldId="3405"/>
            <ac:spMk id="14" creationId="{F5EF12B7-0D35-2051-08AA-89888739C2E9}"/>
          </ac:spMkLst>
        </pc:spChg>
        <pc:spChg chg="del">
          <ac:chgData name="Manuel MORALES DOMÍNGUEZ" userId="bb1e8991-2cb5-49d5-9f91-ab8da6bb45a9" providerId="ADAL" clId="{6C309D78-1845-467F-91CA-5A0BCF05A19E}" dt="2025-04-04T08:18:54.789" v="8857" actId="478"/>
          <ac:spMkLst>
            <pc:docMk/>
            <pc:sldMk cId="3597574024" sldId="3405"/>
            <ac:spMk id="19" creationId="{A0031235-180A-6FB9-92B7-471BA018379F}"/>
          </ac:spMkLst>
        </pc:spChg>
        <pc:picChg chg="del">
          <ac:chgData name="Manuel MORALES DOMÍNGUEZ" userId="bb1e8991-2cb5-49d5-9f91-ab8da6bb45a9" providerId="ADAL" clId="{6C309D78-1845-467F-91CA-5A0BCF05A19E}" dt="2025-04-04T08:18:51.448" v="8852" actId="478"/>
          <ac:picMkLst>
            <pc:docMk/>
            <pc:sldMk cId="3597574024" sldId="3405"/>
            <ac:picMk id="4" creationId="{85565B9C-188A-4B4F-FA22-B57EC10E2EB8}"/>
          </ac:picMkLst>
        </pc:picChg>
        <pc:picChg chg="add mod">
          <ac:chgData name="Manuel MORALES DOMÍNGUEZ" userId="bb1e8991-2cb5-49d5-9f91-ab8da6bb45a9" providerId="ADAL" clId="{6C309D78-1845-467F-91CA-5A0BCF05A19E}" dt="2025-04-04T08:20:29.569" v="8884" actId="1076"/>
          <ac:picMkLst>
            <pc:docMk/>
            <pc:sldMk cId="3597574024" sldId="3405"/>
            <ac:picMk id="7" creationId="{5E38628C-E47B-9A12-145F-7300F40C53D7}"/>
          </ac:picMkLst>
        </pc:picChg>
        <pc:picChg chg="add mod">
          <ac:chgData name="Manuel MORALES DOMÍNGUEZ" userId="bb1e8991-2cb5-49d5-9f91-ab8da6bb45a9" providerId="ADAL" clId="{6C309D78-1845-467F-91CA-5A0BCF05A19E}" dt="2025-04-04T08:20:31.237" v="8885" actId="1076"/>
          <ac:picMkLst>
            <pc:docMk/>
            <pc:sldMk cId="3597574024" sldId="3405"/>
            <ac:picMk id="9" creationId="{74B67AB0-93E3-083D-A043-6875D75CD92E}"/>
          </ac:picMkLst>
        </pc:picChg>
        <pc:picChg chg="add mod">
          <ac:chgData name="Manuel MORALES DOMÍNGUEZ" userId="bb1e8991-2cb5-49d5-9f91-ab8da6bb45a9" providerId="ADAL" clId="{6C309D78-1845-467F-91CA-5A0BCF05A19E}" dt="2025-04-04T08:20:26.853" v="8883" actId="1076"/>
          <ac:picMkLst>
            <pc:docMk/>
            <pc:sldMk cId="3597574024" sldId="3405"/>
            <ac:picMk id="10" creationId="{FC1DA1F1-6224-1A4C-A59F-6411907EDFB1}"/>
          </ac:picMkLst>
        </pc:picChg>
        <pc:picChg chg="del">
          <ac:chgData name="Manuel MORALES DOMÍNGUEZ" userId="bb1e8991-2cb5-49d5-9f91-ab8da6bb45a9" providerId="ADAL" clId="{6C309D78-1845-467F-91CA-5A0BCF05A19E}" dt="2025-04-04T08:18:57.485" v="8859" actId="478"/>
          <ac:picMkLst>
            <pc:docMk/>
            <pc:sldMk cId="3597574024" sldId="3405"/>
            <ac:picMk id="12" creationId="{289B23A5-CFFF-8707-DC66-CC99CCBEFA90}"/>
          </ac:picMkLst>
        </pc:picChg>
        <pc:picChg chg="del">
          <ac:chgData name="Manuel MORALES DOMÍNGUEZ" userId="bb1e8991-2cb5-49d5-9f91-ab8da6bb45a9" providerId="ADAL" clId="{6C309D78-1845-467F-91CA-5A0BCF05A19E}" dt="2025-04-04T08:19:00.974" v="8861" actId="478"/>
          <ac:picMkLst>
            <pc:docMk/>
            <pc:sldMk cId="3597574024" sldId="3405"/>
            <ac:picMk id="15" creationId="{0EC9F43D-B6A1-5F8C-97B1-3A5510053568}"/>
          </ac:picMkLst>
        </pc:picChg>
        <pc:picChg chg="del">
          <ac:chgData name="Manuel MORALES DOMÍNGUEZ" userId="bb1e8991-2cb5-49d5-9f91-ab8da6bb45a9" providerId="ADAL" clId="{6C309D78-1845-467F-91CA-5A0BCF05A19E}" dt="2025-04-04T08:18:51.837" v="8853" actId="478"/>
          <ac:picMkLst>
            <pc:docMk/>
            <pc:sldMk cId="3597574024" sldId="3405"/>
            <ac:picMk id="16" creationId="{5622EEF4-4CBB-6AE6-A255-33C036FE6882}"/>
          </ac:picMkLst>
        </pc:picChg>
        <pc:picChg chg="del">
          <ac:chgData name="Manuel MORALES DOMÍNGUEZ" userId="bb1e8991-2cb5-49d5-9f91-ab8da6bb45a9" providerId="ADAL" clId="{6C309D78-1845-467F-91CA-5A0BCF05A19E}" dt="2025-04-04T08:18:52.389" v="8854" actId="478"/>
          <ac:picMkLst>
            <pc:docMk/>
            <pc:sldMk cId="3597574024" sldId="3405"/>
            <ac:picMk id="17" creationId="{5957C0EC-F354-5BEC-56A9-58D42EF2F7EB}"/>
          </ac:picMkLst>
        </pc:picChg>
        <pc:picChg chg="del">
          <ac:chgData name="Manuel MORALES DOMÍNGUEZ" userId="bb1e8991-2cb5-49d5-9f91-ab8da6bb45a9" providerId="ADAL" clId="{6C309D78-1845-467F-91CA-5A0BCF05A19E}" dt="2025-04-04T08:18:52.828" v="8855" actId="478"/>
          <ac:picMkLst>
            <pc:docMk/>
            <pc:sldMk cId="3597574024" sldId="3405"/>
            <ac:picMk id="18" creationId="{099EA14A-2EC2-345C-C5F8-D602EBC7E886}"/>
          </ac:picMkLst>
        </pc:picChg>
      </pc:sldChg>
      <pc:sldChg chg="addSp delSp modSp add mod modAnim">
        <pc:chgData name="Manuel MORALES DOMÍNGUEZ" userId="bb1e8991-2cb5-49d5-9f91-ab8da6bb45a9" providerId="ADAL" clId="{6C309D78-1845-467F-91CA-5A0BCF05A19E}" dt="2025-04-04T08:22:44.127" v="8979" actId="5793"/>
        <pc:sldMkLst>
          <pc:docMk/>
          <pc:sldMk cId="3679898494" sldId="3406"/>
        </pc:sldMkLst>
        <pc:spChg chg="mod">
          <ac:chgData name="Manuel MORALES DOMÍNGUEZ" userId="bb1e8991-2cb5-49d5-9f91-ab8da6bb45a9" providerId="ADAL" clId="{6C309D78-1845-467F-91CA-5A0BCF05A19E}" dt="2025-04-04T08:21:05.212" v="8896" actId="20577"/>
          <ac:spMkLst>
            <pc:docMk/>
            <pc:sldMk cId="3679898494" sldId="3406"/>
            <ac:spMk id="2" creationId="{220C2A44-DD77-37CA-6F3A-F025C8B68B1E}"/>
          </ac:spMkLst>
        </pc:spChg>
        <pc:spChg chg="mod">
          <ac:chgData name="Manuel MORALES DOMÍNGUEZ" userId="bb1e8991-2cb5-49d5-9f91-ab8da6bb45a9" providerId="ADAL" clId="{6C309D78-1845-467F-91CA-5A0BCF05A19E}" dt="2025-04-04T08:21:41.356" v="8966" actId="20577"/>
          <ac:spMkLst>
            <pc:docMk/>
            <pc:sldMk cId="3679898494" sldId="3406"/>
            <ac:spMk id="3" creationId="{EE1FBC3C-A6DC-4F52-782B-A8A5130A4912}"/>
          </ac:spMkLst>
        </pc:spChg>
        <pc:spChg chg="add mod">
          <ac:chgData name="Manuel MORALES DOMÍNGUEZ" userId="bb1e8991-2cb5-49d5-9f91-ab8da6bb45a9" providerId="ADAL" clId="{6C309D78-1845-467F-91CA-5A0BCF05A19E}" dt="2025-04-04T08:22:42.379" v="8978" actId="5793"/>
          <ac:spMkLst>
            <pc:docMk/>
            <pc:sldMk cId="3679898494" sldId="3406"/>
            <ac:spMk id="7" creationId="{94D70FAE-AAF9-C307-6054-5372156D2390}"/>
          </ac:spMkLst>
        </pc:spChg>
        <pc:spChg chg="add mod">
          <ac:chgData name="Manuel MORALES DOMÍNGUEZ" userId="bb1e8991-2cb5-49d5-9f91-ab8da6bb45a9" providerId="ADAL" clId="{6C309D78-1845-467F-91CA-5A0BCF05A19E}" dt="2025-04-04T08:22:44.127" v="8979" actId="5793"/>
          <ac:spMkLst>
            <pc:docMk/>
            <pc:sldMk cId="3679898494" sldId="3406"/>
            <ac:spMk id="8" creationId="{830DE7C6-C7DD-882F-E745-B8535F0E3F53}"/>
          </ac:spMkLst>
        </pc:spChg>
        <pc:spChg chg="del">
          <ac:chgData name="Manuel MORALES DOMÍNGUEZ" userId="bb1e8991-2cb5-49d5-9f91-ab8da6bb45a9" providerId="ADAL" clId="{6C309D78-1845-467F-91CA-5A0BCF05A19E}" dt="2025-04-04T08:21:16.910" v="8899" actId="478"/>
          <ac:spMkLst>
            <pc:docMk/>
            <pc:sldMk cId="3679898494" sldId="3406"/>
            <ac:spMk id="16" creationId="{74961D87-3EE5-39FE-B2FC-0986D9F8FB0E}"/>
          </ac:spMkLst>
        </pc:spChg>
        <pc:picChg chg="del">
          <ac:chgData name="Manuel MORALES DOMÍNGUEZ" userId="bb1e8991-2cb5-49d5-9f91-ab8da6bb45a9" providerId="ADAL" clId="{6C309D78-1845-467F-91CA-5A0BCF05A19E}" dt="2025-04-04T08:21:14.540" v="8897" actId="478"/>
          <ac:picMkLst>
            <pc:docMk/>
            <pc:sldMk cId="3679898494" sldId="3406"/>
            <ac:picMk id="4" creationId="{FF90F3D3-46E8-FF57-A041-068A5616F834}"/>
          </ac:picMkLst>
        </pc:picChg>
        <pc:picChg chg="del">
          <ac:chgData name="Manuel MORALES DOMÍNGUEZ" userId="bb1e8991-2cb5-49d5-9f91-ab8da6bb45a9" providerId="ADAL" clId="{6C309D78-1845-467F-91CA-5A0BCF05A19E}" dt="2025-04-04T08:21:15.077" v="8898" actId="478"/>
          <ac:picMkLst>
            <pc:docMk/>
            <pc:sldMk cId="3679898494" sldId="3406"/>
            <ac:picMk id="6" creationId="{A8E69CC7-E6E7-B512-A810-42B8AC8B6A82}"/>
          </ac:picMkLst>
        </pc:picChg>
        <pc:picChg chg="add mod">
          <ac:chgData name="Manuel MORALES DOMÍNGUEZ" userId="bb1e8991-2cb5-49d5-9f91-ab8da6bb45a9" providerId="ADAL" clId="{6C309D78-1845-467F-91CA-5A0BCF05A19E}" dt="2025-04-04T08:21:26.354" v="8900"/>
          <ac:picMkLst>
            <pc:docMk/>
            <pc:sldMk cId="3679898494" sldId="3406"/>
            <ac:picMk id="9" creationId="{5F42CA6D-47D8-C0A5-0B8D-F12E5756FC5A}"/>
          </ac:picMkLst>
        </pc:picChg>
        <pc:picChg chg="add mod">
          <ac:chgData name="Manuel MORALES DOMÍNGUEZ" userId="bb1e8991-2cb5-49d5-9f91-ab8da6bb45a9" providerId="ADAL" clId="{6C309D78-1845-467F-91CA-5A0BCF05A19E}" dt="2025-04-04T08:21:26.354" v="8900"/>
          <ac:picMkLst>
            <pc:docMk/>
            <pc:sldMk cId="3679898494" sldId="3406"/>
            <ac:picMk id="10" creationId="{C0215EE3-298D-4A24-8972-092018EC240B}"/>
          </ac:picMkLst>
        </pc:picChg>
        <pc:picChg chg="add mod">
          <ac:chgData name="Manuel MORALES DOMÍNGUEZ" userId="bb1e8991-2cb5-49d5-9f91-ab8da6bb45a9" providerId="ADAL" clId="{6C309D78-1845-467F-91CA-5A0BCF05A19E}" dt="2025-04-04T08:22:40.376" v="8977" actId="2711"/>
          <ac:picMkLst>
            <pc:docMk/>
            <pc:sldMk cId="3679898494" sldId="3406"/>
            <ac:picMk id="11" creationId="{DD7DD7A5-8A2A-2D54-519C-CA78EEB753CA}"/>
          </ac:picMkLst>
        </pc:picChg>
        <pc:picChg chg="add mod">
          <ac:chgData name="Manuel MORALES DOMÍNGUEZ" userId="bb1e8991-2cb5-49d5-9f91-ab8da6bb45a9" providerId="ADAL" clId="{6C309D78-1845-467F-91CA-5A0BCF05A19E}" dt="2025-04-04T08:21:26.354" v="8900"/>
          <ac:picMkLst>
            <pc:docMk/>
            <pc:sldMk cId="3679898494" sldId="3406"/>
            <ac:picMk id="12" creationId="{B64F679C-B675-EC4D-DE51-451D5DFC0267}"/>
          </ac:picMkLst>
        </pc:picChg>
        <pc:picChg chg="add mod">
          <ac:chgData name="Manuel MORALES DOMÍNGUEZ" userId="bb1e8991-2cb5-49d5-9f91-ab8da6bb45a9" providerId="ADAL" clId="{6C309D78-1845-467F-91CA-5A0BCF05A19E}" dt="2025-04-04T08:21:26.354" v="8900"/>
          <ac:picMkLst>
            <pc:docMk/>
            <pc:sldMk cId="3679898494" sldId="3406"/>
            <ac:picMk id="14" creationId="{D570A9B4-014B-81AE-A582-ABB4BD9BBA63}"/>
          </ac:picMkLst>
        </pc:picChg>
      </pc:sldChg>
      <pc:sldChg chg="addSp delSp modSp add mod modAnim">
        <pc:chgData name="Manuel MORALES DOMÍNGUEZ" userId="bb1e8991-2cb5-49d5-9f91-ab8da6bb45a9" providerId="ADAL" clId="{6C309D78-1845-467F-91CA-5A0BCF05A19E}" dt="2025-04-04T08:23:14.370" v="8986" actId="20577"/>
        <pc:sldMkLst>
          <pc:docMk/>
          <pc:sldMk cId="133139802" sldId="3407"/>
        </pc:sldMkLst>
        <pc:spChg chg="mod">
          <ac:chgData name="Manuel MORALES DOMÍNGUEZ" userId="bb1e8991-2cb5-49d5-9f91-ab8da6bb45a9" providerId="ADAL" clId="{6C309D78-1845-467F-91CA-5A0BCF05A19E}" dt="2025-04-04T08:23:14.370" v="8986" actId="20577"/>
          <ac:spMkLst>
            <pc:docMk/>
            <pc:sldMk cId="133139802" sldId="3407"/>
            <ac:spMk id="6" creationId="{5B909361-1772-FB57-C59C-E2FFCE92A8C7}"/>
          </ac:spMkLst>
        </pc:spChg>
        <pc:spChg chg="del">
          <ac:chgData name="Manuel MORALES DOMÍNGUEZ" userId="bb1e8991-2cb5-49d5-9f91-ab8da6bb45a9" providerId="ADAL" clId="{6C309D78-1845-467F-91CA-5A0BCF05A19E}" dt="2025-04-04T08:22:30.584" v="8975" actId="478"/>
          <ac:spMkLst>
            <pc:docMk/>
            <pc:sldMk cId="133139802" sldId="3407"/>
            <ac:spMk id="7" creationId="{D11F72C6-3D6D-CA0D-F733-3FCB3A027F5D}"/>
          </ac:spMkLst>
        </pc:spChg>
        <pc:spChg chg="del">
          <ac:chgData name="Manuel MORALES DOMÍNGUEZ" userId="bb1e8991-2cb5-49d5-9f91-ab8da6bb45a9" providerId="ADAL" clId="{6C309D78-1845-467F-91CA-5A0BCF05A19E}" dt="2025-04-04T08:22:27.278" v="8971" actId="478"/>
          <ac:spMkLst>
            <pc:docMk/>
            <pc:sldMk cId="133139802" sldId="3407"/>
            <ac:spMk id="8" creationId="{B1809C54-ECBB-F0AB-4E02-74B1D27907EA}"/>
          </ac:spMkLst>
        </pc:spChg>
        <pc:spChg chg="add mod">
          <ac:chgData name="Manuel MORALES DOMÍNGUEZ" userId="bb1e8991-2cb5-49d5-9f91-ab8da6bb45a9" providerId="ADAL" clId="{6C309D78-1845-467F-91CA-5A0BCF05A19E}" dt="2025-04-04T08:23:10.089" v="8983" actId="1076"/>
          <ac:spMkLst>
            <pc:docMk/>
            <pc:sldMk cId="133139802" sldId="3407"/>
            <ac:spMk id="24" creationId="{DA61C96A-13BD-72C5-A26C-BEC7721E1B75}"/>
          </ac:spMkLst>
        </pc:spChg>
        <pc:spChg chg="mod">
          <ac:chgData name="Manuel MORALES DOMÍNGUEZ" userId="bb1e8991-2cb5-49d5-9f91-ab8da6bb45a9" providerId="ADAL" clId="{6C309D78-1845-467F-91CA-5A0BCF05A19E}" dt="2025-04-04T08:23:10.089" v="8983" actId="1076"/>
          <ac:spMkLst>
            <pc:docMk/>
            <pc:sldMk cId="133139802" sldId="3407"/>
            <ac:spMk id="33" creationId="{55A63BCE-0F4D-924C-F153-9AB536A88E19}"/>
          </ac:spMkLst>
        </pc:spChg>
        <pc:spChg chg="mod">
          <ac:chgData name="Manuel MORALES DOMÍNGUEZ" userId="bb1e8991-2cb5-49d5-9f91-ab8da6bb45a9" providerId="ADAL" clId="{6C309D78-1845-467F-91CA-5A0BCF05A19E}" dt="2025-04-04T08:23:10.089" v="8983" actId="1076"/>
          <ac:spMkLst>
            <pc:docMk/>
            <pc:sldMk cId="133139802" sldId="3407"/>
            <ac:spMk id="37" creationId="{DDBBFC0D-6E57-69DF-0806-2F8D0279FD28}"/>
          </ac:spMkLst>
        </pc:spChg>
        <pc:spChg chg="mod">
          <ac:chgData name="Manuel MORALES DOMÍNGUEZ" userId="bb1e8991-2cb5-49d5-9f91-ab8da6bb45a9" providerId="ADAL" clId="{6C309D78-1845-467F-91CA-5A0BCF05A19E}" dt="2025-04-04T08:23:10.089" v="8983" actId="1076"/>
          <ac:spMkLst>
            <pc:docMk/>
            <pc:sldMk cId="133139802" sldId="3407"/>
            <ac:spMk id="41" creationId="{88939309-3D43-EF4F-00C8-44E85A2030F9}"/>
          </ac:spMkLst>
        </pc:spChg>
        <pc:spChg chg="mod">
          <ac:chgData name="Manuel MORALES DOMÍNGUEZ" userId="bb1e8991-2cb5-49d5-9f91-ab8da6bb45a9" providerId="ADAL" clId="{6C309D78-1845-467F-91CA-5A0BCF05A19E}" dt="2025-04-04T08:23:10.089" v="8983" actId="1076"/>
          <ac:spMkLst>
            <pc:docMk/>
            <pc:sldMk cId="133139802" sldId="3407"/>
            <ac:spMk id="48" creationId="{671C6959-FFA8-6F7D-CFC8-BC13AD71C116}"/>
          </ac:spMkLst>
        </pc:spChg>
        <pc:spChg chg="mod">
          <ac:chgData name="Manuel MORALES DOMÍNGUEZ" userId="bb1e8991-2cb5-49d5-9f91-ab8da6bb45a9" providerId="ADAL" clId="{6C309D78-1845-467F-91CA-5A0BCF05A19E}" dt="2025-04-04T08:23:10.089" v="8983" actId="1076"/>
          <ac:spMkLst>
            <pc:docMk/>
            <pc:sldMk cId="133139802" sldId="3407"/>
            <ac:spMk id="52" creationId="{914CA353-BD36-2043-FE07-863732FB20D6}"/>
          </ac:spMkLst>
        </pc:spChg>
        <pc:spChg chg="mod">
          <ac:chgData name="Manuel MORALES DOMÍNGUEZ" userId="bb1e8991-2cb5-49d5-9f91-ab8da6bb45a9" providerId="ADAL" clId="{6C309D78-1845-467F-91CA-5A0BCF05A19E}" dt="2025-04-04T08:23:10.089" v="8983" actId="1076"/>
          <ac:spMkLst>
            <pc:docMk/>
            <pc:sldMk cId="133139802" sldId="3407"/>
            <ac:spMk id="55" creationId="{ED2E7B5F-AF74-D312-98B5-17975A4F7D61}"/>
          </ac:spMkLst>
        </pc:spChg>
        <pc:spChg chg="mod">
          <ac:chgData name="Manuel MORALES DOMÍNGUEZ" userId="bb1e8991-2cb5-49d5-9f91-ab8da6bb45a9" providerId="ADAL" clId="{6C309D78-1845-467F-91CA-5A0BCF05A19E}" dt="2025-04-04T08:23:10.089" v="8983" actId="1076"/>
          <ac:spMkLst>
            <pc:docMk/>
            <pc:sldMk cId="133139802" sldId="3407"/>
            <ac:spMk id="59" creationId="{50525719-44C6-B9E5-630A-E44564B9947C}"/>
          </ac:spMkLst>
        </pc:spChg>
        <pc:spChg chg="mod">
          <ac:chgData name="Manuel MORALES DOMÍNGUEZ" userId="bb1e8991-2cb5-49d5-9f91-ab8da6bb45a9" providerId="ADAL" clId="{6C309D78-1845-467F-91CA-5A0BCF05A19E}" dt="2025-04-04T08:23:10.089" v="8983" actId="1076"/>
          <ac:spMkLst>
            <pc:docMk/>
            <pc:sldMk cId="133139802" sldId="3407"/>
            <ac:spMk id="73" creationId="{271C24D3-DA0C-C818-4E7B-2B5342EEA64E}"/>
          </ac:spMkLst>
        </pc:spChg>
        <pc:spChg chg="mod">
          <ac:chgData name="Manuel MORALES DOMÍNGUEZ" userId="bb1e8991-2cb5-49d5-9f91-ab8da6bb45a9" providerId="ADAL" clId="{6C309D78-1845-467F-91CA-5A0BCF05A19E}" dt="2025-04-04T08:23:10.089" v="8983" actId="1076"/>
          <ac:spMkLst>
            <pc:docMk/>
            <pc:sldMk cId="133139802" sldId="3407"/>
            <ac:spMk id="75" creationId="{FAE3FD44-E07C-9B38-7A7A-552D83CE65C0}"/>
          </ac:spMkLst>
        </pc:spChg>
        <pc:picChg chg="del">
          <ac:chgData name="Manuel MORALES DOMÍNGUEZ" userId="bb1e8991-2cb5-49d5-9f91-ab8da6bb45a9" providerId="ADAL" clId="{6C309D78-1845-467F-91CA-5A0BCF05A19E}" dt="2025-04-04T08:22:28.059" v="8972" actId="478"/>
          <ac:picMkLst>
            <pc:docMk/>
            <pc:sldMk cId="133139802" sldId="3407"/>
            <ac:picMk id="9" creationId="{BE9FD47C-4F3B-F820-AA23-12F0E28ECF3B}"/>
          </ac:picMkLst>
        </pc:picChg>
        <pc:picChg chg="del">
          <ac:chgData name="Manuel MORALES DOMÍNGUEZ" userId="bb1e8991-2cb5-49d5-9f91-ab8da6bb45a9" providerId="ADAL" clId="{6C309D78-1845-467F-91CA-5A0BCF05A19E}" dt="2025-04-04T08:22:28.812" v="8974" actId="478"/>
          <ac:picMkLst>
            <pc:docMk/>
            <pc:sldMk cId="133139802" sldId="3407"/>
            <ac:picMk id="10" creationId="{BF38C611-9F89-D5AA-2124-C1247154C25A}"/>
          </ac:picMkLst>
        </pc:picChg>
        <pc:picChg chg="del">
          <ac:chgData name="Manuel MORALES DOMÍNGUEZ" userId="bb1e8991-2cb5-49d5-9f91-ab8da6bb45a9" providerId="ADAL" clId="{6C309D78-1845-467F-91CA-5A0BCF05A19E}" dt="2025-04-04T08:22:28.372" v="8973" actId="478"/>
          <ac:picMkLst>
            <pc:docMk/>
            <pc:sldMk cId="133139802" sldId="3407"/>
            <ac:picMk id="11" creationId="{3C90C026-23C3-4CF9-F432-96FFB026C092}"/>
          </ac:picMkLst>
        </pc:picChg>
        <pc:picChg chg="del">
          <ac:chgData name="Manuel MORALES DOMÍNGUEZ" userId="bb1e8991-2cb5-49d5-9f91-ab8da6bb45a9" providerId="ADAL" clId="{6C309D78-1845-467F-91CA-5A0BCF05A19E}" dt="2025-04-04T08:22:26.132" v="8969" actId="478"/>
          <ac:picMkLst>
            <pc:docMk/>
            <pc:sldMk cId="133139802" sldId="3407"/>
            <ac:picMk id="12" creationId="{2E60AB54-52F8-9996-6152-CDA859EA5CB0}"/>
          </ac:picMkLst>
        </pc:picChg>
        <pc:picChg chg="del">
          <ac:chgData name="Manuel MORALES DOMÍNGUEZ" userId="bb1e8991-2cb5-49d5-9f91-ab8da6bb45a9" providerId="ADAL" clId="{6C309D78-1845-467F-91CA-5A0BCF05A19E}" dt="2025-04-04T08:22:26.692" v="8970" actId="478"/>
          <ac:picMkLst>
            <pc:docMk/>
            <pc:sldMk cId="133139802" sldId="3407"/>
            <ac:picMk id="14" creationId="{6F1BFA0E-EA18-9955-6C68-C12874A71126}"/>
          </ac:picMkLst>
        </pc:picChg>
      </pc:sldChg>
      <pc:sldChg chg="addSp delSp modSp add del mod modAnim">
        <pc:chgData name="Manuel MORALES DOMÍNGUEZ" userId="bb1e8991-2cb5-49d5-9f91-ab8da6bb45a9" providerId="ADAL" clId="{6C309D78-1845-467F-91CA-5A0BCF05A19E}" dt="2025-04-04T08:29:48.723" v="9091" actId="1076"/>
        <pc:sldMkLst>
          <pc:docMk/>
          <pc:sldMk cId="3770842480" sldId="3408"/>
        </pc:sldMkLst>
        <pc:spChg chg="mod">
          <ac:chgData name="Manuel MORALES DOMÍNGUEZ" userId="bb1e8991-2cb5-49d5-9f91-ab8da6bb45a9" providerId="ADAL" clId="{6C309D78-1845-467F-91CA-5A0BCF05A19E}" dt="2025-04-04T08:23:38.969" v="9016" actId="20577"/>
          <ac:spMkLst>
            <pc:docMk/>
            <pc:sldMk cId="3770842480" sldId="3408"/>
            <ac:spMk id="2" creationId="{A400FE29-D29F-E117-044E-458D443E359E}"/>
          </ac:spMkLst>
        </pc:spChg>
        <pc:spChg chg="del">
          <ac:chgData name="Manuel MORALES DOMÍNGUEZ" userId="bb1e8991-2cb5-49d5-9f91-ab8da6bb45a9" providerId="ADAL" clId="{6C309D78-1845-467F-91CA-5A0BCF05A19E}" dt="2025-04-04T08:23:47.206" v="9017" actId="478"/>
          <ac:spMkLst>
            <pc:docMk/>
            <pc:sldMk cId="3770842480" sldId="3408"/>
            <ac:spMk id="6" creationId="{2D29F7FA-CD29-2C33-4A3F-575F2BA0923B}"/>
          </ac:spMkLst>
        </pc:spChg>
        <pc:spChg chg="add mod">
          <ac:chgData name="Manuel MORALES DOMÍNGUEZ" userId="bb1e8991-2cb5-49d5-9f91-ab8da6bb45a9" providerId="ADAL" clId="{6C309D78-1845-467F-91CA-5A0BCF05A19E}" dt="2025-04-04T08:23:53.973" v="9020"/>
          <ac:spMkLst>
            <pc:docMk/>
            <pc:sldMk cId="3770842480" sldId="3408"/>
            <ac:spMk id="7" creationId="{415BE9A4-47B3-CDCB-2E3E-D09D9E96903B}"/>
          </ac:spMkLst>
        </pc:spChg>
        <pc:spChg chg="add mod">
          <ac:chgData name="Manuel MORALES DOMÍNGUEZ" userId="bb1e8991-2cb5-49d5-9f91-ab8da6bb45a9" providerId="ADAL" clId="{6C309D78-1845-467F-91CA-5A0BCF05A19E}" dt="2025-04-04T08:24:15.767" v="9023" actId="255"/>
          <ac:spMkLst>
            <pc:docMk/>
            <pc:sldMk cId="3770842480" sldId="3408"/>
            <ac:spMk id="8" creationId="{2CAF80D9-E765-8538-8565-93A136321B16}"/>
          </ac:spMkLst>
        </pc:spChg>
        <pc:spChg chg="add mod">
          <ac:chgData name="Manuel MORALES DOMÍNGUEZ" userId="bb1e8991-2cb5-49d5-9f91-ab8da6bb45a9" providerId="ADAL" clId="{6C309D78-1845-467F-91CA-5A0BCF05A19E}" dt="2025-04-04T08:24:15.767" v="9023" actId="255"/>
          <ac:spMkLst>
            <pc:docMk/>
            <pc:sldMk cId="3770842480" sldId="3408"/>
            <ac:spMk id="9" creationId="{12EFD895-2C6C-03F0-4A28-B88AA55F7C2D}"/>
          </ac:spMkLst>
        </pc:spChg>
        <pc:spChg chg="add mod">
          <ac:chgData name="Manuel MORALES DOMÍNGUEZ" userId="bb1e8991-2cb5-49d5-9f91-ab8da6bb45a9" providerId="ADAL" clId="{6C309D78-1845-467F-91CA-5A0BCF05A19E}" dt="2025-04-04T08:29:48.723" v="9091" actId="1076"/>
          <ac:spMkLst>
            <pc:docMk/>
            <pc:sldMk cId="3770842480" sldId="3408"/>
            <ac:spMk id="11" creationId="{B4C271D7-4969-DE68-9DC2-B1A7CEFB070C}"/>
          </ac:spMkLst>
        </pc:spChg>
        <pc:spChg chg="del">
          <ac:chgData name="Manuel MORALES DOMÍNGUEZ" userId="bb1e8991-2cb5-49d5-9f91-ab8da6bb45a9" providerId="ADAL" clId="{6C309D78-1845-467F-91CA-5A0BCF05A19E}" dt="2025-04-04T08:23:52.829" v="9019" actId="478"/>
          <ac:spMkLst>
            <pc:docMk/>
            <pc:sldMk cId="3770842480" sldId="3408"/>
            <ac:spMk id="23" creationId="{71178DAE-1438-817C-35EA-718687A89CD7}"/>
          </ac:spMkLst>
        </pc:spChg>
        <pc:spChg chg="del">
          <ac:chgData name="Manuel MORALES DOMÍNGUEZ" userId="bb1e8991-2cb5-49d5-9f91-ab8da6bb45a9" providerId="ADAL" clId="{6C309D78-1845-467F-91CA-5A0BCF05A19E}" dt="2025-04-04T08:23:52.829" v="9019" actId="478"/>
          <ac:spMkLst>
            <pc:docMk/>
            <pc:sldMk cId="3770842480" sldId="3408"/>
            <ac:spMk id="24" creationId="{A8E68C40-168F-7539-0B61-EAFD95318626}"/>
          </ac:spMkLst>
        </pc:spChg>
        <pc:spChg chg="del">
          <ac:chgData name="Manuel MORALES DOMÍNGUEZ" userId="bb1e8991-2cb5-49d5-9f91-ab8da6bb45a9" providerId="ADAL" clId="{6C309D78-1845-467F-91CA-5A0BCF05A19E}" dt="2025-04-04T08:23:52.829" v="9019" actId="478"/>
          <ac:spMkLst>
            <pc:docMk/>
            <pc:sldMk cId="3770842480" sldId="3408"/>
            <ac:spMk id="26" creationId="{393950CA-3526-E17B-A489-9613F31FB160}"/>
          </ac:spMkLst>
        </pc:spChg>
        <pc:grpChg chg="del">
          <ac:chgData name="Manuel MORALES DOMÍNGUEZ" userId="bb1e8991-2cb5-49d5-9f91-ab8da6bb45a9" providerId="ADAL" clId="{6C309D78-1845-467F-91CA-5A0BCF05A19E}" dt="2025-04-04T08:23:52.829" v="9019" actId="478"/>
          <ac:grpSpMkLst>
            <pc:docMk/>
            <pc:sldMk cId="3770842480" sldId="3408"/>
            <ac:grpSpMk id="15" creationId="{E5964237-E8AC-3C0B-4C6D-967A42C06354}"/>
          </ac:grpSpMkLst>
        </pc:grpChg>
        <pc:grpChg chg="del">
          <ac:chgData name="Manuel MORALES DOMÍNGUEZ" userId="bb1e8991-2cb5-49d5-9f91-ab8da6bb45a9" providerId="ADAL" clId="{6C309D78-1845-467F-91CA-5A0BCF05A19E}" dt="2025-04-04T08:23:52.829" v="9019" actId="478"/>
          <ac:grpSpMkLst>
            <pc:docMk/>
            <pc:sldMk cId="3770842480" sldId="3408"/>
            <ac:grpSpMk id="18" creationId="{63021FEF-9854-EECF-B4B4-A46C357765B4}"/>
          </ac:grpSpMkLst>
        </pc:grpChg>
        <pc:grpChg chg="del">
          <ac:chgData name="Manuel MORALES DOMÍNGUEZ" userId="bb1e8991-2cb5-49d5-9f91-ab8da6bb45a9" providerId="ADAL" clId="{6C309D78-1845-467F-91CA-5A0BCF05A19E}" dt="2025-04-04T08:23:48.773" v="9018" actId="478"/>
          <ac:grpSpMkLst>
            <pc:docMk/>
            <pc:sldMk cId="3770842480" sldId="3408"/>
            <ac:grpSpMk id="27" creationId="{64491C2B-3053-2DAB-4E42-E657B451B832}"/>
          </ac:grpSpMkLst>
        </pc:grpChg>
        <pc:grpChg chg="del">
          <ac:chgData name="Manuel MORALES DOMÍNGUEZ" userId="bb1e8991-2cb5-49d5-9f91-ab8da6bb45a9" providerId="ADAL" clId="{6C309D78-1845-467F-91CA-5A0BCF05A19E}" dt="2025-04-04T08:23:52.829" v="9019" actId="478"/>
          <ac:grpSpMkLst>
            <pc:docMk/>
            <pc:sldMk cId="3770842480" sldId="3408"/>
            <ac:grpSpMk id="53" creationId="{321D12FD-F84F-2ACB-008E-C90BDD734260}"/>
          </ac:grpSpMkLst>
        </pc:grpChg>
        <pc:picChg chg="add mod">
          <ac:chgData name="Manuel MORALES DOMÍNGUEZ" userId="bb1e8991-2cb5-49d5-9f91-ab8da6bb45a9" providerId="ADAL" clId="{6C309D78-1845-467F-91CA-5A0BCF05A19E}" dt="2025-04-04T08:29:24.845" v="9074" actId="1076"/>
          <ac:picMkLst>
            <pc:docMk/>
            <pc:sldMk cId="3770842480" sldId="3408"/>
            <ac:picMk id="10" creationId="{1C32B480-3E8A-DB00-1F5A-D9381A0F34B3}"/>
          </ac:picMkLst>
        </pc:picChg>
        <pc:picChg chg="add mod">
          <ac:chgData name="Manuel MORALES DOMÍNGUEZ" userId="bb1e8991-2cb5-49d5-9f91-ab8da6bb45a9" providerId="ADAL" clId="{6C309D78-1845-467F-91CA-5A0BCF05A19E}" dt="2025-04-04T08:29:24.845" v="9074" actId="1076"/>
          <ac:picMkLst>
            <pc:docMk/>
            <pc:sldMk cId="3770842480" sldId="3408"/>
            <ac:picMk id="12" creationId="{3F80AD32-D069-C4DD-5A03-A0715B083451}"/>
          </ac:picMkLst>
        </pc:picChg>
        <pc:picChg chg="add mod">
          <ac:chgData name="Manuel MORALES DOMÍNGUEZ" userId="bb1e8991-2cb5-49d5-9f91-ab8da6bb45a9" providerId="ADAL" clId="{6C309D78-1845-467F-91CA-5A0BCF05A19E}" dt="2025-04-04T08:29:24.845" v="9074" actId="1076"/>
          <ac:picMkLst>
            <pc:docMk/>
            <pc:sldMk cId="3770842480" sldId="3408"/>
            <ac:picMk id="14" creationId="{857A4DBA-5248-45A4-DCF8-0D40405E6ADE}"/>
          </ac:picMkLst>
        </pc:picChg>
        <pc:picChg chg="del">
          <ac:chgData name="Manuel MORALES DOMÍNGUEZ" userId="bb1e8991-2cb5-49d5-9f91-ab8da6bb45a9" providerId="ADAL" clId="{6C309D78-1845-467F-91CA-5A0BCF05A19E}" dt="2025-04-04T08:23:52.829" v="9019" actId="478"/>
          <ac:picMkLst>
            <pc:docMk/>
            <pc:sldMk cId="3770842480" sldId="3408"/>
            <ac:picMk id="21" creationId="{7CC18911-D788-8AB8-BEFD-65EA2C1B5880}"/>
          </ac:picMkLst>
        </pc:picChg>
        <pc:picChg chg="del">
          <ac:chgData name="Manuel MORALES DOMÍNGUEZ" userId="bb1e8991-2cb5-49d5-9f91-ab8da6bb45a9" providerId="ADAL" clId="{6C309D78-1845-467F-91CA-5A0BCF05A19E}" dt="2025-04-04T08:23:52.829" v="9019" actId="478"/>
          <ac:picMkLst>
            <pc:docMk/>
            <pc:sldMk cId="3770842480" sldId="3408"/>
            <ac:picMk id="22" creationId="{0FC246B8-DCA6-3029-2123-02167A467BB2}"/>
          </ac:picMkLst>
        </pc:picChg>
        <pc:picChg chg="del">
          <ac:chgData name="Manuel MORALES DOMÍNGUEZ" userId="bb1e8991-2cb5-49d5-9f91-ab8da6bb45a9" providerId="ADAL" clId="{6C309D78-1845-467F-91CA-5A0BCF05A19E}" dt="2025-04-04T08:23:52.829" v="9019" actId="478"/>
          <ac:picMkLst>
            <pc:docMk/>
            <pc:sldMk cId="3770842480" sldId="3408"/>
            <ac:picMk id="25" creationId="{05C0418D-DC46-83A9-826B-10B7D2F512C5}"/>
          </ac:picMkLst>
        </pc:picChg>
        <pc:picChg chg="add mod">
          <ac:chgData name="Manuel MORALES DOMÍNGUEZ" userId="bb1e8991-2cb5-49d5-9f91-ab8da6bb45a9" providerId="ADAL" clId="{6C309D78-1845-467F-91CA-5A0BCF05A19E}" dt="2025-04-04T08:29:24.845" v="9074" actId="1076"/>
          <ac:picMkLst>
            <pc:docMk/>
            <pc:sldMk cId="3770842480" sldId="3408"/>
            <ac:picMk id="77" creationId="{B9699711-9FA1-8D3F-2E64-43440A6EB8EF}"/>
          </ac:picMkLst>
        </pc:picChg>
        <pc:picChg chg="add mod">
          <ac:chgData name="Manuel MORALES DOMÍNGUEZ" userId="bb1e8991-2cb5-49d5-9f91-ab8da6bb45a9" providerId="ADAL" clId="{6C309D78-1845-467F-91CA-5A0BCF05A19E}" dt="2025-04-04T08:29:24.845" v="9074" actId="1076"/>
          <ac:picMkLst>
            <pc:docMk/>
            <pc:sldMk cId="3770842480" sldId="3408"/>
            <ac:picMk id="78" creationId="{C73D6478-762C-2C85-34BB-64DDE2B881CE}"/>
          </ac:picMkLst>
        </pc:picChg>
        <pc:picChg chg="add mod">
          <ac:chgData name="Manuel MORALES DOMÍNGUEZ" userId="bb1e8991-2cb5-49d5-9f91-ab8da6bb45a9" providerId="ADAL" clId="{6C309D78-1845-467F-91CA-5A0BCF05A19E}" dt="2025-04-04T08:29:24.845" v="9074" actId="1076"/>
          <ac:picMkLst>
            <pc:docMk/>
            <pc:sldMk cId="3770842480" sldId="3408"/>
            <ac:picMk id="79" creationId="{3251195C-ABCA-B59A-8921-69FBF53CA2FB}"/>
          </ac:picMkLst>
        </pc:picChg>
        <pc:picChg chg="add mod">
          <ac:chgData name="Manuel MORALES DOMÍNGUEZ" userId="bb1e8991-2cb5-49d5-9f91-ab8da6bb45a9" providerId="ADAL" clId="{6C309D78-1845-467F-91CA-5A0BCF05A19E}" dt="2025-04-04T08:29:24.845" v="9074" actId="1076"/>
          <ac:picMkLst>
            <pc:docMk/>
            <pc:sldMk cId="3770842480" sldId="3408"/>
            <ac:picMk id="80" creationId="{9E1F353E-86F1-A677-9AB8-CD677949BA1C}"/>
          </ac:picMkLst>
        </pc:picChg>
      </pc:sldChg>
      <pc:sldChg chg="addSp delSp modSp add mod ord">
        <pc:chgData name="Manuel MORALES DOMÍNGUEZ" userId="bb1e8991-2cb5-49d5-9f91-ab8da6bb45a9" providerId="ADAL" clId="{6C309D78-1845-467F-91CA-5A0BCF05A19E}" dt="2025-04-04T08:26:38.630" v="9073"/>
        <pc:sldMkLst>
          <pc:docMk/>
          <pc:sldMk cId="2539166402" sldId="3409"/>
        </pc:sldMkLst>
        <pc:spChg chg="del mod">
          <ac:chgData name="Manuel MORALES DOMÍNGUEZ" userId="bb1e8991-2cb5-49d5-9f91-ab8da6bb45a9" providerId="ADAL" clId="{6C309D78-1845-467F-91CA-5A0BCF05A19E}" dt="2025-04-04T08:26:38.291" v="9072" actId="478"/>
          <ac:spMkLst>
            <pc:docMk/>
            <pc:sldMk cId="2539166402" sldId="3409"/>
            <ac:spMk id="2" creationId="{B0A9F2BD-4C1F-C9DF-659C-ACF9076A075E}"/>
          </ac:spMkLst>
        </pc:spChg>
        <pc:spChg chg="del">
          <ac:chgData name="Manuel MORALES DOMÍNGUEZ" userId="bb1e8991-2cb5-49d5-9f91-ab8da6bb45a9" providerId="ADAL" clId="{6C309D78-1845-467F-91CA-5A0BCF05A19E}" dt="2025-04-04T08:25:21" v="9043" actId="478"/>
          <ac:spMkLst>
            <pc:docMk/>
            <pc:sldMk cId="2539166402" sldId="3409"/>
            <ac:spMk id="7" creationId="{164A8A2B-8533-707B-12C9-2D9562F5DFDE}"/>
          </ac:spMkLst>
        </pc:spChg>
        <pc:spChg chg="del">
          <ac:chgData name="Manuel MORALES DOMÍNGUEZ" userId="bb1e8991-2cb5-49d5-9f91-ab8da6bb45a9" providerId="ADAL" clId="{6C309D78-1845-467F-91CA-5A0BCF05A19E}" dt="2025-04-04T08:25:21" v="9043" actId="478"/>
          <ac:spMkLst>
            <pc:docMk/>
            <pc:sldMk cId="2539166402" sldId="3409"/>
            <ac:spMk id="9" creationId="{1C68B9D4-677D-85C8-1F40-25683869154A}"/>
          </ac:spMkLst>
        </pc:spChg>
        <pc:spChg chg="del">
          <ac:chgData name="Manuel MORALES DOMÍNGUEZ" userId="bb1e8991-2cb5-49d5-9f91-ab8da6bb45a9" providerId="ADAL" clId="{6C309D78-1845-467F-91CA-5A0BCF05A19E}" dt="2025-04-04T08:25:21" v="9043" actId="478"/>
          <ac:spMkLst>
            <pc:docMk/>
            <pc:sldMk cId="2539166402" sldId="3409"/>
            <ac:spMk id="11" creationId="{F53C9616-BB5A-ABDE-40DA-2F577AE18E90}"/>
          </ac:spMkLst>
        </pc:spChg>
        <pc:spChg chg="mod">
          <ac:chgData name="Manuel MORALES DOMÍNGUEZ" userId="bb1e8991-2cb5-49d5-9f91-ab8da6bb45a9" providerId="ADAL" clId="{6C309D78-1845-467F-91CA-5A0BCF05A19E}" dt="2025-04-04T08:25:26.701" v="9047" actId="1076"/>
          <ac:spMkLst>
            <pc:docMk/>
            <pc:sldMk cId="2539166402" sldId="3409"/>
            <ac:spMk id="16" creationId="{31E20A24-B713-328B-7DC8-2A289BDC256D}"/>
          </ac:spMkLst>
        </pc:spChg>
        <pc:spChg chg="mod">
          <ac:chgData name="Manuel MORALES DOMÍNGUEZ" userId="bb1e8991-2cb5-49d5-9f91-ab8da6bb45a9" providerId="ADAL" clId="{6C309D78-1845-467F-91CA-5A0BCF05A19E}" dt="2025-04-04T08:25:26.701" v="9047" actId="1076"/>
          <ac:spMkLst>
            <pc:docMk/>
            <pc:sldMk cId="2539166402" sldId="3409"/>
            <ac:spMk id="18" creationId="{29A3F906-3D11-3C3E-C046-2E8329408047}"/>
          </ac:spMkLst>
        </pc:spChg>
        <pc:spChg chg="mod">
          <ac:chgData name="Manuel MORALES DOMÍNGUEZ" userId="bb1e8991-2cb5-49d5-9f91-ab8da6bb45a9" providerId="ADAL" clId="{6C309D78-1845-467F-91CA-5A0BCF05A19E}" dt="2025-04-04T08:25:26.701" v="9047" actId="1076"/>
          <ac:spMkLst>
            <pc:docMk/>
            <pc:sldMk cId="2539166402" sldId="3409"/>
            <ac:spMk id="28" creationId="{4E009528-A200-0CEE-AE17-5EDA88ED0581}"/>
          </ac:spMkLst>
        </pc:spChg>
        <pc:spChg chg="mod">
          <ac:chgData name="Manuel MORALES DOMÍNGUEZ" userId="bb1e8991-2cb5-49d5-9f91-ab8da6bb45a9" providerId="ADAL" clId="{6C309D78-1845-467F-91CA-5A0BCF05A19E}" dt="2025-04-04T08:25:26.701" v="9047" actId="1076"/>
          <ac:spMkLst>
            <pc:docMk/>
            <pc:sldMk cId="2539166402" sldId="3409"/>
            <ac:spMk id="29" creationId="{009A8AB3-1342-835A-88A8-12A9CAFABA03}"/>
          </ac:spMkLst>
        </pc:spChg>
        <pc:spChg chg="mod">
          <ac:chgData name="Manuel MORALES DOMÍNGUEZ" userId="bb1e8991-2cb5-49d5-9f91-ab8da6bb45a9" providerId="ADAL" clId="{6C309D78-1845-467F-91CA-5A0BCF05A19E}" dt="2025-04-04T08:25:26.701" v="9047" actId="1076"/>
          <ac:spMkLst>
            <pc:docMk/>
            <pc:sldMk cId="2539166402" sldId="3409"/>
            <ac:spMk id="31" creationId="{9FA07D2F-E8B6-D5D3-B9AC-582FB618BA92}"/>
          </ac:spMkLst>
        </pc:spChg>
        <pc:spChg chg="mod">
          <ac:chgData name="Manuel MORALES DOMÍNGUEZ" userId="bb1e8991-2cb5-49d5-9f91-ab8da6bb45a9" providerId="ADAL" clId="{6C309D78-1845-467F-91CA-5A0BCF05A19E}" dt="2025-04-04T08:25:26.701" v="9047" actId="1076"/>
          <ac:spMkLst>
            <pc:docMk/>
            <pc:sldMk cId="2539166402" sldId="3409"/>
            <ac:spMk id="32" creationId="{814359DD-BB4D-6A39-924E-6AD1DEBA1298}"/>
          </ac:spMkLst>
        </pc:spChg>
        <pc:spChg chg="mod">
          <ac:chgData name="Manuel MORALES DOMÍNGUEZ" userId="bb1e8991-2cb5-49d5-9f91-ab8da6bb45a9" providerId="ADAL" clId="{6C309D78-1845-467F-91CA-5A0BCF05A19E}" dt="2025-04-04T08:25:26.701" v="9047" actId="1076"/>
          <ac:spMkLst>
            <pc:docMk/>
            <pc:sldMk cId="2539166402" sldId="3409"/>
            <ac:spMk id="33" creationId="{B2E3F8EB-5798-9A0F-2AE6-D2901BBE3CF6}"/>
          </ac:spMkLst>
        </pc:spChg>
        <pc:spChg chg="mod">
          <ac:chgData name="Manuel MORALES DOMÍNGUEZ" userId="bb1e8991-2cb5-49d5-9f91-ab8da6bb45a9" providerId="ADAL" clId="{6C309D78-1845-467F-91CA-5A0BCF05A19E}" dt="2025-04-04T08:25:26.701" v="9047" actId="1076"/>
          <ac:spMkLst>
            <pc:docMk/>
            <pc:sldMk cId="2539166402" sldId="3409"/>
            <ac:spMk id="34" creationId="{8719157C-A820-6703-E024-47740C769F06}"/>
          </ac:spMkLst>
        </pc:spChg>
        <pc:spChg chg="mod">
          <ac:chgData name="Manuel MORALES DOMÍNGUEZ" userId="bb1e8991-2cb5-49d5-9f91-ab8da6bb45a9" providerId="ADAL" clId="{6C309D78-1845-467F-91CA-5A0BCF05A19E}" dt="2025-04-04T08:25:26.701" v="9047" actId="1076"/>
          <ac:spMkLst>
            <pc:docMk/>
            <pc:sldMk cId="2539166402" sldId="3409"/>
            <ac:spMk id="37" creationId="{07F3EFE5-811E-0BED-D6E3-33145F5DB288}"/>
          </ac:spMkLst>
        </pc:spChg>
        <pc:spChg chg="mod">
          <ac:chgData name="Manuel MORALES DOMÍNGUEZ" userId="bb1e8991-2cb5-49d5-9f91-ab8da6bb45a9" providerId="ADAL" clId="{6C309D78-1845-467F-91CA-5A0BCF05A19E}" dt="2025-04-04T08:25:26.701" v="9047" actId="1076"/>
          <ac:spMkLst>
            <pc:docMk/>
            <pc:sldMk cId="2539166402" sldId="3409"/>
            <ac:spMk id="38" creationId="{4D1B5254-2F25-4D17-C7FC-F037BA4A0F95}"/>
          </ac:spMkLst>
        </pc:spChg>
        <pc:spChg chg="add mod">
          <ac:chgData name="Manuel MORALES DOMÍNGUEZ" userId="bb1e8991-2cb5-49d5-9f91-ab8da6bb45a9" providerId="ADAL" clId="{6C309D78-1845-467F-91CA-5A0BCF05A19E}" dt="2025-04-04T08:26:38.630" v="9073"/>
          <ac:spMkLst>
            <pc:docMk/>
            <pc:sldMk cId="2539166402" sldId="3409"/>
            <ac:spMk id="42" creationId="{FD97AA4C-DBE3-37C9-34DE-C2400DADC311}"/>
          </ac:spMkLst>
        </pc:spChg>
        <pc:picChg chg="del">
          <ac:chgData name="Manuel MORALES DOMÍNGUEZ" userId="bb1e8991-2cb5-49d5-9f91-ab8da6bb45a9" providerId="ADAL" clId="{6C309D78-1845-467F-91CA-5A0BCF05A19E}" dt="2025-04-04T08:25:21" v="9043" actId="478"/>
          <ac:picMkLst>
            <pc:docMk/>
            <pc:sldMk cId="2539166402" sldId="3409"/>
            <ac:picMk id="10" creationId="{9253F032-54BB-803B-4341-C5DD71F2C9D5}"/>
          </ac:picMkLst>
        </pc:picChg>
        <pc:picChg chg="del">
          <ac:chgData name="Manuel MORALES DOMÍNGUEZ" userId="bb1e8991-2cb5-49d5-9f91-ab8da6bb45a9" providerId="ADAL" clId="{6C309D78-1845-467F-91CA-5A0BCF05A19E}" dt="2025-04-04T08:25:21" v="9043" actId="478"/>
          <ac:picMkLst>
            <pc:docMk/>
            <pc:sldMk cId="2539166402" sldId="3409"/>
            <ac:picMk id="12" creationId="{9DD97364-DF4B-C409-10C1-CEC92285E772}"/>
          </ac:picMkLst>
        </pc:picChg>
        <pc:picChg chg="del">
          <ac:chgData name="Manuel MORALES DOMÍNGUEZ" userId="bb1e8991-2cb5-49d5-9f91-ab8da6bb45a9" providerId="ADAL" clId="{6C309D78-1845-467F-91CA-5A0BCF05A19E}" dt="2025-04-04T08:25:21" v="9043" actId="478"/>
          <ac:picMkLst>
            <pc:docMk/>
            <pc:sldMk cId="2539166402" sldId="3409"/>
            <ac:picMk id="14" creationId="{6162B4EB-9F5A-0C0E-55C8-2A36FCE487CF}"/>
          </ac:picMkLst>
        </pc:picChg>
        <pc:picChg chg="del">
          <ac:chgData name="Manuel MORALES DOMÍNGUEZ" userId="bb1e8991-2cb5-49d5-9f91-ab8da6bb45a9" providerId="ADAL" clId="{6C309D78-1845-467F-91CA-5A0BCF05A19E}" dt="2025-04-04T08:25:21" v="9043" actId="478"/>
          <ac:picMkLst>
            <pc:docMk/>
            <pc:sldMk cId="2539166402" sldId="3409"/>
            <ac:picMk id="77" creationId="{07728F1A-5353-292D-89A8-BB6D4A1F3D85}"/>
          </ac:picMkLst>
        </pc:picChg>
        <pc:picChg chg="del">
          <ac:chgData name="Manuel MORALES DOMÍNGUEZ" userId="bb1e8991-2cb5-49d5-9f91-ab8da6bb45a9" providerId="ADAL" clId="{6C309D78-1845-467F-91CA-5A0BCF05A19E}" dt="2025-04-04T08:25:21" v="9043" actId="478"/>
          <ac:picMkLst>
            <pc:docMk/>
            <pc:sldMk cId="2539166402" sldId="3409"/>
            <ac:picMk id="78" creationId="{F7B282C4-E818-4307-225F-8AFCF2758831}"/>
          </ac:picMkLst>
        </pc:picChg>
        <pc:picChg chg="del">
          <ac:chgData name="Manuel MORALES DOMÍNGUEZ" userId="bb1e8991-2cb5-49d5-9f91-ab8da6bb45a9" providerId="ADAL" clId="{6C309D78-1845-467F-91CA-5A0BCF05A19E}" dt="2025-04-04T08:25:22.446" v="9045" actId="478"/>
          <ac:picMkLst>
            <pc:docMk/>
            <pc:sldMk cId="2539166402" sldId="3409"/>
            <ac:picMk id="79" creationId="{A8B5C2B8-4AE1-E05D-E70B-07FD8E981A49}"/>
          </ac:picMkLst>
        </pc:picChg>
        <pc:picChg chg="del">
          <ac:chgData name="Manuel MORALES DOMÍNGUEZ" userId="bb1e8991-2cb5-49d5-9f91-ab8da6bb45a9" providerId="ADAL" clId="{6C309D78-1845-467F-91CA-5A0BCF05A19E}" dt="2025-04-04T08:25:22.061" v="9044" actId="478"/>
          <ac:picMkLst>
            <pc:docMk/>
            <pc:sldMk cId="2539166402" sldId="3409"/>
            <ac:picMk id="80" creationId="{B4FE2C41-74E4-B883-BEA5-2626D50C990B}"/>
          </ac:picMkLst>
        </pc:picChg>
      </pc:sldChg>
      <pc:sldChg chg="addSp delSp modSp add mod">
        <pc:chgData name="Manuel MORALES DOMÍNGUEZ" userId="bb1e8991-2cb5-49d5-9f91-ab8da6bb45a9" providerId="ADAL" clId="{6C309D78-1845-467F-91CA-5A0BCF05A19E}" dt="2025-04-04T08:34:54.070" v="9308" actId="14100"/>
        <pc:sldMkLst>
          <pc:docMk/>
          <pc:sldMk cId="1512600743" sldId="3410"/>
        </pc:sldMkLst>
        <pc:spChg chg="mod">
          <ac:chgData name="Manuel MORALES DOMÍNGUEZ" userId="bb1e8991-2cb5-49d5-9f91-ab8da6bb45a9" providerId="ADAL" clId="{6C309D78-1845-467F-91CA-5A0BCF05A19E}" dt="2025-04-04T08:33:32.310" v="9172" actId="20577"/>
          <ac:spMkLst>
            <pc:docMk/>
            <pc:sldMk cId="1512600743" sldId="3410"/>
            <ac:spMk id="2" creationId="{FBD3E225-5CCE-47B1-F1F2-F93CC18BD1D6}"/>
          </ac:spMkLst>
        </pc:spChg>
        <pc:spChg chg="mod">
          <ac:chgData name="Manuel MORALES DOMÍNGUEZ" userId="bb1e8991-2cb5-49d5-9f91-ab8da6bb45a9" providerId="ADAL" clId="{6C309D78-1845-467F-91CA-5A0BCF05A19E}" dt="2025-04-04T08:34:39.766" v="9306" actId="20577"/>
          <ac:spMkLst>
            <pc:docMk/>
            <pc:sldMk cId="1512600743" sldId="3410"/>
            <ac:spMk id="3" creationId="{90E3B779-39CB-E102-7CD9-AA520BF7DD7F}"/>
          </ac:spMkLst>
        </pc:spChg>
        <pc:spChg chg="del">
          <ac:chgData name="Manuel MORALES DOMÍNGUEZ" userId="bb1e8991-2cb5-49d5-9f91-ab8da6bb45a9" providerId="ADAL" clId="{6C309D78-1845-467F-91CA-5A0BCF05A19E}" dt="2025-04-04T08:33:49.583" v="9173" actId="478"/>
          <ac:spMkLst>
            <pc:docMk/>
            <pc:sldMk cId="1512600743" sldId="3410"/>
            <ac:spMk id="11" creationId="{15BBADA4-07E8-2912-C48F-C8DF91522738}"/>
          </ac:spMkLst>
        </pc:spChg>
        <pc:picChg chg="add mod">
          <ac:chgData name="Manuel MORALES DOMÍNGUEZ" userId="bb1e8991-2cb5-49d5-9f91-ab8da6bb45a9" providerId="ADAL" clId="{6C309D78-1845-467F-91CA-5A0BCF05A19E}" dt="2025-04-04T08:34:54.070" v="9308" actId="14100"/>
          <ac:picMkLst>
            <pc:docMk/>
            <pc:sldMk cId="1512600743" sldId="3410"/>
            <ac:picMk id="6" creationId="{00D77A39-3D90-A42B-0157-41BB799A6C64}"/>
          </ac:picMkLst>
        </pc:picChg>
        <pc:picChg chg="del">
          <ac:chgData name="Manuel MORALES DOMÍNGUEZ" userId="bb1e8991-2cb5-49d5-9f91-ab8da6bb45a9" providerId="ADAL" clId="{6C309D78-1845-467F-91CA-5A0BCF05A19E}" dt="2025-04-04T08:33:49.583" v="9173" actId="478"/>
          <ac:picMkLst>
            <pc:docMk/>
            <pc:sldMk cId="1512600743" sldId="3410"/>
            <ac:picMk id="10" creationId="{45775099-1947-053F-BDF0-AF9D28D5A93C}"/>
          </ac:picMkLst>
        </pc:picChg>
        <pc:picChg chg="del">
          <ac:chgData name="Manuel MORALES DOMÍNGUEZ" userId="bb1e8991-2cb5-49d5-9f91-ab8da6bb45a9" providerId="ADAL" clId="{6C309D78-1845-467F-91CA-5A0BCF05A19E}" dt="2025-04-04T08:33:49.583" v="9173" actId="478"/>
          <ac:picMkLst>
            <pc:docMk/>
            <pc:sldMk cId="1512600743" sldId="3410"/>
            <ac:picMk id="12" creationId="{CC8409F6-1FC7-F989-6A8D-72F29BBC42EE}"/>
          </ac:picMkLst>
        </pc:picChg>
        <pc:picChg chg="del">
          <ac:chgData name="Manuel MORALES DOMÍNGUEZ" userId="bb1e8991-2cb5-49d5-9f91-ab8da6bb45a9" providerId="ADAL" clId="{6C309D78-1845-467F-91CA-5A0BCF05A19E}" dt="2025-04-04T08:33:49.583" v="9173" actId="478"/>
          <ac:picMkLst>
            <pc:docMk/>
            <pc:sldMk cId="1512600743" sldId="3410"/>
            <ac:picMk id="14" creationId="{8BA60B61-AE09-C923-0264-9CE8F86DDF2E}"/>
          </ac:picMkLst>
        </pc:picChg>
        <pc:picChg chg="del">
          <ac:chgData name="Manuel MORALES DOMÍNGUEZ" userId="bb1e8991-2cb5-49d5-9f91-ab8da6bb45a9" providerId="ADAL" clId="{6C309D78-1845-467F-91CA-5A0BCF05A19E}" dt="2025-04-04T08:33:49.583" v="9173" actId="478"/>
          <ac:picMkLst>
            <pc:docMk/>
            <pc:sldMk cId="1512600743" sldId="3410"/>
            <ac:picMk id="77" creationId="{95930EE5-C2FC-8A3A-313D-937220337A8B}"/>
          </ac:picMkLst>
        </pc:picChg>
        <pc:picChg chg="del">
          <ac:chgData name="Manuel MORALES DOMÍNGUEZ" userId="bb1e8991-2cb5-49d5-9f91-ab8da6bb45a9" providerId="ADAL" clId="{6C309D78-1845-467F-91CA-5A0BCF05A19E}" dt="2025-04-04T08:33:49.583" v="9173" actId="478"/>
          <ac:picMkLst>
            <pc:docMk/>
            <pc:sldMk cId="1512600743" sldId="3410"/>
            <ac:picMk id="78" creationId="{19CAC46C-C90D-CA3D-1DA0-D31FF804C794}"/>
          </ac:picMkLst>
        </pc:picChg>
        <pc:picChg chg="del">
          <ac:chgData name="Manuel MORALES DOMÍNGUEZ" userId="bb1e8991-2cb5-49d5-9f91-ab8da6bb45a9" providerId="ADAL" clId="{6C309D78-1845-467F-91CA-5A0BCF05A19E}" dt="2025-04-04T08:33:49.583" v="9173" actId="478"/>
          <ac:picMkLst>
            <pc:docMk/>
            <pc:sldMk cId="1512600743" sldId="3410"/>
            <ac:picMk id="79" creationId="{EF5FE62A-72B0-D426-9961-5F8B5C64300B}"/>
          </ac:picMkLst>
        </pc:picChg>
        <pc:picChg chg="del">
          <ac:chgData name="Manuel MORALES DOMÍNGUEZ" userId="bb1e8991-2cb5-49d5-9f91-ab8da6bb45a9" providerId="ADAL" clId="{6C309D78-1845-467F-91CA-5A0BCF05A19E}" dt="2025-04-04T08:33:49.583" v="9173" actId="478"/>
          <ac:picMkLst>
            <pc:docMk/>
            <pc:sldMk cId="1512600743" sldId="3410"/>
            <ac:picMk id="80" creationId="{AB911CD5-0FAE-CCBE-0207-49CB6A34EBE1}"/>
          </ac:picMkLst>
        </pc:picChg>
      </pc:sldChg>
      <pc:sldChg chg="addSp delSp modSp add mod">
        <pc:chgData name="Manuel MORALES DOMÍNGUEZ" userId="bb1e8991-2cb5-49d5-9f91-ab8da6bb45a9" providerId="ADAL" clId="{6C309D78-1845-467F-91CA-5A0BCF05A19E}" dt="2025-04-04T08:35:08.414" v="9313" actId="1076"/>
        <pc:sldMkLst>
          <pc:docMk/>
          <pc:sldMk cId="1067543287" sldId="3411"/>
        </pc:sldMkLst>
        <pc:picChg chg="del">
          <ac:chgData name="Manuel MORALES DOMÍNGUEZ" userId="bb1e8991-2cb5-49d5-9f91-ab8da6bb45a9" providerId="ADAL" clId="{6C309D78-1845-467F-91CA-5A0BCF05A19E}" dt="2025-04-04T08:35:02.825" v="9310" actId="478"/>
          <ac:picMkLst>
            <pc:docMk/>
            <pc:sldMk cId="1067543287" sldId="3411"/>
            <ac:picMk id="6" creationId="{74F3D110-2B6B-B81E-A22D-B06B86CBC672}"/>
          </ac:picMkLst>
        </pc:picChg>
        <pc:picChg chg="add mod">
          <ac:chgData name="Manuel MORALES DOMÍNGUEZ" userId="bb1e8991-2cb5-49d5-9f91-ab8da6bb45a9" providerId="ADAL" clId="{6C309D78-1845-467F-91CA-5A0BCF05A19E}" dt="2025-04-04T08:35:08.414" v="9313" actId="1076"/>
          <ac:picMkLst>
            <pc:docMk/>
            <pc:sldMk cId="1067543287" sldId="3411"/>
            <ac:picMk id="10" creationId="{382120E9-6B11-9C8E-35EC-BF501F6EA435}"/>
          </ac:picMkLst>
        </pc:picChg>
      </pc:sldChg>
      <pc:sldChg chg="addSp delSp modSp add mod">
        <pc:chgData name="Manuel MORALES DOMÍNGUEZ" userId="bb1e8991-2cb5-49d5-9f91-ab8da6bb45a9" providerId="ADAL" clId="{6C309D78-1845-467F-91CA-5A0BCF05A19E}" dt="2025-04-04T08:35:31.434" v="9317"/>
        <pc:sldMkLst>
          <pc:docMk/>
          <pc:sldMk cId="1940201859" sldId="3412"/>
        </pc:sldMkLst>
        <pc:picChg chg="add mod">
          <ac:chgData name="Manuel MORALES DOMÍNGUEZ" userId="bb1e8991-2cb5-49d5-9f91-ab8da6bb45a9" providerId="ADAL" clId="{6C309D78-1845-467F-91CA-5A0BCF05A19E}" dt="2025-04-04T08:35:31.434" v="9317"/>
          <ac:picMkLst>
            <pc:docMk/>
            <pc:sldMk cId="1940201859" sldId="3412"/>
            <ac:picMk id="6" creationId="{33F168E5-0021-3207-C949-C63C14AF5096}"/>
          </ac:picMkLst>
        </pc:picChg>
        <pc:picChg chg="del">
          <ac:chgData name="Manuel MORALES DOMÍNGUEZ" userId="bb1e8991-2cb5-49d5-9f91-ab8da6bb45a9" providerId="ADAL" clId="{6C309D78-1845-467F-91CA-5A0BCF05A19E}" dt="2025-04-04T08:35:31.246" v="9316" actId="478"/>
          <ac:picMkLst>
            <pc:docMk/>
            <pc:sldMk cId="1940201859" sldId="3412"/>
            <ac:picMk id="10" creationId="{D0CD06D0-9A19-79DF-04C0-B35C1467B9E1}"/>
          </ac:picMkLst>
        </pc:picChg>
      </pc:sldChg>
      <pc:sldChg chg="addSp delSp modSp add del mod">
        <pc:chgData name="Manuel MORALES DOMÍNGUEZ" userId="bb1e8991-2cb5-49d5-9f91-ab8da6bb45a9" providerId="ADAL" clId="{6C309D78-1845-467F-91CA-5A0BCF05A19E}" dt="2025-04-04T08:36:10.465" v="9328" actId="47"/>
        <pc:sldMkLst>
          <pc:docMk/>
          <pc:sldMk cId="574639326" sldId="3413"/>
        </pc:sldMkLst>
        <pc:picChg chg="del">
          <ac:chgData name="Manuel MORALES DOMÍNGUEZ" userId="bb1e8991-2cb5-49d5-9f91-ab8da6bb45a9" providerId="ADAL" clId="{6C309D78-1845-467F-91CA-5A0BCF05A19E}" dt="2025-04-04T08:35:44.182" v="9320" actId="478"/>
          <ac:picMkLst>
            <pc:docMk/>
            <pc:sldMk cId="574639326" sldId="3413"/>
            <ac:picMk id="4" creationId="{A1D03CD6-8F35-0B40-5CEE-F88DD30F2995}"/>
          </ac:picMkLst>
        </pc:picChg>
        <pc:picChg chg="add mod">
          <ac:chgData name="Manuel MORALES DOMÍNGUEZ" userId="bb1e8991-2cb5-49d5-9f91-ab8da6bb45a9" providerId="ADAL" clId="{6C309D78-1845-467F-91CA-5A0BCF05A19E}" dt="2025-04-04T08:35:44.400" v="9321"/>
          <ac:picMkLst>
            <pc:docMk/>
            <pc:sldMk cId="574639326" sldId="3413"/>
            <ac:picMk id="6" creationId="{5D60B023-CBB7-0E57-F81D-6C2969BF9AE3}"/>
          </ac:picMkLst>
        </pc:picChg>
      </pc:sldChg>
      <pc:sldChg chg="addSp delSp modSp add mod">
        <pc:chgData name="Manuel MORALES DOMÍNGUEZ" userId="bb1e8991-2cb5-49d5-9f91-ab8da6bb45a9" providerId="ADAL" clId="{6C309D78-1845-467F-91CA-5A0BCF05A19E}" dt="2025-04-04T08:36:45.006" v="9332"/>
        <pc:sldMkLst>
          <pc:docMk/>
          <pc:sldMk cId="718351344" sldId="3414"/>
        </pc:sldMkLst>
        <pc:picChg chg="del">
          <ac:chgData name="Manuel MORALES DOMÍNGUEZ" userId="bb1e8991-2cb5-49d5-9f91-ab8da6bb45a9" providerId="ADAL" clId="{6C309D78-1845-467F-91CA-5A0BCF05A19E}" dt="2025-04-04T08:36:04.344" v="9324" actId="478"/>
          <ac:picMkLst>
            <pc:docMk/>
            <pc:sldMk cId="718351344" sldId="3414"/>
            <ac:picMk id="6" creationId="{E89D32C0-C414-6238-7927-0F18DCDFA957}"/>
          </ac:picMkLst>
        </pc:picChg>
        <pc:picChg chg="add mod">
          <ac:chgData name="Manuel MORALES DOMÍNGUEZ" userId="bb1e8991-2cb5-49d5-9f91-ab8da6bb45a9" providerId="ADAL" clId="{6C309D78-1845-467F-91CA-5A0BCF05A19E}" dt="2025-04-04T08:36:00.592" v="9323"/>
          <ac:picMkLst>
            <pc:docMk/>
            <pc:sldMk cId="718351344" sldId="3414"/>
            <ac:picMk id="10" creationId="{C3CE64AD-18A3-F95C-7CC7-978706DA7AD0}"/>
          </ac:picMkLst>
        </pc:picChg>
        <pc:picChg chg="add mod">
          <ac:chgData name="Manuel MORALES DOMÍNGUEZ" userId="bb1e8991-2cb5-49d5-9f91-ab8da6bb45a9" providerId="ADAL" clId="{6C309D78-1845-467F-91CA-5A0BCF05A19E}" dt="2025-04-04T08:36:07.606" v="9326" actId="14100"/>
          <ac:picMkLst>
            <pc:docMk/>
            <pc:sldMk cId="718351344" sldId="3414"/>
            <ac:picMk id="11" creationId="{10A21A11-7B62-F6DC-53B2-F8A22067D2E5}"/>
          </ac:picMkLst>
        </pc:picChg>
        <pc:picChg chg="add mod">
          <ac:chgData name="Manuel MORALES DOMÍNGUEZ" userId="bb1e8991-2cb5-49d5-9f91-ab8da6bb45a9" providerId="ADAL" clId="{6C309D78-1845-467F-91CA-5A0BCF05A19E}" dt="2025-04-04T08:36:45.006" v="9332"/>
          <ac:picMkLst>
            <pc:docMk/>
            <pc:sldMk cId="718351344" sldId="3414"/>
            <ac:picMk id="12" creationId="{85A84541-1BFF-ABB7-622B-F718A038A530}"/>
          </ac:picMkLst>
        </pc:picChg>
      </pc:sldChg>
      <pc:sldChg chg="addSp delSp modSp add mod">
        <pc:chgData name="Manuel MORALES DOMÍNGUEZ" userId="bb1e8991-2cb5-49d5-9f91-ab8da6bb45a9" providerId="ADAL" clId="{6C309D78-1845-467F-91CA-5A0BCF05A19E}" dt="2025-04-04T08:43:00.344" v="9589" actId="6549"/>
        <pc:sldMkLst>
          <pc:docMk/>
          <pc:sldMk cId="1008098852" sldId="3415"/>
        </pc:sldMkLst>
        <pc:spChg chg="del">
          <ac:chgData name="Manuel MORALES DOMÍNGUEZ" userId="bb1e8991-2cb5-49d5-9f91-ab8da6bb45a9" providerId="ADAL" clId="{6C309D78-1845-467F-91CA-5A0BCF05A19E}" dt="2025-04-04T08:38:07.626" v="9336" actId="478"/>
          <ac:spMkLst>
            <pc:docMk/>
            <pc:sldMk cId="1008098852" sldId="3415"/>
            <ac:spMk id="2" creationId="{F59B2DC6-0D9D-214A-72E1-B67455BCD93B}"/>
          </ac:spMkLst>
        </pc:spChg>
        <pc:spChg chg="del">
          <ac:chgData name="Manuel MORALES DOMÍNGUEZ" userId="bb1e8991-2cb5-49d5-9f91-ab8da6bb45a9" providerId="ADAL" clId="{6C309D78-1845-467F-91CA-5A0BCF05A19E}" dt="2025-04-04T08:38:04.707" v="9335" actId="478"/>
          <ac:spMkLst>
            <pc:docMk/>
            <pc:sldMk cId="1008098852" sldId="3415"/>
            <ac:spMk id="3" creationId="{1EE7B218-9FAB-781B-C559-DC21A2FA3F0B}"/>
          </ac:spMkLst>
        </pc:spChg>
        <pc:spChg chg="add del mod">
          <ac:chgData name="Manuel MORALES DOMÍNGUEZ" userId="bb1e8991-2cb5-49d5-9f91-ab8da6bb45a9" providerId="ADAL" clId="{6C309D78-1845-467F-91CA-5A0BCF05A19E}" dt="2025-04-04T08:38:11.470" v="9338" actId="478"/>
          <ac:spMkLst>
            <pc:docMk/>
            <pc:sldMk cId="1008098852" sldId="3415"/>
            <ac:spMk id="10" creationId="{5CE83CE7-21D5-5503-378F-06719B52E36B}"/>
          </ac:spMkLst>
        </pc:spChg>
        <pc:spChg chg="add del mod">
          <ac:chgData name="Manuel MORALES DOMÍNGUEZ" userId="bb1e8991-2cb5-49d5-9f91-ab8da6bb45a9" providerId="ADAL" clId="{6C309D78-1845-467F-91CA-5A0BCF05A19E}" dt="2025-04-04T08:38:09.502" v="9337" actId="478"/>
          <ac:spMkLst>
            <pc:docMk/>
            <pc:sldMk cId="1008098852" sldId="3415"/>
            <ac:spMk id="14" creationId="{F2BB3FA1-EFF9-533D-13FD-49D448921BD5}"/>
          </ac:spMkLst>
        </pc:spChg>
        <pc:spChg chg="add mod">
          <ac:chgData name="Manuel MORALES DOMÍNGUEZ" userId="bb1e8991-2cb5-49d5-9f91-ab8da6bb45a9" providerId="ADAL" clId="{6C309D78-1845-467F-91CA-5A0BCF05A19E}" dt="2025-04-04T08:43:00.344" v="9589" actId="6549"/>
          <ac:spMkLst>
            <pc:docMk/>
            <pc:sldMk cId="1008098852" sldId="3415"/>
            <ac:spMk id="16" creationId="{08CC0E38-B040-248F-D6BF-BC252DC11EFE}"/>
          </ac:spMkLst>
        </pc:spChg>
        <pc:picChg chg="del">
          <ac:chgData name="Manuel MORALES DOMÍNGUEZ" userId="bb1e8991-2cb5-49d5-9f91-ab8da6bb45a9" providerId="ADAL" clId="{6C309D78-1845-467F-91CA-5A0BCF05A19E}" dt="2025-04-04T08:38:03.429" v="9334" actId="478"/>
          <ac:picMkLst>
            <pc:docMk/>
            <pc:sldMk cId="1008098852" sldId="3415"/>
            <ac:picMk id="11" creationId="{5A377CFF-293C-A406-75BD-AA9DE6A391F0}"/>
          </ac:picMkLst>
        </pc:picChg>
        <pc:picChg chg="add mod">
          <ac:chgData name="Manuel MORALES DOMÍNGUEZ" userId="bb1e8991-2cb5-49d5-9f91-ab8da6bb45a9" providerId="ADAL" clId="{6C309D78-1845-467F-91CA-5A0BCF05A19E}" dt="2025-04-04T08:38:25.843" v="9343" actId="1076"/>
          <ac:picMkLst>
            <pc:docMk/>
            <pc:sldMk cId="1008098852" sldId="3415"/>
            <ac:picMk id="15" creationId="{D4C3515C-F570-7F79-E256-C1DCCFDF153F}"/>
          </ac:picMkLst>
        </pc:picChg>
      </pc:sldChg>
      <pc:sldMasterChg chg="delSldLayout">
        <pc:chgData name="Manuel MORALES DOMÍNGUEZ" userId="bb1e8991-2cb5-49d5-9f91-ab8da6bb45a9" providerId="ADAL" clId="{6C309D78-1845-467F-91CA-5A0BCF05A19E}" dt="2025-04-04T08:36:11.441" v="9329" actId="47"/>
        <pc:sldMasterMkLst>
          <pc:docMk/>
          <pc:sldMasterMk cId="241840890" sldId="2147483648"/>
        </pc:sldMasterMkLst>
        <pc:sldLayoutChg chg="del">
          <pc:chgData name="Manuel MORALES DOMÍNGUEZ" userId="bb1e8991-2cb5-49d5-9f91-ab8da6bb45a9" providerId="ADAL" clId="{6C309D78-1845-467F-91CA-5A0BCF05A19E}" dt="2025-04-04T07:08:28.920" v="8013" actId="47"/>
          <pc:sldLayoutMkLst>
            <pc:docMk/>
            <pc:sldMasterMk cId="241840890" sldId="2147483648"/>
            <pc:sldLayoutMk cId="1050101313" sldId="2147483684"/>
          </pc:sldLayoutMkLst>
        </pc:sldLayoutChg>
        <pc:sldLayoutChg chg="del">
          <pc:chgData name="Manuel MORALES DOMÍNGUEZ" userId="bb1e8991-2cb5-49d5-9f91-ab8da6bb45a9" providerId="ADAL" clId="{6C309D78-1845-467F-91CA-5A0BCF05A19E}" dt="2025-04-04T08:36:11.441" v="9329" actId="47"/>
          <pc:sldLayoutMkLst>
            <pc:docMk/>
            <pc:sldMasterMk cId="241840890" sldId="2147483648"/>
            <pc:sldLayoutMk cId="1931781283" sldId="2147483684"/>
          </pc:sldLayoutMkLst>
        </pc:sldLayoutChg>
        <pc:sldLayoutChg chg="del">
          <pc:chgData name="Manuel MORALES DOMÍNGUEZ" userId="bb1e8991-2cb5-49d5-9f91-ab8da6bb45a9" providerId="ADAL" clId="{6C309D78-1845-467F-91CA-5A0BCF05A19E}" dt="2025-04-04T07:08:28.920" v="8013" actId="47"/>
          <pc:sldLayoutMkLst>
            <pc:docMk/>
            <pc:sldMasterMk cId="241840890" sldId="2147483648"/>
            <pc:sldLayoutMk cId="1227918503" sldId="2147483685"/>
          </pc:sldLayoutMkLst>
        </pc:sldLayoutChg>
        <pc:sldLayoutChg chg="del">
          <pc:chgData name="Manuel MORALES DOMÍNGUEZ" userId="bb1e8991-2cb5-49d5-9f91-ab8da6bb45a9" providerId="ADAL" clId="{6C309D78-1845-467F-91CA-5A0BCF05A19E}" dt="2025-04-04T08:25:01.550" v="9041" actId="47"/>
          <pc:sldLayoutMkLst>
            <pc:docMk/>
            <pc:sldMasterMk cId="241840890" sldId="2147483648"/>
            <pc:sldLayoutMk cId="3667154192" sldId="2147483686"/>
          </pc:sldLayoutMkLst>
        </pc:sldLayoutChg>
        <pc:sldLayoutChg chg="del">
          <pc:chgData name="Manuel MORALES DOMÍNGUEZ" userId="bb1e8991-2cb5-49d5-9f91-ab8da6bb45a9" providerId="ADAL" clId="{6C309D78-1845-467F-91CA-5A0BCF05A19E}" dt="2025-04-04T08:25:29.380" v="9048" actId="47"/>
          <pc:sldLayoutMkLst>
            <pc:docMk/>
            <pc:sldMasterMk cId="241840890" sldId="2147483648"/>
            <pc:sldLayoutMk cId="3973648811"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de-DE"/>
          </a:p>
        </p:txBody>
      </p:sp>
      <p:sp>
        <p:nvSpPr>
          <p:cNvPr id="3" name="Datumsplatzhalt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9214A5F-AEC8-46EC-B9BF-008BE78EB24A}" type="datetimeFigureOut">
              <a:rPr lang="de-DE" smtClean="0"/>
              <a:t>13.06.2025</a:t>
            </a:fld>
            <a:endParaRPr lang="de-DE"/>
          </a:p>
        </p:txBody>
      </p:sp>
      <p:sp>
        <p:nvSpPr>
          <p:cNvPr id="4" name="Folienbildplatzhalt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de-DE"/>
          </a:p>
        </p:txBody>
      </p:sp>
      <p:sp>
        <p:nvSpPr>
          <p:cNvPr id="5" name="Notizenplatzhalt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de-DE"/>
          </a:p>
        </p:txBody>
      </p:sp>
      <p:sp>
        <p:nvSpPr>
          <p:cNvPr id="7" name="Foliennummernplatzhalt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DFC5335-2C57-4895-BB76-C6F07097E886}" type="slidenum">
              <a:rPr lang="de-DE" smtClean="0"/>
              <a:t>‹Nº›</a:t>
            </a:fld>
            <a:endParaRPr lang="de-DE"/>
          </a:p>
        </p:txBody>
      </p:sp>
    </p:spTree>
    <p:extLst>
      <p:ext uri="{BB962C8B-B14F-4D97-AF65-F5344CB8AC3E}">
        <p14:creationId xmlns:p14="http://schemas.microsoft.com/office/powerpoint/2010/main" val="81783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EDFC5335-2C57-4895-BB76-C6F07097E886}" type="slidenum">
              <a:rPr lang="de-DE" smtClean="0"/>
              <a:t>15</a:t>
            </a:fld>
            <a:endParaRPr lang="de-DE"/>
          </a:p>
        </p:txBody>
      </p:sp>
    </p:spTree>
    <p:extLst>
      <p:ext uri="{BB962C8B-B14F-4D97-AF65-F5344CB8AC3E}">
        <p14:creationId xmlns:p14="http://schemas.microsoft.com/office/powerpoint/2010/main" val="254698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E3B45-6219-5CC2-9305-E1CCAA18EF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2955009-2949-2543-71E1-6FC0BF8970B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3628AB5-D78C-7350-6CBB-5DFD3B48B89A}"/>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E460E786-79C7-5FFD-5882-3542272BB4BF}"/>
              </a:ext>
            </a:extLst>
          </p:cNvPr>
          <p:cNvSpPr>
            <a:spLocks noGrp="1"/>
          </p:cNvSpPr>
          <p:nvPr>
            <p:ph type="sldNum" sz="quarter" idx="5"/>
          </p:nvPr>
        </p:nvSpPr>
        <p:spPr/>
        <p:txBody>
          <a:bodyPr/>
          <a:lstStyle/>
          <a:p>
            <a:fld id="{EDFC5335-2C57-4895-BB76-C6F07097E886}" type="slidenum">
              <a:rPr lang="de-DE" smtClean="0"/>
              <a:t>19</a:t>
            </a:fld>
            <a:endParaRPr lang="de-DE"/>
          </a:p>
        </p:txBody>
      </p:sp>
    </p:spTree>
    <p:extLst>
      <p:ext uri="{BB962C8B-B14F-4D97-AF65-F5344CB8AC3E}">
        <p14:creationId xmlns:p14="http://schemas.microsoft.com/office/powerpoint/2010/main" val="9669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EDFC5335-2C57-4895-BB76-C6F07097E886}" type="slidenum">
              <a:rPr lang="de-DE" smtClean="0"/>
              <a:t>20</a:t>
            </a:fld>
            <a:endParaRPr lang="de-DE"/>
          </a:p>
        </p:txBody>
      </p:sp>
    </p:spTree>
    <p:extLst>
      <p:ext uri="{BB962C8B-B14F-4D97-AF65-F5344CB8AC3E}">
        <p14:creationId xmlns:p14="http://schemas.microsoft.com/office/powerpoint/2010/main" val="2971778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4" name="Bildplatzhalter 12">
            <a:extLst>
              <a:ext uri="{FF2B5EF4-FFF2-40B4-BE49-F238E27FC236}">
                <a16:creationId xmlns:a16="http://schemas.microsoft.com/office/drawing/2014/main" id="{3F15D5DC-2D54-2A65-DC78-39A6D291E6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V="1">
            <a:off x="-23206" y="0"/>
            <a:ext cx="12240000" cy="6858000"/>
          </a:xfrm>
          <a:prstGeom prst="rect">
            <a:avLst/>
          </a:prstGeom>
        </p:spPr>
      </p:pic>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40000" y="1910468"/>
            <a:ext cx="5400000" cy="2154874"/>
          </a:xfrm>
        </p:spPr>
        <p:txBody>
          <a:bodyPr anchor="b" anchorCtr="0"/>
          <a:lstStyle>
            <a:lvl1pPr algn="l">
              <a:defRPr sz="8000">
                <a:solidFill>
                  <a:schemeClr val="bg1"/>
                </a:solidFill>
              </a:defRPr>
            </a:lvl1pPr>
          </a:lstStyle>
          <a:p>
            <a:r>
              <a:rPr lang="es-ES"/>
              <a:t>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540000" y="4320000"/>
            <a:ext cx="5400000" cy="1006144"/>
          </a:xfrm>
        </p:spPr>
        <p:txBody>
          <a:bodyPr anchor="t" anchorCtr="0">
            <a:noAutofit/>
          </a:bodyPr>
          <a:lstStyle>
            <a:lvl1pPr marL="0" indent="0" algn="l">
              <a:buNone/>
              <a:defRPr sz="3200" b="1">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5" name="Fußzeilenplatzhalter 4">
            <a:extLst>
              <a:ext uri="{FF2B5EF4-FFF2-40B4-BE49-F238E27FC236}">
                <a16:creationId xmlns:a16="http://schemas.microsoft.com/office/drawing/2014/main" id="{313BBFC9-A101-A4C9-9EDA-AD33EE5062ED}"/>
              </a:ext>
            </a:extLst>
          </p:cNvPr>
          <p:cNvSpPr>
            <a:spLocks noGrp="1"/>
          </p:cNvSpPr>
          <p:nvPr>
            <p:ph type="ftr" sz="quarter" idx="11"/>
          </p:nvPr>
        </p:nvSpPr>
        <p:spPr>
          <a:xfrm>
            <a:off x="540000" y="6020036"/>
            <a:ext cx="3600000" cy="180000"/>
          </a:xfrm>
          <a:prstGeom prst="rect">
            <a:avLst/>
          </a:prstGeom>
        </p:spPr>
        <p:txBody>
          <a:bodyPr/>
          <a:lstStyle>
            <a:lvl1pPr>
              <a:defRPr sz="1200">
                <a:solidFill>
                  <a:schemeClr val="bg1"/>
                </a:solidFill>
              </a:defRPr>
            </a:lvl1pPr>
          </a:lstStyle>
          <a:p>
            <a:r>
              <a:rPr lang="de-DE"/>
              <a:t>Name │ Department │Content | dd.mm.yyyy</a:t>
            </a:r>
            <a:endParaRPr lang="de-DE" dirty="0"/>
          </a:p>
        </p:txBody>
      </p:sp>
      <p:sp>
        <p:nvSpPr>
          <p:cNvPr id="10" name="Bildplatzhalter 20">
            <a:extLst>
              <a:ext uri="{FF2B5EF4-FFF2-40B4-BE49-F238E27FC236}">
                <a16:creationId xmlns:a16="http://schemas.microsoft.com/office/drawing/2014/main" id="{0451C14F-172F-E5F6-350B-F70083194F21}"/>
              </a:ext>
            </a:extLst>
          </p:cNvPr>
          <p:cNvSpPr>
            <a:spLocks noGrp="1"/>
          </p:cNvSpPr>
          <p:nvPr>
            <p:ph type="pic" sz="quarter" idx="14" hasCustomPrompt="1"/>
          </p:nvPr>
        </p:nvSpPr>
        <p:spPr>
          <a:xfrm>
            <a:off x="8329042" y="252181"/>
            <a:ext cx="3600000" cy="43200"/>
          </a:xfrm>
          <a:solidFill>
            <a:schemeClr val="accent6"/>
          </a:solidFill>
        </p:spPr>
        <p:txBody>
          <a:bodyPr/>
          <a:lstStyle>
            <a:lvl1pPr>
              <a:defRPr/>
            </a:lvl1pPr>
          </a:lstStyle>
          <a:p>
            <a:r>
              <a:rPr lang="de-DE" dirty="0"/>
              <a:t> </a:t>
            </a:r>
          </a:p>
        </p:txBody>
      </p:sp>
      <p:sp>
        <p:nvSpPr>
          <p:cNvPr id="11" name="Bildplatzhalter 22">
            <a:extLst>
              <a:ext uri="{FF2B5EF4-FFF2-40B4-BE49-F238E27FC236}">
                <a16:creationId xmlns:a16="http://schemas.microsoft.com/office/drawing/2014/main" id="{18F6DCEA-4650-C778-907B-27CF5A677491}"/>
              </a:ext>
            </a:extLst>
          </p:cNvPr>
          <p:cNvSpPr>
            <a:spLocks noGrp="1"/>
          </p:cNvSpPr>
          <p:nvPr>
            <p:ph type="pic" sz="quarter" idx="15" hasCustomPrompt="1"/>
          </p:nvPr>
        </p:nvSpPr>
        <p:spPr>
          <a:xfrm>
            <a:off x="264146" y="6571951"/>
            <a:ext cx="3600000" cy="43200"/>
          </a:xfrm>
          <a:solidFill>
            <a:schemeClr val="accent6"/>
          </a:solidFill>
        </p:spPr>
        <p:txBody>
          <a:bodyPr/>
          <a:lstStyle>
            <a:lvl1pPr>
              <a:defRPr/>
            </a:lvl1pPr>
          </a:lstStyle>
          <a:p>
            <a:r>
              <a:rPr lang="de-DE" dirty="0"/>
              <a:t> </a:t>
            </a:r>
          </a:p>
        </p:txBody>
      </p:sp>
      <p:sp>
        <p:nvSpPr>
          <p:cNvPr id="12" name="Bildplatzhalter 24">
            <a:extLst>
              <a:ext uri="{FF2B5EF4-FFF2-40B4-BE49-F238E27FC236}">
                <a16:creationId xmlns:a16="http://schemas.microsoft.com/office/drawing/2014/main" id="{B67160AD-DBCA-486F-63E9-A83AD3FE84A0}"/>
              </a:ext>
            </a:extLst>
          </p:cNvPr>
          <p:cNvSpPr>
            <a:spLocks noGrp="1"/>
          </p:cNvSpPr>
          <p:nvPr>
            <p:ph type="pic" sz="quarter" idx="16" hasCustomPrompt="1"/>
          </p:nvPr>
        </p:nvSpPr>
        <p:spPr>
          <a:xfrm>
            <a:off x="8329042" y="6571951"/>
            <a:ext cx="3600000" cy="43200"/>
          </a:xfrm>
          <a:solidFill>
            <a:schemeClr val="accent6"/>
          </a:solidFill>
        </p:spPr>
        <p:txBody>
          <a:bodyPr/>
          <a:lstStyle>
            <a:lvl1pPr>
              <a:defRPr/>
            </a:lvl1pPr>
          </a:lstStyle>
          <a:p>
            <a:r>
              <a:rPr lang="de-DE" dirty="0"/>
              <a:t> </a:t>
            </a:r>
          </a:p>
        </p:txBody>
      </p:sp>
      <p:sp>
        <p:nvSpPr>
          <p:cNvPr id="17" name="Foliennummernplatzhalter 5" hidden="1">
            <a:extLst>
              <a:ext uri="{FF2B5EF4-FFF2-40B4-BE49-F238E27FC236}">
                <a16:creationId xmlns:a16="http://schemas.microsoft.com/office/drawing/2014/main" id="{4878D938-DE0A-3743-257D-A9A9340C1796}"/>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pic>
        <p:nvPicPr>
          <p:cNvPr id="6" name="Imagen 5" descr="Texto&#10;&#10;Descripción generada automáticamente con confianza media">
            <a:extLst>
              <a:ext uri="{FF2B5EF4-FFF2-40B4-BE49-F238E27FC236}">
                <a16:creationId xmlns:a16="http://schemas.microsoft.com/office/drawing/2014/main" id="{C06B1B40-3842-2447-3B34-EDDCA6FE95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34" y="0"/>
            <a:ext cx="1386000" cy="1019561"/>
          </a:xfrm>
          <a:prstGeom prst="rect">
            <a:avLst/>
          </a:prstGeom>
        </p:spPr>
      </p:pic>
    </p:spTree>
    <p:extLst>
      <p:ext uri="{BB962C8B-B14F-4D97-AF65-F5344CB8AC3E}">
        <p14:creationId xmlns:p14="http://schemas.microsoft.com/office/powerpoint/2010/main" val="294130042"/>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47250-B515-15E6-61D5-E018C4E51D80}"/>
              </a:ext>
            </a:extLst>
          </p:cNvPr>
          <p:cNvSpPr>
            <a:spLocks noGrp="1"/>
          </p:cNvSpPr>
          <p:nvPr>
            <p:ph type="title"/>
          </p:nvPr>
        </p:nvSpPr>
        <p:spPr/>
        <p:txBody>
          <a:bodyPr/>
          <a:lstStyle/>
          <a:p>
            <a:r>
              <a:rPr lang="es-ES"/>
              <a:t>Haga clic para modificar el estilo de título del patrón</a:t>
            </a:r>
            <a:endParaRPr lang="de-DE"/>
          </a:p>
        </p:txBody>
      </p:sp>
      <p:sp>
        <p:nvSpPr>
          <p:cNvPr id="4" name="Fußzeilenplatzhalter 3">
            <a:extLst>
              <a:ext uri="{FF2B5EF4-FFF2-40B4-BE49-F238E27FC236}">
                <a16:creationId xmlns:a16="http://schemas.microsoft.com/office/drawing/2014/main" id="{2B91D15D-1CA5-C035-0C4C-BA73E112EBFB}"/>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5" name="Foliennummernplatzhalter 4">
            <a:extLst>
              <a:ext uri="{FF2B5EF4-FFF2-40B4-BE49-F238E27FC236}">
                <a16:creationId xmlns:a16="http://schemas.microsoft.com/office/drawing/2014/main" id="{B98FAD76-012B-4257-D303-17885E6DD463}"/>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6" name="Textplatzhalter 1">
            <a:extLst>
              <a:ext uri="{FF2B5EF4-FFF2-40B4-BE49-F238E27FC236}">
                <a16:creationId xmlns:a16="http://schemas.microsoft.com/office/drawing/2014/main" id="{96120B30-4F1E-E42E-1812-99360DFCD4AD}"/>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Tree>
    <p:extLst>
      <p:ext uri="{BB962C8B-B14F-4D97-AF65-F5344CB8AC3E}">
        <p14:creationId xmlns:p14="http://schemas.microsoft.com/office/powerpoint/2010/main" val="4089496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396A499-0295-3C2C-B8F3-F181E4AC14A1}"/>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4" name="Foliennummernplatzhalter 3">
            <a:extLst>
              <a:ext uri="{FF2B5EF4-FFF2-40B4-BE49-F238E27FC236}">
                <a16:creationId xmlns:a16="http://schemas.microsoft.com/office/drawing/2014/main" id="{7A62C799-8B96-3241-C1DA-2FCCCA08E0EE}"/>
              </a:ext>
            </a:extLst>
          </p:cNvPr>
          <p:cNvSpPr>
            <a:spLocks noGrp="1"/>
          </p:cNvSpPr>
          <p:nvPr>
            <p:ph type="sldNum" sz="quarter" idx="12"/>
          </p:nvPr>
        </p:nvSpPr>
        <p:spPr/>
        <p:txBody>
          <a:bodyPr/>
          <a:lstStyle/>
          <a:p>
            <a:fld id="{1F8F6C9E-DFB0-47BA-A580-000504CFD3E5}" type="slidenum">
              <a:rPr lang="de-DE" smtClean="0"/>
              <a:t>‹Nº›</a:t>
            </a:fld>
            <a:endParaRPr lang="de-DE"/>
          </a:p>
        </p:txBody>
      </p:sp>
    </p:spTree>
    <p:extLst>
      <p:ext uri="{BB962C8B-B14F-4D97-AF65-F5344CB8AC3E}">
        <p14:creationId xmlns:p14="http://schemas.microsoft.com/office/powerpoint/2010/main" val="407208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I">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8DC2FAF6-2914-E6A3-AEAE-1CFBB29CE1A7}"/>
              </a:ext>
            </a:extLst>
          </p:cNvPr>
          <p:cNvSpPr>
            <a:spLocks noGrp="1"/>
          </p:cNvSpPr>
          <p:nvPr>
            <p:ph type="pic" sz="quarter" idx="14"/>
          </p:nvPr>
        </p:nvSpPr>
        <p:spPr>
          <a:xfrm>
            <a:off x="0" y="0"/>
            <a:ext cx="6120000" cy="6858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a:xfrm>
            <a:off x="6661525" y="540000"/>
            <a:ext cx="5040000" cy="612000"/>
          </a:xfrm>
        </p:spPr>
        <p:txBody>
          <a:bodyPr/>
          <a:lstStyle/>
          <a:p>
            <a:r>
              <a:rPr lang="es-ES"/>
              <a:t>Haga clic para modificar el estilo de título del patrón</a:t>
            </a:r>
            <a:endParaRPr lang="de-DE" dirty="0"/>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lvl1pPr>
              <a:defRPr>
                <a:solidFill>
                  <a:schemeClr val="bg1"/>
                </a:solidFill>
              </a:defRPr>
            </a:lvl1pPr>
          </a:lstStyle>
          <a:p>
            <a:fld id="{1F8F6C9E-DFB0-47BA-A580-000504CFD3E5}" type="slidenum">
              <a:rPr lang="de-DE" smtClean="0"/>
              <a:pPr/>
              <a:t>‹Nº›</a:t>
            </a:fld>
            <a:endParaRPr lang="de-DE"/>
          </a:p>
        </p:txBody>
      </p:sp>
      <p:sp>
        <p:nvSpPr>
          <p:cNvPr id="8" name="Textplatzhalter 6">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6661525" y="1169698"/>
            <a:ext cx="5040000"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9" name="Inhaltsplatzhalter 3">
            <a:extLst>
              <a:ext uri="{FF2B5EF4-FFF2-40B4-BE49-F238E27FC236}">
                <a16:creationId xmlns:a16="http://schemas.microsoft.com/office/drawing/2014/main" id="{2F1F0828-A7E1-D04F-C46A-6CCD10363C00}"/>
              </a:ext>
            </a:extLst>
          </p:cNvPr>
          <p:cNvSpPr>
            <a:spLocks noGrp="1"/>
          </p:cNvSpPr>
          <p:nvPr>
            <p:ph sz="half" idx="2"/>
          </p:nvPr>
        </p:nvSpPr>
        <p:spPr>
          <a:xfrm>
            <a:off x="6661525" y="1910468"/>
            <a:ext cx="504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Tree>
    <p:extLst>
      <p:ext uri="{BB962C8B-B14F-4D97-AF65-F5344CB8AC3E}">
        <p14:creationId xmlns:p14="http://schemas.microsoft.com/office/powerpoint/2010/main" val="161528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II (white logo)">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C896EE78-5E4D-FF13-B18F-FA024C459F30}"/>
              </a:ext>
            </a:extLst>
          </p:cNvPr>
          <p:cNvSpPr>
            <a:spLocks noGrp="1"/>
          </p:cNvSpPr>
          <p:nvPr>
            <p:ph type="pic" sz="quarter" idx="15"/>
          </p:nvPr>
        </p:nvSpPr>
        <p:spPr>
          <a:xfrm>
            <a:off x="6076800" y="0"/>
            <a:ext cx="6120000" cy="6858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a:xfrm>
            <a:off x="540070" y="540000"/>
            <a:ext cx="5040000" cy="612000"/>
          </a:xfrm>
        </p:spPr>
        <p:txBody>
          <a:bodyPr/>
          <a:lstStyle/>
          <a:p>
            <a:r>
              <a:rPr lang="es-ES"/>
              <a:t>Haga clic para modificar el estilo de título del patrón</a:t>
            </a:r>
            <a:endParaRPr lang="de-DE" dirty="0"/>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8" name="Textplatzhalter 6">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540070" y="1169698"/>
            <a:ext cx="5040000"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5" name="Bildplatzhalter 4">
            <a:extLst>
              <a:ext uri="{FF2B5EF4-FFF2-40B4-BE49-F238E27FC236}">
                <a16:creationId xmlns:a16="http://schemas.microsoft.com/office/drawing/2014/main" id="{BBA57FE6-4E0F-2E10-9EE1-45432D587E98}"/>
              </a:ext>
            </a:extLst>
          </p:cNvPr>
          <p:cNvSpPr>
            <a:spLocks noGrp="1"/>
          </p:cNvSpPr>
          <p:nvPr>
            <p:ph type="pic" sz="quarter" idx="14"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
        <p:nvSpPr>
          <p:cNvPr id="9" name="Inhaltsplatzhalter 3">
            <a:extLst>
              <a:ext uri="{FF2B5EF4-FFF2-40B4-BE49-F238E27FC236}">
                <a16:creationId xmlns:a16="http://schemas.microsoft.com/office/drawing/2014/main" id="{D675BADA-100B-3D05-F136-548CE496F056}"/>
              </a:ext>
            </a:extLst>
          </p:cNvPr>
          <p:cNvSpPr>
            <a:spLocks noGrp="1"/>
          </p:cNvSpPr>
          <p:nvPr>
            <p:ph sz="half" idx="2"/>
          </p:nvPr>
        </p:nvSpPr>
        <p:spPr>
          <a:xfrm>
            <a:off x="540069" y="1910468"/>
            <a:ext cx="504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Tree>
    <p:extLst>
      <p:ext uri="{BB962C8B-B14F-4D97-AF65-F5344CB8AC3E}">
        <p14:creationId xmlns:p14="http://schemas.microsoft.com/office/powerpoint/2010/main" val="808681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II (dark logo)">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C896EE78-5E4D-FF13-B18F-FA024C459F30}"/>
              </a:ext>
            </a:extLst>
          </p:cNvPr>
          <p:cNvSpPr>
            <a:spLocks noGrp="1"/>
          </p:cNvSpPr>
          <p:nvPr>
            <p:ph type="pic" sz="quarter" idx="15"/>
          </p:nvPr>
        </p:nvSpPr>
        <p:spPr>
          <a:xfrm>
            <a:off x="6076800" y="0"/>
            <a:ext cx="6120000" cy="6858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a:xfrm>
            <a:off x="540070" y="540000"/>
            <a:ext cx="5040000" cy="612000"/>
          </a:xfrm>
        </p:spPr>
        <p:txBody>
          <a:bodyPr/>
          <a:lstStyle/>
          <a:p>
            <a:r>
              <a:rPr lang="es-ES"/>
              <a:t>Haga clic para modificar el estilo de título del patrón</a:t>
            </a:r>
            <a:endParaRPr lang="de-DE" dirty="0"/>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8" name="Textplatzhalter 6">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540070" y="1169698"/>
            <a:ext cx="5040000"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5" name="Bildplatzhalter 4">
            <a:extLst>
              <a:ext uri="{FF2B5EF4-FFF2-40B4-BE49-F238E27FC236}">
                <a16:creationId xmlns:a16="http://schemas.microsoft.com/office/drawing/2014/main" id="{BBA57FE6-4E0F-2E10-9EE1-45432D587E98}"/>
              </a:ext>
            </a:extLst>
          </p:cNvPr>
          <p:cNvSpPr>
            <a:spLocks noGrp="1"/>
          </p:cNvSpPr>
          <p:nvPr>
            <p:ph type="pic" sz="quarter" idx="14"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
        <p:nvSpPr>
          <p:cNvPr id="9" name="Inhaltsplatzhalter 3">
            <a:extLst>
              <a:ext uri="{FF2B5EF4-FFF2-40B4-BE49-F238E27FC236}">
                <a16:creationId xmlns:a16="http://schemas.microsoft.com/office/drawing/2014/main" id="{F5CF5355-869A-BC4E-4B91-0F26A3DBA39B}"/>
              </a:ext>
            </a:extLst>
          </p:cNvPr>
          <p:cNvSpPr>
            <a:spLocks noGrp="1"/>
          </p:cNvSpPr>
          <p:nvPr>
            <p:ph sz="half" idx="2"/>
          </p:nvPr>
        </p:nvSpPr>
        <p:spPr>
          <a:xfrm>
            <a:off x="540069" y="1910468"/>
            <a:ext cx="504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Tree>
    <p:extLst>
      <p:ext uri="{BB962C8B-B14F-4D97-AF65-F5344CB8AC3E}">
        <p14:creationId xmlns:p14="http://schemas.microsoft.com/office/powerpoint/2010/main" val="1013342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p:txBody>
          <a:bodyPr/>
          <a:lstStyle/>
          <a:p>
            <a:r>
              <a:rPr lang="es-ES"/>
              <a:t>Haga clic para modificar el estilo de título del patrón</a:t>
            </a:r>
            <a:endParaRPr lang="de-DE" dirty="0"/>
          </a:p>
        </p:txBody>
      </p:sp>
      <p:sp>
        <p:nvSpPr>
          <p:cNvPr id="8" name="Textplatzhalter 1">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10" name="Textplatzhalter 2">
            <a:extLst>
              <a:ext uri="{FF2B5EF4-FFF2-40B4-BE49-F238E27FC236}">
                <a16:creationId xmlns:a16="http://schemas.microsoft.com/office/drawing/2014/main" id="{CA212173-321F-4904-C230-65C5EA04E4D7}"/>
              </a:ext>
            </a:extLst>
          </p:cNvPr>
          <p:cNvSpPr>
            <a:spLocks noGrp="1"/>
          </p:cNvSpPr>
          <p:nvPr>
            <p:ph type="body" idx="15"/>
          </p:nvPr>
        </p:nvSpPr>
        <p:spPr>
          <a:xfrm>
            <a:off x="540070" y="1910468"/>
            <a:ext cx="3600000" cy="432000"/>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1" name="Textplatzhalter 3">
            <a:extLst>
              <a:ext uri="{FF2B5EF4-FFF2-40B4-BE49-F238E27FC236}">
                <a16:creationId xmlns:a16="http://schemas.microsoft.com/office/drawing/2014/main" id="{641F0BB1-85C9-E01A-36D7-43652A273BBC}"/>
              </a:ext>
            </a:extLst>
          </p:cNvPr>
          <p:cNvSpPr>
            <a:spLocks noGrp="1"/>
          </p:cNvSpPr>
          <p:nvPr>
            <p:ph type="body" sz="quarter" idx="3"/>
          </p:nvPr>
        </p:nvSpPr>
        <p:spPr>
          <a:xfrm>
            <a:off x="4320797" y="1910468"/>
            <a:ext cx="3600000" cy="432000"/>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platzhalter 4">
            <a:extLst>
              <a:ext uri="{FF2B5EF4-FFF2-40B4-BE49-F238E27FC236}">
                <a16:creationId xmlns:a16="http://schemas.microsoft.com/office/drawing/2014/main" id="{A76B9FF0-FEA7-9BE0-B995-4BD290DEBFC0}"/>
              </a:ext>
            </a:extLst>
          </p:cNvPr>
          <p:cNvSpPr>
            <a:spLocks noGrp="1"/>
          </p:cNvSpPr>
          <p:nvPr>
            <p:ph type="body" sz="quarter" idx="16"/>
          </p:nvPr>
        </p:nvSpPr>
        <p:spPr>
          <a:xfrm>
            <a:off x="8101524" y="1910468"/>
            <a:ext cx="3600000" cy="432000"/>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 name="Inhaltsplatzhalter 1">
            <a:extLst>
              <a:ext uri="{FF2B5EF4-FFF2-40B4-BE49-F238E27FC236}">
                <a16:creationId xmlns:a16="http://schemas.microsoft.com/office/drawing/2014/main" id="{3D98651E-9548-3AFA-CF73-C35BEBF53F14}"/>
              </a:ext>
            </a:extLst>
          </p:cNvPr>
          <p:cNvSpPr>
            <a:spLocks noGrp="1"/>
          </p:cNvSpPr>
          <p:nvPr>
            <p:ph sz="half" idx="1"/>
          </p:nvPr>
        </p:nvSpPr>
        <p:spPr>
          <a:xfrm>
            <a:off x="540069" y="5150468"/>
            <a:ext cx="3600000" cy="1080000"/>
          </a:xfrm>
        </p:spPr>
        <p:txBody>
          <a:bodyPr>
            <a:noAutofit/>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4" name="Inhaltsplatzhalter 2">
            <a:extLst>
              <a:ext uri="{FF2B5EF4-FFF2-40B4-BE49-F238E27FC236}">
                <a16:creationId xmlns:a16="http://schemas.microsoft.com/office/drawing/2014/main" id="{763BB62D-9EAC-3FDF-3C06-F06299D96AA4}"/>
              </a:ext>
            </a:extLst>
          </p:cNvPr>
          <p:cNvSpPr>
            <a:spLocks noGrp="1"/>
          </p:cNvSpPr>
          <p:nvPr>
            <p:ph sz="half" idx="2"/>
          </p:nvPr>
        </p:nvSpPr>
        <p:spPr>
          <a:xfrm>
            <a:off x="4320796" y="5150468"/>
            <a:ext cx="3600000" cy="1080000"/>
          </a:xfrm>
        </p:spPr>
        <p:txBody>
          <a:bodyPr>
            <a:noAutofit/>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9" name="Inhaltsplatzhalter 3">
            <a:extLst>
              <a:ext uri="{FF2B5EF4-FFF2-40B4-BE49-F238E27FC236}">
                <a16:creationId xmlns:a16="http://schemas.microsoft.com/office/drawing/2014/main" id="{73A2B644-D54E-5B99-A0B3-33E74CBED30D}"/>
              </a:ext>
            </a:extLst>
          </p:cNvPr>
          <p:cNvSpPr>
            <a:spLocks noGrp="1"/>
          </p:cNvSpPr>
          <p:nvPr>
            <p:ph sz="half" idx="14"/>
          </p:nvPr>
        </p:nvSpPr>
        <p:spPr>
          <a:xfrm>
            <a:off x="8101524" y="5150468"/>
            <a:ext cx="3600000" cy="1080000"/>
          </a:xfrm>
        </p:spPr>
        <p:txBody>
          <a:bodyPr>
            <a:noAutofit/>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14" name="Bildplatzhalter 13">
            <a:extLst>
              <a:ext uri="{FF2B5EF4-FFF2-40B4-BE49-F238E27FC236}">
                <a16:creationId xmlns:a16="http://schemas.microsoft.com/office/drawing/2014/main" id="{F39D365C-7B79-C2E9-09E5-91EE2A081163}"/>
              </a:ext>
            </a:extLst>
          </p:cNvPr>
          <p:cNvSpPr>
            <a:spLocks noGrp="1"/>
          </p:cNvSpPr>
          <p:nvPr>
            <p:ph type="pic" sz="quarter" idx="17"/>
          </p:nvPr>
        </p:nvSpPr>
        <p:spPr>
          <a:xfrm>
            <a:off x="539750" y="2447667"/>
            <a:ext cx="3600000" cy="2520000"/>
          </a:xfrm>
          <a:solidFill>
            <a:schemeClr val="accent2">
              <a:alpha val="20000"/>
            </a:schemeClr>
          </a:solidFill>
        </p:spPr>
        <p:txBody>
          <a:bodyPr vert="horz" lIns="0" tIns="0" rIns="0" bIns="0" rtlCol="0">
            <a:noAutofit/>
          </a:bodyPr>
          <a:lstStyle>
            <a:lvl1pPr>
              <a:defRPr lang="de-DE" dirty="0"/>
            </a:lvl1pPr>
          </a:lstStyle>
          <a:p>
            <a:pPr lvl="0"/>
            <a:r>
              <a:rPr lang="es-ES"/>
              <a:t>Haga clic en el icono para agregar una imagen</a:t>
            </a:r>
            <a:endParaRPr lang="de-DE" dirty="0"/>
          </a:p>
        </p:txBody>
      </p:sp>
      <p:sp>
        <p:nvSpPr>
          <p:cNvPr id="16" name="Bildplatzhalter 15">
            <a:extLst>
              <a:ext uri="{FF2B5EF4-FFF2-40B4-BE49-F238E27FC236}">
                <a16:creationId xmlns:a16="http://schemas.microsoft.com/office/drawing/2014/main" id="{4637E408-0F60-530F-04A1-19482E7CD918}"/>
              </a:ext>
            </a:extLst>
          </p:cNvPr>
          <p:cNvSpPr>
            <a:spLocks noGrp="1"/>
          </p:cNvSpPr>
          <p:nvPr>
            <p:ph type="pic" sz="quarter" idx="18"/>
          </p:nvPr>
        </p:nvSpPr>
        <p:spPr>
          <a:xfrm>
            <a:off x="4320637" y="2447667"/>
            <a:ext cx="3600000" cy="2520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18" name="Bildplatzhalter 17">
            <a:extLst>
              <a:ext uri="{FF2B5EF4-FFF2-40B4-BE49-F238E27FC236}">
                <a16:creationId xmlns:a16="http://schemas.microsoft.com/office/drawing/2014/main" id="{45DECC8B-41D9-A376-CF4F-CF75EA121A7D}"/>
              </a:ext>
            </a:extLst>
          </p:cNvPr>
          <p:cNvSpPr>
            <a:spLocks noGrp="1"/>
          </p:cNvSpPr>
          <p:nvPr>
            <p:ph type="pic" sz="quarter" idx="19"/>
          </p:nvPr>
        </p:nvSpPr>
        <p:spPr>
          <a:xfrm>
            <a:off x="8101524" y="2447667"/>
            <a:ext cx="3600000" cy="2520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Tree>
    <p:extLst>
      <p:ext uri="{BB962C8B-B14F-4D97-AF65-F5344CB8AC3E}">
        <p14:creationId xmlns:p14="http://schemas.microsoft.com/office/powerpoint/2010/main" val="709393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slide (white logo)">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4D10EE0B-D7AA-F241-059F-0CB9472841B8}"/>
              </a:ext>
            </a:extLst>
          </p:cNvPr>
          <p:cNvSpPr>
            <a:spLocks noGrp="1"/>
          </p:cNvSpPr>
          <p:nvPr>
            <p:ph type="pic" sz="quarter" idx="14"/>
          </p:nvPr>
        </p:nvSpPr>
        <p:spPr>
          <a:xfrm>
            <a:off x="0" y="0"/>
            <a:ext cx="12192000" cy="6855984"/>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normAutofit/>
          </a:bodyPr>
          <a:lstStyle>
            <a:lvl1pPr>
              <a:defRPr sz="2400" b="1">
                <a:solidFill>
                  <a:schemeClr val="bg1"/>
                </a:solidFill>
              </a:defRPr>
            </a:lvl1pPr>
            <a:lvl2pPr marL="0" indent="0">
              <a:buNone/>
              <a:defRPr sz="2400" b="1">
                <a:solidFill>
                  <a:schemeClr val="bg1"/>
                </a:solidFill>
              </a:defRPr>
            </a:lvl2pPr>
            <a:lvl3pPr marL="0" indent="0">
              <a:buNone/>
              <a:defRPr sz="2400" b="1">
                <a:solidFill>
                  <a:schemeClr val="bg1"/>
                </a:solidFill>
              </a:defRPr>
            </a:lvl3pPr>
            <a:lvl4pPr marL="0" indent="0">
              <a:buNone/>
              <a:defRPr sz="2400" b="1">
                <a:solidFill>
                  <a:schemeClr val="bg1"/>
                </a:solidFill>
              </a:defRPr>
            </a:lvl4pPr>
            <a:lvl5pPr marL="0" indent="0">
              <a:buNone/>
              <a:defRPr sz="2400" b="1">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lvl1pPr>
              <a:defRPr>
                <a:solidFill>
                  <a:schemeClr val="bg1"/>
                </a:solidFill>
              </a:defRPr>
            </a:lvl1pPr>
          </a:lstStyle>
          <a:p>
            <a:fld id="{1F8F6C9E-DFB0-47BA-A580-000504CFD3E5}" type="slidenum">
              <a:rPr lang="de-DE" smtClean="0"/>
              <a:pPr/>
              <a:t>‹Nº›</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bg1"/>
                </a:solidFill>
                <a:latin typeface="+mn-lt"/>
                <a:ea typeface="+mj-ea"/>
                <a:cs typeface="+mj-cs"/>
              </a:defRPr>
            </a:lvl1pPr>
          </a:lstStyle>
          <a:p>
            <a:pPr lvl="0">
              <a:spcBef>
                <a:spcPct val="0"/>
              </a:spcBef>
              <a:buNone/>
            </a:pPr>
            <a:r>
              <a:rPr lang="de-DE" dirty="0" err="1"/>
              <a:t>Subtitle</a:t>
            </a:r>
            <a:endParaRPr lang="de-DE" dirty="0"/>
          </a:p>
        </p:txBody>
      </p:sp>
      <p:sp>
        <p:nvSpPr>
          <p:cNvPr id="4" name="Bildplatzhalter 4">
            <a:extLst>
              <a:ext uri="{FF2B5EF4-FFF2-40B4-BE49-F238E27FC236}">
                <a16:creationId xmlns:a16="http://schemas.microsoft.com/office/drawing/2014/main" id="{26ACEE1D-CCF7-59B6-20DB-66F4C4ABE47F}"/>
              </a:ext>
            </a:extLst>
          </p:cNvPr>
          <p:cNvSpPr>
            <a:spLocks noGrp="1"/>
          </p:cNvSpPr>
          <p:nvPr>
            <p:ph type="pic" sz="quarter" idx="15"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46936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slide (dark logo)">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4D10EE0B-D7AA-F241-059F-0CB9472841B8}"/>
              </a:ext>
            </a:extLst>
          </p:cNvPr>
          <p:cNvSpPr>
            <a:spLocks noGrp="1"/>
          </p:cNvSpPr>
          <p:nvPr>
            <p:ph type="pic" sz="quarter" idx="14"/>
          </p:nvPr>
        </p:nvSpPr>
        <p:spPr>
          <a:xfrm>
            <a:off x="0" y="0"/>
            <a:ext cx="12192000" cy="6855984"/>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lvl1pPr>
              <a:defRPr>
                <a:solidFill>
                  <a:schemeClr val="tx1"/>
                </a:solidFill>
              </a:defRPr>
            </a:lvl1pPr>
          </a:lstStyle>
          <a:p>
            <a:r>
              <a:rPr lang="es-ES"/>
              <a:t>Haga clic para modificar el estilo de título del patrón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normAutofit/>
          </a:bodyPr>
          <a:lstStyle>
            <a:lvl1pPr>
              <a:defRPr sz="2400" b="1">
                <a:solidFill>
                  <a:schemeClr val="tx1"/>
                </a:solidFill>
              </a:defRPr>
            </a:lvl1pPr>
            <a:lvl2pPr marL="0" indent="0">
              <a:buNone/>
              <a:defRPr sz="2400" b="1">
                <a:solidFill>
                  <a:schemeClr val="tx1"/>
                </a:solidFill>
              </a:defRPr>
            </a:lvl2pPr>
            <a:lvl3pPr marL="0" indent="0">
              <a:buNone/>
              <a:defRPr sz="2400" b="1">
                <a:solidFill>
                  <a:schemeClr val="tx1"/>
                </a:solidFill>
              </a:defRPr>
            </a:lvl3pPr>
            <a:lvl4pPr marL="0" indent="0">
              <a:buNone/>
              <a:defRPr sz="2400" b="1">
                <a:solidFill>
                  <a:schemeClr val="tx1"/>
                </a:solidFill>
              </a:defRPr>
            </a:lvl4pPr>
            <a:lvl5pPr marL="0" indent="0">
              <a:buNone/>
              <a:defRPr sz="2400" b="1">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946731" y="6356350"/>
            <a:ext cx="4115336" cy="180000"/>
          </a:xfrm>
          <a:prstGeom prst="rect">
            <a:avLst/>
          </a:prstGeom>
        </p:spPr>
        <p:txBody>
          <a:bodyPr/>
          <a:lstStyle>
            <a:lvl1pPr>
              <a:defRPr>
                <a:solidFill>
                  <a:schemeClr val="tx1"/>
                </a:solidFill>
              </a:defRPr>
            </a:lvl1pPr>
          </a:lstStyle>
          <a:p>
            <a:r>
              <a:rPr lang="de-DE"/>
              <a:t>Name │ Department │Content | dd.mm.yyyy</a:t>
            </a:r>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lvl1pPr>
              <a:defRPr>
                <a:solidFill>
                  <a:schemeClr val="tx1"/>
                </a:solidFill>
              </a:defRPr>
            </a:lvl1pPr>
          </a:lstStyle>
          <a:p>
            <a:fld id="{1F8F6C9E-DFB0-47BA-A580-000504CFD3E5}" type="slidenum">
              <a:rPr lang="de-DE" smtClean="0"/>
              <a:pPr/>
              <a:t>‹Nº›</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tx1"/>
                </a:solidFill>
                <a:latin typeface="+mn-lt"/>
                <a:ea typeface="+mj-ea"/>
                <a:cs typeface="+mj-cs"/>
              </a:defRPr>
            </a:lvl1pPr>
          </a:lstStyle>
          <a:p>
            <a:pPr lvl="0">
              <a:spcBef>
                <a:spcPct val="0"/>
              </a:spcBef>
              <a:buNone/>
            </a:pPr>
            <a:r>
              <a:rPr lang="de-DE" dirty="0" err="1"/>
              <a:t>Subtitle</a:t>
            </a:r>
            <a:endParaRPr lang="de-DE" dirty="0"/>
          </a:p>
        </p:txBody>
      </p:sp>
      <p:sp>
        <p:nvSpPr>
          <p:cNvPr id="4" name="Bildplatzhalter 4">
            <a:extLst>
              <a:ext uri="{FF2B5EF4-FFF2-40B4-BE49-F238E27FC236}">
                <a16:creationId xmlns:a16="http://schemas.microsoft.com/office/drawing/2014/main" id="{4DF6EDB1-D65A-1C0A-5458-08B8D1251EF7}"/>
              </a:ext>
            </a:extLst>
          </p:cNvPr>
          <p:cNvSpPr>
            <a:spLocks noGrp="1"/>
          </p:cNvSpPr>
          <p:nvPr>
            <p:ph type="pic" sz="quarter" idx="15"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1011515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oloured area">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D125AD1-C445-DB56-A845-964085039ED3}"/>
              </a:ext>
            </a:extLst>
          </p:cNvPr>
          <p:cNvSpPr/>
          <p:nvPr userDrawn="1"/>
        </p:nvSpPr>
        <p:spPr>
          <a:xfrm>
            <a:off x="6076800" y="0"/>
            <a:ext cx="612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a:p>
        </p:txBody>
      </p:sp>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a:xfrm>
            <a:off x="540070" y="540000"/>
            <a:ext cx="5040000" cy="612000"/>
          </a:xfrm>
        </p:spPr>
        <p:txBody>
          <a:bodyPr/>
          <a:lstStyle/>
          <a:p>
            <a:r>
              <a:rPr lang="es-ES"/>
              <a:t>Haga clic para modificar el estilo de título del patrón</a:t>
            </a:r>
            <a:endParaRPr lang="de-DE" dirty="0"/>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8" name="Textplatzhalter 1">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540070" y="1169698"/>
            <a:ext cx="5040000"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15" name="Textplatzhalter 2">
            <a:extLst>
              <a:ext uri="{FF2B5EF4-FFF2-40B4-BE49-F238E27FC236}">
                <a16:creationId xmlns:a16="http://schemas.microsoft.com/office/drawing/2014/main" id="{E1533BC7-DB21-D4CC-3DAE-04DA037EF346}"/>
              </a:ext>
            </a:extLst>
          </p:cNvPr>
          <p:cNvSpPr>
            <a:spLocks noGrp="1"/>
          </p:cNvSpPr>
          <p:nvPr>
            <p:ph type="body" sz="quarter" idx="14"/>
          </p:nvPr>
        </p:nvSpPr>
        <p:spPr>
          <a:xfrm>
            <a:off x="7629524" y="1169698"/>
            <a:ext cx="4072000" cy="1512000"/>
          </a:xfrm>
        </p:spPr>
        <p:txBody>
          <a:bodyPr/>
          <a:lstStyle>
            <a:lvl1pPr marL="0" indent="0">
              <a:buFontTx/>
              <a:buNone/>
              <a:defRPr>
                <a:solidFill>
                  <a:schemeClr val="bg1"/>
                </a:solidFill>
              </a:defRPr>
            </a:lvl1pPr>
            <a:lvl2pPr marL="0" indent="0">
              <a:buClr>
                <a:schemeClr val="bg1"/>
              </a:buClr>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16" name="Textplatzhalter 3">
            <a:extLst>
              <a:ext uri="{FF2B5EF4-FFF2-40B4-BE49-F238E27FC236}">
                <a16:creationId xmlns:a16="http://schemas.microsoft.com/office/drawing/2014/main" id="{4EB24466-0328-FFF3-310A-4D59C7CDA076}"/>
              </a:ext>
            </a:extLst>
          </p:cNvPr>
          <p:cNvSpPr>
            <a:spLocks noGrp="1"/>
          </p:cNvSpPr>
          <p:nvPr>
            <p:ph type="body" sz="quarter" idx="15"/>
          </p:nvPr>
        </p:nvSpPr>
        <p:spPr>
          <a:xfrm>
            <a:off x="7629524" y="2944083"/>
            <a:ext cx="4072000" cy="1512000"/>
          </a:xfrm>
        </p:spPr>
        <p:txBody>
          <a:bodyPr/>
          <a:lstStyle>
            <a:lvl1pPr marL="0" indent="0">
              <a:buFontTx/>
              <a:buNone/>
              <a:defRPr>
                <a:solidFill>
                  <a:schemeClr val="bg1"/>
                </a:solidFill>
              </a:defRPr>
            </a:lvl1pPr>
            <a:lvl2pPr marL="0" indent="0">
              <a:buClr>
                <a:schemeClr val="bg1"/>
              </a:buClr>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17" name="Textplatzhalter 4">
            <a:extLst>
              <a:ext uri="{FF2B5EF4-FFF2-40B4-BE49-F238E27FC236}">
                <a16:creationId xmlns:a16="http://schemas.microsoft.com/office/drawing/2014/main" id="{9CB3CDF5-FF89-3849-7F72-92A57C596092}"/>
              </a:ext>
            </a:extLst>
          </p:cNvPr>
          <p:cNvSpPr>
            <a:spLocks noGrp="1"/>
          </p:cNvSpPr>
          <p:nvPr>
            <p:ph type="body" sz="quarter" idx="16"/>
          </p:nvPr>
        </p:nvSpPr>
        <p:spPr>
          <a:xfrm>
            <a:off x="7629524" y="4718468"/>
            <a:ext cx="4072000" cy="1512000"/>
          </a:xfrm>
        </p:spPr>
        <p:txBody>
          <a:bodyPr/>
          <a:lstStyle>
            <a:lvl1pPr marL="0" indent="0">
              <a:buFontTx/>
              <a:buNone/>
              <a:defRPr>
                <a:solidFill>
                  <a:schemeClr val="bg1"/>
                </a:solidFill>
              </a:defRPr>
            </a:lvl1pPr>
            <a:lvl2pPr marL="0" indent="0">
              <a:buClr>
                <a:schemeClr val="bg1"/>
              </a:buClr>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12" name="Inhaltsplatzhalter 3">
            <a:extLst>
              <a:ext uri="{FF2B5EF4-FFF2-40B4-BE49-F238E27FC236}">
                <a16:creationId xmlns:a16="http://schemas.microsoft.com/office/drawing/2014/main" id="{50F3969C-5126-36F2-3FEE-3F5D3CFC3DBD}"/>
              </a:ext>
            </a:extLst>
          </p:cNvPr>
          <p:cNvSpPr>
            <a:spLocks noGrp="1"/>
          </p:cNvSpPr>
          <p:nvPr>
            <p:ph sz="half" idx="2"/>
          </p:nvPr>
        </p:nvSpPr>
        <p:spPr>
          <a:xfrm>
            <a:off x="540069" y="1910468"/>
            <a:ext cx="504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pic>
        <p:nvPicPr>
          <p:cNvPr id="9" name="Grafik 8" descr="Ein Bild, das Text, ClipArt, Screenshot enthält.&#10;&#10;Automatisch generierte Beschreibung">
            <a:extLst>
              <a:ext uri="{FF2B5EF4-FFF2-40B4-BE49-F238E27FC236}">
                <a16:creationId xmlns:a16="http://schemas.microsoft.com/office/drawing/2014/main" id="{12D736F9-D600-57BC-4B6C-238F924640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40579" y="6342452"/>
            <a:ext cx="760946" cy="172290"/>
          </a:xfrm>
          <a:prstGeom prst="rect">
            <a:avLst/>
          </a:prstGeom>
        </p:spPr>
      </p:pic>
    </p:spTree>
    <p:extLst>
      <p:ext uri="{BB962C8B-B14F-4D97-AF65-F5344CB8AC3E}">
        <p14:creationId xmlns:p14="http://schemas.microsoft.com/office/powerpoint/2010/main" val="18020927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general)">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540070" y="2880001"/>
            <a:ext cx="11161454" cy="1413096"/>
          </a:xfrm>
        </p:spPr>
        <p:txBody>
          <a:bodyPr anchor="b" anchorCtr="0">
            <a:normAutofit/>
          </a:bodyPr>
          <a:lstStyle>
            <a:lvl1pPr algn="l">
              <a:defRPr sz="5400">
                <a:solidFill>
                  <a:schemeClr val="bg1"/>
                </a:solidFill>
              </a:defRPr>
            </a:lvl1pPr>
          </a:lstStyle>
          <a:p>
            <a:r>
              <a:rPr lang="es-ES"/>
              <a:t>Haga clic para modificar el estilo de título del patrón</a:t>
            </a:r>
            <a:endParaRPr lang="de-DE" dirty="0"/>
          </a:p>
        </p:txBody>
      </p:sp>
      <p:sp>
        <p:nvSpPr>
          <p:cNvPr id="7" name="Textplatzhalter 3">
            <a:extLst>
              <a:ext uri="{FF2B5EF4-FFF2-40B4-BE49-F238E27FC236}">
                <a16:creationId xmlns:a16="http://schemas.microsoft.com/office/drawing/2014/main" id="{04308AA6-3081-49E8-71F9-CB6FB3E9F335}"/>
              </a:ext>
            </a:extLst>
          </p:cNvPr>
          <p:cNvSpPr>
            <a:spLocks noGrp="1"/>
          </p:cNvSpPr>
          <p:nvPr>
            <p:ph type="body" sz="quarter" idx="10"/>
          </p:nvPr>
        </p:nvSpPr>
        <p:spPr>
          <a:xfrm>
            <a:off x="540069" y="4437112"/>
            <a:ext cx="5040000" cy="1793356"/>
          </a:xfrm>
        </p:spPr>
        <p:txBody>
          <a:bodyPr/>
          <a:lstStyle>
            <a:lvl1pPr>
              <a:defRPr b="1">
                <a:solidFill>
                  <a:schemeClr val="bg1"/>
                </a:solidFill>
              </a:defRPr>
            </a:lvl1pPr>
            <a:lvl2pPr marL="0" indent="0">
              <a:buNone/>
              <a:defRPr>
                <a:solidFill>
                  <a:schemeClr val="bg1"/>
                </a:solidFill>
              </a:defRPr>
            </a:lvl2pPr>
            <a:lvl3pPr marL="269875" indent="-269875">
              <a:buFont typeface="Wingdings" panose="05000000000000000000" pitchFamily="2" charset="2"/>
              <a:buChar char="§"/>
              <a:defRPr>
                <a:solidFill>
                  <a:schemeClr val="bg1"/>
                </a:solidFill>
              </a:defRPr>
            </a:lvl3pPr>
            <a:lvl4pPr marL="539750" indent="-269875">
              <a:buFont typeface="TNG Pro" panose="02000506050400020004" pitchFamily="50" charset="0"/>
              <a:buChar char="–"/>
              <a:defRPr>
                <a:solidFill>
                  <a:schemeClr val="bg1"/>
                </a:solidFill>
              </a:defRPr>
            </a:lvl4pPr>
            <a:lvl5pPr marL="539750" indent="-269875">
              <a:buClr>
                <a:schemeClr val="bg1"/>
              </a:buClr>
              <a:buFont typeface="TNG Pro" panose="02000506050400020004" pitchFamily="50" charset="0"/>
              <a:buChar cha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3" name="Foliennummernplatzhalter 5" hidden="1">
            <a:extLst>
              <a:ext uri="{FF2B5EF4-FFF2-40B4-BE49-F238E27FC236}">
                <a16:creationId xmlns:a16="http://schemas.microsoft.com/office/drawing/2014/main" id="{C330A117-64C1-81A6-0A3D-6C5D9EBA27B5}"/>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sp>
        <p:nvSpPr>
          <p:cNvPr id="5" name="Fußzeilenplatzhalter 5" hidden="1">
            <a:extLst>
              <a:ext uri="{FF2B5EF4-FFF2-40B4-BE49-F238E27FC236}">
                <a16:creationId xmlns:a16="http://schemas.microsoft.com/office/drawing/2014/main" id="{639617B1-EB83-40EF-3C70-FBC5ADD86595}"/>
              </a:ext>
            </a:extLst>
          </p:cNvPr>
          <p:cNvSpPr>
            <a:spLocks noGrp="1"/>
          </p:cNvSpPr>
          <p:nvPr>
            <p:ph type="ftr" sz="quarter" idx="11"/>
          </p:nvPr>
        </p:nvSpPr>
        <p:spPr>
          <a:xfrm>
            <a:off x="-108000" y="-108000"/>
            <a:ext cx="3600" cy="3600"/>
          </a:xfrm>
          <a:prstGeom prst="rect">
            <a:avLst/>
          </a:prstGeom>
        </p:spPr>
        <p:txBody>
          <a:bodyPr/>
          <a:lstStyle>
            <a:lvl1pPr>
              <a:defRPr sz="100"/>
            </a:lvl1pPr>
          </a:lstStyle>
          <a:p>
            <a:r>
              <a:rPr lang="de-DE"/>
              <a:t>Name │ Department │Content | dd.mm.yyyy</a:t>
            </a:r>
          </a:p>
        </p:txBody>
      </p:sp>
      <p:pic>
        <p:nvPicPr>
          <p:cNvPr id="8" name="Grafik 7" descr="Ein Bild, das Text, ClipArt, Screenshot enthält.&#10;&#10;Automatisch generierte Beschreibung">
            <a:extLst>
              <a:ext uri="{FF2B5EF4-FFF2-40B4-BE49-F238E27FC236}">
                <a16:creationId xmlns:a16="http://schemas.microsoft.com/office/drawing/2014/main" id="{75441B4B-7ED0-50E2-EACE-C674D75281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360000"/>
            <a:ext cx="1041209" cy="235746"/>
          </a:xfrm>
          <a:prstGeom prst="rect">
            <a:avLst/>
          </a:prstGeom>
        </p:spPr>
      </p:pic>
    </p:spTree>
    <p:extLst>
      <p:ext uri="{BB962C8B-B14F-4D97-AF65-F5344CB8AC3E}">
        <p14:creationId xmlns:p14="http://schemas.microsoft.com/office/powerpoint/2010/main" val="155490416"/>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53996" y="4462436"/>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9785202" y="230975"/>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9785202" y="4462436"/>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936000" y="1910468"/>
            <a:ext cx="7200000" cy="2154874"/>
          </a:xfrm>
        </p:spPr>
        <p:txBody>
          <a:bodyPr anchor="b" anchorCtr="0"/>
          <a:lstStyle>
            <a:lvl1pPr algn="l">
              <a:defRPr sz="8000">
                <a:solidFill>
                  <a:schemeClr val="accent3"/>
                </a:solidFill>
              </a:defRPr>
            </a:lvl1pPr>
          </a:lstStyle>
          <a:p>
            <a:r>
              <a:rPr lang="es-ES"/>
              <a:t>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936000" y="4320000"/>
            <a:ext cx="7200000" cy="1006144"/>
          </a:xfrm>
        </p:spPr>
        <p:txBody>
          <a:bodyPr anchor="t" anchorCtr="0">
            <a:noAutofit/>
          </a:bodyPr>
          <a:lstStyle>
            <a:lvl1pPr marL="0" indent="0" algn="l">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5" name="Fußzeilenplatzhalter 4">
            <a:extLst>
              <a:ext uri="{FF2B5EF4-FFF2-40B4-BE49-F238E27FC236}">
                <a16:creationId xmlns:a16="http://schemas.microsoft.com/office/drawing/2014/main" id="{313BBFC9-A101-A4C9-9EDA-AD33EE5062ED}"/>
              </a:ext>
            </a:extLst>
          </p:cNvPr>
          <p:cNvSpPr>
            <a:spLocks noGrp="1"/>
          </p:cNvSpPr>
          <p:nvPr>
            <p:ph type="ftr" sz="quarter" idx="11"/>
          </p:nvPr>
        </p:nvSpPr>
        <p:spPr>
          <a:xfrm>
            <a:off x="936001" y="5760000"/>
            <a:ext cx="3960000" cy="180000"/>
          </a:xfrm>
          <a:prstGeom prst="rect">
            <a:avLst/>
          </a:prstGeom>
        </p:spPr>
        <p:txBody>
          <a:bodyPr/>
          <a:lstStyle>
            <a:lvl1pPr>
              <a:defRPr sz="1200">
                <a:solidFill>
                  <a:schemeClr val="bg1"/>
                </a:solidFill>
              </a:defRPr>
            </a:lvl1pPr>
          </a:lstStyle>
          <a:p>
            <a:r>
              <a:rPr lang="de-DE"/>
              <a:t>Name │ Department │Content | dd.mm.yyyy</a:t>
            </a:r>
            <a:endParaRPr lang="de-DE" dirty="0"/>
          </a:p>
        </p:txBody>
      </p:sp>
      <p:sp>
        <p:nvSpPr>
          <p:cNvPr id="4" name="Foliennummernplatzhalter 5" hidden="1">
            <a:extLst>
              <a:ext uri="{FF2B5EF4-FFF2-40B4-BE49-F238E27FC236}">
                <a16:creationId xmlns:a16="http://schemas.microsoft.com/office/drawing/2014/main" id="{681CD976-F702-9D26-2CC5-D3C70BC1B8FD}"/>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pic>
        <p:nvPicPr>
          <p:cNvPr id="6" name="Imagen 5" descr="Texto&#10;&#10;Descripción generada automáticamente con confianza media">
            <a:extLst>
              <a:ext uri="{FF2B5EF4-FFF2-40B4-BE49-F238E27FC236}">
                <a16:creationId xmlns:a16="http://schemas.microsoft.com/office/drawing/2014/main" id="{B4E32E1B-533D-7D59-E409-4B3B3847FC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234" y="0"/>
            <a:ext cx="1386000" cy="1019561"/>
          </a:xfrm>
          <a:prstGeom prst="rect">
            <a:avLst/>
          </a:prstGeom>
        </p:spPr>
      </p:pic>
    </p:spTree>
    <p:extLst>
      <p:ext uri="{BB962C8B-B14F-4D97-AF65-F5344CB8AC3E}">
        <p14:creationId xmlns:p14="http://schemas.microsoft.com/office/powerpoint/2010/main" val="1517659233"/>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individuall)">
    <p:bg>
      <p:bgPr>
        <a:solidFill>
          <a:schemeClr val="accent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B03A29D-C8F8-BB0F-8A1F-FC29CDC17339}"/>
              </a:ext>
            </a:extLst>
          </p:cNvPr>
          <p:cNvSpPr/>
          <p:nvPr userDrawn="1"/>
        </p:nvSpPr>
        <p:spPr>
          <a:xfrm>
            <a:off x="6076800" y="0"/>
            <a:ext cx="61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a:p>
        </p:txBody>
      </p:sp>
      <p:sp>
        <p:nvSpPr>
          <p:cNvPr id="4" name="Bildplatzhalter 3">
            <a:extLst>
              <a:ext uri="{FF2B5EF4-FFF2-40B4-BE49-F238E27FC236}">
                <a16:creationId xmlns:a16="http://schemas.microsoft.com/office/drawing/2014/main" id="{128D84BE-CA96-00AC-D619-C0E87BD2B3AB}"/>
              </a:ext>
            </a:extLst>
          </p:cNvPr>
          <p:cNvSpPr>
            <a:spLocks noGrp="1"/>
          </p:cNvSpPr>
          <p:nvPr>
            <p:ph type="pic" sz="quarter" idx="13"/>
          </p:nvPr>
        </p:nvSpPr>
        <p:spPr>
          <a:xfrm>
            <a:off x="6076800" y="0"/>
            <a:ext cx="6120000" cy="6858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8" name="Titel 1">
            <a:extLst>
              <a:ext uri="{FF2B5EF4-FFF2-40B4-BE49-F238E27FC236}">
                <a16:creationId xmlns:a16="http://schemas.microsoft.com/office/drawing/2014/main" id="{F798DC94-6536-3297-8E1B-A64AA6FB9C32}"/>
              </a:ext>
            </a:extLst>
          </p:cNvPr>
          <p:cNvSpPr>
            <a:spLocks noGrp="1"/>
          </p:cNvSpPr>
          <p:nvPr>
            <p:ph type="title"/>
          </p:nvPr>
        </p:nvSpPr>
        <p:spPr>
          <a:xfrm>
            <a:off x="540070" y="2708920"/>
            <a:ext cx="5040000" cy="1503080"/>
          </a:xfrm>
        </p:spPr>
        <p:txBody>
          <a:bodyPr anchor="b" anchorCtr="0"/>
          <a:lstStyle>
            <a:lvl1pPr>
              <a:defRPr>
                <a:solidFill>
                  <a:schemeClr val="bg1"/>
                </a:solidFill>
              </a:defRPr>
            </a:lvl1pPr>
          </a:lstStyle>
          <a:p>
            <a:r>
              <a:rPr lang="es-ES"/>
              <a:t>Haga clic para modificar el estilo de título del patrón</a:t>
            </a:r>
            <a:endParaRPr lang="de-DE" dirty="0"/>
          </a:p>
        </p:txBody>
      </p:sp>
      <p:sp>
        <p:nvSpPr>
          <p:cNvPr id="14" name="TextBox 15">
            <a:extLst>
              <a:ext uri="{FF2B5EF4-FFF2-40B4-BE49-F238E27FC236}">
                <a16:creationId xmlns:a16="http://schemas.microsoft.com/office/drawing/2014/main" id="{6EF1FA94-2D7E-AA4D-368B-FD5890460895}"/>
              </a:ext>
            </a:extLst>
          </p:cNvPr>
          <p:cNvSpPr txBox="1"/>
          <p:nvPr userDrawn="1"/>
        </p:nvSpPr>
        <p:spPr>
          <a:xfrm>
            <a:off x="540070" y="6356350"/>
            <a:ext cx="3960000" cy="180000"/>
          </a:xfrm>
          <a:prstGeom prst="rect">
            <a:avLst/>
          </a:prstGeom>
        </p:spPr>
        <p:txBody>
          <a:bodyPr vert="horz" lIns="0" tIns="0" rIns="0" bIns="0" rtlCol="0" anchor="b" anchorCtr="0"/>
          <a:lstStyle>
            <a:defPPr>
              <a:defRPr lang="de-DE"/>
            </a:defPPr>
            <a:lvl1pPr>
              <a:defRPr sz="1200" b="0">
                <a:solidFill>
                  <a:schemeClr val="bg1"/>
                </a:solidFill>
              </a:defRPr>
            </a:lvl1pPr>
          </a:lstStyle>
          <a:p>
            <a:pPr lvl="0"/>
            <a:r>
              <a:rPr lang="en-US" dirty="0"/>
              <a:t>altertechnology.com</a:t>
            </a:r>
          </a:p>
        </p:txBody>
      </p:sp>
      <p:sp>
        <p:nvSpPr>
          <p:cNvPr id="7" name="Textplatzhalter 3">
            <a:extLst>
              <a:ext uri="{FF2B5EF4-FFF2-40B4-BE49-F238E27FC236}">
                <a16:creationId xmlns:a16="http://schemas.microsoft.com/office/drawing/2014/main" id="{D8B1DB69-59FB-F954-6821-9C57F5B9F178}"/>
              </a:ext>
            </a:extLst>
          </p:cNvPr>
          <p:cNvSpPr>
            <a:spLocks noGrp="1"/>
          </p:cNvSpPr>
          <p:nvPr>
            <p:ph type="body" sz="quarter" idx="10"/>
          </p:nvPr>
        </p:nvSpPr>
        <p:spPr>
          <a:xfrm>
            <a:off x="540069" y="4437112"/>
            <a:ext cx="5040000" cy="1793356"/>
          </a:xfrm>
        </p:spPr>
        <p:txBody>
          <a:bodyPr/>
          <a:lstStyle>
            <a:lvl1pPr>
              <a:defRPr b="1">
                <a:solidFill>
                  <a:schemeClr val="bg1"/>
                </a:solidFill>
              </a:defRPr>
            </a:lvl1pPr>
            <a:lvl2pPr marL="0" indent="0">
              <a:buNone/>
              <a:defRPr>
                <a:solidFill>
                  <a:schemeClr val="bg1"/>
                </a:solidFill>
              </a:defRPr>
            </a:lvl2pPr>
            <a:lvl3pPr marL="269875" indent="-269875">
              <a:buFont typeface="Wingdings" panose="05000000000000000000" pitchFamily="2" charset="2"/>
              <a:buChar char="§"/>
              <a:defRPr>
                <a:solidFill>
                  <a:schemeClr val="bg1"/>
                </a:solidFill>
              </a:defRPr>
            </a:lvl3pPr>
            <a:lvl4pPr marL="539750" indent="-269875">
              <a:buFont typeface="TNG Pro" panose="02000506050400020004" pitchFamily="50" charset="0"/>
              <a:buChar char="–"/>
              <a:defRPr>
                <a:solidFill>
                  <a:schemeClr val="bg1"/>
                </a:solidFill>
              </a:defRPr>
            </a:lvl4pPr>
            <a:lvl5pPr marL="539750" indent="-269875">
              <a:buClr>
                <a:schemeClr val="bg1"/>
              </a:buClr>
              <a:buFont typeface="TNG Pro" panose="02000506050400020004" pitchFamily="50" charset="0"/>
              <a:buChar cha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oliennummernplatzhalter 5" hidden="1">
            <a:extLst>
              <a:ext uri="{FF2B5EF4-FFF2-40B4-BE49-F238E27FC236}">
                <a16:creationId xmlns:a16="http://schemas.microsoft.com/office/drawing/2014/main" id="{26D3DBB8-E45E-6749-93AB-6C54D012D36C}"/>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sp>
        <p:nvSpPr>
          <p:cNvPr id="6" name="Fußzeilenplatzhalter 5" hidden="1">
            <a:extLst>
              <a:ext uri="{FF2B5EF4-FFF2-40B4-BE49-F238E27FC236}">
                <a16:creationId xmlns:a16="http://schemas.microsoft.com/office/drawing/2014/main" id="{CFA604AA-E921-15F9-2C72-ED5922B2F582}"/>
              </a:ext>
            </a:extLst>
          </p:cNvPr>
          <p:cNvSpPr>
            <a:spLocks noGrp="1"/>
          </p:cNvSpPr>
          <p:nvPr>
            <p:ph type="ftr" sz="quarter" idx="11"/>
          </p:nvPr>
        </p:nvSpPr>
        <p:spPr>
          <a:xfrm>
            <a:off x="-108000" y="-108000"/>
            <a:ext cx="3600" cy="3600"/>
          </a:xfrm>
          <a:prstGeom prst="rect">
            <a:avLst/>
          </a:prstGeom>
        </p:spPr>
        <p:txBody>
          <a:bodyPr/>
          <a:lstStyle>
            <a:lvl1pPr>
              <a:defRPr sz="100"/>
            </a:lvl1pPr>
          </a:lstStyle>
          <a:p>
            <a:r>
              <a:rPr lang="de-DE"/>
              <a:t>Name │ Department │Content | dd.mm.yyyy</a:t>
            </a:r>
          </a:p>
        </p:txBody>
      </p:sp>
      <p:pic>
        <p:nvPicPr>
          <p:cNvPr id="10" name="Grafik 9" descr="Ein Bild, das Text, ClipArt, Screenshot enthält.&#10;&#10;Automatisch generierte Beschreibung">
            <a:extLst>
              <a:ext uri="{FF2B5EF4-FFF2-40B4-BE49-F238E27FC236}">
                <a16:creationId xmlns:a16="http://schemas.microsoft.com/office/drawing/2014/main" id="{283685CD-8E12-6C44-FC47-B5D884B64F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360000"/>
            <a:ext cx="1041209" cy="235746"/>
          </a:xfrm>
          <a:prstGeom prst="rect">
            <a:avLst/>
          </a:prstGeom>
        </p:spPr>
      </p:pic>
    </p:spTree>
    <p:extLst>
      <p:ext uri="{BB962C8B-B14F-4D97-AF65-F5344CB8AC3E}">
        <p14:creationId xmlns:p14="http://schemas.microsoft.com/office/powerpoint/2010/main" val="52029882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halt (Text, Bild, Grafiken)">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8A8039C-867F-E04C-A141-D8F6CB4F57B5}" type="slidenum">
              <a:rPr lang="de-DE" smtClean="0"/>
              <a:pPr/>
              <a:t>‹Nº›</a:t>
            </a:fld>
            <a:endParaRPr lang="de-DE"/>
          </a:p>
        </p:txBody>
      </p:sp>
    </p:spTree>
    <p:extLst>
      <p:ext uri="{BB962C8B-B14F-4D97-AF65-F5344CB8AC3E}">
        <p14:creationId xmlns:p14="http://schemas.microsoft.com/office/powerpoint/2010/main" val="141487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es-ES"/>
              <a:t>Haga clic para modificar el estilo de título del patrón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numCol="2" spcCol="360000">
            <a:noAutofit/>
          </a:bodyPr>
          <a:lstStyle>
            <a:lvl1pPr marL="360000" indent="-360000">
              <a:buFont typeface="+mj-lt"/>
              <a:buAutoNum type="arabicPeriod"/>
              <a:defRPr sz="2000" b="1"/>
            </a:lvl1pPr>
            <a:lvl2pPr marL="360000" indent="0">
              <a:buFontTx/>
              <a:buNone/>
              <a:defRPr sz="1400"/>
            </a:lvl2pPr>
            <a:lvl3pPr marL="540000" indent="-180000">
              <a:buClr>
                <a:schemeClr val="accent6"/>
              </a:buClr>
              <a:buFont typeface="Wingdings" panose="05000000000000000000" pitchFamily="2" charset="2"/>
              <a:buChar char="§"/>
              <a:defRPr sz="1400">
                <a:solidFill>
                  <a:schemeClr val="accent6"/>
                </a:solidFill>
              </a:defRPr>
            </a:lvl3pPr>
            <a:lvl4pPr marL="540000" indent="0">
              <a:buFontTx/>
              <a:buNone/>
              <a:defRPr sz="1400"/>
            </a:lvl4pPr>
            <a:lvl5pPr marL="810000" indent="-270000">
              <a:buClr>
                <a:schemeClr val="tx1"/>
              </a:buClr>
              <a:buFont typeface="TNG Pro" panose="02000506050400020004" pitchFamily="50" charset="0"/>
              <a:buChar char="–"/>
              <a:defRPr sz="1400"/>
            </a:lvl5pPr>
            <a:lvl6pPr marL="1080000" indent="-270000">
              <a:buClr>
                <a:schemeClr val="accent6"/>
              </a:buClr>
              <a:buFont typeface="Wingdings" panose="05000000000000000000" pitchFamily="2" charset="2"/>
              <a:buChar char="§"/>
              <a:defRPr sz="1400">
                <a:solidFill>
                  <a:schemeClr val="accent6"/>
                </a:solidFill>
              </a:defRPr>
            </a:lvl6pPr>
            <a:lvl7pPr marL="1080000" indent="0">
              <a:lnSpc>
                <a:spcPct val="100000"/>
              </a:lnSpc>
              <a:spcBef>
                <a:spcPts val="0"/>
              </a:spcBef>
              <a:spcAft>
                <a:spcPts val="600"/>
              </a:spcAft>
              <a:buNone/>
              <a:defRPr sz="1400">
                <a:solidFill>
                  <a:schemeClr val="tx1"/>
                </a:solidFill>
              </a:defRPr>
            </a:lvl7pPr>
            <a:lvl8pPr marL="1350000" indent="-270000">
              <a:lnSpc>
                <a:spcPct val="100000"/>
              </a:lnSpc>
              <a:spcBef>
                <a:spcPts val="0"/>
              </a:spcBef>
              <a:spcAft>
                <a:spcPts val="600"/>
              </a:spcAft>
              <a:buClr>
                <a:schemeClr val="tx1"/>
              </a:buClr>
              <a:buFont typeface="TNG Pro" panose="02000506050400020004" pitchFamily="50" charset="0"/>
              <a:buChar char="–"/>
              <a:defRPr sz="1400"/>
            </a:lvl8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‹Nº›</a:t>
            </a:fld>
            <a:endParaRPr lang="de-DE" dirty="0"/>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Tree>
    <p:extLst>
      <p:ext uri="{BB962C8B-B14F-4D97-AF65-F5344CB8AC3E}">
        <p14:creationId xmlns:p14="http://schemas.microsoft.com/office/powerpoint/2010/main" val="303371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40070" y="1910468"/>
            <a:ext cx="11161454" cy="1116000"/>
          </a:xfrm>
        </p:spPr>
        <p:txBody>
          <a:bodyPr anchor="b" anchorCtr="0"/>
          <a:lstStyle>
            <a:lvl1pPr algn="l">
              <a:defRPr sz="8000">
                <a:solidFill>
                  <a:schemeClr val="bg1"/>
                </a:solidFill>
              </a:defRPr>
            </a:lvl1pPr>
          </a:lstStyle>
          <a:p>
            <a:r>
              <a:rPr lang="es-ES"/>
              <a:t>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540070" y="3122794"/>
            <a:ext cx="11161454" cy="504000"/>
          </a:xfrm>
        </p:spPr>
        <p:txBody>
          <a:bodyPr anchor="t" anchorCtr="0">
            <a:normAutofit/>
          </a:bodyPr>
          <a:lstStyle>
            <a:lvl1pPr marL="0" indent="0" algn="l">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40070" y="6356350"/>
            <a:ext cx="360047" cy="180000"/>
          </a:xfrm>
        </p:spPr>
        <p:txBody>
          <a:bodyPr/>
          <a:lstStyle>
            <a:lvl1pPr>
              <a:defRPr>
                <a:solidFill>
                  <a:schemeClr val="bg1"/>
                </a:solidFill>
              </a:defRPr>
            </a:lvl1pPr>
          </a:lstStyle>
          <a:p>
            <a:fld id="{1F8F6C9E-DFB0-47BA-A580-000504CFD3E5}" type="slidenum">
              <a:rPr lang="de-DE" smtClean="0"/>
              <a:pPr/>
              <a:t>‹Nº›</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p:nvPr>
        </p:nvSpPr>
        <p:spPr>
          <a:xfrm>
            <a:off x="540070" y="4070468"/>
            <a:ext cx="5556724" cy="2160000"/>
          </a:xfrm>
        </p:spPr>
        <p:txBody>
          <a:bodyPr/>
          <a:lstStyle>
            <a:lvl1pPr marL="270000" indent="-270000">
              <a:buFont typeface="Wingdings" panose="05000000000000000000" pitchFamily="2" charset="2"/>
              <a:buChar char="§"/>
              <a:defRPr>
                <a:solidFill>
                  <a:schemeClr val="bg1"/>
                </a:solidFill>
              </a:defRPr>
            </a:lvl1pPr>
            <a:lvl2pPr>
              <a:buClr>
                <a:schemeClr val="bg1"/>
              </a:buClr>
              <a:defRPr>
                <a:solidFill>
                  <a:schemeClr val="bg1"/>
                </a:solidFill>
              </a:defRPr>
            </a:lvl2pPr>
            <a:lvl3pPr marL="270000" indent="-270000">
              <a:buFont typeface="Wingdings" panose="05000000000000000000" pitchFamily="2" charset="2"/>
              <a:buChar char="§"/>
              <a:defRPr>
                <a:solidFill>
                  <a:schemeClr val="bg1"/>
                </a:solidFill>
              </a:defRPr>
            </a:lvl3pPr>
            <a:lvl4pPr marL="270000" indent="-270000">
              <a:buFont typeface="Wingdings" panose="05000000000000000000" pitchFamily="2" charset="2"/>
              <a:buChar char="§"/>
              <a:defRPr>
                <a:solidFill>
                  <a:schemeClr val="bg1"/>
                </a:solidFill>
              </a:defRPr>
            </a:lvl4pPr>
            <a:lvl5pPr marL="270000" indent="-270000">
              <a:buClr>
                <a:schemeClr val="bg1"/>
              </a:buClr>
              <a:buFont typeface="Wingdings" panose="05000000000000000000" pitchFamily="2" charset="2"/>
              <a:buChar cha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pic>
        <p:nvPicPr>
          <p:cNvPr id="5" name="Grafik 4" descr="Ein Bild, das Text, ClipArt, Screenshot enthält.&#10;&#10;Automatisch generierte Beschreibung">
            <a:extLst>
              <a:ext uri="{FF2B5EF4-FFF2-40B4-BE49-F238E27FC236}">
                <a16:creationId xmlns:a16="http://schemas.microsoft.com/office/drawing/2014/main" id="{9C859D46-B9DC-EE16-6ECD-686B0E2B09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40579" y="6342452"/>
            <a:ext cx="760946" cy="172290"/>
          </a:xfrm>
          <a:prstGeom prst="rect">
            <a:avLst/>
          </a:prstGeom>
        </p:spPr>
      </p:pic>
    </p:spTree>
    <p:extLst>
      <p:ext uri="{BB962C8B-B14F-4D97-AF65-F5344CB8AC3E}">
        <p14:creationId xmlns:p14="http://schemas.microsoft.com/office/powerpoint/2010/main" val="37782261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slide II (white logo)">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8ACD0DD4-3AEE-3021-4144-C1320B93023B}"/>
              </a:ext>
            </a:extLst>
          </p:cNvPr>
          <p:cNvSpPr>
            <a:spLocks noGrp="1"/>
          </p:cNvSpPr>
          <p:nvPr>
            <p:ph type="pic" sz="quarter" idx="14"/>
          </p:nvPr>
        </p:nvSpPr>
        <p:spPr>
          <a:xfrm>
            <a:off x="1987" y="-1"/>
            <a:ext cx="12191600" cy="6858001"/>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540070" y="1910468"/>
            <a:ext cx="5400000" cy="1116000"/>
          </a:xfrm>
        </p:spPr>
        <p:txBody>
          <a:bodyPr anchor="b" anchorCtr="0"/>
          <a:lstStyle>
            <a:lvl1pPr algn="l">
              <a:defRPr sz="8000">
                <a:solidFill>
                  <a:schemeClr val="bg1"/>
                </a:solidFill>
              </a:defRPr>
            </a:lvl1pPr>
          </a:lstStyle>
          <a:p>
            <a:r>
              <a:rPr lang="es-ES"/>
              <a:t>Haga clic para modificar el estilo de 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540070" y="3122794"/>
            <a:ext cx="5400000" cy="504000"/>
          </a:xfrm>
        </p:spPr>
        <p:txBody>
          <a:bodyPr anchor="t" anchorCtr="0">
            <a:normAutofit/>
          </a:bodyPr>
          <a:lstStyle>
            <a:lvl1pPr marL="0" indent="0" algn="l">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40070" y="6356350"/>
            <a:ext cx="360047" cy="180000"/>
          </a:xfrm>
        </p:spPr>
        <p:txBody>
          <a:bodyPr/>
          <a:lstStyle>
            <a:lvl1pPr>
              <a:defRPr>
                <a:solidFill>
                  <a:schemeClr val="bg1"/>
                </a:solidFill>
              </a:defRPr>
            </a:lvl1pPr>
          </a:lstStyle>
          <a:p>
            <a:fld id="{1F8F6C9E-DFB0-47BA-A580-000504CFD3E5}" type="slidenum">
              <a:rPr lang="de-DE" smtClean="0"/>
              <a:pPr/>
              <a:t>‹Nº›</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p:nvPr>
        </p:nvSpPr>
        <p:spPr>
          <a:xfrm>
            <a:off x="540070" y="4070468"/>
            <a:ext cx="5556724" cy="2160000"/>
          </a:xfrm>
        </p:spPr>
        <p:txBody>
          <a:bodyPr/>
          <a:lstStyle>
            <a:lvl1pPr marL="270000" indent="-270000">
              <a:buFont typeface="Wingdings" panose="05000000000000000000" pitchFamily="2" charset="2"/>
              <a:buChar char="§"/>
              <a:defRPr>
                <a:solidFill>
                  <a:schemeClr val="bg1"/>
                </a:solidFill>
              </a:defRPr>
            </a:lvl1pPr>
            <a:lvl2pPr>
              <a:buClr>
                <a:schemeClr val="bg1"/>
              </a:buClr>
              <a:defRPr>
                <a:solidFill>
                  <a:schemeClr val="bg1"/>
                </a:solidFill>
              </a:defRPr>
            </a:lvl2pPr>
            <a:lvl3pPr marL="270000" indent="-270000">
              <a:buFont typeface="Wingdings" panose="05000000000000000000" pitchFamily="2" charset="2"/>
              <a:buChar char="§"/>
              <a:defRPr>
                <a:solidFill>
                  <a:schemeClr val="bg1"/>
                </a:solidFill>
              </a:defRPr>
            </a:lvl3pPr>
            <a:lvl4pPr marL="270000" indent="-270000">
              <a:buFont typeface="Wingdings" panose="05000000000000000000" pitchFamily="2" charset="2"/>
              <a:buChar char="§"/>
              <a:defRPr>
                <a:solidFill>
                  <a:schemeClr val="bg1"/>
                </a:solidFill>
              </a:defRPr>
            </a:lvl4pPr>
            <a:lvl5pPr marL="270000" indent="-270000">
              <a:buClr>
                <a:schemeClr val="bg1"/>
              </a:buClr>
              <a:buFont typeface="Wingdings" panose="05000000000000000000" pitchFamily="2" charset="2"/>
              <a:buChar cha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8" name="Bildplatzhalter 7">
            <a:extLst>
              <a:ext uri="{FF2B5EF4-FFF2-40B4-BE49-F238E27FC236}">
                <a16:creationId xmlns:a16="http://schemas.microsoft.com/office/drawing/2014/main" id="{1CA0D660-560C-0C60-6083-55DF4B8576B5}"/>
              </a:ext>
            </a:extLst>
          </p:cNvPr>
          <p:cNvSpPr>
            <a:spLocks noGrp="1"/>
          </p:cNvSpPr>
          <p:nvPr>
            <p:ph type="pic" sz="quarter" idx="15" hasCustomPrompt="1"/>
          </p:nvPr>
        </p:nvSpPr>
        <p:spPr>
          <a:xfrm>
            <a:off x="10940579"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3358647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slide II (dark logo)">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8ACD0DD4-3AEE-3021-4144-C1320B93023B}"/>
              </a:ext>
            </a:extLst>
          </p:cNvPr>
          <p:cNvSpPr>
            <a:spLocks noGrp="1"/>
          </p:cNvSpPr>
          <p:nvPr>
            <p:ph type="pic" sz="quarter" idx="14"/>
          </p:nvPr>
        </p:nvSpPr>
        <p:spPr>
          <a:xfrm>
            <a:off x="1987" y="-1"/>
            <a:ext cx="12191600" cy="6858001"/>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40070" y="1910468"/>
            <a:ext cx="5400000" cy="1116000"/>
          </a:xfrm>
        </p:spPr>
        <p:txBody>
          <a:bodyPr anchor="b" anchorCtr="0"/>
          <a:lstStyle>
            <a:lvl1pPr algn="l">
              <a:defRPr sz="8000">
                <a:solidFill>
                  <a:schemeClr val="tx1"/>
                </a:solidFill>
              </a:defRPr>
            </a:lvl1pPr>
          </a:lstStyle>
          <a:p>
            <a:r>
              <a:rPr lang="es-ES"/>
              <a:t>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540070" y="3122794"/>
            <a:ext cx="5400000" cy="504000"/>
          </a:xfrm>
        </p:spPr>
        <p:txBody>
          <a:bodyPr anchor="t" anchorCtr="0">
            <a:normAutofit/>
          </a:bodyPr>
          <a:lstStyle>
            <a:lvl1pPr marL="0" indent="0" algn="l">
              <a:buNone/>
              <a:defRPr sz="32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40070" y="6356350"/>
            <a:ext cx="360047" cy="180000"/>
          </a:xfrm>
        </p:spPr>
        <p:txBody>
          <a:bodyPr/>
          <a:lstStyle>
            <a:lvl1pPr>
              <a:defRPr>
                <a:solidFill>
                  <a:schemeClr val="bg1"/>
                </a:solidFill>
              </a:defRPr>
            </a:lvl1pPr>
          </a:lstStyle>
          <a:p>
            <a:fld id="{1F8F6C9E-DFB0-47BA-A580-000504CFD3E5}" type="slidenum">
              <a:rPr lang="de-DE" smtClean="0"/>
              <a:pPr/>
              <a:t>‹Nº›</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p:nvPr>
        </p:nvSpPr>
        <p:spPr>
          <a:xfrm>
            <a:off x="540070" y="4070468"/>
            <a:ext cx="5556724" cy="2160000"/>
          </a:xfrm>
        </p:spPr>
        <p:txBody>
          <a:bodyPr/>
          <a:lstStyle>
            <a:lvl1pPr marL="270000" indent="-270000">
              <a:buClr>
                <a:schemeClr val="tx1"/>
              </a:buClr>
              <a:buFont typeface="Wingdings" panose="05000000000000000000" pitchFamily="2" charset="2"/>
              <a:buChar char="§"/>
              <a:defRPr>
                <a:solidFill>
                  <a:schemeClr val="tx1"/>
                </a:solidFill>
              </a:defRPr>
            </a:lvl1pPr>
            <a:lvl2pPr>
              <a:buClr>
                <a:schemeClr val="tx1"/>
              </a:buClr>
              <a:defRPr>
                <a:solidFill>
                  <a:schemeClr val="tx1"/>
                </a:solidFill>
              </a:defRPr>
            </a:lvl2pPr>
            <a:lvl3pPr marL="270000" indent="-270000">
              <a:buClr>
                <a:schemeClr val="tx1"/>
              </a:buClr>
              <a:buFont typeface="Wingdings" panose="05000000000000000000" pitchFamily="2" charset="2"/>
              <a:buChar char="§"/>
              <a:defRPr>
                <a:solidFill>
                  <a:schemeClr val="tx1"/>
                </a:solidFill>
              </a:defRPr>
            </a:lvl3pPr>
            <a:lvl4pPr marL="270000" indent="-270000">
              <a:buClr>
                <a:schemeClr val="tx1"/>
              </a:buClr>
              <a:buFont typeface="Wingdings" panose="05000000000000000000" pitchFamily="2" charset="2"/>
              <a:buChar char="§"/>
              <a:defRPr>
                <a:solidFill>
                  <a:schemeClr val="tx1"/>
                </a:solidFill>
              </a:defRPr>
            </a:lvl4pPr>
            <a:lvl5pPr marL="270000" indent="-270000">
              <a:buClr>
                <a:schemeClr val="tx1"/>
              </a:buClr>
              <a:buFont typeface="Wingdings" panose="05000000000000000000" pitchFamily="2" charset="2"/>
              <a:buChar char="§"/>
              <a:defRPr>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8" name="Bildplatzhalter 7">
            <a:extLst>
              <a:ext uri="{FF2B5EF4-FFF2-40B4-BE49-F238E27FC236}">
                <a16:creationId xmlns:a16="http://schemas.microsoft.com/office/drawing/2014/main" id="{1CA0D660-560C-0C60-6083-55DF4B8576B5}"/>
              </a:ext>
            </a:extLst>
          </p:cNvPr>
          <p:cNvSpPr>
            <a:spLocks noGrp="1"/>
          </p:cNvSpPr>
          <p:nvPr>
            <p:ph type="pic" sz="quarter" idx="15"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2804022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53996" y="4462436"/>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9785202" y="230975"/>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9785202" y="4462436"/>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4" name="Foliennummernplatzhalter 5" hidden="1">
            <a:extLst>
              <a:ext uri="{FF2B5EF4-FFF2-40B4-BE49-F238E27FC236}">
                <a16:creationId xmlns:a16="http://schemas.microsoft.com/office/drawing/2014/main" id="{681CD976-F702-9D26-2CC5-D3C70BC1B8FD}"/>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pic>
        <p:nvPicPr>
          <p:cNvPr id="7" name="Grafik 8" descr="Ein Bild, das Text, ClipArt, Screenshot enthält.&#10;&#10;Automatisch generierte Beschreibung">
            <a:extLst>
              <a:ext uri="{FF2B5EF4-FFF2-40B4-BE49-F238E27FC236}">
                <a16:creationId xmlns:a16="http://schemas.microsoft.com/office/drawing/2014/main" id="{6262ABC0-52A7-1E5B-BE22-4744B485408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40579" y="6342452"/>
            <a:ext cx="760946" cy="172290"/>
          </a:xfrm>
          <a:prstGeom prst="rect">
            <a:avLst/>
          </a:prstGeom>
        </p:spPr>
      </p:pic>
    </p:spTree>
    <p:extLst>
      <p:ext uri="{BB962C8B-B14F-4D97-AF65-F5344CB8AC3E}">
        <p14:creationId xmlns:p14="http://schemas.microsoft.com/office/powerpoint/2010/main" val="39264214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es-ES" dirty="0"/>
              <a:t>Haga clic para modificar el estilo de título del patrón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Tree>
    <p:extLst>
      <p:ext uri="{BB962C8B-B14F-4D97-AF65-F5344CB8AC3E}">
        <p14:creationId xmlns:p14="http://schemas.microsoft.com/office/powerpoint/2010/main" val="22406266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es-ES"/>
              <a:t>Haga clic para modificar el estilo de título del patrón</a:t>
            </a:r>
            <a:endParaRPr lang="de-DE"/>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40070" y="1910468"/>
            <a:ext cx="540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301525" y="1910468"/>
            <a:ext cx="540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‹Nº›</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Tree>
    <p:extLst>
      <p:ext uri="{BB962C8B-B14F-4D97-AF65-F5344CB8AC3E}">
        <p14:creationId xmlns:p14="http://schemas.microsoft.com/office/powerpoint/2010/main" val="117960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A93725-F98E-ACB9-E73B-F89B77C177CC}"/>
              </a:ext>
            </a:extLst>
          </p:cNvPr>
          <p:cNvSpPr>
            <a:spLocks noGrp="1"/>
          </p:cNvSpPr>
          <p:nvPr>
            <p:ph type="title"/>
          </p:nvPr>
        </p:nvSpPr>
        <p:spPr>
          <a:xfrm>
            <a:off x="540070" y="540000"/>
            <a:ext cx="11161454" cy="612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1749FA85-012D-B236-CF2E-6F9106B89C2C}"/>
              </a:ext>
            </a:extLst>
          </p:cNvPr>
          <p:cNvSpPr>
            <a:spLocks noGrp="1"/>
          </p:cNvSpPr>
          <p:nvPr>
            <p:ph type="body" idx="1"/>
          </p:nvPr>
        </p:nvSpPr>
        <p:spPr>
          <a:xfrm>
            <a:off x="540070" y="1910468"/>
            <a:ext cx="11161454" cy="4320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6" name="Foliennummernplatzhalter 5">
            <a:extLst>
              <a:ext uri="{FF2B5EF4-FFF2-40B4-BE49-F238E27FC236}">
                <a16:creationId xmlns:a16="http://schemas.microsoft.com/office/drawing/2014/main" id="{004C8F18-71AC-E52E-D72E-660D6C336AE4}"/>
              </a:ext>
            </a:extLst>
          </p:cNvPr>
          <p:cNvSpPr>
            <a:spLocks noGrp="1"/>
          </p:cNvSpPr>
          <p:nvPr>
            <p:ph type="sldNum" sz="quarter" idx="4"/>
          </p:nvPr>
        </p:nvSpPr>
        <p:spPr>
          <a:xfrm>
            <a:off x="540070" y="6356350"/>
            <a:ext cx="360047" cy="180000"/>
          </a:xfrm>
          <a:prstGeom prst="rect">
            <a:avLst/>
          </a:prstGeom>
        </p:spPr>
        <p:txBody>
          <a:bodyPr vert="horz" lIns="0" tIns="0" rIns="0" bIns="0" rtlCol="0" anchor="b" anchorCtr="0"/>
          <a:lstStyle>
            <a:lvl1pPr algn="l">
              <a:defRPr sz="900" b="0">
                <a:solidFill>
                  <a:schemeClr val="tx1"/>
                </a:solidFill>
              </a:defRPr>
            </a:lvl1pPr>
          </a:lstStyle>
          <a:p>
            <a:fld id="{1F8F6C9E-DFB0-47BA-A580-000504CFD3E5}" type="slidenum">
              <a:rPr lang="de-DE" smtClean="0"/>
              <a:pPr/>
              <a:t>‹Nº›</a:t>
            </a:fld>
            <a:endParaRPr lang="de-DE" dirty="0"/>
          </a:p>
        </p:txBody>
      </p:sp>
      <p:pic>
        <p:nvPicPr>
          <p:cNvPr id="7" name="Grafik 6" descr="Ein Bild, das Text, Monitor, Bildschirm, Fernsehen enthält.&#10;&#10;Automatisch generierte Beschreibung">
            <a:extLst>
              <a:ext uri="{FF2B5EF4-FFF2-40B4-BE49-F238E27FC236}">
                <a16:creationId xmlns:a16="http://schemas.microsoft.com/office/drawing/2014/main" id="{7E58E43A-CB3F-BCFA-E0DD-592F492D151B}"/>
              </a:ext>
            </a:extLst>
          </p:cNvPr>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10940679" y="6342452"/>
            <a:ext cx="760844" cy="172267"/>
          </a:xfrm>
          <a:prstGeom prst="rect">
            <a:avLst/>
          </a:prstGeom>
        </p:spPr>
      </p:pic>
    </p:spTree>
    <p:extLst>
      <p:ext uri="{BB962C8B-B14F-4D97-AF65-F5344CB8AC3E}">
        <p14:creationId xmlns:p14="http://schemas.microsoft.com/office/powerpoint/2010/main" val="24184089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70" r:id="rId4"/>
    <p:sldLayoutId id="2147483671" r:id="rId5"/>
    <p:sldLayoutId id="2147483680" r:id="rId6"/>
    <p:sldLayoutId id="2147483683" r:id="rId7"/>
    <p:sldLayoutId id="2147483650" r:id="rId8"/>
    <p:sldLayoutId id="2147483679" r:id="rId9"/>
    <p:sldLayoutId id="2147483654" r:id="rId10"/>
    <p:sldLayoutId id="2147483655" r:id="rId11"/>
    <p:sldLayoutId id="2147483673" r:id="rId12"/>
    <p:sldLayoutId id="2147483672" r:id="rId13"/>
    <p:sldLayoutId id="2147483681" r:id="rId14"/>
    <p:sldLayoutId id="2147483652" r:id="rId15"/>
    <p:sldLayoutId id="2147483675" r:id="rId16"/>
    <p:sldLayoutId id="2147483682" r:id="rId17"/>
    <p:sldLayoutId id="2147483674" r:id="rId18"/>
    <p:sldLayoutId id="2147483676" r:id="rId19"/>
    <p:sldLayoutId id="2147483677" r:id="rId20"/>
    <p:sldLayoutId id="2147483684" r:id="rId2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800" kern="1200">
          <a:solidFill>
            <a:schemeClr val="tx1"/>
          </a:solidFill>
          <a:latin typeface="+mn-lt"/>
          <a:ea typeface="+mn-ea"/>
          <a:cs typeface="+mn-cs"/>
        </a:defRPr>
      </a:lvl1pPr>
      <a:lvl2pPr marL="270000"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3pPr>
      <a:lvl4pPr marL="540000" indent="0" algn="l" defTabSz="914400" rtl="0" eaLnBrk="1" latinLnBrk="0" hangingPunct="1">
        <a:lnSpc>
          <a:spcPct val="100000"/>
        </a:lnSpc>
        <a:spcBef>
          <a:spcPts val="0"/>
        </a:spcBef>
        <a:spcAft>
          <a:spcPts val="600"/>
        </a:spcAft>
        <a:buFont typeface="TNG Pro" panose="02000506050400020004" pitchFamily="50" charset="0"/>
        <a:buNone/>
        <a:defRPr sz="1800" kern="1200">
          <a:solidFill>
            <a:schemeClr val="tx1"/>
          </a:solidFill>
          <a:latin typeface="+mn-lt"/>
          <a:ea typeface="+mn-ea"/>
          <a:cs typeface="+mn-cs"/>
        </a:defRPr>
      </a:lvl4pPr>
      <a:lvl5pPr marL="809625"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5pPr>
      <a:lvl6pPr marL="108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altertechnology.com/" TargetMode="External"/><Relationship Id="rId7" Type="http://schemas.openxmlformats.org/officeDocument/2006/relationships/image" Target="https://wpo-userarea.altertechnology.com/firmas/rrss/Icon_facebook_V2.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https://wpo-userarea.altertechnology.com/firmas/rrss/Icon_linkedin.png" TargetMode="External"/><Relationship Id="rId5" Type="http://schemas.openxmlformats.org/officeDocument/2006/relationships/image" Target="https://wpo-userarea.altertechnology.com/firmas/rrss/Icon_twitter.png"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https://wpo-userarea.altertechnology.com/firmas/rrss/Icon_youtube.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EC759F69-E2A4-282C-C44C-90D716DBB096}"/>
              </a:ext>
            </a:extLst>
          </p:cNvPr>
          <p:cNvSpPr>
            <a:spLocks noGrp="1"/>
          </p:cNvSpPr>
          <p:nvPr>
            <p:ph type="pic" sz="quarter" idx="14"/>
          </p:nvPr>
        </p:nvSpPr>
        <p:spPr>
          <a:solidFill>
            <a:schemeClr val="accent3"/>
          </a:solidFill>
        </p:spPr>
        <p:txBody>
          <a:bodyPr/>
          <a:lstStyle/>
          <a:p>
            <a:endParaRPr lang="en-GB"/>
          </a:p>
        </p:txBody>
      </p:sp>
      <p:sp>
        <p:nvSpPr>
          <p:cNvPr id="10" name="Bildplatzhalter 9">
            <a:extLst>
              <a:ext uri="{FF2B5EF4-FFF2-40B4-BE49-F238E27FC236}">
                <a16:creationId xmlns:a16="http://schemas.microsoft.com/office/drawing/2014/main" id="{CA090185-213D-7006-950E-E5F7E092E84F}"/>
              </a:ext>
            </a:extLst>
          </p:cNvPr>
          <p:cNvSpPr>
            <a:spLocks noGrp="1"/>
          </p:cNvSpPr>
          <p:nvPr>
            <p:ph type="pic" sz="quarter" idx="15"/>
          </p:nvPr>
        </p:nvSpPr>
        <p:spPr>
          <a:solidFill>
            <a:schemeClr val="accent3"/>
          </a:solidFill>
        </p:spPr>
        <p:txBody>
          <a:bodyPr/>
          <a:lstStyle/>
          <a:p>
            <a:endParaRPr lang="en-GB"/>
          </a:p>
        </p:txBody>
      </p:sp>
      <p:sp>
        <p:nvSpPr>
          <p:cNvPr id="3" name="Untertitel 2">
            <a:extLst>
              <a:ext uri="{FF2B5EF4-FFF2-40B4-BE49-F238E27FC236}">
                <a16:creationId xmlns:a16="http://schemas.microsoft.com/office/drawing/2014/main" id="{4938D39B-D410-4E87-821E-76D6073A59F0}"/>
              </a:ext>
            </a:extLst>
          </p:cNvPr>
          <p:cNvSpPr>
            <a:spLocks noGrp="1"/>
          </p:cNvSpPr>
          <p:nvPr>
            <p:ph type="subTitle" idx="1"/>
          </p:nvPr>
        </p:nvSpPr>
        <p:spPr>
          <a:xfrm>
            <a:off x="691652" y="4823589"/>
            <a:ext cx="10725288" cy="774514"/>
          </a:xfrm>
        </p:spPr>
        <p:txBody>
          <a:bodyPr/>
          <a:lstStyle/>
          <a:p>
            <a:pPr lvl="0"/>
            <a:r>
              <a:rPr lang="es-ES" sz="2800" b="1" dirty="0"/>
              <a:t>L. Carranza; M.A. Jalón; J.J. Medina (ALTER </a:t>
            </a:r>
            <a:r>
              <a:rPr lang="es-ES" sz="2800" b="1" dirty="0" err="1"/>
              <a:t>Technology</a:t>
            </a:r>
            <a:r>
              <a:rPr lang="es-ES" sz="2800" b="1" dirty="0"/>
              <a:t> </a:t>
            </a:r>
            <a:r>
              <a:rPr lang="es-ES" sz="2800" b="1" dirty="0" err="1"/>
              <a:t>Spain</a:t>
            </a:r>
            <a:r>
              <a:rPr lang="es-ES" sz="2800" b="1" dirty="0"/>
              <a:t>)</a:t>
            </a:r>
          </a:p>
        </p:txBody>
      </p:sp>
      <p:sp>
        <p:nvSpPr>
          <p:cNvPr id="2" name="Titel 1">
            <a:extLst>
              <a:ext uri="{FF2B5EF4-FFF2-40B4-BE49-F238E27FC236}">
                <a16:creationId xmlns:a16="http://schemas.microsoft.com/office/drawing/2014/main" id="{624232CA-61CE-005D-B49B-547E6AB44697}"/>
              </a:ext>
            </a:extLst>
          </p:cNvPr>
          <p:cNvSpPr>
            <a:spLocks noGrp="1"/>
          </p:cNvSpPr>
          <p:nvPr>
            <p:ph type="ctrTitle"/>
          </p:nvPr>
        </p:nvSpPr>
        <p:spPr>
          <a:xfrm>
            <a:off x="935999" y="1910468"/>
            <a:ext cx="10725289" cy="2154874"/>
          </a:xfrm>
        </p:spPr>
        <p:txBody>
          <a:bodyPr>
            <a:noAutofit/>
          </a:bodyPr>
          <a:lstStyle/>
          <a:p>
            <a:r>
              <a:rPr lang="en-US" sz="4800" dirty="0"/>
              <a:t>Test System for the Experimental Evaluation of a Low-Power High Performance Four-channel ADC for Space Applications</a:t>
            </a:r>
          </a:p>
        </p:txBody>
      </p:sp>
      <p:sp>
        <p:nvSpPr>
          <p:cNvPr id="6" name="Foliennummernplatzhalter 5">
            <a:extLst>
              <a:ext uri="{FF2B5EF4-FFF2-40B4-BE49-F238E27FC236}">
                <a16:creationId xmlns:a16="http://schemas.microsoft.com/office/drawing/2014/main" id="{D006C941-26B1-7551-38FA-7A8FDE5F88D9}"/>
              </a:ext>
            </a:extLst>
          </p:cNvPr>
          <p:cNvSpPr>
            <a:spLocks noGrp="1"/>
          </p:cNvSpPr>
          <p:nvPr>
            <p:ph type="sldNum" sz="quarter" idx="4"/>
          </p:nvPr>
        </p:nvSpPr>
        <p:spPr/>
        <p:txBody>
          <a:bodyPr/>
          <a:lstStyle/>
          <a:p>
            <a:fld id="{1F8F6C9E-DFB0-47BA-A580-000504CFD3E5}" type="slidenum">
              <a:rPr lang="de-DE" smtClean="0"/>
              <a:pPr/>
              <a:t>1</a:t>
            </a:fld>
            <a:endParaRPr lang="de-DE" dirty="0"/>
          </a:p>
        </p:txBody>
      </p:sp>
      <p:sp>
        <p:nvSpPr>
          <p:cNvPr id="5" name="Bildplatzhalter 4">
            <a:extLst>
              <a:ext uri="{FF2B5EF4-FFF2-40B4-BE49-F238E27FC236}">
                <a16:creationId xmlns:a16="http://schemas.microsoft.com/office/drawing/2014/main" id="{C5A8B6A3-E287-B5FA-DCDC-84FE77F6EECC}"/>
              </a:ext>
            </a:extLst>
          </p:cNvPr>
          <p:cNvSpPr>
            <a:spLocks noGrp="1"/>
          </p:cNvSpPr>
          <p:nvPr>
            <p:ph type="pic" sz="quarter" idx="13"/>
          </p:nvPr>
        </p:nvSpPr>
        <p:spPr/>
        <p:txBody>
          <a:bodyPr/>
          <a:lstStyle/>
          <a:p>
            <a:endParaRPr lang="en-GB" dirty="0"/>
          </a:p>
        </p:txBody>
      </p:sp>
      <p:sp>
        <p:nvSpPr>
          <p:cNvPr id="4" name="Marcador de pie de página 3">
            <a:extLst>
              <a:ext uri="{FF2B5EF4-FFF2-40B4-BE49-F238E27FC236}">
                <a16:creationId xmlns:a16="http://schemas.microsoft.com/office/drawing/2014/main" id="{DCC9BC32-7E34-6CB4-8BB3-2FD07A1D8CDF}"/>
              </a:ext>
            </a:extLst>
          </p:cNvPr>
          <p:cNvSpPr>
            <a:spLocks noGrp="1"/>
          </p:cNvSpPr>
          <p:nvPr>
            <p:ph type="ftr" sz="quarter" idx="11"/>
          </p:nvPr>
        </p:nvSpPr>
        <p:spPr>
          <a:xfrm>
            <a:off x="946731" y="6356350"/>
            <a:ext cx="7480832" cy="355535"/>
          </a:xfrm>
        </p:spPr>
        <p:txBody>
          <a:bodyPr/>
          <a:lstStyle/>
          <a:p>
            <a:r>
              <a:rPr lang="de-DE" sz="1200" dirty="0"/>
              <a:t>AMICSA 2025│ </a:t>
            </a:r>
            <a:r>
              <a:rPr lang="de-DE" dirty="0"/>
              <a:t>June-2025 │ALTER Technology Spain</a:t>
            </a:r>
            <a:endParaRPr lang="de-DE" sz="1200" dirty="0"/>
          </a:p>
        </p:txBody>
      </p:sp>
      <p:pic>
        <p:nvPicPr>
          <p:cNvPr id="7" name="Grafik 21">
            <a:extLst>
              <a:ext uri="{FF2B5EF4-FFF2-40B4-BE49-F238E27FC236}">
                <a16:creationId xmlns:a16="http://schemas.microsoft.com/office/drawing/2014/main" id="{E9540518-A9A2-477A-96A0-EC12797A48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6333" y="0"/>
            <a:ext cx="1293608" cy="1018800"/>
          </a:xfrm>
          <a:prstGeom prst="rect">
            <a:avLst/>
          </a:prstGeom>
          <a:solidFill>
            <a:schemeClr val="accent2"/>
          </a:solidFill>
        </p:spPr>
      </p:pic>
    </p:spTree>
    <p:extLst>
      <p:ext uri="{BB962C8B-B14F-4D97-AF65-F5344CB8AC3E}">
        <p14:creationId xmlns:p14="http://schemas.microsoft.com/office/powerpoint/2010/main" val="252216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4A143-8BFA-65BA-7564-2A76C41385ED}"/>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39C62903-58F0-F019-28C1-5F44216FD83F}"/>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10</a:t>
            </a:fld>
            <a:endParaRPr kumimoji="0" lang="de-DE" b="0" i="0" u="none" strike="noStrike" kern="1200" cap="none" spc="0" normalizeH="0" baseline="0" noProof="0">
              <a:ln>
                <a:noFill/>
              </a:ln>
              <a:effectLst/>
              <a:uLnTx/>
              <a:uFillTx/>
            </a:endParaRPr>
          </a:p>
        </p:txBody>
      </p:sp>
      <p:pic>
        <p:nvPicPr>
          <p:cNvPr id="12" name="Imagen 11" descr="Interfaz de usuario gráfica&#10;&#10;El contenido generado por IA puede ser incorrecto.">
            <a:extLst>
              <a:ext uri="{FF2B5EF4-FFF2-40B4-BE49-F238E27FC236}">
                <a16:creationId xmlns:a16="http://schemas.microsoft.com/office/drawing/2014/main" id="{D78C0908-B776-AA6F-5AD1-35045A0DD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78" y="1257299"/>
            <a:ext cx="5517768" cy="4136097"/>
          </a:xfrm>
          <a:prstGeom prst="rect">
            <a:avLst/>
          </a:prstGeom>
        </p:spPr>
      </p:pic>
      <p:pic>
        <p:nvPicPr>
          <p:cNvPr id="17" name="Imagen 16" descr="Imagen que contiene interior, circuito, camioneta, coche&#10;&#10;El contenido generado por IA puede ser incorrecto.">
            <a:extLst>
              <a:ext uri="{FF2B5EF4-FFF2-40B4-BE49-F238E27FC236}">
                <a16:creationId xmlns:a16="http://schemas.microsoft.com/office/drawing/2014/main" id="{88BE7E5C-1367-3168-C729-81E7E1327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028" y="1215463"/>
            <a:ext cx="5585082" cy="4136097"/>
          </a:xfrm>
          <a:prstGeom prst="rect">
            <a:avLst/>
          </a:prstGeom>
        </p:spPr>
      </p:pic>
      <p:sp>
        <p:nvSpPr>
          <p:cNvPr id="3" name="CuadroTexto 2">
            <a:extLst>
              <a:ext uri="{FF2B5EF4-FFF2-40B4-BE49-F238E27FC236}">
                <a16:creationId xmlns:a16="http://schemas.microsoft.com/office/drawing/2014/main" id="{2E6FFB24-02ED-58BC-D272-074DDB7A6BE2}"/>
              </a:ext>
            </a:extLst>
          </p:cNvPr>
          <p:cNvSpPr txBox="1"/>
          <p:nvPr/>
        </p:nvSpPr>
        <p:spPr>
          <a:xfrm>
            <a:off x="1567638" y="5501089"/>
            <a:ext cx="2892871" cy="307777"/>
          </a:xfrm>
          <a:prstGeom prst="rect">
            <a:avLst/>
          </a:prstGeom>
          <a:noFill/>
        </p:spPr>
        <p:txBody>
          <a:bodyPr wrap="square">
            <a:spAutoFit/>
          </a:bodyPr>
          <a:lstStyle/>
          <a:p>
            <a:pPr algn="just">
              <a:buNone/>
              <a:tabLst>
                <a:tab pos="668655" algn="l"/>
              </a:tabLst>
            </a:pPr>
            <a:r>
              <a:rPr lang="en-US" sz="1400" dirty="0">
                <a:effectLst/>
                <a:ea typeface="Times New Roman" panose="02020603050405020304" pitchFamily="18" charset="0"/>
              </a:rPr>
              <a:t>TID radiation PCB with samples </a:t>
            </a:r>
            <a:endParaRPr lang="en-US" sz="1400" dirty="0">
              <a:effectLst/>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50650D25-CB80-9F25-7CAA-444CE572DC57}"/>
              </a:ext>
            </a:extLst>
          </p:cNvPr>
          <p:cNvSpPr txBox="1"/>
          <p:nvPr/>
        </p:nvSpPr>
        <p:spPr>
          <a:xfrm>
            <a:off x="7421766" y="5501090"/>
            <a:ext cx="3355939" cy="307777"/>
          </a:xfrm>
          <a:prstGeom prst="rect">
            <a:avLst/>
          </a:prstGeom>
          <a:noFill/>
        </p:spPr>
        <p:txBody>
          <a:bodyPr wrap="square">
            <a:spAutoFit/>
          </a:bodyPr>
          <a:lstStyle>
            <a:defPPr>
              <a:defRPr lang="de-DE"/>
            </a:defPPr>
            <a:lvl1pPr algn="just">
              <a:buNone/>
              <a:tabLst>
                <a:tab pos="668655" algn="l"/>
              </a:tabLst>
              <a:defRPr sz="1400">
                <a:effectLst/>
                <a:ea typeface="Times New Roman" panose="02020603050405020304" pitchFamily="18" charset="0"/>
              </a:defRPr>
            </a:lvl1pPr>
          </a:lstStyle>
          <a:p>
            <a:r>
              <a:rPr lang="en-US" dirty="0"/>
              <a:t>QADC performance measurement PCB</a:t>
            </a:r>
          </a:p>
        </p:txBody>
      </p:sp>
      <p:sp>
        <p:nvSpPr>
          <p:cNvPr id="5" name="Marcador de pie de página 3">
            <a:extLst>
              <a:ext uri="{FF2B5EF4-FFF2-40B4-BE49-F238E27FC236}">
                <a16:creationId xmlns:a16="http://schemas.microsoft.com/office/drawing/2014/main" id="{880C3B5B-95DE-793F-4FD3-70CEE9821ADB}"/>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
        <p:nvSpPr>
          <p:cNvPr id="9" name="Título 1">
            <a:extLst>
              <a:ext uri="{FF2B5EF4-FFF2-40B4-BE49-F238E27FC236}">
                <a16:creationId xmlns:a16="http://schemas.microsoft.com/office/drawing/2014/main" id="{437AA474-2C22-ADBC-073E-77010C57E7D5}"/>
              </a:ext>
            </a:extLst>
          </p:cNvPr>
          <p:cNvSpPr txBox="1">
            <a:spLocks/>
          </p:cNvSpPr>
          <p:nvPr/>
        </p:nvSpPr>
        <p:spPr>
          <a:xfrm>
            <a:off x="625949" y="230282"/>
            <a:ext cx="10941689" cy="48341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QUAD-ADC Test System Architecture</a:t>
            </a:r>
          </a:p>
        </p:txBody>
      </p:sp>
    </p:spTree>
    <p:extLst>
      <p:ext uri="{BB962C8B-B14F-4D97-AF65-F5344CB8AC3E}">
        <p14:creationId xmlns:p14="http://schemas.microsoft.com/office/powerpoint/2010/main" val="170847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44DBB-6D82-A8B3-322C-E2CC97F03120}"/>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9427681-DDEA-A729-E7B3-666BE10393D5}"/>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11</a:t>
            </a:fld>
            <a:endParaRPr kumimoji="0" lang="de-DE" b="0" i="0" u="none" strike="noStrike" kern="1200" cap="none" spc="0" normalizeH="0" baseline="0" noProof="0">
              <a:ln>
                <a:noFill/>
              </a:ln>
              <a:effectLst/>
              <a:uLnTx/>
              <a:uFillTx/>
            </a:endParaRPr>
          </a:p>
        </p:txBody>
      </p:sp>
      <p:sp>
        <p:nvSpPr>
          <p:cNvPr id="8" name="CuadroTexto 7">
            <a:extLst>
              <a:ext uri="{FF2B5EF4-FFF2-40B4-BE49-F238E27FC236}">
                <a16:creationId xmlns:a16="http://schemas.microsoft.com/office/drawing/2014/main" id="{10EC390E-A0A9-0DD4-AEEC-097F46A674D1}"/>
              </a:ext>
            </a:extLst>
          </p:cNvPr>
          <p:cNvSpPr txBox="1"/>
          <p:nvPr/>
        </p:nvSpPr>
        <p:spPr>
          <a:xfrm>
            <a:off x="324170" y="1018795"/>
            <a:ext cx="6648130" cy="4447371"/>
          </a:xfrm>
          <a:prstGeom prst="rect">
            <a:avLst/>
          </a:prstGeom>
          <a:noFill/>
        </p:spPr>
        <p:txBody>
          <a:bodyPr wrap="square">
            <a:spAutoFit/>
          </a:bodyPr>
          <a:lstStyle/>
          <a:p>
            <a:pPr marL="342900" lvl="1" indent="-342900">
              <a:lnSpc>
                <a:spcPct val="100000"/>
              </a:lnSpc>
              <a:spcBef>
                <a:spcPts val="600"/>
              </a:spcBef>
              <a:spcAft>
                <a:spcPts val="600"/>
              </a:spcAft>
              <a:buBlip>
                <a:blip r:embed="rId2">
                  <a:extLst>
                    <a:ext uri="{96DAC541-7B7A-43D3-8B79-37D633B846F1}">
                      <asvg:svgBlip xmlns:asvg="http://schemas.microsoft.com/office/drawing/2016/SVG/main" r:embed="rId3"/>
                    </a:ext>
                  </a:extLst>
                </a:blip>
              </a:buBlip>
            </a:pPr>
            <a:r>
              <a:rPr lang="en-US" b="1" u="sng" dirty="0"/>
              <a:t>TID radiation conditions</a:t>
            </a:r>
          </a:p>
          <a:p>
            <a:pPr marR="191135" lvl="1" algn="just"/>
            <a:endParaRPr lang="en-US" sz="1400" dirty="0">
              <a:effectLst/>
              <a:cs typeface="Arial" panose="020B0604020202020204" pitchFamily="34" charset="0"/>
            </a:endParaRPr>
          </a:p>
          <a:p>
            <a:pPr marL="800100" marR="191135" lvl="1" indent="-342900" algn="just">
              <a:buClr>
                <a:srgbClr val="FF0000"/>
              </a:buClr>
              <a:buFont typeface="Symbol" panose="05050102010706020507" pitchFamily="18" charset="2"/>
              <a:buChar char=""/>
            </a:pPr>
            <a:r>
              <a:rPr lang="en-US" b="1" dirty="0">
                <a:effectLst/>
                <a:cs typeface="Arial" panose="020B0604020202020204" pitchFamily="34" charset="0"/>
              </a:rPr>
              <a:t>100krad cumulative dose (</a:t>
            </a:r>
            <a:r>
              <a:rPr lang="en-US" dirty="0">
                <a:effectLst/>
                <a:cs typeface="Arial" panose="020B0604020202020204" pitchFamily="34" charset="0"/>
              </a:rPr>
              <a:t>Cobalt60 source) : </a:t>
            </a:r>
            <a:endParaRPr lang="en-US" b="1" dirty="0">
              <a:effectLst/>
              <a:cs typeface="Arial" panose="020B0604020202020204" pitchFamily="34" charset="0"/>
            </a:endParaRPr>
          </a:p>
          <a:p>
            <a:pPr marL="1257300" marR="191135" lvl="2" indent="-342900" algn="just">
              <a:buFont typeface="Symbol" panose="05050102010706020507" pitchFamily="18" charset="2"/>
              <a:buChar char=""/>
            </a:pPr>
            <a:r>
              <a:rPr lang="en-US" dirty="0">
                <a:cs typeface="Arial" panose="020B0604020202020204" pitchFamily="34" charset="0"/>
              </a:rPr>
              <a:t>D</a:t>
            </a:r>
            <a:r>
              <a:rPr lang="en-US" dirty="0">
                <a:effectLst/>
                <a:cs typeface="Arial" panose="020B0604020202020204" pitchFamily="34" charset="0"/>
              </a:rPr>
              <a:t>ose rate of 210 rad(Si)/h</a:t>
            </a:r>
          </a:p>
          <a:p>
            <a:pPr marL="1257300" marR="191135" lvl="2" indent="-342900" algn="just">
              <a:buFont typeface="Symbol" panose="05050102010706020507" pitchFamily="18" charset="2"/>
              <a:buChar char=""/>
            </a:pPr>
            <a:r>
              <a:rPr lang="en-US" dirty="0">
                <a:cs typeface="Arial" panose="020B0604020202020204" pitchFamily="34" charset="0"/>
              </a:rPr>
              <a:t>S</a:t>
            </a:r>
            <a:r>
              <a:rPr lang="en-US" dirty="0">
                <a:effectLst/>
                <a:cs typeface="Arial" panose="020B0604020202020204" pitchFamily="34" charset="0"/>
              </a:rPr>
              <a:t>ix exposure steps</a:t>
            </a:r>
          </a:p>
          <a:p>
            <a:pPr marR="191135" lvl="1" algn="just"/>
            <a:r>
              <a:rPr lang="en-US" dirty="0">
                <a:effectLst/>
                <a:cs typeface="Arial" panose="020B0604020202020204" pitchFamily="34" charset="0"/>
              </a:rPr>
              <a:t> </a:t>
            </a:r>
          </a:p>
          <a:p>
            <a:pPr marL="800100" marR="191135" lvl="1" indent="-342900" algn="just">
              <a:buClr>
                <a:srgbClr val="FF0000"/>
              </a:buClr>
              <a:buFont typeface="Symbol" panose="05050102010706020507" pitchFamily="18" charset="2"/>
              <a:buChar char=""/>
            </a:pPr>
            <a:r>
              <a:rPr lang="en-US" b="1" dirty="0">
                <a:cs typeface="Arial" panose="020B0604020202020204" pitchFamily="34" charset="0"/>
              </a:rPr>
              <a:t>A</a:t>
            </a:r>
            <a:r>
              <a:rPr lang="en-US" b="1" dirty="0">
                <a:effectLst/>
                <a:cs typeface="Arial" panose="020B0604020202020204" pitchFamily="34" charset="0"/>
              </a:rPr>
              <a:t>nnealing </a:t>
            </a:r>
          </a:p>
          <a:p>
            <a:pPr marL="1257300" marR="191135" lvl="2" indent="-342900" algn="just">
              <a:buFont typeface="Symbol" panose="05050102010706020507" pitchFamily="18" charset="2"/>
              <a:buChar char=""/>
            </a:pPr>
            <a:r>
              <a:rPr lang="en-US" dirty="0">
                <a:effectLst/>
                <a:cs typeface="Arial" panose="020B0604020202020204" pitchFamily="34" charset="0"/>
              </a:rPr>
              <a:t>24h at 25ºC </a:t>
            </a:r>
          </a:p>
          <a:p>
            <a:pPr marL="1257300" marR="191135" lvl="2" indent="-342900" algn="just">
              <a:buFont typeface="Symbol" panose="05050102010706020507" pitchFamily="18" charset="2"/>
              <a:buChar char=""/>
            </a:pPr>
            <a:r>
              <a:rPr lang="en-US" dirty="0">
                <a:effectLst/>
                <a:cs typeface="Arial" panose="020B0604020202020204" pitchFamily="34" charset="0"/>
              </a:rPr>
              <a:t>168h at 100º C</a:t>
            </a:r>
            <a:endParaRPr lang="en-US" dirty="0">
              <a:cs typeface="Arial" panose="020B0604020202020204" pitchFamily="34" charset="0"/>
            </a:endParaRPr>
          </a:p>
          <a:p>
            <a:pPr marL="1257300" marR="191135" lvl="2" indent="-342900" algn="just">
              <a:buFont typeface="Symbol" panose="05050102010706020507" pitchFamily="18" charset="2"/>
              <a:buChar char=""/>
            </a:pPr>
            <a:endParaRPr lang="en-US" sz="1400" dirty="0">
              <a:cs typeface="Arial" panose="020B0604020202020204" pitchFamily="34" charset="0"/>
            </a:endParaRPr>
          </a:p>
          <a:p>
            <a:pPr marL="342900" lvl="1" indent="-342900">
              <a:lnSpc>
                <a:spcPct val="100000"/>
              </a:lnSpc>
              <a:spcBef>
                <a:spcPts val="600"/>
              </a:spcBef>
              <a:spcAft>
                <a:spcPts val="600"/>
              </a:spcAft>
              <a:buBlip>
                <a:blip r:embed="rId2">
                  <a:extLst>
                    <a:ext uri="{96DAC541-7B7A-43D3-8B79-37D633B846F1}">
                      <asvg:svgBlip xmlns:asvg="http://schemas.microsoft.com/office/drawing/2016/SVG/main" r:embed="rId3"/>
                    </a:ext>
                  </a:extLst>
                </a:blip>
              </a:buBlip>
            </a:pPr>
            <a:r>
              <a:rPr lang="en-US" b="1" u="sng" dirty="0"/>
              <a:t>Evaluation of the performance of the QUAD-ADC</a:t>
            </a:r>
          </a:p>
          <a:p>
            <a:pPr>
              <a:buNone/>
              <a:tabLst>
                <a:tab pos="668655" algn="l"/>
              </a:tabLst>
            </a:pPr>
            <a:r>
              <a:rPr lang="en-US" sz="1400" dirty="0">
                <a:effectLst/>
                <a:ea typeface="Times New Roman" panose="02020603050405020304" pitchFamily="18" charset="0"/>
              </a:rPr>
              <a:t> </a:t>
            </a:r>
          </a:p>
          <a:p>
            <a:pPr marL="800100" marR="191135" lvl="1" indent="-342900" algn="just">
              <a:buClr>
                <a:srgbClr val="FF0000"/>
              </a:buClr>
              <a:buFont typeface="Symbol" panose="05050102010706020507" pitchFamily="18" charset="2"/>
              <a:buChar char=""/>
            </a:pPr>
            <a:r>
              <a:rPr lang="en-US" b="1" dirty="0">
                <a:effectLst/>
                <a:cs typeface="Arial" panose="020B0604020202020204" pitchFamily="34" charset="0"/>
              </a:rPr>
              <a:t>Static parameters:      </a:t>
            </a:r>
            <a:r>
              <a:rPr lang="en-US" dirty="0">
                <a:effectLst/>
                <a:cs typeface="Arial" panose="020B0604020202020204" pitchFamily="34" charset="0"/>
              </a:rPr>
              <a:t>INL, DNL</a:t>
            </a:r>
          </a:p>
          <a:p>
            <a:pPr marL="800100" marR="191135" lvl="1" indent="-342900" algn="just">
              <a:buClr>
                <a:srgbClr val="FF0000"/>
              </a:buClr>
              <a:buFont typeface="Symbol" panose="05050102010706020507" pitchFamily="18" charset="2"/>
              <a:buChar char=""/>
            </a:pPr>
            <a:r>
              <a:rPr lang="en-US" b="1" dirty="0">
                <a:cs typeface="Arial" panose="020B0604020202020204" pitchFamily="34" charset="0"/>
              </a:rPr>
              <a:t>Dynamic parameters: </a:t>
            </a:r>
            <a:r>
              <a:rPr lang="en-US" dirty="0">
                <a:cs typeface="Arial" panose="020B0604020202020204" pitchFamily="34" charset="0"/>
              </a:rPr>
              <a:t>SNR, THD, SINA, ENOB, SFDR</a:t>
            </a:r>
          </a:p>
          <a:p>
            <a:pPr marL="800100" marR="191135" lvl="1" indent="-342900" algn="just">
              <a:buFont typeface="Symbol" panose="05050102010706020507" pitchFamily="18" charset="2"/>
              <a:buChar char=""/>
            </a:pPr>
            <a:endParaRPr lang="en-US" sz="1400" dirty="0">
              <a:effectLst/>
              <a:cs typeface="Arial" panose="020B0604020202020204" pitchFamily="34" charset="0"/>
            </a:endParaRPr>
          </a:p>
          <a:p>
            <a:pPr marR="191135" lvl="1" algn="just"/>
            <a:r>
              <a:rPr lang="en-US" sz="1400" dirty="0">
                <a:effectLst/>
                <a:cs typeface="Arial" panose="020B0604020202020204" pitchFamily="34" charset="0"/>
              </a:rPr>
              <a:t> </a:t>
            </a:r>
          </a:p>
        </p:txBody>
      </p:sp>
      <p:sp>
        <p:nvSpPr>
          <p:cNvPr id="7" name="Título 1">
            <a:extLst>
              <a:ext uri="{FF2B5EF4-FFF2-40B4-BE49-F238E27FC236}">
                <a16:creationId xmlns:a16="http://schemas.microsoft.com/office/drawing/2014/main" id="{2ECF7C58-3F64-B816-D822-282F20332FD9}"/>
              </a:ext>
            </a:extLst>
          </p:cNvPr>
          <p:cNvSpPr>
            <a:spLocks noGrp="1"/>
          </p:cNvSpPr>
          <p:nvPr>
            <p:ph type="title"/>
          </p:nvPr>
        </p:nvSpPr>
        <p:spPr>
          <a:xfrm>
            <a:off x="625949" y="230282"/>
            <a:ext cx="10941689" cy="483417"/>
          </a:xfrm>
        </p:spPr>
        <p:txBody>
          <a:bodyPr anchor="t">
            <a:normAutofit/>
          </a:bodyPr>
          <a:lstStyle/>
          <a:p>
            <a:r>
              <a:rPr lang="en-US" sz="3200" b="1" dirty="0"/>
              <a:t>QUAD-ADC TID: Radiation and measurements results</a:t>
            </a:r>
          </a:p>
        </p:txBody>
      </p:sp>
      <p:sp>
        <p:nvSpPr>
          <p:cNvPr id="2" name="Marcador de pie de página 3">
            <a:extLst>
              <a:ext uri="{FF2B5EF4-FFF2-40B4-BE49-F238E27FC236}">
                <a16:creationId xmlns:a16="http://schemas.microsoft.com/office/drawing/2014/main" id="{D6E98D02-EE4A-1A31-26E9-33538943DB7B}"/>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
        <p:nvSpPr>
          <p:cNvPr id="4" name="CuadroTexto 3">
            <a:extLst>
              <a:ext uri="{FF2B5EF4-FFF2-40B4-BE49-F238E27FC236}">
                <a16:creationId xmlns:a16="http://schemas.microsoft.com/office/drawing/2014/main" id="{3D42B636-2746-D0E7-590F-0C24EB8AB554}"/>
              </a:ext>
            </a:extLst>
          </p:cNvPr>
          <p:cNvSpPr txBox="1"/>
          <p:nvPr/>
        </p:nvSpPr>
        <p:spPr>
          <a:xfrm>
            <a:off x="6845300" y="2197100"/>
            <a:ext cx="5054600" cy="2108269"/>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rtlCol="0">
            <a:spAutoFit/>
          </a:bodyPr>
          <a:lstStyle/>
          <a:p>
            <a:pPr marL="0" marR="191135" lvl="1" algn="ctr">
              <a:spcBef>
                <a:spcPts val="600"/>
              </a:spcBef>
              <a:spcAft>
                <a:spcPts val="600"/>
              </a:spcAft>
            </a:pPr>
            <a:r>
              <a:rPr lang="en-US" b="1" u="sng" dirty="0"/>
              <a:t>Results</a:t>
            </a:r>
            <a:endParaRPr lang="en-US" b="1" dirty="0">
              <a:cs typeface="Arial" panose="020B0604020202020204" pitchFamily="34" charset="0"/>
            </a:endParaRPr>
          </a:p>
          <a:p>
            <a:pPr marR="191135" lvl="1" algn="just">
              <a:buClr>
                <a:srgbClr val="FF0000"/>
              </a:buClr>
            </a:pPr>
            <a:r>
              <a:rPr lang="en-US" sz="1600" b="1" dirty="0">
                <a:cs typeface="Arial" panose="020B0604020202020204" pitchFamily="34" charset="0"/>
              </a:rPr>
              <a:t>The static and dynamic performance of the converter was not significantly affected by the TID irradiation.</a:t>
            </a:r>
          </a:p>
          <a:p>
            <a:pPr marL="800100" marR="191135" lvl="1" indent="-342900" algn="just">
              <a:buClr>
                <a:srgbClr val="FF0000"/>
              </a:buClr>
              <a:buFont typeface="Symbol" panose="05050102010706020507" pitchFamily="18" charset="2"/>
              <a:buChar char=""/>
            </a:pPr>
            <a:endParaRPr lang="en-US" sz="1600" b="1" dirty="0">
              <a:cs typeface="Arial" panose="020B0604020202020204" pitchFamily="34" charset="0"/>
            </a:endParaRPr>
          </a:p>
          <a:p>
            <a:pPr marR="191135" lvl="1" algn="just">
              <a:buClr>
                <a:srgbClr val="FF0000"/>
              </a:buClr>
            </a:pPr>
            <a:r>
              <a:rPr lang="en-US" sz="1600" b="1" dirty="0">
                <a:cs typeface="Arial" panose="020B0604020202020204" pitchFamily="34" charset="0"/>
              </a:rPr>
              <a:t>The power consumption of the converter remained constant.</a:t>
            </a:r>
            <a:endParaRPr lang="en-US" sz="1600" dirty="0">
              <a:cs typeface="Arial" panose="020B0604020202020204" pitchFamily="34" charset="0"/>
            </a:endParaRPr>
          </a:p>
          <a:p>
            <a:pPr algn="l"/>
            <a:endParaRPr lang="en-GB" dirty="0" err="1"/>
          </a:p>
        </p:txBody>
      </p:sp>
    </p:spTree>
    <p:extLst>
      <p:ext uri="{BB962C8B-B14F-4D97-AF65-F5344CB8AC3E}">
        <p14:creationId xmlns:p14="http://schemas.microsoft.com/office/powerpoint/2010/main" val="333089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2D369-67E7-EE48-CBDE-C9B913553F44}"/>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989F5335-D3B4-ECB2-20CB-87FECE8D9EE1}"/>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12</a:t>
            </a:fld>
            <a:endParaRPr kumimoji="0" lang="de-DE" b="0" i="0" u="none" strike="noStrike" kern="1200" cap="none" spc="0" normalizeH="0" baseline="0" noProof="0">
              <a:ln>
                <a:noFill/>
              </a:ln>
              <a:effectLst/>
              <a:uLnTx/>
              <a:uFillTx/>
            </a:endParaRPr>
          </a:p>
        </p:txBody>
      </p:sp>
      <p:pic>
        <p:nvPicPr>
          <p:cNvPr id="508" name="Imagen 507" descr="Forma&#10;&#10;Descripción generada automáticamente con confianza media">
            <a:extLst>
              <a:ext uri="{FF2B5EF4-FFF2-40B4-BE49-F238E27FC236}">
                <a16:creationId xmlns:a16="http://schemas.microsoft.com/office/drawing/2014/main" id="{31B8D4FA-062A-F04B-F781-2A757A326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873" y="4888058"/>
            <a:ext cx="1815498" cy="1089026"/>
          </a:xfrm>
          <a:prstGeom prst="rect">
            <a:avLst/>
          </a:prstGeom>
        </p:spPr>
      </p:pic>
      <p:sp>
        <p:nvSpPr>
          <p:cNvPr id="3" name="Rectángulo 2">
            <a:extLst>
              <a:ext uri="{FF2B5EF4-FFF2-40B4-BE49-F238E27FC236}">
                <a16:creationId xmlns:a16="http://schemas.microsoft.com/office/drawing/2014/main" id="{DC0CE4CF-8471-F2E8-5974-6B4038535BD2}"/>
              </a:ext>
            </a:extLst>
          </p:cNvPr>
          <p:cNvSpPr/>
          <p:nvPr/>
        </p:nvSpPr>
        <p:spPr>
          <a:xfrm>
            <a:off x="3929913" y="1526126"/>
            <a:ext cx="3096269" cy="3647087"/>
          </a:xfrm>
          <a:prstGeom prst="rect">
            <a:avLst/>
          </a:prstGeom>
          <a:solidFill>
            <a:schemeClr val="bg1">
              <a:lumMod val="95000"/>
            </a:schemeClr>
          </a:solidFill>
          <a:ln w="9525" cap="flat" cmpd="sng" algn="ctr">
            <a:solidFill>
              <a:schemeClr val="accent1"/>
            </a:solidFill>
            <a:prstDash val="solid"/>
            <a:miter lim="800000"/>
          </a:ln>
          <a:effectLst>
            <a:glow rad="63500">
              <a:schemeClr val="accent1">
                <a:satMod val="175000"/>
                <a:alpha val="40000"/>
              </a:scheme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38" name="Rectángulo 437">
            <a:extLst>
              <a:ext uri="{FF2B5EF4-FFF2-40B4-BE49-F238E27FC236}">
                <a16:creationId xmlns:a16="http://schemas.microsoft.com/office/drawing/2014/main" id="{B595FB7F-6862-BEE5-4F4D-C549B0217837}"/>
              </a:ext>
            </a:extLst>
          </p:cNvPr>
          <p:cNvSpPr/>
          <p:nvPr/>
        </p:nvSpPr>
        <p:spPr>
          <a:xfrm>
            <a:off x="4834355" y="4320693"/>
            <a:ext cx="2033239" cy="721619"/>
          </a:xfrm>
          <a:prstGeom prst="rect">
            <a:avLst/>
          </a:prstGeom>
          <a:solidFill>
            <a:schemeClr val="bg2"/>
          </a:solidFill>
          <a:ln>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221" name="Rectángulo 220">
            <a:extLst>
              <a:ext uri="{FF2B5EF4-FFF2-40B4-BE49-F238E27FC236}">
                <a16:creationId xmlns:a16="http://schemas.microsoft.com/office/drawing/2014/main" id="{087C0666-3C19-C92A-37CF-9C1B44CAE67F}"/>
              </a:ext>
            </a:extLst>
          </p:cNvPr>
          <p:cNvSpPr/>
          <p:nvPr/>
        </p:nvSpPr>
        <p:spPr>
          <a:xfrm>
            <a:off x="9332081" y="4796039"/>
            <a:ext cx="1277025" cy="86243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12700" cap="flat" cmpd="sng" algn="ctr">
            <a:solidFill>
              <a:srgbClr val="002060"/>
            </a:solidFill>
            <a:prstDash val="solid"/>
            <a:miter lim="800000"/>
          </a:ln>
          <a:effectLst>
            <a:glow rad="63500">
              <a:schemeClr val="accent1">
                <a:satMod val="175000"/>
                <a:alpha val="40000"/>
              </a:schemeClr>
            </a:glow>
          </a:effectLst>
        </p:spPr>
        <p:txBody>
          <a:bodyPr rtlCol="0" anchor="ctr"/>
          <a:lstStyle/>
          <a:p>
            <a:pPr algn="ctr">
              <a:defRPr/>
            </a:pPr>
            <a:r>
              <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rPr>
              <a:t>SW:  C#</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dirty="0">
                <a:solidFill>
                  <a:schemeClr val="tx2"/>
                </a:solidFill>
                <a:latin typeface="Calibri" panose="020F0502020204030204"/>
              </a:rPr>
              <a:t>Control / DAQ</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dirty="0">
                <a:solidFill>
                  <a:schemeClr val="tx2"/>
                </a:solidFill>
                <a:latin typeface="Calibri" panose="020F0502020204030204"/>
              </a:rPr>
              <a:t>DATA PROCESSING</a:t>
            </a:r>
          </a:p>
        </p:txBody>
      </p:sp>
      <p:sp>
        <p:nvSpPr>
          <p:cNvPr id="475" name="Rectángulo 474">
            <a:extLst>
              <a:ext uri="{FF2B5EF4-FFF2-40B4-BE49-F238E27FC236}">
                <a16:creationId xmlns:a16="http://schemas.microsoft.com/office/drawing/2014/main" id="{2FFEAC5D-E9DA-5367-317B-816C629EC604}"/>
              </a:ext>
            </a:extLst>
          </p:cNvPr>
          <p:cNvSpPr/>
          <p:nvPr/>
        </p:nvSpPr>
        <p:spPr>
          <a:xfrm>
            <a:off x="7183050" y="1526126"/>
            <a:ext cx="3433432" cy="276221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6" name="Rectángulo 475">
            <a:extLst>
              <a:ext uri="{FF2B5EF4-FFF2-40B4-BE49-F238E27FC236}">
                <a16:creationId xmlns:a16="http://schemas.microsoft.com/office/drawing/2014/main" id="{15DD6EFB-F52A-C516-E5F0-C5E7E87D41BE}"/>
              </a:ext>
            </a:extLst>
          </p:cNvPr>
          <p:cNvSpPr/>
          <p:nvPr/>
        </p:nvSpPr>
        <p:spPr>
          <a:xfrm>
            <a:off x="7798692" y="2209541"/>
            <a:ext cx="2620707" cy="1527331"/>
          </a:xfrm>
          <a:prstGeom prst="rect">
            <a:avLst/>
          </a:prstGeom>
          <a:solidFill>
            <a:schemeClr val="bg1">
              <a:lumMod val="95000"/>
            </a:schemeClr>
          </a:soli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7" name="Rectángulo 476">
            <a:extLst>
              <a:ext uri="{FF2B5EF4-FFF2-40B4-BE49-F238E27FC236}">
                <a16:creationId xmlns:a16="http://schemas.microsoft.com/office/drawing/2014/main" id="{3F0849FF-D082-EA28-6678-5CB950FBFBA3}"/>
              </a:ext>
            </a:extLst>
          </p:cNvPr>
          <p:cNvSpPr/>
          <p:nvPr/>
        </p:nvSpPr>
        <p:spPr>
          <a:xfrm>
            <a:off x="7939319" y="2964748"/>
            <a:ext cx="1091828" cy="329373"/>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DAQ</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9" name="Rectángulo 478">
            <a:extLst>
              <a:ext uri="{FF2B5EF4-FFF2-40B4-BE49-F238E27FC236}">
                <a16:creationId xmlns:a16="http://schemas.microsoft.com/office/drawing/2014/main" id="{1936E57E-2418-7CE6-CEA8-6F1D11B9BC44}"/>
              </a:ext>
            </a:extLst>
          </p:cNvPr>
          <p:cNvSpPr/>
          <p:nvPr/>
        </p:nvSpPr>
        <p:spPr>
          <a:xfrm>
            <a:off x="9035408" y="3789802"/>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480" name="Rectángulo 479">
            <a:extLst>
              <a:ext uri="{FF2B5EF4-FFF2-40B4-BE49-F238E27FC236}">
                <a16:creationId xmlns:a16="http://schemas.microsoft.com/office/drawing/2014/main" id="{81F822C1-B7CE-D1FC-1C4C-DEC657D76836}"/>
              </a:ext>
            </a:extLst>
          </p:cNvPr>
          <p:cNvSpPr/>
          <p:nvPr/>
        </p:nvSpPr>
        <p:spPr>
          <a:xfrm>
            <a:off x="9013214" y="1709386"/>
            <a:ext cx="1199735" cy="30510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XEM7350</a:t>
            </a:r>
          </a:p>
        </p:txBody>
      </p:sp>
      <p:grpSp>
        <p:nvGrpSpPr>
          <p:cNvPr id="481" name="Grupo 480">
            <a:extLst>
              <a:ext uri="{FF2B5EF4-FFF2-40B4-BE49-F238E27FC236}">
                <a16:creationId xmlns:a16="http://schemas.microsoft.com/office/drawing/2014/main" id="{104DAC9E-F4AB-CACD-2EDB-344BA0CD109C}"/>
              </a:ext>
            </a:extLst>
          </p:cNvPr>
          <p:cNvGrpSpPr/>
          <p:nvPr/>
        </p:nvGrpSpPr>
        <p:grpSpPr>
          <a:xfrm>
            <a:off x="7811732" y="1655550"/>
            <a:ext cx="1042452" cy="429909"/>
            <a:chOff x="3149308" y="2465301"/>
            <a:chExt cx="1712290" cy="475246"/>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effectLst>
            <a:outerShdw blurRad="50800" dist="38100" dir="2700000" algn="tl" rotWithShape="0">
              <a:prstClr val="black">
                <a:alpha val="40000"/>
              </a:prstClr>
            </a:outerShdw>
          </a:effectLst>
        </p:grpSpPr>
        <p:cxnSp>
          <p:nvCxnSpPr>
            <p:cNvPr id="482" name="Conector recto de flecha 481">
              <a:extLst>
                <a:ext uri="{FF2B5EF4-FFF2-40B4-BE49-F238E27FC236}">
                  <a16:creationId xmlns:a16="http://schemas.microsoft.com/office/drawing/2014/main" id="{5C07698E-7659-6806-2149-05626DAA7874}"/>
                </a:ext>
              </a:extLst>
            </p:cNvPr>
            <p:cNvCxnSpPr>
              <a:cxnSpLocks/>
            </p:cNvCxnSpPr>
            <p:nvPr/>
          </p:nvCxnSpPr>
          <p:spPr>
            <a:xfrm>
              <a:off x="3307648" y="2621753"/>
              <a:ext cx="324350" cy="0"/>
            </a:xfrm>
            <a:prstGeom prst="straightConnector1">
              <a:avLst/>
            </a:prstGeom>
            <a:grpFill/>
            <a:ln w="19050" cap="flat" cmpd="sng" algn="ctr">
              <a:solidFill>
                <a:schemeClr val="accent1"/>
              </a:solidFill>
              <a:prstDash val="solid"/>
              <a:miter lim="800000"/>
              <a:tailEnd type="triangle"/>
            </a:ln>
            <a:effectLst/>
          </p:spPr>
        </p:cxnSp>
        <p:cxnSp>
          <p:nvCxnSpPr>
            <p:cNvPr id="483" name="Conector recto de flecha 482">
              <a:extLst>
                <a:ext uri="{FF2B5EF4-FFF2-40B4-BE49-F238E27FC236}">
                  <a16:creationId xmlns:a16="http://schemas.microsoft.com/office/drawing/2014/main" id="{EF987CA7-1B96-974D-D23D-263124CE20FF}"/>
                </a:ext>
              </a:extLst>
            </p:cNvPr>
            <p:cNvCxnSpPr>
              <a:cxnSpLocks/>
            </p:cNvCxnSpPr>
            <p:nvPr/>
          </p:nvCxnSpPr>
          <p:spPr>
            <a:xfrm flipH="1">
              <a:off x="3316861" y="2797629"/>
              <a:ext cx="317202" cy="0"/>
            </a:xfrm>
            <a:prstGeom prst="straightConnector1">
              <a:avLst/>
            </a:prstGeom>
            <a:grpFill/>
            <a:ln w="19050" cap="flat" cmpd="sng" algn="ctr">
              <a:solidFill>
                <a:schemeClr val="accent1"/>
              </a:solidFill>
              <a:prstDash val="solid"/>
              <a:miter lim="800000"/>
              <a:headEnd type="none"/>
              <a:tailEnd type="triangle"/>
            </a:ln>
            <a:effectLst/>
          </p:spPr>
        </p:cxnSp>
        <p:cxnSp>
          <p:nvCxnSpPr>
            <p:cNvPr id="484" name="Conector recto de flecha 483">
              <a:extLst>
                <a:ext uri="{FF2B5EF4-FFF2-40B4-BE49-F238E27FC236}">
                  <a16:creationId xmlns:a16="http://schemas.microsoft.com/office/drawing/2014/main" id="{05C0E043-BEBD-ECA3-EA5D-EE5B8D77C0A5}"/>
                </a:ext>
              </a:extLst>
            </p:cNvPr>
            <p:cNvCxnSpPr>
              <a:cxnSpLocks/>
            </p:cNvCxnSpPr>
            <p:nvPr/>
          </p:nvCxnSpPr>
          <p:spPr>
            <a:xfrm>
              <a:off x="3872389" y="2887284"/>
              <a:ext cx="661077" cy="0"/>
            </a:xfrm>
            <a:prstGeom prst="straightConnector1">
              <a:avLst/>
            </a:prstGeom>
            <a:grpFill/>
            <a:ln w="19050" cap="flat" cmpd="sng" algn="ctr">
              <a:solidFill>
                <a:schemeClr val="accent1"/>
              </a:solidFill>
              <a:prstDash val="solid"/>
              <a:miter lim="800000"/>
              <a:headEnd type="triangle"/>
              <a:tailEnd type="triangle"/>
            </a:ln>
            <a:effectLst/>
          </p:spPr>
        </p:cxnSp>
        <p:sp>
          <p:nvSpPr>
            <p:cNvPr id="485" name="Rectángulo 484">
              <a:extLst>
                <a:ext uri="{FF2B5EF4-FFF2-40B4-BE49-F238E27FC236}">
                  <a16:creationId xmlns:a16="http://schemas.microsoft.com/office/drawing/2014/main" id="{B3199DA8-CCEA-BC50-F6D1-DC1566544D36}"/>
                </a:ext>
              </a:extLst>
            </p:cNvPr>
            <p:cNvSpPr/>
            <p:nvPr/>
          </p:nvSpPr>
          <p:spPr>
            <a:xfrm>
              <a:off x="3149308" y="2465301"/>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6" name="Rectángulo 485">
              <a:extLst>
                <a:ext uri="{FF2B5EF4-FFF2-40B4-BE49-F238E27FC236}">
                  <a16:creationId xmlns:a16="http://schemas.microsoft.com/office/drawing/2014/main" id="{2F2ADEE7-6E38-F6EF-D749-5634BFC741E5}"/>
                </a:ext>
              </a:extLst>
            </p:cNvPr>
            <p:cNvSpPr/>
            <p:nvPr/>
          </p:nvSpPr>
          <p:spPr>
            <a:xfrm>
              <a:off x="3200228" y="2515020"/>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7" name="Rectángulo 486">
              <a:extLst>
                <a:ext uri="{FF2B5EF4-FFF2-40B4-BE49-F238E27FC236}">
                  <a16:creationId xmlns:a16="http://schemas.microsoft.com/office/drawing/2014/main" id="{5DCA8359-3BF2-3301-8670-519F8505DB63}"/>
                </a:ext>
              </a:extLst>
            </p:cNvPr>
            <p:cNvSpPr/>
            <p:nvPr/>
          </p:nvSpPr>
          <p:spPr>
            <a:xfrm>
              <a:off x="3251148" y="2561330"/>
              <a:ext cx="1610450" cy="379217"/>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rPr>
                <a:t>DDR3 SDRAM</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00" b="1" kern="0" dirty="0">
                  <a:solidFill>
                    <a:schemeClr val="tx2"/>
                  </a:solidFill>
                  <a:latin typeface="Calibri" panose="020F0502020204030204"/>
                </a:rPr>
                <a:t>512 MB</a:t>
              </a:r>
              <a:endPar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88" name="Rectángulo 487">
            <a:extLst>
              <a:ext uri="{FF2B5EF4-FFF2-40B4-BE49-F238E27FC236}">
                <a16:creationId xmlns:a16="http://schemas.microsoft.com/office/drawing/2014/main" id="{A411E6DA-5117-ADE3-B64E-8FEFC924FBC3}"/>
              </a:ext>
            </a:extLst>
          </p:cNvPr>
          <p:cNvSpPr/>
          <p:nvPr/>
        </p:nvSpPr>
        <p:spPr>
          <a:xfrm>
            <a:off x="8567397" y="2704013"/>
            <a:ext cx="462165" cy="188998"/>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UART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9" name="Rectángulo 488">
            <a:extLst>
              <a:ext uri="{FF2B5EF4-FFF2-40B4-BE49-F238E27FC236}">
                <a16:creationId xmlns:a16="http://schemas.microsoft.com/office/drawing/2014/main" id="{BF9355B3-BD3C-A071-C54B-21C552C90EED}"/>
              </a:ext>
            </a:extLst>
          </p:cNvPr>
          <p:cNvSpPr/>
          <p:nvPr/>
        </p:nvSpPr>
        <p:spPr>
          <a:xfrm>
            <a:off x="9362750" y="2666581"/>
            <a:ext cx="711612" cy="247757"/>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Controller</a:t>
            </a:r>
          </a:p>
        </p:txBody>
      </p:sp>
      <p:sp>
        <p:nvSpPr>
          <p:cNvPr id="490" name="Rectángulo 489">
            <a:extLst>
              <a:ext uri="{FF2B5EF4-FFF2-40B4-BE49-F238E27FC236}">
                <a16:creationId xmlns:a16="http://schemas.microsoft.com/office/drawing/2014/main" id="{EEC19869-C41A-AF9C-5CEE-B78979BACF64}"/>
              </a:ext>
            </a:extLst>
          </p:cNvPr>
          <p:cNvSpPr/>
          <p:nvPr/>
        </p:nvSpPr>
        <p:spPr>
          <a:xfrm>
            <a:off x="7939319" y="2690628"/>
            <a:ext cx="490747" cy="21484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rPr>
              <a:t>FIFOs  </a:t>
            </a:r>
          </a:p>
        </p:txBody>
      </p:sp>
      <p:grpSp>
        <p:nvGrpSpPr>
          <p:cNvPr id="491" name="Grupo 490">
            <a:extLst>
              <a:ext uri="{FF2B5EF4-FFF2-40B4-BE49-F238E27FC236}">
                <a16:creationId xmlns:a16="http://schemas.microsoft.com/office/drawing/2014/main" id="{DAF31AD5-A711-A726-4964-F7E227C2418B}"/>
              </a:ext>
            </a:extLst>
          </p:cNvPr>
          <p:cNvGrpSpPr/>
          <p:nvPr/>
        </p:nvGrpSpPr>
        <p:grpSpPr>
          <a:xfrm>
            <a:off x="9347372" y="2967268"/>
            <a:ext cx="796453" cy="363037"/>
            <a:chOff x="4367326" y="2860718"/>
            <a:chExt cx="1285162" cy="692677"/>
          </a:xfrm>
          <a:solidFill>
            <a:schemeClr val="bg2"/>
          </a:solidFill>
          <a:effectLst>
            <a:outerShdw blurRad="50800" dist="38100" dir="2700000" algn="tl" rotWithShape="0">
              <a:prstClr val="black">
                <a:alpha val="40000"/>
              </a:prstClr>
            </a:outerShdw>
          </a:effectLst>
        </p:grpSpPr>
        <p:sp>
          <p:nvSpPr>
            <p:cNvPr id="492" name="Rectángulo 491">
              <a:extLst>
                <a:ext uri="{FF2B5EF4-FFF2-40B4-BE49-F238E27FC236}">
                  <a16:creationId xmlns:a16="http://schemas.microsoft.com/office/drawing/2014/main" id="{13DDC059-4336-F6D9-4C81-910A04B5FFB1}"/>
                </a:ext>
              </a:extLst>
            </p:cNvPr>
            <p:cNvSpPr/>
            <p:nvPr/>
          </p:nvSpPr>
          <p:spPr>
            <a:xfrm>
              <a:off x="4506110" y="2934996"/>
              <a:ext cx="1146378" cy="618399"/>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3" name="Rectángulo 492">
              <a:extLst>
                <a:ext uri="{FF2B5EF4-FFF2-40B4-BE49-F238E27FC236}">
                  <a16:creationId xmlns:a16="http://schemas.microsoft.com/office/drawing/2014/main" id="{0CD6754D-36CF-97EB-E8DC-4923EA3CE320}"/>
                </a:ext>
              </a:extLst>
            </p:cNvPr>
            <p:cNvSpPr/>
            <p:nvPr/>
          </p:nvSpPr>
          <p:spPr>
            <a:xfrm>
              <a:off x="4433920" y="2898198"/>
              <a:ext cx="1146378" cy="63780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4" name="Rectángulo 493">
              <a:extLst>
                <a:ext uri="{FF2B5EF4-FFF2-40B4-BE49-F238E27FC236}">
                  <a16:creationId xmlns:a16="http://schemas.microsoft.com/office/drawing/2014/main" id="{D32C094C-34D8-AAA0-B801-84B1D9C99DA9}"/>
                </a:ext>
              </a:extLst>
            </p:cNvPr>
            <p:cNvSpPr/>
            <p:nvPr/>
          </p:nvSpPr>
          <p:spPr>
            <a:xfrm>
              <a:off x="4367326" y="2860718"/>
              <a:ext cx="1146379" cy="65587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 Endpoints</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96" name="Rectángulo 495">
            <a:extLst>
              <a:ext uri="{FF2B5EF4-FFF2-40B4-BE49-F238E27FC236}">
                <a16:creationId xmlns:a16="http://schemas.microsoft.com/office/drawing/2014/main" id="{720A38F6-989A-D8F7-5251-8265488CFA6D}"/>
              </a:ext>
            </a:extLst>
          </p:cNvPr>
          <p:cNvSpPr/>
          <p:nvPr/>
        </p:nvSpPr>
        <p:spPr>
          <a:xfrm rot="16200000">
            <a:off x="6283880" y="2734452"/>
            <a:ext cx="2396318" cy="363322"/>
          </a:xfrm>
          <a:prstGeom prst="rect">
            <a:avLst/>
          </a:prstGeom>
          <a:solidFill>
            <a:schemeClr val="bg1"/>
          </a:solidFill>
          <a:ln w="63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497" name="Rectángulo 496">
            <a:extLst>
              <a:ext uri="{FF2B5EF4-FFF2-40B4-BE49-F238E27FC236}">
                <a16:creationId xmlns:a16="http://schemas.microsoft.com/office/drawing/2014/main" id="{0C809228-FC85-58AB-A15B-CD8F044AB211}"/>
              </a:ext>
            </a:extLst>
          </p:cNvPr>
          <p:cNvSpPr/>
          <p:nvPr/>
        </p:nvSpPr>
        <p:spPr>
          <a:xfrm>
            <a:off x="9426573" y="2395567"/>
            <a:ext cx="1033042" cy="8985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Kintex-7 FPGA</a:t>
            </a:r>
          </a:p>
        </p:txBody>
      </p:sp>
      <p:sp>
        <p:nvSpPr>
          <p:cNvPr id="498" name="Rectángulo 497">
            <a:extLst>
              <a:ext uri="{FF2B5EF4-FFF2-40B4-BE49-F238E27FC236}">
                <a16:creationId xmlns:a16="http://schemas.microsoft.com/office/drawing/2014/main" id="{3172776B-2BB3-7D68-4690-490C7510F845}"/>
              </a:ext>
            </a:extLst>
          </p:cNvPr>
          <p:cNvSpPr/>
          <p:nvPr/>
        </p:nvSpPr>
        <p:spPr>
          <a:xfrm>
            <a:off x="7939319" y="2335201"/>
            <a:ext cx="1075506" cy="300436"/>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SDRAM Controller</a:t>
            </a:r>
          </a:p>
        </p:txBody>
      </p:sp>
      <p:sp>
        <p:nvSpPr>
          <p:cNvPr id="509" name="Rectángulo 508">
            <a:extLst>
              <a:ext uri="{FF2B5EF4-FFF2-40B4-BE49-F238E27FC236}">
                <a16:creationId xmlns:a16="http://schemas.microsoft.com/office/drawing/2014/main" id="{C49D92F5-8F29-3C6F-6F17-E54DAC814F41}"/>
              </a:ext>
            </a:extLst>
          </p:cNvPr>
          <p:cNvSpPr/>
          <p:nvPr/>
        </p:nvSpPr>
        <p:spPr>
          <a:xfrm>
            <a:off x="9786823" y="3783308"/>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510" name="Rectángulo 509">
            <a:extLst>
              <a:ext uri="{FF2B5EF4-FFF2-40B4-BE49-F238E27FC236}">
                <a16:creationId xmlns:a16="http://schemas.microsoft.com/office/drawing/2014/main" id="{68E772E3-730B-4BE5-C061-CFA9F860B58C}"/>
              </a:ext>
            </a:extLst>
          </p:cNvPr>
          <p:cNvSpPr/>
          <p:nvPr/>
        </p:nvSpPr>
        <p:spPr>
          <a:xfrm>
            <a:off x="7811731" y="3798583"/>
            <a:ext cx="972911"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USB3.0 Link Microcontroller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5" name="Conector recto de flecha 14">
            <a:extLst>
              <a:ext uri="{FF2B5EF4-FFF2-40B4-BE49-F238E27FC236}">
                <a16:creationId xmlns:a16="http://schemas.microsoft.com/office/drawing/2014/main" id="{74152832-D3AA-1910-5AC2-CD618B5003A4}"/>
              </a:ext>
            </a:extLst>
          </p:cNvPr>
          <p:cNvCxnSpPr>
            <a:cxnSpLocks/>
          </p:cNvCxnSpPr>
          <p:nvPr/>
        </p:nvCxnSpPr>
        <p:spPr>
          <a:xfrm>
            <a:off x="6844802" y="2905467"/>
            <a:ext cx="455576" cy="0"/>
          </a:xfrm>
          <a:prstGeom prst="straightConnector1">
            <a:avLst/>
          </a:prstGeom>
          <a:ln w="4318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401BB05A-EBB2-59CC-1627-02C16853E4D6}"/>
              </a:ext>
            </a:extLst>
          </p:cNvPr>
          <p:cNvCxnSpPr>
            <a:cxnSpLocks/>
          </p:cNvCxnSpPr>
          <p:nvPr/>
        </p:nvCxnSpPr>
        <p:spPr>
          <a:xfrm>
            <a:off x="8303348" y="4123053"/>
            <a:ext cx="0" cy="26412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ector recto 37">
            <a:extLst>
              <a:ext uri="{FF2B5EF4-FFF2-40B4-BE49-F238E27FC236}">
                <a16:creationId xmlns:a16="http://schemas.microsoft.com/office/drawing/2014/main" id="{D78FE2B1-BDFF-FEE4-C92E-12FAC7E8E070}"/>
              </a:ext>
            </a:extLst>
          </p:cNvPr>
          <p:cNvCxnSpPr>
            <a:cxnSpLocks/>
          </p:cNvCxnSpPr>
          <p:nvPr/>
        </p:nvCxnSpPr>
        <p:spPr>
          <a:xfrm>
            <a:off x="7412466" y="4387173"/>
            <a:ext cx="902925"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44" name="Conector recto 43">
            <a:extLst>
              <a:ext uri="{FF2B5EF4-FFF2-40B4-BE49-F238E27FC236}">
                <a16:creationId xmlns:a16="http://schemas.microsoft.com/office/drawing/2014/main" id="{EF31A7FC-6B12-4966-10AC-5AEFE082D8DB}"/>
              </a:ext>
            </a:extLst>
          </p:cNvPr>
          <p:cNvCxnSpPr>
            <a:cxnSpLocks/>
          </p:cNvCxnSpPr>
          <p:nvPr/>
        </p:nvCxnSpPr>
        <p:spPr>
          <a:xfrm>
            <a:off x="7412466" y="5313586"/>
            <a:ext cx="295408" cy="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Conector recto 68">
            <a:extLst>
              <a:ext uri="{FF2B5EF4-FFF2-40B4-BE49-F238E27FC236}">
                <a16:creationId xmlns:a16="http://schemas.microsoft.com/office/drawing/2014/main" id="{5140FE92-9AF7-9691-1E45-F4D58EEFBDCF}"/>
              </a:ext>
            </a:extLst>
          </p:cNvPr>
          <p:cNvCxnSpPr>
            <a:cxnSpLocks/>
          </p:cNvCxnSpPr>
          <p:nvPr/>
        </p:nvCxnSpPr>
        <p:spPr>
          <a:xfrm>
            <a:off x="7412466" y="4387173"/>
            <a:ext cx="0" cy="93731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sp>
        <p:nvSpPr>
          <p:cNvPr id="5" name="Rectángulo 4">
            <a:extLst>
              <a:ext uri="{FF2B5EF4-FFF2-40B4-BE49-F238E27FC236}">
                <a16:creationId xmlns:a16="http://schemas.microsoft.com/office/drawing/2014/main" id="{64774A14-784E-7693-8683-F4B273829A51}"/>
              </a:ext>
            </a:extLst>
          </p:cNvPr>
          <p:cNvSpPr/>
          <p:nvPr/>
        </p:nvSpPr>
        <p:spPr>
          <a:xfrm rot="16200000">
            <a:off x="5478791" y="2751234"/>
            <a:ext cx="2396318" cy="363322"/>
          </a:xfrm>
          <a:prstGeom prst="rect">
            <a:avLst/>
          </a:prstGeom>
          <a:solidFill>
            <a:schemeClr val="bg1"/>
          </a:solidFill>
          <a:ln w="190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cxnSp>
        <p:nvCxnSpPr>
          <p:cNvPr id="269" name="Conector recto 268">
            <a:extLst>
              <a:ext uri="{FF2B5EF4-FFF2-40B4-BE49-F238E27FC236}">
                <a16:creationId xmlns:a16="http://schemas.microsoft.com/office/drawing/2014/main" id="{E956C731-B123-3601-1678-703C82706006}"/>
              </a:ext>
            </a:extLst>
          </p:cNvPr>
          <p:cNvCxnSpPr>
            <a:cxnSpLocks/>
          </p:cNvCxnSpPr>
          <p:nvPr/>
        </p:nvCxnSpPr>
        <p:spPr>
          <a:xfrm flipH="1">
            <a:off x="6279866" y="195202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0" name="Conector recto 269">
            <a:extLst>
              <a:ext uri="{FF2B5EF4-FFF2-40B4-BE49-F238E27FC236}">
                <a16:creationId xmlns:a16="http://schemas.microsoft.com/office/drawing/2014/main" id="{B1D37E5B-3B63-5AD1-CC5F-8477946CFEA0}"/>
              </a:ext>
            </a:extLst>
          </p:cNvPr>
          <p:cNvCxnSpPr>
            <a:cxnSpLocks/>
          </p:cNvCxnSpPr>
          <p:nvPr/>
        </p:nvCxnSpPr>
        <p:spPr>
          <a:xfrm flipH="1">
            <a:off x="6287956" y="257572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1" name="Conector recto 270">
            <a:extLst>
              <a:ext uri="{FF2B5EF4-FFF2-40B4-BE49-F238E27FC236}">
                <a16:creationId xmlns:a16="http://schemas.microsoft.com/office/drawing/2014/main" id="{2F0D3703-7766-52B9-590A-F92B35660685}"/>
              </a:ext>
            </a:extLst>
          </p:cNvPr>
          <p:cNvCxnSpPr>
            <a:cxnSpLocks/>
          </p:cNvCxnSpPr>
          <p:nvPr/>
        </p:nvCxnSpPr>
        <p:spPr>
          <a:xfrm flipH="1">
            <a:off x="6287956" y="320716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2" name="Conector recto 271">
            <a:extLst>
              <a:ext uri="{FF2B5EF4-FFF2-40B4-BE49-F238E27FC236}">
                <a16:creationId xmlns:a16="http://schemas.microsoft.com/office/drawing/2014/main" id="{466FCFF6-20C3-1AEA-2942-B2A527056175}"/>
              </a:ext>
            </a:extLst>
          </p:cNvPr>
          <p:cNvCxnSpPr>
            <a:cxnSpLocks/>
          </p:cNvCxnSpPr>
          <p:nvPr/>
        </p:nvCxnSpPr>
        <p:spPr>
          <a:xfrm flipH="1">
            <a:off x="6287956" y="3829584"/>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sp>
        <p:nvSpPr>
          <p:cNvPr id="10" name="Rectángulo 9">
            <a:extLst>
              <a:ext uri="{FF2B5EF4-FFF2-40B4-BE49-F238E27FC236}">
                <a16:creationId xmlns:a16="http://schemas.microsoft.com/office/drawing/2014/main" id="{C8DCE341-2CA9-4DED-8F92-F9BFAFBA660B}"/>
              </a:ext>
            </a:extLst>
          </p:cNvPr>
          <p:cNvSpPr/>
          <p:nvPr/>
        </p:nvSpPr>
        <p:spPr>
          <a:xfrm>
            <a:off x="5078802" y="1723488"/>
            <a:ext cx="1199651" cy="2381699"/>
          </a:xfrm>
          <a:prstGeom prst="rect">
            <a:avLst/>
          </a:prstGeom>
          <a:solidFill>
            <a:schemeClr val="bg1"/>
          </a:solidFill>
          <a:ln w="15875"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51" name="Rectángulo 50">
            <a:extLst>
              <a:ext uri="{FF2B5EF4-FFF2-40B4-BE49-F238E27FC236}">
                <a16:creationId xmlns:a16="http://schemas.microsoft.com/office/drawing/2014/main" id="{3AAE1292-D164-2D5C-22AB-F4D302373124}"/>
              </a:ext>
            </a:extLst>
          </p:cNvPr>
          <p:cNvSpPr/>
          <p:nvPr/>
        </p:nvSpPr>
        <p:spPr>
          <a:xfrm>
            <a:off x="3581927" y="1803960"/>
            <a:ext cx="1806445" cy="22042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 </a:t>
            </a:r>
            <a:r>
              <a:rPr kumimoji="0" lang="es-ES" b="1" i="0" u="none" strike="noStrike" kern="0" cap="none" spc="0" normalizeH="0" baseline="0" noProof="0" dirty="0">
                <a:ln>
                  <a:noFill/>
                </a:ln>
                <a:solidFill>
                  <a:schemeClr val="tx2"/>
                </a:solidFill>
                <a:effectLst/>
                <a:uLnTx/>
                <a:uFillTx/>
                <a:latin typeface="Calibri" panose="020F0502020204030204"/>
                <a:ea typeface="+mn-ea"/>
                <a:cs typeface="+mn-cs"/>
              </a:rPr>
              <a:t>Test</a:t>
            </a: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 PCB</a:t>
            </a:r>
          </a:p>
        </p:txBody>
      </p:sp>
      <p:sp>
        <p:nvSpPr>
          <p:cNvPr id="14" name="Rectángulo 13">
            <a:extLst>
              <a:ext uri="{FF2B5EF4-FFF2-40B4-BE49-F238E27FC236}">
                <a16:creationId xmlns:a16="http://schemas.microsoft.com/office/drawing/2014/main" id="{703F97F1-7E20-C3D7-3BC3-EB3F55D123D9}"/>
              </a:ext>
            </a:extLst>
          </p:cNvPr>
          <p:cNvSpPr/>
          <p:nvPr/>
        </p:nvSpPr>
        <p:spPr>
          <a:xfrm>
            <a:off x="5083604" y="3064027"/>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E1BE6FA8-C817-752B-23CE-17EE3DAAC133}"/>
              </a:ext>
            </a:extLst>
          </p:cNvPr>
          <p:cNvSpPr/>
          <p:nvPr/>
        </p:nvSpPr>
        <p:spPr>
          <a:xfrm>
            <a:off x="5812878" y="1870853"/>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63BED03F-462E-A7A8-F768-5DDB2556AF45}"/>
              </a:ext>
            </a:extLst>
          </p:cNvPr>
          <p:cNvSpPr/>
          <p:nvPr/>
        </p:nvSpPr>
        <p:spPr>
          <a:xfrm>
            <a:off x="5817466" y="248508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5F0E232F-8B1A-91DA-143C-1C9767BD024D}"/>
              </a:ext>
            </a:extLst>
          </p:cNvPr>
          <p:cNvSpPr/>
          <p:nvPr/>
        </p:nvSpPr>
        <p:spPr>
          <a:xfrm>
            <a:off x="5086085" y="3856072"/>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CH4</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8" name="Rectángulo 27">
            <a:extLst>
              <a:ext uri="{FF2B5EF4-FFF2-40B4-BE49-F238E27FC236}">
                <a16:creationId xmlns:a16="http://schemas.microsoft.com/office/drawing/2014/main" id="{7B1DA33D-7E33-6600-0D94-B8382D92310F}"/>
              </a:ext>
            </a:extLst>
          </p:cNvPr>
          <p:cNvSpPr/>
          <p:nvPr/>
        </p:nvSpPr>
        <p:spPr>
          <a:xfrm>
            <a:off x="5813971" y="312292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CBE84F65-282F-9A6A-0609-53A6C3FDF23C}"/>
              </a:ext>
            </a:extLst>
          </p:cNvPr>
          <p:cNvSpPr/>
          <p:nvPr/>
        </p:nvSpPr>
        <p:spPr>
          <a:xfrm>
            <a:off x="5812155" y="3721388"/>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4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0DE76438-9CE0-A014-AB89-D5D277CC2600}"/>
              </a:ext>
            </a:extLst>
          </p:cNvPr>
          <p:cNvSpPr/>
          <p:nvPr/>
        </p:nvSpPr>
        <p:spPr>
          <a:xfrm>
            <a:off x="5083227" y="2400078"/>
            <a:ext cx="361213" cy="170004"/>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CLK</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 IN</a:t>
            </a:r>
          </a:p>
        </p:txBody>
      </p:sp>
      <p:sp>
        <p:nvSpPr>
          <p:cNvPr id="455" name="Rectángulo 454">
            <a:extLst>
              <a:ext uri="{FF2B5EF4-FFF2-40B4-BE49-F238E27FC236}">
                <a16:creationId xmlns:a16="http://schemas.microsoft.com/office/drawing/2014/main" id="{CBE708A8-153F-2FEF-ABDD-22262C439CA6}"/>
              </a:ext>
            </a:extLst>
          </p:cNvPr>
          <p:cNvSpPr/>
          <p:nvPr/>
        </p:nvSpPr>
        <p:spPr>
          <a:xfrm>
            <a:off x="4987745" y="1859353"/>
            <a:ext cx="916191" cy="339567"/>
          </a:xfrm>
          <a:prstGeom prst="rect">
            <a:avLst/>
          </a:prstGeom>
          <a:noFill/>
          <a:ln w="1587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QUAD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ADC</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33" name="Rectángulo 32">
            <a:extLst>
              <a:ext uri="{FF2B5EF4-FFF2-40B4-BE49-F238E27FC236}">
                <a16:creationId xmlns:a16="http://schemas.microsoft.com/office/drawing/2014/main" id="{4F5E3D28-62D6-D90D-57D2-443EDCD8089D}"/>
              </a:ext>
            </a:extLst>
          </p:cNvPr>
          <p:cNvSpPr/>
          <p:nvPr/>
        </p:nvSpPr>
        <p:spPr>
          <a:xfrm>
            <a:off x="5901097" y="4388592"/>
            <a:ext cx="843707" cy="543040"/>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OPTIONAL PWR</a:t>
            </a:r>
          </a:p>
        </p:txBody>
      </p:sp>
      <p:sp>
        <p:nvSpPr>
          <p:cNvPr id="34" name="Rectángulo 33">
            <a:extLst>
              <a:ext uri="{FF2B5EF4-FFF2-40B4-BE49-F238E27FC236}">
                <a16:creationId xmlns:a16="http://schemas.microsoft.com/office/drawing/2014/main" id="{225776D2-37FF-48EC-CFCC-C69DE7599F33}"/>
              </a:ext>
            </a:extLst>
          </p:cNvPr>
          <p:cNvSpPr/>
          <p:nvPr/>
        </p:nvSpPr>
        <p:spPr>
          <a:xfrm>
            <a:off x="5027466" y="4386455"/>
            <a:ext cx="784675" cy="560987"/>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MAIN PWR</a:t>
            </a:r>
          </a:p>
        </p:txBody>
      </p:sp>
      <p:sp>
        <p:nvSpPr>
          <p:cNvPr id="66" name="Rectángulo 65">
            <a:extLst>
              <a:ext uri="{FF2B5EF4-FFF2-40B4-BE49-F238E27FC236}">
                <a16:creationId xmlns:a16="http://schemas.microsoft.com/office/drawing/2014/main" id="{927B35E3-CB0F-275B-B111-E7E0B0C74A31}"/>
              </a:ext>
            </a:extLst>
          </p:cNvPr>
          <p:cNvSpPr/>
          <p:nvPr/>
        </p:nvSpPr>
        <p:spPr>
          <a:xfrm>
            <a:off x="998630" y="2278618"/>
            <a:ext cx="1380084" cy="319594"/>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Low Jitter CLK</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9" name="Conector recto 78">
            <a:extLst>
              <a:ext uri="{FF2B5EF4-FFF2-40B4-BE49-F238E27FC236}">
                <a16:creationId xmlns:a16="http://schemas.microsoft.com/office/drawing/2014/main" id="{A4958380-15E2-BD54-ABA8-535491812B32}"/>
              </a:ext>
            </a:extLst>
          </p:cNvPr>
          <p:cNvCxnSpPr>
            <a:cxnSpLocks/>
          </p:cNvCxnSpPr>
          <p:nvPr/>
        </p:nvCxnSpPr>
        <p:spPr>
          <a:xfrm>
            <a:off x="1688672" y="1262006"/>
            <a:ext cx="5844901"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81" name="Conector recto 80">
            <a:extLst>
              <a:ext uri="{FF2B5EF4-FFF2-40B4-BE49-F238E27FC236}">
                <a16:creationId xmlns:a16="http://schemas.microsoft.com/office/drawing/2014/main" id="{520D9638-90D9-B507-DD30-B95A642B0EBB}"/>
              </a:ext>
            </a:extLst>
          </p:cNvPr>
          <p:cNvCxnSpPr>
            <a:cxnSpLocks/>
          </p:cNvCxnSpPr>
          <p:nvPr/>
        </p:nvCxnSpPr>
        <p:spPr>
          <a:xfrm>
            <a:off x="7516985" y="1262006"/>
            <a:ext cx="0" cy="264120"/>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Conector recto 83">
            <a:extLst>
              <a:ext uri="{FF2B5EF4-FFF2-40B4-BE49-F238E27FC236}">
                <a16:creationId xmlns:a16="http://schemas.microsoft.com/office/drawing/2014/main" id="{4FDEEED9-FDFC-8CD6-007F-6D5DB2904C4C}"/>
              </a:ext>
            </a:extLst>
          </p:cNvPr>
          <p:cNvCxnSpPr>
            <a:cxnSpLocks/>
            <a:endCxn id="66" idx="0"/>
          </p:cNvCxnSpPr>
          <p:nvPr/>
        </p:nvCxnSpPr>
        <p:spPr>
          <a:xfrm>
            <a:off x="1688672" y="1296120"/>
            <a:ext cx="0" cy="98249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sp>
        <p:nvSpPr>
          <p:cNvPr id="142" name="Rectángulo 141">
            <a:extLst>
              <a:ext uri="{FF2B5EF4-FFF2-40B4-BE49-F238E27FC236}">
                <a16:creationId xmlns:a16="http://schemas.microsoft.com/office/drawing/2014/main" id="{72D391E3-D3F5-9332-4FB1-58D256149736}"/>
              </a:ext>
            </a:extLst>
          </p:cNvPr>
          <p:cNvSpPr/>
          <p:nvPr/>
        </p:nvSpPr>
        <p:spPr>
          <a:xfrm>
            <a:off x="5083604" y="3344768"/>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43" name="Rectángulo 142">
            <a:extLst>
              <a:ext uri="{FF2B5EF4-FFF2-40B4-BE49-F238E27FC236}">
                <a16:creationId xmlns:a16="http://schemas.microsoft.com/office/drawing/2014/main" id="{C35DAFAA-0350-2B25-37C9-4DAC1212205A}"/>
              </a:ext>
            </a:extLst>
          </p:cNvPr>
          <p:cNvSpPr/>
          <p:nvPr/>
        </p:nvSpPr>
        <p:spPr>
          <a:xfrm>
            <a:off x="5085248" y="3589937"/>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59" name="Conector recto 58">
            <a:extLst>
              <a:ext uri="{FF2B5EF4-FFF2-40B4-BE49-F238E27FC236}">
                <a16:creationId xmlns:a16="http://schemas.microsoft.com/office/drawing/2014/main" id="{77504568-F926-45B7-3795-FBCAC1108F77}"/>
              </a:ext>
            </a:extLst>
          </p:cNvPr>
          <p:cNvCxnSpPr>
            <a:cxnSpLocks/>
          </p:cNvCxnSpPr>
          <p:nvPr/>
        </p:nvCxnSpPr>
        <p:spPr>
          <a:xfrm>
            <a:off x="2444672" y="2446893"/>
            <a:ext cx="2600812" cy="36458"/>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ítulo 1">
            <a:extLst>
              <a:ext uri="{FF2B5EF4-FFF2-40B4-BE49-F238E27FC236}">
                <a16:creationId xmlns:a16="http://schemas.microsoft.com/office/drawing/2014/main" id="{94948230-C798-A75A-8B2A-F9119BD1972F}"/>
              </a:ext>
            </a:extLst>
          </p:cNvPr>
          <p:cNvSpPr>
            <a:spLocks noGrp="1"/>
          </p:cNvSpPr>
          <p:nvPr>
            <p:ph type="title"/>
          </p:nvPr>
        </p:nvSpPr>
        <p:spPr>
          <a:xfrm>
            <a:off x="625949" y="230282"/>
            <a:ext cx="10941689" cy="483417"/>
          </a:xfrm>
        </p:spPr>
        <p:txBody>
          <a:bodyPr anchor="t">
            <a:noAutofit/>
          </a:bodyPr>
          <a:lstStyle/>
          <a:p>
            <a:r>
              <a:rPr lang="en-US" b="1" dirty="0"/>
              <a:t>QUAD-ADC SEE Test System Architecture</a:t>
            </a:r>
          </a:p>
        </p:txBody>
      </p:sp>
      <p:sp>
        <p:nvSpPr>
          <p:cNvPr id="2" name="Marcador de pie de página 3">
            <a:extLst>
              <a:ext uri="{FF2B5EF4-FFF2-40B4-BE49-F238E27FC236}">
                <a16:creationId xmlns:a16="http://schemas.microsoft.com/office/drawing/2014/main" id="{2666DE06-A09E-9EB0-CFD5-2B65D6988B67}"/>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Tree>
    <p:extLst>
      <p:ext uri="{BB962C8B-B14F-4D97-AF65-F5344CB8AC3E}">
        <p14:creationId xmlns:p14="http://schemas.microsoft.com/office/powerpoint/2010/main" val="41330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BCF89-DDB4-323E-8CB9-C99F84FF25BA}"/>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B897A1C1-08E4-D8E3-3438-D6BCE2891E0B}"/>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13</a:t>
            </a:fld>
            <a:endParaRPr kumimoji="0" lang="de-DE" b="0" i="0" u="none" strike="noStrike" kern="1200" cap="none" spc="0" normalizeH="0" baseline="0" noProof="0">
              <a:ln>
                <a:noFill/>
              </a:ln>
              <a:effectLst/>
              <a:uLnTx/>
              <a:uFillTx/>
            </a:endParaRPr>
          </a:p>
        </p:txBody>
      </p:sp>
      <p:pic>
        <p:nvPicPr>
          <p:cNvPr id="508" name="Imagen 507" descr="Forma&#10;&#10;Descripción generada automáticamente con confianza media">
            <a:extLst>
              <a:ext uri="{FF2B5EF4-FFF2-40B4-BE49-F238E27FC236}">
                <a16:creationId xmlns:a16="http://schemas.microsoft.com/office/drawing/2014/main" id="{38298220-F3D4-CB8C-DC40-82A60B30B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5225" y="4824558"/>
            <a:ext cx="1815498" cy="1089026"/>
          </a:xfrm>
          <a:prstGeom prst="rect">
            <a:avLst/>
          </a:prstGeom>
        </p:spPr>
      </p:pic>
      <p:sp>
        <p:nvSpPr>
          <p:cNvPr id="3" name="Rectángulo 2">
            <a:extLst>
              <a:ext uri="{FF2B5EF4-FFF2-40B4-BE49-F238E27FC236}">
                <a16:creationId xmlns:a16="http://schemas.microsoft.com/office/drawing/2014/main" id="{9FA64E84-876B-E058-E9CB-5B879ACDF4FD}"/>
              </a:ext>
            </a:extLst>
          </p:cNvPr>
          <p:cNvSpPr/>
          <p:nvPr/>
        </p:nvSpPr>
        <p:spPr>
          <a:xfrm>
            <a:off x="4597265" y="1462626"/>
            <a:ext cx="3096269" cy="3647087"/>
          </a:xfrm>
          <a:prstGeom prst="rect">
            <a:avLst/>
          </a:prstGeom>
          <a:solidFill>
            <a:schemeClr val="bg1">
              <a:lumMod val="95000"/>
            </a:schemeClr>
          </a:solidFill>
          <a:ln w="9525" cap="flat" cmpd="sng" algn="ctr">
            <a:solidFill>
              <a:schemeClr val="accent1"/>
            </a:solidFill>
            <a:prstDash val="solid"/>
            <a:miter lim="800000"/>
          </a:ln>
          <a:effectLst>
            <a:glow rad="63500">
              <a:schemeClr val="accent1">
                <a:satMod val="175000"/>
                <a:alpha val="40000"/>
              </a:scheme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38" name="Rectángulo 437">
            <a:extLst>
              <a:ext uri="{FF2B5EF4-FFF2-40B4-BE49-F238E27FC236}">
                <a16:creationId xmlns:a16="http://schemas.microsoft.com/office/drawing/2014/main" id="{4C7753A3-2CD0-C4F7-CF3E-D136AD9AD09D}"/>
              </a:ext>
            </a:extLst>
          </p:cNvPr>
          <p:cNvSpPr/>
          <p:nvPr/>
        </p:nvSpPr>
        <p:spPr>
          <a:xfrm>
            <a:off x="5501707" y="4257193"/>
            <a:ext cx="2033239" cy="721619"/>
          </a:xfrm>
          <a:prstGeom prst="rect">
            <a:avLst/>
          </a:prstGeom>
          <a:solidFill>
            <a:schemeClr val="bg2"/>
          </a:solidFill>
          <a:ln>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221" name="Rectángulo 220">
            <a:extLst>
              <a:ext uri="{FF2B5EF4-FFF2-40B4-BE49-F238E27FC236}">
                <a16:creationId xmlns:a16="http://schemas.microsoft.com/office/drawing/2014/main" id="{CFFF13B0-8754-D80D-7640-CC4D3D570C72}"/>
              </a:ext>
            </a:extLst>
          </p:cNvPr>
          <p:cNvSpPr/>
          <p:nvPr/>
        </p:nvSpPr>
        <p:spPr>
          <a:xfrm>
            <a:off x="9999433" y="4732539"/>
            <a:ext cx="1277025" cy="86243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12700" cap="flat" cmpd="sng" algn="ctr">
            <a:solidFill>
              <a:srgbClr val="002060"/>
            </a:solidFill>
            <a:prstDash val="solid"/>
            <a:miter lim="800000"/>
          </a:ln>
          <a:effectLst>
            <a:glow rad="63500">
              <a:schemeClr val="accent1">
                <a:satMod val="175000"/>
                <a:alpha val="40000"/>
              </a:schemeClr>
            </a:glow>
          </a:effectLst>
        </p:spPr>
        <p:txBody>
          <a:bodyPr rtlCol="0" anchor="ctr"/>
          <a:lstStyle/>
          <a:p>
            <a:pPr algn="ctr">
              <a:defRPr/>
            </a:pPr>
            <a:r>
              <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rPr>
              <a:t>SW:  C#</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dirty="0">
                <a:solidFill>
                  <a:schemeClr val="tx2"/>
                </a:solidFill>
                <a:latin typeface="Calibri" panose="020F0502020204030204"/>
              </a:rPr>
              <a:t>Control / DAQ</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dirty="0">
                <a:solidFill>
                  <a:schemeClr val="tx2"/>
                </a:solidFill>
                <a:latin typeface="Calibri" panose="020F0502020204030204"/>
              </a:rPr>
              <a:t>DATA PROCESSING</a:t>
            </a:r>
          </a:p>
        </p:txBody>
      </p:sp>
      <p:sp>
        <p:nvSpPr>
          <p:cNvPr id="170" name="Rectángulo 169">
            <a:extLst>
              <a:ext uri="{FF2B5EF4-FFF2-40B4-BE49-F238E27FC236}">
                <a16:creationId xmlns:a16="http://schemas.microsoft.com/office/drawing/2014/main" id="{1722C944-7159-9A1E-2645-E2F20118DE50}"/>
              </a:ext>
            </a:extLst>
          </p:cNvPr>
          <p:cNvSpPr/>
          <p:nvPr/>
        </p:nvSpPr>
        <p:spPr>
          <a:xfrm>
            <a:off x="1973316" y="4541044"/>
            <a:ext cx="680775" cy="251149"/>
          </a:xfrm>
          <a:prstGeom prst="rect">
            <a:avLst/>
          </a:prstGeom>
          <a:solidFill>
            <a:schemeClr val="accent6">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ángulo 171">
            <a:extLst>
              <a:ext uri="{FF2B5EF4-FFF2-40B4-BE49-F238E27FC236}">
                <a16:creationId xmlns:a16="http://schemas.microsoft.com/office/drawing/2014/main" id="{7EC5B5CF-6733-F8E6-8006-58FAACF2B23F}"/>
              </a:ext>
            </a:extLst>
          </p:cNvPr>
          <p:cNvSpPr/>
          <p:nvPr/>
        </p:nvSpPr>
        <p:spPr>
          <a:xfrm>
            <a:off x="1974576" y="4792193"/>
            <a:ext cx="680775" cy="251149"/>
          </a:xfrm>
          <a:prstGeom prst="rect">
            <a:avLst/>
          </a:prstGeom>
          <a:solidFill>
            <a:schemeClr val="accent3">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Rectángulo 175">
            <a:extLst>
              <a:ext uri="{FF2B5EF4-FFF2-40B4-BE49-F238E27FC236}">
                <a16:creationId xmlns:a16="http://schemas.microsoft.com/office/drawing/2014/main" id="{D1C77F9B-268A-D04C-4142-5B4D1DC7716F}"/>
              </a:ext>
            </a:extLst>
          </p:cNvPr>
          <p:cNvSpPr/>
          <p:nvPr/>
        </p:nvSpPr>
        <p:spPr>
          <a:xfrm>
            <a:off x="1974576" y="5043342"/>
            <a:ext cx="680775" cy="251149"/>
          </a:xfrm>
          <a:prstGeom prst="rect">
            <a:avLst/>
          </a:prstGeom>
          <a:solidFill>
            <a:srgbClr val="00040C"/>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rPr>
              <a:t>GND</a:t>
            </a:r>
          </a:p>
        </p:txBody>
      </p:sp>
      <p:sp>
        <p:nvSpPr>
          <p:cNvPr id="475" name="Rectángulo 474">
            <a:extLst>
              <a:ext uri="{FF2B5EF4-FFF2-40B4-BE49-F238E27FC236}">
                <a16:creationId xmlns:a16="http://schemas.microsoft.com/office/drawing/2014/main" id="{7771C115-20E5-5949-A32D-ED1CF28747B5}"/>
              </a:ext>
            </a:extLst>
          </p:cNvPr>
          <p:cNvSpPr/>
          <p:nvPr/>
        </p:nvSpPr>
        <p:spPr>
          <a:xfrm>
            <a:off x="7850402" y="1462626"/>
            <a:ext cx="3433432" cy="276221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6" name="Rectángulo 475">
            <a:extLst>
              <a:ext uri="{FF2B5EF4-FFF2-40B4-BE49-F238E27FC236}">
                <a16:creationId xmlns:a16="http://schemas.microsoft.com/office/drawing/2014/main" id="{C94EDCB2-397D-D1E0-9882-F86D457C7C24}"/>
              </a:ext>
            </a:extLst>
          </p:cNvPr>
          <p:cNvSpPr/>
          <p:nvPr/>
        </p:nvSpPr>
        <p:spPr>
          <a:xfrm>
            <a:off x="8466044" y="2146041"/>
            <a:ext cx="2620707" cy="1527331"/>
          </a:xfrm>
          <a:prstGeom prst="rect">
            <a:avLst/>
          </a:prstGeom>
          <a:solidFill>
            <a:schemeClr val="bg1">
              <a:lumMod val="95000"/>
            </a:schemeClr>
          </a:soli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7" name="Rectángulo 476">
            <a:extLst>
              <a:ext uri="{FF2B5EF4-FFF2-40B4-BE49-F238E27FC236}">
                <a16:creationId xmlns:a16="http://schemas.microsoft.com/office/drawing/2014/main" id="{24263442-FB6B-B399-906B-90D359C6FF51}"/>
              </a:ext>
            </a:extLst>
          </p:cNvPr>
          <p:cNvSpPr/>
          <p:nvPr/>
        </p:nvSpPr>
        <p:spPr>
          <a:xfrm>
            <a:off x="8606671" y="2901248"/>
            <a:ext cx="1091828" cy="329373"/>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DAQ</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9" name="Rectángulo 478">
            <a:extLst>
              <a:ext uri="{FF2B5EF4-FFF2-40B4-BE49-F238E27FC236}">
                <a16:creationId xmlns:a16="http://schemas.microsoft.com/office/drawing/2014/main" id="{4B57D2DD-1001-5DDD-CB12-B8B2B5471093}"/>
              </a:ext>
            </a:extLst>
          </p:cNvPr>
          <p:cNvSpPr/>
          <p:nvPr/>
        </p:nvSpPr>
        <p:spPr>
          <a:xfrm>
            <a:off x="9702760" y="3726302"/>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480" name="Rectángulo 479">
            <a:extLst>
              <a:ext uri="{FF2B5EF4-FFF2-40B4-BE49-F238E27FC236}">
                <a16:creationId xmlns:a16="http://schemas.microsoft.com/office/drawing/2014/main" id="{D2C8DA0B-8889-5E5F-5E1D-6CF1BE48385F}"/>
              </a:ext>
            </a:extLst>
          </p:cNvPr>
          <p:cNvSpPr/>
          <p:nvPr/>
        </p:nvSpPr>
        <p:spPr>
          <a:xfrm>
            <a:off x="9680566" y="1645886"/>
            <a:ext cx="1199735" cy="30510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XEM7350</a:t>
            </a:r>
          </a:p>
        </p:txBody>
      </p:sp>
      <p:grpSp>
        <p:nvGrpSpPr>
          <p:cNvPr id="481" name="Grupo 480">
            <a:extLst>
              <a:ext uri="{FF2B5EF4-FFF2-40B4-BE49-F238E27FC236}">
                <a16:creationId xmlns:a16="http://schemas.microsoft.com/office/drawing/2014/main" id="{EE2C7A25-9F95-2CF1-9EB2-637CBB9AE61B}"/>
              </a:ext>
            </a:extLst>
          </p:cNvPr>
          <p:cNvGrpSpPr/>
          <p:nvPr/>
        </p:nvGrpSpPr>
        <p:grpSpPr>
          <a:xfrm>
            <a:off x="8479084" y="1592050"/>
            <a:ext cx="1042452" cy="429909"/>
            <a:chOff x="3149308" y="2465301"/>
            <a:chExt cx="1712290" cy="475246"/>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effectLst>
            <a:outerShdw blurRad="50800" dist="38100" dir="2700000" algn="tl" rotWithShape="0">
              <a:prstClr val="black">
                <a:alpha val="40000"/>
              </a:prstClr>
            </a:outerShdw>
          </a:effectLst>
        </p:grpSpPr>
        <p:cxnSp>
          <p:nvCxnSpPr>
            <p:cNvPr id="482" name="Conector recto de flecha 481">
              <a:extLst>
                <a:ext uri="{FF2B5EF4-FFF2-40B4-BE49-F238E27FC236}">
                  <a16:creationId xmlns:a16="http://schemas.microsoft.com/office/drawing/2014/main" id="{BFC21954-2E6E-06AC-72D2-61D158F146BD}"/>
                </a:ext>
              </a:extLst>
            </p:cNvPr>
            <p:cNvCxnSpPr>
              <a:cxnSpLocks/>
            </p:cNvCxnSpPr>
            <p:nvPr/>
          </p:nvCxnSpPr>
          <p:spPr>
            <a:xfrm>
              <a:off x="3307648" y="2621753"/>
              <a:ext cx="324350" cy="0"/>
            </a:xfrm>
            <a:prstGeom prst="straightConnector1">
              <a:avLst/>
            </a:prstGeom>
            <a:grpFill/>
            <a:ln w="19050" cap="flat" cmpd="sng" algn="ctr">
              <a:solidFill>
                <a:schemeClr val="accent1"/>
              </a:solidFill>
              <a:prstDash val="solid"/>
              <a:miter lim="800000"/>
              <a:tailEnd type="triangle"/>
            </a:ln>
            <a:effectLst/>
          </p:spPr>
        </p:cxnSp>
        <p:cxnSp>
          <p:nvCxnSpPr>
            <p:cNvPr id="483" name="Conector recto de flecha 482">
              <a:extLst>
                <a:ext uri="{FF2B5EF4-FFF2-40B4-BE49-F238E27FC236}">
                  <a16:creationId xmlns:a16="http://schemas.microsoft.com/office/drawing/2014/main" id="{32F76CA0-79A9-317E-7177-24DC39F87182}"/>
                </a:ext>
              </a:extLst>
            </p:cNvPr>
            <p:cNvCxnSpPr>
              <a:cxnSpLocks/>
            </p:cNvCxnSpPr>
            <p:nvPr/>
          </p:nvCxnSpPr>
          <p:spPr>
            <a:xfrm flipH="1">
              <a:off x="3316861" y="2797629"/>
              <a:ext cx="317202" cy="0"/>
            </a:xfrm>
            <a:prstGeom prst="straightConnector1">
              <a:avLst/>
            </a:prstGeom>
            <a:grpFill/>
            <a:ln w="19050" cap="flat" cmpd="sng" algn="ctr">
              <a:solidFill>
                <a:schemeClr val="accent1"/>
              </a:solidFill>
              <a:prstDash val="solid"/>
              <a:miter lim="800000"/>
              <a:headEnd type="none"/>
              <a:tailEnd type="triangle"/>
            </a:ln>
            <a:effectLst/>
          </p:spPr>
        </p:cxnSp>
        <p:cxnSp>
          <p:nvCxnSpPr>
            <p:cNvPr id="484" name="Conector recto de flecha 483">
              <a:extLst>
                <a:ext uri="{FF2B5EF4-FFF2-40B4-BE49-F238E27FC236}">
                  <a16:creationId xmlns:a16="http://schemas.microsoft.com/office/drawing/2014/main" id="{1671B51A-E476-EDA1-6032-F179F46D558F}"/>
                </a:ext>
              </a:extLst>
            </p:cNvPr>
            <p:cNvCxnSpPr>
              <a:cxnSpLocks/>
            </p:cNvCxnSpPr>
            <p:nvPr/>
          </p:nvCxnSpPr>
          <p:spPr>
            <a:xfrm>
              <a:off x="3872389" y="2887284"/>
              <a:ext cx="661077" cy="0"/>
            </a:xfrm>
            <a:prstGeom prst="straightConnector1">
              <a:avLst/>
            </a:prstGeom>
            <a:grpFill/>
            <a:ln w="19050" cap="flat" cmpd="sng" algn="ctr">
              <a:solidFill>
                <a:schemeClr val="accent1"/>
              </a:solidFill>
              <a:prstDash val="solid"/>
              <a:miter lim="800000"/>
              <a:headEnd type="triangle"/>
              <a:tailEnd type="triangle"/>
            </a:ln>
            <a:effectLst/>
          </p:spPr>
        </p:cxnSp>
        <p:sp>
          <p:nvSpPr>
            <p:cNvPr id="485" name="Rectángulo 484">
              <a:extLst>
                <a:ext uri="{FF2B5EF4-FFF2-40B4-BE49-F238E27FC236}">
                  <a16:creationId xmlns:a16="http://schemas.microsoft.com/office/drawing/2014/main" id="{33A14C52-ABED-BE9A-6500-14A9FCC0C234}"/>
                </a:ext>
              </a:extLst>
            </p:cNvPr>
            <p:cNvSpPr/>
            <p:nvPr/>
          </p:nvSpPr>
          <p:spPr>
            <a:xfrm>
              <a:off x="3149308" y="2465301"/>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6" name="Rectángulo 485">
              <a:extLst>
                <a:ext uri="{FF2B5EF4-FFF2-40B4-BE49-F238E27FC236}">
                  <a16:creationId xmlns:a16="http://schemas.microsoft.com/office/drawing/2014/main" id="{130AEFBB-76C4-D3C1-022E-D642C5220B45}"/>
                </a:ext>
              </a:extLst>
            </p:cNvPr>
            <p:cNvSpPr/>
            <p:nvPr/>
          </p:nvSpPr>
          <p:spPr>
            <a:xfrm>
              <a:off x="3200228" y="2515020"/>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7" name="Rectángulo 486">
              <a:extLst>
                <a:ext uri="{FF2B5EF4-FFF2-40B4-BE49-F238E27FC236}">
                  <a16:creationId xmlns:a16="http://schemas.microsoft.com/office/drawing/2014/main" id="{C2029DFC-6DF6-EE31-98E9-E611AF578C5F}"/>
                </a:ext>
              </a:extLst>
            </p:cNvPr>
            <p:cNvSpPr/>
            <p:nvPr/>
          </p:nvSpPr>
          <p:spPr>
            <a:xfrm>
              <a:off x="3251148" y="2561330"/>
              <a:ext cx="1610450" cy="379217"/>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rPr>
                <a:t>DDR3 SDRAM</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00" b="1" kern="0" dirty="0">
                  <a:solidFill>
                    <a:schemeClr val="tx2"/>
                  </a:solidFill>
                  <a:latin typeface="Calibri" panose="020F0502020204030204"/>
                </a:rPr>
                <a:t>512 MB</a:t>
              </a:r>
              <a:endPar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88" name="Rectángulo 487">
            <a:extLst>
              <a:ext uri="{FF2B5EF4-FFF2-40B4-BE49-F238E27FC236}">
                <a16:creationId xmlns:a16="http://schemas.microsoft.com/office/drawing/2014/main" id="{AF403767-A217-443C-806A-CE98F7343CC9}"/>
              </a:ext>
            </a:extLst>
          </p:cNvPr>
          <p:cNvSpPr/>
          <p:nvPr/>
        </p:nvSpPr>
        <p:spPr>
          <a:xfrm>
            <a:off x="9234749" y="2640513"/>
            <a:ext cx="462165" cy="188998"/>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UART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9" name="Rectángulo 488">
            <a:extLst>
              <a:ext uri="{FF2B5EF4-FFF2-40B4-BE49-F238E27FC236}">
                <a16:creationId xmlns:a16="http://schemas.microsoft.com/office/drawing/2014/main" id="{A8952FBA-9C66-9090-F2AC-54E5781B4067}"/>
              </a:ext>
            </a:extLst>
          </p:cNvPr>
          <p:cNvSpPr/>
          <p:nvPr/>
        </p:nvSpPr>
        <p:spPr>
          <a:xfrm>
            <a:off x="10030102" y="2603081"/>
            <a:ext cx="711612" cy="247757"/>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Controller</a:t>
            </a:r>
          </a:p>
        </p:txBody>
      </p:sp>
      <p:sp>
        <p:nvSpPr>
          <p:cNvPr id="490" name="Rectángulo 489">
            <a:extLst>
              <a:ext uri="{FF2B5EF4-FFF2-40B4-BE49-F238E27FC236}">
                <a16:creationId xmlns:a16="http://schemas.microsoft.com/office/drawing/2014/main" id="{21F898A2-F35E-BE14-64F5-120FC9D546E1}"/>
              </a:ext>
            </a:extLst>
          </p:cNvPr>
          <p:cNvSpPr/>
          <p:nvPr/>
        </p:nvSpPr>
        <p:spPr>
          <a:xfrm>
            <a:off x="8606671" y="2627128"/>
            <a:ext cx="490747" cy="21484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rPr>
              <a:t>FIFOs  </a:t>
            </a:r>
          </a:p>
        </p:txBody>
      </p:sp>
      <p:grpSp>
        <p:nvGrpSpPr>
          <p:cNvPr id="491" name="Grupo 490">
            <a:extLst>
              <a:ext uri="{FF2B5EF4-FFF2-40B4-BE49-F238E27FC236}">
                <a16:creationId xmlns:a16="http://schemas.microsoft.com/office/drawing/2014/main" id="{66BA3BC7-64C3-71DE-928F-BF4351A5A218}"/>
              </a:ext>
            </a:extLst>
          </p:cNvPr>
          <p:cNvGrpSpPr/>
          <p:nvPr/>
        </p:nvGrpSpPr>
        <p:grpSpPr>
          <a:xfrm>
            <a:off x="10014724" y="2903768"/>
            <a:ext cx="796453" cy="363037"/>
            <a:chOff x="4367326" y="2860718"/>
            <a:chExt cx="1285162" cy="692677"/>
          </a:xfrm>
          <a:solidFill>
            <a:schemeClr val="bg2"/>
          </a:solidFill>
          <a:effectLst>
            <a:outerShdw blurRad="50800" dist="38100" dir="2700000" algn="tl" rotWithShape="0">
              <a:prstClr val="black">
                <a:alpha val="40000"/>
              </a:prstClr>
            </a:outerShdw>
          </a:effectLst>
        </p:grpSpPr>
        <p:sp>
          <p:nvSpPr>
            <p:cNvPr id="492" name="Rectángulo 491">
              <a:extLst>
                <a:ext uri="{FF2B5EF4-FFF2-40B4-BE49-F238E27FC236}">
                  <a16:creationId xmlns:a16="http://schemas.microsoft.com/office/drawing/2014/main" id="{00693BFC-C2D9-73DF-F97E-6DCFA8B73468}"/>
                </a:ext>
              </a:extLst>
            </p:cNvPr>
            <p:cNvSpPr/>
            <p:nvPr/>
          </p:nvSpPr>
          <p:spPr>
            <a:xfrm>
              <a:off x="4506110" y="2934996"/>
              <a:ext cx="1146378" cy="618399"/>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3" name="Rectángulo 492">
              <a:extLst>
                <a:ext uri="{FF2B5EF4-FFF2-40B4-BE49-F238E27FC236}">
                  <a16:creationId xmlns:a16="http://schemas.microsoft.com/office/drawing/2014/main" id="{800025D8-65B7-12D2-ABAB-6EB7631434AC}"/>
                </a:ext>
              </a:extLst>
            </p:cNvPr>
            <p:cNvSpPr/>
            <p:nvPr/>
          </p:nvSpPr>
          <p:spPr>
            <a:xfrm>
              <a:off x="4433920" y="2898198"/>
              <a:ext cx="1146378" cy="63780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4" name="Rectángulo 493">
              <a:extLst>
                <a:ext uri="{FF2B5EF4-FFF2-40B4-BE49-F238E27FC236}">
                  <a16:creationId xmlns:a16="http://schemas.microsoft.com/office/drawing/2014/main" id="{FF5037D5-ACFE-A931-41EC-5FD7B94D0811}"/>
                </a:ext>
              </a:extLst>
            </p:cNvPr>
            <p:cNvSpPr/>
            <p:nvPr/>
          </p:nvSpPr>
          <p:spPr>
            <a:xfrm>
              <a:off x="4367326" y="2860718"/>
              <a:ext cx="1146379" cy="65587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 Endpoints</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96" name="Rectángulo 495">
            <a:extLst>
              <a:ext uri="{FF2B5EF4-FFF2-40B4-BE49-F238E27FC236}">
                <a16:creationId xmlns:a16="http://schemas.microsoft.com/office/drawing/2014/main" id="{5D0CA225-1957-2AA2-CB41-680D5379846D}"/>
              </a:ext>
            </a:extLst>
          </p:cNvPr>
          <p:cNvSpPr/>
          <p:nvPr/>
        </p:nvSpPr>
        <p:spPr>
          <a:xfrm rot="16200000">
            <a:off x="6951232" y="2670952"/>
            <a:ext cx="2396318" cy="363322"/>
          </a:xfrm>
          <a:prstGeom prst="rect">
            <a:avLst/>
          </a:prstGeom>
          <a:solidFill>
            <a:schemeClr val="bg1"/>
          </a:solidFill>
          <a:ln w="63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497" name="Rectángulo 496">
            <a:extLst>
              <a:ext uri="{FF2B5EF4-FFF2-40B4-BE49-F238E27FC236}">
                <a16:creationId xmlns:a16="http://schemas.microsoft.com/office/drawing/2014/main" id="{6BA7242E-92D6-45C0-CDD6-5ED2670A6821}"/>
              </a:ext>
            </a:extLst>
          </p:cNvPr>
          <p:cNvSpPr/>
          <p:nvPr/>
        </p:nvSpPr>
        <p:spPr>
          <a:xfrm>
            <a:off x="10093925" y="2332067"/>
            <a:ext cx="1033042" cy="8985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Kintex-7 FPGA</a:t>
            </a:r>
          </a:p>
        </p:txBody>
      </p:sp>
      <p:sp>
        <p:nvSpPr>
          <p:cNvPr id="498" name="Rectángulo 497">
            <a:extLst>
              <a:ext uri="{FF2B5EF4-FFF2-40B4-BE49-F238E27FC236}">
                <a16:creationId xmlns:a16="http://schemas.microsoft.com/office/drawing/2014/main" id="{8388E033-10B0-A7DC-A751-794D8BB29EE4}"/>
              </a:ext>
            </a:extLst>
          </p:cNvPr>
          <p:cNvSpPr/>
          <p:nvPr/>
        </p:nvSpPr>
        <p:spPr>
          <a:xfrm>
            <a:off x="8606671" y="2271701"/>
            <a:ext cx="1075506" cy="300436"/>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SDRAM Controller</a:t>
            </a:r>
          </a:p>
        </p:txBody>
      </p:sp>
      <p:sp>
        <p:nvSpPr>
          <p:cNvPr id="509" name="Rectángulo 508">
            <a:extLst>
              <a:ext uri="{FF2B5EF4-FFF2-40B4-BE49-F238E27FC236}">
                <a16:creationId xmlns:a16="http://schemas.microsoft.com/office/drawing/2014/main" id="{B6821E05-F824-C1B5-AF52-8A44BD7D1D44}"/>
              </a:ext>
            </a:extLst>
          </p:cNvPr>
          <p:cNvSpPr/>
          <p:nvPr/>
        </p:nvSpPr>
        <p:spPr>
          <a:xfrm>
            <a:off x="10454175" y="3719808"/>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510" name="Rectángulo 509">
            <a:extLst>
              <a:ext uri="{FF2B5EF4-FFF2-40B4-BE49-F238E27FC236}">
                <a16:creationId xmlns:a16="http://schemas.microsoft.com/office/drawing/2014/main" id="{308E506B-FA83-700E-7E9B-07CF1274D7A0}"/>
              </a:ext>
            </a:extLst>
          </p:cNvPr>
          <p:cNvSpPr/>
          <p:nvPr/>
        </p:nvSpPr>
        <p:spPr>
          <a:xfrm>
            <a:off x="8479083" y="3735083"/>
            <a:ext cx="972911"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USB3.0 Link Microcontroller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5" name="Conector recto de flecha 14">
            <a:extLst>
              <a:ext uri="{FF2B5EF4-FFF2-40B4-BE49-F238E27FC236}">
                <a16:creationId xmlns:a16="http://schemas.microsoft.com/office/drawing/2014/main" id="{16F2C1E7-8E3F-8882-C009-97C9CB0EA893}"/>
              </a:ext>
            </a:extLst>
          </p:cNvPr>
          <p:cNvCxnSpPr>
            <a:cxnSpLocks/>
          </p:cNvCxnSpPr>
          <p:nvPr/>
        </p:nvCxnSpPr>
        <p:spPr>
          <a:xfrm>
            <a:off x="7512154" y="2841967"/>
            <a:ext cx="455576" cy="0"/>
          </a:xfrm>
          <a:prstGeom prst="straightConnector1">
            <a:avLst/>
          </a:prstGeom>
          <a:ln w="4318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6D4541BF-051A-BE88-C9D2-A5998F93DFF0}"/>
              </a:ext>
            </a:extLst>
          </p:cNvPr>
          <p:cNvCxnSpPr>
            <a:cxnSpLocks/>
          </p:cNvCxnSpPr>
          <p:nvPr/>
        </p:nvCxnSpPr>
        <p:spPr>
          <a:xfrm>
            <a:off x="8970700" y="4059553"/>
            <a:ext cx="0" cy="26412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ector recto 37">
            <a:extLst>
              <a:ext uri="{FF2B5EF4-FFF2-40B4-BE49-F238E27FC236}">
                <a16:creationId xmlns:a16="http://schemas.microsoft.com/office/drawing/2014/main" id="{8DC3F9B6-DFA7-A305-6837-E6946EF6CC2A}"/>
              </a:ext>
            </a:extLst>
          </p:cNvPr>
          <p:cNvCxnSpPr>
            <a:cxnSpLocks/>
          </p:cNvCxnSpPr>
          <p:nvPr/>
        </p:nvCxnSpPr>
        <p:spPr>
          <a:xfrm>
            <a:off x="8079818" y="4323673"/>
            <a:ext cx="902925"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44" name="Conector recto 43">
            <a:extLst>
              <a:ext uri="{FF2B5EF4-FFF2-40B4-BE49-F238E27FC236}">
                <a16:creationId xmlns:a16="http://schemas.microsoft.com/office/drawing/2014/main" id="{F9AF80CB-CFB1-F16B-01EF-123BAFF0FB82}"/>
              </a:ext>
            </a:extLst>
          </p:cNvPr>
          <p:cNvCxnSpPr>
            <a:cxnSpLocks/>
          </p:cNvCxnSpPr>
          <p:nvPr/>
        </p:nvCxnSpPr>
        <p:spPr>
          <a:xfrm>
            <a:off x="8079818" y="5250086"/>
            <a:ext cx="295408" cy="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Conector recto 68">
            <a:extLst>
              <a:ext uri="{FF2B5EF4-FFF2-40B4-BE49-F238E27FC236}">
                <a16:creationId xmlns:a16="http://schemas.microsoft.com/office/drawing/2014/main" id="{A6C0573F-B0EB-1BEE-8056-9B95B363AB6D}"/>
              </a:ext>
            </a:extLst>
          </p:cNvPr>
          <p:cNvCxnSpPr>
            <a:cxnSpLocks/>
          </p:cNvCxnSpPr>
          <p:nvPr/>
        </p:nvCxnSpPr>
        <p:spPr>
          <a:xfrm>
            <a:off x="8079818" y="4323673"/>
            <a:ext cx="0" cy="93731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sp>
        <p:nvSpPr>
          <p:cNvPr id="5" name="Rectángulo 4">
            <a:extLst>
              <a:ext uri="{FF2B5EF4-FFF2-40B4-BE49-F238E27FC236}">
                <a16:creationId xmlns:a16="http://schemas.microsoft.com/office/drawing/2014/main" id="{B457256B-DD5B-9A62-70E3-1173D71A7FA6}"/>
              </a:ext>
            </a:extLst>
          </p:cNvPr>
          <p:cNvSpPr/>
          <p:nvPr/>
        </p:nvSpPr>
        <p:spPr>
          <a:xfrm rot="16200000">
            <a:off x="6146143" y="2687734"/>
            <a:ext cx="2396318" cy="363322"/>
          </a:xfrm>
          <a:prstGeom prst="rect">
            <a:avLst/>
          </a:prstGeom>
          <a:solidFill>
            <a:schemeClr val="bg1"/>
          </a:solidFill>
          <a:ln w="190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cxnSp>
        <p:nvCxnSpPr>
          <p:cNvPr id="269" name="Conector recto 268">
            <a:extLst>
              <a:ext uri="{FF2B5EF4-FFF2-40B4-BE49-F238E27FC236}">
                <a16:creationId xmlns:a16="http://schemas.microsoft.com/office/drawing/2014/main" id="{8A3AD030-CF80-AD5D-AD39-024FE30A4BE5}"/>
              </a:ext>
            </a:extLst>
          </p:cNvPr>
          <p:cNvCxnSpPr>
            <a:cxnSpLocks/>
          </p:cNvCxnSpPr>
          <p:nvPr/>
        </p:nvCxnSpPr>
        <p:spPr>
          <a:xfrm flipH="1">
            <a:off x="6947218" y="188852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0" name="Conector recto 269">
            <a:extLst>
              <a:ext uri="{FF2B5EF4-FFF2-40B4-BE49-F238E27FC236}">
                <a16:creationId xmlns:a16="http://schemas.microsoft.com/office/drawing/2014/main" id="{98BA70A3-72C1-E38E-F6F5-DDF886A29425}"/>
              </a:ext>
            </a:extLst>
          </p:cNvPr>
          <p:cNvCxnSpPr>
            <a:cxnSpLocks/>
          </p:cNvCxnSpPr>
          <p:nvPr/>
        </p:nvCxnSpPr>
        <p:spPr>
          <a:xfrm flipH="1">
            <a:off x="6955308" y="251222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1" name="Conector recto 270">
            <a:extLst>
              <a:ext uri="{FF2B5EF4-FFF2-40B4-BE49-F238E27FC236}">
                <a16:creationId xmlns:a16="http://schemas.microsoft.com/office/drawing/2014/main" id="{67AADF97-2224-EC43-47C4-A074F516D98A}"/>
              </a:ext>
            </a:extLst>
          </p:cNvPr>
          <p:cNvCxnSpPr>
            <a:cxnSpLocks/>
          </p:cNvCxnSpPr>
          <p:nvPr/>
        </p:nvCxnSpPr>
        <p:spPr>
          <a:xfrm flipH="1">
            <a:off x="6955308" y="314366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2" name="Conector recto 271">
            <a:extLst>
              <a:ext uri="{FF2B5EF4-FFF2-40B4-BE49-F238E27FC236}">
                <a16:creationId xmlns:a16="http://schemas.microsoft.com/office/drawing/2014/main" id="{A28A0270-C517-166F-0920-93D8EF7B9799}"/>
              </a:ext>
            </a:extLst>
          </p:cNvPr>
          <p:cNvCxnSpPr>
            <a:cxnSpLocks/>
          </p:cNvCxnSpPr>
          <p:nvPr/>
        </p:nvCxnSpPr>
        <p:spPr>
          <a:xfrm flipH="1">
            <a:off x="6955308" y="3766084"/>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sp>
        <p:nvSpPr>
          <p:cNvPr id="10" name="Rectángulo 9">
            <a:extLst>
              <a:ext uri="{FF2B5EF4-FFF2-40B4-BE49-F238E27FC236}">
                <a16:creationId xmlns:a16="http://schemas.microsoft.com/office/drawing/2014/main" id="{4AFDC463-5DB6-B99A-4F49-1282EB6C73FC}"/>
              </a:ext>
            </a:extLst>
          </p:cNvPr>
          <p:cNvSpPr/>
          <p:nvPr/>
        </p:nvSpPr>
        <p:spPr>
          <a:xfrm>
            <a:off x="5746154" y="1659988"/>
            <a:ext cx="1199651" cy="2381699"/>
          </a:xfrm>
          <a:prstGeom prst="rect">
            <a:avLst/>
          </a:prstGeom>
          <a:solidFill>
            <a:schemeClr val="bg1"/>
          </a:solidFill>
          <a:ln w="15875"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51" name="Rectángulo 50">
            <a:extLst>
              <a:ext uri="{FF2B5EF4-FFF2-40B4-BE49-F238E27FC236}">
                <a16:creationId xmlns:a16="http://schemas.microsoft.com/office/drawing/2014/main" id="{1F3626AB-0240-E5D9-6149-74A91F1BEAFA}"/>
              </a:ext>
            </a:extLst>
          </p:cNvPr>
          <p:cNvSpPr/>
          <p:nvPr/>
        </p:nvSpPr>
        <p:spPr>
          <a:xfrm>
            <a:off x="4249279" y="1740460"/>
            <a:ext cx="1806445" cy="22042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 </a:t>
            </a:r>
            <a:r>
              <a:rPr kumimoji="0" lang="es-ES" b="1" i="0" u="none" strike="noStrike" kern="0" cap="none" spc="0" normalizeH="0" baseline="0" noProof="0" dirty="0">
                <a:ln>
                  <a:noFill/>
                </a:ln>
                <a:solidFill>
                  <a:schemeClr val="tx2"/>
                </a:solidFill>
                <a:effectLst/>
                <a:uLnTx/>
                <a:uFillTx/>
                <a:latin typeface="Calibri" panose="020F0502020204030204"/>
                <a:ea typeface="+mn-ea"/>
                <a:cs typeface="+mn-cs"/>
              </a:rPr>
              <a:t>Test</a:t>
            </a: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 PCB</a:t>
            </a:r>
          </a:p>
        </p:txBody>
      </p:sp>
      <p:sp>
        <p:nvSpPr>
          <p:cNvPr id="14" name="Rectángulo 13">
            <a:extLst>
              <a:ext uri="{FF2B5EF4-FFF2-40B4-BE49-F238E27FC236}">
                <a16:creationId xmlns:a16="http://schemas.microsoft.com/office/drawing/2014/main" id="{3595DD1F-85CA-F517-0DD3-92847E99C8DB}"/>
              </a:ext>
            </a:extLst>
          </p:cNvPr>
          <p:cNvSpPr/>
          <p:nvPr/>
        </p:nvSpPr>
        <p:spPr>
          <a:xfrm>
            <a:off x="5750956" y="3000527"/>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9089335E-4523-5E54-1B75-08BB3FEE7E92}"/>
              </a:ext>
            </a:extLst>
          </p:cNvPr>
          <p:cNvSpPr/>
          <p:nvPr/>
        </p:nvSpPr>
        <p:spPr>
          <a:xfrm>
            <a:off x="6480230" y="1807353"/>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3EB85B5C-E90E-3B6B-0A40-114C526A735B}"/>
              </a:ext>
            </a:extLst>
          </p:cNvPr>
          <p:cNvSpPr/>
          <p:nvPr/>
        </p:nvSpPr>
        <p:spPr>
          <a:xfrm>
            <a:off x="6484818" y="242158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164DB1BC-990E-B38D-820B-197D36825524}"/>
              </a:ext>
            </a:extLst>
          </p:cNvPr>
          <p:cNvSpPr/>
          <p:nvPr/>
        </p:nvSpPr>
        <p:spPr>
          <a:xfrm>
            <a:off x="5753437" y="3792572"/>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CH4</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8" name="Rectángulo 27">
            <a:extLst>
              <a:ext uri="{FF2B5EF4-FFF2-40B4-BE49-F238E27FC236}">
                <a16:creationId xmlns:a16="http://schemas.microsoft.com/office/drawing/2014/main" id="{EF5F6D2E-49CB-86E9-A8AA-A738FCE1750F}"/>
              </a:ext>
            </a:extLst>
          </p:cNvPr>
          <p:cNvSpPr/>
          <p:nvPr/>
        </p:nvSpPr>
        <p:spPr>
          <a:xfrm>
            <a:off x="6481323" y="305942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82506077-B354-21D1-E83E-0953A79C36D5}"/>
              </a:ext>
            </a:extLst>
          </p:cNvPr>
          <p:cNvSpPr/>
          <p:nvPr/>
        </p:nvSpPr>
        <p:spPr>
          <a:xfrm>
            <a:off x="6479507" y="3657888"/>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4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23EB1B3D-F681-DE96-817D-AA5B05FDB44F}"/>
              </a:ext>
            </a:extLst>
          </p:cNvPr>
          <p:cNvSpPr/>
          <p:nvPr/>
        </p:nvSpPr>
        <p:spPr>
          <a:xfrm>
            <a:off x="5750579" y="2336578"/>
            <a:ext cx="361213" cy="170004"/>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CLK</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 IN</a:t>
            </a:r>
          </a:p>
        </p:txBody>
      </p:sp>
      <p:sp>
        <p:nvSpPr>
          <p:cNvPr id="455" name="Rectángulo 454">
            <a:extLst>
              <a:ext uri="{FF2B5EF4-FFF2-40B4-BE49-F238E27FC236}">
                <a16:creationId xmlns:a16="http://schemas.microsoft.com/office/drawing/2014/main" id="{E67A5DAA-32F3-38EA-103E-2781F3ABE83B}"/>
              </a:ext>
            </a:extLst>
          </p:cNvPr>
          <p:cNvSpPr/>
          <p:nvPr/>
        </p:nvSpPr>
        <p:spPr>
          <a:xfrm>
            <a:off x="5655097" y="1795853"/>
            <a:ext cx="916191" cy="339567"/>
          </a:xfrm>
          <a:prstGeom prst="rect">
            <a:avLst/>
          </a:prstGeom>
          <a:noFill/>
          <a:ln w="1587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QUAD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ADC</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33" name="Rectángulo 32">
            <a:extLst>
              <a:ext uri="{FF2B5EF4-FFF2-40B4-BE49-F238E27FC236}">
                <a16:creationId xmlns:a16="http://schemas.microsoft.com/office/drawing/2014/main" id="{DE66E7DC-39DA-C8B2-6A48-42268D071070}"/>
              </a:ext>
            </a:extLst>
          </p:cNvPr>
          <p:cNvSpPr/>
          <p:nvPr/>
        </p:nvSpPr>
        <p:spPr>
          <a:xfrm>
            <a:off x="6568449" y="4325092"/>
            <a:ext cx="843707" cy="543040"/>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OPTIONAL PWR</a:t>
            </a:r>
          </a:p>
        </p:txBody>
      </p:sp>
      <p:sp>
        <p:nvSpPr>
          <p:cNvPr id="34" name="Rectángulo 33">
            <a:extLst>
              <a:ext uri="{FF2B5EF4-FFF2-40B4-BE49-F238E27FC236}">
                <a16:creationId xmlns:a16="http://schemas.microsoft.com/office/drawing/2014/main" id="{535A0B51-54E0-9AEC-181E-5BF7B88294C1}"/>
              </a:ext>
            </a:extLst>
          </p:cNvPr>
          <p:cNvSpPr/>
          <p:nvPr/>
        </p:nvSpPr>
        <p:spPr>
          <a:xfrm>
            <a:off x="5694818" y="4322955"/>
            <a:ext cx="784675" cy="560987"/>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MAIN PWR</a:t>
            </a:r>
          </a:p>
        </p:txBody>
      </p:sp>
      <p:sp>
        <p:nvSpPr>
          <p:cNvPr id="66" name="Rectángulo 65">
            <a:extLst>
              <a:ext uri="{FF2B5EF4-FFF2-40B4-BE49-F238E27FC236}">
                <a16:creationId xmlns:a16="http://schemas.microsoft.com/office/drawing/2014/main" id="{71A54369-1563-19B8-E594-C4B52E3BF37B}"/>
              </a:ext>
            </a:extLst>
          </p:cNvPr>
          <p:cNvSpPr/>
          <p:nvPr/>
        </p:nvSpPr>
        <p:spPr>
          <a:xfrm>
            <a:off x="1665982" y="2215118"/>
            <a:ext cx="1380084" cy="319594"/>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Low Jitter CLK</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1" name="Conector recto 70">
            <a:extLst>
              <a:ext uri="{FF2B5EF4-FFF2-40B4-BE49-F238E27FC236}">
                <a16:creationId xmlns:a16="http://schemas.microsoft.com/office/drawing/2014/main" id="{99235716-07F6-52B7-2262-DCCDA0E11E4B}"/>
              </a:ext>
            </a:extLst>
          </p:cNvPr>
          <p:cNvCxnSpPr>
            <a:cxnSpLocks/>
          </p:cNvCxnSpPr>
          <p:nvPr/>
        </p:nvCxnSpPr>
        <p:spPr>
          <a:xfrm flipV="1">
            <a:off x="3429961" y="5273707"/>
            <a:ext cx="4649857" cy="20784"/>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74" name="Conector recto 73">
            <a:extLst>
              <a:ext uri="{FF2B5EF4-FFF2-40B4-BE49-F238E27FC236}">
                <a16:creationId xmlns:a16="http://schemas.microsoft.com/office/drawing/2014/main" id="{F262F052-E12E-7956-4C03-37945F108492}"/>
              </a:ext>
            </a:extLst>
          </p:cNvPr>
          <p:cNvCxnSpPr>
            <a:cxnSpLocks/>
          </p:cNvCxnSpPr>
          <p:nvPr/>
        </p:nvCxnSpPr>
        <p:spPr>
          <a:xfrm>
            <a:off x="3448774" y="4427263"/>
            <a:ext cx="0" cy="867228"/>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9" name="Conector recto 78">
            <a:extLst>
              <a:ext uri="{FF2B5EF4-FFF2-40B4-BE49-F238E27FC236}">
                <a16:creationId xmlns:a16="http://schemas.microsoft.com/office/drawing/2014/main" id="{79602A85-EA2A-F1D0-01BE-88175DE9E477}"/>
              </a:ext>
            </a:extLst>
          </p:cNvPr>
          <p:cNvCxnSpPr>
            <a:cxnSpLocks/>
          </p:cNvCxnSpPr>
          <p:nvPr/>
        </p:nvCxnSpPr>
        <p:spPr>
          <a:xfrm>
            <a:off x="2356024" y="1198506"/>
            <a:ext cx="5844901"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81" name="Conector recto 80">
            <a:extLst>
              <a:ext uri="{FF2B5EF4-FFF2-40B4-BE49-F238E27FC236}">
                <a16:creationId xmlns:a16="http://schemas.microsoft.com/office/drawing/2014/main" id="{9377F00D-B131-D115-9B18-FFA80B0D80AE}"/>
              </a:ext>
            </a:extLst>
          </p:cNvPr>
          <p:cNvCxnSpPr>
            <a:cxnSpLocks/>
          </p:cNvCxnSpPr>
          <p:nvPr/>
        </p:nvCxnSpPr>
        <p:spPr>
          <a:xfrm>
            <a:off x="8184337" y="1198506"/>
            <a:ext cx="0" cy="264120"/>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Conector recto 83">
            <a:extLst>
              <a:ext uri="{FF2B5EF4-FFF2-40B4-BE49-F238E27FC236}">
                <a16:creationId xmlns:a16="http://schemas.microsoft.com/office/drawing/2014/main" id="{5DA23B8C-F4C2-F0CF-6E72-E74395727E32}"/>
              </a:ext>
            </a:extLst>
          </p:cNvPr>
          <p:cNvCxnSpPr>
            <a:cxnSpLocks/>
            <a:endCxn id="66" idx="0"/>
          </p:cNvCxnSpPr>
          <p:nvPr/>
        </p:nvCxnSpPr>
        <p:spPr>
          <a:xfrm>
            <a:off x="2356024" y="1232620"/>
            <a:ext cx="0" cy="98249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sp>
        <p:nvSpPr>
          <p:cNvPr id="142" name="Rectángulo 141">
            <a:extLst>
              <a:ext uri="{FF2B5EF4-FFF2-40B4-BE49-F238E27FC236}">
                <a16:creationId xmlns:a16="http://schemas.microsoft.com/office/drawing/2014/main" id="{0A05DD7F-E6FB-5E76-972D-021C0DB7B3F6}"/>
              </a:ext>
            </a:extLst>
          </p:cNvPr>
          <p:cNvSpPr/>
          <p:nvPr/>
        </p:nvSpPr>
        <p:spPr>
          <a:xfrm>
            <a:off x="5750956" y="3281268"/>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43" name="Rectángulo 142">
            <a:extLst>
              <a:ext uri="{FF2B5EF4-FFF2-40B4-BE49-F238E27FC236}">
                <a16:creationId xmlns:a16="http://schemas.microsoft.com/office/drawing/2014/main" id="{2B733A4B-DA40-9B6E-5D15-D2BCEFD8B3C1}"/>
              </a:ext>
            </a:extLst>
          </p:cNvPr>
          <p:cNvSpPr/>
          <p:nvPr/>
        </p:nvSpPr>
        <p:spPr>
          <a:xfrm>
            <a:off x="5752600" y="3526437"/>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58" name="Rectángulo 157">
            <a:extLst>
              <a:ext uri="{FF2B5EF4-FFF2-40B4-BE49-F238E27FC236}">
                <a16:creationId xmlns:a16="http://schemas.microsoft.com/office/drawing/2014/main" id="{A08A8A1C-89F8-F996-C76F-57579A75835D}"/>
              </a:ext>
            </a:extLst>
          </p:cNvPr>
          <p:cNvSpPr/>
          <p:nvPr/>
        </p:nvSpPr>
        <p:spPr>
          <a:xfrm>
            <a:off x="767369" y="4541044"/>
            <a:ext cx="1207238" cy="753447"/>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PWR SOURCE</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59" name="Conector recto 158">
            <a:extLst>
              <a:ext uri="{FF2B5EF4-FFF2-40B4-BE49-F238E27FC236}">
                <a16:creationId xmlns:a16="http://schemas.microsoft.com/office/drawing/2014/main" id="{CC18FF14-7244-DAB9-CF33-147C094C03CF}"/>
              </a:ext>
            </a:extLst>
          </p:cNvPr>
          <p:cNvCxnSpPr>
            <a:cxnSpLocks/>
          </p:cNvCxnSpPr>
          <p:nvPr/>
        </p:nvCxnSpPr>
        <p:spPr>
          <a:xfrm flipH="1">
            <a:off x="3782711" y="4831040"/>
            <a:ext cx="812064" cy="1"/>
          </a:xfrm>
          <a:prstGeom prst="line">
            <a:avLst/>
          </a:prstGeom>
          <a:solidFill>
            <a:schemeClr val="bg2"/>
          </a:solidFill>
          <a:ln w="19050" cap="flat" cmpd="sng" algn="ctr">
            <a:solidFill>
              <a:schemeClr val="accent6"/>
            </a:solidFill>
            <a:prstDash val="solid"/>
            <a:miter lim="800000"/>
            <a:headEnd type="triangle"/>
            <a:tailEnd type="none"/>
          </a:ln>
          <a:effectLst/>
        </p:spPr>
      </p:cxnSp>
      <p:grpSp>
        <p:nvGrpSpPr>
          <p:cNvPr id="46" name="Grupo 45">
            <a:extLst>
              <a:ext uri="{FF2B5EF4-FFF2-40B4-BE49-F238E27FC236}">
                <a16:creationId xmlns:a16="http://schemas.microsoft.com/office/drawing/2014/main" id="{88186CDC-9EEC-11CA-CEFE-23FD977250E9}"/>
              </a:ext>
            </a:extLst>
          </p:cNvPr>
          <p:cNvGrpSpPr/>
          <p:nvPr/>
        </p:nvGrpSpPr>
        <p:grpSpPr>
          <a:xfrm>
            <a:off x="764464" y="2623551"/>
            <a:ext cx="3537395" cy="1784350"/>
            <a:chOff x="313826" y="2247342"/>
            <a:chExt cx="3537395" cy="1784350"/>
          </a:xfrm>
        </p:grpSpPr>
        <p:sp>
          <p:nvSpPr>
            <p:cNvPr id="7" name="Rectángulo 6">
              <a:extLst>
                <a:ext uri="{FF2B5EF4-FFF2-40B4-BE49-F238E27FC236}">
                  <a16:creationId xmlns:a16="http://schemas.microsoft.com/office/drawing/2014/main" id="{0B380E9B-BF3A-B4B3-192B-2681FF41523D}"/>
                </a:ext>
              </a:extLst>
            </p:cNvPr>
            <p:cNvSpPr/>
            <p:nvPr/>
          </p:nvSpPr>
          <p:spPr>
            <a:xfrm>
              <a:off x="313826" y="2247342"/>
              <a:ext cx="3517900" cy="1784350"/>
            </a:xfrm>
            <a:prstGeom prst="rect">
              <a:avLst/>
            </a:prstGeom>
            <a:solidFill>
              <a:schemeClr val="bg1">
                <a:lumMod val="7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44A5BD42-D1DC-1602-F43B-7A5D27855882}"/>
                </a:ext>
              </a:extLst>
            </p:cNvPr>
            <p:cNvSpPr/>
            <p:nvPr/>
          </p:nvSpPr>
          <p:spPr>
            <a:xfrm>
              <a:off x="2805215" y="3584307"/>
              <a:ext cx="935513" cy="359077"/>
            </a:xfrm>
            <a:prstGeom prst="rect">
              <a:avLst/>
            </a:prstGeom>
            <a:solidFill>
              <a:schemeClr val="bg1"/>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Analog Signal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Output Circuitry</a:t>
              </a:r>
            </a:p>
          </p:txBody>
        </p:sp>
        <p:sp>
          <p:nvSpPr>
            <p:cNvPr id="11" name="Rectángulo 10">
              <a:extLst>
                <a:ext uri="{FF2B5EF4-FFF2-40B4-BE49-F238E27FC236}">
                  <a16:creationId xmlns:a16="http://schemas.microsoft.com/office/drawing/2014/main" id="{8C1BA8A9-0E33-F6B3-DA2C-F0937EE28CD8}"/>
                </a:ext>
              </a:extLst>
            </p:cNvPr>
            <p:cNvSpPr/>
            <p:nvPr/>
          </p:nvSpPr>
          <p:spPr>
            <a:xfrm>
              <a:off x="387163" y="2326408"/>
              <a:ext cx="2330485" cy="1347219"/>
            </a:xfrm>
            <a:prstGeom prst="rect">
              <a:avLst/>
            </a:prstGeom>
            <a:solidFill>
              <a:schemeClr val="bg2">
                <a:lumMod val="95000"/>
              </a:schemeClr>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a:extLst>
                <a:ext uri="{FF2B5EF4-FFF2-40B4-BE49-F238E27FC236}">
                  <a16:creationId xmlns:a16="http://schemas.microsoft.com/office/drawing/2014/main" id="{64D1BF00-0826-F797-9B6D-F0AC9F29D4D1}"/>
                </a:ext>
              </a:extLst>
            </p:cNvPr>
            <p:cNvSpPr/>
            <p:nvPr/>
          </p:nvSpPr>
          <p:spPr>
            <a:xfrm>
              <a:off x="486288" y="2675190"/>
              <a:ext cx="960093" cy="459095"/>
            </a:xfrm>
            <a:prstGeom prst="rect">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Latch-Up Detector CTRL &amp; Handler</a:t>
              </a:r>
            </a:p>
          </p:txBody>
        </p:sp>
        <p:sp>
          <p:nvSpPr>
            <p:cNvPr id="17" name="Rectángulo 16">
              <a:extLst>
                <a:ext uri="{FF2B5EF4-FFF2-40B4-BE49-F238E27FC236}">
                  <a16:creationId xmlns:a16="http://schemas.microsoft.com/office/drawing/2014/main" id="{6B22EA16-ECF6-8EBB-D493-754C8D9C003E}"/>
                </a:ext>
              </a:extLst>
            </p:cNvPr>
            <p:cNvSpPr/>
            <p:nvPr/>
          </p:nvSpPr>
          <p:spPr>
            <a:xfrm>
              <a:off x="469507" y="3771466"/>
              <a:ext cx="976874" cy="189785"/>
            </a:xfrm>
            <a:prstGeom prst="rect">
              <a:avLst/>
            </a:prstGeom>
            <a:solidFill>
              <a:schemeClr val="bg1"/>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Main Oscillator</a:t>
              </a:r>
            </a:p>
          </p:txBody>
        </p:sp>
        <p:sp>
          <p:nvSpPr>
            <p:cNvPr id="18" name="Rectángulo 17">
              <a:extLst>
                <a:ext uri="{FF2B5EF4-FFF2-40B4-BE49-F238E27FC236}">
                  <a16:creationId xmlns:a16="http://schemas.microsoft.com/office/drawing/2014/main" id="{CE085A33-4D8B-A0BA-DF58-A3433E0365F4}"/>
                </a:ext>
              </a:extLst>
            </p:cNvPr>
            <p:cNvSpPr/>
            <p:nvPr/>
          </p:nvSpPr>
          <p:spPr>
            <a:xfrm>
              <a:off x="509501" y="2444214"/>
              <a:ext cx="616763" cy="17349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00003C"/>
                  </a:solidFill>
                  <a:effectLst/>
                  <a:uLnTx/>
                  <a:uFillTx/>
                  <a:latin typeface="Calibri" panose="020F0502020204030204"/>
                  <a:ea typeface="+mn-ea"/>
                  <a:cs typeface="+mn-cs"/>
                </a:rPr>
                <a:t>FPGA</a:t>
              </a:r>
            </a:p>
          </p:txBody>
        </p:sp>
        <p:sp>
          <p:nvSpPr>
            <p:cNvPr id="19" name="Rectángulo 18">
              <a:extLst>
                <a:ext uri="{FF2B5EF4-FFF2-40B4-BE49-F238E27FC236}">
                  <a16:creationId xmlns:a16="http://schemas.microsoft.com/office/drawing/2014/main" id="{756B6E9C-827F-46A3-44D9-EF07DE557006}"/>
                </a:ext>
              </a:extLst>
            </p:cNvPr>
            <p:cNvSpPr/>
            <p:nvPr/>
          </p:nvSpPr>
          <p:spPr>
            <a:xfrm>
              <a:off x="2690322" y="2469964"/>
              <a:ext cx="1160899" cy="30043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00003C"/>
                  </a:solidFill>
                  <a:effectLst/>
                  <a:uLnTx/>
                  <a:uFillTx/>
                  <a:latin typeface="Calibri" panose="020F0502020204030204"/>
                  <a:ea typeface="+mn-ea"/>
                  <a:cs typeface="+mn-cs"/>
                </a:rPr>
                <a:t>ATN SEE TEST SYSTEM </a:t>
              </a:r>
            </a:p>
          </p:txBody>
        </p:sp>
        <p:cxnSp>
          <p:nvCxnSpPr>
            <p:cNvPr id="22" name="Conector recto de flecha 21">
              <a:extLst>
                <a:ext uri="{FF2B5EF4-FFF2-40B4-BE49-F238E27FC236}">
                  <a16:creationId xmlns:a16="http://schemas.microsoft.com/office/drawing/2014/main" id="{FC71321A-DDAD-A686-1D92-73274D349C2B}"/>
                </a:ext>
              </a:extLst>
            </p:cNvPr>
            <p:cNvCxnSpPr>
              <a:cxnSpLocks/>
            </p:cNvCxnSpPr>
            <p:nvPr/>
          </p:nvCxnSpPr>
          <p:spPr>
            <a:xfrm>
              <a:off x="2861715" y="3175903"/>
              <a:ext cx="299192" cy="0"/>
            </a:xfrm>
            <a:prstGeom prst="straightConnector1">
              <a:avLst/>
            </a:prstGeom>
            <a:solidFill>
              <a:schemeClr val="bg1"/>
            </a:solidFill>
            <a:ln w="19050" cap="flat" cmpd="sng" algn="ctr">
              <a:solidFill>
                <a:sysClr val="window" lastClr="FFFFFF"/>
              </a:solidFill>
              <a:prstDash val="solid"/>
              <a:miter lim="800000"/>
              <a:tailEnd type="triangle"/>
            </a:ln>
            <a:effectLst/>
          </p:spPr>
        </p:cxnSp>
        <p:cxnSp>
          <p:nvCxnSpPr>
            <p:cNvPr id="23" name="Conector recto de flecha 22">
              <a:extLst>
                <a:ext uri="{FF2B5EF4-FFF2-40B4-BE49-F238E27FC236}">
                  <a16:creationId xmlns:a16="http://schemas.microsoft.com/office/drawing/2014/main" id="{F840F580-2D15-7DCE-D13D-76F3F536388F}"/>
                </a:ext>
              </a:extLst>
            </p:cNvPr>
            <p:cNvCxnSpPr>
              <a:cxnSpLocks/>
            </p:cNvCxnSpPr>
            <p:nvPr/>
          </p:nvCxnSpPr>
          <p:spPr>
            <a:xfrm flipH="1">
              <a:off x="3163526" y="3351779"/>
              <a:ext cx="24604" cy="0"/>
            </a:xfrm>
            <a:prstGeom prst="straightConnector1">
              <a:avLst/>
            </a:prstGeom>
            <a:solidFill>
              <a:schemeClr val="bg1"/>
            </a:solidFill>
            <a:ln w="19050" cap="flat" cmpd="sng" algn="ctr">
              <a:solidFill>
                <a:sysClr val="window" lastClr="FFFFFF"/>
              </a:solidFill>
              <a:prstDash val="solid"/>
              <a:miter lim="800000"/>
              <a:headEnd type="none"/>
              <a:tailEnd type="triangle"/>
            </a:ln>
            <a:effectLst/>
          </p:spPr>
        </p:cxnSp>
        <p:sp>
          <p:nvSpPr>
            <p:cNvPr id="24" name="Rectángulo 23">
              <a:extLst>
                <a:ext uri="{FF2B5EF4-FFF2-40B4-BE49-F238E27FC236}">
                  <a16:creationId xmlns:a16="http://schemas.microsoft.com/office/drawing/2014/main" id="{217354BE-076D-4E56-EF8B-903697BD7200}"/>
                </a:ext>
              </a:extLst>
            </p:cNvPr>
            <p:cNvSpPr/>
            <p:nvPr/>
          </p:nvSpPr>
          <p:spPr>
            <a:xfrm>
              <a:off x="2805215" y="3028776"/>
              <a:ext cx="935513" cy="465921"/>
            </a:xfrm>
            <a:prstGeom prst="rect">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Latch-Up Detector Circuitry</a:t>
              </a:r>
            </a:p>
          </p:txBody>
        </p:sp>
        <p:sp>
          <p:nvSpPr>
            <p:cNvPr id="27" name="Rectángulo 26">
              <a:extLst>
                <a:ext uri="{FF2B5EF4-FFF2-40B4-BE49-F238E27FC236}">
                  <a16:creationId xmlns:a16="http://schemas.microsoft.com/office/drawing/2014/main" id="{F9AA9886-17CB-65D9-BB37-43E3D823A6D3}"/>
                </a:ext>
              </a:extLst>
            </p:cNvPr>
            <p:cNvSpPr/>
            <p:nvPr/>
          </p:nvSpPr>
          <p:spPr>
            <a:xfrm>
              <a:off x="484366" y="3207930"/>
              <a:ext cx="962015" cy="330027"/>
            </a:xfrm>
            <a:prstGeom prst="rect">
              <a:avLst/>
            </a:prstGeom>
            <a:solidFill>
              <a:schemeClr val="bg1"/>
            </a:solid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Digital Signal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Generator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endParaRPr>
            </a:p>
          </p:txBody>
        </p:sp>
        <p:grpSp>
          <p:nvGrpSpPr>
            <p:cNvPr id="29" name="Grupo 28">
              <a:extLst>
                <a:ext uri="{FF2B5EF4-FFF2-40B4-BE49-F238E27FC236}">
                  <a16:creationId xmlns:a16="http://schemas.microsoft.com/office/drawing/2014/main" id="{6B027305-E4A1-BB8A-4742-6A25A1A96404}"/>
                </a:ext>
              </a:extLst>
            </p:cNvPr>
            <p:cNvGrpSpPr/>
            <p:nvPr/>
          </p:nvGrpSpPr>
          <p:grpSpPr>
            <a:xfrm>
              <a:off x="1534395" y="2449548"/>
              <a:ext cx="962016" cy="239667"/>
              <a:chOff x="6218089" y="3463347"/>
              <a:chExt cx="962016" cy="239667"/>
            </a:xfrm>
            <a:solidFill>
              <a:schemeClr val="bg1"/>
            </a:solidFill>
          </p:grpSpPr>
          <p:sp>
            <p:nvSpPr>
              <p:cNvPr id="31" name="Rectángulo 30">
                <a:extLst>
                  <a:ext uri="{FF2B5EF4-FFF2-40B4-BE49-F238E27FC236}">
                    <a16:creationId xmlns:a16="http://schemas.microsoft.com/office/drawing/2014/main" id="{F709FF74-03FF-8E72-3B42-D3F4E80476B1}"/>
                  </a:ext>
                </a:extLst>
              </p:cNvPr>
              <p:cNvSpPr/>
              <p:nvPr/>
            </p:nvSpPr>
            <p:spPr>
              <a:xfrm>
                <a:off x="6218089" y="3463347"/>
                <a:ext cx="921465" cy="200003"/>
              </a:xfrm>
              <a:prstGeom prst="rect">
                <a:avLst/>
              </a:prstGeom>
              <a:grp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endParaRPr>
              </a:p>
            </p:txBody>
          </p:sp>
          <p:sp>
            <p:nvSpPr>
              <p:cNvPr id="36" name="Rectángulo 35">
                <a:extLst>
                  <a:ext uri="{FF2B5EF4-FFF2-40B4-BE49-F238E27FC236}">
                    <a16:creationId xmlns:a16="http://schemas.microsoft.com/office/drawing/2014/main" id="{9F9A9432-3C24-5236-846F-E5329E203625}"/>
                  </a:ext>
                </a:extLst>
              </p:cNvPr>
              <p:cNvSpPr/>
              <p:nvPr/>
            </p:nvSpPr>
            <p:spPr>
              <a:xfrm>
                <a:off x="6254018" y="3503011"/>
                <a:ext cx="926087" cy="200003"/>
              </a:xfrm>
              <a:prstGeom prst="rect">
                <a:avLst/>
              </a:prstGeom>
              <a:grp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UARTs</a:t>
                </a:r>
              </a:p>
            </p:txBody>
          </p:sp>
        </p:grpSp>
        <p:sp>
          <p:nvSpPr>
            <p:cNvPr id="37" name="Rectángulo 36">
              <a:extLst>
                <a:ext uri="{FF2B5EF4-FFF2-40B4-BE49-F238E27FC236}">
                  <a16:creationId xmlns:a16="http://schemas.microsoft.com/office/drawing/2014/main" id="{B57BC078-8F50-5F8E-8561-17F89A14E737}"/>
                </a:ext>
              </a:extLst>
            </p:cNvPr>
            <p:cNvSpPr/>
            <p:nvPr/>
          </p:nvSpPr>
          <p:spPr>
            <a:xfrm>
              <a:off x="1528677" y="2736944"/>
              <a:ext cx="960095" cy="216945"/>
            </a:xfrm>
            <a:prstGeom prst="rect">
              <a:avLst/>
            </a:prstGeom>
            <a:solidFill>
              <a:schemeClr val="bg1"/>
            </a:solid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Interrupt Lines</a:t>
              </a:r>
            </a:p>
          </p:txBody>
        </p:sp>
        <p:sp>
          <p:nvSpPr>
            <p:cNvPr id="39" name="Rectángulo 38">
              <a:extLst>
                <a:ext uri="{FF2B5EF4-FFF2-40B4-BE49-F238E27FC236}">
                  <a16:creationId xmlns:a16="http://schemas.microsoft.com/office/drawing/2014/main" id="{1DCAB552-4805-B5AA-FE7F-CD4C9E390A97}"/>
                </a:ext>
              </a:extLst>
            </p:cNvPr>
            <p:cNvSpPr/>
            <p:nvPr/>
          </p:nvSpPr>
          <p:spPr>
            <a:xfrm>
              <a:off x="1552405" y="3770936"/>
              <a:ext cx="537520" cy="189785"/>
            </a:xfrm>
            <a:prstGeom prst="rect">
              <a:avLst/>
            </a:prstGeom>
            <a:solidFill>
              <a:schemeClr val="bg1"/>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USB</a:t>
              </a:r>
            </a:p>
          </p:txBody>
        </p:sp>
        <p:sp>
          <p:nvSpPr>
            <p:cNvPr id="40" name="Rectángulo 39">
              <a:extLst>
                <a:ext uri="{FF2B5EF4-FFF2-40B4-BE49-F238E27FC236}">
                  <a16:creationId xmlns:a16="http://schemas.microsoft.com/office/drawing/2014/main" id="{6E6BE9FD-1D28-C80F-B9D4-922B6A04F282}"/>
                </a:ext>
              </a:extLst>
            </p:cNvPr>
            <p:cNvSpPr/>
            <p:nvPr/>
          </p:nvSpPr>
          <p:spPr>
            <a:xfrm>
              <a:off x="1528677" y="3028776"/>
              <a:ext cx="960095" cy="158989"/>
            </a:xfrm>
            <a:prstGeom prst="rect">
              <a:avLst/>
            </a:prstGeom>
            <a:solidFill>
              <a:schemeClr val="bg1"/>
            </a:solid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CTRL Unit</a:t>
              </a:r>
            </a:p>
          </p:txBody>
        </p:sp>
        <p:sp>
          <p:nvSpPr>
            <p:cNvPr id="41" name="Rectángulo 40">
              <a:extLst>
                <a:ext uri="{FF2B5EF4-FFF2-40B4-BE49-F238E27FC236}">
                  <a16:creationId xmlns:a16="http://schemas.microsoft.com/office/drawing/2014/main" id="{DACCF8F6-EFA8-288C-6942-BACF94743530}"/>
                </a:ext>
              </a:extLst>
            </p:cNvPr>
            <p:cNvSpPr/>
            <p:nvPr/>
          </p:nvSpPr>
          <p:spPr>
            <a:xfrm>
              <a:off x="1528677" y="3237381"/>
              <a:ext cx="960095" cy="300576"/>
            </a:xfrm>
            <a:prstGeom prst="rect">
              <a:avLst/>
            </a:prstGeom>
            <a:solidFill>
              <a:schemeClr val="bg1"/>
            </a:solid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CMD</a:t>
              </a:r>
              <a:r>
                <a:rPr kumimoji="0" lang="es-ES" sz="9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Processor</a:t>
              </a:r>
            </a:p>
          </p:txBody>
        </p:sp>
      </p:grpSp>
      <p:cxnSp>
        <p:nvCxnSpPr>
          <p:cNvPr id="59" name="Conector recto 58">
            <a:extLst>
              <a:ext uri="{FF2B5EF4-FFF2-40B4-BE49-F238E27FC236}">
                <a16:creationId xmlns:a16="http://schemas.microsoft.com/office/drawing/2014/main" id="{E77E40E7-B10B-E107-E894-2EA7457BE604}"/>
              </a:ext>
            </a:extLst>
          </p:cNvPr>
          <p:cNvCxnSpPr>
            <a:cxnSpLocks/>
          </p:cNvCxnSpPr>
          <p:nvPr/>
        </p:nvCxnSpPr>
        <p:spPr>
          <a:xfrm>
            <a:off x="3112024" y="2383393"/>
            <a:ext cx="2600812" cy="36458"/>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0" name="Conector recto 449">
            <a:extLst>
              <a:ext uri="{FF2B5EF4-FFF2-40B4-BE49-F238E27FC236}">
                <a16:creationId xmlns:a16="http://schemas.microsoft.com/office/drawing/2014/main" id="{9CC49014-6C57-4175-CAEA-6788806BF65A}"/>
              </a:ext>
            </a:extLst>
          </p:cNvPr>
          <p:cNvCxnSpPr>
            <a:cxnSpLocks/>
          </p:cNvCxnSpPr>
          <p:nvPr/>
        </p:nvCxnSpPr>
        <p:spPr>
          <a:xfrm>
            <a:off x="3052761" y="4403669"/>
            <a:ext cx="0" cy="514098"/>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454" name="Conector recto 453">
            <a:extLst>
              <a:ext uri="{FF2B5EF4-FFF2-40B4-BE49-F238E27FC236}">
                <a16:creationId xmlns:a16="http://schemas.microsoft.com/office/drawing/2014/main" id="{10F00D9E-C210-0E9F-7D18-97C08EA864EC}"/>
              </a:ext>
            </a:extLst>
          </p:cNvPr>
          <p:cNvCxnSpPr>
            <a:cxnSpLocks/>
          </p:cNvCxnSpPr>
          <p:nvPr/>
        </p:nvCxnSpPr>
        <p:spPr>
          <a:xfrm flipH="1">
            <a:off x="2654091" y="4911109"/>
            <a:ext cx="408399" cy="0"/>
          </a:xfrm>
          <a:prstGeom prst="line">
            <a:avLst/>
          </a:prstGeom>
          <a:solidFill>
            <a:schemeClr val="bg2"/>
          </a:solidFill>
          <a:ln w="19050" cap="flat" cmpd="sng" algn="ctr">
            <a:solidFill>
              <a:schemeClr val="accent6"/>
            </a:solidFill>
            <a:prstDash val="solid"/>
            <a:miter lim="800000"/>
            <a:headEnd type="none"/>
            <a:tailEnd type="none"/>
          </a:ln>
          <a:effectLst/>
        </p:spPr>
      </p:cxnSp>
      <p:cxnSp>
        <p:nvCxnSpPr>
          <p:cNvPr id="456" name="Conector recto 455">
            <a:extLst>
              <a:ext uri="{FF2B5EF4-FFF2-40B4-BE49-F238E27FC236}">
                <a16:creationId xmlns:a16="http://schemas.microsoft.com/office/drawing/2014/main" id="{AD879091-9168-8E20-D14C-8EAF932181C2}"/>
              </a:ext>
            </a:extLst>
          </p:cNvPr>
          <p:cNvCxnSpPr>
            <a:cxnSpLocks/>
          </p:cNvCxnSpPr>
          <p:nvPr/>
        </p:nvCxnSpPr>
        <p:spPr>
          <a:xfrm>
            <a:off x="3787455" y="4403841"/>
            <a:ext cx="0" cy="428322"/>
          </a:xfrm>
          <a:prstGeom prst="line">
            <a:avLst/>
          </a:prstGeom>
          <a:solidFill>
            <a:schemeClr val="bg2"/>
          </a:solidFill>
          <a:ln w="19050" cap="flat" cmpd="sng" algn="ctr">
            <a:solidFill>
              <a:schemeClr val="accent6"/>
            </a:solidFill>
            <a:prstDash val="solid"/>
            <a:miter lim="800000"/>
            <a:headEnd type="none"/>
            <a:tailEnd type="none"/>
          </a:ln>
          <a:effectLst/>
        </p:spPr>
      </p:cxnSp>
      <p:sp>
        <p:nvSpPr>
          <p:cNvPr id="2" name="Título 1">
            <a:extLst>
              <a:ext uri="{FF2B5EF4-FFF2-40B4-BE49-F238E27FC236}">
                <a16:creationId xmlns:a16="http://schemas.microsoft.com/office/drawing/2014/main" id="{2E68A4F3-4492-50EE-C009-2CF360AEDA6A}"/>
              </a:ext>
            </a:extLst>
          </p:cNvPr>
          <p:cNvSpPr>
            <a:spLocks noGrp="1"/>
          </p:cNvSpPr>
          <p:nvPr>
            <p:ph type="title"/>
          </p:nvPr>
        </p:nvSpPr>
        <p:spPr>
          <a:xfrm>
            <a:off x="625949" y="230282"/>
            <a:ext cx="10941689" cy="483417"/>
          </a:xfrm>
        </p:spPr>
        <p:txBody>
          <a:bodyPr anchor="t">
            <a:noAutofit/>
          </a:bodyPr>
          <a:lstStyle/>
          <a:p>
            <a:r>
              <a:rPr lang="en-US" b="1" dirty="0"/>
              <a:t>QUAD-ADC SEE Test System Architecture</a:t>
            </a:r>
          </a:p>
        </p:txBody>
      </p:sp>
      <p:sp>
        <p:nvSpPr>
          <p:cNvPr id="4" name="Marcador de pie de página 3">
            <a:extLst>
              <a:ext uri="{FF2B5EF4-FFF2-40B4-BE49-F238E27FC236}">
                <a16:creationId xmlns:a16="http://schemas.microsoft.com/office/drawing/2014/main" id="{5FA13226-FC7E-95D5-D039-C40DB43179AD}"/>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Tree>
    <p:extLst>
      <p:ext uri="{BB962C8B-B14F-4D97-AF65-F5344CB8AC3E}">
        <p14:creationId xmlns:p14="http://schemas.microsoft.com/office/powerpoint/2010/main" val="72746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C596-8D54-B39A-6EAC-A86434BF7736}"/>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2ADE763-232D-6416-9489-5F89812C573B}"/>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14</a:t>
            </a:fld>
            <a:endParaRPr kumimoji="0" lang="de-DE" b="0" i="0" u="none" strike="noStrike" kern="1200" cap="none" spc="0" normalizeH="0" baseline="0" noProof="0">
              <a:ln>
                <a:noFill/>
              </a:ln>
              <a:effectLst/>
              <a:uLnTx/>
              <a:uFillTx/>
            </a:endParaRPr>
          </a:p>
        </p:txBody>
      </p:sp>
      <p:pic>
        <p:nvPicPr>
          <p:cNvPr id="508" name="Imagen 507" descr="Forma&#10;&#10;Descripción generada automáticamente con confianza media">
            <a:extLst>
              <a:ext uri="{FF2B5EF4-FFF2-40B4-BE49-F238E27FC236}">
                <a16:creationId xmlns:a16="http://schemas.microsoft.com/office/drawing/2014/main" id="{8856DF95-35ED-1D6B-F228-BC6EF4E76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5225" y="4773758"/>
            <a:ext cx="1815498" cy="1089026"/>
          </a:xfrm>
          <a:prstGeom prst="rect">
            <a:avLst/>
          </a:prstGeom>
        </p:spPr>
      </p:pic>
      <p:sp>
        <p:nvSpPr>
          <p:cNvPr id="3" name="Rectángulo 2">
            <a:extLst>
              <a:ext uri="{FF2B5EF4-FFF2-40B4-BE49-F238E27FC236}">
                <a16:creationId xmlns:a16="http://schemas.microsoft.com/office/drawing/2014/main" id="{900F0EDD-DDA2-015F-76BE-52241B4A498A}"/>
              </a:ext>
            </a:extLst>
          </p:cNvPr>
          <p:cNvSpPr/>
          <p:nvPr/>
        </p:nvSpPr>
        <p:spPr>
          <a:xfrm>
            <a:off x="4597265" y="1411826"/>
            <a:ext cx="3096269" cy="3647087"/>
          </a:xfrm>
          <a:prstGeom prst="rect">
            <a:avLst/>
          </a:prstGeom>
          <a:solidFill>
            <a:schemeClr val="bg1">
              <a:lumMod val="95000"/>
            </a:schemeClr>
          </a:solidFill>
          <a:ln w="9525" cap="flat" cmpd="sng" algn="ctr">
            <a:solidFill>
              <a:schemeClr val="accent1"/>
            </a:solidFill>
            <a:prstDash val="solid"/>
            <a:miter lim="800000"/>
          </a:ln>
          <a:effectLst>
            <a:glow rad="63500">
              <a:schemeClr val="accent1">
                <a:satMod val="175000"/>
                <a:alpha val="40000"/>
              </a:scheme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38" name="Rectángulo 437">
            <a:extLst>
              <a:ext uri="{FF2B5EF4-FFF2-40B4-BE49-F238E27FC236}">
                <a16:creationId xmlns:a16="http://schemas.microsoft.com/office/drawing/2014/main" id="{297DC655-CEB2-2DDE-5852-37FCED39E831}"/>
              </a:ext>
            </a:extLst>
          </p:cNvPr>
          <p:cNvSpPr/>
          <p:nvPr/>
        </p:nvSpPr>
        <p:spPr>
          <a:xfrm>
            <a:off x="5501707" y="4206393"/>
            <a:ext cx="2033239" cy="721619"/>
          </a:xfrm>
          <a:prstGeom prst="rect">
            <a:avLst/>
          </a:prstGeom>
          <a:solidFill>
            <a:schemeClr val="bg2"/>
          </a:solidFill>
          <a:ln>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221" name="Rectángulo 220">
            <a:extLst>
              <a:ext uri="{FF2B5EF4-FFF2-40B4-BE49-F238E27FC236}">
                <a16:creationId xmlns:a16="http://schemas.microsoft.com/office/drawing/2014/main" id="{4CC57016-D9EF-6D24-5CF9-85247BC35EE4}"/>
              </a:ext>
            </a:extLst>
          </p:cNvPr>
          <p:cNvSpPr/>
          <p:nvPr/>
        </p:nvSpPr>
        <p:spPr>
          <a:xfrm>
            <a:off x="9999433" y="4681739"/>
            <a:ext cx="1277025" cy="86243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12700" cap="flat" cmpd="sng" algn="ctr">
            <a:solidFill>
              <a:srgbClr val="002060"/>
            </a:solidFill>
            <a:prstDash val="solid"/>
            <a:miter lim="800000"/>
          </a:ln>
          <a:effectLst>
            <a:glow rad="63500">
              <a:schemeClr val="accent1">
                <a:satMod val="175000"/>
                <a:alpha val="40000"/>
              </a:schemeClr>
            </a:glow>
          </a:effectLst>
        </p:spPr>
        <p:txBody>
          <a:bodyPr rtlCol="0" anchor="ctr"/>
          <a:lstStyle/>
          <a:p>
            <a:pPr algn="ctr">
              <a:defRPr/>
            </a:pPr>
            <a:r>
              <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rPr>
              <a:t>SW:  C#</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dirty="0">
                <a:solidFill>
                  <a:schemeClr val="tx2"/>
                </a:solidFill>
                <a:latin typeface="Calibri" panose="020F0502020204030204"/>
              </a:rPr>
              <a:t>Control / DAQ</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dirty="0">
                <a:solidFill>
                  <a:schemeClr val="tx2"/>
                </a:solidFill>
                <a:latin typeface="Calibri" panose="020F0502020204030204"/>
              </a:rPr>
              <a:t>DATA PROCESSING</a:t>
            </a:r>
          </a:p>
        </p:txBody>
      </p:sp>
      <p:sp>
        <p:nvSpPr>
          <p:cNvPr id="170" name="Rectángulo 169">
            <a:extLst>
              <a:ext uri="{FF2B5EF4-FFF2-40B4-BE49-F238E27FC236}">
                <a16:creationId xmlns:a16="http://schemas.microsoft.com/office/drawing/2014/main" id="{2175968B-8CA9-90B4-4D36-BFB9966A47CD}"/>
              </a:ext>
            </a:extLst>
          </p:cNvPr>
          <p:cNvSpPr/>
          <p:nvPr/>
        </p:nvSpPr>
        <p:spPr>
          <a:xfrm>
            <a:off x="1973316" y="4490244"/>
            <a:ext cx="680775" cy="251149"/>
          </a:xfrm>
          <a:prstGeom prst="rect">
            <a:avLst/>
          </a:prstGeom>
          <a:solidFill>
            <a:schemeClr val="accent6">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ángulo 171">
            <a:extLst>
              <a:ext uri="{FF2B5EF4-FFF2-40B4-BE49-F238E27FC236}">
                <a16:creationId xmlns:a16="http://schemas.microsoft.com/office/drawing/2014/main" id="{2FC88BFE-145D-74AE-23D4-F0FEEE792848}"/>
              </a:ext>
            </a:extLst>
          </p:cNvPr>
          <p:cNvSpPr/>
          <p:nvPr/>
        </p:nvSpPr>
        <p:spPr>
          <a:xfrm>
            <a:off x="1974576" y="4741393"/>
            <a:ext cx="680775" cy="251149"/>
          </a:xfrm>
          <a:prstGeom prst="rect">
            <a:avLst/>
          </a:prstGeom>
          <a:solidFill>
            <a:schemeClr val="accent3">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Rectángulo 175">
            <a:extLst>
              <a:ext uri="{FF2B5EF4-FFF2-40B4-BE49-F238E27FC236}">
                <a16:creationId xmlns:a16="http://schemas.microsoft.com/office/drawing/2014/main" id="{82DC85C0-56C1-3B5F-4C48-8E417D058957}"/>
              </a:ext>
            </a:extLst>
          </p:cNvPr>
          <p:cNvSpPr/>
          <p:nvPr/>
        </p:nvSpPr>
        <p:spPr>
          <a:xfrm>
            <a:off x="1974576" y="4992542"/>
            <a:ext cx="680775" cy="251149"/>
          </a:xfrm>
          <a:prstGeom prst="rect">
            <a:avLst/>
          </a:prstGeom>
          <a:solidFill>
            <a:srgbClr val="00040C"/>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rPr>
              <a:t>GND</a:t>
            </a:r>
          </a:p>
        </p:txBody>
      </p:sp>
      <p:sp>
        <p:nvSpPr>
          <p:cNvPr id="475" name="Rectángulo 474">
            <a:extLst>
              <a:ext uri="{FF2B5EF4-FFF2-40B4-BE49-F238E27FC236}">
                <a16:creationId xmlns:a16="http://schemas.microsoft.com/office/drawing/2014/main" id="{8E525CB6-BB10-6449-49CE-565172B203A2}"/>
              </a:ext>
            </a:extLst>
          </p:cNvPr>
          <p:cNvSpPr/>
          <p:nvPr/>
        </p:nvSpPr>
        <p:spPr>
          <a:xfrm>
            <a:off x="7850402" y="1411826"/>
            <a:ext cx="3433432" cy="276221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6" name="Rectángulo 475">
            <a:extLst>
              <a:ext uri="{FF2B5EF4-FFF2-40B4-BE49-F238E27FC236}">
                <a16:creationId xmlns:a16="http://schemas.microsoft.com/office/drawing/2014/main" id="{18FC4B54-85BC-58B5-3686-31B5C72FD13E}"/>
              </a:ext>
            </a:extLst>
          </p:cNvPr>
          <p:cNvSpPr/>
          <p:nvPr/>
        </p:nvSpPr>
        <p:spPr>
          <a:xfrm>
            <a:off x="8466044" y="2095241"/>
            <a:ext cx="2620707" cy="1527331"/>
          </a:xfrm>
          <a:prstGeom prst="rect">
            <a:avLst/>
          </a:prstGeom>
          <a:solidFill>
            <a:schemeClr val="bg1">
              <a:lumMod val="95000"/>
            </a:schemeClr>
          </a:soli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7" name="Rectángulo 476">
            <a:extLst>
              <a:ext uri="{FF2B5EF4-FFF2-40B4-BE49-F238E27FC236}">
                <a16:creationId xmlns:a16="http://schemas.microsoft.com/office/drawing/2014/main" id="{66731D25-569E-1DB5-112E-C41463AFB6C4}"/>
              </a:ext>
            </a:extLst>
          </p:cNvPr>
          <p:cNvSpPr/>
          <p:nvPr/>
        </p:nvSpPr>
        <p:spPr>
          <a:xfrm>
            <a:off x="8606671" y="2850448"/>
            <a:ext cx="1091828" cy="329373"/>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DAQ</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8" name="Rectángulo 477">
            <a:extLst>
              <a:ext uri="{FF2B5EF4-FFF2-40B4-BE49-F238E27FC236}">
                <a16:creationId xmlns:a16="http://schemas.microsoft.com/office/drawing/2014/main" id="{69CC3A76-26EF-1444-4CAD-504084C8D7DA}"/>
              </a:ext>
            </a:extLst>
          </p:cNvPr>
          <p:cNvSpPr/>
          <p:nvPr/>
        </p:nvSpPr>
        <p:spPr>
          <a:xfrm>
            <a:off x="8606669" y="3285394"/>
            <a:ext cx="2118500" cy="237530"/>
          </a:xfrm>
          <a:prstGeom prst="rect">
            <a:avLst/>
          </a:prstGeom>
          <a:solidFill>
            <a:schemeClr val="accent5">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SET/SEU (ORC) Detector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9" name="Rectángulo 478">
            <a:extLst>
              <a:ext uri="{FF2B5EF4-FFF2-40B4-BE49-F238E27FC236}">
                <a16:creationId xmlns:a16="http://schemas.microsoft.com/office/drawing/2014/main" id="{AB9EEFC9-2507-3965-4F8B-0244665788A0}"/>
              </a:ext>
            </a:extLst>
          </p:cNvPr>
          <p:cNvSpPr/>
          <p:nvPr/>
        </p:nvSpPr>
        <p:spPr>
          <a:xfrm>
            <a:off x="9702760" y="3675502"/>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480" name="Rectángulo 479">
            <a:extLst>
              <a:ext uri="{FF2B5EF4-FFF2-40B4-BE49-F238E27FC236}">
                <a16:creationId xmlns:a16="http://schemas.microsoft.com/office/drawing/2014/main" id="{D17B1273-1D09-AFB5-0B73-7435A1424BAE}"/>
              </a:ext>
            </a:extLst>
          </p:cNvPr>
          <p:cNvSpPr/>
          <p:nvPr/>
        </p:nvSpPr>
        <p:spPr>
          <a:xfrm>
            <a:off x="9680566" y="1595086"/>
            <a:ext cx="1199735" cy="30510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XEM7350</a:t>
            </a:r>
          </a:p>
        </p:txBody>
      </p:sp>
      <p:grpSp>
        <p:nvGrpSpPr>
          <p:cNvPr id="481" name="Grupo 480">
            <a:extLst>
              <a:ext uri="{FF2B5EF4-FFF2-40B4-BE49-F238E27FC236}">
                <a16:creationId xmlns:a16="http://schemas.microsoft.com/office/drawing/2014/main" id="{19A452AC-D59A-79F0-D513-A735B16032E9}"/>
              </a:ext>
            </a:extLst>
          </p:cNvPr>
          <p:cNvGrpSpPr/>
          <p:nvPr/>
        </p:nvGrpSpPr>
        <p:grpSpPr>
          <a:xfrm>
            <a:off x="8479084" y="1541250"/>
            <a:ext cx="1042452" cy="429909"/>
            <a:chOff x="3149308" y="2465301"/>
            <a:chExt cx="1712290" cy="475246"/>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effectLst>
            <a:outerShdw blurRad="50800" dist="38100" dir="2700000" algn="tl" rotWithShape="0">
              <a:prstClr val="black">
                <a:alpha val="40000"/>
              </a:prstClr>
            </a:outerShdw>
          </a:effectLst>
        </p:grpSpPr>
        <p:cxnSp>
          <p:nvCxnSpPr>
            <p:cNvPr id="482" name="Conector recto de flecha 481">
              <a:extLst>
                <a:ext uri="{FF2B5EF4-FFF2-40B4-BE49-F238E27FC236}">
                  <a16:creationId xmlns:a16="http://schemas.microsoft.com/office/drawing/2014/main" id="{7CFA2411-3479-3A71-FEE1-DBEC6DB6040C}"/>
                </a:ext>
              </a:extLst>
            </p:cNvPr>
            <p:cNvCxnSpPr>
              <a:cxnSpLocks/>
            </p:cNvCxnSpPr>
            <p:nvPr/>
          </p:nvCxnSpPr>
          <p:spPr>
            <a:xfrm>
              <a:off x="3307648" y="2621753"/>
              <a:ext cx="324350" cy="0"/>
            </a:xfrm>
            <a:prstGeom prst="straightConnector1">
              <a:avLst/>
            </a:prstGeom>
            <a:grpFill/>
            <a:ln w="19050" cap="flat" cmpd="sng" algn="ctr">
              <a:solidFill>
                <a:schemeClr val="accent1"/>
              </a:solidFill>
              <a:prstDash val="solid"/>
              <a:miter lim="800000"/>
              <a:tailEnd type="triangle"/>
            </a:ln>
            <a:effectLst/>
          </p:spPr>
        </p:cxnSp>
        <p:cxnSp>
          <p:nvCxnSpPr>
            <p:cNvPr id="483" name="Conector recto de flecha 482">
              <a:extLst>
                <a:ext uri="{FF2B5EF4-FFF2-40B4-BE49-F238E27FC236}">
                  <a16:creationId xmlns:a16="http://schemas.microsoft.com/office/drawing/2014/main" id="{C39F35EF-03B9-356A-C156-618E5E6F9B5C}"/>
                </a:ext>
              </a:extLst>
            </p:cNvPr>
            <p:cNvCxnSpPr>
              <a:cxnSpLocks/>
            </p:cNvCxnSpPr>
            <p:nvPr/>
          </p:nvCxnSpPr>
          <p:spPr>
            <a:xfrm flipH="1">
              <a:off x="3316861" y="2797629"/>
              <a:ext cx="317202" cy="0"/>
            </a:xfrm>
            <a:prstGeom prst="straightConnector1">
              <a:avLst/>
            </a:prstGeom>
            <a:grpFill/>
            <a:ln w="19050" cap="flat" cmpd="sng" algn="ctr">
              <a:solidFill>
                <a:schemeClr val="accent1"/>
              </a:solidFill>
              <a:prstDash val="solid"/>
              <a:miter lim="800000"/>
              <a:headEnd type="none"/>
              <a:tailEnd type="triangle"/>
            </a:ln>
            <a:effectLst/>
          </p:spPr>
        </p:cxnSp>
        <p:cxnSp>
          <p:nvCxnSpPr>
            <p:cNvPr id="484" name="Conector recto de flecha 483">
              <a:extLst>
                <a:ext uri="{FF2B5EF4-FFF2-40B4-BE49-F238E27FC236}">
                  <a16:creationId xmlns:a16="http://schemas.microsoft.com/office/drawing/2014/main" id="{5751440B-6111-A0B6-A9A5-2FDE5FE48D04}"/>
                </a:ext>
              </a:extLst>
            </p:cNvPr>
            <p:cNvCxnSpPr>
              <a:cxnSpLocks/>
            </p:cNvCxnSpPr>
            <p:nvPr/>
          </p:nvCxnSpPr>
          <p:spPr>
            <a:xfrm>
              <a:off x="3872389" y="2887284"/>
              <a:ext cx="661077" cy="0"/>
            </a:xfrm>
            <a:prstGeom prst="straightConnector1">
              <a:avLst/>
            </a:prstGeom>
            <a:grpFill/>
            <a:ln w="19050" cap="flat" cmpd="sng" algn="ctr">
              <a:solidFill>
                <a:schemeClr val="accent1"/>
              </a:solidFill>
              <a:prstDash val="solid"/>
              <a:miter lim="800000"/>
              <a:headEnd type="triangle"/>
              <a:tailEnd type="triangle"/>
            </a:ln>
            <a:effectLst/>
          </p:spPr>
        </p:cxnSp>
        <p:sp>
          <p:nvSpPr>
            <p:cNvPr id="485" name="Rectángulo 484">
              <a:extLst>
                <a:ext uri="{FF2B5EF4-FFF2-40B4-BE49-F238E27FC236}">
                  <a16:creationId xmlns:a16="http://schemas.microsoft.com/office/drawing/2014/main" id="{B3E742A9-5B6A-BE51-00AB-629C3A885E5C}"/>
                </a:ext>
              </a:extLst>
            </p:cNvPr>
            <p:cNvSpPr/>
            <p:nvPr/>
          </p:nvSpPr>
          <p:spPr>
            <a:xfrm>
              <a:off x="3149308" y="2465301"/>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6" name="Rectángulo 485">
              <a:extLst>
                <a:ext uri="{FF2B5EF4-FFF2-40B4-BE49-F238E27FC236}">
                  <a16:creationId xmlns:a16="http://schemas.microsoft.com/office/drawing/2014/main" id="{361D7B58-C190-D0BF-8240-B2A8E4E945F4}"/>
                </a:ext>
              </a:extLst>
            </p:cNvPr>
            <p:cNvSpPr/>
            <p:nvPr/>
          </p:nvSpPr>
          <p:spPr>
            <a:xfrm>
              <a:off x="3200228" y="2515020"/>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7" name="Rectángulo 486">
              <a:extLst>
                <a:ext uri="{FF2B5EF4-FFF2-40B4-BE49-F238E27FC236}">
                  <a16:creationId xmlns:a16="http://schemas.microsoft.com/office/drawing/2014/main" id="{4FF31CDE-9038-0D40-2CC9-27D91C5467C7}"/>
                </a:ext>
              </a:extLst>
            </p:cNvPr>
            <p:cNvSpPr/>
            <p:nvPr/>
          </p:nvSpPr>
          <p:spPr>
            <a:xfrm>
              <a:off x="3251148" y="2561330"/>
              <a:ext cx="1610450" cy="379217"/>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rPr>
                <a:t>DDR3 SDRAM</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00" b="1" kern="0" dirty="0">
                  <a:solidFill>
                    <a:schemeClr val="tx2"/>
                  </a:solidFill>
                  <a:latin typeface="Calibri" panose="020F0502020204030204"/>
                </a:rPr>
                <a:t>512 MB</a:t>
              </a:r>
              <a:endPar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88" name="Rectángulo 487">
            <a:extLst>
              <a:ext uri="{FF2B5EF4-FFF2-40B4-BE49-F238E27FC236}">
                <a16:creationId xmlns:a16="http://schemas.microsoft.com/office/drawing/2014/main" id="{57C08922-98EE-7F7C-911C-F663DC9A8021}"/>
              </a:ext>
            </a:extLst>
          </p:cNvPr>
          <p:cNvSpPr/>
          <p:nvPr/>
        </p:nvSpPr>
        <p:spPr>
          <a:xfrm>
            <a:off x="9234749" y="2589713"/>
            <a:ext cx="462165" cy="188998"/>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UART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9" name="Rectángulo 488">
            <a:extLst>
              <a:ext uri="{FF2B5EF4-FFF2-40B4-BE49-F238E27FC236}">
                <a16:creationId xmlns:a16="http://schemas.microsoft.com/office/drawing/2014/main" id="{4A84C7C6-78B1-52AF-CCA3-EDB1655A1AF7}"/>
              </a:ext>
            </a:extLst>
          </p:cNvPr>
          <p:cNvSpPr/>
          <p:nvPr/>
        </p:nvSpPr>
        <p:spPr>
          <a:xfrm>
            <a:off x="10030102" y="2552281"/>
            <a:ext cx="711612" cy="247757"/>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Controller</a:t>
            </a:r>
          </a:p>
        </p:txBody>
      </p:sp>
      <p:sp>
        <p:nvSpPr>
          <p:cNvPr id="490" name="Rectángulo 489">
            <a:extLst>
              <a:ext uri="{FF2B5EF4-FFF2-40B4-BE49-F238E27FC236}">
                <a16:creationId xmlns:a16="http://schemas.microsoft.com/office/drawing/2014/main" id="{251D155C-DF76-2681-EF05-BCE31FF200C1}"/>
              </a:ext>
            </a:extLst>
          </p:cNvPr>
          <p:cNvSpPr/>
          <p:nvPr/>
        </p:nvSpPr>
        <p:spPr>
          <a:xfrm>
            <a:off x="8606671" y="2576328"/>
            <a:ext cx="490747" cy="21484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rPr>
              <a:t>FIFOs  </a:t>
            </a:r>
          </a:p>
        </p:txBody>
      </p:sp>
      <p:grpSp>
        <p:nvGrpSpPr>
          <p:cNvPr id="491" name="Grupo 490">
            <a:extLst>
              <a:ext uri="{FF2B5EF4-FFF2-40B4-BE49-F238E27FC236}">
                <a16:creationId xmlns:a16="http://schemas.microsoft.com/office/drawing/2014/main" id="{14D53124-78D6-F5C6-6DC6-960A526228BB}"/>
              </a:ext>
            </a:extLst>
          </p:cNvPr>
          <p:cNvGrpSpPr/>
          <p:nvPr/>
        </p:nvGrpSpPr>
        <p:grpSpPr>
          <a:xfrm>
            <a:off x="10014724" y="2852968"/>
            <a:ext cx="796453" cy="363037"/>
            <a:chOff x="4367326" y="2860718"/>
            <a:chExt cx="1285162" cy="692677"/>
          </a:xfrm>
          <a:solidFill>
            <a:schemeClr val="bg2"/>
          </a:solidFill>
          <a:effectLst>
            <a:outerShdw blurRad="50800" dist="38100" dir="2700000" algn="tl" rotWithShape="0">
              <a:prstClr val="black">
                <a:alpha val="40000"/>
              </a:prstClr>
            </a:outerShdw>
          </a:effectLst>
        </p:grpSpPr>
        <p:sp>
          <p:nvSpPr>
            <p:cNvPr id="492" name="Rectángulo 491">
              <a:extLst>
                <a:ext uri="{FF2B5EF4-FFF2-40B4-BE49-F238E27FC236}">
                  <a16:creationId xmlns:a16="http://schemas.microsoft.com/office/drawing/2014/main" id="{70AD5FCD-E215-8156-07AB-553F57C16650}"/>
                </a:ext>
              </a:extLst>
            </p:cNvPr>
            <p:cNvSpPr/>
            <p:nvPr/>
          </p:nvSpPr>
          <p:spPr>
            <a:xfrm>
              <a:off x="4506110" y="2934996"/>
              <a:ext cx="1146378" cy="618399"/>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3" name="Rectángulo 492">
              <a:extLst>
                <a:ext uri="{FF2B5EF4-FFF2-40B4-BE49-F238E27FC236}">
                  <a16:creationId xmlns:a16="http://schemas.microsoft.com/office/drawing/2014/main" id="{B68752E7-B16F-76CE-7451-07097CBA58C8}"/>
                </a:ext>
              </a:extLst>
            </p:cNvPr>
            <p:cNvSpPr/>
            <p:nvPr/>
          </p:nvSpPr>
          <p:spPr>
            <a:xfrm>
              <a:off x="4433920" y="2898198"/>
              <a:ext cx="1146378" cy="63780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4" name="Rectángulo 493">
              <a:extLst>
                <a:ext uri="{FF2B5EF4-FFF2-40B4-BE49-F238E27FC236}">
                  <a16:creationId xmlns:a16="http://schemas.microsoft.com/office/drawing/2014/main" id="{33881485-A691-AF6C-A547-E015182ADFA0}"/>
                </a:ext>
              </a:extLst>
            </p:cNvPr>
            <p:cNvSpPr/>
            <p:nvPr/>
          </p:nvSpPr>
          <p:spPr>
            <a:xfrm>
              <a:off x="4367326" y="2860718"/>
              <a:ext cx="1146379" cy="65587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 Endpoints</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96" name="Rectángulo 495">
            <a:extLst>
              <a:ext uri="{FF2B5EF4-FFF2-40B4-BE49-F238E27FC236}">
                <a16:creationId xmlns:a16="http://schemas.microsoft.com/office/drawing/2014/main" id="{F270B489-87FD-4FA5-6476-F89A6E4AFEE2}"/>
              </a:ext>
            </a:extLst>
          </p:cNvPr>
          <p:cNvSpPr/>
          <p:nvPr/>
        </p:nvSpPr>
        <p:spPr>
          <a:xfrm rot="16200000">
            <a:off x="6951232" y="2620152"/>
            <a:ext cx="2396318" cy="363322"/>
          </a:xfrm>
          <a:prstGeom prst="rect">
            <a:avLst/>
          </a:prstGeom>
          <a:solidFill>
            <a:schemeClr val="bg1"/>
          </a:solidFill>
          <a:ln w="63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497" name="Rectángulo 496">
            <a:extLst>
              <a:ext uri="{FF2B5EF4-FFF2-40B4-BE49-F238E27FC236}">
                <a16:creationId xmlns:a16="http://schemas.microsoft.com/office/drawing/2014/main" id="{0D83732E-6E86-6C93-E0EB-2E1A2021DDDA}"/>
              </a:ext>
            </a:extLst>
          </p:cNvPr>
          <p:cNvSpPr/>
          <p:nvPr/>
        </p:nvSpPr>
        <p:spPr>
          <a:xfrm>
            <a:off x="10093925" y="2281267"/>
            <a:ext cx="1033042" cy="8985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Kintex-7 FPGA</a:t>
            </a:r>
          </a:p>
        </p:txBody>
      </p:sp>
      <p:sp>
        <p:nvSpPr>
          <p:cNvPr id="498" name="Rectángulo 497">
            <a:extLst>
              <a:ext uri="{FF2B5EF4-FFF2-40B4-BE49-F238E27FC236}">
                <a16:creationId xmlns:a16="http://schemas.microsoft.com/office/drawing/2014/main" id="{6BBE2222-0363-FC8B-2B7D-A54F50811869}"/>
              </a:ext>
            </a:extLst>
          </p:cNvPr>
          <p:cNvSpPr/>
          <p:nvPr/>
        </p:nvSpPr>
        <p:spPr>
          <a:xfrm>
            <a:off x="8606671" y="2220901"/>
            <a:ext cx="1075506" cy="300436"/>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SDRAM Controller</a:t>
            </a:r>
          </a:p>
        </p:txBody>
      </p:sp>
      <p:sp>
        <p:nvSpPr>
          <p:cNvPr id="509" name="Rectángulo 508">
            <a:extLst>
              <a:ext uri="{FF2B5EF4-FFF2-40B4-BE49-F238E27FC236}">
                <a16:creationId xmlns:a16="http://schemas.microsoft.com/office/drawing/2014/main" id="{C80BB9A4-A80D-1FA3-4BC8-596309C0B178}"/>
              </a:ext>
            </a:extLst>
          </p:cNvPr>
          <p:cNvSpPr/>
          <p:nvPr/>
        </p:nvSpPr>
        <p:spPr>
          <a:xfrm>
            <a:off x="10454175" y="3669008"/>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510" name="Rectángulo 509">
            <a:extLst>
              <a:ext uri="{FF2B5EF4-FFF2-40B4-BE49-F238E27FC236}">
                <a16:creationId xmlns:a16="http://schemas.microsoft.com/office/drawing/2014/main" id="{D786E9C2-5D4B-F95A-0069-66B3A05EC5ED}"/>
              </a:ext>
            </a:extLst>
          </p:cNvPr>
          <p:cNvSpPr/>
          <p:nvPr/>
        </p:nvSpPr>
        <p:spPr>
          <a:xfrm>
            <a:off x="8479083" y="3684283"/>
            <a:ext cx="972911"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USB3.0 Link Microcontroller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5" name="Conector recto de flecha 14">
            <a:extLst>
              <a:ext uri="{FF2B5EF4-FFF2-40B4-BE49-F238E27FC236}">
                <a16:creationId xmlns:a16="http://schemas.microsoft.com/office/drawing/2014/main" id="{175AB1BD-4595-A894-9954-9B712CB56540}"/>
              </a:ext>
            </a:extLst>
          </p:cNvPr>
          <p:cNvCxnSpPr>
            <a:cxnSpLocks/>
          </p:cNvCxnSpPr>
          <p:nvPr/>
        </p:nvCxnSpPr>
        <p:spPr>
          <a:xfrm>
            <a:off x="7512154" y="2791167"/>
            <a:ext cx="455576" cy="0"/>
          </a:xfrm>
          <a:prstGeom prst="straightConnector1">
            <a:avLst/>
          </a:prstGeom>
          <a:ln w="4318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ACEB3157-60D0-67E0-B7A4-F34FF58D4697}"/>
              </a:ext>
            </a:extLst>
          </p:cNvPr>
          <p:cNvCxnSpPr>
            <a:cxnSpLocks/>
          </p:cNvCxnSpPr>
          <p:nvPr/>
        </p:nvCxnSpPr>
        <p:spPr>
          <a:xfrm>
            <a:off x="8970700" y="4008753"/>
            <a:ext cx="0" cy="26412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ector recto 37">
            <a:extLst>
              <a:ext uri="{FF2B5EF4-FFF2-40B4-BE49-F238E27FC236}">
                <a16:creationId xmlns:a16="http://schemas.microsoft.com/office/drawing/2014/main" id="{A13067F8-CC3E-5635-D480-01A190431D9E}"/>
              </a:ext>
            </a:extLst>
          </p:cNvPr>
          <p:cNvCxnSpPr>
            <a:cxnSpLocks/>
          </p:cNvCxnSpPr>
          <p:nvPr/>
        </p:nvCxnSpPr>
        <p:spPr>
          <a:xfrm>
            <a:off x="8079818" y="4272873"/>
            <a:ext cx="902925"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44" name="Conector recto 43">
            <a:extLst>
              <a:ext uri="{FF2B5EF4-FFF2-40B4-BE49-F238E27FC236}">
                <a16:creationId xmlns:a16="http://schemas.microsoft.com/office/drawing/2014/main" id="{1D730753-917A-F4A1-C8F3-20B7BBC4F11A}"/>
              </a:ext>
            </a:extLst>
          </p:cNvPr>
          <p:cNvCxnSpPr>
            <a:cxnSpLocks/>
          </p:cNvCxnSpPr>
          <p:nvPr/>
        </p:nvCxnSpPr>
        <p:spPr>
          <a:xfrm>
            <a:off x="8079818" y="5199286"/>
            <a:ext cx="295408" cy="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Conector recto 68">
            <a:extLst>
              <a:ext uri="{FF2B5EF4-FFF2-40B4-BE49-F238E27FC236}">
                <a16:creationId xmlns:a16="http://schemas.microsoft.com/office/drawing/2014/main" id="{4A0D55ED-2EB0-865D-1D5A-2575AC21EE52}"/>
              </a:ext>
            </a:extLst>
          </p:cNvPr>
          <p:cNvCxnSpPr>
            <a:cxnSpLocks/>
          </p:cNvCxnSpPr>
          <p:nvPr/>
        </p:nvCxnSpPr>
        <p:spPr>
          <a:xfrm>
            <a:off x="8079818" y="4272873"/>
            <a:ext cx="0" cy="93731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sp>
        <p:nvSpPr>
          <p:cNvPr id="5" name="Rectángulo 4">
            <a:extLst>
              <a:ext uri="{FF2B5EF4-FFF2-40B4-BE49-F238E27FC236}">
                <a16:creationId xmlns:a16="http://schemas.microsoft.com/office/drawing/2014/main" id="{D4193724-9F76-18B0-2D85-10034A65803D}"/>
              </a:ext>
            </a:extLst>
          </p:cNvPr>
          <p:cNvSpPr/>
          <p:nvPr/>
        </p:nvSpPr>
        <p:spPr>
          <a:xfrm rot="16200000">
            <a:off x="6146143" y="2636934"/>
            <a:ext cx="2396318" cy="363322"/>
          </a:xfrm>
          <a:prstGeom prst="rect">
            <a:avLst/>
          </a:prstGeom>
          <a:solidFill>
            <a:schemeClr val="bg1"/>
          </a:solidFill>
          <a:ln w="190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cxnSp>
        <p:nvCxnSpPr>
          <p:cNvPr id="129" name="Conector recto 128">
            <a:extLst>
              <a:ext uri="{FF2B5EF4-FFF2-40B4-BE49-F238E27FC236}">
                <a16:creationId xmlns:a16="http://schemas.microsoft.com/office/drawing/2014/main" id="{17AF5B5D-103A-B77A-AF05-BE95175FA514}"/>
              </a:ext>
            </a:extLst>
          </p:cNvPr>
          <p:cNvCxnSpPr>
            <a:cxnSpLocks/>
          </p:cNvCxnSpPr>
          <p:nvPr/>
        </p:nvCxnSpPr>
        <p:spPr>
          <a:xfrm flipH="1">
            <a:off x="4270183" y="3021506"/>
            <a:ext cx="1460749"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269" name="Conector recto 268">
            <a:extLst>
              <a:ext uri="{FF2B5EF4-FFF2-40B4-BE49-F238E27FC236}">
                <a16:creationId xmlns:a16="http://schemas.microsoft.com/office/drawing/2014/main" id="{44A16D48-6669-B00B-DAC9-4F9C8ADC36DC}"/>
              </a:ext>
            </a:extLst>
          </p:cNvPr>
          <p:cNvCxnSpPr>
            <a:cxnSpLocks/>
          </p:cNvCxnSpPr>
          <p:nvPr/>
        </p:nvCxnSpPr>
        <p:spPr>
          <a:xfrm flipH="1">
            <a:off x="6947218" y="183772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0" name="Conector recto 269">
            <a:extLst>
              <a:ext uri="{FF2B5EF4-FFF2-40B4-BE49-F238E27FC236}">
                <a16:creationId xmlns:a16="http://schemas.microsoft.com/office/drawing/2014/main" id="{67118DA7-E55E-ABB2-C7A0-0C6F9402D68C}"/>
              </a:ext>
            </a:extLst>
          </p:cNvPr>
          <p:cNvCxnSpPr>
            <a:cxnSpLocks/>
          </p:cNvCxnSpPr>
          <p:nvPr/>
        </p:nvCxnSpPr>
        <p:spPr>
          <a:xfrm flipH="1">
            <a:off x="6955308" y="246142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1" name="Conector recto 270">
            <a:extLst>
              <a:ext uri="{FF2B5EF4-FFF2-40B4-BE49-F238E27FC236}">
                <a16:creationId xmlns:a16="http://schemas.microsoft.com/office/drawing/2014/main" id="{06A547F1-A1EA-568E-9178-8556D0C3FCBA}"/>
              </a:ext>
            </a:extLst>
          </p:cNvPr>
          <p:cNvCxnSpPr>
            <a:cxnSpLocks/>
          </p:cNvCxnSpPr>
          <p:nvPr/>
        </p:nvCxnSpPr>
        <p:spPr>
          <a:xfrm flipH="1">
            <a:off x="6955308" y="309286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2" name="Conector recto 271">
            <a:extLst>
              <a:ext uri="{FF2B5EF4-FFF2-40B4-BE49-F238E27FC236}">
                <a16:creationId xmlns:a16="http://schemas.microsoft.com/office/drawing/2014/main" id="{0CEAFABC-3C2B-7C36-37B4-60E5AFAC5105}"/>
              </a:ext>
            </a:extLst>
          </p:cNvPr>
          <p:cNvCxnSpPr>
            <a:cxnSpLocks/>
          </p:cNvCxnSpPr>
          <p:nvPr/>
        </p:nvCxnSpPr>
        <p:spPr>
          <a:xfrm flipH="1">
            <a:off x="6955308" y="3715284"/>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sp>
        <p:nvSpPr>
          <p:cNvPr id="10" name="Rectángulo 9">
            <a:extLst>
              <a:ext uri="{FF2B5EF4-FFF2-40B4-BE49-F238E27FC236}">
                <a16:creationId xmlns:a16="http://schemas.microsoft.com/office/drawing/2014/main" id="{BA5F2740-BB77-D4BD-F2C9-904DDD5EC07A}"/>
              </a:ext>
            </a:extLst>
          </p:cNvPr>
          <p:cNvSpPr/>
          <p:nvPr/>
        </p:nvSpPr>
        <p:spPr>
          <a:xfrm>
            <a:off x="5746154" y="1609188"/>
            <a:ext cx="1199651" cy="2381699"/>
          </a:xfrm>
          <a:prstGeom prst="rect">
            <a:avLst/>
          </a:prstGeom>
          <a:solidFill>
            <a:schemeClr val="bg1"/>
          </a:solidFill>
          <a:ln w="15875"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51" name="Rectángulo 50">
            <a:extLst>
              <a:ext uri="{FF2B5EF4-FFF2-40B4-BE49-F238E27FC236}">
                <a16:creationId xmlns:a16="http://schemas.microsoft.com/office/drawing/2014/main" id="{A180FE6E-439C-C5D9-530E-74AE52855247}"/>
              </a:ext>
            </a:extLst>
          </p:cNvPr>
          <p:cNvSpPr/>
          <p:nvPr/>
        </p:nvSpPr>
        <p:spPr>
          <a:xfrm>
            <a:off x="4249279" y="1689660"/>
            <a:ext cx="1806445" cy="22042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 </a:t>
            </a:r>
            <a:r>
              <a:rPr kumimoji="0" lang="es-ES" b="1" i="0" u="none" strike="noStrike" kern="0" cap="none" spc="0" normalizeH="0" baseline="0" noProof="0" dirty="0">
                <a:ln>
                  <a:noFill/>
                </a:ln>
                <a:solidFill>
                  <a:schemeClr val="tx2"/>
                </a:solidFill>
                <a:effectLst/>
                <a:uLnTx/>
                <a:uFillTx/>
                <a:latin typeface="Calibri" panose="020F0502020204030204"/>
                <a:ea typeface="+mn-ea"/>
                <a:cs typeface="+mn-cs"/>
              </a:rPr>
              <a:t>Test</a:t>
            </a: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 PCB</a:t>
            </a:r>
          </a:p>
        </p:txBody>
      </p:sp>
      <p:sp>
        <p:nvSpPr>
          <p:cNvPr id="14" name="Rectángulo 13">
            <a:extLst>
              <a:ext uri="{FF2B5EF4-FFF2-40B4-BE49-F238E27FC236}">
                <a16:creationId xmlns:a16="http://schemas.microsoft.com/office/drawing/2014/main" id="{E075CA7C-0E3E-B11B-5A36-15FCDB42265D}"/>
              </a:ext>
            </a:extLst>
          </p:cNvPr>
          <p:cNvSpPr/>
          <p:nvPr/>
        </p:nvSpPr>
        <p:spPr>
          <a:xfrm>
            <a:off x="5750956" y="2949727"/>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ED298EC3-5CB7-D215-409C-5411AAA35651}"/>
              </a:ext>
            </a:extLst>
          </p:cNvPr>
          <p:cNvSpPr/>
          <p:nvPr/>
        </p:nvSpPr>
        <p:spPr>
          <a:xfrm>
            <a:off x="6480230" y="1756553"/>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F40D247E-22EA-E2EA-28F5-3F1888AA0116}"/>
              </a:ext>
            </a:extLst>
          </p:cNvPr>
          <p:cNvSpPr/>
          <p:nvPr/>
        </p:nvSpPr>
        <p:spPr>
          <a:xfrm>
            <a:off x="6484818" y="237078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7921D91C-6181-D00F-E75F-51C19F4CB8B1}"/>
              </a:ext>
            </a:extLst>
          </p:cNvPr>
          <p:cNvSpPr/>
          <p:nvPr/>
        </p:nvSpPr>
        <p:spPr>
          <a:xfrm>
            <a:off x="5753437" y="3741772"/>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CH4</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8" name="Rectángulo 27">
            <a:extLst>
              <a:ext uri="{FF2B5EF4-FFF2-40B4-BE49-F238E27FC236}">
                <a16:creationId xmlns:a16="http://schemas.microsoft.com/office/drawing/2014/main" id="{A34781B5-B352-A6D1-5FD4-EC1AC8C79376}"/>
              </a:ext>
            </a:extLst>
          </p:cNvPr>
          <p:cNvSpPr/>
          <p:nvPr/>
        </p:nvSpPr>
        <p:spPr>
          <a:xfrm>
            <a:off x="6481323" y="300862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515C6B7B-7CCF-57A4-DD83-C02D85A1540A}"/>
              </a:ext>
            </a:extLst>
          </p:cNvPr>
          <p:cNvSpPr/>
          <p:nvPr/>
        </p:nvSpPr>
        <p:spPr>
          <a:xfrm>
            <a:off x="6479507" y="3607088"/>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4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7DEEAC81-433A-2EFD-0E1B-9ED783FA7B51}"/>
              </a:ext>
            </a:extLst>
          </p:cNvPr>
          <p:cNvSpPr/>
          <p:nvPr/>
        </p:nvSpPr>
        <p:spPr>
          <a:xfrm>
            <a:off x="5750579" y="2285778"/>
            <a:ext cx="361213" cy="170004"/>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CLK</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 IN</a:t>
            </a:r>
          </a:p>
        </p:txBody>
      </p:sp>
      <p:sp>
        <p:nvSpPr>
          <p:cNvPr id="455" name="Rectángulo 454">
            <a:extLst>
              <a:ext uri="{FF2B5EF4-FFF2-40B4-BE49-F238E27FC236}">
                <a16:creationId xmlns:a16="http://schemas.microsoft.com/office/drawing/2014/main" id="{3BE0EF65-FF4C-C291-AF2E-2753D1967228}"/>
              </a:ext>
            </a:extLst>
          </p:cNvPr>
          <p:cNvSpPr/>
          <p:nvPr/>
        </p:nvSpPr>
        <p:spPr>
          <a:xfrm>
            <a:off x="5655097" y="1745053"/>
            <a:ext cx="916191" cy="339567"/>
          </a:xfrm>
          <a:prstGeom prst="rect">
            <a:avLst/>
          </a:prstGeom>
          <a:noFill/>
          <a:ln w="1587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QUAD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ADC</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33" name="Rectángulo 32">
            <a:extLst>
              <a:ext uri="{FF2B5EF4-FFF2-40B4-BE49-F238E27FC236}">
                <a16:creationId xmlns:a16="http://schemas.microsoft.com/office/drawing/2014/main" id="{E097F2A3-8DC1-070E-5530-E1A60234813D}"/>
              </a:ext>
            </a:extLst>
          </p:cNvPr>
          <p:cNvSpPr/>
          <p:nvPr/>
        </p:nvSpPr>
        <p:spPr>
          <a:xfrm>
            <a:off x="6568449" y="4274292"/>
            <a:ext cx="843707" cy="543040"/>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OPTIONAL PWR</a:t>
            </a:r>
          </a:p>
        </p:txBody>
      </p:sp>
      <p:sp>
        <p:nvSpPr>
          <p:cNvPr id="34" name="Rectángulo 33">
            <a:extLst>
              <a:ext uri="{FF2B5EF4-FFF2-40B4-BE49-F238E27FC236}">
                <a16:creationId xmlns:a16="http://schemas.microsoft.com/office/drawing/2014/main" id="{D3B0C224-75A6-AABA-97A3-4C1200EF1D6B}"/>
              </a:ext>
            </a:extLst>
          </p:cNvPr>
          <p:cNvSpPr/>
          <p:nvPr/>
        </p:nvSpPr>
        <p:spPr>
          <a:xfrm>
            <a:off x="5694818" y="4272155"/>
            <a:ext cx="784675" cy="560987"/>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MAIN PWR</a:t>
            </a:r>
          </a:p>
        </p:txBody>
      </p:sp>
      <p:sp>
        <p:nvSpPr>
          <p:cNvPr id="66" name="Rectángulo 65">
            <a:extLst>
              <a:ext uri="{FF2B5EF4-FFF2-40B4-BE49-F238E27FC236}">
                <a16:creationId xmlns:a16="http://schemas.microsoft.com/office/drawing/2014/main" id="{F5E8C7D6-99A0-1EE8-49F5-35808671BA1A}"/>
              </a:ext>
            </a:extLst>
          </p:cNvPr>
          <p:cNvSpPr/>
          <p:nvPr/>
        </p:nvSpPr>
        <p:spPr>
          <a:xfrm>
            <a:off x="1665982" y="2164318"/>
            <a:ext cx="1380084" cy="319594"/>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Low Jitter CLK</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1" name="Conector recto 70">
            <a:extLst>
              <a:ext uri="{FF2B5EF4-FFF2-40B4-BE49-F238E27FC236}">
                <a16:creationId xmlns:a16="http://schemas.microsoft.com/office/drawing/2014/main" id="{8BC3BE09-6D70-AD19-45B9-32DDF130A417}"/>
              </a:ext>
            </a:extLst>
          </p:cNvPr>
          <p:cNvCxnSpPr>
            <a:cxnSpLocks/>
          </p:cNvCxnSpPr>
          <p:nvPr/>
        </p:nvCxnSpPr>
        <p:spPr>
          <a:xfrm flipV="1">
            <a:off x="3429961" y="5222907"/>
            <a:ext cx="4649857" cy="20784"/>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74" name="Conector recto 73">
            <a:extLst>
              <a:ext uri="{FF2B5EF4-FFF2-40B4-BE49-F238E27FC236}">
                <a16:creationId xmlns:a16="http://schemas.microsoft.com/office/drawing/2014/main" id="{90B3B4D0-2B36-CF0F-1C00-4D584E83F84A}"/>
              </a:ext>
            </a:extLst>
          </p:cNvPr>
          <p:cNvCxnSpPr>
            <a:cxnSpLocks/>
          </p:cNvCxnSpPr>
          <p:nvPr/>
        </p:nvCxnSpPr>
        <p:spPr>
          <a:xfrm>
            <a:off x="3448774" y="4376463"/>
            <a:ext cx="0" cy="867228"/>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9" name="Conector recto 78">
            <a:extLst>
              <a:ext uri="{FF2B5EF4-FFF2-40B4-BE49-F238E27FC236}">
                <a16:creationId xmlns:a16="http://schemas.microsoft.com/office/drawing/2014/main" id="{85F88D2E-EB3E-5E88-6A56-E6FBEE229B5B}"/>
              </a:ext>
            </a:extLst>
          </p:cNvPr>
          <p:cNvCxnSpPr>
            <a:cxnSpLocks/>
          </p:cNvCxnSpPr>
          <p:nvPr/>
        </p:nvCxnSpPr>
        <p:spPr>
          <a:xfrm>
            <a:off x="2356024" y="1147706"/>
            <a:ext cx="5844901"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81" name="Conector recto 80">
            <a:extLst>
              <a:ext uri="{FF2B5EF4-FFF2-40B4-BE49-F238E27FC236}">
                <a16:creationId xmlns:a16="http://schemas.microsoft.com/office/drawing/2014/main" id="{04289057-50AB-0DDE-9881-1A942E236FB7}"/>
              </a:ext>
            </a:extLst>
          </p:cNvPr>
          <p:cNvCxnSpPr>
            <a:cxnSpLocks/>
          </p:cNvCxnSpPr>
          <p:nvPr/>
        </p:nvCxnSpPr>
        <p:spPr>
          <a:xfrm>
            <a:off x="8184337" y="1147706"/>
            <a:ext cx="0" cy="264120"/>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Conector recto 83">
            <a:extLst>
              <a:ext uri="{FF2B5EF4-FFF2-40B4-BE49-F238E27FC236}">
                <a16:creationId xmlns:a16="http://schemas.microsoft.com/office/drawing/2014/main" id="{0AA45C38-C4A2-4919-C08E-9CA307C3FE36}"/>
              </a:ext>
            </a:extLst>
          </p:cNvPr>
          <p:cNvCxnSpPr>
            <a:cxnSpLocks/>
            <a:endCxn id="66" idx="0"/>
          </p:cNvCxnSpPr>
          <p:nvPr/>
        </p:nvCxnSpPr>
        <p:spPr>
          <a:xfrm>
            <a:off x="2356024" y="1181820"/>
            <a:ext cx="0" cy="98249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sp>
        <p:nvSpPr>
          <p:cNvPr id="142" name="Rectángulo 141">
            <a:extLst>
              <a:ext uri="{FF2B5EF4-FFF2-40B4-BE49-F238E27FC236}">
                <a16:creationId xmlns:a16="http://schemas.microsoft.com/office/drawing/2014/main" id="{B4DA43A7-0B00-F598-C31B-365B842D27F6}"/>
              </a:ext>
            </a:extLst>
          </p:cNvPr>
          <p:cNvSpPr/>
          <p:nvPr/>
        </p:nvSpPr>
        <p:spPr>
          <a:xfrm>
            <a:off x="5750956" y="3230468"/>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43" name="Rectángulo 142">
            <a:extLst>
              <a:ext uri="{FF2B5EF4-FFF2-40B4-BE49-F238E27FC236}">
                <a16:creationId xmlns:a16="http://schemas.microsoft.com/office/drawing/2014/main" id="{516EA1E8-84CA-F612-D827-3CBFB29578AB}"/>
              </a:ext>
            </a:extLst>
          </p:cNvPr>
          <p:cNvSpPr/>
          <p:nvPr/>
        </p:nvSpPr>
        <p:spPr>
          <a:xfrm>
            <a:off x="5752600" y="3475637"/>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46" name="Conector recto 145">
            <a:extLst>
              <a:ext uri="{FF2B5EF4-FFF2-40B4-BE49-F238E27FC236}">
                <a16:creationId xmlns:a16="http://schemas.microsoft.com/office/drawing/2014/main" id="{56AFDAFA-DA88-A5FB-10D7-3BAA0998BAAA}"/>
              </a:ext>
            </a:extLst>
          </p:cNvPr>
          <p:cNvCxnSpPr>
            <a:cxnSpLocks/>
          </p:cNvCxnSpPr>
          <p:nvPr/>
        </p:nvCxnSpPr>
        <p:spPr>
          <a:xfrm flipH="1">
            <a:off x="4249279" y="3321285"/>
            <a:ext cx="1481653"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50" name="Conector recto 149">
            <a:extLst>
              <a:ext uri="{FF2B5EF4-FFF2-40B4-BE49-F238E27FC236}">
                <a16:creationId xmlns:a16="http://schemas.microsoft.com/office/drawing/2014/main" id="{F2FC9FD6-F42A-535D-4207-F3DBB5BF79C8}"/>
              </a:ext>
            </a:extLst>
          </p:cNvPr>
          <p:cNvCxnSpPr>
            <a:cxnSpLocks/>
          </p:cNvCxnSpPr>
          <p:nvPr/>
        </p:nvCxnSpPr>
        <p:spPr>
          <a:xfrm flipH="1">
            <a:off x="4270183" y="3564997"/>
            <a:ext cx="1460749"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52" name="Conector recto 151">
            <a:extLst>
              <a:ext uri="{FF2B5EF4-FFF2-40B4-BE49-F238E27FC236}">
                <a16:creationId xmlns:a16="http://schemas.microsoft.com/office/drawing/2014/main" id="{F33AB9CA-0A8F-6930-EFC6-6FE323CD0D9B}"/>
              </a:ext>
            </a:extLst>
          </p:cNvPr>
          <p:cNvCxnSpPr>
            <a:cxnSpLocks/>
          </p:cNvCxnSpPr>
          <p:nvPr/>
        </p:nvCxnSpPr>
        <p:spPr>
          <a:xfrm flipH="1">
            <a:off x="4249279" y="3830207"/>
            <a:ext cx="1481652"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58" name="Rectángulo 157">
            <a:extLst>
              <a:ext uri="{FF2B5EF4-FFF2-40B4-BE49-F238E27FC236}">
                <a16:creationId xmlns:a16="http://schemas.microsoft.com/office/drawing/2014/main" id="{3717FAFA-6EC5-7EE8-D33E-D29831CB4CE2}"/>
              </a:ext>
            </a:extLst>
          </p:cNvPr>
          <p:cNvSpPr/>
          <p:nvPr/>
        </p:nvSpPr>
        <p:spPr>
          <a:xfrm>
            <a:off x="767369" y="4490244"/>
            <a:ext cx="1207238" cy="753447"/>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PWR SOURCE</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59" name="Conector recto 158">
            <a:extLst>
              <a:ext uri="{FF2B5EF4-FFF2-40B4-BE49-F238E27FC236}">
                <a16:creationId xmlns:a16="http://schemas.microsoft.com/office/drawing/2014/main" id="{315C3232-7579-298E-E2D1-822C785A34C3}"/>
              </a:ext>
            </a:extLst>
          </p:cNvPr>
          <p:cNvCxnSpPr>
            <a:cxnSpLocks/>
          </p:cNvCxnSpPr>
          <p:nvPr/>
        </p:nvCxnSpPr>
        <p:spPr>
          <a:xfrm flipH="1">
            <a:off x="3782711" y="4780240"/>
            <a:ext cx="812064" cy="1"/>
          </a:xfrm>
          <a:prstGeom prst="line">
            <a:avLst/>
          </a:prstGeom>
          <a:solidFill>
            <a:schemeClr val="bg2"/>
          </a:solidFill>
          <a:ln w="19050" cap="flat" cmpd="sng" algn="ctr">
            <a:solidFill>
              <a:schemeClr val="accent6"/>
            </a:solidFill>
            <a:prstDash val="solid"/>
            <a:miter lim="800000"/>
            <a:headEnd type="triangle"/>
            <a:tailEnd type="none"/>
          </a:ln>
          <a:effectLst/>
        </p:spPr>
      </p:cxnSp>
      <p:grpSp>
        <p:nvGrpSpPr>
          <p:cNvPr id="46" name="Grupo 45">
            <a:extLst>
              <a:ext uri="{FF2B5EF4-FFF2-40B4-BE49-F238E27FC236}">
                <a16:creationId xmlns:a16="http://schemas.microsoft.com/office/drawing/2014/main" id="{8C39C007-617A-660C-0923-A9E46005FCCD}"/>
              </a:ext>
            </a:extLst>
          </p:cNvPr>
          <p:cNvGrpSpPr/>
          <p:nvPr/>
        </p:nvGrpSpPr>
        <p:grpSpPr>
          <a:xfrm>
            <a:off x="764464" y="2572751"/>
            <a:ext cx="3537395" cy="1784350"/>
            <a:chOff x="313826" y="2247342"/>
            <a:chExt cx="3537395" cy="1784350"/>
          </a:xfrm>
        </p:grpSpPr>
        <p:sp>
          <p:nvSpPr>
            <p:cNvPr id="7" name="Rectángulo 6">
              <a:extLst>
                <a:ext uri="{FF2B5EF4-FFF2-40B4-BE49-F238E27FC236}">
                  <a16:creationId xmlns:a16="http://schemas.microsoft.com/office/drawing/2014/main" id="{403994E8-73EC-A712-801D-E02235942BAD}"/>
                </a:ext>
              </a:extLst>
            </p:cNvPr>
            <p:cNvSpPr/>
            <p:nvPr/>
          </p:nvSpPr>
          <p:spPr>
            <a:xfrm>
              <a:off x="313826" y="2247342"/>
              <a:ext cx="3517900" cy="1784350"/>
            </a:xfrm>
            <a:prstGeom prst="rect">
              <a:avLst/>
            </a:prstGeom>
            <a:solidFill>
              <a:schemeClr val="bg1">
                <a:lumMod val="7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C27D3AB7-F5D6-D914-D481-63B597D6F214}"/>
                </a:ext>
              </a:extLst>
            </p:cNvPr>
            <p:cNvSpPr/>
            <p:nvPr/>
          </p:nvSpPr>
          <p:spPr>
            <a:xfrm>
              <a:off x="2805215" y="3584307"/>
              <a:ext cx="935513" cy="359077"/>
            </a:xfrm>
            <a:prstGeom prst="rect">
              <a:avLst/>
            </a:prstGeom>
            <a:solidFill>
              <a:schemeClr val="bg1"/>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Analog Signal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Output Circuitry</a:t>
              </a:r>
            </a:p>
          </p:txBody>
        </p:sp>
        <p:sp>
          <p:nvSpPr>
            <p:cNvPr id="11" name="Rectángulo 10">
              <a:extLst>
                <a:ext uri="{FF2B5EF4-FFF2-40B4-BE49-F238E27FC236}">
                  <a16:creationId xmlns:a16="http://schemas.microsoft.com/office/drawing/2014/main" id="{612BFE2C-2A51-E4B8-7733-11BE6E8B7B81}"/>
                </a:ext>
              </a:extLst>
            </p:cNvPr>
            <p:cNvSpPr/>
            <p:nvPr/>
          </p:nvSpPr>
          <p:spPr>
            <a:xfrm>
              <a:off x="387163" y="2326408"/>
              <a:ext cx="2330485" cy="1347219"/>
            </a:xfrm>
            <a:prstGeom prst="rect">
              <a:avLst/>
            </a:prstGeom>
            <a:solidFill>
              <a:schemeClr val="bg2">
                <a:lumMod val="95000"/>
              </a:schemeClr>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a:extLst>
                <a:ext uri="{FF2B5EF4-FFF2-40B4-BE49-F238E27FC236}">
                  <a16:creationId xmlns:a16="http://schemas.microsoft.com/office/drawing/2014/main" id="{A1FCE7D2-AEEF-13BA-C59A-D5C37857E415}"/>
                </a:ext>
              </a:extLst>
            </p:cNvPr>
            <p:cNvSpPr/>
            <p:nvPr/>
          </p:nvSpPr>
          <p:spPr>
            <a:xfrm>
              <a:off x="486288" y="2675190"/>
              <a:ext cx="960093" cy="459095"/>
            </a:xfrm>
            <a:prstGeom prst="rect">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Latch-Up Detector CTRL &amp; Handler</a:t>
              </a:r>
            </a:p>
          </p:txBody>
        </p:sp>
        <p:sp>
          <p:nvSpPr>
            <p:cNvPr id="17" name="Rectángulo 16">
              <a:extLst>
                <a:ext uri="{FF2B5EF4-FFF2-40B4-BE49-F238E27FC236}">
                  <a16:creationId xmlns:a16="http://schemas.microsoft.com/office/drawing/2014/main" id="{3B30D175-7701-14E0-F71E-686EB4F238E9}"/>
                </a:ext>
              </a:extLst>
            </p:cNvPr>
            <p:cNvSpPr/>
            <p:nvPr/>
          </p:nvSpPr>
          <p:spPr>
            <a:xfrm>
              <a:off x="469507" y="3771466"/>
              <a:ext cx="976874" cy="189785"/>
            </a:xfrm>
            <a:prstGeom prst="rect">
              <a:avLst/>
            </a:prstGeom>
            <a:solidFill>
              <a:schemeClr val="bg1"/>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Main Oscillator</a:t>
              </a:r>
            </a:p>
          </p:txBody>
        </p:sp>
        <p:sp>
          <p:nvSpPr>
            <p:cNvPr id="18" name="Rectángulo 17">
              <a:extLst>
                <a:ext uri="{FF2B5EF4-FFF2-40B4-BE49-F238E27FC236}">
                  <a16:creationId xmlns:a16="http://schemas.microsoft.com/office/drawing/2014/main" id="{78AF6473-C406-AF69-A9FB-6E38F548E66B}"/>
                </a:ext>
              </a:extLst>
            </p:cNvPr>
            <p:cNvSpPr/>
            <p:nvPr/>
          </p:nvSpPr>
          <p:spPr>
            <a:xfrm>
              <a:off x="509501" y="2444214"/>
              <a:ext cx="616763" cy="17349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00003C"/>
                  </a:solidFill>
                  <a:effectLst/>
                  <a:uLnTx/>
                  <a:uFillTx/>
                  <a:latin typeface="Calibri" panose="020F0502020204030204"/>
                  <a:ea typeface="+mn-ea"/>
                  <a:cs typeface="+mn-cs"/>
                </a:rPr>
                <a:t>FPGA</a:t>
              </a:r>
            </a:p>
          </p:txBody>
        </p:sp>
        <p:sp>
          <p:nvSpPr>
            <p:cNvPr id="19" name="Rectángulo 18">
              <a:extLst>
                <a:ext uri="{FF2B5EF4-FFF2-40B4-BE49-F238E27FC236}">
                  <a16:creationId xmlns:a16="http://schemas.microsoft.com/office/drawing/2014/main" id="{B28327B0-0714-9D79-6D31-626652C3FF6B}"/>
                </a:ext>
              </a:extLst>
            </p:cNvPr>
            <p:cNvSpPr/>
            <p:nvPr/>
          </p:nvSpPr>
          <p:spPr>
            <a:xfrm>
              <a:off x="2690322" y="2469964"/>
              <a:ext cx="1160899" cy="30043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00003C"/>
                  </a:solidFill>
                  <a:effectLst/>
                  <a:uLnTx/>
                  <a:uFillTx/>
                  <a:latin typeface="Calibri" panose="020F0502020204030204"/>
                  <a:ea typeface="+mn-ea"/>
                  <a:cs typeface="+mn-cs"/>
                </a:rPr>
                <a:t>ATN SEE TEST SYSTEM </a:t>
              </a:r>
            </a:p>
          </p:txBody>
        </p:sp>
        <p:cxnSp>
          <p:nvCxnSpPr>
            <p:cNvPr id="22" name="Conector recto de flecha 21">
              <a:extLst>
                <a:ext uri="{FF2B5EF4-FFF2-40B4-BE49-F238E27FC236}">
                  <a16:creationId xmlns:a16="http://schemas.microsoft.com/office/drawing/2014/main" id="{F0CEFB00-4983-06A1-29A6-EE6BAE4074D1}"/>
                </a:ext>
              </a:extLst>
            </p:cNvPr>
            <p:cNvCxnSpPr>
              <a:cxnSpLocks/>
            </p:cNvCxnSpPr>
            <p:nvPr/>
          </p:nvCxnSpPr>
          <p:spPr>
            <a:xfrm>
              <a:off x="2861715" y="3175903"/>
              <a:ext cx="299192" cy="0"/>
            </a:xfrm>
            <a:prstGeom prst="straightConnector1">
              <a:avLst/>
            </a:prstGeom>
            <a:solidFill>
              <a:schemeClr val="bg1"/>
            </a:solidFill>
            <a:ln w="19050" cap="flat" cmpd="sng" algn="ctr">
              <a:solidFill>
                <a:sysClr val="window" lastClr="FFFFFF"/>
              </a:solidFill>
              <a:prstDash val="solid"/>
              <a:miter lim="800000"/>
              <a:tailEnd type="triangle"/>
            </a:ln>
            <a:effectLst/>
          </p:spPr>
        </p:cxnSp>
        <p:cxnSp>
          <p:nvCxnSpPr>
            <p:cNvPr id="23" name="Conector recto de flecha 22">
              <a:extLst>
                <a:ext uri="{FF2B5EF4-FFF2-40B4-BE49-F238E27FC236}">
                  <a16:creationId xmlns:a16="http://schemas.microsoft.com/office/drawing/2014/main" id="{5CA4DCA0-6DAF-DBFD-9302-2F79D70222E0}"/>
                </a:ext>
              </a:extLst>
            </p:cNvPr>
            <p:cNvCxnSpPr>
              <a:cxnSpLocks/>
            </p:cNvCxnSpPr>
            <p:nvPr/>
          </p:nvCxnSpPr>
          <p:spPr>
            <a:xfrm flipH="1">
              <a:off x="3163526" y="3351779"/>
              <a:ext cx="24604" cy="0"/>
            </a:xfrm>
            <a:prstGeom prst="straightConnector1">
              <a:avLst/>
            </a:prstGeom>
            <a:solidFill>
              <a:schemeClr val="bg1"/>
            </a:solidFill>
            <a:ln w="19050" cap="flat" cmpd="sng" algn="ctr">
              <a:solidFill>
                <a:sysClr val="window" lastClr="FFFFFF"/>
              </a:solidFill>
              <a:prstDash val="solid"/>
              <a:miter lim="800000"/>
              <a:headEnd type="none"/>
              <a:tailEnd type="triangle"/>
            </a:ln>
            <a:effectLst/>
          </p:spPr>
        </p:cxnSp>
        <p:sp>
          <p:nvSpPr>
            <p:cNvPr id="24" name="Rectángulo 23">
              <a:extLst>
                <a:ext uri="{FF2B5EF4-FFF2-40B4-BE49-F238E27FC236}">
                  <a16:creationId xmlns:a16="http://schemas.microsoft.com/office/drawing/2014/main" id="{8FD69819-746B-4CCE-BC6C-E5CDCF5F3017}"/>
                </a:ext>
              </a:extLst>
            </p:cNvPr>
            <p:cNvSpPr/>
            <p:nvPr/>
          </p:nvSpPr>
          <p:spPr>
            <a:xfrm>
              <a:off x="2805215" y="3028776"/>
              <a:ext cx="935513" cy="465921"/>
            </a:xfrm>
            <a:prstGeom prst="rect">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Latch-Up Detector Circuitry</a:t>
              </a:r>
            </a:p>
          </p:txBody>
        </p:sp>
        <p:sp>
          <p:nvSpPr>
            <p:cNvPr id="27" name="Rectángulo 26">
              <a:extLst>
                <a:ext uri="{FF2B5EF4-FFF2-40B4-BE49-F238E27FC236}">
                  <a16:creationId xmlns:a16="http://schemas.microsoft.com/office/drawing/2014/main" id="{09A2D17C-F0E6-C384-781F-900B0C8D38C7}"/>
                </a:ext>
              </a:extLst>
            </p:cNvPr>
            <p:cNvSpPr/>
            <p:nvPr/>
          </p:nvSpPr>
          <p:spPr>
            <a:xfrm>
              <a:off x="484366" y="3207930"/>
              <a:ext cx="962015" cy="330027"/>
            </a:xfrm>
            <a:prstGeom prst="rect">
              <a:avLst/>
            </a:prstGeom>
            <a:solidFill>
              <a:schemeClr val="bg1"/>
            </a:solid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Digital Signal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Generator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endParaRPr>
            </a:p>
          </p:txBody>
        </p:sp>
        <p:grpSp>
          <p:nvGrpSpPr>
            <p:cNvPr id="29" name="Grupo 28">
              <a:extLst>
                <a:ext uri="{FF2B5EF4-FFF2-40B4-BE49-F238E27FC236}">
                  <a16:creationId xmlns:a16="http://schemas.microsoft.com/office/drawing/2014/main" id="{C4746F5F-C23D-7658-EA7A-80C984DBE5EB}"/>
                </a:ext>
              </a:extLst>
            </p:cNvPr>
            <p:cNvGrpSpPr/>
            <p:nvPr/>
          </p:nvGrpSpPr>
          <p:grpSpPr>
            <a:xfrm>
              <a:off x="1534395" y="2449548"/>
              <a:ext cx="962016" cy="239667"/>
              <a:chOff x="6218089" y="3463347"/>
              <a:chExt cx="962016" cy="239667"/>
            </a:xfrm>
            <a:solidFill>
              <a:schemeClr val="bg1"/>
            </a:solidFill>
          </p:grpSpPr>
          <p:sp>
            <p:nvSpPr>
              <p:cNvPr id="31" name="Rectángulo 30">
                <a:extLst>
                  <a:ext uri="{FF2B5EF4-FFF2-40B4-BE49-F238E27FC236}">
                    <a16:creationId xmlns:a16="http://schemas.microsoft.com/office/drawing/2014/main" id="{E8161791-EAB0-8ABB-C202-62722AA1F536}"/>
                  </a:ext>
                </a:extLst>
              </p:cNvPr>
              <p:cNvSpPr/>
              <p:nvPr/>
            </p:nvSpPr>
            <p:spPr>
              <a:xfrm>
                <a:off x="6218089" y="3463347"/>
                <a:ext cx="921465" cy="200003"/>
              </a:xfrm>
              <a:prstGeom prst="rect">
                <a:avLst/>
              </a:prstGeom>
              <a:grp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endParaRPr>
              </a:p>
            </p:txBody>
          </p:sp>
          <p:sp>
            <p:nvSpPr>
              <p:cNvPr id="36" name="Rectángulo 35">
                <a:extLst>
                  <a:ext uri="{FF2B5EF4-FFF2-40B4-BE49-F238E27FC236}">
                    <a16:creationId xmlns:a16="http://schemas.microsoft.com/office/drawing/2014/main" id="{C615C134-3F5A-6136-DDC0-D820F1EFD36D}"/>
                  </a:ext>
                </a:extLst>
              </p:cNvPr>
              <p:cNvSpPr/>
              <p:nvPr/>
            </p:nvSpPr>
            <p:spPr>
              <a:xfrm>
                <a:off x="6254018" y="3503011"/>
                <a:ext cx="926087" cy="200003"/>
              </a:xfrm>
              <a:prstGeom prst="rect">
                <a:avLst/>
              </a:prstGeom>
              <a:grp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UARTs</a:t>
                </a:r>
              </a:p>
            </p:txBody>
          </p:sp>
        </p:grpSp>
        <p:sp>
          <p:nvSpPr>
            <p:cNvPr id="37" name="Rectángulo 36">
              <a:extLst>
                <a:ext uri="{FF2B5EF4-FFF2-40B4-BE49-F238E27FC236}">
                  <a16:creationId xmlns:a16="http://schemas.microsoft.com/office/drawing/2014/main" id="{6429E620-62FF-239A-394E-41544963A305}"/>
                </a:ext>
              </a:extLst>
            </p:cNvPr>
            <p:cNvSpPr/>
            <p:nvPr/>
          </p:nvSpPr>
          <p:spPr>
            <a:xfrm>
              <a:off x="1528677" y="2736944"/>
              <a:ext cx="960095" cy="216945"/>
            </a:xfrm>
            <a:prstGeom prst="rect">
              <a:avLst/>
            </a:prstGeom>
            <a:solidFill>
              <a:schemeClr val="bg1"/>
            </a:solid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Interrupt Lines</a:t>
              </a:r>
            </a:p>
          </p:txBody>
        </p:sp>
        <p:sp>
          <p:nvSpPr>
            <p:cNvPr id="39" name="Rectángulo 38">
              <a:extLst>
                <a:ext uri="{FF2B5EF4-FFF2-40B4-BE49-F238E27FC236}">
                  <a16:creationId xmlns:a16="http://schemas.microsoft.com/office/drawing/2014/main" id="{B3841441-9B6F-F390-1609-5923DA7E8022}"/>
                </a:ext>
              </a:extLst>
            </p:cNvPr>
            <p:cNvSpPr/>
            <p:nvPr/>
          </p:nvSpPr>
          <p:spPr>
            <a:xfrm>
              <a:off x="1552405" y="3770936"/>
              <a:ext cx="537520" cy="189785"/>
            </a:xfrm>
            <a:prstGeom prst="rect">
              <a:avLst/>
            </a:prstGeom>
            <a:solidFill>
              <a:schemeClr val="bg1"/>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USB</a:t>
              </a:r>
            </a:p>
          </p:txBody>
        </p:sp>
        <p:sp>
          <p:nvSpPr>
            <p:cNvPr id="40" name="Rectángulo 39">
              <a:extLst>
                <a:ext uri="{FF2B5EF4-FFF2-40B4-BE49-F238E27FC236}">
                  <a16:creationId xmlns:a16="http://schemas.microsoft.com/office/drawing/2014/main" id="{2343FAF9-7B52-E758-4C5C-FCB5D67856B7}"/>
                </a:ext>
              </a:extLst>
            </p:cNvPr>
            <p:cNvSpPr/>
            <p:nvPr/>
          </p:nvSpPr>
          <p:spPr>
            <a:xfrm>
              <a:off x="1528677" y="3028776"/>
              <a:ext cx="960095" cy="158989"/>
            </a:xfrm>
            <a:prstGeom prst="rect">
              <a:avLst/>
            </a:prstGeom>
            <a:solidFill>
              <a:schemeClr val="bg1"/>
            </a:solid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CTRL Unit</a:t>
              </a:r>
            </a:p>
          </p:txBody>
        </p:sp>
        <p:sp>
          <p:nvSpPr>
            <p:cNvPr id="41" name="Rectángulo 40">
              <a:extLst>
                <a:ext uri="{FF2B5EF4-FFF2-40B4-BE49-F238E27FC236}">
                  <a16:creationId xmlns:a16="http://schemas.microsoft.com/office/drawing/2014/main" id="{724C18F7-FD0E-DAF3-2987-E00BF498E53D}"/>
                </a:ext>
              </a:extLst>
            </p:cNvPr>
            <p:cNvSpPr/>
            <p:nvPr/>
          </p:nvSpPr>
          <p:spPr>
            <a:xfrm>
              <a:off x="1528677" y="3237381"/>
              <a:ext cx="960095" cy="300576"/>
            </a:xfrm>
            <a:prstGeom prst="rect">
              <a:avLst/>
            </a:prstGeom>
            <a:solidFill>
              <a:schemeClr val="bg1"/>
            </a:solidFill>
            <a:ln w="952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CMD</a:t>
              </a:r>
              <a:r>
                <a:rPr kumimoji="0" lang="es-ES" sz="9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s-ES" sz="900" b="0" i="0" u="none" strike="noStrike" kern="0" cap="none" spc="0" normalizeH="0" baseline="0" noProof="0" dirty="0">
                  <a:ln>
                    <a:noFill/>
                  </a:ln>
                  <a:solidFill>
                    <a:srgbClr val="00003C"/>
                  </a:solidFill>
                  <a:effectLst/>
                  <a:uLnTx/>
                  <a:uFillTx/>
                  <a:latin typeface="Calibri" panose="020F0502020204030204"/>
                  <a:ea typeface="+mn-ea"/>
                  <a:cs typeface="+mn-cs"/>
                </a:rPr>
                <a:t>Processor</a:t>
              </a:r>
            </a:p>
          </p:txBody>
        </p:sp>
      </p:grpSp>
      <p:cxnSp>
        <p:nvCxnSpPr>
          <p:cNvPr id="59" name="Conector recto 58">
            <a:extLst>
              <a:ext uri="{FF2B5EF4-FFF2-40B4-BE49-F238E27FC236}">
                <a16:creationId xmlns:a16="http://schemas.microsoft.com/office/drawing/2014/main" id="{6527FFB5-89ED-AFE8-9844-762D365C0A24}"/>
              </a:ext>
            </a:extLst>
          </p:cNvPr>
          <p:cNvCxnSpPr>
            <a:cxnSpLocks/>
          </p:cNvCxnSpPr>
          <p:nvPr/>
        </p:nvCxnSpPr>
        <p:spPr>
          <a:xfrm>
            <a:off x="3112024" y="2332593"/>
            <a:ext cx="2600812" cy="36458"/>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0" name="Conector recto 449">
            <a:extLst>
              <a:ext uri="{FF2B5EF4-FFF2-40B4-BE49-F238E27FC236}">
                <a16:creationId xmlns:a16="http://schemas.microsoft.com/office/drawing/2014/main" id="{E1347C5F-D38B-1860-8BE4-F38FB64C011E}"/>
              </a:ext>
            </a:extLst>
          </p:cNvPr>
          <p:cNvCxnSpPr>
            <a:cxnSpLocks/>
          </p:cNvCxnSpPr>
          <p:nvPr/>
        </p:nvCxnSpPr>
        <p:spPr>
          <a:xfrm>
            <a:off x="3052761" y="4352869"/>
            <a:ext cx="0" cy="514098"/>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454" name="Conector recto 453">
            <a:extLst>
              <a:ext uri="{FF2B5EF4-FFF2-40B4-BE49-F238E27FC236}">
                <a16:creationId xmlns:a16="http://schemas.microsoft.com/office/drawing/2014/main" id="{6FAE7514-EF81-7FAA-EFEA-3C54D57BC82C}"/>
              </a:ext>
            </a:extLst>
          </p:cNvPr>
          <p:cNvCxnSpPr>
            <a:cxnSpLocks/>
          </p:cNvCxnSpPr>
          <p:nvPr/>
        </p:nvCxnSpPr>
        <p:spPr>
          <a:xfrm flipH="1">
            <a:off x="2654091" y="4860309"/>
            <a:ext cx="408399" cy="0"/>
          </a:xfrm>
          <a:prstGeom prst="line">
            <a:avLst/>
          </a:prstGeom>
          <a:solidFill>
            <a:schemeClr val="bg2"/>
          </a:solidFill>
          <a:ln w="19050" cap="flat" cmpd="sng" algn="ctr">
            <a:solidFill>
              <a:schemeClr val="accent6"/>
            </a:solidFill>
            <a:prstDash val="solid"/>
            <a:miter lim="800000"/>
            <a:headEnd type="none"/>
            <a:tailEnd type="none"/>
          </a:ln>
          <a:effectLst/>
        </p:spPr>
      </p:cxnSp>
      <p:cxnSp>
        <p:nvCxnSpPr>
          <p:cNvPr id="456" name="Conector recto 455">
            <a:extLst>
              <a:ext uri="{FF2B5EF4-FFF2-40B4-BE49-F238E27FC236}">
                <a16:creationId xmlns:a16="http://schemas.microsoft.com/office/drawing/2014/main" id="{CFD532C8-BB77-0A25-3F29-D3BD106B6320}"/>
              </a:ext>
            </a:extLst>
          </p:cNvPr>
          <p:cNvCxnSpPr>
            <a:cxnSpLocks/>
          </p:cNvCxnSpPr>
          <p:nvPr/>
        </p:nvCxnSpPr>
        <p:spPr>
          <a:xfrm>
            <a:off x="3787455" y="4353041"/>
            <a:ext cx="0" cy="428322"/>
          </a:xfrm>
          <a:prstGeom prst="line">
            <a:avLst/>
          </a:prstGeom>
          <a:solidFill>
            <a:schemeClr val="bg2"/>
          </a:solidFill>
          <a:ln w="19050" cap="flat" cmpd="sng" algn="ctr">
            <a:solidFill>
              <a:schemeClr val="accent6"/>
            </a:solidFill>
            <a:prstDash val="solid"/>
            <a:miter lim="800000"/>
            <a:headEnd type="none"/>
            <a:tailEnd type="none"/>
          </a:ln>
          <a:effectLst/>
        </p:spPr>
      </p:cxnSp>
      <p:sp>
        <p:nvSpPr>
          <p:cNvPr id="2" name="Título 1">
            <a:extLst>
              <a:ext uri="{FF2B5EF4-FFF2-40B4-BE49-F238E27FC236}">
                <a16:creationId xmlns:a16="http://schemas.microsoft.com/office/drawing/2014/main" id="{DFDA969E-DAE1-671A-0C04-898F1627C73C}"/>
              </a:ext>
            </a:extLst>
          </p:cNvPr>
          <p:cNvSpPr>
            <a:spLocks noGrp="1"/>
          </p:cNvSpPr>
          <p:nvPr>
            <p:ph type="title"/>
          </p:nvPr>
        </p:nvSpPr>
        <p:spPr>
          <a:xfrm>
            <a:off x="625949" y="230282"/>
            <a:ext cx="10941689" cy="483417"/>
          </a:xfrm>
        </p:spPr>
        <p:txBody>
          <a:bodyPr anchor="t">
            <a:noAutofit/>
          </a:bodyPr>
          <a:lstStyle/>
          <a:p>
            <a:r>
              <a:rPr lang="en-US" b="1" dirty="0"/>
              <a:t>QUAD-ADC SEE Test System Architecture</a:t>
            </a:r>
          </a:p>
        </p:txBody>
      </p:sp>
      <p:sp>
        <p:nvSpPr>
          <p:cNvPr id="4" name="Marcador de pie de página 3">
            <a:extLst>
              <a:ext uri="{FF2B5EF4-FFF2-40B4-BE49-F238E27FC236}">
                <a16:creationId xmlns:a16="http://schemas.microsoft.com/office/drawing/2014/main" id="{52EFEDC2-6FB3-79AD-DFDC-609397D3A912}"/>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Tree>
    <p:extLst>
      <p:ext uri="{BB962C8B-B14F-4D97-AF65-F5344CB8AC3E}">
        <p14:creationId xmlns:p14="http://schemas.microsoft.com/office/powerpoint/2010/main" val="294020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1E4CF-698C-789C-BB5B-9391E98D221E}"/>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08696158-52D7-569C-9C3E-7872B7E23B3D}"/>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15</a:t>
            </a:fld>
            <a:endParaRPr kumimoji="0" lang="de-DE" b="0" i="0" u="none" strike="noStrike" kern="1200" cap="none" spc="0" normalizeH="0" baseline="0" noProof="0">
              <a:ln>
                <a:noFill/>
              </a:ln>
              <a:effectLst/>
              <a:uLnTx/>
              <a:uFillTx/>
            </a:endParaRPr>
          </a:p>
        </p:txBody>
      </p:sp>
      <p:pic>
        <p:nvPicPr>
          <p:cNvPr id="10" name="Imagen 9" descr="Imagen que contiene bicicleta, tabla, motor, agua&#10;&#10;El contenido generado por IA puede ser incorrecto.">
            <a:extLst>
              <a:ext uri="{FF2B5EF4-FFF2-40B4-BE49-F238E27FC236}">
                <a16:creationId xmlns:a16="http://schemas.microsoft.com/office/drawing/2014/main" id="{EDE2033B-C820-E94B-C853-B508099CB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70" y="1216445"/>
            <a:ext cx="5444190" cy="4083142"/>
          </a:xfrm>
          <a:prstGeom prst="rect">
            <a:avLst/>
          </a:prstGeom>
        </p:spPr>
      </p:pic>
      <p:pic>
        <p:nvPicPr>
          <p:cNvPr id="12" name="Imagen 11" descr="Un circuito electrónico&#10;&#10;El contenido generado por IA puede ser incorrecto.">
            <a:extLst>
              <a:ext uri="{FF2B5EF4-FFF2-40B4-BE49-F238E27FC236}">
                <a16:creationId xmlns:a16="http://schemas.microsoft.com/office/drawing/2014/main" id="{25CE67C2-4827-F9A7-0DE3-B014A7791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328" y="1216445"/>
            <a:ext cx="5444190" cy="4083142"/>
          </a:xfrm>
          <a:prstGeom prst="rect">
            <a:avLst/>
          </a:prstGeom>
        </p:spPr>
      </p:pic>
      <p:sp>
        <p:nvSpPr>
          <p:cNvPr id="2" name="Título 1">
            <a:extLst>
              <a:ext uri="{FF2B5EF4-FFF2-40B4-BE49-F238E27FC236}">
                <a16:creationId xmlns:a16="http://schemas.microsoft.com/office/drawing/2014/main" id="{2D375364-84C8-BA89-D5E4-7C1523C97C61}"/>
              </a:ext>
            </a:extLst>
          </p:cNvPr>
          <p:cNvSpPr>
            <a:spLocks noGrp="1"/>
          </p:cNvSpPr>
          <p:nvPr>
            <p:ph type="title"/>
          </p:nvPr>
        </p:nvSpPr>
        <p:spPr>
          <a:xfrm>
            <a:off x="625949" y="230282"/>
            <a:ext cx="10941689" cy="483417"/>
          </a:xfrm>
        </p:spPr>
        <p:txBody>
          <a:bodyPr anchor="t">
            <a:noAutofit/>
          </a:bodyPr>
          <a:lstStyle/>
          <a:p>
            <a:r>
              <a:rPr lang="en-US" b="1" dirty="0"/>
              <a:t>QUAD-ADC SEE Test System</a:t>
            </a:r>
          </a:p>
        </p:txBody>
      </p:sp>
      <p:sp>
        <p:nvSpPr>
          <p:cNvPr id="3" name="CuadroTexto 2">
            <a:extLst>
              <a:ext uri="{FF2B5EF4-FFF2-40B4-BE49-F238E27FC236}">
                <a16:creationId xmlns:a16="http://schemas.microsoft.com/office/drawing/2014/main" id="{86C0929F-0753-F33A-C90B-E7C6B860F892}"/>
              </a:ext>
            </a:extLst>
          </p:cNvPr>
          <p:cNvSpPr txBox="1"/>
          <p:nvPr/>
        </p:nvSpPr>
        <p:spPr>
          <a:xfrm>
            <a:off x="900117" y="5487665"/>
            <a:ext cx="5028691" cy="307777"/>
          </a:xfrm>
          <a:prstGeom prst="rect">
            <a:avLst/>
          </a:prstGeom>
          <a:noFill/>
        </p:spPr>
        <p:txBody>
          <a:bodyPr wrap="square">
            <a:spAutoFit/>
          </a:bodyPr>
          <a:lstStyle/>
          <a:p>
            <a:pPr algn="just">
              <a:buNone/>
              <a:tabLst>
                <a:tab pos="668655" algn="l"/>
              </a:tabLst>
            </a:pPr>
            <a:r>
              <a:rPr lang="en-US" sz="1400" dirty="0">
                <a:effectLst/>
                <a:ea typeface="Times New Roman" panose="02020603050405020304" pitchFamily="18" charset="0"/>
              </a:rPr>
              <a:t>SEE test system inside the radiation chamber: general view</a:t>
            </a:r>
            <a:endParaRPr lang="en-US" sz="1400" dirty="0">
              <a:effectLst/>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108C1891-882F-8B28-6BC4-6DE30CC356EE}"/>
              </a:ext>
            </a:extLst>
          </p:cNvPr>
          <p:cNvSpPr txBox="1"/>
          <p:nvPr/>
        </p:nvSpPr>
        <p:spPr>
          <a:xfrm>
            <a:off x="6574168" y="5487666"/>
            <a:ext cx="4714510" cy="307777"/>
          </a:xfrm>
          <a:prstGeom prst="rect">
            <a:avLst/>
          </a:prstGeom>
          <a:noFill/>
        </p:spPr>
        <p:txBody>
          <a:bodyPr wrap="square">
            <a:spAutoFit/>
          </a:bodyPr>
          <a:lstStyle/>
          <a:p>
            <a:pPr algn="just">
              <a:buNone/>
              <a:tabLst>
                <a:tab pos="668655" algn="l"/>
              </a:tabLst>
            </a:pPr>
            <a:r>
              <a:rPr lang="en-US" sz="1400" dirty="0">
                <a:effectLst/>
                <a:ea typeface="Times New Roman" panose="02020603050405020304" pitchFamily="18" charset="0"/>
              </a:rPr>
              <a:t>SEE test system inside the radiation chamber: main PCB</a:t>
            </a:r>
            <a:endParaRPr lang="en-US" sz="1400" dirty="0">
              <a:effectLst/>
              <a:ea typeface="Calibri" panose="020F0502020204030204" pitchFamily="34" charset="0"/>
              <a:cs typeface="Times New Roman" panose="02020603050405020304" pitchFamily="18" charset="0"/>
            </a:endParaRPr>
          </a:p>
        </p:txBody>
      </p:sp>
      <p:sp>
        <p:nvSpPr>
          <p:cNvPr id="5" name="Marcador de pie de página 3">
            <a:extLst>
              <a:ext uri="{FF2B5EF4-FFF2-40B4-BE49-F238E27FC236}">
                <a16:creationId xmlns:a16="http://schemas.microsoft.com/office/drawing/2014/main" id="{BC357D48-5662-A65E-9AA5-C378D2AA08FF}"/>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Tree>
    <p:extLst>
      <p:ext uri="{BB962C8B-B14F-4D97-AF65-F5344CB8AC3E}">
        <p14:creationId xmlns:p14="http://schemas.microsoft.com/office/powerpoint/2010/main" val="198522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EC83A-93A5-07D3-B94A-6325EA5B7DDC}"/>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97B239B7-95F1-CF41-6478-EAB0EB8AD7CD}"/>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16</a:t>
            </a:fld>
            <a:endParaRPr kumimoji="0" lang="de-DE" b="0" i="0" u="none" strike="noStrike" kern="1200" cap="none" spc="0" normalizeH="0" baseline="0" noProof="0">
              <a:ln>
                <a:noFill/>
              </a:ln>
              <a:effectLst/>
              <a:uLnTx/>
              <a:uFillTx/>
            </a:endParaRPr>
          </a:p>
        </p:txBody>
      </p:sp>
      <p:sp>
        <p:nvSpPr>
          <p:cNvPr id="3" name="CuadroTexto 2">
            <a:extLst>
              <a:ext uri="{FF2B5EF4-FFF2-40B4-BE49-F238E27FC236}">
                <a16:creationId xmlns:a16="http://schemas.microsoft.com/office/drawing/2014/main" id="{DB2F053A-3B18-270D-795A-988FF96E8758}"/>
              </a:ext>
            </a:extLst>
          </p:cNvPr>
          <p:cNvSpPr txBox="1"/>
          <p:nvPr/>
        </p:nvSpPr>
        <p:spPr>
          <a:xfrm>
            <a:off x="835066" y="1147204"/>
            <a:ext cx="10732572" cy="4816703"/>
          </a:xfrm>
          <a:prstGeom prst="rect">
            <a:avLst/>
          </a:prstGeom>
          <a:noFill/>
        </p:spPr>
        <p:txBody>
          <a:bodyPr wrap="square">
            <a:spAutoFit/>
          </a:bodyPr>
          <a:lstStyle/>
          <a:p>
            <a:pPr algn="just">
              <a:buNone/>
              <a:tabLst>
                <a:tab pos="668655" algn="l"/>
              </a:tabLst>
            </a:pPr>
            <a:r>
              <a:rPr lang="en-US" dirty="0">
                <a:effectLst/>
                <a:latin typeface="+mj-lt"/>
                <a:ea typeface="Times New Roman" panose="02020603050405020304" pitchFamily="18" charset="0"/>
              </a:rPr>
              <a:t>Three samples of the converter were irradiated with heavy ions, with energies up to 62.5 MeV.cm².mg-1, while monitoring its operation with the SEE test platform. From the experimental results of high energy ion irradiation on the QUAD-ADC it can be stated that:</a:t>
            </a:r>
          </a:p>
          <a:p>
            <a:pPr>
              <a:buNone/>
              <a:tabLst>
                <a:tab pos="668655" algn="l"/>
              </a:tabLst>
            </a:pPr>
            <a:r>
              <a:rPr lang="en-US" dirty="0">
                <a:effectLst/>
                <a:latin typeface="+mj-lt"/>
                <a:ea typeface="Times New Roman" panose="02020603050405020304" pitchFamily="18" charset="0"/>
              </a:rPr>
              <a:t> </a:t>
            </a:r>
          </a:p>
          <a:p>
            <a:pPr marL="342900" marR="191135" lvl="1" indent="-342900">
              <a:spcBef>
                <a:spcPts val="600"/>
              </a:spcBef>
              <a:spcAft>
                <a:spcPts val="600"/>
              </a:spcAft>
              <a:buBlip>
                <a:blip r:embed="rId2">
                  <a:extLst>
                    <a:ext uri="{96DAC541-7B7A-43D3-8B79-37D633B846F1}">
                      <asvg:svgBlip xmlns:asvg="http://schemas.microsoft.com/office/drawing/2016/SVG/main" r:embed="rId3"/>
                    </a:ext>
                  </a:extLst>
                </a:blip>
              </a:buBlip>
            </a:pPr>
            <a:r>
              <a:rPr lang="en-US" b="1" dirty="0"/>
              <a:t>The ADC1480 is immune to SELs up to at least a LET of 62.5 MeV·cm2/mg.</a:t>
            </a:r>
          </a:p>
          <a:p>
            <a:pPr marR="191135" lvl="0" algn="just"/>
            <a:endParaRPr lang="en-US" dirty="0">
              <a:effectLst/>
              <a:latin typeface="+mj-lt"/>
              <a:ea typeface="Calibri" panose="020F0502020204030204" pitchFamily="34" charset="0"/>
              <a:cs typeface="Times New Roman" panose="02020603050405020304" pitchFamily="18" charset="0"/>
            </a:endParaRPr>
          </a:p>
          <a:p>
            <a:pPr marL="342900" marR="191135" lvl="1" indent="-342900">
              <a:spcBef>
                <a:spcPts val="600"/>
              </a:spcBef>
              <a:spcAft>
                <a:spcPts val="600"/>
              </a:spcAft>
              <a:buBlip>
                <a:blip r:embed="rId2">
                  <a:extLst>
                    <a:ext uri="{96DAC541-7B7A-43D3-8B79-37D633B846F1}">
                      <asvg:svgBlip xmlns:asvg="http://schemas.microsoft.com/office/drawing/2016/SVG/main" r:embed="rId3"/>
                    </a:ext>
                  </a:extLst>
                </a:blip>
              </a:buBlip>
            </a:pPr>
            <a:r>
              <a:rPr lang="en-US" b="1" dirty="0"/>
              <a:t>When the device is exposed to radiation, the consumptions on the analogue and digital sides remain unchanged within their nominal values up to at least a LET of 62.5 MeV·cm2/mg.</a:t>
            </a:r>
          </a:p>
          <a:p>
            <a:pPr marL="342900" marR="191135" lvl="1" indent="-342900">
              <a:spcBef>
                <a:spcPts val="600"/>
              </a:spcBef>
              <a:spcAft>
                <a:spcPts val="600"/>
              </a:spcAft>
              <a:buBlip>
                <a:blip r:embed="rId2">
                  <a:extLst>
                    <a:ext uri="{96DAC541-7B7A-43D3-8B79-37D633B846F1}">
                      <asvg:svgBlip xmlns:asvg="http://schemas.microsoft.com/office/drawing/2016/SVG/main" r:embed="rId3"/>
                    </a:ext>
                  </a:extLst>
                </a:blip>
              </a:buBlip>
            </a:pPr>
            <a:endParaRPr lang="en-US" b="1" dirty="0"/>
          </a:p>
          <a:p>
            <a:pPr marL="342900" marR="191135" lvl="1" indent="-342900">
              <a:spcBef>
                <a:spcPts val="600"/>
              </a:spcBef>
              <a:spcAft>
                <a:spcPts val="600"/>
              </a:spcAft>
              <a:buBlip>
                <a:blip r:embed="rId2">
                  <a:extLst>
                    <a:ext uri="{96DAC541-7B7A-43D3-8B79-37D633B846F1}">
                      <asvg:svgBlip xmlns:asvg="http://schemas.microsoft.com/office/drawing/2016/SVG/main" r:embed="rId3"/>
                    </a:ext>
                  </a:extLst>
                </a:blip>
              </a:buBlip>
            </a:pPr>
            <a:r>
              <a:rPr lang="en-US" b="1" dirty="0"/>
              <a:t>The converter remains functional, i.e. no SEFI has been observed, up to at least a LET of 62.5 MeV·cm2/mg.</a:t>
            </a:r>
          </a:p>
          <a:p>
            <a:pPr marL="342900" marR="191135" lvl="1" indent="-342900">
              <a:spcBef>
                <a:spcPts val="600"/>
              </a:spcBef>
              <a:spcAft>
                <a:spcPts val="600"/>
              </a:spcAft>
              <a:buBlip>
                <a:blip r:embed="rId2">
                  <a:extLst>
                    <a:ext uri="{96DAC541-7B7A-43D3-8B79-37D633B846F1}">
                      <asvg:svgBlip xmlns:asvg="http://schemas.microsoft.com/office/drawing/2016/SVG/main" r:embed="rId3"/>
                    </a:ext>
                  </a:extLst>
                </a:blip>
              </a:buBlip>
            </a:pPr>
            <a:endParaRPr lang="en-US" b="1" dirty="0"/>
          </a:p>
          <a:p>
            <a:pPr marL="342900" marR="191135" lvl="1" indent="-342900">
              <a:spcBef>
                <a:spcPts val="600"/>
              </a:spcBef>
              <a:spcAft>
                <a:spcPts val="600"/>
              </a:spcAft>
              <a:buBlip>
                <a:blip r:embed="rId2">
                  <a:extLst>
                    <a:ext uri="{96DAC541-7B7A-43D3-8B79-37D633B846F1}">
                      <asvg:svgBlip xmlns:asvg="http://schemas.microsoft.com/office/drawing/2016/SVG/main" r:embed="rId3"/>
                    </a:ext>
                  </a:extLst>
                </a:blip>
              </a:buBlip>
            </a:pPr>
            <a:r>
              <a:rPr lang="en-US" b="1" dirty="0"/>
              <a:t>ADC transient Out Of Range Conversions occur from a LET of 46.1 MeV·cm2/mg.</a:t>
            </a:r>
          </a:p>
        </p:txBody>
      </p:sp>
      <p:sp>
        <p:nvSpPr>
          <p:cNvPr id="2" name="Título 1">
            <a:extLst>
              <a:ext uri="{FF2B5EF4-FFF2-40B4-BE49-F238E27FC236}">
                <a16:creationId xmlns:a16="http://schemas.microsoft.com/office/drawing/2014/main" id="{2BCD500C-D462-6814-234A-3E199BB6742D}"/>
              </a:ext>
            </a:extLst>
          </p:cNvPr>
          <p:cNvSpPr>
            <a:spLocks noGrp="1"/>
          </p:cNvSpPr>
          <p:nvPr>
            <p:ph type="title"/>
          </p:nvPr>
        </p:nvSpPr>
        <p:spPr>
          <a:xfrm>
            <a:off x="625949" y="230282"/>
            <a:ext cx="10941689" cy="483417"/>
          </a:xfrm>
        </p:spPr>
        <p:txBody>
          <a:bodyPr anchor="t">
            <a:noAutofit/>
          </a:bodyPr>
          <a:lstStyle/>
          <a:p>
            <a:r>
              <a:rPr lang="en-US" b="1" dirty="0"/>
              <a:t>QUAD-ADC SEE Test: Conclusions</a:t>
            </a:r>
          </a:p>
        </p:txBody>
      </p:sp>
      <p:sp>
        <p:nvSpPr>
          <p:cNvPr id="4" name="Marcador de pie de página 3">
            <a:extLst>
              <a:ext uri="{FF2B5EF4-FFF2-40B4-BE49-F238E27FC236}">
                <a16:creationId xmlns:a16="http://schemas.microsoft.com/office/drawing/2014/main" id="{8AA5C3F5-B55B-58DB-82B9-8AEC5FAD9DFB}"/>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Tree>
    <p:extLst>
      <p:ext uri="{BB962C8B-B14F-4D97-AF65-F5344CB8AC3E}">
        <p14:creationId xmlns:p14="http://schemas.microsoft.com/office/powerpoint/2010/main" val="119335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BE401-A891-15C3-DEE3-EDAFB4C4CB70}"/>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BA8DBD3-BC2F-CBFE-CEFF-43AA756F360C}"/>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17</a:t>
            </a:fld>
            <a:endParaRPr kumimoji="0" lang="de-DE" b="0" i="0" u="none" strike="noStrike" kern="1200" cap="none" spc="0" normalizeH="0" baseline="0" noProof="0">
              <a:ln>
                <a:noFill/>
              </a:ln>
              <a:effectLst/>
              <a:uLnTx/>
              <a:uFillTx/>
            </a:endParaRPr>
          </a:p>
        </p:txBody>
      </p:sp>
      <p:sp>
        <p:nvSpPr>
          <p:cNvPr id="3" name="CuadroTexto 2">
            <a:extLst>
              <a:ext uri="{FF2B5EF4-FFF2-40B4-BE49-F238E27FC236}">
                <a16:creationId xmlns:a16="http://schemas.microsoft.com/office/drawing/2014/main" id="{B8CE9D42-5455-B986-6A1B-C5226EB93F19}"/>
              </a:ext>
            </a:extLst>
          </p:cNvPr>
          <p:cNvSpPr txBox="1"/>
          <p:nvPr/>
        </p:nvSpPr>
        <p:spPr>
          <a:xfrm>
            <a:off x="720092" y="1439304"/>
            <a:ext cx="10847545" cy="369331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rtl="0">
              <a:lnSpc>
                <a:spcPct val="100000"/>
              </a:lnSpc>
              <a:buNone/>
            </a:pPr>
            <a:r>
              <a:rPr lang="en-US" sz="1800" dirty="0">
                <a:effectLst/>
                <a:cs typeface="Arial" panose="020B0604020202020204" pitchFamily="34" charset="0"/>
              </a:rPr>
              <a:t>This work presented the development of a test system designed to evaluate the static and dynamic performance of a prototype four-channel, 14-bit 80 MSPS RHBD. This system has been used to evaluate the radiation resistance of the device.</a:t>
            </a:r>
          </a:p>
          <a:p>
            <a:pPr algn="l" rtl="0">
              <a:lnSpc>
                <a:spcPct val="100000"/>
              </a:lnSpc>
              <a:buNone/>
            </a:pPr>
            <a:br>
              <a:rPr lang="en-US" sz="1800" dirty="0">
                <a:effectLst/>
                <a:cs typeface="Arial" panose="020B0604020202020204" pitchFamily="34" charset="0"/>
              </a:rPr>
            </a:br>
            <a:endParaRPr lang="en-US" sz="1800" dirty="0">
              <a:effectLst/>
              <a:cs typeface="Arial" panose="020B0604020202020204" pitchFamily="34" charset="0"/>
            </a:endParaRPr>
          </a:p>
          <a:p>
            <a:pPr algn="just" rtl="0">
              <a:lnSpc>
                <a:spcPct val="100000"/>
              </a:lnSpc>
              <a:buNone/>
            </a:pPr>
            <a:r>
              <a:rPr lang="en-US" sz="1800" dirty="0">
                <a:effectLst/>
                <a:cs typeface="Arial" panose="020B0604020202020204" pitchFamily="34" charset="0"/>
              </a:rPr>
              <a:t>The integration of the device into a test platform for SEE characterization has been also presented, along with results demonstrating the ADC's resistance to radiation. </a:t>
            </a:r>
          </a:p>
          <a:p>
            <a:pPr algn="l" rtl="0">
              <a:lnSpc>
                <a:spcPct val="100000"/>
              </a:lnSpc>
              <a:buNone/>
            </a:pPr>
            <a:br>
              <a:rPr lang="en-US" sz="1800" dirty="0">
                <a:effectLst/>
                <a:cs typeface="Arial" panose="020B0604020202020204" pitchFamily="34" charset="0"/>
              </a:rPr>
            </a:br>
            <a:endParaRPr lang="en-US" sz="1800" dirty="0">
              <a:effectLst/>
              <a:cs typeface="Arial" panose="020B0604020202020204" pitchFamily="34" charset="0"/>
            </a:endParaRPr>
          </a:p>
          <a:p>
            <a:pPr algn="just" rtl="0">
              <a:lnSpc>
                <a:spcPct val="100000"/>
              </a:lnSpc>
            </a:pPr>
            <a:r>
              <a:rPr lang="en-US" sz="1800" dirty="0">
                <a:effectLst/>
                <a:cs typeface="Arial" panose="020B0604020202020204" pitchFamily="34" charset="0"/>
              </a:rPr>
              <a:t>The results of the TID tests show that no significant degradations of the static and dynamic parameters are observed. On the other hand, the results of the SEE tests show that the converter is immune to SELs up to at least a LET of 62.5 MeV·cm2/mg and only transient Out of Range Conversions occur from a LET of 46.1 MeV·cm2/mg.</a:t>
            </a:r>
          </a:p>
        </p:txBody>
      </p:sp>
      <p:sp>
        <p:nvSpPr>
          <p:cNvPr id="2" name="Título 1">
            <a:extLst>
              <a:ext uri="{FF2B5EF4-FFF2-40B4-BE49-F238E27FC236}">
                <a16:creationId xmlns:a16="http://schemas.microsoft.com/office/drawing/2014/main" id="{F62EA77A-2718-3F92-FEAB-9D0BBABE4BA1}"/>
              </a:ext>
            </a:extLst>
          </p:cNvPr>
          <p:cNvSpPr>
            <a:spLocks noGrp="1"/>
          </p:cNvSpPr>
          <p:nvPr>
            <p:ph type="title"/>
          </p:nvPr>
        </p:nvSpPr>
        <p:spPr>
          <a:xfrm>
            <a:off x="625949" y="321650"/>
            <a:ext cx="10941689" cy="483417"/>
          </a:xfrm>
        </p:spPr>
        <p:txBody>
          <a:bodyPr anchor="t">
            <a:noAutofit/>
          </a:bodyPr>
          <a:lstStyle/>
          <a:p>
            <a:r>
              <a:rPr lang="en-US" b="1" dirty="0"/>
              <a:t>QUAD-ADC Radiation Test: Conclusions</a:t>
            </a:r>
          </a:p>
        </p:txBody>
      </p:sp>
      <p:sp>
        <p:nvSpPr>
          <p:cNvPr id="4" name="Marcador de pie de página 3">
            <a:extLst>
              <a:ext uri="{FF2B5EF4-FFF2-40B4-BE49-F238E27FC236}">
                <a16:creationId xmlns:a16="http://schemas.microsoft.com/office/drawing/2014/main" id="{7A9FB8E6-8683-2FAC-67A3-02C6557D0D00}"/>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Tree>
    <p:extLst>
      <p:ext uri="{BB962C8B-B14F-4D97-AF65-F5344CB8AC3E}">
        <p14:creationId xmlns:p14="http://schemas.microsoft.com/office/powerpoint/2010/main" val="14866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F5BC7-A48D-8434-77A2-A095E0C05A8A}"/>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0B844373-3603-4625-FB7A-5DB87EBE27CA}"/>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18</a:t>
            </a:fld>
            <a:endParaRPr kumimoji="0" lang="de-DE" b="0" i="0" u="none" strike="noStrike" kern="1200" cap="none" spc="0" normalizeH="0" baseline="0" noProof="0">
              <a:ln>
                <a:noFill/>
              </a:ln>
              <a:effectLst/>
              <a:uLnTx/>
              <a:uFillTx/>
            </a:endParaRPr>
          </a:p>
        </p:txBody>
      </p:sp>
      <p:sp>
        <p:nvSpPr>
          <p:cNvPr id="2" name="Título 1">
            <a:extLst>
              <a:ext uri="{FF2B5EF4-FFF2-40B4-BE49-F238E27FC236}">
                <a16:creationId xmlns:a16="http://schemas.microsoft.com/office/drawing/2014/main" id="{1FD7D3BA-BCBF-D293-196C-631045A37549}"/>
              </a:ext>
            </a:extLst>
          </p:cNvPr>
          <p:cNvSpPr>
            <a:spLocks noGrp="1"/>
          </p:cNvSpPr>
          <p:nvPr>
            <p:ph type="title"/>
          </p:nvPr>
        </p:nvSpPr>
        <p:spPr>
          <a:xfrm>
            <a:off x="625949" y="344023"/>
            <a:ext cx="10941689" cy="483417"/>
          </a:xfrm>
        </p:spPr>
        <p:txBody>
          <a:bodyPr anchor="t">
            <a:noAutofit/>
          </a:bodyPr>
          <a:lstStyle/>
          <a:p>
            <a:r>
              <a:rPr lang="en-US" b="1" dirty="0"/>
              <a:t>QUAD-ADC Radiation Test: </a:t>
            </a:r>
            <a:r>
              <a:rPr lang="en-US" b="1" dirty="0" err="1"/>
              <a:t>Acknoledgement</a:t>
            </a:r>
            <a:endParaRPr lang="en-US" b="1" dirty="0"/>
          </a:p>
        </p:txBody>
      </p:sp>
      <p:sp>
        <p:nvSpPr>
          <p:cNvPr id="4" name="Marcador de pie de página 3">
            <a:extLst>
              <a:ext uri="{FF2B5EF4-FFF2-40B4-BE49-F238E27FC236}">
                <a16:creationId xmlns:a16="http://schemas.microsoft.com/office/drawing/2014/main" id="{E660F1BC-194E-D77C-81AD-E640FF7B31A1}"/>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
        <p:nvSpPr>
          <p:cNvPr id="7" name="CuadroTexto 6">
            <a:extLst>
              <a:ext uri="{FF2B5EF4-FFF2-40B4-BE49-F238E27FC236}">
                <a16:creationId xmlns:a16="http://schemas.microsoft.com/office/drawing/2014/main" id="{4DF6F97B-FAE8-F659-9158-1BC6CD660EA5}"/>
              </a:ext>
            </a:extLst>
          </p:cNvPr>
          <p:cNvSpPr txBox="1"/>
          <p:nvPr/>
        </p:nvSpPr>
        <p:spPr>
          <a:xfrm>
            <a:off x="900117" y="2282532"/>
            <a:ext cx="9816626" cy="646331"/>
          </a:xfrm>
          <a:prstGeom prst="rect">
            <a:avLst/>
          </a:prstGeom>
          <a:noFill/>
        </p:spPr>
        <p:txBody>
          <a:bodyPr wrap="square">
            <a:spAutoFit/>
          </a:bodyPr>
          <a:lstStyle/>
          <a:p>
            <a:pPr>
              <a:buNone/>
              <a:tabLst>
                <a:tab pos="668655" algn="l"/>
              </a:tabLst>
            </a:pPr>
            <a:r>
              <a:rPr lang="pt-BR" dirty="0"/>
              <a:t>Hugo Serra, Fábio Passos, Edgar Albuquerque, Nuno Paulino, Luís B. Oliveira, João P. Oliveira, Paulo Santos, João Goes</a:t>
            </a:r>
            <a:endParaRPr lang="en-US" dirty="0"/>
          </a:p>
        </p:txBody>
      </p:sp>
      <p:pic>
        <p:nvPicPr>
          <p:cNvPr id="10" name="Imagen 9">
            <a:extLst>
              <a:ext uri="{FF2B5EF4-FFF2-40B4-BE49-F238E27FC236}">
                <a16:creationId xmlns:a16="http://schemas.microsoft.com/office/drawing/2014/main" id="{732E82EE-54BA-29AC-543A-18F0FC8A1665}"/>
              </a:ext>
            </a:extLst>
          </p:cNvPr>
          <p:cNvPicPr>
            <a:picLocks noChangeAspect="1"/>
          </p:cNvPicPr>
          <p:nvPr/>
        </p:nvPicPr>
        <p:blipFill>
          <a:blip r:embed="rId2"/>
          <a:stretch>
            <a:fillRect/>
          </a:stretch>
        </p:blipFill>
        <p:spPr>
          <a:xfrm>
            <a:off x="900117" y="1349086"/>
            <a:ext cx="3065172" cy="687421"/>
          </a:xfrm>
          <a:prstGeom prst="rect">
            <a:avLst/>
          </a:prstGeom>
        </p:spPr>
      </p:pic>
      <p:pic>
        <p:nvPicPr>
          <p:cNvPr id="1026" name="Picture 2" descr="ESA Logo">
            <a:extLst>
              <a:ext uri="{FF2B5EF4-FFF2-40B4-BE49-F238E27FC236}">
                <a16:creationId xmlns:a16="http://schemas.microsoft.com/office/drawing/2014/main" id="{236E08BF-A981-398E-1E8E-F6A1A0C08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83943"/>
            <a:ext cx="4781166" cy="3000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4AC5AF7-FEB3-B9B9-A2EA-CAB006D14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458" y="3400450"/>
            <a:ext cx="1954229" cy="183927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198BBF59-9BCB-2BA0-320D-F821880969C0}"/>
              </a:ext>
            </a:extLst>
          </p:cNvPr>
          <p:cNvSpPr txBox="1"/>
          <p:nvPr/>
        </p:nvSpPr>
        <p:spPr>
          <a:xfrm>
            <a:off x="1010605" y="5094662"/>
            <a:ext cx="3449904" cy="369332"/>
          </a:xfrm>
          <a:prstGeom prst="rect">
            <a:avLst/>
          </a:prstGeom>
          <a:noFill/>
        </p:spPr>
        <p:txBody>
          <a:bodyPr wrap="square">
            <a:spAutoFit/>
          </a:bodyPr>
          <a:lstStyle/>
          <a:p>
            <a:pPr>
              <a:buNone/>
              <a:tabLst>
                <a:tab pos="668655" algn="l"/>
              </a:tabLst>
            </a:pPr>
            <a:r>
              <a:rPr lang="pt-BR" dirty="0"/>
              <a:t>Boris Glass, </a:t>
            </a:r>
            <a:r>
              <a:rPr lang="pt-BR" dirty="0" err="1"/>
              <a:t>Sven</a:t>
            </a:r>
            <a:r>
              <a:rPr lang="pt-BR" dirty="0"/>
              <a:t> Wittig</a:t>
            </a:r>
            <a:endParaRPr lang="en-US" dirty="0"/>
          </a:p>
        </p:txBody>
      </p:sp>
      <p:sp>
        <p:nvSpPr>
          <p:cNvPr id="12" name="CuadroTexto 11">
            <a:extLst>
              <a:ext uri="{FF2B5EF4-FFF2-40B4-BE49-F238E27FC236}">
                <a16:creationId xmlns:a16="http://schemas.microsoft.com/office/drawing/2014/main" id="{0BCAAE96-C0F3-73ED-A6CC-E3C15CA4923A}"/>
              </a:ext>
            </a:extLst>
          </p:cNvPr>
          <p:cNvSpPr txBox="1"/>
          <p:nvPr/>
        </p:nvSpPr>
        <p:spPr>
          <a:xfrm>
            <a:off x="5121458" y="5341979"/>
            <a:ext cx="3449904" cy="369332"/>
          </a:xfrm>
          <a:prstGeom prst="rect">
            <a:avLst/>
          </a:prstGeom>
          <a:noFill/>
        </p:spPr>
        <p:txBody>
          <a:bodyPr wrap="square">
            <a:spAutoFit/>
          </a:bodyPr>
          <a:lstStyle/>
          <a:p>
            <a:pPr>
              <a:buNone/>
              <a:tabLst>
                <a:tab pos="668655" algn="l"/>
              </a:tabLst>
            </a:pPr>
            <a:r>
              <a:rPr lang="pt-BR" dirty="0"/>
              <a:t>Juan Jose Esteban</a:t>
            </a:r>
            <a:endParaRPr lang="en-US" dirty="0"/>
          </a:p>
        </p:txBody>
      </p:sp>
      <p:pic>
        <p:nvPicPr>
          <p:cNvPr id="1030" name="Picture 6" descr="ALTER logo">
            <a:extLst>
              <a:ext uri="{FF2B5EF4-FFF2-40B4-BE49-F238E27FC236}">
                <a16:creationId xmlns:a16="http://schemas.microsoft.com/office/drawing/2014/main" id="{56906BE8-4E4A-6DC7-9456-1668F81FA6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1362" y="3400450"/>
            <a:ext cx="2138422" cy="1579516"/>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73A86A9F-2461-3085-C403-0D152A35B616}"/>
              </a:ext>
            </a:extLst>
          </p:cNvPr>
          <p:cNvSpPr txBox="1"/>
          <p:nvPr/>
        </p:nvSpPr>
        <p:spPr>
          <a:xfrm>
            <a:off x="8283276" y="5157313"/>
            <a:ext cx="3449904" cy="369332"/>
          </a:xfrm>
          <a:prstGeom prst="rect">
            <a:avLst/>
          </a:prstGeom>
          <a:noFill/>
        </p:spPr>
        <p:txBody>
          <a:bodyPr wrap="square">
            <a:spAutoFit/>
          </a:bodyPr>
          <a:lstStyle/>
          <a:p>
            <a:pPr>
              <a:buNone/>
              <a:tabLst>
                <a:tab pos="668655" algn="l"/>
              </a:tabLst>
            </a:pPr>
            <a:r>
              <a:rPr lang="es-ES" dirty="0"/>
              <a:t>Szymon Bednarski (ALTER UK)</a:t>
            </a:r>
            <a:endParaRPr lang="en-US" b="1" dirty="0"/>
          </a:p>
        </p:txBody>
      </p:sp>
    </p:spTree>
    <p:extLst>
      <p:ext uri="{BB962C8B-B14F-4D97-AF65-F5344CB8AC3E}">
        <p14:creationId xmlns:p14="http://schemas.microsoft.com/office/powerpoint/2010/main" val="158506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7B268-5646-58A2-5B77-E84C94FED51F}"/>
            </a:ext>
          </a:extLst>
        </p:cNvPr>
        <p:cNvGrpSpPr/>
        <p:nvPr/>
      </p:nvGrpSpPr>
      <p:grpSpPr>
        <a:xfrm>
          <a:off x="0" y="0"/>
          <a:ext cx="0" cy="0"/>
          <a:chOff x="0" y="0"/>
          <a:chExt cx="0" cy="0"/>
        </a:xfrm>
      </p:grpSpPr>
      <p:sp>
        <p:nvSpPr>
          <p:cNvPr id="30" name="Marcador de número de diapositiva 3">
            <a:extLst>
              <a:ext uri="{FF2B5EF4-FFF2-40B4-BE49-F238E27FC236}">
                <a16:creationId xmlns:a16="http://schemas.microsoft.com/office/drawing/2014/main" id="{2DCFAC53-233F-F220-3EAF-2CBA356EE853}"/>
              </a:ext>
            </a:extLst>
          </p:cNvPr>
          <p:cNvSpPr txBox="1">
            <a:spLocks/>
          </p:cNvSpPr>
          <p:nvPr/>
        </p:nvSpPr>
        <p:spPr>
          <a:xfrm>
            <a:off x="11911101" y="6546143"/>
            <a:ext cx="360047" cy="180000"/>
          </a:xfrm>
          <a:prstGeom prst="rect">
            <a:avLst/>
          </a:prstGeom>
        </p:spPr>
        <p:txBody>
          <a:bodyPr vert="horz" lIns="0" tIns="0" rIns="0" bIns="0" rtlCol="0" anchor="b" anchorCtr="0"/>
          <a:lstStyle>
            <a:defPPr>
              <a:defRPr lang="de-DE"/>
            </a:defPPr>
            <a:lvl1pPr marL="0" algn="l" defTabSz="914400" rtl="0" eaLnBrk="1" latinLnBrk="0" hangingPunct="1">
              <a:defRPr sz="9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8F6C9E-DFB0-47BA-A580-000504CFD3E5}" type="slidenum">
              <a:rPr lang="de-DE" smtClean="0">
                <a:solidFill>
                  <a:schemeClr val="tx1"/>
                </a:solidFill>
              </a:rPr>
              <a:pPr/>
              <a:t>19</a:t>
            </a:fld>
            <a:endParaRPr lang="de-DE" dirty="0">
              <a:solidFill>
                <a:schemeClr val="tx1"/>
              </a:solidFill>
            </a:endParaRPr>
          </a:p>
        </p:txBody>
      </p:sp>
      <p:sp>
        <p:nvSpPr>
          <p:cNvPr id="5" name="3 Marcador de número de diapositiva">
            <a:extLst>
              <a:ext uri="{FF2B5EF4-FFF2-40B4-BE49-F238E27FC236}">
                <a16:creationId xmlns:a16="http://schemas.microsoft.com/office/drawing/2014/main" id="{F21AE07B-2379-42C9-24A6-C47B1AD2ADC6}"/>
              </a:ext>
            </a:extLst>
          </p:cNvPr>
          <p:cNvSpPr>
            <a:spLocks noGrp="1"/>
          </p:cNvSpPr>
          <p:nvPr>
            <p:ph type="sldNum" sz="quarter" idx="12"/>
          </p:nvPr>
        </p:nvSpPr>
        <p:spPr>
          <a:xfrm>
            <a:off x="468000" y="6480176"/>
            <a:ext cx="265425" cy="114499"/>
          </a:xfrm>
        </p:spPr>
        <p:txBody>
          <a:bodyPr/>
          <a:lstStyle/>
          <a:p>
            <a:fld id="{68A8039C-867F-E04C-A141-D8F6CB4F57B5}" type="slidenum">
              <a:rPr lang="de-DE" smtClean="0"/>
              <a:pPr/>
              <a:t>19</a:t>
            </a:fld>
            <a:endParaRPr lang="de-DE"/>
          </a:p>
        </p:txBody>
      </p:sp>
      <p:sp>
        <p:nvSpPr>
          <p:cNvPr id="4" name="3 Marcador de número de diapositiva">
            <a:extLst>
              <a:ext uri="{FF2B5EF4-FFF2-40B4-BE49-F238E27FC236}">
                <a16:creationId xmlns:a16="http://schemas.microsoft.com/office/drawing/2014/main" id="{BACF9E0C-EC0B-3BC3-40A2-927ED6B5CC47}"/>
              </a:ext>
            </a:extLst>
          </p:cNvPr>
          <p:cNvSpPr txBox="1">
            <a:spLocks/>
          </p:cNvSpPr>
          <p:nvPr/>
        </p:nvSpPr>
        <p:spPr>
          <a:xfrm>
            <a:off x="540070" y="6356350"/>
            <a:ext cx="360047" cy="180000"/>
          </a:xfrm>
          <a:prstGeom prst="rect">
            <a:avLst/>
          </a:prstGeom>
        </p:spPr>
        <p:txBody>
          <a:bodyPr vert="horz" lIns="0" tIns="0" rIns="0" bIns="0" rtlCol="0" anchor="b" anchorCtr="0"/>
          <a:lstStyle>
            <a:defPPr>
              <a:defRPr lang="de-DE"/>
            </a:defPPr>
            <a:lvl1pPr marL="0" algn="l" defTabSz="914400" rtl="0" eaLnBrk="1" latinLnBrk="0" hangingPunct="1">
              <a:defRPr sz="9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A8039C-867F-E04C-A141-D8F6CB4F57B5}" type="slidenum">
              <a:rPr lang="de-DE" smtClean="0"/>
              <a:pPr/>
              <a:t>19</a:t>
            </a:fld>
            <a:endParaRPr lang="de-DE"/>
          </a:p>
        </p:txBody>
      </p:sp>
      <p:sp>
        <p:nvSpPr>
          <p:cNvPr id="7" name="4 Marcador de contenido">
            <a:extLst>
              <a:ext uri="{FF2B5EF4-FFF2-40B4-BE49-F238E27FC236}">
                <a16:creationId xmlns:a16="http://schemas.microsoft.com/office/drawing/2014/main" id="{04EBA30D-3EFF-339C-1027-60F5374A70F2}"/>
              </a:ext>
            </a:extLst>
          </p:cNvPr>
          <p:cNvSpPr txBox="1">
            <a:spLocks/>
          </p:cNvSpPr>
          <p:nvPr/>
        </p:nvSpPr>
        <p:spPr>
          <a:xfrm>
            <a:off x="2428920" y="1349485"/>
            <a:ext cx="7949712" cy="4788000"/>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800" kern="1200">
                <a:solidFill>
                  <a:schemeClr val="tx1"/>
                </a:solidFill>
                <a:latin typeface="+mn-lt"/>
                <a:ea typeface="+mn-ea"/>
                <a:cs typeface="+mn-cs"/>
              </a:defRPr>
            </a:lvl1pPr>
            <a:lvl2pPr marL="270000"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3pPr>
            <a:lvl4pPr marL="540000" indent="0" algn="l" defTabSz="914400" rtl="0" eaLnBrk="1" latinLnBrk="0" hangingPunct="1">
              <a:lnSpc>
                <a:spcPct val="100000"/>
              </a:lnSpc>
              <a:spcBef>
                <a:spcPts val="0"/>
              </a:spcBef>
              <a:spcAft>
                <a:spcPts val="600"/>
              </a:spcAft>
              <a:buFont typeface="TNG Pro" panose="02000506050400020004" pitchFamily="50" charset="0"/>
              <a:buNone/>
              <a:defRPr sz="1800" kern="1200">
                <a:solidFill>
                  <a:schemeClr val="tx1"/>
                </a:solidFill>
                <a:latin typeface="+mn-lt"/>
                <a:ea typeface="+mn-ea"/>
                <a:cs typeface="+mn-cs"/>
              </a:defRPr>
            </a:lvl4pPr>
            <a:lvl5pPr marL="809625"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5pPr>
            <a:lvl6pPr marL="108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latin typeface="Arial Narrow" pitchFamily="34" charset="0"/>
            </a:endParaRPr>
          </a:p>
          <a:p>
            <a:endParaRPr lang="en-GB" sz="1200" dirty="0">
              <a:latin typeface="Arial Narrow" pitchFamily="34" charset="0"/>
            </a:endParaRPr>
          </a:p>
        </p:txBody>
      </p:sp>
      <p:sp>
        <p:nvSpPr>
          <p:cNvPr id="8" name="3 Marcador de número de diapositiva">
            <a:extLst>
              <a:ext uri="{FF2B5EF4-FFF2-40B4-BE49-F238E27FC236}">
                <a16:creationId xmlns:a16="http://schemas.microsoft.com/office/drawing/2014/main" id="{96A387E6-6BC7-71E9-E9A3-67C84D6B021D}"/>
              </a:ext>
            </a:extLst>
          </p:cNvPr>
          <p:cNvSpPr txBox="1">
            <a:spLocks/>
          </p:cNvSpPr>
          <p:nvPr/>
        </p:nvSpPr>
        <p:spPr>
          <a:xfrm>
            <a:off x="540070" y="6356350"/>
            <a:ext cx="360047" cy="180000"/>
          </a:xfrm>
          <a:prstGeom prst="rect">
            <a:avLst/>
          </a:prstGeom>
        </p:spPr>
        <p:txBody>
          <a:bodyPr vert="horz" lIns="0" tIns="0" rIns="0" bIns="0" rtlCol="0" anchor="b" anchorCtr="0"/>
          <a:lstStyle>
            <a:defPPr>
              <a:defRPr lang="de-DE"/>
            </a:defPPr>
            <a:lvl1pPr marL="0" algn="l" defTabSz="914400" rtl="0" eaLnBrk="1" latinLnBrk="0" hangingPunct="1">
              <a:defRPr sz="9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A8039C-867F-E04C-A141-D8F6CB4F57B5}" type="slidenum">
              <a:rPr lang="de-DE" sz="1600" smtClean="0"/>
              <a:pPr/>
              <a:t>19</a:t>
            </a:fld>
            <a:endParaRPr lang="de-DE" sz="1600"/>
          </a:p>
        </p:txBody>
      </p:sp>
      <p:sp>
        <p:nvSpPr>
          <p:cNvPr id="9" name="4 Marcador de contenido">
            <a:extLst>
              <a:ext uri="{FF2B5EF4-FFF2-40B4-BE49-F238E27FC236}">
                <a16:creationId xmlns:a16="http://schemas.microsoft.com/office/drawing/2014/main" id="{276F9B42-ADF6-AC4B-25A9-76023B65E6CC}"/>
              </a:ext>
            </a:extLst>
          </p:cNvPr>
          <p:cNvSpPr txBox="1">
            <a:spLocks/>
          </p:cNvSpPr>
          <p:nvPr/>
        </p:nvSpPr>
        <p:spPr>
          <a:xfrm>
            <a:off x="2428920" y="1349485"/>
            <a:ext cx="7949712" cy="4788000"/>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800" kern="1200">
                <a:solidFill>
                  <a:schemeClr val="tx1"/>
                </a:solidFill>
                <a:latin typeface="+mn-lt"/>
                <a:ea typeface="+mn-ea"/>
                <a:cs typeface="+mn-cs"/>
              </a:defRPr>
            </a:lvl1pPr>
            <a:lvl2pPr marL="270000"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3pPr>
            <a:lvl4pPr marL="540000" indent="0" algn="l" defTabSz="914400" rtl="0" eaLnBrk="1" latinLnBrk="0" hangingPunct="1">
              <a:lnSpc>
                <a:spcPct val="100000"/>
              </a:lnSpc>
              <a:spcBef>
                <a:spcPts val="0"/>
              </a:spcBef>
              <a:spcAft>
                <a:spcPts val="600"/>
              </a:spcAft>
              <a:buFont typeface="TNG Pro" panose="02000506050400020004" pitchFamily="50" charset="0"/>
              <a:buNone/>
              <a:defRPr sz="1800" kern="1200">
                <a:solidFill>
                  <a:schemeClr val="tx1"/>
                </a:solidFill>
                <a:latin typeface="+mn-lt"/>
                <a:ea typeface="+mn-ea"/>
                <a:cs typeface="+mn-cs"/>
              </a:defRPr>
            </a:lvl4pPr>
            <a:lvl5pPr marL="809625"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5pPr>
            <a:lvl6pPr marL="108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a:p>
            <a:endParaRPr lang="en-GB" sz="1600" dirty="0"/>
          </a:p>
        </p:txBody>
      </p:sp>
      <p:pic>
        <p:nvPicPr>
          <p:cNvPr id="15" name="Bildplatzhalter 11" descr="143921752_5_sRGB_c.jpg">
            <a:extLst>
              <a:ext uri="{FF2B5EF4-FFF2-40B4-BE49-F238E27FC236}">
                <a16:creationId xmlns:a16="http://schemas.microsoft.com/office/drawing/2014/main" id="{D4C3515C-F570-7F79-E256-C1DCCFDF153F}"/>
              </a:ext>
            </a:extLst>
          </p:cNvPr>
          <p:cNvPicPr>
            <a:picLocks noChangeAspect="1"/>
          </p:cNvPicPr>
          <p:nvPr/>
        </p:nvPicPr>
        <p:blipFill>
          <a:blip r:embed="rId3"/>
          <a:srcRect l="3395" t="17008" r="4445" b="27705"/>
          <a:stretch>
            <a:fillRect/>
          </a:stretch>
        </p:blipFill>
        <p:spPr>
          <a:xfrm>
            <a:off x="237078" y="131857"/>
            <a:ext cx="11719432" cy="4196447"/>
          </a:xfrm>
          <a:prstGeom prst="rect">
            <a:avLst/>
          </a:prstGeom>
        </p:spPr>
      </p:pic>
      <p:sp>
        <p:nvSpPr>
          <p:cNvPr id="16" name="Titel 9">
            <a:extLst>
              <a:ext uri="{FF2B5EF4-FFF2-40B4-BE49-F238E27FC236}">
                <a16:creationId xmlns:a16="http://schemas.microsoft.com/office/drawing/2014/main" id="{08CC0E38-B040-248F-D6BF-BC252DC11EFE}"/>
              </a:ext>
            </a:extLst>
          </p:cNvPr>
          <p:cNvSpPr txBox="1">
            <a:spLocks/>
          </p:cNvSpPr>
          <p:nvPr/>
        </p:nvSpPr>
        <p:spPr>
          <a:xfrm>
            <a:off x="1663703" y="4915326"/>
            <a:ext cx="8100965" cy="8858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GB" sz="3200" dirty="0"/>
              <a:t>THANK YOU!</a:t>
            </a:r>
          </a:p>
        </p:txBody>
      </p:sp>
      <p:sp>
        <p:nvSpPr>
          <p:cNvPr id="2" name="Marcador de pie de página 3">
            <a:extLst>
              <a:ext uri="{FF2B5EF4-FFF2-40B4-BE49-F238E27FC236}">
                <a16:creationId xmlns:a16="http://schemas.microsoft.com/office/drawing/2014/main" id="{657D8A84-5A72-E169-EAB3-E2D3F7860249}"/>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Tree>
    <p:extLst>
      <p:ext uri="{BB962C8B-B14F-4D97-AF65-F5344CB8AC3E}">
        <p14:creationId xmlns:p14="http://schemas.microsoft.com/office/powerpoint/2010/main" val="100809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F2C48-B798-5EAA-22AD-107D28481C6E}"/>
              </a:ext>
            </a:extLst>
          </p:cNvPr>
          <p:cNvSpPr>
            <a:spLocks noGrp="1"/>
          </p:cNvSpPr>
          <p:nvPr>
            <p:ph type="title"/>
          </p:nvPr>
        </p:nvSpPr>
        <p:spPr/>
        <p:txBody>
          <a:bodyPr/>
          <a:lstStyle/>
          <a:p>
            <a:r>
              <a:rPr lang="en-GB" dirty="0"/>
              <a:t>ALTER TECHNOLOGY GROUP</a:t>
            </a:r>
          </a:p>
        </p:txBody>
      </p:sp>
      <p:sp>
        <p:nvSpPr>
          <p:cNvPr id="5" name="Marcador de número de diapositiva 4">
            <a:extLst>
              <a:ext uri="{FF2B5EF4-FFF2-40B4-BE49-F238E27FC236}">
                <a16:creationId xmlns:a16="http://schemas.microsoft.com/office/drawing/2014/main" id="{78EF1E2C-E67A-5B88-95C9-6AC43482CA89}"/>
              </a:ext>
            </a:extLst>
          </p:cNvPr>
          <p:cNvSpPr>
            <a:spLocks noGrp="1"/>
          </p:cNvSpPr>
          <p:nvPr>
            <p:ph type="sldNum" sz="quarter" idx="12"/>
          </p:nvPr>
        </p:nvSpPr>
        <p:spPr>
          <a:xfrm>
            <a:off x="11932419" y="6531885"/>
            <a:ext cx="360047" cy="180000"/>
          </a:xfrm>
        </p:spPr>
        <p:txBody>
          <a:bodyPr/>
          <a:lstStyle/>
          <a:p>
            <a:fld id="{1F8F6C9E-DFB0-47BA-A580-000504CFD3E5}" type="slidenum">
              <a:rPr lang="de-DE" smtClean="0"/>
              <a:t>2</a:t>
            </a:fld>
            <a:endParaRPr lang="de-DE" dirty="0"/>
          </a:p>
        </p:txBody>
      </p:sp>
      <p:sp>
        <p:nvSpPr>
          <p:cNvPr id="6" name="Marcador de texto 5">
            <a:extLst>
              <a:ext uri="{FF2B5EF4-FFF2-40B4-BE49-F238E27FC236}">
                <a16:creationId xmlns:a16="http://schemas.microsoft.com/office/drawing/2014/main" id="{C8BF88B2-A0E7-26FA-D958-F42AF1D7BF50}"/>
              </a:ext>
            </a:extLst>
          </p:cNvPr>
          <p:cNvSpPr>
            <a:spLocks noGrp="1"/>
          </p:cNvSpPr>
          <p:nvPr>
            <p:ph type="body" sz="quarter" idx="13"/>
          </p:nvPr>
        </p:nvSpPr>
        <p:spPr/>
        <p:txBody>
          <a:bodyPr/>
          <a:lstStyle/>
          <a:p>
            <a:r>
              <a:rPr lang="en-GB" dirty="0"/>
              <a:t>At a glance</a:t>
            </a:r>
          </a:p>
        </p:txBody>
      </p:sp>
      <p:pic>
        <p:nvPicPr>
          <p:cNvPr id="8" name="Imagen 7">
            <a:extLst>
              <a:ext uri="{FF2B5EF4-FFF2-40B4-BE49-F238E27FC236}">
                <a16:creationId xmlns:a16="http://schemas.microsoft.com/office/drawing/2014/main" id="{F14589EE-DF6B-74E2-5F0F-9EE6A68059EF}"/>
              </a:ext>
            </a:extLst>
          </p:cNvPr>
          <p:cNvPicPr>
            <a:picLocks noChangeAspect="1"/>
          </p:cNvPicPr>
          <p:nvPr/>
        </p:nvPicPr>
        <p:blipFill>
          <a:blip r:embed="rId2"/>
          <a:stretch>
            <a:fillRect/>
          </a:stretch>
        </p:blipFill>
        <p:spPr>
          <a:xfrm>
            <a:off x="1461154" y="1457698"/>
            <a:ext cx="10119691" cy="4694702"/>
          </a:xfrm>
          <a:prstGeom prst="rect">
            <a:avLst/>
          </a:prstGeom>
        </p:spPr>
      </p:pic>
      <p:sp>
        <p:nvSpPr>
          <p:cNvPr id="7" name="Marcador de pie de página 3">
            <a:extLst>
              <a:ext uri="{FF2B5EF4-FFF2-40B4-BE49-F238E27FC236}">
                <a16:creationId xmlns:a16="http://schemas.microsoft.com/office/drawing/2014/main" id="{BECE51AB-20F2-5B51-9EA2-76A49A9D93DD}"/>
              </a:ext>
            </a:extLst>
          </p:cNvPr>
          <p:cNvSpPr txBox="1">
            <a:spLocks/>
          </p:cNvSpPr>
          <p:nvPr/>
        </p:nvSpPr>
        <p:spPr>
          <a:xfrm>
            <a:off x="540070"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AMICSA 2025│ June-2025 │ALTER Technology Spain</a:t>
            </a:r>
          </a:p>
        </p:txBody>
      </p:sp>
    </p:spTree>
    <p:extLst>
      <p:ext uri="{BB962C8B-B14F-4D97-AF65-F5344CB8AC3E}">
        <p14:creationId xmlns:p14="http://schemas.microsoft.com/office/powerpoint/2010/main" val="2187807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611778D5-1E8F-AAF6-6FFB-107D5FB0BDA5}"/>
              </a:ext>
            </a:extLst>
          </p:cNvPr>
          <p:cNvSpPr>
            <a:spLocks noGrp="1"/>
          </p:cNvSpPr>
          <p:nvPr>
            <p:ph type="pic" sz="quarter" idx="14"/>
          </p:nvPr>
        </p:nvSpPr>
        <p:spPr/>
        <p:txBody>
          <a:bodyPr/>
          <a:lstStyle/>
          <a:p>
            <a:endParaRPr lang="en-GB"/>
          </a:p>
        </p:txBody>
      </p:sp>
      <p:sp>
        <p:nvSpPr>
          <p:cNvPr id="4" name="Marcador de posición de imagen 3">
            <a:extLst>
              <a:ext uri="{FF2B5EF4-FFF2-40B4-BE49-F238E27FC236}">
                <a16:creationId xmlns:a16="http://schemas.microsoft.com/office/drawing/2014/main" id="{267E2C26-0982-3F12-3E52-E1E3BC1A9865}"/>
              </a:ext>
            </a:extLst>
          </p:cNvPr>
          <p:cNvSpPr>
            <a:spLocks noGrp="1"/>
          </p:cNvSpPr>
          <p:nvPr>
            <p:ph type="pic" sz="quarter" idx="15"/>
          </p:nvPr>
        </p:nvSpPr>
        <p:spPr/>
        <p:txBody>
          <a:bodyPr/>
          <a:lstStyle/>
          <a:p>
            <a:endParaRPr lang="en-GB"/>
          </a:p>
        </p:txBody>
      </p:sp>
      <p:sp>
        <p:nvSpPr>
          <p:cNvPr id="5" name="Titel 4">
            <a:extLst>
              <a:ext uri="{FF2B5EF4-FFF2-40B4-BE49-F238E27FC236}">
                <a16:creationId xmlns:a16="http://schemas.microsoft.com/office/drawing/2014/main" id="{C6EBBB98-7833-346A-CE6D-1DBFB2F65615}"/>
              </a:ext>
            </a:extLst>
          </p:cNvPr>
          <p:cNvSpPr>
            <a:spLocks noGrp="1"/>
          </p:cNvSpPr>
          <p:nvPr>
            <p:ph type="ctrTitle"/>
          </p:nvPr>
        </p:nvSpPr>
        <p:spPr>
          <a:xfrm>
            <a:off x="562282" y="1951396"/>
            <a:ext cx="10439923" cy="2154874"/>
          </a:xfrm>
        </p:spPr>
        <p:txBody>
          <a:bodyPr>
            <a:normAutofit/>
          </a:bodyPr>
          <a:lstStyle/>
          <a:p>
            <a:r>
              <a:rPr lang="en-US" sz="6000" dirty="0"/>
              <a:t>Inspired by knowledge</a:t>
            </a:r>
            <a:br>
              <a:rPr lang="de-DE" dirty="0">
                <a:solidFill>
                  <a:schemeClr val="bg1"/>
                </a:solidFill>
              </a:rPr>
            </a:br>
            <a:endParaRPr lang="de-DE" dirty="0">
              <a:solidFill>
                <a:schemeClr val="bg1"/>
              </a:solidFill>
            </a:endParaRPr>
          </a:p>
        </p:txBody>
      </p:sp>
      <p:sp>
        <p:nvSpPr>
          <p:cNvPr id="9" name="Foliennummernplatzhalter 8">
            <a:extLst>
              <a:ext uri="{FF2B5EF4-FFF2-40B4-BE49-F238E27FC236}">
                <a16:creationId xmlns:a16="http://schemas.microsoft.com/office/drawing/2014/main" id="{09661847-E45B-1CC7-C7E7-F45D86EF60F0}"/>
              </a:ext>
            </a:extLst>
          </p:cNvPr>
          <p:cNvSpPr>
            <a:spLocks noGrp="1"/>
          </p:cNvSpPr>
          <p:nvPr>
            <p:ph type="sldNum" sz="quarter" idx="4"/>
          </p:nvPr>
        </p:nvSpPr>
        <p:spPr/>
        <p:txBody>
          <a:bodyPr/>
          <a:lstStyle/>
          <a:p>
            <a:fld id="{1F8F6C9E-DFB0-47BA-A580-000504CFD3E5}" type="slidenum">
              <a:rPr lang="de-DE" smtClean="0"/>
              <a:pPr/>
              <a:t>20</a:t>
            </a:fld>
            <a:endParaRPr lang="de-DE" dirty="0"/>
          </a:p>
        </p:txBody>
      </p:sp>
      <p:sp>
        <p:nvSpPr>
          <p:cNvPr id="6" name="Marcador de posición de imagen 5">
            <a:extLst>
              <a:ext uri="{FF2B5EF4-FFF2-40B4-BE49-F238E27FC236}">
                <a16:creationId xmlns:a16="http://schemas.microsoft.com/office/drawing/2014/main" id="{C8FCC4F8-CA75-A09C-7DB7-A19985DB559A}"/>
              </a:ext>
            </a:extLst>
          </p:cNvPr>
          <p:cNvSpPr>
            <a:spLocks noGrp="1"/>
          </p:cNvSpPr>
          <p:nvPr>
            <p:ph type="pic" sz="quarter" idx="13"/>
          </p:nvPr>
        </p:nvSpPr>
        <p:spPr/>
        <p:txBody>
          <a:bodyPr/>
          <a:lstStyle/>
          <a:p>
            <a:endParaRPr lang="en-GB" dirty="0"/>
          </a:p>
        </p:txBody>
      </p:sp>
      <p:graphicFrame>
        <p:nvGraphicFramePr>
          <p:cNvPr id="3" name="Tabla 2">
            <a:extLst>
              <a:ext uri="{FF2B5EF4-FFF2-40B4-BE49-F238E27FC236}">
                <a16:creationId xmlns:a16="http://schemas.microsoft.com/office/drawing/2014/main" id="{CF4AB17C-E2C7-2069-D278-A0EE8D320EF7}"/>
              </a:ext>
            </a:extLst>
          </p:cNvPr>
          <p:cNvGraphicFramePr>
            <a:graphicFrameLocks noGrp="1"/>
          </p:cNvGraphicFramePr>
          <p:nvPr>
            <p:extLst>
              <p:ext uri="{D42A27DB-BD31-4B8C-83A1-F6EECF244321}">
                <p14:modId xmlns:p14="http://schemas.microsoft.com/office/powerpoint/2010/main" val="869986349"/>
              </p:ext>
            </p:extLst>
          </p:nvPr>
        </p:nvGraphicFramePr>
        <p:xfrm>
          <a:off x="539750" y="3373438"/>
          <a:ext cx="4975123" cy="2453253"/>
        </p:xfrm>
        <a:graphic>
          <a:graphicData uri="http://schemas.openxmlformats.org/drawingml/2006/table">
            <a:tbl>
              <a:tblPr firstRow="1" firstCol="1" bandRow="1">
                <a:tableStyleId>{5C22544A-7EE6-4342-B048-85BDC9FD1C3A}</a:tableStyleId>
              </a:tblPr>
              <a:tblGrid>
                <a:gridCol w="4975123">
                  <a:extLst>
                    <a:ext uri="{9D8B030D-6E8A-4147-A177-3AD203B41FA5}">
                      <a16:colId xmlns:a16="http://schemas.microsoft.com/office/drawing/2014/main" val="618418881"/>
                    </a:ext>
                  </a:extLst>
                </a:gridCol>
              </a:tblGrid>
              <a:tr h="2453253">
                <a:tc>
                  <a:txBody>
                    <a:bodyPr/>
                    <a:lstStyle/>
                    <a:p>
                      <a:pPr>
                        <a:spcAft>
                          <a:spcPts val="0"/>
                        </a:spcAft>
                      </a:pPr>
                      <a:r>
                        <a:rPr lang="en-GB" sz="1400" kern="0" dirty="0">
                          <a:effectLst/>
                        </a:rPr>
                        <a:t>Juan Jose MEDINA DEL BARRIO</a:t>
                      </a:r>
                      <a:br>
                        <a:rPr lang="en-GB" sz="1400" kern="0" dirty="0">
                          <a:effectLst/>
                        </a:rPr>
                      </a:br>
                      <a:r>
                        <a:rPr lang="en-GB" sz="1400" kern="0" dirty="0">
                          <a:effectLst/>
                        </a:rPr>
                        <a:t>Project Lead manager</a:t>
                      </a:r>
                      <a:br>
                        <a:rPr lang="en-GB" sz="1400" kern="0" dirty="0">
                          <a:effectLst/>
                        </a:rPr>
                      </a:br>
                      <a:r>
                        <a:rPr lang="en-GB" sz="1400" kern="0" dirty="0">
                          <a:effectLst/>
                        </a:rPr>
                        <a:t>Technical Project Office Department</a:t>
                      </a:r>
                      <a:br>
                        <a:rPr lang="en-GB" sz="1400" kern="0" dirty="0">
                          <a:effectLst/>
                        </a:rPr>
                      </a:br>
                      <a:r>
                        <a:rPr lang="en-GB" sz="1400" kern="0" dirty="0">
                          <a:effectLst/>
                        </a:rPr>
                        <a:t>ALTER TECHNOLOGY TÜV NORD S.A.U.</a:t>
                      </a:r>
                      <a:endParaRPr lang="es-ES" sz="1400" kern="100" dirty="0">
                        <a:effectLst/>
                      </a:endParaRPr>
                    </a:p>
                    <a:p>
                      <a:pPr>
                        <a:spcAft>
                          <a:spcPts val="0"/>
                        </a:spcAft>
                      </a:pPr>
                      <a:endParaRPr lang="en-GB" sz="1400" kern="0" dirty="0">
                        <a:effectLst/>
                      </a:endParaRPr>
                    </a:p>
                    <a:p>
                      <a:pPr>
                        <a:spcAft>
                          <a:spcPts val="0"/>
                        </a:spcAft>
                      </a:pPr>
                      <a:r>
                        <a:rPr lang="en-GB" sz="1400" kern="0" dirty="0">
                          <a:effectLst/>
                        </a:rPr>
                        <a:t>Email: jj.medina@altertechnology.com</a:t>
                      </a:r>
                      <a:br>
                        <a:rPr lang="en-GB" sz="1400" kern="0" dirty="0">
                          <a:effectLst/>
                        </a:rPr>
                      </a:br>
                      <a:r>
                        <a:rPr lang="en-GB" sz="1400" kern="0" dirty="0">
                          <a:effectLst/>
                        </a:rPr>
                        <a:t>Ph: +34 664 709 958 - mobile</a:t>
                      </a:r>
                      <a:br>
                        <a:rPr lang="en-GB" sz="1400" kern="0" dirty="0">
                          <a:effectLst/>
                        </a:rPr>
                      </a:br>
                      <a:r>
                        <a:rPr lang="en-GB" sz="1400" kern="0" dirty="0">
                          <a:effectLst/>
                        </a:rPr>
                        <a:t>Web: </a:t>
                      </a:r>
                      <a:r>
                        <a:rPr lang="en-GB" sz="1400" u="sng" kern="0" dirty="0">
                          <a:effectLst/>
                          <a:hlinkClick r:id="rId3"/>
                        </a:rPr>
                        <a:t>www.altertechnology.com</a:t>
                      </a:r>
                      <a:br>
                        <a:rPr lang="en-GB" sz="1400" kern="0" dirty="0">
                          <a:effectLst/>
                        </a:rPr>
                      </a:br>
                      <a:r>
                        <a:rPr lang="en-GB" sz="1400" kern="0" dirty="0">
                          <a:effectLst/>
                        </a:rPr>
                        <a:t>Address: C/ Tomás A. Edison 4</a:t>
                      </a:r>
                      <a:br>
                        <a:rPr lang="en-GB" sz="1400" kern="0" dirty="0">
                          <a:effectLst/>
                        </a:rPr>
                      </a:br>
                      <a:r>
                        <a:rPr lang="en-GB" sz="1400" kern="0" dirty="0">
                          <a:effectLst/>
                        </a:rPr>
                        <a:t>                41092 Sevilla - SPAIN</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52095" marR="0" marT="144145" marB="0"/>
                </a:tc>
                <a:extLst>
                  <a:ext uri="{0D108BD9-81ED-4DB2-BD59-A6C34878D82A}">
                    <a16:rowId xmlns:a16="http://schemas.microsoft.com/office/drawing/2014/main" val="507809351"/>
                  </a:ext>
                </a:extLst>
              </a:tr>
            </a:tbl>
          </a:graphicData>
        </a:graphic>
      </p:graphicFrame>
      <p:pic>
        <p:nvPicPr>
          <p:cNvPr id="1028" name="Picture 4">
            <a:extLst>
              <a:ext uri="{FF2B5EF4-FFF2-40B4-BE49-F238E27FC236}">
                <a16:creationId xmlns:a16="http://schemas.microsoft.com/office/drawing/2014/main" id="{984C04E2-E4DF-4C1B-0024-6CC949D54EF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39750" y="3373438"/>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677EADC-F047-2298-33D4-188979E392B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39750" y="3373438"/>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4727FFC-C7DD-C980-1912-2F233EAF5AC0}"/>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39750" y="3373438"/>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225C16C6-5333-7BD8-7BA3-D21BD61F68F0}"/>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539750" y="3373438"/>
            <a:ext cx="190500" cy="190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BA7D5DE6-6FB8-3840-F5A3-61BB15EA69D1}"/>
              </a:ext>
            </a:extLst>
          </p:cNvPr>
          <p:cNvGraphicFramePr>
            <a:graphicFrameLocks noGrp="1"/>
          </p:cNvGraphicFramePr>
          <p:nvPr>
            <p:extLst>
              <p:ext uri="{D42A27DB-BD31-4B8C-83A1-F6EECF244321}">
                <p14:modId xmlns:p14="http://schemas.microsoft.com/office/powerpoint/2010/main" val="2661147238"/>
              </p:ext>
            </p:extLst>
          </p:nvPr>
        </p:nvGraphicFramePr>
        <p:xfrm>
          <a:off x="5800627" y="3373437"/>
          <a:ext cx="4975123" cy="2453253"/>
        </p:xfrm>
        <a:graphic>
          <a:graphicData uri="http://schemas.openxmlformats.org/drawingml/2006/table">
            <a:tbl>
              <a:tblPr firstRow="1" firstCol="1" bandRow="1">
                <a:tableStyleId>{5C22544A-7EE6-4342-B048-85BDC9FD1C3A}</a:tableStyleId>
              </a:tblPr>
              <a:tblGrid>
                <a:gridCol w="4975123">
                  <a:extLst>
                    <a:ext uri="{9D8B030D-6E8A-4147-A177-3AD203B41FA5}">
                      <a16:colId xmlns:a16="http://schemas.microsoft.com/office/drawing/2014/main" val="618418881"/>
                    </a:ext>
                  </a:extLst>
                </a:gridCol>
              </a:tblGrid>
              <a:tr h="2453253">
                <a:tc>
                  <a:txBody>
                    <a:bodyPr/>
                    <a:lstStyle/>
                    <a:p>
                      <a:pPr>
                        <a:spcAft>
                          <a:spcPts val="0"/>
                        </a:spcAft>
                      </a:pPr>
                      <a:r>
                        <a:rPr lang="en-GB" sz="1400" kern="0" dirty="0">
                          <a:effectLst/>
                        </a:rPr>
                        <a:t>Manuel MORALES DOMINGUEZ</a:t>
                      </a:r>
                      <a:br>
                        <a:rPr lang="en-GB" sz="1400" kern="0" dirty="0">
                          <a:effectLst/>
                        </a:rPr>
                      </a:br>
                      <a:r>
                        <a:rPr lang="en-GB" sz="1400" kern="0" dirty="0">
                          <a:effectLst/>
                        </a:rPr>
                        <a:t>EEE Parts Engineer and Product Assurance</a:t>
                      </a:r>
                      <a:br>
                        <a:rPr lang="en-GB" sz="1400" kern="0" dirty="0">
                          <a:effectLst/>
                        </a:rPr>
                      </a:br>
                      <a:r>
                        <a:rPr lang="en-GB" sz="1400" kern="0" dirty="0">
                          <a:effectLst/>
                        </a:rPr>
                        <a:t>Parts Engineering Department</a:t>
                      </a:r>
                      <a:br>
                        <a:rPr lang="en-GB" sz="1400" kern="0" dirty="0">
                          <a:effectLst/>
                        </a:rPr>
                      </a:br>
                      <a:r>
                        <a:rPr lang="en-GB" sz="1400" kern="0" dirty="0">
                          <a:effectLst/>
                        </a:rPr>
                        <a:t>ALTER TECHNOLOGY TÜV NORD S.A.U.</a:t>
                      </a:r>
                      <a:endParaRPr lang="es-ES" sz="1400" kern="100" dirty="0">
                        <a:effectLst/>
                      </a:endParaRPr>
                    </a:p>
                    <a:p>
                      <a:pPr>
                        <a:spcAft>
                          <a:spcPts val="0"/>
                        </a:spcAft>
                      </a:pPr>
                      <a:endParaRPr lang="en-GB" sz="1400" kern="0" dirty="0">
                        <a:effectLst/>
                      </a:endParaRPr>
                    </a:p>
                    <a:p>
                      <a:pPr>
                        <a:spcAft>
                          <a:spcPts val="0"/>
                        </a:spcAft>
                      </a:pPr>
                      <a:r>
                        <a:rPr lang="en-GB" sz="1400" kern="0" dirty="0">
                          <a:effectLst/>
                        </a:rPr>
                        <a:t>Email: manuel.morales@altertechnology.com</a:t>
                      </a:r>
                      <a:br>
                        <a:rPr lang="en-GB" sz="1400" kern="0" dirty="0">
                          <a:effectLst/>
                        </a:rPr>
                      </a:br>
                      <a:r>
                        <a:rPr lang="en-GB" sz="1400" kern="0" dirty="0">
                          <a:effectLst/>
                        </a:rPr>
                        <a:t>Ph: +34 673 509 405 - mobile</a:t>
                      </a:r>
                      <a:br>
                        <a:rPr lang="en-GB" sz="1400" kern="0" dirty="0">
                          <a:effectLst/>
                        </a:rPr>
                      </a:br>
                      <a:r>
                        <a:rPr lang="en-GB" sz="1400" kern="0" dirty="0">
                          <a:effectLst/>
                        </a:rPr>
                        <a:t>Web: </a:t>
                      </a:r>
                      <a:r>
                        <a:rPr lang="en-GB" sz="1400" u="sng" kern="0" dirty="0">
                          <a:effectLst/>
                          <a:hlinkClick r:id="rId3"/>
                        </a:rPr>
                        <a:t>www.altertechnology.com</a:t>
                      </a:r>
                      <a:br>
                        <a:rPr lang="en-GB" sz="1400" kern="0" dirty="0">
                          <a:effectLst/>
                        </a:rPr>
                      </a:br>
                      <a:r>
                        <a:rPr lang="en-GB" sz="1400" kern="0" dirty="0">
                          <a:effectLst/>
                        </a:rPr>
                        <a:t>Address: C/ Tomás A. Edison 4</a:t>
                      </a:r>
                      <a:br>
                        <a:rPr lang="en-GB" sz="1400" kern="0" dirty="0">
                          <a:effectLst/>
                        </a:rPr>
                      </a:br>
                      <a:r>
                        <a:rPr lang="en-GB" sz="1400" kern="0" dirty="0">
                          <a:effectLst/>
                        </a:rPr>
                        <a:t>                41092 Sevilla – SPAIN</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52095" marR="0" marT="144145" marB="0"/>
                </a:tc>
                <a:extLst>
                  <a:ext uri="{0D108BD9-81ED-4DB2-BD59-A6C34878D82A}">
                    <a16:rowId xmlns:a16="http://schemas.microsoft.com/office/drawing/2014/main" val="507809351"/>
                  </a:ext>
                </a:extLst>
              </a:tr>
            </a:tbl>
          </a:graphicData>
        </a:graphic>
      </p:graphicFrame>
    </p:spTree>
    <p:extLst>
      <p:ext uri="{BB962C8B-B14F-4D97-AF65-F5344CB8AC3E}">
        <p14:creationId xmlns:p14="http://schemas.microsoft.com/office/powerpoint/2010/main" val="352386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560CA50-51E2-4864-9F9D-AAE18ACAC649}"/>
              </a:ext>
            </a:extLst>
          </p:cNvPr>
          <p:cNvSpPr>
            <a:spLocks noGrp="1"/>
          </p:cNvSpPr>
          <p:nvPr>
            <p:ph type="sldNum" sz="quarter" idx="12"/>
          </p:nvPr>
        </p:nvSpPr>
        <p:spPr/>
        <p:txBody>
          <a:bodyPr/>
          <a:lstStyle/>
          <a:p>
            <a:fld id="{68A8039C-867F-E04C-A141-D8F6CB4F57B5}" type="slidenum">
              <a:rPr lang="de-DE" noProof="1" smtClean="0"/>
              <a:pPr/>
              <a:t>3</a:t>
            </a:fld>
            <a:endParaRPr lang="de-DE" noProof="1"/>
          </a:p>
        </p:txBody>
      </p:sp>
      <p:sp>
        <p:nvSpPr>
          <p:cNvPr id="6" name="CuadroTexto 5">
            <a:extLst>
              <a:ext uri="{FF2B5EF4-FFF2-40B4-BE49-F238E27FC236}">
                <a16:creationId xmlns:a16="http://schemas.microsoft.com/office/drawing/2014/main" id="{6267653B-C596-4885-A478-25728D0BA6DD}"/>
              </a:ext>
            </a:extLst>
          </p:cNvPr>
          <p:cNvSpPr txBox="1"/>
          <p:nvPr/>
        </p:nvSpPr>
        <p:spPr>
          <a:xfrm>
            <a:off x="625949" y="1126190"/>
            <a:ext cx="6237121" cy="4909036"/>
          </a:xfrm>
          <a:prstGeom prst="rect">
            <a:avLst/>
          </a:prstGeom>
          <a:noFill/>
        </p:spPr>
        <p:txBody>
          <a:bodyPr wrap="square" rtlCol="0">
            <a:spAutoFit/>
          </a:bodyPr>
          <a:lstStyle/>
          <a:p>
            <a:pPr marL="342900" lvl="1" indent="-342900">
              <a:spcBef>
                <a:spcPts val="600"/>
              </a:spcBef>
              <a:spcAft>
                <a:spcPts val="600"/>
              </a:spcAft>
              <a:buBlip>
                <a:blip r:embed="rId2">
                  <a:extLst>
                    <a:ext uri="{96DAC541-7B7A-43D3-8B79-37D633B846F1}">
                      <asvg:svgBlip xmlns:asvg="http://schemas.microsoft.com/office/drawing/2016/SVG/main" r:embed="rId3"/>
                    </a:ext>
                  </a:extLst>
                </a:blip>
              </a:buBlip>
            </a:pPr>
            <a:r>
              <a:rPr lang="de-DE" b="1" u="sng" noProof="1"/>
              <a:t>Device Under Test: QUAD-ADC</a:t>
            </a:r>
          </a:p>
          <a:p>
            <a:pPr marL="1200150" lvl="2" indent="-285750">
              <a:buClr>
                <a:srgbClr val="FF0000"/>
              </a:buClr>
              <a:buFont typeface="Arial" panose="020B0604020202020204" pitchFamily="34" charset="0"/>
              <a:buChar char="•"/>
            </a:pPr>
            <a:r>
              <a:rPr lang="de-DE" noProof="1"/>
              <a:t>4 channels</a:t>
            </a:r>
          </a:p>
          <a:p>
            <a:pPr marL="1200150" lvl="2" indent="-285750">
              <a:buClr>
                <a:srgbClr val="FF0000"/>
              </a:buClr>
              <a:buFont typeface="Arial" panose="020B0604020202020204" pitchFamily="34" charset="0"/>
              <a:buChar char="•"/>
            </a:pPr>
            <a:r>
              <a:rPr lang="de-DE" noProof="1"/>
              <a:t>Simultaneous sampling</a:t>
            </a:r>
          </a:p>
          <a:p>
            <a:pPr marL="1200150" lvl="2" indent="-285750">
              <a:buClr>
                <a:srgbClr val="FF0000"/>
              </a:buClr>
              <a:buFont typeface="Arial" panose="020B0604020202020204" pitchFamily="34" charset="0"/>
              <a:buChar char="•"/>
            </a:pPr>
            <a:r>
              <a:rPr lang="de-DE" noProof="1"/>
              <a:t>14-bit @ 80 Msps</a:t>
            </a:r>
          </a:p>
          <a:p>
            <a:pPr marL="1200150" lvl="2" indent="-285750">
              <a:buClr>
                <a:srgbClr val="FF0000"/>
              </a:buClr>
              <a:buFont typeface="Arial" panose="020B0604020202020204" pitchFamily="34" charset="0"/>
              <a:buChar char="•"/>
            </a:pPr>
            <a:r>
              <a:rPr lang="de-DE" noProof="1"/>
              <a:t>1.8 V power supply</a:t>
            </a:r>
          </a:p>
          <a:p>
            <a:pPr marL="1200150" lvl="2" indent="-285750">
              <a:buClr>
                <a:srgbClr val="FF0000"/>
              </a:buClr>
              <a:buFont typeface="Arial" panose="020B0604020202020204" pitchFamily="34" charset="0"/>
              <a:buChar char="•"/>
            </a:pPr>
            <a:r>
              <a:rPr lang="de-DE" noProof="1"/>
              <a:t>2 Vpp input signal</a:t>
            </a:r>
          </a:p>
          <a:p>
            <a:pPr marL="1200150" lvl="2" indent="-285750">
              <a:buClr>
                <a:srgbClr val="FF0000"/>
              </a:buClr>
              <a:buFont typeface="Arial" panose="020B0604020202020204" pitchFamily="34" charset="0"/>
              <a:buChar char="•"/>
            </a:pPr>
            <a:r>
              <a:rPr lang="de-DE" noProof="1"/>
              <a:t>CMOS parallel digital output</a:t>
            </a:r>
          </a:p>
          <a:p>
            <a:pPr marL="1200150" lvl="2" indent="-285750">
              <a:buClr>
                <a:srgbClr val="FF0000"/>
              </a:buClr>
              <a:buFont typeface="Arial" panose="020B0604020202020204" pitchFamily="34" charset="0"/>
              <a:buChar char="•"/>
            </a:pPr>
            <a:r>
              <a:rPr lang="de-DE" noProof="1"/>
              <a:t>Radiation Hardened by Design (RHBD)</a:t>
            </a:r>
          </a:p>
          <a:p>
            <a:pPr marL="1200150" lvl="2" indent="-285750">
              <a:buFont typeface="Arial" panose="020B0604020202020204" pitchFamily="34" charset="0"/>
              <a:buChar char="•"/>
            </a:pPr>
            <a:endParaRPr lang="de-DE" noProof="1"/>
          </a:p>
          <a:p>
            <a:pPr marL="342900" lvl="1" indent="-342900">
              <a:spcBef>
                <a:spcPts val="600"/>
              </a:spcBef>
              <a:spcAft>
                <a:spcPts val="600"/>
              </a:spcAft>
              <a:buBlip>
                <a:blip r:embed="rId2">
                  <a:extLst>
                    <a:ext uri="{96DAC541-7B7A-43D3-8B79-37D633B846F1}">
                      <asvg:svgBlip xmlns:asvg="http://schemas.microsoft.com/office/drawing/2016/SVG/main" r:embed="rId3"/>
                    </a:ext>
                  </a:extLst>
                </a:blip>
              </a:buBlip>
            </a:pPr>
            <a:r>
              <a:rPr lang="de-DE" b="1" u="sng" noProof="1"/>
              <a:t>Test System Architecture</a:t>
            </a:r>
          </a:p>
          <a:p>
            <a:pPr marL="1200150" lvl="2" indent="-285750">
              <a:buClr>
                <a:srgbClr val="FF0000"/>
              </a:buClr>
              <a:buFont typeface="Arial" panose="020B0604020202020204" pitchFamily="34" charset="0"/>
              <a:buChar char="•"/>
            </a:pPr>
            <a:r>
              <a:rPr lang="de-DE" noProof="1"/>
              <a:t>Designed to measure the converters’ Static and Dynamic parameters automatically.</a:t>
            </a:r>
          </a:p>
          <a:p>
            <a:pPr lvl="1"/>
            <a:endParaRPr lang="de-DE" noProof="1"/>
          </a:p>
          <a:p>
            <a:pPr marL="342900" lvl="1" indent="-342900">
              <a:spcBef>
                <a:spcPts val="600"/>
              </a:spcBef>
              <a:spcAft>
                <a:spcPts val="600"/>
              </a:spcAft>
              <a:buBlip>
                <a:blip r:embed="rId2">
                  <a:extLst>
                    <a:ext uri="{96DAC541-7B7A-43D3-8B79-37D633B846F1}">
                      <asvg:svgBlip xmlns:asvg="http://schemas.microsoft.com/office/drawing/2016/SVG/main" r:embed="rId3"/>
                    </a:ext>
                  </a:extLst>
                </a:blip>
              </a:buBlip>
            </a:pPr>
            <a:r>
              <a:rPr lang="de-DE" b="1" u="sng" noProof="1"/>
              <a:t>Radiation Tests</a:t>
            </a:r>
          </a:p>
          <a:p>
            <a:pPr marL="1200150" lvl="2" indent="-285750">
              <a:buClr>
                <a:srgbClr val="FF0000"/>
              </a:buClr>
              <a:buFont typeface="Arial" panose="020B0604020202020204" pitchFamily="34" charset="0"/>
              <a:buChar char="•"/>
            </a:pPr>
            <a:r>
              <a:rPr lang="de-DE" noProof="1"/>
              <a:t>Total Ionizing Dose (TID)</a:t>
            </a:r>
          </a:p>
          <a:p>
            <a:pPr marL="1200150" lvl="2" indent="-285750">
              <a:buClr>
                <a:srgbClr val="FF0000"/>
              </a:buClr>
              <a:buFont typeface="Arial" panose="020B0604020202020204" pitchFamily="34" charset="0"/>
              <a:buChar char="•"/>
            </a:pPr>
            <a:r>
              <a:rPr lang="de-DE" noProof="1"/>
              <a:t>Single Even Effect (SEE)</a:t>
            </a:r>
          </a:p>
        </p:txBody>
      </p:sp>
      <p:sp>
        <p:nvSpPr>
          <p:cNvPr id="2" name="Título 1">
            <a:extLst>
              <a:ext uri="{FF2B5EF4-FFF2-40B4-BE49-F238E27FC236}">
                <a16:creationId xmlns:a16="http://schemas.microsoft.com/office/drawing/2014/main" id="{67CABFE2-CC58-10EE-39D5-6B03C4F5E7BA}"/>
              </a:ext>
            </a:extLst>
          </p:cNvPr>
          <p:cNvSpPr txBox="1">
            <a:spLocks/>
          </p:cNvSpPr>
          <p:nvPr/>
        </p:nvSpPr>
        <p:spPr>
          <a:xfrm>
            <a:off x="625949" y="321650"/>
            <a:ext cx="10941689" cy="483417"/>
          </a:xfrm>
          <a:prstGeom prst="rect">
            <a:avLst/>
          </a:prstGeom>
        </p:spPr>
        <p:txBody>
          <a:bodyPr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DE" b="1" noProof="1"/>
              <a:t>Outline</a:t>
            </a:r>
          </a:p>
        </p:txBody>
      </p:sp>
      <p:sp>
        <p:nvSpPr>
          <p:cNvPr id="29" name="Marcador de pie de página 3">
            <a:extLst>
              <a:ext uri="{FF2B5EF4-FFF2-40B4-BE49-F238E27FC236}">
                <a16:creationId xmlns:a16="http://schemas.microsoft.com/office/drawing/2014/main" id="{7030B27B-9A81-ADB4-96D1-39D74B1A95A8}"/>
              </a:ext>
            </a:extLst>
          </p:cNvPr>
          <p:cNvSpPr txBox="1">
            <a:spLocks/>
          </p:cNvSpPr>
          <p:nvPr/>
        </p:nvSpPr>
        <p:spPr>
          <a:xfrm>
            <a:off x="625949"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pic>
        <p:nvPicPr>
          <p:cNvPr id="33" name="Imagen 32">
            <a:extLst>
              <a:ext uri="{FF2B5EF4-FFF2-40B4-BE49-F238E27FC236}">
                <a16:creationId xmlns:a16="http://schemas.microsoft.com/office/drawing/2014/main" id="{3361D630-28F8-3458-0C90-508454257888}"/>
              </a:ext>
            </a:extLst>
          </p:cNvPr>
          <p:cNvPicPr>
            <a:picLocks noChangeAspect="1"/>
          </p:cNvPicPr>
          <p:nvPr/>
        </p:nvPicPr>
        <p:blipFill>
          <a:blip r:embed="rId4"/>
          <a:stretch>
            <a:fillRect/>
          </a:stretch>
        </p:blipFill>
        <p:spPr>
          <a:xfrm>
            <a:off x="6506151" y="1296365"/>
            <a:ext cx="5551249" cy="4112037"/>
          </a:xfrm>
          <a:prstGeom prst="rect">
            <a:avLst/>
          </a:prstGeom>
        </p:spPr>
      </p:pic>
    </p:spTree>
    <p:extLst>
      <p:ext uri="{BB962C8B-B14F-4D97-AF65-F5344CB8AC3E}">
        <p14:creationId xmlns:p14="http://schemas.microsoft.com/office/powerpoint/2010/main" val="141593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CC626-CEE9-0D3F-5783-3157D1F4D14E}"/>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C98149BB-A6C0-383D-96B5-4C210EA07474}"/>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a:t>
            </a:fld>
            <a:endParaRPr kumimoji="0" lang="de-DE" b="0" i="0" u="none" strike="noStrike" kern="1200" cap="none" spc="0" normalizeH="0" baseline="0" noProof="0">
              <a:ln>
                <a:noFill/>
              </a:ln>
              <a:effectLst/>
              <a:uLnTx/>
              <a:uFillTx/>
            </a:endParaRPr>
          </a:p>
        </p:txBody>
      </p:sp>
      <p:sp>
        <p:nvSpPr>
          <p:cNvPr id="18" name="Título 1">
            <a:extLst>
              <a:ext uri="{FF2B5EF4-FFF2-40B4-BE49-F238E27FC236}">
                <a16:creationId xmlns:a16="http://schemas.microsoft.com/office/drawing/2014/main" id="{459B4958-3B36-D80A-E917-D281AA1CB3EF}"/>
              </a:ext>
            </a:extLst>
          </p:cNvPr>
          <p:cNvSpPr>
            <a:spLocks noGrp="1"/>
          </p:cNvSpPr>
          <p:nvPr>
            <p:ph type="title"/>
          </p:nvPr>
        </p:nvSpPr>
        <p:spPr>
          <a:xfrm>
            <a:off x="625949" y="358554"/>
            <a:ext cx="10941689" cy="483417"/>
          </a:xfrm>
        </p:spPr>
        <p:txBody>
          <a:bodyPr anchor="t">
            <a:noAutofit/>
          </a:bodyPr>
          <a:lstStyle/>
          <a:p>
            <a:r>
              <a:rPr lang="en-US" b="1" dirty="0"/>
              <a:t>QUAD-ADC Test System Architecture</a:t>
            </a:r>
          </a:p>
        </p:txBody>
      </p:sp>
      <p:pic>
        <p:nvPicPr>
          <p:cNvPr id="19" name="Imagen 18">
            <a:extLst>
              <a:ext uri="{FF2B5EF4-FFF2-40B4-BE49-F238E27FC236}">
                <a16:creationId xmlns:a16="http://schemas.microsoft.com/office/drawing/2014/main" id="{595F6C79-A7D3-3D0B-7E84-2573014BE88E}"/>
              </a:ext>
            </a:extLst>
          </p:cNvPr>
          <p:cNvPicPr>
            <a:picLocks noChangeAspect="1"/>
          </p:cNvPicPr>
          <p:nvPr/>
        </p:nvPicPr>
        <p:blipFill>
          <a:blip r:embed="rId2"/>
          <a:stretch>
            <a:fillRect/>
          </a:stretch>
        </p:blipFill>
        <p:spPr>
          <a:xfrm>
            <a:off x="900117" y="841971"/>
            <a:ext cx="9858193" cy="5174058"/>
          </a:xfrm>
          <a:prstGeom prst="rect">
            <a:avLst/>
          </a:prstGeom>
        </p:spPr>
      </p:pic>
      <p:sp>
        <p:nvSpPr>
          <p:cNvPr id="22" name="Marcador de pie de página 3">
            <a:extLst>
              <a:ext uri="{FF2B5EF4-FFF2-40B4-BE49-F238E27FC236}">
                <a16:creationId xmlns:a16="http://schemas.microsoft.com/office/drawing/2014/main" id="{28660E0D-0AF6-4BD7-B007-3D05A8608BDD}"/>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Tree>
    <p:extLst>
      <p:ext uri="{BB962C8B-B14F-4D97-AF65-F5344CB8AC3E}">
        <p14:creationId xmlns:p14="http://schemas.microsoft.com/office/powerpoint/2010/main" val="31695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A6E49-2535-3D3C-064A-C5D97FDE820F}"/>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8542D2A0-E112-7E47-FA55-94911738AE7A}"/>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a:t>
            </a:fld>
            <a:endParaRPr kumimoji="0" lang="de-DE" b="0" i="0" u="none" strike="noStrike" kern="1200" cap="none" spc="0" normalizeH="0" baseline="0" noProof="0">
              <a:ln>
                <a:noFill/>
              </a:ln>
              <a:effectLst/>
              <a:uLnTx/>
              <a:uFillTx/>
            </a:endParaRPr>
          </a:p>
        </p:txBody>
      </p:sp>
      <p:sp>
        <p:nvSpPr>
          <p:cNvPr id="7" name="Título 1">
            <a:extLst>
              <a:ext uri="{FF2B5EF4-FFF2-40B4-BE49-F238E27FC236}">
                <a16:creationId xmlns:a16="http://schemas.microsoft.com/office/drawing/2014/main" id="{8D9BB68D-5755-8B64-55CC-5B8A852F9241}"/>
              </a:ext>
            </a:extLst>
          </p:cNvPr>
          <p:cNvSpPr>
            <a:spLocks noGrp="1"/>
          </p:cNvSpPr>
          <p:nvPr>
            <p:ph type="title"/>
          </p:nvPr>
        </p:nvSpPr>
        <p:spPr>
          <a:xfrm>
            <a:off x="625949" y="230282"/>
            <a:ext cx="10941689" cy="483417"/>
          </a:xfrm>
        </p:spPr>
        <p:txBody>
          <a:bodyPr anchor="t">
            <a:noAutofit/>
          </a:bodyPr>
          <a:lstStyle/>
          <a:p>
            <a:r>
              <a:rPr lang="en-US" b="1" dirty="0"/>
              <a:t>QUAD-ADC Test System Architecture</a:t>
            </a:r>
          </a:p>
        </p:txBody>
      </p:sp>
      <p:sp>
        <p:nvSpPr>
          <p:cNvPr id="4" name="Marcador de pie de página 3">
            <a:extLst>
              <a:ext uri="{FF2B5EF4-FFF2-40B4-BE49-F238E27FC236}">
                <a16:creationId xmlns:a16="http://schemas.microsoft.com/office/drawing/2014/main" id="{F19C9542-0B5B-63CD-DF3B-520D7F25C237}"/>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pic>
        <p:nvPicPr>
          <p:cNvPr id="11" name="Imagen 10">
            <a:extLst>
              <a:ext uri="{FF2B5EF4-FFF2-40B4-BE49-F238E27FC236}">
                <a16:creationId xmlns:a16="http://schemas.microsoft.com/office/drawing/2014/main" id="{85573BBF-D915-8984-8BB8-C246409317B5}"/>
              </a:ext>
            </a:extLst>
          </p:cNvPr>
          <p:cNvPicPr>
            <a:picLocks noChangeAspect="1"/>
          </p:cNvPicPr>
          <p:nvPr/>
        </p:nvPicPr>
        <p:blipFill>
          <a:blip r:embed="rId2"/>
          <a:stretch>
            <a:fillRect/>
          </a:stretch>
        </p:blipFill>
        <p:spPr>
          <a:xfrm>
            <a:off x="900117" y="914049"/>
            <a:ext cx="10136015" cy="5029902"/>
          </a:xfrm>
          <a:prstGeom prst="rect">
            <a:avLst/>
          </a:prstGeom>
        </p:spPr>
      </p:pic>
    </p:spTree>
    <p:extLst>
      <p:ext uri="{BB962C8B-B14F-4D97-AF65-F5344CB8AC3E}">
        <p14:creationId xmlns:p14="http://schemas.microsoft.com/office/powerpoint/2010/main" val="81583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CA87A-3A05-9EEE-165B-63187CA0B2B1}"/>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72928586-38E8-1F91-7A21-68DC1EDF93BC}"/>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6</a:t>
            </a:fld>
            <a:endParaRPr kumimoji="0" lang="de-DE" b="0" i="0" u="none" strike="noStrike" kern="1200" cap="none" spc="0" normalizeH="0" baseline="0" noProof="0">
              <a:ln>
                <a:noFill/>
              </a:ln>
              <a:effectLst/>
              <a:uLnTx/>
              <a:uFillTx/>
            </a:endParaRPr>
          </a:p>
        </p:txBody>
      </p:sp>
      <p:sp>
        <p:nvSpPr>
          <p:cNvPr id="3" name="Rectángulo 2">
            <a:extLst>
              <a:ext uri="{FF2B5EF4-FFF2-40B4-BE49-F238E27FC236}">
                <a16:creationId xmlns:a16="http://schemas.microsoft.com/office/drawing/2014/main" id="{40489E51-DEDA-9A09-D46C-E4CCCEA8EC27}"/>
              </a:ext>
            </a:extLst>
          </p:cNvPr>
          <p:cNvSpPr/>
          <p:nvPr/>
        </p:nvSpPr>
        <p:spPr>
          <a:xfrm>
            <a:off x="3321053" y="1157826"/>
            <a:ext cx="4505230" cy="3647087"/>
          </a:xfrm>
          <a:prstGeom prst="rect">
            <a:avLst/>
          </a:prstGeom>
          <a:solidFill>
            <a:schemeClr val="bg1">
              <a:lumMod val="95000"/>
            </a:schemeClr>
          </a:solidFill>
          <a:ln w="9525" cap="flat" cmpd="sng" algn="ctr">
            <a:solidFill>
              <a:schemeClr val="accent1"/>
            </a:solidFill>
            <a:prstDash val="solid"/>
            <a:miter lim="800000"/>
          </a:ln>
          <a:effectLst>
            <a:glow rad="63500">
              <a:schemeClr val="accent1">
                <a:satMod val="175000"/>
                <a:alpha val="40000"/>
              </a:scheme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38" name="Rectángulo 437">
            <a:extLst>
              <a:ext uri="{FF2B5EF4-FFF2-40B4-BE49-F238E27FC236}">
                <a16:creationId xmlns:a16="http://schemas.microsoft.com/office/drawing/2014/main" id="{2B2CA481-479E-F3E9-52C8-7EFFB6349D9E}"/>
              </a:ext>
            </a:extLst>
          </p:cNvPr>
          <p:cNvSpPr/>
          <p:nvPr/>
        </p:nvSpPr>
        <p:spPr>
          <a:xfrm>
            <a:off x="3480649" y="3952393"/>
            <a:ext cx="4187045" cy="721619"/>
          </a:xfrm>
          <a:prstGeom prst="rect">
            <a:avLst/>
          </a:prstGeom>
          <a:solidFill>
            <a:schemeClr val="bg2"/>
          </a:solidFill>
          <a:ln>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170" name="Rectángulo 169">
            <a:extLst>
              <a:ext uri="{FF2B5EF4-FFF2-40B4-BE49-F238E27FC236}">
                <a16:creationId xmlns:a16="http://schemas.microsoft.com/office/drawing/2014/main" id="{F7473212-4546-A5AC-E54C-28CC0DC65ED6}"/>
              </a:ext>
            </a:extLst>
          </p:cNvPr>
          <p:cNvSpPr/>
          <p:nvPr/>
        </p:nvSpPr>
        <p:spPr>
          <a:xfrm>
            <a:off x="1522709" y="4244863"/>
            <a:ext cx="680775" cy="251149"/>
          </a:xfrm>
          <a:prstGeom prst="rect">
            <a:avLst/>
          </a:prstGeom>
          <a:solidFill>
            <a:schemeClr val="accent6">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ángulo 171">
            <a:extLst>
              <a:ext uri="{FF2B5EF4-FFF2-40B4-BE49-F238E27FC236}">
                <a16:creationId xmlns:a16="http://schemas.microsoft.com/office/drawing/2014/main" id="{4B5C816E-35D9-3CDA-9BC2-BF34E494BCD8}"/>
              </a:ext>
            </a:extLst>
          </p:cNvPr>
          <p:cNvSpPr/>
          <p:nvPr/>
        </p:nvSpPr>
        <p:spPr>
          <a:xfrm>
            <a:off x="1523969" y="4496012"/>
            <a:ext cx="680775" cy="251149"/>
          </a:xfrm>
          <a:prstGeom prst="rect">
            <a:avLst/>
          </a:prstGeom>
          <a:solidFill>
            <a:schemeClr val="accent3">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Rectángulo 175">
            <a:extLst>
              <a:ext uri="{FF2B5EF4-FFF2-40B4-BE49-F238E27FC236}">
                <a16:creationId xmlns:a16="http://schemas.microsoft.com/office/drawing/2014/main" id="{2EC11380-0E8F-536B-1980-0CAC183F2207}"/>
              </a:ext>
            </a:extLst>
          </p:cNvPr>
          <p:cNvSpPr/>
          <p:nvPr/>
        </p:nvSpPr>
        <p:spPr>
          <a:xfrm>
            <a:off x="1523969" y="4747161"/>
            <a:ext cx="680775" cy="251149"/>
          </a:xfrm>
          <a:prstGeom prst="rect">
            <a:avLst/>
          </a:prstGeom>
          <a:solidFill>
            <a:srgbClr val="00040C"/>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rPr>
              <a:t>GND</a:t>
            </a:r>
          </a:p>
        </p:txBody>
      </p:sp>
      <p:sp>
        <p:nvSpPr>
          <p:cNvPr id="475" name="Rectángulo 474">
            <a:extLst>
              <a:ext uri="{FF2B5EF4-FFF2-40B4-BE49-F238E27FC236}">
                <a16:creationId xmlns:a16="http://schemas.microsoft.com/office/drawing/2014/main" id="{5A8CB805-6D5B-C763-9569-99260BD46425}"/>
              </a:ext>
            </a:extLst>
          </p:cNvPr>
          <p:cNvSpPr/>
          <p:nvPr/>
        </p:nvSpPr>
        <p:spPr>
          <a:xfrm>
            <a:off x="7983150" y="1157826"/>
            <a:ext cx="3433432" cy="276221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6" name="Rectángulo 475">
            <a:extLst>
              <a:ext uri="{FF2B5EF4-FFF2-40B4-BE49-F238E27FC236}">
                <a16:creationId xmlns:a16="http://schemas.microsoft.com/office/drawing/2014/main" id="{B88C2611-B883-D4FF-7593-2FBE0BBF53EB}"/>
              </a:ext>
            </a:extLst>
          </p:cNvPr>
          <p:cNvSpPr/>
          <p:nvPr/>
        </p:nvSpPr>
        <p:spPr>
          <a:xfrm>
            <a:off x="8598792" y="1841241"/>
            <a:ext cx="2620707" cy="1527331"/>
          </a:xfrm>
          <a:prstGeom prst="rect">
            <a:avLst/>
          </a:prstGeom>
          <a:solidFill>
            <a:schemeClr val="bg1">
              <a:lumMod val="95000"/>
            </a:schemeClr>
          </a:soli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7" name="Rectángulo 476">
            <a:extLst>
              <a:ext uri="{FF2B5EF4-FFF2-40B4-BE49-F238E27FC236}">
                <a16:creationId xmlns:a16="http://schemas.microsoft.com/office/drawing/2014/main" id="{5C67849D-EB01-6C82-8EBE-F0F5AB9E6176}"/>
              </a:ext>
            </a:extLst>
          </p:cNvPr>
          <p:cNvSpPr/>
          <p:nvPr/>
        </p:nvSpPr>
        <p:spPr>
          <a:xfrm>
            <a:off x="8739419" y="2596448"/>
            <a:ext cx="1091828" cy="329373"/>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DAQ</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8" name="Rectángulo 477">
            <a:extLst>
              <a:ext uri="{FF2B5EF4-FFF2-40B4-BE49-F238E27FC236}">
                <a16:creationId xmlns:a16="http://schemas.microsoft.com/office/drawing/2014/main" id="{2EC1B812-BEED-1405-8B07-FC58E8C6F16F}"/>
              </a:ext>
            </a:extLst>
          </p:cNvPr>
          <p:cNvSpPr/>
          <p:nvPr/>
        </p:nvSpPr>
        <p:spPr>
          <a:xfrm>
            <a:off x="8739417" y="3031394"/>
            <a:ext cx="2118500" cy="23753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Synthetic </a:t>
            </a:r>
            <a:r>
              <a:rPr lang="es-ES" sz="900" b="1" kern="0" dirty="0">
                <a:solidFill>
                  <a:schemeClr val="tx2"/>
                </a:solidFill>
                <a:latin typeface="Calibri" panose="020F0502020204030204"/>
              </a:rPr>
              <a:t>Signal Generator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9" name="Rectángulo 478">
            <a:extLst>
              <a:ext uri="{FF2B5EF4-FFF2-40B4-BE49-F238E27FC236}">
                <a16:creationId xmlns:a16="http://schemas.microsoft.com/office/drawing/2014/main" id="{E077C624-7C75-30BB-AC15-C467B563AEE9}"/>
              </a:ext>
            </a:extLst>
          </p:cNvPr>
          <p:cNvSpPr/>
          <p:nvPr/>
        </p:nvSpPr>
        <p:spPr>
          <a:xfrm>
            <a:off x="9835508" y="3421502"/>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480" name="Rectángulo 479">
            <a:extLst>
              <a:ext uri="{FF2B5EF4-FFF2-40B4-BE49-F238E27FC236}">
                <a16:creationId xmlns:a16="http://schemas.microsoft.com/office/drawing/2014/main" id="{3F17B822-5DF7-0847-8131-3E0516D32263}"/>
              </a:ext>
            </a:extLst>
          </p:cNvPr>
          <p:cNvSpPr/>
          <p:nvPr/>
        </p:nvSpPr>
        <p:spPr>
          <a:xfrm>
            <a:off x="9813314" y="1341086"/>
            <a:ext cx="1199735" cy="30510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XEM7350</a:t>
            </a:r>
          </a:p>
        </p:txBody>
      </p:sp>
      <p:grpSp>
        <p:nvGrpSpPr>
          <p:cNvPr id="481" name="Grupo 480">
            <a:extLst>
              <a:ext uri="{FF2B5EF4-FFF2-40B4-BE49-F238E27FC236}">
                <a16:creationId xmlns:a16="http://schemas.microsoft.com/office/drawing/2014/main" id="{98F36283-2459-CF2F-4FB2-F31D5926009F}"/>
              </a:ext>
            </a:extLst>
          </p:cNvPr>
          <p:cNvGrpSpPr/>
          <p:nvPr/>
        </p:nvGrpSpPr>
        <p:grpSpPr>
          <a:xfrm>
            <a:off x="8611832" y="1287250"/>
            <a:ext cx="1042452" cy="429909"/>
            <a:chOff x="3149308" y="2465301"/>
            <a:chExt cx="1712290" cy="475246"/>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effectLst>
            <a:outerShdw blurRad="50800" dist="38100" dir="2700000" algn="tl" rotWithShape="0">
              <a:prstClr val="black">
                <a:alpha val="40000"/>
              </a:prstClr>
            </a:outerShdw>
          </a:effectLst>
        </p:grpSpPr>
        <p:cxnSp>
          <p:nvCxnSpPr>
            <p:cNvPr id="482" name="Conector recto de flecha 481">
              <a:extLst>
                <a:ext uri="{FF2B5EF4-FFF2-40B4-BE49-F238E27FC236}">
                  <a16:creationId xmlns:a16="http://schemas.microsoft.com/office/drawing/2014/main" id="{43D4020B-7428-FF4F-E154-847E8CC42DE7}"/>
                </a:ext>
              </a:extLst>
            </p:cNvPr>
            <p:cNvCxnSpPr>
              <a:cxnSpLocks/>
            </p:cNvCxnSpPr>
            <p:nvPr/>
          </p:nvCxnSpPr>
          <p:spPr>
            <a:xfrm>
              <a:off x="3307648" y="2621753"/>
              <a:ext cx="324350" cy="0"/>
            </a:xfrm>
            <a:prstGeom prst="straightConnector1">
              <a:avLst/>
            </a:prstGeom>
            <a:grpFill/>
            <a:ln w="19050" cap="flat" cmpd="sng" algn="ctr">
              <a:solidFill>
                <a:schemeClr val="accent1"/>
              </a:solidFill>
              <a:prstDash val="solid"/>
              <a:miter lim="800000"/>
              <a:tailEnd type="triangle"/>
            </a:ln>
            <a:effectLst/>
          </p:spPr>
        </p:cxnSp>
        <p:cxnSp>
          <p:nvCxnSpPr>
            <p:cNvPr id="483" name="Conector recto de flecha 482">
              <a:extLst>
                <a:ext uri="{FF2B5EF4-FFF2-40B4-BE49-F238E27FC236}">
                  <a16:creationId xmlns:a16="http://schemas.microsoft.com/office/drawing/2014/main" id="{8C1CBA74-8AD9-2540-9CB4-581AFD7E943D}"/>
                </a:ext>
              </a:extLst>
            </p:cNvPr>
            <p:cNvCxnSpPr>
              <a:cxnSpLocks/>
            </p:cNvCxnSpPr>
            <p:nvPr/>
          </p:nvCxnSpPr>
          <p:spPr>
            <a:xfrm flipH="1">
              <a:off x="3316861" y="2797629"/>
              <a:ext cx="317202" cy="0"/>
            </a:xfrm>
            <a:prstGeom prst="straightConnector1">
              <a:avLst/>
            </a:prstGeom>
            <a:grpFill/>
            <a:ln w="19050" cap="flat" cmpd="sng" algn="ctr">
              <a:solidFill>
                <a:schemeClr val="accent1"/>
              </a:solidFill>
              <a:prstDash val="solid"/>
              <a:miter lim="800000"/>
              <a:headEnd type="none"/>
              <a:tailEnd type="triangle"/>
            </a:ln>
            <a:effectLst/>
          </p:spPr>
        </p:cxnSp>
        <p:cxnSp>
          <p:nvCxnSpPr>
            <p:cNvPr id="484" name="Conector recto de flecha 483">
              <a:extLst>
                <a:ext uri="{FF2B5EF4-FFF2-40B4-BE49-F238E27FC236}">
                  <a16:creationId xmlns:a16="http://schemas.microsoft.com/office/drawing/2014/main" id="{58C1E2DC-80BA-2498-61BE-285F3B6233FB}"/>
                </a:ext>
              </a:extLst>
            </p:cNvPr>
            <p:cNvCxnSpPr>
              <a:cxnSpLocks/>
            </p:cNvCxnSpPr>
            <p:nvPr/>
          </p:nvCxnSpPr>
          <p:spPr>
            <a:xfrm>
              <a:off x="3872389" y="2887284"/>
              <a:ext cx="661077" cy="0"/>
            </a:xfrm>
            <a:prstGeom prst="straightConnector1">
              <a:avLst/>
            </a:prstGeom>
            <a:grpFill/>
            <a:ln w="19050" cap="flat" cmpd="sng" algn="ctr">
              <a:solidFill>
                <a:schemeClr val="accent1"/>
              </a:solidFill>
              <a:prstDash val="solid"/>
              <a:miter lim="800000"/>
              <a:headEnd type="triangle"/>
              <a:tailEnd type="triangle"/>
            </a:ln>
            <a:effectLst/>
          </p:spPr>
        </p:cxnSp>
        <p:sp>
          <p:nvSpPr>
            <p:cNvPr id="485" name="Rectángulo 484">
              <a:extLst>
                <a:ext uri="{FF2B5EF4-FFF2-40B4-BE49-F238E27FC236}">
                  <a16:creationId xmlns:a16="http://schemas.microsoft.com/office/drawing/2014/main" id="{5EF0A288-9EFB-9439-F24B-7F87A0E8028F}"/>
                </a:ext>
              </a:extLst>
            </p:cNvPr>
            <p:cNvSpPr/>
            <p:nvPr/>
          </p:nvSpPr>
          <p:spPr>
            <a:xfrm>
              <a:off x="3149308" y="2465301"/>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6" name="Rectángulo 485">
              <a:extLst>
                <a:ext uri="{FF2B5EF4-FFF2-40B4-BE49-F238E27FC236}">
                  <a16:creationId xmlns:a16="http://schemas.microsoft.com/office/drawing/2014/main" id="{292A3CF7-6BFD-44A1-938A-50A03436D2D5}"/>
                </a:ext>
              </a:extLst>
            </p:cNvPr>
            <p:cNvSpPr/>
            <p:nvPr/>
          </p:nvSpPr>
          <p:spPr>
            <a:xfrm>
              <a:off x="3200228" y="2515020"/>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7" name="Rectángulo 486">
              <a:extLst>
                <a:ext uri="{FF2B5EF4-FFF2-40B4-BE49-F238E27FC236}">
                  <a16:creationId xmlns:a16="http://schemas.microsoft.com/office/drawing/2014/main" id="{45B63594-C7B4-A8FC-83B0-893F8DC94AB9}"/>
                </a:ext>
              </a:extLst>
            </p:cNvPr>
            <p:cNvSpPr/>
            <p:nvPr/>
          </p:nvSpPr>
          <p:spPr>
            <a:xfrm>
              <a:off x="3251148" y="2561330"/>
              <a:ext cx="1610450" cy="379217"/>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rPr>
                <a:t>DDR3 SDRAM</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00" b="1" kern="0" dirty="0">
                  <a:solidFill>
                    <a:schemeClr val="tx2"/>
                  </a:solidFill>
                  <a:latin typeface="Calibri" panose="020F0502020204030204"/>
                </a:rPr>
                <a:t>512 MB</a:t>
              </a:r>
              <a:endPar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88" name="Rectángulo 487">
            <a:extLst>
              <a:ext uri="{FF2B5EF4-FFF2-40B4-BE49-F238E27FC236}">
                <a16:creationId xmlns:a16="http://schemas.microsoft.com/office/drawing/2014/main" id="{B6B2B22B-5D7F-99DC-D48E-DB316FAF5934}"/>
              </a:ext>
            </a:extLst>
          </p:cNvPr>
          <p:cNvSpPr/>
          <p:nvPr/>
        </p:nvSpPr>
        <p:spPr>
          <a:xfrm>
            <a:off x="9367497" y="2335713"/>
            <a:ext cx="462165" cy="188998"/>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UART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9" name="Rectángulo 488">
            <a:extLst>
              <a:ext uri="{FF2B5EF4-FFF2-40B4-BE49-F238E27FC236}">
                <a16:creationId xmlns:a16="http://schemas.microsoft.com/office/drawing/2014/main" id="{C6F10FE0-91FC-58F1-B422-293D4A6E10C4}"/>
              </a:ext>
            </a:extLst>
          </p:cNvPr>
          <p:cNvSpPr/>
          <p:nvPr/>
        </p:nvSpPr>
        <p:spPr>
          <a:xfrm>
            <a:off x="10162850" y="2298281"/>
            <a:ext cx="711612" cy="247757"/>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Controller</a:t>
            </a:r>
          </a:p>
        </p:txBody>
      </p:sp>
      <p:sp>
        <p:nvSpPr>
          <p:cNvPr id="490" name="Rectángulo 489">
            <a:extLst>
              <a:ext uri="{FF2B5EF4-FFF2-40B4-BE49-F238E27FC236}">
                <a16:creationId xmlns:a16="http://schemas.microsoft.com/office/drawing/2014/main" id="{594E0A51-3389-5232-A8FD-E0583C04EC9A}"/>
              </a:ext>
            </a:extLst>
          </p:cNvPr>
          <p:cNvSpPr/>
          <p:nvPr/>
        </p:nvSpPr>
        <p:spPr>
          <a:xfrm>
            <a:off x="8739419" y="2322328"/>
            <a:ext cx="490747" cy="21484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rPr>
              <a:t>FIFOs  </a:t>
            </a:r>
          </a:p>
        </p:txBody>
      </p:sp>
      <p:grpSp>
        <p:nvGrpSpPr>
          <p:cNvPr id="491" name="Grupo 490">
            <a:extLst>
              <a:ext uri="{FF2B5EF4-FFF2-40B4-BE49-F238E27FC236}">
                <a16:creationId xmlns:a16="http://schemas.microsoft.com/office/drawing/2014/main" id="{CEA01C77-E90A-3858-2F43-11BFDE272107}"/>
              </a:ext>
            </a:extLst>
          </p:cNvPr>
          <p:cNvGrpSpPr/>
          <p:nvPr/>
        </p:nvGrpSpPr>
        <p:grpSpPr>
          <a:xfrm>
            <a:off x="10147472" y="2598968"/>
            <a:ext cx="796453" cy="363037"/>
            <a:chOff x="4367326" y="2860718"/>
            <a:chExt cx="1285162" cy="692677"/>
          </a:xfrm>
          <a:solidFill>
            <a:schemeClr val="bg2"/>
          </a:solidFill>
          <a:effectLst>
            <a:outerShdw blurRad="50800" dist="38100" dir="2700000" algn="tl" rotWithShape="0">
              <a:prstClr val="black">
                <a:alpha val="40000"/>
              </a:prstClr>
            </a:outerShdw>
          </a:effectLst>
        </p:grpSpPr>
        <p:sp>
          <p:nvSpPr>
            <p:cNvPr id="492" name="Rectángulo 491">
              <a:extLst>
                <a:ext uri="{FF2B5EF4-FFF2-40B4-BE49-F238E27FC236}">
                  <a16:creationId xmlns:a16="http://schemas.microsoft.com/office/drawing/2014/main" id="{DF781BB1-9641-73C0-75B3-60F9452970DE}"/>
                </a:ext>
              </a:extLst>
            </p:cNvPr>
            <p:cNvSpPr/>
            <p:nvPr/>
          </p:nvSpPr>
          <p:spPr>
            <a:xfrm>
              <a:off x="4506110" y="2934996"/>
              <a:ext cx="1146378" cy="618399"/>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3" name="Rectángulo 492">
              <a:extLst>
                <a:ext uri="{FF2B5EF4-FFF2-40B4-BE49-F238E27FC236}">
                  <a16:creationId xmlns:a16="http://schemas.microsoft.com/office/drawing/2014/main" id="{5498569B-0E25-FF5F-99D6-E04B4FE655FC}"/>
                </a:ext>
              </a:extLst>
            </p:cNvPr>
            <p:cNvSpPr/>
            <p:nvPr/>
          </p:nvSpPr>
          <p:spPr>
            <a:xfrm>
              <a:off x="4433920" y="2898198"/>
              <a:ext cx="1146378" cy="63780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4" name="Rectángulo 493">
              <a:extLst>
                <a:ext uri="{FF2B5EF4-FFF2-40B4-BE49-F238E27FC236}">
                  <a16:creationId xmlns:a16="http://schemas.microsoft.com/office/drawing/2014/main" id="{87B1DEA8-53EB-6FDA-465C-A5B9F042005A}"/>
                </a:ext>
              </a:extLst>
            </p:cNvPr>
            <p:cNvSpPr/>
            <p:nvPr/>
          </p:nvSpPr>
          <p:spPr>
            <a:xfrm>
              <a:off x="4367326" y="2860718"/>
              <a:ext cx="1146379" cy="65587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 Endpoints</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96" name="Rectángulo 495">
            <a:extLst>
              <a:ext uri="{FF2B5EF4-FFF2-40B4-BE49-F238E27FC236}">
                <a16:creationId xmlns:a16="http://schemas.microsoft.com/office/drawing/2014/main" id="{922A4592-CE01-F5BF-B63C-68C6E4941DC7}"/>
              </a:ext>
            </a:extLst>
          </p:cNvPr>
          <p:cNvSpPr/>
          <p:nvPr/>
        </p:nvSpPr>
        <p:spPr>
          <a:xfrm rot="16200000">
            <a:off x="7083980" y="2366152"/>
            <a:ext cx="2396318" cy="363322"/>
          </a:xfrm>
          <a:prstGeom prst="rect">
            <a:avLst/>
          </a:prstGeom>
          <a:solidFill>
            <a:schemeClr val="bg1"/>
          </a:solidFill>
          <a:ln w="63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497" name="Rectángulo 496">
            <a:extLst>
              <a:ext uri="{FF2B5EF4-FFF2-40B4-BE49-F238E27FC236}">
                <a16:creationId xmlns:a16="http://schemas.microsoft.com/office/drawing/2014/main" id="{8B8E364D-8771-A6E4-646C-7B256EE4A359}"/>
              </a:ext>
            </a:extLst>
          </p:cNvPr>
          <p:cNvSpPr/>
          <p:nvPr/>
        </p:nvSpPr>
        <p:spPr>
          <a:xfrm>
            <a:off x="10226673" y="2027267"/>
            <a:ext cx="1033042" cy="8985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Kintex-7 FPGA</a:t>
            </a:r>
          </a:p>
        </p:txBody>
      </p:sp>
      <p:sp>
        <p:nvSpPr>
          <p:cNvPr id="498" name="Rectángulo 497">
            <a:extLst>
              <a:ext uri="{FF2B5EF4-FFF2-40B4-BE49-F238E27FC236}">
                <a16:creationId xmlns:a16="http://schemas.microsoft.com/office/drawing/2014/main" id="{D0212244-9994-C5EB-C14A-C19489AF0C1A}"/>
              </a:ext>
            </a:extLst>
          </p:cNvPr>
          <p:cNvSpPr/>
          <p:nvPr/>
        </p:nvSpPr>
        <p:spPr>
          <a:xfrm>
            <a:off x="8739419" y="1966901"/>
            <a:ext cx="1075506" cy="300436"/>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SDRAM Controller</a:t>
            </a:r>
          </a:p>
        </p:txBody>
      </p:sp>
      <p:sp>
        <p:nvSpPr>
          <p:cNvPr id="509" name="Rectángulo 508">
            <a:extLst>
              <a:ext uri="{FF2B5EF4-FFF2-40B4-BE49-F238E27FC236}">
                <a16:creationId xmlns:a16="http://schemas.microsoft.com/office/drawing/2014/main" id="{6CC62D87-EB64-2489-D69F-FFC2DB185BD6}"/>
              </a:ext>
            </a:extLst>
          </p:cNvPr>
          <p:cNvSpPr/>
          <p:nvPr/>
        </p:nvSpPr>
        <p:spPr>
          <a:xfrm>
            <a:off x="10586923" y="3415008"/>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510" name="Rectángulo 509">
            <a:extLst>
              <a:ext uri="{FF2B5EF4-FFF2-40B4-BE49-F238E27FC236}">
                <a16:creationId xmlns:a16="http://schemas.microsoft.com/office/drawing/2014/main" id="{4059AB87-F201-E2B3-A00D-B070895D74E9}"/>
              </a:ext>
            </a:extLst>
          </p:cNvPr>
          <p:cNvSpPr/>
          <p:nvPr/>
        </p:nvSpPr>
        <p:spPr>
          <a:xfrm>
            <a:off x="8611831" y="3430283"/>
            <a:ext cx="972911"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USB3.0 Link Microcontroller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5" name="Conector recto de flecha 14">
            <a:extLst>
              <a:ext uri="{FF2B5EF4-FFF2-40B4-BE49-F238E27FC236}">
                <a16:creationId xmlns:a16="http://schemas.microsoft.com/office/drawing/2014/main" id="{3CC0CC49-50CA-2E50-9B6F-A1334312ACCB}"/>
              </a:ext>
            </a:extLst>
          </p:cNvPr>
          <p:cNvCxnSpPr>
            <a:cxnSpLocks/>
          </p:cNvCxnSpPr>
          <p:nvPr/>
        </p:nvCxnSpPr>
        <p:spPr>
          <a:xfrm>
            <a:off x="7644902" y="2537167"/>
            <a:ext cx="455576" cy="0"/>
          </a:xfrm>
          <a:prstGeom prst="straightConnector1">
            <a:avLst/>
          </a:prstGeom>
          <a:ln w="4318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3" name="Rectángulo 402">
            <a:extLst>
              <a:ext uri="{FF2B5EF4-FFF2-40B4-BE49-F238E27FC236}">
                <a16:creationId xmlns:a16="http://schemas.microsoft.com/office/drawing/2014/main" id="{0E4DFC37-7356-D1C1-E338-E20A5B114431}"/>
              </a:ext>
            </a:extLst>
          </p:cNvPr>
          <p:cNvSpPr/>
          <p:nvPr/>
        </p:nvSpPr>
        <p:spPr>
          <a:xfrm>
            <a:off x="3356588" y="2335713"/>
            <a:ext cx="1493365" cy="1413414"/>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 name="Rectángulo 4">
            <a:extLst>
              <a:ext uri="{FF2B5EF4-FFF2-40B4-BE49-F238E27FC236}">
                <a16:creationId xmlns:a16="http://schemas.microsoft.com/office/drawing/2014/main" id="{B35FA013-2DB6-828B-37E2-0B3C73F36C0A}"/>
              </a:ext>
            </a:extLst>
          </p:cNvPr>
          <p:cNvSpPr/>
          <p:nvPr/>
        </p:nvSpPr>
        <p:spPr>
          <a:xfrm rot="16200000">
            <a:off x="6278891" y="2382934"/>
            <a:ext cx="2396318" cy="363322"/>
          </a:xfrm>
          <a:prstGeom prst="rect">
            <a:avLst/>
          </a:prstGeom>
          <a:solidFill>
            <a:schemeClr val="bg1"/>
          </a:solidFill>
          <a:ln w="190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20" name="Rectángulo 19">
            <a:extLst>
              <a:ext uri="{FF2B5EF4-FFF2-40B4-BE49-F238E27FC236}">
                <a16:creationId xmlns:a16="http://schemas.microsoft.com/office/drawing/2014/main" id="{840FCBF8-132B-09A0-2C16-6466147B74AB}"/>
              </a:ext>
            </a:extLst>
          </p:cNvPr>
          <p:cNvSpPr/>
          <p:nvPr/>
        </p:nvSpPr>
        <p:spPr>
          <a:xfrm>
            <a:off x="2984983" y="2441101"/>
            <a:ext cx="624733"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CHx</a:t>
            </a:r>
          </a:p>
        </p:txBody>
      </p:sp>
      <p:sp>
        <p:nvSpPr>
          <p:cNvPr id="21" name="Rectángulo 20">
            <a:extLst>
              <a:ext uri="{FF2B5EF4-FFF2-40B4-BE49-F238E27FC236}">
                <a16:creationId xmlns:a16="http://schemas.microsoft.com/office/drawing/2014/main" id="{E02080C1-B55A-059F-C3A1-F4FB3E4B6EB5}"/>
              </a:ext>
            </a:extLst>
          </p:cNvPr>
          <p:cNvSpPr/>
          <p:nvPr/>
        </p:nvSpPr>
        <p:spPr>
          <a:xfrm>
            <a:off x="2984983" y="2756569"/>
            <a:ext cx="624733"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CHy</a:t>
            </a:r>
          </a:p>
        </p:txBody>
      </p:sp>
      <p:sp>
        <p:nvSpPr>
          <p:cNvPr id="115" name="Rectángulo 114">
            <a:extLst>
              <a:ext uri="{FF2B5EF4-FFF2-40B4-BE49-F238E27FC236}">
                <a16:creationId xmlns:a16="http://schemas.microsoft.com/office/drawing/2014/main" id="{9E94C755-5F74-7B41-FCFD-670014E4535C}"/>
              </a:ext>
            </a:extLst>
          </p:cNvPr>
          <p:cNvSpPr/>
          <p:nvPr/>
        </p:nvSpPr>
        <p:spPr>
          <a:xfrm>
            <a:off x="3419476" y="3092684"/>
            <a:ext cx="962108" cy="279939"/>
          </a:xfrm>
          <a:prstGeom prst="rect">
            <a:avLst/>
          </a:prstGeom>
          <a:solidFill>
            <a:schemeClr val="accent5">
              <a:lumMod val="20000"/>
              <a:lumOff val="8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RF </a:t>
            </a:r>
            <a:r>
              <a:rPr lang="es-ES" sz="800" b="1" kern="0" dirty="0">
                <a:solidFill>
                  <a:schemeClr val="tx2"/>
                </a:solidFill>
                <a:latin typeface="Calibri" panose="020F0502020204030204"/>
              </a:rPr>
              <a:t>TRANSFORMER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16" name="Rectángulo 115">
            <a:extLst>
              <a:ext uri="{FF2B5EF4-FFF2-40B4-BE49-F238E27FC236}">
                <a16:creationId xmlns:a16="http://schemas.microsoft.com/office/drawing/2014/main" id="{F49AF3A6-3635-52BE-B297-E90086D0E57C}"/>
              </a:ext>
            </a:extLst>
          </p:cNvPr>
          <p:cNvSpPr/>
          <p:nvPr/>
        </p:nvSpPr>
        <p:spPr>
          <a:xfrm>
            <a:off x="3419476" y="3409100"/>
            <a:ext cx="962108" cy="275580"/>
          </a:xfrm>
          <a:prstGeom prst="rect">
            <a:avLst/>
          </a:prstGeom>
          <a:solidFill>
            <a:schemeClr val="accent5">
              <a:lumMod val="20000"/>
              <a:lumOff val="8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800" b="1" kern="0" dirty="0">
                <a:solidFill>
                  <a:schemeClr val="tx2"/>
                </a:solidFill>
                <a:latin typeface="Calibri" panose="020F0502020204030204"/>
              </a:rPr>
              <a:t>ADC DRIVER</a:t>
            </a:r>
            <a:endParaRPr kumimoji="0" lang="es-ES" sz="8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23" name="Rectángulo 122">
            <a:extLst>
              <a:ext uri="{FF2B5EF4-FFF2-40B4-BE49-F238E27FC236}">
                <a16:creationId xmlns:a16="http://schemas.microsoft.com/office/drawing/2014/main" id="{E2049E7F-E8A9-4045-45EE-C6F3E6601BF1}"/>
              </a:ext>
            </a:extLst>
          </p:cNvPr>
          <p:cNvSpPr/>
          <p:nvPr/>
        </p:nvSpPr>
        <p:spPr>
          <a:xfrm>
            <a:off x="3892214" y="2406770"/>
            <a:ext cx="705103" cy="317881"/>
          </a:xfrm>
          <a:prstGeom prst="rect">
            <a:avLst/>
          </a:prstGeom>
          <a:solidFill>
            <a:schemeClr val="bg2"/>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latin typeface="Calibri" panose="020F0502020204030204"/>
              </a:rPr>
              <a:t>RF Signal Relay</a:t>
            </a:r>
            <a:endParaRPr kumimoji="0" lang="es-ES" sz="900" b="1" i="0" u="none" strike="noStrike" kern="0" cap="none" spc="0" normalizeH="0" baseline="0" noProof="0" dirty="0">
              <a:ln>
                <a:noFill/>
              </a:ln>
              <a:effectLst/>
              <a:uLnTx/>
              <a:uFillTx/>
              <a:latin typeface="Calibri" panose="020F0502020204030204"/>
              <a:ea typeface="+mn-ea"/>
              <a:cs typeface="+mn-cs"/>
            </a:endParaRPr>
          </a:p>
        </p:txBody>
      </p:sp>
      <p:cxnSp>
        <p:nvCxnSpPr>
          <p:cNvPr id="129" name="Conector recto 128">
            <a:extLst>
              <a:ext uri="{FF2B5EF4-FFF2-40B4-BE49-F238E27FC236}">
                <a16:creationId xmlns:a16="http://schemas.microsoft.com/office/drawing/2014/main" id="{805A0FE4-5756-3934-AD75-2F3AC81F337C}"/>
              </a:ext>
            </a:extLst>
          </p:cNvPr>
          <p:cNvCxnSpPr>
            <a:cxnSpLocks/>
          </p:cNvCxnSpPr>
          <p:nvPr/>
        </p:nvCxnSpPr>
        <p:spPr>
          <a:xfrm flipH="1">
            <a:off x="4849953" y="2549193"/>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30" name="Rectángulo 129">
            <a:extLst>
              <a:ext uri="{FF2B5EF4-FFF2-40B4-BE49-F238E27FC236}">
                <a16:creationId xmlns:a16="http://schemas.microsoft.com/office/drawing/2014/main" id="{A82074E6-EC83-9780-0596-02414420EB86}"/>
              </a:ext>
            </a:extLst>
          </p:cNvPr>
          <p:cNvSpPr/>
          <p:nvPr/>
        </p:nvSpPr>
        <p:spPr>
          <a:xfrm rot="5400000">
            <a:off x="4280878" y="3244390"/>
            <a:ext cx="598887" cy="281693"/>
          </a:xfrm>
          <a:prstGeom prst="rect">
            <a:avLst/>
          </a:prstGeom>
          <a:solidFill>
            <a:schemeClr val="bg2"/>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Solder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Link</a:t>
            </a:r>
            <a:endParaRPr kumimoji="0" lang="es-ES" sz="7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6" name="Rectángulo 255">
            <a:extLst>
              <a:ext uri="{FF2B5EF4-FFF2-40B4-BE49-F238E27FC236}">
                <a16:creationId xmlns:a16="http://schemas.microsoft.com/office/drawing/2014/main" id="{7CB9EAD1-29B7-964E-0D0B-D3C5933BF9C1}"/>
              </a:ext>
            </a:extLst>
          </p:cNvPr>
          <p:cNvSpPr/>
          <p:nvPr/>
        </p:nvSpPr>
        <p:spPr>
          <a:xfrm>
            <a:off x="6503398" y="1369787"/>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CH1</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7" name="Rectángulo 256">
            <a:extLst>
              <a:ext uri="{FF2B5EF4-FFF2-40B4-BE49-F238E27FC236}">
                <a16:creationId xmlns:a16="http://schemas.microsoft.com/office/drawing/2014/main" id="{9EC6CEA3-96CE-F16E-F101-B741599E6FA6}"/>
              </a:ext>
            </a:extLst>
          </p:cNvPr>
          <p:cNvSpPr/>
          <p:nvPr/>
        </p:nvSpPr>
        <p:spPr>
          <a:xfrm>
            <a:off x="6503398" y="1979998"/>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CH2</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8" name="Rectángulo 257">
            <a:extLst>
              <a:ext uri="{FF2B5EF4-FFF2-40B4-BE49-F238E27FC236}">
                <a16:creationId xmlns:a16="http://schemas.microsoft.com/office/drawing/2014/main" id="{F2AF4F58-13BF-6784-830F-7F7D8DB77429}"/>
              </a:ext>
            </a:extLst>
          </p:cNvPr>
          <p:cNvSpPr/>
          <p:nvPr/>
        </p:nvSpPr>
        <p:spPr>
          <a:xfrm>
            <a:off x="6503637" y="2613975"/>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DRIVER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CH3</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9" name="Rectángulo 258">
            <a:extLst>
              <a:ext uri="{FF2B5EF4-FFF2-40B4-BE49-F238E27FC236}">
                <a16:creationId xmlns:a16="http://schemas.microsoft.com/office/drawing/2014/main" id="{0567964D-45D0-4652-3745-3EAB0B13A14A}"/>
              </a:ext>
            </a:extLst>
          </p:cNvPr>
          <p:cNvSpPr/>
          <p:nvPr/>
        </p:nvSpPr>
        <p:spPr>
          <a:xfrm>
            <a:off x="6503398" y="3241735"/>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DRIVER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CH4</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269" name="Conector recto 268">
            <a:extLst>
              <a:ext uri="{FF2B5EF4-FFF2-40B4-BE49-F238E27FC236}">
                <a16:creationId xmlns:a16="http://schemas.microsoft.com/office/drawing/2014/main" id="{E15306DF-0DE1-811D-7C14-62B8D9F7A8BA}"/>
              </a:ext>
            </a:extLst>
          </p:cNvPr>
          <p:cNvCxnSpPr>
            <a:cxnSpLocks/>
          </p:cNvCxnSpPr>
          <p:nvPr/>
        </p:nvCxnSpPr>
        <p:spPr>
          <a:xfrm flipH="1">
            <a:off x="6295463" y="160959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0" name="Conector recto 269">
            <a:extLst>
              <a:ext uri="{FF2B5EF4-FFF2-40B4-BE49-F238E27FC236}">
                <a16:creationId xmlns:a16="http://schemas.microsoft.com/office/drawing/2014/main" id="{756D9764-5D5F-4F58-9D42-A8DB533102A4}"/>
              </a:ext>
            </a:extLst>
          </p:cNvPr>
          <p:cNvCxnSpPr>
            <a:cxnSpLocks/>
          </p:cNvCxnSpPr>
          <p:nvPr/>
        </p:nvCxnSpPr>
        <p:spPr>
          <a:xfrm flipH="1">
            <a:off x="6303553" y="223329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1" name="Conector recto 270">
            <a:extLst>
              <a:ext uri="{FF2B5EF4-FFF2-40B4-BE49-F238E27FC236}">
                <a16:creationId xmlns:a16="http://schemas.microsoft.com/office/drawing/2014/main" id="{676CD5BC-998D-09BC-E771-A59A40741B05}"/>
              </a:ext>
            </a:extLst>
          </p:cNvPr>
          <p:cNvCxnSpPr>
            <a:cxnSpLocks/>
          </p:cNvCxnSpPr>
          <p:nvPr/>
        </p:nvCxnSpPr>
        <p:spPr>
          <a:xfrm flipH="1">
            <a:off x="6303553" y="286473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2" name="Conector recto 271">
            <a:extLst>
              <a:ext uri="{FF2B5EF4-FFF2-40B4-BE49-F238E27FC236}">
                <a16:creationId xmlns:a16="http://schemas.microsoft.com/office/drawing/2014/main" id="{BFBC8D10-45BF-267F-881F-24BDFF94B23E}"/>
              </a:ext>
            </a:extLst>
          </p:cNvPr>
          <p:cNvCxnSpPr>
            <a:cxnSpLocks/>
          </p:cNvCxnSpPr>
          <p:nvPr/>
        </p:nvCxnSpPr>
        <p:spPr>
          <a:xfrm flipH="1">
            <a:off x="6303553" y="3487154"/>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7" name="Conector recto 276">
            <a:extLst>
              <a:ext uri="{FF2B5EF4-FFF2-40B4-BE49-F238E27FC236}">
                <a16:creationId xmlns:a16="http://schemas.microsoft.com/office/drawing/2014/main" id="{03FFB2C2-D9A9-8902-DB89-95ED080057BC}"/>
              </a:ext>
            </a:extLst>
          </p:cNvPr>
          <p:cNvCxnSpPr>
            <a:cxnSpLocks/>
          </p:cNvCxnSpPr>
          <p:nvPr/>
        </p:nvCxnSpPr>
        <p:spPr>
          <a:xfrm flipH="1">
            <a:off x="7085751" y="1609590"/>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8" name="Conector recto 277">
            <a:extLst>
              <a:ext uri="{FF2B5EF4-FFF2-40B4-BE49-F238E27FC236}">
                <a16:creationId xmlns:a16="http://schemas.microsoft.com/office/drawing/2014/main" id="{C4DCEF67-BC65-C554-ABA7-ED1BE5829F1E}"/>
              </a:ext>
            </a:extLst>
          </p:cNvPr>
          <p:cNvCxnSpPr>
            <a:cxnSpLocks/>
          </p:cNvCxnSpPr>
          <p:nvPr/>
        </p:nvCxnSpPr>
        <p:spPr>
          <a:xfrm flipH="1">
            <a:off x="7079384" y="223328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9" name="Conector recto 278">
            <a:extLst>
              <a:ext uri="{FF2B5EF4-FFF2-40B4-BE49-F238E27FC236}">
                <a16:creationId xmlns:a16="http://schemas.microsoft.com/office/drawing/2014/main" id="{9928F928-9D23-0FBD-AE9E-3AAEB95B32E0}"/>
              </a:ext>
            </a:extLst>
          </p:cNvPr>
          <p:cNvCxnSpPr>
            <a:cxnSpLocks/>
          </p:cNvCxnSpPr>
          <p:nvPr/>
        </p:nvCxnSpPr>
        <p:spPr>
          <a:xfrm flipH="1">
            <a:off x="7079384" y="286472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80" name="Conector recto 279">
            <a:extLst>
              <a:ext uri="{FF2B5EF4-FFF2-40B4-BE49-F238E27FC236}">
                <a16:creationId xmlns:a16="http://schemas.microsoft.com/office/drawing/2014/main" id="{EAD718BA-D4EF-00A0-2DB9-BA8285A73FBA}"/>
              </a:ext>
            </a:extLst>
          </p:cNvPr>
          <p:cNvCxnSpPr>
            <a:cxnSpLocks/>
          </p:cNvCxnSpPr>
          <p:nvPr/>
        </p:nvCxnSpPr>
        <p:spPr>
          <a:xfrm flipH="1">
            <a:off x="7079384" y="3487148"/>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sp>
        <p:nvSpPr>
          <p:cNvPr id="10" name="Rectángulo 9">
            <a:extLst>
              <a:ext uri="{FF2B5EF4-FFF2-40B4-BE49-F238E27FC236}">
                <a16:creationId xmlns:a16="http://schemas.microsoft.com/office/drawing/2014/main" id="{B1EBCA5D-D5D0-1673-C624-7FB0CD6A18E5}"/>
              </a:ext>
            </a:extLst>
          </p:cNvPr>
          <p:cNvSpPr/>
          <p:nvPr/>
        </p:nvSpPr>
        <p:spPr>
          <a:xfrm>
            <a:off x="5094399" y="1381058"/>
            <a:ext cx="1199651" cy="2381699"/>
          </a:xfrm>
          <a:prstGeom prst="rect">
            <a:avLst/>
          </a:prstGeom>
          <a:solidFill>
            <a:schemeClr val="bg1"/>
          </a:solidFill>
          <a:ln w="15875"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51" name="Rectángulo 50">
            <a:extLst>
              <a:ext uri="{FF2B5EF4-FFF2-40B4-BE49-F238E27FC236}">
                <a16:creationId xmlns:a16="http://schemas.microsoft.com/office/drawing/2014/main" id="{9851131F-BF08-7627-3DF2-015ABA0ED93E}"/>
              </a:ext>
            </a:extLst>
          </p:cNvPr>
          <p:cNvSpPr/>
          <p:nvPr/>
        </p:nvSpPr>
        <p:spPr>
          <a:xfrm>
            <a:off x="3267107" y="1505300"/>
            <a:ext cx="1806445" cy="22042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 </a:t>
            </a: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Test PCB</a:t>
            </a:r>
          </a:p>
        </p:txBody>
      </p:sp>
      <p:sp>
        <p:nvSpPr>
          <p:cNvPr id="14" name="Rectángulo 13">
            <a:extLst>
              <a:ext uri="{FF2B5EF4-FFF2-40B4-BE49-F238E27FC236}">
                <a16:creationId xmlns:a16="http://schemas.microsoft.com/office/drawing/2014/main" id="{4C5E2B6A-8EF5-976D-BB76-ABC62FAACBDC}"/>
              </a:ext>
            </a:extLst>
          </p:cNvPr>
          <p:cNvSpPr/>
          <p:nvPr/>
        </p:nvSpPr>
        <p:spPr>
          <a:xfrm>
            <a:off x="5093576" y="2477414"/>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3EE97921-5314-47A8-A7E4-50C3838A9045}"/>
              </a:ext>
            </a:extLst>
          </p:cNvPr>
          <p:cNvSpPr/>
          <p:nvPr/>
        </p:nvSpPr>
        <p:spPr>
          <a:xfrm>
            <a:off x="5828475" y="1528423"/>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F5FE7222-0EDE-5F50-FE11-0B0E23567952}"/>
              </a:ext>
            </a:extLst>
          </p:cNvPr>
          <p:cNvSpPr/>
          <p:nvPr/>
        </p:nvSpPr>
        <p:spPr>
          <a:xfrm>
            <a:off x="5833063" y="214265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D482CBC2-6364-5C69-E6A0-410799BD07DC}"/>
              </a:ext>
            </a:extLst>
          </p:cNvPr>
          <p:cNvSpPr/>
          <p:nvPr/>
        </p:nvSpPr>
        <p:spPr>
          <a:xfrm>
            <a:off x="5096057" y="3269459"/>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CH4</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8" name="Rectángulo 27">
            <a:extLst>
              <a:ext uri="{FF2B5EF4-FFF2-40B4-BE49-F238E27FC236}">
                <a16:creationId xmlns:a16="http://schemas.microsoft.com/office/drawing/2014/main" id="{859600DE-4EC5-DB11-0413-D8A15F0DD588}"/>
              </a:ext>
            </a:extLst>
          </p:cNvPr>
          <p:cNvSpPr/>
          <p:nvPr/>
        </p:nvSpPr>
        <p:spPr>
          <a:xfrm>
            <a:off x="5829568" y="278049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5D8B9051-9590-C5A8-5D24-9AFAD1169C50}"/>
              </a:ext>
            </a:extLst>
          </p:cNvPr>
          <p:cNvSpPr/>
          <p:nvPr/>
        </p:nvSpPr>
        <p:spPr>
          <a:xfrm>
            <a:off x="5827752" y="3378958"/>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4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3465243D-C0CB-E0F7-41DD-E60AB3D9A56F}"/>
              </a:ext>
            </a:extLst>
          </p:cNvPr>
          <p:cNvSpPr/>
          <p:nvPr/>
        </p:nvSpPr>
        <p:spPr>
          <a:xfrm>
            <a:off x="5098824" y="2057648"/>
            <a:ext cx="361213" cy="170004"/>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CLK</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 IN</a:t>
            </a:r>
          </a:p>
        </p:txBody>
      </p:sp>
      <p:cxnSp>
        <p:nvCxnSpPr>
          <p:cNvPr id="43" name="Conector recto 42">
            <a:extLst>
              <a:ext uri="{FF2B5EF4-FFF2-40B4-BE49-F238E27FC236}">
                <a16:creationId xmlns:a16="http://schemas.microsoft.com/office/drawing/2014/main" id="{87305F2B-64FD-51F1-2A7D-1896027138A7}"/>
              </a:ext>
            </a:extLst>
          </p:cNvPr>
          <p:cNvCxnSpPr>
            <a:cxnSpLocks/>
          </p:cNvCxnSpPr>
          <p:nvPr/>
        </p:nvCxnSpPr>
        <p:spPr>
          <a:xfrm flipH="1">
            <a:off x="3654942" y="2142650"/>
            <a:ext cx="1454170"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2" name="Rectángulo 11">
            <a:extLst>
              <a:ext uri="{FF2B5EF4-FFF2-40B4-BE49-F238E27FC236}">
                <a16:creationId xmlns:a16="http://schemas.microsoft.com/office/drawing/2014/main" id="{147D586F-E023-8FD4-F43F-E5F32ECB172C}"/>
              </a:ext>
            </a:extLst>
          </p:cNvPr>
          <p:cNvSpPr/>
          <p:nvPr/>
        </p:nvSpPr>
        <p:spPr>
          <a:xfrm>
            <a:off x="2976618" y="2022467"/>
            <a:ext cx="713207"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00003C"/>
                </a:solidFill>
                <a:latin typeface="Calibri" panose="020F0502020204030204"/>
              </a:rPr>
              <a:t>CLK IN</a:t>
            </a: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 </a:t>
            </a:r>
          </a:p>
        </p:txBody>
      </p:sp>
      <p:sp>
        <p:nvSpPr>
          <p:cNvPr id="455" name="Rectángulo 454">
            <a:extLst>
              <a:ext uri="{FF2B5EF4-FFF2-40B4-BE49-F238E27FC236}">
                <a16:creationId xmlns:a16="http://schemas.microsoft.com/office/drawing/2014/main" id="{86656136-277C-2692-F4A0-5637CA8EF362}"/>
              </a:ext>
            </a:extLst>
          </p:cNvPr>
          <p:cNvSpPr/>
          <p:nvPr/>
        </p:nvSpPr>
        <p:spPr>
          <a:xfrm>
            <a:off x="5003342" y="1516923"/>
            <a:ext cx="916191" cy="339567"/>
          </a:xfrm>
          <a:prstGeom prst="rect">
            <a:avLst/>
          </a:prstGeom>
          <a:noFill/>
          <a:ln w="1587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QUAD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ADC</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2" name="Rectángulo 1">
            <a:extLst>
              <a:ext uri="{FF2B5EF4-FFF2-40B4-BE49-F238E27FC236}">
                <a16:creationId xmlns:a16="http://schemas.microsoft.com/office/drawing/2014/main" id="{863936BA-35D3-F106-71E0-862FF2C5E1E0}"/>
              </a:ext>
            </a:extLst>
          </p:cNvPr>
          <p:cNvSpPr/>
          <p:nvPr/>
        </p:nvSpPr>
        <p:spPr>
          <a:xfrm>
            <a:off x="3894849" y="2723094"/>
            <a:ext cx="702468" cy="317176"/>
          </a:xfrm>
          <a:prstGeom prst="rect">
            <a:avLst/>
          </a:prstGeom>
          <a:solidFill>
            <a:schemeClr val="bg2"/>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latin typeface="Calibri" panose="020F0502020204030204"/>
              </a:rPr>
              <a:t>RF Signal Relay</a:t>
            </a:r>
            <a:endParaRPr kumimoji="0" lang="es-ES" sz="900" b="1" i="0" u="none" strike="noStrike" kern="0" cap="none" spc="0" normalizeH="0" baseline="0" noProof="0" dirty="0">
              <a:ln>
                <a:noFill/>
              </a:ln>
              <a:effectLst/>
              <a:uLnTx/>
              <a:uFillTx/>
              <a:latin typeface="Calibri" panose="020F0502020204030204"/>
              <a:ea typeface="+mn-ea"/>
              <a:cs typeface="+mn-cs"/>
            </a:endParaRPr>
          </a:p>
        </p:txBody>
      </p:sp>
      <p:sp>
        <p:nvSpPr>
          <p:cNvPr id="33" name="Rectángulo 32">
            <a:extLst>
              <a:ext uri="{FF2B5EF4-FFF2-40B4-BE49-F238E27FC236}">
                <a16:creationId xmlns:a16="http://schemas.microsoft.com/office/drawing/2014/main" id="{33BE08E1-F2D5-1E99-95F6-C222EC11DE6C}"/>
              </a:ext>
            </a:extLst>
          </p:cNvPr>
          <p:cNvSpPr/>
          <p:nvPr/>
        </p:nvSpPr>
        <p:spPr>
          <a:xfrm>
            <a:off x="4454364" y="4037546"/>
            <a:ext cx="843707" cy="543040"/>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OPTIONAL PWR</a:t>
            </a:r>
          </a:p>
        </p:txBody>
      </p:sp>
      <p:sp>
        <p:nvSpPr>
          <p:cNvPr id="34" name="Rectángulo 33">
            <a:extLst>
              <a:ext uri="{FF2B5EF4-FFF2-40B4-BE49-F238E27FC236}">
                <a16:creationId xmlns:a16="http://schemas.microsoft.com/office/drawing/2014/main" id="{01C83036-1A9C-1665-669E-A58A7E0AF9B6}"/>
              </a:ext>
            </a:extLst>
          </p:cNvPr>
          <p:cNvSpPr/>
          <p:nvPr/>
        </p:nvSpPr>
        <p:spPr>
          <a:xfrm>
            <a:off x="3587488" y="4034448"/>
            <a:ext cx="784675" cy="560987"/>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MAIN PWR</a:t>
            </a:r>
          </a:p>
        </p:txBody>
      </p:sp>
      <p:sp>
        <p:nvSpPr>
          <p:cNvPr id="35" name="Rectángulo 34">
            <a:extLst>
              <a:ext uri="{FF2B5EF4-FFF2-40B4-BE49-F238E27FC236}">
                <a16:creationId xmlns:a16="http://schemas.microsoft.com/office/drawing/2014/main" id="{CB4EB34F-AD1B-F0EA-2899-719B60CD1423}"/>
              </a:ext>
            </a:extLst>
          </p:cNvPr>
          <p:cNvSpPr/>
          <p:nvPr/>
        </p:nvSpPr>
        <p:spPr>
          <a:xfrm>
            <a:off x="5380271" y="4041153"/>
            <a:ext cx="923282" cy="542635"/>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ANALOG</a:t>
            </a:r>
          </a:p>
          <a:p>
            <a:pPr algn="ctr"/>
            <a:r>
              <a:rPr lang="en-US" sz="800" b="1" dirty="0">
                <a:solidFill>
                  <a:srgbClr val="00003C"/>
                </a:solidFill>
              </a:rPr>
              <a:t>&amp; DIGITAL</a:t>
            </a:r>
          </a:p>
          <a:p>
            <a:pPr algn="ctr"/>
            <a:r>
              <a:rPr lang="en-US" sz="800" b="1" dirty="0">
                <a:solidFill>
                  <a:srgbClr val="00003C"/>
                </a:solidFill>
              </a:rPr>
              <a:t>DRIVERS PWR</a:t>
            </a:r>
          </a:p>
        </p:txBody>
      </p:sp>
      <p:cxnSp>
        <p:nvCxnSpPr>
          <p:cNvPr id="99" name="Conector recto 98">
            <a:extLst>
              <a:ext uri="{FF2B5EF4-FFF2-40B4-BE49-F238E27FC236}">
                <a16:creationId xmlns:a16="http://schemas.microsoft.com/office/drawing/2014/main" id="{DB29FDB3-03A9-30D7-5DA2-434072D9BC87}"/>
              </a:ext>
            </a:extLst>
          </p:cNvPr>
          <p:cNvCxnSpPr>
            <a:cxnSpLocks/>
          </p:cNvCxnSpPr>
          <p:nvPr/>
        </p:nvCxnSpPr>
        <p:spPr>
          <a:xfrm>
            <a:off x="2306017" y="2566809"/>
            <a:ext cx="701058" cy="0"/>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2" name="Conector recto 101">
            <a:extLst>
              <a:ext uri="{FF2B5EF4-FFF2-40B4-BE49-F238E27FC236}">
                <a16:creationId xmlns:a16="http://schemas.microsoft.com/office/drawing/2014/main" id="{B85C594F-4304-8C6F-DAB5-0C98BC1A7944}"/>
              </a:ext>
            </a:extLst>
          </p:cNvPr>
          <p:cNvCxnSpPr>
            <a:cxnSpLocks/>
          </p:cNvCxnSpPr>
          <p:nvPr/>
        </p:nvCxnSpPr>
        <p:spPr>
          <a:xfrm flipV="1">
            <a:off x="2304649" y="2910353"/>
            <a:ext cx="693231" cy="9069"/>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 name="Conector recto 102">
            <a:extLst>
              <a:ext uri="{FF2B5EF4-FFF2-40B4-BE49-F238E27FC236}">
                <a16:creationId xmlns:a16="http://schemas.microsoft.com/office/drawing/2014/main" id="{97894DC1-C150-990F-4030-EEC50E7F5183}"/>
              </a:ext>
            </a:extLst>
          </p:cNvPr>
          <p:cNvCxnSpPr>
            <a:cxnSpLocks/>
          </p:cNvCxnSpPr>
          <p:nvPr/>
        </p:nvCxnSpPr>
        <p:spPr>
          <a:xfrm>
            <a:off x="2288037" y="2564595"/>
            <a:ext cx="0" cy="528089"/>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grpSp>
        <p:nvGrpSpPr>
          <p:cNvPr id="65" name="Grupo 64">
            <a:extLst>
              <a:ext uri="{FF2B5EF4-FFF2-40B4-BE49-F238E27FC236}">
                <a16:creationId xmlns:a16="http://schemas.microsoft.com/office/drawing/2014/main" id="{71DDE742-4C4E-3935-6E80-39BD94B7E089}"/>
              </a:ext>
            </a:extLst>
          </p:cNvPr>
          <p:cNvGrpSpPr/>
          <p:nvPr/>
        </p:nvGrpSpPr>
        <p:grpSpPr>
          <a:xfrm>
            <a:off x="220335" y="3073206"/>
            <a:ext cx="2462135" cy="1046162"/>
            <a:chOff x="230626" y="3858554"/>
            <a:chExt cx="2462135" cy="1046162"/>
          </a:xfrm>
          <a:effectLst>
            <a:outerShdw blurRad="50800" dist="38100" dir="2700000" algn="tl" rotWithShape="0">
              <a:prstClr val="black">
                <a:alpha val="40000"/>
              </a:prstClr>
            </a:outerShdw>
          </a:effectLst>
        </p:grpSpPr>
        <p:sp>
          <p:nvSpPr>
            <p:cNvPr id="504" name="Rectángulo 503">
              <a:extLst>
                <a:ext uri="{FF2B5EF4-FFF2-40B4-BE49-F238E27FC236}">
                  <a16:creationId xmlns:a16="http://schemas.microsoft.com/office/drawing/2014/main" id="{DD549F6C-1500-57FA-008B-C477B0BAA353}"/>
                </a:ext>
              </a:extLst>
            </p:cNvPr>
            <p:cNvSpPr/>
            <p:nvPr/>
          </p:nvSpPr>
          <p:spPr>
            <a:xfrm>
              <a:off x="2510830" y="4697747"/>
              <a:ext cx="55255" cy="8705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3" name="Rectángulo 502">
              <a:extLst>
                <a:ext uri="{FF2B5EF4-FFF2-40B4-BE49-F238E27FC236}">
                  <a16:creationId xmlns:a16="http://schemas.microsoft.com/office/drawing/2014/main" id="{4718844B-877D-65E8-845A-7FAA4F3A2960}"/>
                </a:ext>
              </a:extLst>
            </p:cNvPr>
            <p:cNvSpPr/>
            <p:nvPr/>
          </p:nvSpPr>
          <p:spPr>
            <a:xfrm>
              <a:off x="326965" y="4697747"/>
              <a:ext cx="55255" cy="8705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0" name="Rectángulo 459">
              <a:extLst>
                <a:ext uri="{FF2B5EF4-FFF2-40B4-BE49-F238E27FC236}">
                  <a16:creationId xmlns:a16="http://schemas.microsoft.com/office/drawing/2014/main" id="{CBC0EE7D-19F5-49DD-257F-A1790F885DAF}"/>
                </a:ext>
              </a:extLst>
            </p:cNvPr>
            <p:cNvSpPr/>
            <p:nvPr/>
          </p:nvSpPr>
          <p:spPr>
            <a:xfrm>
              <a:off x="230626" y="3858554"/>
              <a:ext cx="1000504"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1" name="Rectángulo 460">
              <a:extLst>
                <a:ext uri="{FF2B5EF4-FFF2-40B4-BE49-F238E27FC236}">
                  <a16:creationId xmlns:a16="http://schemas.microsoft.com/office/drawing/2014/main" id="{66BB7F58-1208-CC3D-ACD6-F730ED44D54C}"/>
                </a:ext>
              </a:extLst>
            </p:cNvPr>
            <p:cNvSpPr/>
            <p:nvPr/>
          </p:nvSpPr>
          <p:spPr>
            <a:xfrm>
              <a:off x="123099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9" name="Rectángulo 468">
              <a:extLst>
                <a:ext uri="{FF2B5EF4-FFF2-40B4-BE49-F238E27FC236}">
                  <a16:creationId xmlns:a16="http://schemas.microsoft.com/office/drawing/2014/main" id="{B9366F43-9702-1EEF-00F6-29A1190CCC73}"/>
                </a:ext>
              </a:extLst>
            </p:cNvPr>
            <p:cNvSpPr/>
            <p:nvPr/>
          </p:nvSpPr>
          <p:spPr>
            <a:xfrm>
              <a:off x="135209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0" name="Rectángulo 469">
              <a:extLst>
                <a:ext uri="{FF2B5EF4-FFF2-40B4-BE49-F238E27FC236}">
                  <a16:creationId xmlns:a16="http://schemas.microsoft.com/office/drawing/2014/main" id="{C443A1EE-730C-D43D-207C-BDE9A805E8AF}"/>
                </a:ext>
              </a:extLst>
            </p:cNvPr>
            <p:cNvSpPr/>
            <p:nvPr/>
          </p:nvSpPr>
          <p:spPr>
            <a:xfrm>
              <a:off x="147477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1" name="Rectángulo 470">
              <a:extLst>
                <a:ext uri="{FF2B5EF4-FFF2-40B4-BE49-F238E27FC236}">
                  <a16:creationId xmlns:a16="http://schemas.microsoft.com/office/drawing/2014/main" id="{D8B23E96-45F8-250D-1D54-0FDFA57E2B94}"/>
                </a:ext>
              </a:extLst>
            </p:cNvPr>
            <p:cNvSpPr/>
            <p:nvPr/>
          </p:nvSpPr>
          <p:spPr>
            <a:xfrm>
              <a:off x="159500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2" name="Rectángulo 471">
              <a:extLst>
                <a:ext uri="{FF2B5EF4-FFF2-40B4-BE49-F238E27FC236}">
                  <a16:creationId xmlns:a16="http://schemas.microsoft.com/office/drawing/2014/main" id="{2C66B0FF-004B-2313-121D-9E248565E9AD}"/>
                </a:ext>
              </a:extLst>
            </p:cNvPr>
            <p:cNvSpPr/>
            <p:nvPr/>
          </p:nvSpPr>
          <p:spPr>
            <a:xfrm>
              <a:off x="171768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3" name="Rectángulo 472">
              <a:extLst>
                <a:ext uri="{FF2B5EF4-FFF2-40B4-BE49-F238E27FC236}">
                  <a16:creationId xmlns:a16="http://schemas.microsoft.com/office/drawing/2014/main" id="{EF41FBBB-CC9B-B47C-5081-E718D4E6849D}"/>
                </a:ext>
              </a:extLst>
            </p:cNvPr>
            <p:cNvSpPr/>
            <p:nvPr/>
          </p:nvSpPr>
          <p:spPr>
            <a:xfrm>
              <a:off x="183878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4" name="Rectángulo 473">
              <a:extLst>
                <a:ext uri="{FF2B5EF4-FFF2-40B4-BE49-F238E27FC236}">
                  <a16:creationId xmlns:a16="http://schemas.microsoft.com/office/drawing/2014/main" id="{F266530C-A4C4-0B3A-A42E-CB13224022DE}"/>
                </a:ext>
              </a:extLst>
            </p:cNvPr>
            <p:cNvSpPr/>
            <p:nvPr/>
          </p:nvSpPr>
          <p:spPr>
            <a:xfrm>
              <a:off x="196147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95" name="Rectángulo 494">
              <a:extLst>
                <a:ext uri="{FF2B5EF4-FFF2-40B4-BE49-F238E27FC236}">
                  <a16:creationId xmlns:a16="http://schemas.microsoft.com/office/drawing/2014/main" id="{F7184FF3-B6C0-8AB9-076D-C6B11AB53565}"/>
                </a:ext>
              </a:extLst>
            </p:cNvPr>
            <p:cNvSpPr/>
            <p:nvPr/>
          </p:nvSpPr>
          <p:spPr>
            <a:xfrm>
              <a:off x="2083247"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99" name="Rectángulo 498">
              <a:extLst>
                <a:ext uri="{FF2B5EF4-FFF2-40B4-BE49-F238E27FC236}">
                  <a16:creationId xmlns:a16="http://schemas.microsoft.com/office/drawing/2014/main" id="{2F66D05C-C4B1-C71A-8211-AB3954999C03}"/>
                </a:ext>
              </a:extLst>
            </p:cNvPr>
            <p:cNvSpPr/>
            <p:nvPr/>
          </p:nvSpPr>
          <p:spPr>
            <a:xfrm>
              <a:off x="220593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0" name="Rectángulo 499">
              <a:extLst>
                <a:ext uri="{FF2B5EF4-FFF2-40B4-BE49-F238E27FC236}">
                  <a16:creationId xmlns:a16="http://schemas.microsoft.com/office/drawing/2014/main" id="{D9C1A75C-BCC6-F346-4E20-EA560949FF71}"/>
                </a:ext>
              </a:extLst>
            </p:cNvPr>
            <p:cNvSpPr/>
            <p:nvPr/>
          </p:nvSpPr>
          <p:spPr>
            <a:xfrm>
              <a:off x="232703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1" name="Rectángulo 500">
              <a:extLst>
                <a:ext uri="{FF2B5EF4-FFF2-40B4-BE49-F238E27FC236}">
                  <a16:creationId xmlns:a16="http://schemas.microsoft.com/office/drawing/2014/main" id="{8A178392-C1F6-1021-2C6D-F6247A1D5AB0}"/>
                </a:ext>
              </a:extLst>
            </p:cNvPr>
            <p:cNvSpPr/>
            <p:nvPr/>
          </p:nvSpPr>
          <p:spPr>
            <a:xfrm>
              <a:off x="244971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2" name="Rectángulo 501">
              <a:extLst>
                <a:ext uri="{FF2B5EF4-FFF2-40B4-BE49-F238E27FC236}">
                  <a16:creationId xmlns:a16="http://schemas.microsoft.com/office/drawing/2014/main" id="{4212A985-5B06-85F3-E1C0-B4548C782159}"/>
                </a:ext>
              </a:extLst>
            </p:cNvPr>
            <p:cNvSpPr/>
            <p:nvPr/>
          </p:nvSpPr>
          <p:spPr>
            <a:xfrm>
              <a:off x="256994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6" name="Rectángulo 505">
              <a:extLst>
                <a:ext uri="{FF2B5EF4-FFF2-40B4-BE49-F238E27FC236}">
                  <a16:creationId xmlns:a16="http://schemas.microsoft.com/office/drawing/2014/main" id="{A76922DC-0FC6-4410-69D8-809648C1F55E}"/>
                </a:ext>
              </a:extLst>
            </p:cNvPr>
            <p:cNvSpPr/>
            <p:nvPr/>
          </p:nvSpPr>
          <p:spPr>
            <a:xfrm>
              <a:off x="324260" y="3953797"/>
              <a:ext cx="836247" cy="622643"/>
            </a:xfrm>
            <a:prstGeom prst="rect">
              <a:avLst/>
            </a:prstGeom>
            <a:solidFill>
              <a:schemeClr val="bg1"/>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64" name="Rectángulo 63">
              <a:extLst>
                <a:ext uri="{FF2B5EF4-FFF2-40B4-BE49-F238E27FC236}">
                  <a16:creationId xmlns:a16="http://schemas.microsoft.com/office/drawing/2014/main" id="{9C36C54D-CA02-056B-E8A9-5690615C8571}"/>
                </a:ext>
              </a:extLst>
            </p:cNvPr>
            <p:cNvSpPr/>
            <p:nvPr/>
          </p:nvSpPr>
          <p:spPr>
            <a:xfrm>
              <a:off x="415293" y="4724716"/>
              <a:ext cx="2089782" cy="18000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400" b="1" kern="0" dirty="0">
                  <a:solidFill>
                    <a:schemeClr val="tx2"/>
                  </a:solidFill>
                  <a:latin typeface="Calibri" panose="020F0502020204030204"/>
                </a:rPr>
                <a:t>ATE APPLICOS ATX7006</a:t>
              </a:r>
            </a:p>
          </p:txBody>
        </p:sp>
      </p:grpSp>
      <p:cxnSp>
        <p:nvCxnSpPr>
          <p:cNvPr id="133" name="Conector recto 132">
            <a:extLst>
              <a:ext uri="{FF2B5EF4-FFF2-40B4-BE49-F238E27FC236}">
                <a16:creationId xmlns:a16="http://schemas.microsoft.com/office/drawing/2014/main" id="{967325AD-FC0A-06D8-0A03-EB348FC18F6A}"/>
              </a:ext>
            </a:extLst>
          </p:cNvPr>
          <p:cNvCxnSpPr>
            <a:cxnSpLocks/>
            <a:stCxn id="123" idx="1"/>
            <a:endCxn id="20" idx="3"/>
          </p:cNvCxnSpPr>
          <p:nvPr/>
        </p:nvCxnSpPr>
        <p:spPr>
          <a:xfrm flipH="1">
            <a:off x="3609716" y="2565711"/>
            <a:ext cx="282498" cy="965"/>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40" name="Conector recto 139">
            <a:extLst>
              <a:ext uri="{FF2B5EF4-FFF2-40B4-BE49-F238E27FC236}">
                <a16:creationId xmlns:a16="http://schemas.microsoft.com/office/drawing/2014/main" id="{464C4139-BCB3-D4F3-5C8E-0839868DC53E}"/>
              </a:ext>
            </a:extLst>
          </p:cNvPr>
          <p:cNvCxnSpPr>
            <a:cxnSpLocks/>
          </p:cNvCxnSpPr>
          <p:nvPr/>
        </p:nvCxnSpPr>
        <p:spPr>
          <a:xfrm flipH="1">
            <a:off x="3615201" y="2896694"/>
            <a:ext cx="288723" cy="965"/>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42" name="Rectángulo 141">
            <a:extLst>
              <a:ext uri="{FF2B5EF4-FFF2-40B4-BE49-F238E27FC236}">
                <a16:creationId xmlns:a16="http://schemas.microsoft.com/office/drawing/2014/main" id="{6E9C370A-2504-61C4-0236-DDE65D8F6254}"/>
              </a:ext>
            </a:extLst>
          </p:cNvPr>
          <p:cNvSpPr/>
          <p:nvPr/>
        </p:nvSpPr>
        <p:spPr>
          <a:xfrm>
            <a:off x="5093576" y="2758155"/>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43" name="Rectángulo 142">
            <a:extLst>
              <a:ext uri="{FF2B5EF4-FFF2-40B4-BE49-F238E27FC236}">
                <a16:creationId xmlns:a16="http://schemas.microsoft.com/office/drawing/2014/main" id="{00F1895E-8812-F7AA-783C-813AAE15A344}"/>
              </a:ext>
            </a:extLst>
          </p:cNvPr>
          <p:cNvSpPr/>
          <p:nvPr/>
        </p:nvSpPr>
        <p:spPr>
          <a:xfrm>
            <a:off x="5095220" y="3003324"/>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46" name="Conector recto 145">
            <a:extLst>
              <a:ext uri="{FF2B5EF4-FFF2-40B4-BE49-F238E27FC236}">
                <a16:creationId xmlns:a16="http://schemas.microsoft.com/office/drawing/2014/main" id="{94C61B4D-F346-B0D2-D9D8-187A77BC0603}"/>
              </a:ext>
            </a:extLst>
          </p:cNvPr>
          <p:cNvCxnSpPr>
            <a:cxnSpLocks/>
          </p:cNvCxnSpPr>
          <p:nvPr/>
        </p:nvCxnSpPr>
        <p:spPr>
          <a:xfrm flipH="1">
            <a:off x="4849953" y="2848972"/>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50" name="Conector recto 149">
            <a:extLst>
              <a:ext uri="{FF2B5EF4-FFF2-40B4-BE49-F238E27FC236}">
                <a16:creationId xmlns:a16="http://schemas.microsoft.com/office/drawing/2014/main" id="{126E408E-9E03-86C7-DA63-ED95D188B04B}"/>
              </a:ext>
            </a:extLst>
          </p:cNvPr>
          <p:cNvCxnSpPr>
            <a:cxnSpLocks/>
          </p:cNvCxnSpPr>
          <p:nvPr/>
        </p:nvCxnSpPr>
        <p:spPr>
          <a:xfrm flipH="1">
            <a:off x="4849953" y="3092684"/>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52" name="Conector recto 151">
            <a:extLst>
              <a:ext uri="{FF2B5EF4-FFF2-40B4-BE49-F238E27FC236}">
                <a16:creationId xmlns:a16="http://schemas.microsoft.com/office/drawing/2014/main" id="{72E0EE55-D0E8-286C-B4DC-E147D7CC26C3}"/>
              </a:ext>
            </a:extLst>
          </p:cNvPr>
          <p:cNvCxnSpPr>
            <a:cxnSpLocks/>
          </p:cNvCxnSpPr>
          <p:nvPr/>
        </p:nvCxnSpPr>
        <p:spPr>
          <a:xfrm flipH="1">
            <a:off x="4849952" y="3357894"/>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58" name="Rectángulo 157">
            <a:extLst>
              <a:ext uri="{FF2B5EF4-FFF2-40B4-BE49-F238E27FC236}">
                <a16:creationId xmlns:a16="http://schemas.microsoft.com/office/drawing/2014/main" id="{2F71A16F-A63A-1E05-F3E1-9FF324C5C575}"/>
              </a:ext>
            </a:extLst>
          </p:cNvPr>
          <p:cNvSpPr/>
          <p:nvPr/>
        </p:nvSpPr>
        <p:spPr>
          <a:xfrm>
            <a:off x="316762" y="4244863"/>
            <a:ext cx="1207238" cy="753447"/>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PWR SOURCE</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59" name="Conector recto 158">
            <a:extLst>
              <a:ext uri="{FF2B5EF4-FFF2-40B4-BE49-F238E27FC236}">
                <a16:creationId xmlns:a16="http://schemas.microsoft.com/office/drawing/2014/main" id="{FA6F91A0-3938-7301-DC11-ACFEF100E6DC}"/>
              </a:ext>
            </a:extLst>
          </p:cNvPr>
          <p:cNvCxnSpPr>
            <a:cxnSpLocks/>
            <a:endCxn id="172" idx="3"/>
          </p:cNvCxnSpPr>
          <p:nvPr/>
        </p:nvCxnSpPr>
        <p:spPr>
          <a:xfrm flipH="1">
            <a:off x="2204744" y="4621586"/>
            <a:ext cx="1116308" cy="1"/>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65" name="Rectángulo 164">
            <a:extLst>
              <a:ext uri="{FF2B5EF4-FFF2-40B4-BE49-F238E27FC236}">
                <a16:creationId xmlns:a16="http://schemas.microsoft.com/office/drawing/2014/main" id="{CACC2E23-AE3E-61DB-19B1-34D20707E16F}"/>
              </a:ext>
            </a:extLst>
          </p:cNvPr>
          <p:cNvSpPr/>
          <p:nvPr/>
        </p:nvSpPr>
        <p:spPr>
          <a:xfrm>
            <a:off x="6410279" y="4041153"/>
            <a:ext cx="923282" cy="542635"/>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VOLTAGE</a:t>
            </a:r>
          </a:p>
          <a:p>
            <a:pPr algn="ctr"/>
            <a:r>
              <a:rPr lang="en-US" sz="800" b="1" dirty="0">
                <a:solidFill>
                  <a:srgbClr val="00003C"/>
                </a:solidFill>
              </a:rPr>
              <a:t>REFERENCES</a:t>
            </a:r>
          </a:p>
        </p:txBody>
      </p:sp>
      <p:sp>
        <p:nvSpPr>
          <p:cNvPr id="4" name="Marcador de pie de página 3">
            <a:extLst>
              <a:ext uri="{FF2B5EF4-FFF2-40B4-BE49-F238E27FC236}">
                <a16:creationId xmlns:a16="http://schemas.microsoft.com/office/drawing/2014/main" id="{406A5E2E-B20D-5D86-5492-BD93852B97C2}"/>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
        <p:nvSpPr>
          <p:cNvPr id="13" name="Título 1">
            <a:extLst>
              <a:ext uri="{FF2B5EF4-FFF2-40B4-BE49-F238E27FC236}">
                <a16:creationId xmlns:a16="http://schemas.microsoft.com/office/drawing/2014/main" id="{10084A49-B779-B095-279C-B3CF538EA837}"/>
              </a:ext>
            </a:extLst>
          </p:cNvPr>
          <p:cNvSpPr txBox="1">
            <a:spLocks/>
          </p:cNvSpPr>
          <p:nvPr/>
        </p:nvSpPr>
        <p:spPr>
          <a:xfrm>
            <a:off x="625949" y="230282"/>
            <a:ext cx="10941689" cy="48341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a:t>QUAD-ADC Test System Architecture</a:t>
            </a:r>
            <a:endParaRPr lang="en-US" b="1" dirty="0"/>
          </a:p>
        </p:txBody>
      </p:sp>
    </p:spTree>
    <p:extLst>
      <p:ext uri="{BB962C8B-B14F-4D97-AF65-F5344CB8AC3E}">
        <p14:creationId xmlns:p14="http://schemas.microsoft.com/office/powerpoint/2010/main" val="422564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6A044-7314-9E0D-6055-E7CFC46A7CBB}"/>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22D75E33-48C6-7F12-04D7-D7B697F405AA}"/>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7</a:t>
            </a:fld>
            <a:endParaRPr kumimoji="0" lang="de-DE" b="0" i="0" u="none" strike="noStrike" kern="1200" cap="none" spc="0" normalizeH="0" baseline="0" noProof="0">
              <a:ln>
                <a:noFill/>
              </a:ln>
              <a:effectLst/>
              <a:uLnTx/>
              <a:uFillTx/>
            </a:endParaRPr>
          </a:p>
        </p:txBody>
      </p:sp>
      <p:sp>
        <p:nvSpPr>
          <p:cNvPr id="3" name="Rectángulo 2">
            <a:extLst>
              <a:ext uri="{FF2B5EF4-FFF2-40B4-BE49-F238E27FC236}">
                <a16:creationId xmlns:a16="http://schemas.microsoft.com/office/drawing/2014/main" id="{20E551B0-CC82-08AF-6117-58552591D0A7}"/>
              </a:ext>
            </a:extLst>
          </p:cNvPr>
          <p:cNvSpPr/>
          <p:nvPr/>
        </p:nvSpPr>
        <p:spPr>
          <a:xfrm>
            <a:off x="3472109" y="1614782"/>
            <a:ext cx="4505230" cy="3647087"/>
          </a:xfrm>
          <a:prstGeom prst="rect">
            <a:avLst/>
          </a:prstGeom>
          <a:solidFill>
            <a:schemeClr val="bg1">
              <a:lumMod val="95000"/>
            </a:schemeClr>
          </a:solidFill>
          <a:ln w="9525" cap="flat" cmpd="sng" algn="ctr">
            <a:solidFill>
              <a:schemeClr val="accent1"/>
            </a:solidFill>
            <a:prstDash val="solid"/>
            <a:miter lim="800000"/>
          </a:ln>
          <a:effectLst>
            <a:glow rad="63500">
              <a:schemeClr val="accent1">
                <a:satMod val="175000"/>
                <a:alpha val="40000"/>
              </a:scheme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38" name="Rectángulo 437">
            <a:extLst>
              <a:ext uri="{FF2B5EF4-FFF2-40B4-BE49-F238E27FC236}">
                <a16:creationId xmlns:a16="http://schemas.microsoft.com/office/drawing/2014/main" id="{BDAE5D3C-6326-5995-EFA8-6782C7C2B72E}"/>
              </a:ext>
            </a:extLst>
          </p:cNvPr>
          <p:cNvSpPr/>
          <p:nvPr/>
        </p:nvSpPr>
        <p:spPr>
          <a:xfrm>
            <a:off x="3631705" y="4409349"/>
            <a:ext cx="4187045" cy="721619"/>
          </a:xfrm>
          <a:prstGeom prst="rect">
            <a:avLst/>
          </a:prstGeom>
          <a:solidFill>
            <a:schemeClr val="bg2"/>
          </a:solidFill>
          <a:ln>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170" name="Rectángulo 169">
            <a:extLst>
              <a:ext uri="{FF2B5EF4-FFF2-40B4-BE49-F238E27FC236}">
                <a16:creationId xmlns:a16="http://schemas.microsoft.com/office/drawing/2014/main" id="{2552DA75-DFB0-7200-A4E4-E22D83F1973B}"/>
              </a:ext>
            </a:extLst>
          </p:cNvPr>
          <p:cNvSpPr/>
          <p:nvPr/>
        </p:nvSpPr>
        <p:spPr>
          <a:xfrm>
            <a:off x="1673765" y="4701819"/>
            <a:ext cx="680775" cy="251149"/>
          </a:xfrm>
          <a:prstGeom prst="rect">
            <a:avLst/>
          </a:prstGeom>
          <a:solidFill>
            <a:schemeClr val="accent6">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ángulo 171">
            <a:extLst>
              <a:ext uri="{FF2B5EF4-FFF2-40B4-BE49-F238E27FC236}">
                <a16:creationId xmlns:a16="http://schemas.microsoft.com/office/drawing/2014/main" id="{AC67B8EE-0AB0-F9E5-E2A5-ACA2CF863FEA}"/>
              </a:ext>
            </a:extLst>
          </p:cNvPr>
          <p:cNvSpPr/>
          <p:nvPr/>
        </p:nvSpPr>
        <p:spPr>
          <a:xfrm>
            <a:off x="1675025" y="4952968"/>
            <a:ext cx="680775" cy="251149"/>
          </a:xfrm>
          <a:prstGeom prst="rect">
            <a:avLst/>
          </a:prstGeom>
          <a:solidFill>
            <a:schemeClr val="accent3">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Rectángulo 175">
            <a:extLst>
              <a:ext uri="{FF2B5EF4-FFF2-40B4-BE49-F238E27FC236}">
                <a16:creationId xmlns:a16="http://schemas.microsoft.com/office/drawing/2014/main" id="{3D9F3393-93A4-649A-F79A-9140534AEE29}"/>
              </a:ext>
            </a:extLst>
          </p:cNvPr>
          <p:cNvSpPr/>
          <p:nvPr/>
        </p:nvSpPr>
        <p:spPr>
          <a:xfrm>
            <a:off x="1675025" y="5204117"/>
            <a:ext cx="680775" cy="251149"/>
          </a:xfrm>
          <a:prstGeom prst="rect">
            <a:avLst/>
          </a:prstGeom>
          <a:solidFill>
            <a:srgbClr val="00040C"/>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rPr>
              <a:t>GND</a:t>
            </a:r>
          </a:p>
        </p:txBody>
      </p:sp>
      <p:sp>
        <p:nvSpPr>
          <p:cNvPr id="475" name="Rectángulo 474">
            <a:extLst>
              <a:ext uri="{FF2B5EF4-FFF2-40B4-BE49-F238E27FC236}">
                <a16:creationId xmlns:a16="http://schemas.microsoft.com/office/drawing/2014/main" id="{5E201353-8684-1E80-B9BF-0389569CDE65}"/>
              </a:ext>
            </a:extLst>
          </p:cNvPr>
          <p:cNvSpPr/>
          <p:nvPr/>
        </p:nvSpPr>
        <p:spPr>
          <a:xfrm>
            <a:off x="8134206" y="1614782"/>
            <a:ext cx="3433432" cy="276221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6" name="Rectángulo 475">
            <a:extLst>
              <a:ext uri="{FF2B5EF4-FFF2-40B4-BE49-F238E27FC236}">
                <a16:creationId xmlns:a16="http://schemas.microsoft.com/office/drawing/2014/main" id="{EF5032B7-17E4-562C-6D1A-E43FAE58D272}"/>
              </a:ext>
            </a:extLst>
          </p:cNvPr>
          <p:cNvSpPr/>
          <p:nvPr/>
        </p:nvSpPr>
        <p:spPr>
          <a:xfrm>
            <a:off x="8749848" y="2298197"/>
            <a:ext cx="2620707" cy="1527331"/>
          </a:xfrm>
          <a:prstGeom prst="rect">
            <a:avLst/>
          </a:prstGeom>
          <a:solidFill>
            <a:schemeClr val="bg1">
              <a:lumMod val="95000"/>
            </a:schemeClr>
          </a:soli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7" name="Rectángulo 476">
            <a:extLst>
              <a:ext uri="{FF2B5EF4-FFF2-40B4-BE49-F238E27FC236}">
                <a16:creationId xmlns:a16="http://schemas.microsoft.com/office/drawing/2014/main" id="{1478C092-854E-12F9-3C6F-D17FF2DAF66B}"/>
              </a:ext>
            </a:extLst>
          </p:cNvPr>
          <p:cNvSpPr/>
          <p:nvPr/>
        </p:nvSpPr>
        <p:spPr>
          <a:xfrm>
            <a:off x="8890475" y="3053404"/>
            <a:ext cx="1091828" cy="329373"/>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DAQ</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8" name="Rectángulo 477">
            <a:extLst>
              <a:ext uri="{FF2B5EF4-FFF2-40B4-BE49-F238E27FC236}">
                <a16:creationId xmlns:a16="http://schemas.microsoft.com/office/drawing/2014/main" id="{5C25DA9E-A99F-7D5C-B187-69CAEF1F5EA7}"/>
              </a:ext>
            </a:extLst>
          </p:cNvPr>
          <p:cNvSpPr/>
          <p:nvPr/>
        </p:nvSpPr>
        <p:spPr>
          <a:xfrm>
            <a:off x="8890473" y="3488350"/>
            <a:ext cx="2118500" cy="23753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Synthetic </a:t>
            </a:r>
            <a:r>
              <a:rPr lang="es-ES" sz="900" b="1" kern="0" dirty="0">
                <a:solidFill>
                  <a:schemeClr val="tx2"/>
                </a:solidFill>
                <a:latin typeface="Calibri" panose="020F0502020204030204"/>
              </a:rPr>
              <a:t>Signal Generator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9" name="Rectángulo 478">
            <a:extLst>
              <a:ext uri="{FF2B5EF4-FFF2-40B4-BE49-F238E27FC236}">
                <a16:creationId xmlns:a16="http://schemas.microsoft.com/office/drawing/2014/main" id="{E4C22DEF-6C1C-657B-40B8-C8494470FF82}"/>
              </a:ext>
            </a:extLst>
          </p:cNvPr>
          <p:cNvSpPr/>
          <p:nvPr/>
        </p:nvSpPr>
        <p:spPr>
          <a:xfrm>
            <a:off x="9986564" y="3878458"/>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480" name="Rectángulo 479">
            <a:extLst>
              <a:ext uri="{FF2B5EF4-FFF2-40B4-BE49-F238E27FC236}">
                <a16:creationId xmlns:a16="http://schemas.microsoft.com/office/drawing/2014/main" id="{00BAB6D3-B970-71A6-3765-30F7BB582F25}"/>
              </a:ext>
            </a:extLst>
          </p:cNvPr>
          <p:cNvSpPr/>
          <p:nvPr/>
        </p:nvSpPr>
        <p:spPr>
          <a:xfrm>
            <a:off x="9964370" y="1798042"/>
            <a:ext cx="1199735" cy="30510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XEM7350</a:t>
            </a:r>
          </a:p>
        </p:txBody>
      </p:sp>
      <p:grpSp>
        <p:nvGrpSpPr>
          <p:cNvPr id="481" name="Grupo 480">
            <a:extLst>
              <a:ext uri="{FF2B5EF4-FFF2-40B4-BE49-F238E27FC236}">
                <a16:creationId xmlns:a16="http://schemas.microsoft.com/office/drawing/2014/main" id="{26C4863F-4A92-AEBA-DAA1-82502C1F92CB}"/>
              </a:ext>
            </a:extLst>
          </p:cNvPr>
          <p:cNvGrpSpPr/>
          <p:nvPr/>
        </p:nvGrpSpPr>
        <p:grpSpPr>
          <a:xfrm>
            <a:off x="8762888" y="1744206"/>
            <a:ext cx="1042452" cy="429909"/>
            <a:chOff x="3149308" y="2465301"/>
            <a:chExt cx="1712290" cy="475246"/>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effectLst>
            <a:outerShdw blurRad="50800" dist="38100" dir="2700000" algn="tl" rotWithShape="0">
              <a:prstClr val="black">
                <a:alpha val="40000"/>
              </a:prstClr>
            </a:outerShdw>
          </a:effectLst>
        </p:grpSpPr>
        <p:cxnSp>
          <p:nvCxnSpPr>
            <p:cNvPr id="482" name="Conector recto de flecha 481">
              <a:extLst>
                <a:ext uri="{FF2B5EF4-FFF2-40B4-BE49-F238E27FC236}">
                  <a16:creationId xmlns:a16="http://schemas.microsoft.com/office/drawing/2014/main" id="{D777BEE9-B336-7D13-37D4-59F3E71424C1}"/>
                </a:ext>
              </a:extLst>
            </p:cNvPr>
            <p:cNvCxnSpPr>
              <a:cxnSpLocks/>
            </p:cNvCxnSpPr>
            <p:nvPr/>
          </p:nvCxnSpPr>
          <p:spPr>
            <a:xfrm>
              <a:off x="3307648" y="2621753"/>
              <a:ext cx="324350" cy="0"/>
            </a:xfrm>
            <a:prstGeom prst="straightConnector1">
              <a:avLst/>
            </a:prstGeom>
            <a:grpFill/>
            <a:ln w="19050" cap="flat" cmpd="sng" algn="ctr">
              <a:solidFill>
                <a:schemeClr val="accent1"/>
              </a:solidFill>
              <a:prstDash val="solid"/>
              <a:miter lim="800000"/>
              <a:tailEnd type="triangle"/>
            </a:ln>
            <a:effectLst/>
          </p:spPr>
        </p:cxnSp>
        <p:cxnSp>
          <p:nvCxnSpPr>
            <p:cNvPr id="483" name="Conector recto de flecha 482">
              <a:extLst>
                <a:ext uri="{FF2B5EF4-FFF2-40B4-BE49-F238E27FC236}">
                  <a16:creationId xmlns:a16="http://schemas.microsoft.com/office/drawing/2014/main" id="{91AB8379-C271-1B32-9A25-86C3BFB54CA7}"/>
                </a:ext>
              </a:extLst>
            </p:cNvPr>
            <p:cNvCxnSpPr>
              <a:cxnSpLocks/>
            </p:cNvCxnSpPr>
            <p:nvPr/>
          </p:nvCxnSpPr>
          <p:spPr>
            <a:xfrm flipH="1">
              <a:off x="3316861" y="2797629"/>
              <a:ext cx="317202" cy="0"/>
            </a:xfrm>
            <a:prstGeom prst="straightConnector1">
              <a:avLst/>
            </a:prstGeom>
            <a:grpFill/>
            <a:ln w="19050" cap="flat" cmpd="sng" algn="ctr">
              <a:solidFill>
                <a:schemeClr val="accent1"/>
              </a:solidFill>
              <a:prstDash val="solid"/>
              <a:miter lim="800000"/>
              <a:headEnd type="none"/>
              <a:tailEnd type="triangle"/>
            </a:ln>
            <a:effectLst/>
          </p:spPr>
        </p:cxnSp>
        <p:cxnSp>
          <p:nvCxnSpPr>
            <p:cNvPr id="484" name="Conector recto de flecha 483">
              <a:extLst>
                <a:ext uri="{FF2B5EF4-FFF2-40B4-BE49-F238E27FC236}">
                  <a16:creationId xmlns:a16="http://schemas.microsoft.com/office/drawing/2014/main" id="{592F8BE2-6995-9599-D9FB-E038E8EC169B}"/>
                </a:ext>
              </a:extLst>
            </p:cNvPr>
            <p:cNvCxnSpPr>
              <a:cxnSpLocks/>
            </p:cNvCxnSpPr>
            <p:nvPr/>
          </p:nvCxnSpPr>
          <p:spPr>
            <a:xfrm>
              <a:off x="3872389" y="2887284"/>
              <a:ext cx="661077" cy="0"/>
            </a:xfrm>
            <a:prstGeom prst="straightConnector1">
              <a:avLst/>
            </a:prstGeom>
            <a:grpFill/>
            <a:ln w="19050" cap="flat" cmpd="sng" algn="ctr">
              <a:solidFill>
                <a:schemeClr val="accent1"/>
              </a:solidFill>
              <a:prstDash val="solid"/>
              <a:miter lim="800000"/>
              <a:headEnd type="triangle"/>
              <a:tailEnd type="triangle"/>
            </a:ln>
            <a:effectLst/>
          </p:spPr>
        </p:cxnSp>
        <p:sp>
          <p:nvSpPr>
            <p:cNvPr id="485" name="Rectángulo 484">
              <a:extLst>
                <a:ext uri="{FF2B5EF4-FFF2-40B4-BE49-F238E27FC236}">
                  <a16:creationId xmlns:a16="http://schemas.microsoft.com/office/drawing/2014/main" id="{00BA9625-3494-72EB-A7F0-BD50086E664F}"/>
                </a:ext>
              </a:extLst>
            </p:cNvPr>
            <p:cNvSpPr/>
            <p:nvPr/>
          </p:nvSpPr>
          <p:spPr>
            <a:xfrm>
              <a:off x="3149308" y="2465301"/>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6" name="Rectángulo 485">
              <a:extLst>
                <a:ext uri="{FF2B5EF4-FFF2-40B4-BE49-F238E27FC236}">
                  <a16:creationId xmlns:a16="http://schemas.microsoft.com/office/drawing/2014/main" id="{2B1FE572-0F85-F332-C3E3-8A5144C2A9C6}"/>
                </a:ext>
              </a:extLst>
            </p:cNvPr>
            <p:cNvSpPr/>
            <p:nvPr/>
          </p:nvSpPr>
          <p:spPr>
            <a:xfrm>
              <a:off x="3200228" y="2515020"/>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7" name="Rectángulo 486">
              <a:extLst>
                <a:ext uri="{FF2B5EF4-FFF2-40B4-BE49-F238E27FC236}">
                  <a16:creationId xmlns:a16="http://schemas.microsoft.com/office/drawing/2014/main" id="{F065B878-7F9D-BAFA-DE27-A3EAD82F3964}"/>
                </a:ext>
              </a:extLst>
            </p:cNvPr>
            <p:cNvSpPr/>
            <p:nvPr/>
          </p:nvSpPr>
          <p:spPr>
            <a:xfrm>
              <a:off x="3251148" y="2561330"/>
              <a:ext cx="1610450" cy="379217"/>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rPr>
                <a:t>DDR3 SDRAM</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00" b="1" kern="0" dirty="0">
                  <a:solidFill>
                    <a:schemeClr val="tx2"/>
                  </a:solidFill>
                  <a:latin typeface="Calibri" panose="020F0502020204030204"/>
                </a:rPr>
                <a:t>512 MB</a:t>
              </a:r>
              <a:endPar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88" name="Rectángulo 487">
            <a:extLst>
              <a:ext uri="{FF2B5EF4-FFF2-40B4-BE49-F238E27FC236}">
                <a16:creationId xmlns:a16="http://schemas.microsoft.com/office/drawing/2014/main" id="{94C0D649-EF75-0232-188F-DBDC8721BCAC}"/>
              </a:ext>
            </a:extLst>
          </p:cNvPr>
          <p:cNvSpPr/>
          <p:nvPr/>
        </p:nvSpPr>
        <p:spPr>
          <a:xfrm>
            <a:off x="9518553" y="2792669"/>
            <a:ext cx="462165" cy="188998"/>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UART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9" name="Rectángulo 488">
            <a:extLst>
              <a:ext uri="{FF2B5EF4-FFF2-40B4-BE49-F238E27FC236}">
                <a16:creationId xmlns:a16="http://schemas.microsoft.com/office/drawing/2014/main" id="{A8B5AB22-C0F4-DA01-60A4-F231F06BBCE1}"/>
              </a:ext>
            </a:extLst>
          </p:cNvPr>
          <p:cNvSpPr/>
          <p:nvPr/>
        </p:nvSpPr>
        <p:spPr>
          <a:xfrm>
            <a:off x="10313906" y="2755237"/>
            <a:ext cx="711612" cy="247757"/>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Controller</a:t>
            </a:r>
          </a:p>
        </p:txBody>
      </p:sp>
      <p:sp>
        <p:nvSpPr>
          <p:cNvPr id="490" name="Rectángulo 489">
            <a:extLst>
              <a:ext uri="{FF2B5EF4-FFF2-40B4-BE49-F238E27FC236}">
                <a16:creationId xmlns:a16="http://schemas.microsoft.com/office/drawing/2014/main" id="{C3581D08-D163-8A15-3CCA-B20E5ADB86AE}"/>
              </a:ext>
            </a:extLst>
          </p:cNvPr>
          <p:cNvSpPr/>
          <p:nvPr/>
        </p:nvSpPr>
        <p:spPr>
          <a:xfrm>
            <a:off x="8890475" y="2779284"/>
            <a:ext cx="490747" cy="21484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rPr>
              <a:t>FIFOs  </a:t>
            </a:r>
          </a:p>
        </p:txBody>
      </p:sp>
      <p:grpSp>
        <p:nvGrpSpPr>
          <p:cNvPr id="491" name="Grupo 490">
            <a:extLst>
              <a:ext uri="{FF2B5EF4-FFF2-40B4-BE49-F238E27FC236}">
                <a16:creationId xmlns:a16="http://schemas.microsoft.com/office/drawing/2014/main" id="{F447F611-CD04-B1A5-D8E3-2E2C5B8229D3}"/>
              </a:ext>
            </a:extLst>
          </p:cNvPr>
          <p:cNvGrpSpPr/>
          <p:nvPr/>
        </p:nvGrpSpPr>
        <p:grpSpPr>
          <a:xfrm>
            <a:off x="10298528" y="3055924"/>
            <a:ext cx="796453" cy="363037"/>
            <a:chOff x="4367326" y="2860718"/>
            <a:chExt cx="1285162" cy="692677"/>
          </a:xfrm>
          <a:solidFill>
            <a:schemeClr val="bg2"/>
          </a:solidFill>
          <a:effectLst>
            <a:outerShdw blurRad="50800" dist="38100" dir="2700000" algn="tl" rotWithShape="0">
              <a:prstClr val="black">
                <a:alpha val="40000"/>
              </a:prstClr>
            </a:outerShdw>
          </a:effectLst>
        </p:grpSpPr>
        <p:sp>
          <p:nvSpPr>
            <p:cNvPr id="492" name="Rectángulo 491">
              <a:extLst>
                <a:ext uri="{FF2B5EF4-FFF2-40B4-BE49-F238E27FC236}">
                  <a16:creationId xmlns:a16="http://schemas.microsoft.com/office/drawing/2014/main" id="{F6A9C2AB-F605-C109-231B-11CBF17ACB22}"/>
                </a:ext>
              </a:extLst>
            </p:cNvPr>
            <p:cNvSpPr/>
            <p:nvPr/>
          </p:nvSpPr>
          <p:spPr>
            <a:xfrm>
              <a:off x="4506110" y="2934996"/>
              <a:ext cx="1146378" cy="618399"/>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3" name="Rectángulo 492">
              <a:extLst>
                <a:ext uri="{FF2B5EF4-FFF2-40B4-BE49-F238E27FC236}">
                  <a16:creationId xmlns:a16="http://schemas.microsoft.com/office/drawing/2014/main" id="{A8B00A6C-30DE-B09C-2402-C40DB8ADEF3D}"/>
                </a:ext>
              </a:extLst>
            </p:cNvPr>
            <p:cNvSpPr/>
            <p:nvPr/>
          </p:nvSpPr>
          <p:spPr>
            <a:xfrm>
              <a:off x="4433920" y="2898198"/>
              <a:ext cx="1146378" cy="63780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4" name="Rectángulo 493">
              <a:extLst>
                <a:ext uri="{FF2B5EF4-FFF2-40B4-BE49-F238E27FC236}">
                  <a16:creationId xmlns:a16="http://schemas.microsoft.com/office/drawing/2014/main" id="{E7B1EF6E-15D6-7F37-7B50-0F771D040457}"/>
                </a:ext>
              </a:extLst>
            </p:cNvPr>
            <p:cNvSpPr/>
            <p:nvPr/>
          </p:nvSpPr>
          <p:spPr>
            <a:xfrm>
              <a:off x="4367326" y="2860718"/>
              <a:ext cx="1146379" cy="65587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 Endpoints</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96" name="Rectángulo 495">
            <a:extLst>
              <a:ext uri="{FF2B5EF4-FFF2-40B4-BE49-F238E27FC236}">
                <a16:creationId xmlns:a16="http://schemas.microsoft.com/office/drawing/2014/main" id="{D4436CA9-486C-E238-D44F-B6598B07EDDC}"/>
              </a:ext>
            </a:extLst>
          </p:cNvPr>
          <p:cNvSpPr/>
          <p:nvPr/>
        </p:nvSpPr>
        <p:spPr>
          <a:xfrm rot="16200000">
            <a:off x="7235036" y="2823108"/>
            <a:ext cx="2396318" cy="363322"/>
          </a:xfrm>
          <a:prstGeom prst="rect">
            <a:avLst/>
          </a:prstGeom>
          <a:solidFill>
            <a:schemeClr val="bg1"/>
          </a:solidFill>
          <a:ln w="63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497" name="Rectángulo 496">
            <a:extLst>
              <a:ext uri="{FF2B5EF4-FFF2-40B4-BE49-F238E27FC236}">
                <a16:creationId xmlns:a16="http://schemas.microsoft.com/office/drawing/2014/main" id="{075BD901-5C99-EDC6-0567-A16F9778D8D5}"/>
              </a:ext>
            </a:extLst>
          </p:cNvPr>
          <p:cNvSpPr/>
          <p:nvPr/>
        </p:nvSpPr>
        <p:spPr>
          <a:xfrm>
            <a:off x="10377729" y="2484223"/>
            <a:ext cx="1033042" cy="8985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Kintex-7 FPGA</a:t>
            </a:r>
          </a:p>
        </p:txBody>
      </p:sp>
      <p:sp>
        <p:nvSpPr>
          <p:cNvPr id="498" name="Rectángulo 497">
            <a:extLst>
              <a:ext uri="{FF2B5EF4-FFF2-40B4-BE49-F238E27FC236}">
                <a16:creationId xmlns:a16="http://schemas.microsoft.com/office/drawing/2014/main" id="{B79FB13F-F2D2-90B8-DB74-D8FF4D048BF0}"/>
              </a:ext>
            </a:extLst>
          </p:cNvPr>
          <p:cNvSpPr/>
          <p:nvPr/>
        </p:nvSpPr>
        <p:spPr>
          <a:xfrm>
            <a:off x="8890475" y="2423857"/>
            <a:ext cx="1075506" cy="300436"/>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SDRAM Controller</a:t>
            </a:r>
          </a:p>
        </p:txBody>
      </p:sp>
      <p:sp>
        <p:nvSpPr>
          <p:cNvPr id="509" name="Rectángulo 508">
            <a:extLst>
              <a:ext uri="{FF2B5EF4-FFF2-40B4-BE49-F238E27FC236}">
                <a16:creationId xmlns:a16="http://schemas.microsoft.com/office/drawing/2014/main" id="{AC56E2E2-EB8E-4FEA-F509-CF6C4A06F62D}"/>
              </a:ext>
            </a:extLst>
          </p:cNvPr>
          <p:cNvSpPr/>
          <p:nvPr/>
        </p:nvSpPr>
        <p:spPr>
          <a:xfrm>
            <a:off x="10737979" y="3871964"/>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510" name="Rectángulo 509">
            <a:extLst>
              <a:ext uri="{FF2B5EF4-FFF2-40B4-BE49-F238E27FC236}">
                <a16:creationId xmlns:a16="http://schemas.microsoft.com/office/drawing/2014/main" id="{36464E4C-CD93-EE9E-CC9B-8768452F2005}"/>
              </a:ext>
            </a:extLst>
          </p:cNvPr>
          <p:cNvSpPr/>
          <p:nvPr/>
        </p:nvSpPr>
        <p:spPr>
          <a:xfrm>
            <a:off x="8762887" y="3887239"/>
            <a:ext cx="972911"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USB3.0 Link Microcontroller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5" name="Conector recto de flecha 14">
            <a:extLst>
              <a:ext uri="{FF2B5EF4-FFF2-40B4-BE49-F238E27FC236}">
                <a16:creationId xmlns:a16="http://schemas.microsoft.com/office/drawing/2014/main" id="{28F112C5-B0E8-AD7C-1F4C-606E4A458EF8}"/>
              </a:ext>
            </a:extLst>
          </p:cNvPr>
          <p:cNvCxnSpPr>
            <a:cxnSpLocks/>
          </p:cNvCxnSpPr>
          <p:nvPr/>
        </p:nvCxnSpPr>
        <p:spPr>
          <a:xfrm>
            <a:off x="7795958" y="2994123"/>
            <a:ext cx="455576" cy="0"/>
          </a:xfrm>
          <a:prstGeom prst="straightConnector1">
            <a:avLst/>
          </a:prstGeom>
          <a:ln w="4318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3" name="Rectángulo 402">
            <a:extLst>
              <a:ext uri="{FF2B5EF4-FFF2-40B4-BE49-F238E27FC236}">
                <a16:creationId xmlns:a16="http://schemas.microsoft.com/office/drawing/2014/main" id="{3104DB31-39DC-97A5-14FF-60153E183F80}"/>
              </a:ext>
            </a:extLst>
          </p:cNvPr>
          <p:cNvSpPr/>
          <p:nvPr/>
        </p:nvSpPr>
        <p:spPr>
          <a:xfrm>
            <a:off x="3507644" y="2792669"/>
            <a:ext cx="1493365" cy="1413414"/>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 name="Rectángulo 4">
            <a:extLst>
              <a:ext uri="{FF2B5EF4-FFF2-40B4-BE49-F238E27FC236}">
                <a16:creationId xmlns:a16="http://schemas.microsoft.com/office/drawing/2014/main" id="{94E459F6-3DB2-7433-A463-0BB414A2A1EA}"/>
              </a:ext>
            </a:extLst>
          </p:cNvPr>
          <p:cNvSpPr/>
          <p:nvPr/>
        </p:nvSpPr>
        <p:spPr>
          <a:xfrm rot="16200000">
            <a:off x="6429947" y="2839890"/>
            <a:ext cx="2396318" cy="363322"/>
          </a:xfrm>
          <a:prstGeom prst="rect">
            <a:avLst/>
          </a:prstGeom>
          <a:solidFill>
            <a:schemeClr val="bg1"/>
          </a:solidFill>
          <a:ln w="190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20" name="Rectángulo 19">
            <a:extLst>
              <a:ext uri="{FF2B5EF4-FFF2-40B4-BE49-F238E27FC236}">
                <a16:creationId xmlns:a16="http://schemas.microsoft.com/office/drawing/2014/main" id="{CEBAE0BD-3404-6829-C00F-3B7689E93215}"/>
              </a:ext>
            </a:extLst>
          </p:cNvPr>
          <p:cNvSpPr/>
          <p:nvPr/>
        </p:nvSpPr>
        <p:spPr>
          <a:xfrm>
            <a:off x="3136039" y="2898057"/>
            <a:ext cx="624733"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CHx</a:t>
            </a:r>
          </a:p>
        </p:txBody>
      </p:sp>
      <p:sp>
        <p:nvSpPr>
          <p:cNvPr id="21" name="Rectángulo 20">
            <a:extLst>
              <a:ext uri="{FF2B5EF4-FFF2-40B4-BE49-F238E27FC236}">
                <a16:creationId xmlns:a16="http://schemas.microsoft.com/office/drawing/2014/main" id="{5249F802-E1F8-A65B-669D-3C3A66844F4B}"/>
              </a:ext>
            </a:extLst>
          </p:cNvPr>
          <p:cNvSpPr/>
          <p:nvPr/>
        </p:nvSpPr>
        <p:spPr>
          <a:xfrm>
            <a:off x="3136039" y="3213525"/>
            <a:ext cx="624733"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CHy</a:t>
            </a:r>
          </a:p>
        </p:txBody>
      </p:sp>
      <p:sp>
        <p:nvSpPr>
          <p:cNvPr id="115" name="Rectángulo 114">
            <a:extLst>
              <a:ext uri="{FF2B5EF4-FFF2-40B4-BE49-F238E27FC236}">
                <a16:creationId xmlns:a16="http://schemas.microsoft.com/office/drawing/2014/main" id="{9083EB18-774C-CEC8-A4BD-388D6E3027F4}"/>
              </a:ext>
            </a:extLst>
          </p:cNvPr>
          <p:cNvSpPr/>
          <p:nvPr/>
        </p:nvSpPr>
        <p:spPr>
          <a:xfrm>
            <a:off x="3570532" y="3549640"/>
            <a:ext cx="962108" cy="279939"/>
          </a:xfrm>
          <a:prstGeom prst="rect">
            <a:avLst/>
          </a:prstGeom>
          <a:solidFill>
            <a:schemeClr val="accent5">
              <a:lumMod val="20000"/>
              <a:lumOff val="8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RF </a:t>
            </a:r>
            <a:r>
              <a:rPr lang="es-ES" sz="800" b="1" kern="0" dirty="0">
                <a:solidFill>
                  <a:schemeClr val="tx2"/>
                </a:solidFill>
                <a:latin typeface="Calibri" panose="020F0502020204030204"/>
              </a:rPr>
              <a:t>TRANSFORMER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16" name="Rectángulo 115">
            <a:extLst>
              <a:ext uri="{FF2B5EF4-FFF2-40B4-BE49-F238E27FC236}">
                <a16:creationId xmlns:a16="http://schemas.microsoft.com/office/drawing/2014/main" id="{4C33D73E-98CE-D5B8-052A-CD0DBABE9D5F}"/>
              </a:ext>
            </a:extLst>
          </p:cNvPr>
          <p:cNvSpPr/>
          <p:nvPr/>
        </p:nvSpPr>
        <p:spPr>
          <a:xfrm>
            <a:off x="3570532" y="3866056"/>
            <a:ext cx="962108" cy="275580"/>
          </a:xfrm>
          <a:prstGeom prst="rect">
            <a:avLst/>
          </a:prstGeom>
          <a:solidFill>
            <a:schemeClr val="accent5">
              <a:lumMod val="20000"/>
              <a:lumOff val="8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800" b="1" kern="0" dirty="0">
                <a:solidFill>
                  <a:schemeClr val="tx2"/>
                </a:solidFill>
                <a:latin typeface="Calibri" panose="020F0502020204030204"/>
              </a:rPr>
              <a:t>ADC DRIVER</a:t>
            </a:r>
            <a:endParaRPr kumimoji="0" lang="es-ES" sz="8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23" name="Rectángulo 122">
            <a:extLst>
              <a:ext uri="{FF2B5EF4-FFF2-40B4-BE49-F238E27FC236}">
                <a16:creationId xmlns:a16="http://schemas.microsoft.com/office/drawing/2014/main" id="{E71244F3-69BD-F3AE-0E47-B311DFBD628A}"/>
              </a:ext>
            </a:extLst>
          </p:cNvPr>
          <p:cNvSpPr/>
          <p:nvPr/>
        </p:nvSpPr>
        <p:spPr>
          <a:xfrm>
            <a:off x="4043270" y="2863726"/>
            <a:ext cx="705103" cy="317881"/>
          </a:xfrm>
          <a:prstGeom prst="rect">
            <a:avLst/>
          </a:prstGeom>
          <a:solidFill>
            <a:schemeClr val="bg2"/>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latin typeface="Calibri" panose="020F0502020204030204"/>
              </a:rPr>
              <a:t>RF Signal Relay</a:t>
            </a:r>
            <a:endParaRPr kumimoji="0" lang="es-ES" sz="900" b="1" i="0" u="none" strike="noStrike" kern="0" cap="none" spc="0" normalizeH="0" baseline="0" noProof="0" dirty="0">
              <a:ln>
                <a:noFill/>
              </a:ln>
              <a:effectLst/>
              <a:uLnTx/>
              <a:uFillTx/>
              <a:latin typeface="Calibri" panose="020F0502020204030204"/>
              <a:ea typeface="+mn-ea"/>
              <a:cs typeface="+mn-cs"/>
            </a:endParaRPr>
          </a:p>
        </p:txBody>
      </p:sp>
      <p:cxnSp>
        <p:nvCxnSpPr>
          <p:cNvPr id="129" name="Conector recto 128">
            <a:extLst>
              <a:ext uri="{FF2B5EF4-FFF2-40B4-BE49-F238E27FC236}">
                <a16:creationId xmlns:a16="http://schemas.microsoft.com/office/drawing/2014/main" id="{E2DB8EF0-7C89-9F4D-3D33-E4051AE58A79}"/>
              </a:ext>
            </a:extLst>
          </p:cNvPr>
          <p:cNvCxnSpPr>
            <a:cxnSpLocks/>
          </p:cNvCxnSpPr>
          <p:nvPr/>
        </p:nvCxnSpPr>
        <p:spPr>
          <a:xfrm flipH="1">
            <a:off x="5001009" y="3006149"/>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30" name="Rectángulo 129">
            <a:extLst>
              <a:ext uri="{FF2B5EF4-FFF2-40B4-BE49-F238E27FC236}">
                <a16:creationId xmlns:a16="http://schemas.microsoft.com/office/drawing/2014/main" id="{4DECA846-964B-4BF6-7E2C-447135CBF91F}"/>
              </a:ext>
            </a:extLst>
          </p:cNvPr>
          <p:cNvSpPr/>
          <p:nvPr/>
        </p:nvSpPr>
        <p:spPr>
          <a:xfrm rot="5400000">
            <a:off x="4431934" y="3701346"/>
            <a:ext cx="598887" cy="281693"/>
          </a:xfrm>
          <a:prstGeom prst="rect">
            <a:avLst/>
          </a:prstGeom>
          <a:solidFill>
            <a:schemeClr val="bg2"/>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Solder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Link</a:t>
            </a:r>
            <a:endParaRPr kumimoji="0" lang="es-ES" sz="7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6" name="Rectángulo 255">
            <a:extLst>
              <a:ext uri="{FF2B5EF4-FFF2-40B4-BE49-F238E27FC236}">
                <a16:creationId xmlns:a16="http://schemas.microsoft.com/office/drawing/2014/main" id="{C738E4C2-993A-1E89-1FA7-9C52F21A3E4A}"/>
              </a:ext>
            </a:extLst>
          </p:cNvPr>
          <p:cNvSpPr/>
          <p:nvPr/>
        </p:nvSpPr>
        <p:spPr>
          <a:xfrm>
            <a:off x="6654454" y="1826743"/>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CH1</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7" name="Rectángulo 256">
            <a:extLst>
              <a:ext uri="{FF2B5EF4-FFF2-40B4-BE49-F238E27FC236}">
                <a16:creationId xmlns:a16="http://schemas.microsoft.com/office/drawing/2014/main" id="{C9D59293-C61F-EA24-DD1F-8B2264FD27FE}"/>
              </a:ext>
            </a:extLst>
          </p:cNvPr>
          <p:cNvSpPr/>
          <p:nvPr/>
        </p:nvSpPr>
        <p:spPr>
          <a:xfrm>
            <a:off x="6654454" y="2436954"/>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CH2</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8" name="Rectángulo 257">
            <a:extLst>
              <a:ext uri="{FF2B5EF4-FFF2-40B4-BE49-F238E27FC236}">
                <a16:creationId xmlns:a16="http://schemas.microsoft.com/office/drawing/2014/main" id="{5622263E-E531-DC97-A8E6-7236E76808A6}"/>
              </a:ext>
            </a:extLst>
          </p:cNvPr>
          <p:cNvSpPr/>
          <p:nvPr/>
        </p:nvSpPr>
        <p:spPr>
          <a:xfrm>
            <a:off x="6654693" y="3070931"/>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DRIVER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CH3</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9" name="Rectángulo 258">
            <a:extLst>
              <a:ext uri="{FF2B5EF4-FFF2-40B4-BE49-F238E27FC236}">
                <a16:creationId xmlns:a16="http://schemas.microsoft.com/office/drawing/2014/main" id="{3F6E4E76-25AF-A8AF-FAC9-6315777429EE}"/>
              </a:ext>
            </a:extLst>
          </p:cNvPr>
          <p:cNvSpPr/>
          <p:nvPr/>
        </p:nvSpPr>
        <p:spPr>
          <a:xfrm>
            <a:off x="6654454" y="3698691"/>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DRIVER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CH4</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269" name="Conector recto 268">
            <a:extLst>
              <a:ext uri="{FF2B5EF4-FFF2-40B4-BE49-F238E27FC236}">
                <a16:creationId xmlns:a16="http://schemas.microsoft.com/office/drawing/2014/main" id="{A9D78A5D-3672-38B3-584F-D5A60EB26D18}"/>
              </a:ext>
            </a:extLst>
          </p:cNvPr>
          <p:cNvCxnSpPr>
            <a:cxnSpLocks/>
          </p:cNvCxnSpPr>
          <p:nvPr/>
        </p:nvCxnSpPr>
        <p:spPr>
          <a:xfrm flipH="1">
            <a:off x="6446519" y="206655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0" name="Conector recto 269">
            <a:extLst>
              <a:ext uri="{FF2B5EF4-FFF2-40B4-BE49-F238E27FC236}">
                <a16:creationId xmlns:a16="http://schemas.microsoft.com/office/drawing/2014/main" id="{23135284-9068-48DC-AE4F-8FAD5FAC0E2A}"/>
              </a:ext>
            </a:extLst>
          </p:cNvPr>
          <p:cNvCxnSpPr>
            <a:cxnSpLocks/>
          </p:cNvCxnSpPr>
          <p:nvPr/>
        </p:nvCxnSpPr>
        <p:spPr>
          <a:xfrm flipH="1">
            <a:off x="6454609" y="2690248"/>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1" name="Conector recto 270">
            <a:extLst>
              <a:ext uri="{FF2B5EF4-FFF2-40B4-BE49-F238E27FC236}">
                <a16:creationId xmlns:a16="http://schemas.microsoft.com/office/drawing/2014/main" id="{0C3FEDDB-0A3C-E99A-5FF7-502FA63BC6A1}"/>
              </a:ext>
            </a:extLst>
          </p:cNvPr>
          <p:cNvCxnSpPr>
            <a:cxnSpLocks/>
          </p:cNvCxnSpPr>
          <p:nvPr/>
        </p:nvCxnSpPr>
        <p:spPr>
          <a:xfrm flipH="1">
            <a:off x="6454609" y="3321688"/>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2" name="Conector recto 271">
            <a:extLst>
              <a:ext uri="{FF2B5EF4-FFF2-40B4-BE49-F238E27FC236}">
                <a16:creationId xmlns:a16="http://schemas.microsoft.com/office/drawing/2014/main" id="{9D4451C7-75AB-E057-BF43-00EC7D7091C7}"/>
              </a:ext>
            </a:extLst>
          </p:cNvPr>
          <p:cNvCxnSpPr>
            <a:cxnSpLocks/>
          </p:cNvCxnSpPr>
          <p:nvPr/>
        </p:nvCxnSpPr>
        <p:spPr>
          <a:xfrm flipH="1">
            <a:off x="6454609" y="3944110"/>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7" name="Conector recto 276">
            <a:extLst>
              <a:ext uri="{FF2B5EF4-FFF2-40B4-BE49-F238E27FC236}">
                <a16:creationId xmlns:a16="http://schemas.microsoft.com/office/drawing/2014/main" id="{DDED040B-3C07-CFE0-6833-D0E4E932B70F}"/>
              </a:ext>
            </a:extLst>
          </p:cNvPr>
          <p:cNvCxnSpPr>
            <a:cxnSpLocks/>
          </p:cNvCxnSpPr>
          <p:nvPr/>
        </p:nvCxnSpPr>
        <p:spPr>
          <a:xfrm flipH="1">
            <a:off x="7236807" y="206654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8" name="Conector recto 277">
            <a:extLst>
              <a:ext uri="{FF2B5EF4-FFF2-40B4-BE49-F238E27FC236}">
                <a16:creationId xmlns:a16="http://schemas.microsoft.com/office/drawing/2014/main" id="{B7EAC0A1-C048-2331-A4FB-B2A1AB98693A}"/>
              </a:ext>
            </a:extLst>
          </p:cNvPr>
          <p:cNvCxnSpPr>
            <a:cxnSpLocks/>
          </p:cNvCxnSpPr>
          <p:nvPr/>
        </p:nvCxnSpPr>
        <p:spPr>
          <a:xfrm flipH="1">
            <a:off x="7230440" y="269024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9" name="Conector recto 278">
            <a:extLst>
              <a:ext uri="{FF2B5EF4-FFF2-40B4-BE49-F238E27FC236}">
                <a16:creationId xmlns:a16="http://schemas.microsoft.com/office/drawing/2014/main" id="{EFE9A2C0-CF14-2D0D-48C3-F9AB165955A3}"/>
              </a:ext>
            </a:extLst>
          </p:cNvPr>
          <p:cNvCxnSpPr>
            <a:cxnSpLocks/>
          </p:cNvCxnSpPr>
          <p:nvPr/>
        </p:nvCxnSpPr>
        <p:spPr>
          <a:xfrm flipH="1">
            <a:off x="7230440" y="332168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80" name="Conector recto 279">
            <a:extLst>
              <a:ext uri="{FF2B5EF4-FFF2-40B4-BE49-F238E27FC236}">
                <a16:creationId xmlns:a16="http://schemas.microsoft.com/office/drawing/2014/main" id="{D911DA79-1C07-B889-0914-A3116B2B2169}"/>
              </a:ext>
            </a:extLst>
          </p:cNvPr>
          <p:cNvCxnSpPr>
            <a:cxnSpLocks/>
          </p:cNvCxnSpPr>
          <p:nvPr/>
        </p:nvCxnSpPr>
        <p:spPr>
          <a:xfrm flipH="1">
            <a:off x="7230440" y="3944104"/>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sp>
        <p:nvSpPr>
          <p:cNvPr id="10" name="Rectángulo 9">
            <a:extLst>
              <a:ext uri="{FF2B5EF4-FFF2-40B4-BE49-F238E27FC236}">
                <a16:creationId xmlns:a16="http://schemas.microsoft.com/office/drawing/2014/main" id="{8B93C4EC-58F4-B1CA-3DAE-540A8E15E4FA}"/>
              </a:ext>
            </a:extLst>
          </p:cNvPr>
          <p:cNvSpPr/>
          <p:nvPr/>
        </p:nvSpPr>
        <p:spPr>
          <a:xfrm>
            <a:off x="5245455" y="1838014"/>
            <a:ext cx="1199651" cy="2381699"/>
          </a:xfrm>
          <a:prstGeom prst="rect">
            <a:avLst/>
          </a:prstGeom>
          <a:solidFill>
            <a:schemeClr val="bg1"/>
          </a:solidFill>
          <a:ln w="15875"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51" name="Rectángulo 50">
            <a:extLst>
              <a:ext uri="{FF2B5EF4-FFF2-40B4-BE49-F238E27FC236}">
                <a16:creationId xmlns:a16="http://schemas.microsoft.com/office/drawing/2014/main" id="{2BA36539-7DA5-2810-B9EA-1AF6FF0A744F}"/>
              </a:ext>
            </a:extLst>
          </p:cNvPr>
          <p:cNvSpPr/>
          <p:nvPr/>
        </p:nvSpPr>
        <p:spPr>
          <a:xfrm>
            <a:off x="3418163" y="1962256"/>
            <a:ext cx="1806445" cy="22042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 </a:t>
            </a: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Test PCB</a:t>
            </a:r>
          </a:p>
        </p:txBody>
      </p:sp>
      <p:sp>
        <p:nvSpPr>
          <p:cNvPr id="14" name="Rectángulo 13">
            <a:extLst>
              <a:ext uri="{FF2B5EF4-FFF2-40B4-BE49-F238E27FC236}">
                <a16:creationId xmlns:a16="http://schemas.microsoft.com/office/drawing/2014/main" id="{0C04872B-2783-BF0C-9649-C4A7B24ED1DC}"/>
              </a:ext>
            </a:extLst>
          </p:cNvPr>
          <p:cNvSpPr/>
          <p:nvPr/>
        </p:nvSpPr>
        <p:spPr>
          <a:xfrm>
            <a:off x="5244632" y="2934370"/>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156A909A-4278-3D29-55E2-3B38330D752F}"/>
              </a:ext>
            </a:extLst>
          </p:cNvPr>
          <p:cNvSpPr/>
          <p:nvPr/>
        </p:nvSpPr>
        <p:spPr>
          <a:xfrm>
            <a:off x="5979531" y="1985379"/>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5BA4A7DF-17E4-D9B8-69FF-F0C161147DB8}"/>
              </a:ext>
            </a:extLst>
          </p:cNvPr>
          <p:cNvSpPr/>
          <p:nvPr/>
        </p:nvSpPr>
        <p:spPr>
          <a:xfrm>
            <a:off x="5984119" y="2599606"/>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F2446EB5-2512-DB0B-CF2F-7BF3170B93DA}"/>
              </a:ext>
            </a:extLst>
          </p:cNvPr>
          <p:cNvSpPr/>
          <p:nvPr/>
        </p:nvSpPr>
        <p:spPr>
          <a:xfrm>
            <a:off x="5247113" y="3726415"/>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CH4</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8" name="Rectángulo 27">
            <a:extLst>
              <a:ext uri="{FF2B5EF4-FFF2-40B4-BE49-F238E27FC236}">
                <a16:creationId xmlns:a16="http://schemas.microsoft.com/office/drawing/2014/main" id="{6B6FF09C-C079-D947-93C3-4CE416907DAC}"/>
              </a:ext>
            </a:extLst>
          </p:cNvPr>
          <p:cNvSpPr/>
          <p:nvPr/>
        </p:nvSpPr>
        <p:spPr>
          <a:xfrm>
            <a:off x="5980624" y="3237446"/>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9B77E4E5-68AD-FF1C-CFFA-7A28F33F7FFA}"/>
              </a:ext>
            </a:extLst>
          </p:cNvPr>
          <p:cNvSpPr/>
          <p:nvPr/>
        </p:nvSpPr>
        <p:spPr>
          <a:xfrm>
            <a:off x="5978808" y="3835914"/>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4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F197FA29-3B05-825D-B7AA-034B60D3BE16}"/>
              </a:ext>
            </a:extLst>
          </p:cNvPr>
          <p:cNvSpPr/>
          <p:nvPr/>
        </p:nvSpPr>
        <p:spPr>
          <a:xfrm>
            <a:off x="5249880" y="2514604"/>
            <a:ext cx="361213" cy="170004"/>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CLK</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 IN</a:t>
            </a:r>
          </a:p>
        </p:txBody>
      </p:sp>
      <p:cxnSp>
        <p:nvCxnSpPr>
          <p:cNvPr id="43" name="Conector recto 42">
            <a:extLst>
              <a:ext uri="{FF2B5EF4-FFF2-40B4-BE49-F238E27FC236}">
                <a16:creationId xmlns:a16="http://schemas.microsoft.com/office/drawing/2014/main" id="{4AADC814-89F3-F77D-3868-35359073FD90}"/>
              </a:ext>
            </a:extLst>
          </p:cNvPr>
          <p:cNvCxnSpPr>
            <a:cxnSpLocks/>
          </p:cNvCxnSpPr>
          <p:nvPr/>
        </p:nvCxnSpPr>
        <p:spPr>
          <a:xfrm flipH="1">
            <a:off x="3805998" y="2599606"/>
            <a:ext cx="1454170"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2" name="Rectángulo 11">
            <a:extLst>
              <a:ext uri="{FF2B5EF4-FFF2-40B4-BE49-F238E27FC236}">
                <a16:creationId xmlns:a16="http://schemas.microsoft.com/office/drawing/2014/main" id="{F682F8A1-BB28-FE95-8CEF-865D932488FC}"/>
              </a:ext>
            </a:extLst>
          </p:cNvPr>
          <p:cNvSpPr/>
          <p:nvPr/>
        </p:nvSpPr>
        <p:spPr>
          <a:xfrm>
            <a:off x="3127674" y="2479423"/>
            <a:ext cx="713207"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00003C"/>
                </a:solidFill>
                <a:latin typeface="Calibri" panose="020F0502020204030204"/>
              </a:rPr>
              <a:t>CLK IN</a:t>
            </a: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 </a:t>
            </a:r>
          </a:p>
        </p:txBody>
      </p:sp>
      <p:sp>
        <p:nvSpPr>
          <p:cNvPr id="455" name="Rectángulo 454">
            <a:extLst>
              <a:ext uri="{FF2B5EF4-FFF2-40B4-BE49-F238E27FC236}">
                <a16:creationId xmlns:a16="http://schemas.microsoft.com/office/drawing/2014/main" id="{60CE3A5C-8F39-3B73-9318-89BA441DEC34}"/>
              </a:ext>
            </a:extLst>
          </p:cNvPr>
          <p:cNvSpPr/>
          <p:nvPr/>
        </p:nvSpPr>
        <p:spPr>
          <a:xfrm>
            <a:off x="5154398" y="1973879"/>
            <a:ext cx="916191" cy="339567"/>
          </a:xfrm>
          <a:prstGeom prst="rect">
            <a:avLst/>
          </a:prstGeom>
          <a:noFill/>
          <a:ln w="1587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QUAD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ADC</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2" name="Rectángulo 1">
            <a:extLst>
              <a:ext uri="{FF2B5EF4-FFF2-40B4-BE49-F238E27FC236}">
                <a16:creationId xmlns:a16="http://schemas.microsoft.com/office/drawing/2014/main" id="{78DE43D1-5679-4C36-7F41-0CD44F1B7A98}"/>
              </a:ext>
            </a:extLst>
          </p:cNvPr>
          <p:cNvSpPr/>
          <p:nvPr/>
        </p:nvSpPr>
        <p:spPr>
          <a:xfrm>
            <a:off x="4045905" y="3180050"/>
            <a:ext cx="702468" cy="317176"/>
          </a:xfrm>
          <a:prstGeom prst="rect">
            <a:avLst/>
          </a:prstGeom>
          <a:solidFill>
            <a:schemeClr val="bg2"/>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latin typeface="Calibri" panose="020F0502020204030204"/>
              </a:rPr>
              <a:t>RF Signal Relay</a:t>
            </a:r>
            <a:endParaRPr kumimoji="0" lang="es-ES" sz="900" b="1" i="0" u="none" strike="noStrike" kern="0" cap="none" spc="0" normalizeH="0" baseline="0" noProof="0" dirty="0">
              <a:ln>
                <a:noFill/>
              </a:ln>
              <a:effectLst/>
              <a:uLnTx/>
              <a:uFillTx/>
              <a:latin typeface="Calibri" panose="020F0502020204030204"/>
              <a:ea typeface="+mn-ea"/>
              <a:cs typeface="+mn-cs"/>
            </a:endParaRPr>
          </a:p>
        </p:txBody>
      </p:sp>
      <p:sp>
        <p:nvSpPr>
          <p:cNvPr id="33" name="Rectángulo 32">
            <a:extLst>
              <a:ext uri="{FF2B5EF4-FFF2-40B4-BE49-F238E27FC236}">
                <a16:creationId xmlns:a16="http://schemas.microsoft.com/office/drawing/2014/main" id="{5A4666D5-F0B7-6C70-6E90-90AC577E3B29}"/>
              </a:ext>
            </a:extLst>
          </p:cNvPr>
          <p:cNvSpPr/>
          <p:nvPr/>
        </p:nvSpPr>
        <p:spPr>
          <a:xfrm>
            <a:off x="4605420" y="4494502"/>
            <a:ext cx="843707" cy="543040"/>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OPTIONAL PWR</a:t>
            </a:r>
          </a:p>
        </p:txBody>
      </p:sp>
      <p:sp>
        <p:nvSpPr>
          <p:cNvPr id="34" name="Rectángulo 33">
            <a:extLst>
              <a:ext uri="{FF2B5EF4-FFF2-40B4-BE49-F238E27FC236}">
                <a16:creationId xmlns:a16="http://schemas.microsoft.com/office/drawing/2014/main" id="{CE9D60BD-5C5B-A336-8624-240DE45E7F28}"/>
              </a:ext>
            </a:extLst>
          </p:cNvPr>
          <p:cNvSpPr/>
          <p:nvPr/>
        </p:nvSpPr>
        <p:spPr>
          <a:xfrm>
            <a:off x="3738544" y="4491404"/>
            <a:ext cx="784675" cy="560987"/>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MAIN PWR</a:t>
            </a:r>
          </a:p>
        </p:txBody>
      </p:sp>
      <p:sp>
        <p:nvSpPr>
          <p:cNvPr id="35" name="Rectángulo 34">
            <a:extLst>
              <a:ext uri="{FF2B5EF4-FFF2-40B4-BE49-F238E27FC236}">
                <a16:creationId xmlns:a16="http://schemas.microsoft.com/office/drawing/2014/main" id="{B069FD44-D9A4-A19C-A99F-977622169A7B}"/>
              </a:ext>
            </a:extLst>
          </p:cNvPr>
          <p:cNvSpPr/>
          <p:nvPr/>
        </p:nvSpPr>
        <p:spPr>
          <a:xfrm>
            <a:off x="5531327" y="4498109"/>
            <a:ext cx="923282" cy="542635"/>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ANALOG</a:t>
            </a:r>
          </a:p>
          <a:p>
            <a:pPr algn="ctr"/>
            <a:r>
              <a:rPr lang="en-US" sz="800" b="1" dirty="0">
                <a:solidFill>
                  <a:srgbClr val="00003C"/>
                </a:solidFill>
              </a:rPr>
              <a:t>&amp; DIGITAL</a:t>
            </a:r>
          </a:p>
          <a:p>
            <a:pPr algn="ctr"/>
            <a:r>
              <a:rPr lang="en-US" sz="800" b="1" dirty="0">
                <a:solidFill>
                  <a:srgbClr val="00003C"/>
                </a:solidFill>
              </a:rPr>
              <a:t>DRIVERS PWR</a:t>
            </a:r>
          </a:p>
        </p:txBody>
      </p:sp>
      <p:sp>
        <p:nvSpPr>
          <p:cNvPr id="66" name="Rectángulo 65">
            <a:extLst>
              <a:ext uri="{FF2B5EF4-FFF2-40B4-BE49-F238E27FC236}">
                <a16:creationId xmlns:a16="http://schemas.microsoft.com/office/drawing/2014/main" id="{BD5650E2-E1E6-03D2-59D1-47A287331F02}"/>
              </a:ext>
            </a:extLst>
          </p:cNvPr>
          <p:cNvSpPr/>
          <p:nvPr/>
        </p:nvSpPr>
        <p:spPr>
          <a:xfrm>
            <a:off x="869975" y="2254142"/>
            <a:ext cx="1380084" cy="736060"/>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Low Jitter CLK</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9" name="Conector recto 78">
            <a:extLst>
              <a:ext uri="{FF2B5EF4-FFF2-40B4-BE49-F238E27FC236}">
                <a16:creationId xmlns:a16="http://schemas.microsoft.com/office/drawing/2014/main" id="{BE8720F9-6DBE-6963-84F8-232C05B815F5}"/>
              </a:ext>
            </a:extLst>
          </p:cNvPr>
          <p:cNvCxnSpPr>
            <a:cxnSpLocks/>
          </p:cNvCxnSpPr>
          <p:nvPr/>
        </p:nvCxnSpPr>
        <p:spPr>
          <a:xfrm>
            <a:off x="1560017" y="1350662"/>
            <a:ext cx="6924712"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81" name="Conector recto 80">
            <a:extLst>
              <a:ext uri="{FF2B5EF4-FFF2-40B4-BE49-F238E27FC236}">
                <a16:creationId xmlns:a16="http://schemas.microsoft.com/office/drawing/2014/main" id="{F8EDD2A0-9767-87C1-A0C4-CEC4F0DBE78F}"/>
              </a:ext>
            </a:extLst>
          </p:cNvPr>
          <p:cNvCxnSpPr>
            <a:cxnSpLocks/>
          </p:cNvCxnSpPr>
          <p:nvPr/>
        </p:nvCxnSpPr>
        <p:spPr>
          <a:xfrm>
            <a:off x="8468141" y="1350662"/>
            <a:ext cx="0" cy="264120"/>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Conector recto 81">
            <a:extLst>
              <a:ext uri="{FF2B5EF4-FFF2-40B4-BE49-F238E27FC236}">
                <a16:creationId xmlns:a16="http://schemas.microsoft.com/office/drawing/2014/main" id="{DFD86171-B020-C25E-4082-63051350B7FA}"/>
              </a:ext>
            </a:extLst>
          </p:cNvPr>
          <p:cNvCxnSpPr>
            <a:cxnSpLocks/>
          </p:cNvCxnSpPr>
          <p:nvPr/>
        </p:nvCxnSpPr>
        <p:spPr>
          <a:xfrm>
            <a:off x="1476791" y="3021551"/>
            <a:ext cx="0" cy="521198"/>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Conector recto 83">
            <a:extLst>
              <a:ext uri="{FF2B5EF4-FFF2-40B4-BE49-F238E27FC236}">
                <a16:creationId xmlns:a16="http://schemas.microsoft.com/office/drawing/2014/main" id="{93EBEAAA-1A0F-986E-3049-532C474514EE}"/>
              </a:ext>
            </a:extLst>
          </p:cNvPr>
          <p:cNvCxnSpPr>
            <a:cxnSpLocks/>
          </p:cNvCxnSpPr>
          <p:nvPr/>
        </p:nvCxnSpPr>
        <p:spPr>
          <a:xfrm>
            <a:off x="1551769" y="1354733"/>
            <a:ext cx="0" cy="93731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86" name="Conector recto 85">
            <a:extLst>
              <a:ext uri="{FF2B5EF4-FFF2-40B4-BE49-F238E27FC236}">
                <a16:creationId xmlns:a16="http://schemas.microsoft.com/office/drawing/2014/main" id="{27860398-FEA1-8AB0-3C6C-147C70BA63B2}"/>
              </a:ext>
            </a:extLst>
          </p:cNvPr>
          <p:cNvCxnSpPr>
            <a:cxnSpLocks/>
            <a:endCxn id="12" idx="1"/>
          </p:cNvCxnSpPr>
          <p:nvPr/>
        </p:nvCxnSpPr>
        <p:spPr>
          <a:xfrm>
            <a:off x="2250059" y="2599681"/>
            <a:ext cx="877615" cy="5317"/>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9" name="Conector recto 98">
            <a:extLst>
              <a:ext uri="{FF2B5EF4-FFF2-40B4-BE49-F238E27FC236}">
                <a16:creationId xmlns:a16="http://schemas.microsoft.com/office/drawing/2014/main" id="{915DFBE3-5A43-9E28-E236-B60C4E891B84}"/>
              </a:ext>
            </a:extLst>
          </p:cNvPr>
          <p:cNvCxnSpPr>
            <a:cxnSpLocks/>
          </p:cNvCxnSpPr>
          <p:nvPr/>
        </p:nvCxnSpPr>
        <p:spPr>
          <a:xfrm>
            <a:off x="2457073" y="3023765"/>
            <a:ext cx="701058" cy="0"/>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2" name="Conector recto 101">
            <a:extLst>
              <a:ext uri="{FF2B5EF4-FFF2-40B4-BE49-F238E27FC236}">
                <a16:creationId xmlns:a16="http://schemas.microsoft.com/office/drawing/2014/main" id="{63F3DBF5-28A6-FBC8-30D3-E53CB1873C9D}"/>
              </a:ext>
            </a:extLst>
          </p:cNvPr>
          <p:cNvCxnSpPr>
            <a:cxnSpLocks/>
          </p:cNvCxnSpPr>
          <p:nvPr/>
        </p:nvCxnSpPr>
        <p:spPr>
          <a:xfrm flipV="1">
            <a:off x="2455705" y="3367309"/>
            <a:ext cx="693231" cy="9069"/>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 name="Conector recto 102">
            <a:extLst>
              <a:ext uri="{FF2B5EF4-FFF2-40B4-BE49-F238E27FC236}">
                <a16:creationId xmlns:a16="http://schemas.microsoft.com/office/drawing/2014/main" id="{020C736D-89A5-86A1-11D3-65006800AE97}"/>
              </a:ext>
            </a:extLst>
          </p:cNvPr>
          <p:cNvCxnSpPr>
            <a:cxnSpLocks/>
          </p:cNvCxnSpPr>
          <p:nvPr/>
        </p:nvCxnSpPr>
        <p:spPr>
          <a:xfrm>
            <a:off x="2439093" y="3021551"/>
            <a:ext cx="0" cy="528089"/>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grpSp>
        <p:nvGrpSpPr>
          <p:cNvPr id="65" name="Grupo 64">
            <a:extLst>
              <a:ext uri="{FF2B5EF4-FFF2-40B4-BE49-F238E27FC236}">
                <a16:creationId xmlns:a16="http://schemas.microsoft.com/office/drawing/2014/main" id="{8237A761-E2AC-E2A0-F8A3-976CFF8D1D9A}"/>
              </a:ext>
            </a:extLst>
          </p:cNvPr>
          <p:cNvGrpSpPr/>
          <p:nvPr/>
        </p:nvGrpSpPr>
        <p:grpSpPr>
          <a:xfrm>
            <a:off x="371391" y="3530162"/>
            <a:ext cx="2462135" cy="1046162"/>
            <a:chOff x="230626" y="3858554"/>
            <a:chExt cx="2462135" cy="1046162"/>
          </a:xfrm>
          <a:effectLst>
            <a:outerShdw blurRad="50800" dist="38100" dir="2700000" algn="tl" rotWithShape="0">
              <a:prstClr val="black">
                <a:alpha val="40000"/>
              </a:prstClr>
            </a:outerShdw>
          </a:effectLst>
        </p:grpSpPr>
        <p:sp>
          <p:nvSpPr>
            <p:cNvPr id="504" name="Rectángulo 503">
              <a:extLst>
                <a:ext uri="{FF2B5EF4-FFF2-40B4-BE49-F238E27FC236}">
                  <a16:creationId xmlns:a16="http://schemas.microsoft.com/office/drawing/2014/main" id="{A83412E0-9F49-97F2-B5E4-C34BB7C85CAC}"/>
                </a:ext>
              </a:extLst>
            </p:cNvPr>
            <p:cNvSpPr/>
            <p:nvPr/>
          </p:nvSpPr>
          <p:spPr>
            <a:xfrm>
              <a:off x="2510830" y="4697747"/>
              <a:ext cx="55255" cy="8705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3" name="Rectángulo 502">
              <a:extLst>
                <a:ext uri="{FF2B5EF4-FFF2-40B4-BE49-F238E27FC236}">
                  <a16:creationId xmlns:a16="http://schemas.microsoft.com/office/drawing/2014/main" id="{76ECF4E8-54E3-8A72-661E-E2CC3E007519}"/>
                </a:ext>
              </a:extLst>
            </p:cNvPr>
            <p:cNvSpPr/>
            <p:nvPr/>
          </p:nvSpPr>
          <p:spPr>
            <a:xfrm>
              <a:off x="326965" y="4697747"/>
              <a:ext cx="55255" cy="8705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0" name="Rectángulo 459">
              <a:extLst>
                <a:ext uri="{FF2B5EF4-FFF2-40B4-BE49-F238E27FC236}">
                  <a16:creationId xmlns:a16="http://schemas.microsoft.com/office/drawing/2014/main" id="{639F62D4-5B48-E9C8-E537-8432FB766456}"/>
                </a:ext>
              </a:extLst>
            </p:cNvPr>
            <p:cNvSpPr/>
            <p:nvPr/>
          </p:nvSpPr>
          <p:spPr>
            <a:xfrm>
              <a:off x="230626" y="3858554"/>
              <a:ext cx="1000504"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1" name="Rectángulo 460">
              <a:extLst>
                <a:ext uri="{FF2B5EF4-FFF2-40B4-BE49-F238E27FC236}">
                  <a16:creationId xmlns:a16="http://schemas.microsoft.com/office/drawing/2014/main" id="{3012F79A-A4A5-867C-ABB1-EB20E7BEA963}"/>
                </a:ext>
              </a:extLst>
            </p:cNvPr>
            <p:cNvSpPr/>
            <p:nvPr/>
          </p:nvSpPr>
          <p:spPr>
            <a:xfrm>
              <a:off x="123099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9" name="Rectángulo 468">
              <a:extLst>
                <a:ext uri="{FF2B5EF4-FFF2-40B4-BE49-F238E27FC236}">
                  <a16:creationId xmlns:a16="http://schemas.microsoft.com/office/drawing/2014/main" id="{F7FFA584-D572-139F-74F1-597D3F4B729B}"/>
                </a:ext>
              </a:extLst>
            </p:cNvPr>
            <p:cNvSpPr/>
            <p:nvPr/>
          </p:nvSpPr>
          <p:spPr>
            <a:xfrm>
              <a:off x="135209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0" name="Rectángulo 469">
              <a:extLst>
                <a:ext uri="{FF2B5EF4-FFF2-40B4-BE49-F238E27FC236}">
                  <a16:creationId xmlns:a16="http://schemas.microsoft.com/office/drawing/2014/main" id="{CB70314E-48E5-9398-788B-3FBA260D0EC4}"/>
                </a:ext>
              </a:extLst>
            </p:cNvPr>
            <p:cNvSpPr/>
            <p:nvPr/>
          </p:nvSpPr>
          <p:spPr>
            <a:xfrm>
              <a:off x="147477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1" name="Rectángulo 470">
              <a:extLst>
                <a:ext uri="{FF2B5EF4-FFF2-40B4-BE49-F238E27FC236}">
                  <a16:creationId xmlns:a16="http://schemas.microsoft.com/office/drawing/2014/main" id="{CD808FA0-B380-3CCF-44A6-01D5506E5D0C}"/>
                </a:ext>
              </a:extLst>
            </p:cNvPr>
            <p:cNvSpPr/>
            <p:nvPr/>
          </p:nvSpPr>
          <p:spPr>
            <a:xfrm>
              <a:off x="159500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2" name="Rectángulo 471">
              <a:extLst>
                <a:ext uri="{FF2B5EF4-FFF2-40B4-BE49-F238E27FC236}">
                  <a16:creationId xmlns:a16="http://schemas.microsoft.com/office/drawing/2014/main" id="{95D367D2-CA0E-51BF-18B2-0F7E0E40A258}"/>
                </a:ext>
              </a:extLst>
            </p:cNvPr>
            <p:cNvSpPr/>
            <p:nvPr/>
          </p:nvSpPr>
          <p:spPr>
            <a:xfrm>
              <a:off x="171768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3" name="Rectángulo 472">
              <a:extLst>
                <a:ext uri="{FF2B5EF4-FFF2-40B4-BE49-F238E27FC236}">
                  <a16:creationId xmlns:a16="http://schemas.microsoft.com/office/drawing/2014/main" id="{A78241F1-A732-4B15-71CA-889F68E4D865}"/>
                </a:ext>
              </a:extLst>
            </p:cNvPr>
            <p:cNvSpPr/>
            <p:nvPr/>
          </p:nvSpPr>
          <p:spPr>
            <a:xfrm>
              <a:off x="183878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4" name="Rectángulo 473">
              <a:extLst>
                <a:ext uri="{FF2B5EF4-FFF2-40B4-BE49-F238E27FC236}">
                  <a16:creationId xmlns:a16="http://schemas.microsoft.com/office/drawing/2014/main" id="{4E3D26AB-3E9A-D6CA-203A-FC333E39A439}"/>
                </a:ext>
              </a:extLst>
            </p:cNvPr>
            <p:cNvSpPr/>
            <p:nvPr/>
          </p:nvSpPr>
          <p:spPr>
            <a:xfrm>
              <a:off x="196147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95" name="Rectángulo 494">
              <a:extLst>
                <a:ext uri="{FF2B5EF4-FFF2-40B4-BE49-F238E27FC236}">
                  <a16:creationId xmlns:a16="http://schemas.microsoft.com/office/drawing/2014/main" id="{73A8E86C-10A2-C5B2-1EBE-2C93A9E144A0}"/>
                </a:ext>
              </a:extLst>
            </p:cNvPr>
            <p:cNvSpPr/>
            <p:nvPr/>
          </p:nvSpPr>
          <p:spPr>
            <a:xfrm>
              <a:off x="2083247"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99" name="Rectángulo 498">
              <a:extLst>
                <a:ext uri="{FF2B5EF4-FFF2-40B4-BE49-F238E27FC236}">
                  <a16:creationId xmlns:a16="http://schemas.microsoft.com/office/drawing/2014/main" id="{0133996A-E8E2-9A48-E57A-2A728D2318EA}"/>
                </a:ext>
              </a:extLst>
            </p:cNvPr>
            <p:cNvSpPr/>
            <p:nvPr/>
          </p:nvSpPr>
          <p:spPr>
            <a:xfrm>
              <a:off x="220593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0" name="Rectángulo 499">
              <a:extLst>
                <a:ext uri="{FF2B5EF4-FFF2-40B4-BE49-F238E27FC236}">
                  <a16:creationId xmlns:a16="http://schemas.microsoft.com/office/drawing/2014/main" id="{EC51E3A6-8E1A-21ED-29D1-E27002EDDF90}"/>
                </a:ext>
              </a:extLst>
            </p:cNvPr>
            <p:cNvSpPr/>
            <p:nvPr/>
          </p:nvSpPr>
          <p:spPr>
            <a:xfrm>
              <a:off x="232703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1" name="Rectángulo 500">
              <a:extLst>
                <a:ext uri="{FF2B5EF4-FFF2-40B4-BE49-F238E27FC236}">
                  <a16:creationId xmlns:a16="http://schemas.microsoft.com/office/drawing/2014/main" id="{04ABE431-4FDB-CA38-1E0A-F03A4308EC1F}"/>
                </a:ext>
              </a:extLst>
            </p:cNvPr>
            <p:cNvSpPr/>
            <p:nvPr/>
          </p:nvSpPr>
          <p:spPr>
            <a:xfrm>
              <a:off x="244971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2" name="Rectángulo 501">
              <a:extLst>
                <a:ext uri="{FF2B5EF4-FFF2-40B4-BE49-F238E27FC236}">
                  <a16:creationId xmlns:a16="http://schemas.microsoft.com/office/drawing/2014/main" id="{D295BE11-219D-81E5-F596-C64AEA673776}"/>
                </a:ext>
              </a:extLst>
            </p:cNvPr>
            <p:cNvSpPr/>
            <p:nvPr/>
          </p:nvSpPr>
          <p:spPr>
            <a:xfrm>
              <a:off x="256994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6" name="Rectángulo 505">
              <a:extLst>
                <a:ext uri="{FF2B5EF4-FFF2-40B4-BE49-F238E27FC236}">
                  <a16:creationId xmlns:a16="http://schemas.microsoft.com/office/drawing/2014/main" id="{6840E28D-6D1B-B4EE-398B-90522ECE703C}"/>
                </a:ext>
              </a:extLst>
            </p:cNvPr>
            <p:cNvSpPr/>
            <p:nvPr/>
          </p:nvSpPr>
          <p:spPr>
            <a:xfrm>
              <a:off x="324260" y="3953797"/>
              <a:ext cx="836247" cy="622643"/>
            </a:xfrm>
            <a:prstGeom prst="rect">
              <a:avLst/>
            </a:prstGeom>
            <a:solidFill>
              <a:schemeClr val="bg1"/>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64" name="Rectángulo 63">
              <a:extLst>
                <a:ext uri="{FF2B5EF4-FFF2-40B4-BE49-F238E27FC236}">
                  <a16:creationId xmlns:a16="http://schemas.microsoft.com/office/drawing/2014/main" id="{CBAAB9FB-1BF6-8764-0E49-2D636FB39427}"/>
                </a:ext>
              </a:extLst>
            </p:cNvPr>
            <p:cNvSpPr/>
            <p:nvPr/>
          </p:nvSpPr>
          <p:spPr>
            <a:xfrm>
              <a:off x="415293" y="4724716"/>
              <a:ext cx="2089782" cy="18000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400" b="1" kern="0" dirty="0">
                  <a:solidFill>
                    <a:schemeClr val="tx2"/>
                  </a:solidFill>
                  <a:latin typeface="Calibri" panose="020F0502020204030204"/>
                </a:rPr>
                <a:t>ATE APPLICOS ATX7006</a:t>
              </a:r>
            </a:p>
          </p:txBody>
        </p:sp>
      </p:grpSp>
      <p:cxnSp>
        <p:nvCxnSpPr>
          <p:cNvPr id="133" name="Conector recto 132">
            <a:extLst>
              <a:ext uri="{FF2B5EF4-FFF2-40B4-BE49-F238E27FC236}">
                <a16:creationId xmlns:a16="http://schemas.microsoft.com/office/drawing/2014/main" id="{4E1827D9-9047-28A5-EC77-40EE5A3C752A}"/>
              </a:ext>
            </a:extLst>
          </p:cNvPr>
          <p:cNvCxnSpPr>
            <a:cxnSpLocks/>
            <a:stCxn id="123" idx="1"/>
            <a:endCxn id="20" idx="3"/>
          </p:cNvCxnSpPr>
          <p:nvPr/>
        </p:nvCxnSpPr>
        <p:spPr>
          <a:xfrm flipH="1">
            <a:off x="3760772" y="3022667"/>
            <a:ext cx="282498" cy="965"/>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40" name="Conector recto 139">
            <a:extLst>
              <a:ext uri="{FF2B5EF4-FFF2-40B4-BE49-F238E27FC236}">
                <a16:creationId xmlns:a16="http://schemas.microsoft.com/office/drawing/2014/main" id="{DE24805E-6F1F-A672-6617-4B4C02BDEAB4}"/>
              </a:ext>
            </a:extLst>
          </p:cNvPr>
          <p:cNvCxnSpPr>
            <a:cxnSpLocks/>
          </p:cNvCxnSpPr>
          <p:nvPr/>
        </p:nvCxnSpPr>
        <p:spPr>
          <a:xfrm flipH="1">
            <a:off x="3766257" y="3353650"/>
            <a:ext cx="288723" cy="965"/>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42" name="Rectángulo 141">
            <a:extLst>
              <a:ext uri="{FF2B5EF4-FFF2-40B4-BE49-F238E27FC236}">
                <a16:creationId xmlns:a16="http://schemas.microsoft.com/office/drawing/2014/main" id="{10C54771-2DC1-F183-DBBB-C86A1421B4D4}"/>
              </a:ext>
            </a:extLst>
          </p:cNvPr>
          <p:cNvSpPr/>
          <p:nvPr/>
        </p:nvSpPr>
        <p:spPr>
          <a:xfrm>
            <a:off x="5244632" y="3215111"/>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43" name="Rectángulo 142">
            <a:extLst>
              <a:ext uri="{FF2B5EF4-FFF2-40B4-BE49-F238E27FC236}">
                <a16:creationId xmlns:a16="http://schemas.microsoft.com/office/drawing/2014/main" id="{7D7151CD-9B63-7FC1-0D93-9021729E1222}"/>
              </a:ext>
            </a:extLst>
          </p:cNvPr>
          <p:cNvSpPr/>
          <p:nvPr/>
        </p:nvSpPr>
        <p:spPr>
          <a:xfrm>
            <a:off x="5246276" y="3460280"/>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46" name="Conector recto 145">
            <a:extLst>
              <a:ext uri="{FF2B5EF4-FFF2-40B4-BE49-F238E27FC236}">
                <a16:creationId xmlns:a16="http://schemas.microsoft.com/office/drawing/2014/main" id="{08574CCE-74EA-569F-3942-16E0022240B8}"/>
              </a:ext>
            </a:extLst>
          </p:cNvPr>
          <p:cNvCxnSpPr>
            <a:cxnSpLocks/>
          </p:cNvCxnSpPr>
          <p:nvPr/>
        </p:nvCxnSpPr>
        <p:spPr>
          <a:xfrm flipH="1">
            <a:off x="5001009" y="3305928"/>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50" name="Conector recto 149">
            <a:extLst>
              <a:ext uri="{FF2B5EF4-FFF2-40B4-BE49-F238E27FC236}">
                <a16:creationId xmlns:a16="http://schemas.microsoft.com/office/drawing/2014/main" id="{30BEC048-D55B-454C-0445-ED135D19206E}"/>
              </a:ext>
            </a:extLst>
          </p:cNvPr>
          <p:cNvCxnSpPr>
            <a:cxnSpLocks/>
          </p:cNvCxnSpPr>
          <p:nvPr/>
        </p:nvCxnSpPr>
        <p:spPr>
          <a:xfrm flipH="1">
            <a:off x="5001009" y="3549640"/>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52" name="Conector recto 151">
            <a:extLst>
              <a:ext uri="{FF2B5EF4-FFF2-40B4-BE49-F238E27FC236}">
                <a16:creationId xmlns:a16="http://schemas.microsoft.com/office/drawing/2014/main" id="{63DD704B-ED1A-D9A4-CCFF-61E9902077BF}"/>
              </a:ext>
            </a:extLst>
          </p:cNvPr>
          <p:cNvCxnSpPr>
            <a:cxnSpLocks/>
          </p:cNvCxnSpPr>
          <p:nvPr/>
        </p:nvCxnSpPr>
        <p:spPr>
          <a:xfrm flipH="1">
            <a:off x="5001008" y="3814850"/>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58" name="Rectángulo 157">
            <a:extLst>
              <a:ext uri="{FF2B5EF4-FFF2-40B4-BE49-F238E27FC236}">
                <a16:creationId xmlns:a16="http://schemas.microsoft.com/office/drawing/2014/main" id="{76DB8A12-BBF0-0965-8893-FDADA05EE696}"/>
              </a:ext>
            </a:extLst>
          </p:cNvPr>
          <p:cNvSpPr/>
          <p:nvPr/>
        </p:nvSpPr>
        <p:spPr>
          <a:xfrm>
            <a:off x="467818" y="4701819"/>
            <a:ext cx="1207238" cy="753447"/>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PWR SOURCE</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59" name="Conector recto 158">
            <a:extLst>
              <a:ext uri="{FF2B5EF4-FFF2-40B4-BE49-F238E27FC236}">
                <a16:creationId xmlns:a16="http://schemas.microsoft.com/office/drawing/2014/main" id="{0A85AB7E-4D44-8B5D-A4D6-AE34D34F66C2}"/>
              </a:ext>
            </a:extLst>
          </p:cNvPr>
          <p:cNvCxnSpPr>
            <a:cxnSpLocks/>
            <a:endCxn id="172" idx="3"/>
          </p:cNvCxnSpPr>
          <p:nvPr/>
        </p:nvCxnSpPr>
        <p:spPr>
          <a:xfrm flipH="1">
            <a:off x="2355800" y="5078542"/>
            <a:ext cx="1116308" cy="1"/>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65" name="Rectángulo 164">
            <a:extLst>
              <a:ext uri="{FF2B5EF4-FFF2-40B4-BE49-F238E27FC236}">
                <a16:creationId xmlns:a16="http://schemas.microsoft.com/office/drawing/2014/main" id="{0571E7D7-92D6-06D9-0C6E-FC01CB34D309}"/>
              </a:ext>
            </a:extLst>
          </p:cNvPr>
          <p:cNvSpPr/>
          <p:nvPr/>
        </p:nvSpPr>
        <p:spPr>
          <a:xfrm>
            <a:off x="6561335" y="4498109"/>
            <a:ext cx="923282" cy="542635"/>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VOLTAGE</a:t>
            </a:r>
          </a:p>
          <a:p>
            <a:pPr algn="ctr"/>
            <a:r>
              <a:rPr lang="en-US" sz="800" b="1" dirty="0">
                <a:solidFill>
                  <a:srgbClr val="00003C"/>
                </a:solidFill>
              </a:rPr>
              <a:t>REFERENCES</a:t>
            </a:r>
          </a:p>
        </p:txBody>
      </p:sp>
      <p:sp>
        <p:nvSpPr>
          <p:cNvPr id="4" name="Marcador de pie de página 3">
            <a:extLst>
              <a:ext uri="{FF2B5EF4-FFF2-40B4-BE49-F238E27FC236}">
                <a16:creationId xmlns:a16="http://schemas.microsoft.com/office/drawing/2014/main" id="{AA724232-7FF0-FB06-4EA9-732BAFC53F97}"/>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
        <p:nvSpPr>
          <p:cNvPr id="13" name="Título 1">
            <a:extLst>
              <a:ext uri="{FF2B5EF4-FFF2-40B4-BE49-F238E27FC236}">
                <a16:creationId xmlns:a16="http://schemas.microsoft.com/office/drawing/2014/main" id="{C9B6AA99-A376-3FE9-E4EB-83528E4105B3}"/>
              </a:ext>
            </a:extLst>
          </p:cNvPr>
          <p:cNvSpPr>
            <a:spLocks noGrp="1"/>
          </p:cNvSpPr>
          <p:nvPr>
            <p:ph type="title"/>
          </p:nvPr>
        </p:nvSpPr>
        <p:spPr>
          <a:xfrm>
            <a:off x="625949" y="230282"/>
            <a:ext cx="10941689" cy="483417"/>
          </a:xfrm>
        </p:spPr>
        <p:txBody>
          <a:bodyPr anchor="t">
            <a:noAutofit/>
          </a:bodyPr>
          <a:lstStyle/>
          <a:p>
            <a:r>
              <a:rPr lang="en-US" b="1" dirty="0"/>
              <a:t>QUAD-ADC Test System Architecture</a:t>
            </a:r>
          </a:p>
        </p:txBody>
      </p:sp>
    </p:spTree>
    <p:extLst>
      <p:ext uri="{BB962C8B-B14F-4D97-AF65-F5344CB8AC3E}">
        <p14:creationId xmlns:p14="http://schemas.microsoft.com/office/powerpoint/2010/main" val="30086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0563-FA71-C490-987E-A58A966B96C7}"/>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BCA605F-ED59-5629-6B32-6FE014725E3D}"/>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8</a:t>
            </a:fld>
            <a:endParaRPr kumimoji="0" lang="de-DE" b="0" i="0" u="none" strike="noStrike" kern="1200" cap="none" spc="0" normalizeH="0" baseline="0" noProof="0">
              <a:ln>
                <a:noFill/>
              </a:ln>
              <a:effectLst/>
              <a:uLnTx/>
              <a:uFillTx/>
            </a:endParaRPr>
          </a:p>
        </p:txBody>
      </p:sp>
      <p:grpSp>
        <p:nvGrpSpPr>
          <p:cNvPr id="171" name="Grupo 170">
            <a:extLst>
              <a:ext uri="{FF2B5EF4-FFF2-40B4-BE49-F238E27FC236}">
                <a16:creationId xmlns:a16="http://schemas.microsoft.com/office/drawing/2014/main" id="{4452CEAE-0452-A9BC-2BDD-6045E0F741DB}"/>
              </a:ext>
            </a:extLst>
          </p:cNvPr>
          <p:cNvGrpSpPr/>
          <p:nvPr/>
        </p:nvGrpSpPr>
        <p:grpSpPr>
          <a:xfrm>
            <a:off x="207635" y="1071461"/>
            <a:ext cx="11196247" cy="4715078"/>
            <a:chOff x="220335" y="893706"/>
            <a:chExt cx="11196247" cy="4715078"/>
          </a:xfrm>
        </p:grpSpPr>
        <p:pic>
          <p:nvPicPr>
            <p:cNvPr id="508" name="Imagen 507" descr="Forma&#10;&#10;Descripción generada automáticamente con confianza media">
              <a:extLst>
                <a:ext uri="{FF2B5EF4-FFF2-40B4-BE49-F238E27FC236}">
                  <a16:creationId xmlns:a16="http://schemas.microsoft.com/office/drawing/2014/main" id="{AF6FC122-42FA-ED93-396E-E546419F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973" y="4519758"/>
              <a:ext cx="1815498" cy="1089026"/>
            </a:xfrm>
            <a:prstGeom prst="rect">
              <a:avLst/>
            </a:prstGeom>
          </p:spPr>
        </p:pic>
        <p:sp>
          <p:nvSpPr>
            <p:cNvPr id="3" name="Rectángulo 2">
              <a:extLst>
                <a:ext uri="{FF2B5EF4-FFF2-40B4-BE49-F238E27FC236}">
                  <a16:creationId xmlns:a16="http://schemas.microsoft.com/office/drawing/2014/main" id="{BBF73EF5-F4AD-1203-72AF-76E6C87AF19F}"/>
                </a:ext>
              </a:extLst>
            </p:cNvPr>
            <p:cNvSpPr/>
            <p:nvPr/>
          </p:nvSpPr>
          <p:spPr>
            <a:xfrm>
              <a:off x="3321053" y="1157826"/>
              <a:ext cx="4505230" cy="3647087"/>
            </a:xfrm>
            <a:prstGeom prst="rect">
              <a:avLst/>
            </a:prstGeom>
            <a:solidFill>
              <a:schemeClr val="bg1">
                <a:lumMod val="95000"/>
              </a:schemeClr>
            </a:solidFill>
            <a:ln w="9525" cap="flat" cmpd="sng" algn="ctr">
              <a:solidFill>
                <a:schemeClr val="accent1"/>
              </a:solidFill>
              <a:prstDash val="solid"/>
              <a:miter lim="800000"/>
            </a:ln>
            <a:effectLst>
              <a:glow rad="63500">
                <a:schemeClr val="accent1">
                  <a:satMod val="175000"/>
                  <a:alpha val="40000"/>
                </a:scheme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38" name="Rectángulo 437">
              <a:extLst>
                <a:ext uri="{FF2B5EF4-FFF2-40B4-BE49-F238E27FC236}">
                  <a16:creationId xmlns:a16="http://schemas.microsoft.com/office/drawing/2014/main" id="{A57EF37A-9D75-01F9-CD95-0CC431CDF12E}"/>
                </a:ext>
              </a:extLst>
            </p:cNvPr>
            <p:cNvSpPr/>
            <p:nvPr/>
          </p:nvSpPr>
          <p:spPr>
            <a:xfrm>
              <a:off x="3480649" y="3952393"/>
              <a:ext cx="4187045" cy="721619"/>
            </a:xfrm>
            <a:prstGeom prst="rect">
              <a:avLst/>
            </a:prstGeom>
            <a:solidFill>
              <a:schemeClr val="bg2"/>
            </a:solidFill>
            <a:ln>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221" name="Rectángulo 220">
              <a:extLst>
                <a:ext uri="{FF2B5EF4-FFF2-40B4-BE49-F238E27FC236}">
                  <a16:creationId xmlns:a16="http://schemas.microsoft.com/office/drawing/2014/main" id="{9493160C-36A2-0C63-E992-BF61F10461CF}"/>
                </a:ext>
              </a:extLst>
            </p:cNvPr>
            <p:cNvSpPr/>
            <p:nvPr/>
          </p:nvSpPr>
          <p:spPr>
            <a:xfrm>
              <a:off x="10132181" y="4427739"/>
              <a:ext cx="1277025" cy="86243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12700" cap="flat" cmpd="sng" algn="ctr">
              <a:solidFill>
                <a:srgbClr val="002060"/>
              </a:solidFill>
              <a:prstDash val="solid"/>
              <a:miter lim="800000"/>
            </a:ln>
            <a:effectLst>
              <a:glow rad="63500">
                <a:schemeClr val="accent1">
                  <a:satMod val="175000"/>
                  <a:alpha val="40000"/>
                </a:schemeClr>
              </a:glow>
            </a:effectLst>
          </p:spPr>
          <p:txBody>
            <a:bodyPr rtlCol="0" anchor="ctr"/>
            <a:lstStyle/>
            <a:p>
              <a:pPr algn="ctr">
                <a:defRPr/>
              </a:pPr>
              <a:r>
                <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rPr>
                <a:t>SW:  C#</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dirty="0">
                  <a:solidFill>
                    <a:schemeClr val="tx2"/>
                  </a:solidFill>
                  <a:latin typeface="Calibri" panose="020F0502020204030204"/>
                </a:rPr>
                <a:t>Control / DAQ</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dirty="0">
                  <a:solidFill>
                    <a:schemeClr val="tx2"/>
                  </a:solidFill>
                  <a:latin typeface="Calibri" panose="020F0502020204030204"/>
                </a:rPr>
                <a:t>DATA PROCESSING</a:t>
              </a:r>
            </a:p>
          </p:txBody>
        </p:sp>
        <p:sp>
          <p:nvSpPr>
            <p:cNvPr id="170" name="Rectángulo 169">
              <a:extLst>
                <a:ext uri="{FF2B5EF4-FFF2-40B4-BE49-F238E27FC236}">
                  <a16:creationId xmlns:a16="http://schemas.microsoft.com/office/drawing/2014/main" id="{44A96A9F-05C0-86F6-6373-C30CADAF9614}"/>
                </a:ext>
              </a:extLst>
            </p:cNvPr>
            <p:cNvSpPr/>
            <p:nvPr/>
          </p:nvSpPr>
          <p:spPr>
            <a:xfrm>
              <a:off x="1522709" y="4244863"/>
              <a:ext cx="680775" cy="251149"/>
            </a:xfrm>
            <a:prstGeom prst="rect">
              <a:avLst/>
            </a:prstGeom>
            <a:solidFill>
              <a:schemeClr val="accent6">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ángulo 171">
              <a:extLst>
                <a:ext uri="{FF2B5EF4-FFF2-40B4-BE49-F238E27FC236}">
                  <a16:creationId xmlns:a16="http://schemas.microsoft.com/office/drawing/2014/main" id="{28339E8F-BEC3-DE5E-1944-9D40C3517AC6}"/>
                </a:ext>
              </a:extLst>
            </p:cNvPr>
            <p:cNvSpPr/>
            <p:nvPr/>
          </p:nvSpPr>
          <p:spPr>
            <a:xfrm>
              <a:off x="1523969" y="4496012"/>
              <a:ext cx="680775" cy="251149"/>
            </a:xfrm>
            <a:prstGeom prst="rect">
              <a:avLst/>
            </a:prstGeom>
            <a:solidFill>
              <a:schemeClr val="accent3">
                <a:lumMod val="5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prstClr val="white"/>
                  </a:solidFill>
                  <a:latin typeface="Calibri" panose="020F0502020204030204"/>
                </a:rPr>
                <a:t>-Vdd</a:t>
              </a:r>
              <a:endPar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Rectángulo 175">
              <a:extLst>
                <a:ext uri="{FF2B5EF4-FFF2-40B4-BE49-F238E27FC236}">
                  <a16:creationId xmlns:a16="http://schemas.microsoft.com/office/drawing/2014/main" id="{227C6157-69C1-A8A2-F709-54F6AE5A0D6F}"/>
                </a:ext>
              </a:extLst>
            </p:cNvPr>
            <p:cNvSpPr/>
            <p:nvPr/>
          </p:nvSpPr>
          <p:spPr>
            <a:xfrm>
              <a:off x="1523969" y="4747161"/>
              <a:ext cx="680775" cy="251149"/>
            </a:xfrm>
            <a:prstGeom prst="rect">
              <a:avLst/>
            </a:prstGeom>
            <a:solidFill>
              <a:srgbClr val="00040C"/>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prstClr val="white"/>
                  </a:solidFill>
                  <a:effectLst/>
                  <a:uLnTx/>
                  <a:uFillTx/>
                  <a:latin typeface="Calibri" panose="020F0502020204030204"/>
                  <a:ea typeface="+mn-ea"/>
                  <a:cs typeface="+mn-cs"/>
                </a:rPr>
                <a:t>GND</a:t>
              </a:r>
            </a:p>
          </p:txBody>
        </p:sp>
        <p:sp>
          <p:nvSpPr>
            <p:cNvPr id="475" name="Rectángulo 474">
              <a:extLst>
                <a:ext uri="{FF2B5EF4-FFF2-40B4-BE49-F238E27FC236}">
                  <a16:creationId xmlns:a16="http://schemas.microsoft.com/office/drawing/2014/main" id="{A35D49C1-F594-4BAC-47DB-D71114ED4498}"/>
                </a:ext>
              </a:extLst>
            </p:cNvPr>
            <p:cNvSpPr/>
            <p:nvPr/>
          </p:nvSpPr>
          <p:spPr>
            <a:xfrm>
              <a:off x="7983150" y="1157826"/>
              <a:ext cx="3433432" cy="276221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6" name="Rectángulo 475">
              <a:extLst>
                <a:ext uri="{FF2B5EF4-FFF2-40B4-BE49-F238E27FC236}">
                  <a16:creationId xmlns:a16="http://schemas.microsoft.com/office/drawing/2014/main" id="{4FC2DEB8-0EF5-447F-E33B-CEB63D079B97}"/>
                </a:ext>
              </a:extLst>
            </p:cNvPr>
            <p:cNvSpPr/>
            <p:nvPr/>
          </p:nvSpPr>
          <p:spPr>
            <a:xfrm>
              <a:off x="8598792" y="1841241"/>
              <a:ext cx="2620707" cy="1527331"/>
            </a:xfrm>
            <a:prstGeom prst="rect">
              <a:avLst/>
            </a:prstGeom>
            <a:solidFill>
              <a:schemeClr val="bg1">
                <a:lumMod val="95000"/>
              </a:schemeClr>
            </a:solidFill>
            <a:ln w="9525"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7" name="Rectángulo 476">
              <a:extLst>
                <a:ext uri="{FF2B5EF4-FFF2-40B4-BE49-F238E27FC236}">
                  <a16:creationId xmlns:a16="http://schemas.microsoft.com/office/drawing/2014/main" id="{2AE71F80-8EAD-DB6C-3A6B-232CD699CB86}"/>
                </a:ext>
              </a:extLst>
            </p:cNvPr>
            <p:cNvSpPr/>
            <p:nvPr/>
          </p:nvSpPr>
          <p:spPr>
            <a:xfrm>
              <a:off x="8739419" y="2596448"/>
              <a:ext cx="1091828" cy="329373"/>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DAQ</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8" name="Rectángulo 477">
              <a:extLst>
                <a:ext uri="{FF2B5EF4-FFF2-40B4-BE49-F238E27FC236}">
                  <a16:creationId xmlns:a16="http://schemas.microsoft.com/office/drawing/2014/main" id="{8CC90D0E-D9FC-FED1-196B-867CCA6F7D7D}"/>
                </a:ext>
              </a:extLst>
            </p:cNvPr>
            <p:cNvSpPr/>
            <p:nvPr/>
          </p:nvSpPr>
          <p:spPr>
            <a:xfrm>
              <a:off x="8739417" y="3031394"/>
              <a:ext cx="2118500" cy="23753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Synthetic </a:t>
              </a:r>
              <a:r>
                <a:rPr lang="es-ES" sz="900" b="1" kern="0" dirty="0">
                  <a:solidFill>
                    <a:schemeClr val="tx2"/>
                  </a:solidFill>
                  <a:latin typeface="Calibri" panose="020F0502020204030204"/>
                </a:rPr>
                <a:t>Signal Generator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79" name="Rectángulo 478">
              <a:extLst>
                <a:ext uri="{FF2B5EF4-FFF2-40B4-BE49-F238E27FC236}">
                  <a16:creationId xmlns:a16="http://schemas.microsoft.com/office/drawing/2014/main" id="{07A4393E-0F68-D743-5630-A17CE7EA68F3}"/>
                </a:ext>
              </a:extLst>
            </p:cNvPr>
            <p:cNvSpPr/>
            <p:nvPr/>
          </p:nvSpPr>
          <p:spPr>
            <a:xfrm>
              <a:off x="9835508" y="3421502"/>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480" name="Rectángulo 479">
              <a:extLst>
                <a:ext uri="{FF2B5EF4-FFF2-40B4-BE49-F238E27FC236}">
                  <a16:creationId xmlns:a16="http://schemas.microsoft.com/office/drawing/2014/main" id="{BAFEF691-43FD-82FC-3C1A-FD55D086F99A}"/>
                </a:ext>
              </a:extLst>
            </p:cNvPr>
            <p:cNvSpPr/>
            <p:nvPr/>
          </p:nvSpPr>
          <p:spPr>
            <a:xfrm>
              <a:off x="9813314" y="1341086"/>
              <a:ext cx="1199735" cy="30510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XEM7350</a:t>
              </a:r>
            </a:p>
          </p:txBody>
        </p:sp>
        <p:grpSp>
          <p:nvGrpSpPr>
            <p:cNvPr id="481" name="Grupo 480">
              <a:extLst>
                <a:ext uri="{FF2B5EF4-FFF2-40B4-BE49-F238E27FC236}">
                  <a16:creationId xmlns:a16="http://schemas.microsoft.com/office/drawing/2014/main" id="{8AFFA3C2-266C-CB02-9E97-3ED34659CFCB}"/>
                </a:ext>
              </a:extLst>
            </p:cNvPr>
            <p:cNvGrpSpPr/>
            <p:nvPr/>
          </p:nvGrpSpPr>
          <p:grpSpPr>
            <a:xfrm>
              <a:off x="8611832" y="1287250"/>
              <a:ext cx="1042452" cy="429909"/>
              <a:chOff x="3149308" y="2465301"/>
              <a:chExt cx="1712290" cy="475246"/>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a:effectLst>
              <a:outerShdw blurRad="50800" dist="38100" dir="2700000" algn="tl" rotWithShape="0">
                <a:prstClr val="black">
                  <a:alpha val="40000"/>
                </a:prstClr>
              </a:outerShdw>
            </a:effectLst>
          </p:grpSpPr>
          <p:cxnSp>
            <p:nvCxnSpPr>
              <p:cNvPr id="482" name="Conector recto de flecha 481">
                <a:extLst>
                  <a:ext uri="{FF2B5EF4-FFF2-40B4-BE49-F238E27FC236}">
                    <a16:creationId xmlns:a16="http://schemas.microsoft.com/office/drawing/2014/main" id="{32459696-77C6-0439-6A04-FB7A46BC96BF}"/>
                  </a:ext>
                </a:extLst>
              </p:cNvPr>
              <p:cNvCxnSpPr>
                <a:cxnSpLocks/>
              </p:cNvCxnSpPr>
              <p:nvPr/>
            </p:nvCxnSpPr>
            <p:spPr>
              <a:xfrm>
                <a:off x="3307648" y="2621753"/>
                <a:ext cx="324350" cy="0"/>
              </a:xfrm>
              <a:prstGeom prst="straightConnector1">
                <a:avLst/>
              </a:prstGeom>
              <a:grpFill/>
              <a:ln w="19050" cap="flat" cmpd="sng" algn="ctr">
                <a:solidFill>
                  <a:schemeClr val="accent1"/>
                </a:solidFill>
                <a:prstDash val="solid"/>
                <a:miter lim="800000"/>
                <a:tailEnd type="triangle"/>
              </a:ln>
              <a:effectLst/>
            </p:spPr>
          </p:cxnSp>
          <p:cxnSp>
            <p:nvCxnSpPr>
              <p:cNvPr id="483" name="Conector recto de flecha 482">
                <a:extLst>
                  <a:ext uri="{FF2B5EF4-FFF2-40B4-BE49-F238E27FC236}">
                    <a16:creationId xmlns:a16="http://schemas.microsoft.com/office/drawing/2014/main" id="{3E97C4C5-A98C-DAE1-D84B-98850F1E8685}"/>
                  </a:ext>
                </a:extLst>
              </p:cNvPr>
              <p:cNvCxnSpPr>
                <a:cxnSpLocks/>
              </p:cNvCxnSpPr>
              <p:nvPr/>
            </p:nvCxnSpPr>
            <p:spPr>
              <a:xfrm flipH="1">
                <a:off x="3316861" y="2797629"/>
                <a:ext cx="317202" cy="0"/>
              </a:xfrm>
              <a:prstGeom prst="straightConnector1">
                <a:avLst/>
              </a:prstGeom>
              <a:grpFill/>
              <a:ln w="19050" cap="flat" cmpd="sng" algn="ctr">
                <a:solidFill>
                  <a:schemeClr val="accent1"/>
                </a:solidFill>
                <a:prstDash val="solid"/>
                <a:miter lim="800000"/>
                <a:headEnd type="none"/>
                <a:tailEnd type="triangle"/>
              </a:ln>
              <a:effectLst/>
            </p:spPr>
          </p:cxnSp>
          <p:cxnSp>
            <p:nvCxnSpPr>
              <p:cNvPr id="484" name="Conector recto de flecha 483">
                <a:extLst>
                  <a:ext uri="{FF2B5EF4-FFF2-40B4-BE49-F238E27FC236}">
                    <a16:creationId xmlns:a16="http://schemas.microsoft.com/office/drawing/2014/main" id="{EDBBCA26-D769-71D9-1E34-295ECDCE5575}"/>
                  </a:ext>
                </a:extLst>
              </p:cNvPr>
              <p:cNvCxnSpPr>
                <a:cxnSpLocks/>
              </p:cNvCxnSpPr>
              <p:nvPr/>
            </p:nvCxnSpPr>
            <p:spPr>
              <a:xfrm>
                <a:off x="3872389" y="2887284"/>
                <a:ext cx="661077" cy="0"/>
              </a:xfrm>
              <a:prstGeom prst="straightConnector1">
                <a:avLst/>
              </a:prstGeom>
              <a:grpFill/>
              <a:ln w="19050" cap="flat" cmpd="sng" algn="ctr">
                <a:solidFill>
                  <a:schemeClr val="accent1"/>
                </a:solidFill>
                <a:prstDash val="solid"/>
                <a:miter lim="800000"/>
                <a:headEnd type="triangle"/>
                <a:tailEnd type="triangle"/>
              </a:ln>
              <a:effectLst/>
            </p:spPr>
          </p:cxnSp>
          <p:sp>
            <p:nvSpPr>
              <p:cNvPr id="485" name="Rectángulo 484">
                <a:extLst>
                  <a:ext uri="{FF2B5EF4-FFF2-40B4-BE49-F238E27FC236}">
                    <a16:creationId xmlns:a16="http://schemas.microsoft.com/office/drawing/2014/main" id="{7C03DA1E-6562-72D5-B9C0-85277ECF5CA6}"/>
                  </a:ext>
                </a:extLst>
              </p:cNvPr>
              <p:cNvSpPr/>
              <p:nvPr/>
            </p:nvSpPr>
            <p:spPr>
              <a:xfrm>
                <a:off x="3149308" y="2465301"/>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6" name="Rectángulo 485">
                <a:extLst>
                  <a:ext uri="{FF2B5EF4-FFF2-40B4-BE49-F238E27FC236}">
                    <a16:creationId xmlns:a16="http://schemas.microsoft.com/office/drawing/2014/main" id="{6425BCD8-D867-24D4-21F8-6386E6841269}"/>
                  </a:ext>
                </a:extLst>
              </p:cNvPr>
              <p:cNvSpPr/>
              <p:nvPr/>
            </p:nvSpPr>
            <p:spPr>
              <a:xfrm>
                <a:off x="3200228" y="2515020"/>
                <a:ext cx="1610450" cy="379218"/>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7" name="Rectángulo 486">
                <a:extLst>
                  <a:ext uri="{FF2B5EF4-FFF2-40B4-BE49-F238E27FC236}">
                    <a16:creationId xmlns:a16="http://schemas.microsoft.com/office/drawing/2014/main" id="{E2E0053C-8B30-7BA4-CBFE-3EE5C12DC0F8}"/>
                  </a:ext>
                </a:extLst>
              </p:cNvPr>
              <p:cNvSpPr/>
              <p:nvPr/>
            </p:nvSpPr>
            <p:spPr>
              <a:xfrm>
                <a:off x="3251148" y="2561330"/>
                <a:ext cx="1610450" cy="379217"/>
              </a:xfrm>
              <a:prstGeom prst="rect">
                <a:avLst/>
              </a:prstGeom>
              <a:solidFill>
                <a:schemeClr val="bg1">
                  <a:lumMod val="85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rPr>
                  <a:t>DDR3 SDRAM</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00" b="1" kern="0" dirty="0">
                    <a:solidFill>
                      <a:schemeClr val="tx2"/>
                    </a:solidFill>
                    <a:latin typeface="Calibri" panose="020F0502020204030204"/>
                  </a:rPr>
                  <a:t>512 MB</a:t>
                </a:r>
                <a:endParaRPr kumimoji="0" lang="es-ES" sz="10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88" name="Rectángulo 487">
              <a:extLst>
                <a:ext uri="{FF2B5EF4-FFF2-40B4-BE49-F238E27FC236}">
                  <a16:creationId xmlns:a16="http://schemas.microsoft.com/office/drawing/2014/main" id="{C11815C5-E7E7-B3AE-5FB0-17F6256F32AD}"/>
                </a:ext>
              </a:extLst>
            </p:cNvPr>
            <p:cNvSpPr/>
            <p:nvPr/>
          </p:nvSpPr>
          <p:spPr>
            <a:xfrm>
              <a:off x="9367497" y="2335713"/>
              <a:ext cx="462165" cy="188998"/>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UART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89" name="Rectángulo 488">
              <a:extLst>
                <a:ext uri="{FF2B5EF4-FFF2-40B4-BE49-F238E27FC236}">
                  <a16:creationId xmlns:a16="http://schemas.microsoft.com/office/drawing/2014/main" id="{BC7E755F-D4CB-AC47-0BEC-A93C57244050}"/>
                </a:ext>
              </a:extLst>
            </p:cNvPr>
            <p:cNvSpPr/>
            <p:nvPr/>
          </p:nvSpPr>
          <p:spPr>
            <a:xfrm>
              <a:off x="10162850" y="2298281"/>
              <a:ext cx="711612" cy="247757"/>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Controller</a:t>
              </a:r>
            </a:p>
          </p:txBody>
        </p:sp>
        <p:sp>
          <p:nvSpPr>
            <p:cNvPr id="490" name="Rectángulo 489">
              <a:extLst>
                <a:ext uri="{FF2B5EF4-FFF2-40B4-BE49-F238E27FC236}">
                  <a16:creationId xmlns:a16="http://schemas.microsoft.com/office/drawing/2014/main" id="{A137FB2E-DF90-1C45-4FCE-85FEC7EB0AD3}"/>
                </a:ext>
              </a:extLst>
            </p:cNvPr>
            <p:cNvSpPr/>
            <p:nvPr/>
          </p:nvSpPr>
          <p:spPr>
            <a:xfrm>
              <a:off x="8739419" y="2322328"/>
              <a:ext cx="490747" cy="21484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schemeClr val="tx2"/>
                  </a:solidFill>
                  <a:effectLst/>
                  <a:uLnTx/>
                  <a:uFillTx/>
                  <a:latin typeface="Calibri" panose="020F0502020204030204"/>
                  <a:ea typeface="+mn-ea"/>
                  <a:cs typeface="+mn-cs"/>
                </a:rPr>
                <a:t>FIFOs  </a:t>
              </a:r>
            </a:p>
          </p:txBody>
        </p:sp>
        <p:grpSp>
          <p:nvGrpSpPr>
            <p:cNvPr id="491" name="Grupo 490">
              <a:extLst>
                <a:ext uri="{FF2B5EF4-FFF2-40B4-BE49-F238E27FC236}">
                  <a16:creationId xmlns:a16="http://schemas.microsoft.com/office/drawing/2014/main" id="{C5D48F89-50C6-912C-E659-D1E11C648749}"/>
                </a:ext>
              </a:extLst>
            </p:cNvPr>
            <p:cNvGrpSpPr/>
            <p:nvPr/>
          </p:nvGrpSpPr>
          <p:grpSpPr>
            <a:xfrm>
              <a:off x="10147472" y="2598968"/>
              <a:ext cx="796453" cy="363037"/>
              <a:chOff x="4367326" y="2860718"/>
              <a:chExt cx="1285162" cy="692677"/>
            </a:xfrm>
            <a:solidFill>
              <a:schemeClr val="bg2"/>
            </a:solidFill>
            <a:effectLst>
              <a:outerShdw blurRad="50800" dist="38100" dir="2700000" algn="tl" rotWithShape="0">
                <a:prstClr val="black">
                  <a:alpha val="40000"/>
                </a:prstClr>
              </a:outerShdw>
            </a:effectLst>
          </p:grpSpPr>
          <p:sp>
            <p:nvSpPr>
              <p:cNvPr id="492" name="Rectángulo 491">
                <a:extLst>
                  <a:ext uri="{FF2B5EF4-FFF2-40B4-BE49-F238E27FC236}">
                    <a16:creationId xmlns:a16="http://schemas.microsoft.com/office/drawing/2014/main" id="{6DDF758A-5CDB-8FE2-1765-2BA6304CAD7B}"/>
                  </a:ext>
                </a:extLst>
              </p:cNvPr>
              <p:cNvSpPr/>
              <p:nvPr/>
            </p:nvSpPr>
            <p:spPr>
              <a:xfrm>
                <a:off x="4506110" y="2934996"/>
                <a:ext cx="1146378" cy="618399"/>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3" name="Rectángulo 492">
                <a:extLst>
                  <a:ext uri="{FF2B5EF4-FFF2-40B4-BE49-F238E27FC236}">
                    <a16:creationId xmlns:a16="http://schemas.microsoft.com/office/drawing/2014/main" id="{D8459E02-25AE-2701-5E57-44168E1067F1}"/>
                  </a:ext>
                </a:extLst>
              </p:cNvPr>
              <p:cNvSpPr/>
              <p:nvPr/>
            </p:nvSpPr>
            <p:spPr>
              <a:xfrm>
                <a:off x="4433920" y="2898198"/>
                <a:ext cx="1146378" cy="63780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494" name="Rectángulo 493">
                <a:extLst>
                  <a:ext uri="{FF2B5EF4-FFF2-40B4-BE49-F238E27FC236}">
                    <a16:creationId xmlns:a16="http://schemas.microsoft.com/office/drawing/2014/main" id="{556FF6C3-0618-504B-2E30-13EA63C13347}"/>
                  </a:ext>
                </a:extLst>
              </p:cNvPr>
              <p:cNvSpPr/>
              <p:nvPr/>
            </p:nvSpPr>
            <p:spPr>
              <a:xfrm>
                <a:off x="4367326" y="2860718"/>
                <a:ext cx="1146379" cy="655876"/>
              </a:xfrm>
              <a:prstGeom prst="rect">
                <a:avLst/>
              </a:prstGeom>
              <a:grp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 Endpoints</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grpSp>
        <p:sp>
          <p:nvSpPr>
            <p:cNvPr id="496" name="Rectángulo 495">
              <a:extLst>
                <a:ext uri="{FF2B5EF4-FFF2-40B4-BE49-F238E27FC236}">
                  <a16:creationId xmlns:a16="http://schemas.microsoft.com/office/drawing/2014/main" id="{E8EF3849-C582-23D0-7C61-34B890A99039}"/>
                </a:ext>
              </a:extLst>
            </p:cNvPr>
            <p:cNvSpPr/>
            <p:nvPr/>
          </p:nvSpPr>
          <p:spPr>
            <a:xfrm rot="16200000">
              <a:off x="7083980" y="2366152"/>
              <a:ext cx="2396318" cy="363322"/>
            </a:xfrm>
            <a:prstGeom prst="rect">
              <a:avLst/>
            </a:prstGeom>
            <a:solidFill>
              <a:schemeClr val="bg1"/>
            </a:solidFill>
            <a:ln w="63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497" name="Rectángulo 496">
              <a:extLst>
                <a:ext uri="{FF2B5EF4-FFF2-40B4-BE49-F238E27FC236}">
                  <a16:creationId xmlns:a16="http://schemas.microsoft.com/office/drawing/2014/main" id="{B60434D3-28C3-1A67-7092-D58445954142}"/>
                </a:ext>
              </a:extLst>
            </p:cNvPr>
            <p:cNvSpPr/>
            <p:nvPr/>
          </p:nvSpPr>
          <p:spPr>
            <a:xfrm>
              <a:off x="10226673" y="2027267"/>
              <a:ext cx="1033042" cy="8985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Kintex-7 FPGA</a:t>
              </a:r>
            </a:p>
          </p:txBody>
        </p:sp>
        <p:sp>
          <p:nvSpPr>
            <p:cNvPr id="498" name="Rectángulo 497">
              <a:extLst>
                <a:ext uri="{FF2B5EF4-FFF2-40B4-BE49-F238E27FC236}">
                  <a16:creationId xmlns:a16="http://schemas.microsoft.com/office/drawing/2014/main" id="{B4699F1F-9284-F9C7-4A16-54D06C145279}"/>
                </a:ext>
              </a:extLst>
            </p:cNvPr>
            <p:cNvSpPr/>
            <p:nvPr/>
          </p:nvSpPr>
          <p:spPr>
            <a:xfrm>
              <a:off x="8739419" y="1966901"/>
              <a:ext cx="1075506" cy="300436"/>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SDRAM Controller</a:t>
              </a:r>
            </a:p>
          </p:txBody>
        </p:sp>
        <p:sp>
          <p:nvSpPr>
            <p:cNvPr id="509" name="Rectángulo 508">
              <a:extLst>
                <a:ext uri="{FF2B5EF4-FFF2-40B4-BE49-F238E27FC236}">
                  <a16:creationId xmlns:a16="http://schemas.microsoft.com/office/drawing/2014/main" id="{AF9BB349-8FFA-552F-E02A-9B72D6EEC1BE}"/>
                </a:ext>
              </a:extLst>
            </p:cNvPr>
            <p:cNvSpPr/>
            <p:nvPr/>
          </p:nvSpPr>
          <p:spPr>
            <a:xfrm>
              <a:off x="10586923" y="3415008"/>
              <a:ext cx="654683"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200 MHz CLK</a:t>
              </a:r>
            </a:p>
          </p:txBody>
        </p:sp>
        <p:sp>
          <p:nvSpPr>
            <p:cNvPr id="510" name="Rectángulo 509">
              <a:extLst>
                <a:ext uri="{FF2B5EF4-FFF2-40B4-BE49-F238E27FC236}">
                  <a16:creationId xmlns:a16="http://schemas.microsoft.com/office/drawing/2014/main" id="{809ABE9D-CE34-EFA5-3F35-D4787044A1C4}"/>
                </a:ext>
              </a:extLst>
            </p:cNvPr>
            <p:cNvSpPr/>
            <p:nvPr/>
          </p:nvSpPr>
          <p:spPr>
            <a:xfrm>
              <a:off x="8611831" y="3430283"/>
              <a:ext cx="972911" cy="324470"/>
            </a:xfrm>
            <a:prstGeom prst="rect">
              <a:avLst/>
            </a:prstGeom>
            <a:solidFill>
              <a:schemeClr val="bg2"/>
            </a:solidFill>
            <a:ln w="12700" cap="flat" cmpd="sng" algn="ctr">
              <a:solidFill>
                <a:schemeClr val="accent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USB3.0 Link Microcontroller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5" name="Conector recto de flecha 14">
              <a:extLst>
                <a:ext uri="{FF2B5EF4-FFF2-40B4-BE49-F238E27FC236}">
                  <a16:creationId xmlns:a16="http://schemas.microsoft.com/office/drawing/2014/main" id="{19E05241-9354-FC91-38F5-B632D5DA1A0F}"/>
                </a:ext>
              </a:extLst>
            </p:cNvPr>
            <p:cNvCxnSpPr>
              <a:cxnSpLocks/>
            </p:cNvCxnSpPr>
            <p:nvPr/>
          </p:nvCxnSpPr>
          <p:spPr>
            <a:xfrm>
              <a:off x="7644902" y="2537167"/>
              <a:ext cx="455576" cy="0"/>
            </a:xfrm>
            <a:prstGeom prst="straightConnector1">
              <a:avLst/>
            </a:prstGeom>
            <a:ln w="4318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1EF64B89-6CAF-1DB7-048F-6546DAAFD0CA}"/>
                </a:ext>
              </a:extLst>
            </p:cNvPr>
            <p:cNvCxnSpPr>
              <a:cxnSpLocks/>
            </p:cNvCxnSpPr>
            <p:nvPr/>
          </p:nvCxnSpPr>
          <p:spPr>
            <a:xfrm>
              <a:off x="9103448" y="3754753"/>
              <a:ext cx="0" cy="26412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ector recto 37">
              <a:extLst>
                <a:ext uri="{FF2B5EF4-FFF2-40B4-BE49-F238E27FC236}">
                  <a16:creationId xmlns:a16="http://schemas.microsoft.com/office/drawing/2014/main" id="{1A4C450B-C2B9-AFC3-DE41-4C462582F824}"/>
                </a:ext>
              </a:extLst>
            </p:cNvPr>
            <p:cNvCxnSpPr>
              <a:cxnSpLocks/>
            </p:cNvCxnSpPr>
            <p:nvPr/>
          </p:nvCxnSpPr>
          <p:spPr>
            <a:xfrm>
              <a:off x="8212566" y="4018873"/>
              <a:ext cx="902925"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44" name="Conector recto 43">
              <a:extLst>
                <a:ext uri="{FF2B5EF4-FFF2-40B4-BE49-F238E27FC236}">
                  <a16:creationId xmlns:a16="http://schemas.microsoft.com/office/drawing/2014/main" id="{C54F1418-2D30-2B54-D78D-7593E93C9965}"/>
                </a:ext>
              </a:extLst>
            </p:cNvPr>
            <p:cNvCxnSpPr>
              <a:cxnSpLocks/>
            </p:cNvCxnSpPr>
            <p:nvPr/>
          </p:nvCxnSpPr>
          <p:spPr>
            <a:xfrm>
              <a:off x="8212566" y="4945286"/>
              <a:ext cx="295408" cy="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Conector recto 68">
              <a:extLst>
                <a:ext uri="{FF2B5EF4-FFF2-40B4-BE49-F238E27FC236}">
                  <a16:creationId xmlns:a16="http://schemas.microsoft.com/office/drawing/2014/main" id="{EBF4DEB1-B6B7-4B1D-01DA-D14130DF1434}"/>
                </a:ext>
              </a:extLst>
            </p:cNvPr>
            <p:cNvCxnSpPr>
              <a:cxnSpLocks/>
            </p:cNvCxnSpPr>
            <p:nvPr/>
          </p:nvCxnSpPr>
          <p:spPr>
            <a:xfrm>
              <a:off x="8212566" y="4018873"/>
              <a:ext cx="0" cy="93731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sp>
          <p:nvSpPr>
            <p:cNvPr id="403" name="Rectángulo 402">
              <a:extLst>
                <a:ext uri="{FF2B5EF4-FFF2-40B4-BE49-F238E27FC236}">
                  <a16:creationId xmlns:a16="http://schemas.microsoft.com/office/drawing/2014/main" id="{23A7DD0F-7207-238D-F90F-408D3376476A}"/>
                </a:ext>
              </a:extLst>
            </p:cNvPr>
            <p:cNvSpPr/>
            <p:nvPr/>
          </p:nvSpPr>
          <p:spPr>
            <a:xfrm>
              <a:off x="3356588" y="2335713"/>
              <a:ext cx="1493365" cy="1413414"/>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 name="Rectángulo 4">
              <a:extLst>
                <a:ext uri="{FF2B5EF4-FFF2-40B4-BE49-F238E27FC236}">
                  <a16:creationId xmlns:a16="http://schemas.microsoft.com/office/drawing/2014/main" id="{70278942-0444-03F4-287C-4994E34AB50F}"/>
                </a:ext>
              </a:extLst>
            </p:cNvPr>
            <p:cNvSpPr/>
            <p:nvPr/>
          </p:nvSpPr>
          <p:spPr>
            <a:xfrm rot="16200000">
              <a:off x="6278891" y="2382934"/>
              <a:ext cx="2396318" cy="363322"/>
            </a:xfrm>
            <a:prstGeom prst="rect">
              <a:avLst/>
            </a:prstGeom>
            <a:solidFill>
              <a:schemeClr val="bg1"/>
            </a:solidFill>
            <a:ln w="1905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2"/>
                  </a:solidFill>
                  <a:effectLst/>
                  <a:uLnTx/>
                  <a:uFillTx/>
                  <a:latin typeface="Calibri" panose="020F0502020204030204"/>
                  <a:ea typeface="+mn-ea"/>
                  <a:cs typeface="+mn-cs"/>
                </a:rPr>
                <a:t>FMC Expansion Connector</a:t>
              </a:r>
            </a:p>
          </p:txBody>
        </p:sp>
        <p:sp>
          <p:nvSpPr>
            <p:cNvPr id="20" name="Rectángulo 19">
              <a:extLst>
                <a:ext uri="{FF2B5EF4-FFF2-40B4-BE49-F238E27FC236}">
                  <a16:creationId xmlns:a16="http://schemas.microsoft.com/office/drawing/2014/main" id="{A23A25E5-04FF-28AB-9A5A-1A93921B6DD8}"/>
                </a:ext>
              </a:extLst>
            </p:cNvPr>
            <p:cNvSpPr/>
            <p:nvPr/>
          </p:nvSpPr>
          <p:spPr>
            <a:xfrm>
              <a:off x="2984983" y="2441101"/>
              <a:ext cx="624733"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CHx</a:t>
              </a:r>
            </a:p>
          </p:txBody>
        </p:sp>
        <p:sp>
          <p:nvSpPr>
            <p:cNvPr id="21" name="Rectángulo 20">
              <a:extLst>
                <a:ext uri="{FF2B5EF4-FFF2-40B4-BE49-F238E27FC236}">
                  <a16:creationId xmlns:a16="http://schemas.microsoft.com/office/drawing/2014/main" id="{921AC690-10D2-79FD-79A8-E84D01C1B7E5}"/>
                </a:ext>
              </a:extLst>
            </p:cNvPr>
            <p:cNvSpPr/>
            <p:nvPr/>
          </p:nvSpPr>
          <p:spPr>
            <a:xfrm>
              <a:off x="2984983" y="2756569"/>
              <a:ext cx="624733"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CHy</a:t>
              </a:r>
            </a:p>
          </p:txBody>
        </p:sp>
        <p:sp>
          <p:nvSpPr>
            <p:cNvPr id="115" name="Rectángulo 114">
              <a:extLst>
                <a:ext uri="{FF2B5EF4-FFF2-40B4-BE49-F238E27FC236}">
                  <a16:creationId xmlns:a16="http://schemas.microsoft.com/office/drawing/2014/main" id="{9E168797-1A8B-38FD-E429-B27608FE5F31}"/>
                </a:ext>
              </a:extLst>
            </p:cNvPr>
            <p:cNvSpPr/>
            <p:nvPr/>
          </p:nvSpPr>
          <p:spPr>
            <a:xfrm>
              <a:off x="3419476" y="3092684"/>
              <a:ext cx="962108" cy="279939"/>
            </a:xfrm>
            <a:prstGeom prst="rect">
              <a:avLst/>
            </a:prstGeom>
            <a:solidFill>
              <a:schemeClr val="accent5">
                <a:lumMod val="20000"/>
                <a:lumOff val="8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RF </a:t>
              </a:r>
              <a:r>
                <a:rPr lang="es-ES" sz="800" b="1" kern="0" dirty="0">
                  <a:solidFill>
                    <a:schemeClr val="tx2"/>
                  </a:solidFill>
                  <a:latin typeface="Calibri" panose="020F0502020204030204"/>
                </a:rPr>
                <a:t>TRANSFORMER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16" name="Rectángulo 115">
              <a:extLst>
                <a:ext uri="{FF2B5EF4-FFF2-40B4-BE49-F238E27FC236}">
                  <a16:creationId xmlns:a16="http://schemas.microsoft.com/office/drawing/2014/main" id="{863F5DB6-65D1-87CA-CD36-0E7D4D990002}"/>
                </a:ext>
              </a:extLst>
            </p:cNvPr>
            <p:cNvSpPr/>
            <p:nvPr/>
          </p:nvSpPr>
          <p:spPr>
            <a:xfrm>
              <a:off x="3419476" y="3409100"/>
              <a:ext cx="962108" cy="275580"/>
            </a:xfrm>
            <a:prstGeom prst="rect">
              <a:avLst/>
            </a:prstGeom>
            <a:solidFill>
              <a:schemeClr val="accent5">
                <a:lumMod val="20000"/>
                <a:lumOff val="80000"/>
              </a:schemeClr>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800" b="1" kern="0" dirty="0">
                  <a:solidFill>
                    <a:schemeClr val="tx2"/>
                  </a:solidFill>
                  <a:latin typeface="Calibri" panose="020F0502020204030204"/>
                </a:rPr>
                <a:t>ADC DRIVER</a:t>
              </a:r>
              <a:endParaRPr kumimoji="0" lang="es-ES" sz="8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23" name="Rectángulo 122">
              <a:extLst>
                <a:ext uri="{FF2B5EF4-FFF2-40B4-BE49-F238E27FC236}">
                  <a16:creationId xmlns:a16="http://schemas.microsoft.com/office/drawing/2014/main" id="{EAAC7A62-0D99-F910-93E8-A7C2F50B6B8F}"/>
                </a:ext>
              </a:extLst>
            </p:cNvPr>
            <p:cNvSpPr/>
            <p:nvPr/>
          </p:nvSpPr>
          <p:spPr>
            <a:xfrm>
              <a:off x="3892214" y="2406770"/>
              <a:ext cx="705103" cy="317881"/>
            </a:xfrm>
            <a:prstGeom prst="rect">
              <a:avLst/>
            </a:prstGeom>
            <a:solidFill>
              <a:schemeClr val="bg2"/>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latin typeface="Calibri" panose="020F0502020204030204"/>
                </a:rPr>
                <a:t>RF Signal Relay</a:t>
              </a:r>
              <a:endParaRPr kumimoji="0" lang="es-ES" sz="900" b="1" i="0" u="none" strike="noStrike" kern="0" cap="none" spc="0" normalizeH="0" baseline="0" noProof="0" dirty="0">
                <a:ln>
                  <a:noFill/>
                </a:ln>
                <a:effectLst/>
                <a:uLnTx/>
                <a:uFillTx/>
                <a:latin typeface="Calibri" panose="020F0502020204030204"/>
                <a:ea typeface="+mn-ea"/>
                <a:cs typeface="+mn-cs"/>
              </a:endParaRPr>
            </a:p>
          </p:txBody>
        </p:sp>
        <p:cxnSp>
          <p:nvCxnSpPr>
            <p:cNvPr id="129" name="Conector recto 128">
              <a:extLst>
                <a:ext uri="{FF2B5EF4-FFF2-40B4-BE49-F238E27FC236}">
                  <a16:creationId xmlns:a16="http://schemas.microsoft.com/office/drawing/2014/main" id="{72981131-D947-B304-A368-7EFB26A458D2}"/>
                </a:ext>
              </a:extLst>
            </p:cNvPr>
            <p:cNvCxnSpPr>
              <a:cxnSpLocks/>
            </p:cNvCxnSpPr>
            <p:nvPr/>
          </p:nvCxnSpPr>
          <p:spPr>
            <a:xfrm flipH="1">
              <a:off x="4849953" y="2549193"/>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30" name="Rectángulo 129">
              <a:extLst>
                <a:ext uri="{FF2B5EF4-FFF2-40B4-BE49-F238E27FC236}">
                  <a16:creationId xmlns:a16="http://schemas.microsoft.com/office/drawing/2014/main" id="{BDE5962D-7B9B-CC40-538B-E88943A545A2}"/>
                </a:ext>
              </a:extLst>
            </p:cNvPr>
            <p:cNvSpPr/>
            <p:nvPr/>
          </p:nvSpPr>
          <p:spPr>
            <a:xfrm rot="5400000">
              <a:off x="4280878" y="3244390"/>
              <a:ext cx="598887" cy="281693"/>
            </a:xfrm>
            <a:prstGeom prst="rect">
              <a:avLst/>
            </a:prstGeom>
            <a:solidFill>
              <a:schemeClr val="bg2"/>
            </a:solidFill>
            <a:ln w="12700" cap="flat" cmpd="sng" algn="ctr">
              <a:solidFill>
                <a:srgbClr val="00003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Solder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Link</a:t>
              </a:r>
              <a:endParaRPr kumimoji="0" lang="es-ES" sz="7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6" name="Rectángulo 255">
              <a:extLst>
                <a:ext uri="{FF2B5EF4-FFF2-40B4-BE49-F238E27FC236}">
                  <a16:creationId xmlns:a16="http://schemas.microsoft.com/office/drawing/2014/main" id="{19C75BC1-4BE8-E267-C923-63BE796694D9}"/>
                </a:ext>
              </a:extLst>
            </p:cNvPr>
            <p:cNvSpPr/>
            <p:nvPr/>
          </p:nvSpPr>
          <p:spPr>
            <a:xfrm>
              <a:off x="6503398" y="1369787"/>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CH1</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7" name="Rectángulo 256">
              <a:extLst>
                <a:ext uri="{FF2B5EF4-FFF2-40B4-BE49-F238E27FC236}">
                  <a16:creationId xmlns:a16="http://schemas.microsoft.com/office/drawing/2014/main" id="{ED3C407E-25B8-4E5F-26AD-46E8E620DE36}"/>
                </a:ext>
              </a:extLst>
            </p:cNvPr>
            <p:cNvSpPr/>
            <p:nvPr/>
          </p:nvSpPr>
          <p:spPr>
            <a:xfrm>
              <a:off x="6503398" y="1979998"/>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CH2</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8" name="Rectángulo 257">
              <a:extLst>
                <a:ext uri="{FF2B5EF4-FFF2-40B4-BE49-F238E27FC236}">
                  <a16:creationId xmlns:a16="http://schemas.microsoft.com/office/drawing/2014/main" id="{3F08A903-7B65-A12B-B246-644FB44E4A1B}"/>
                </a:ext>
              </a:extLst>
            </p:cNvPr>
            <p:cNvSpPr/>
            <p:nvPr/>
          </p:nvSpPr>
          <p:spPr>
            <a:xfrm>
              <a:off x="6503637" y="2613975"/>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DRIVER</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CH3</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9" name="Rectángulo 258">
              <a:extLst>
                <a:ext uri="{FF2B5EF4-FFF2-40B4-BE49-F238E27FC236}">
                  <a16:creationId xmlns:a16="http://schemas.microsoft.com/office/drawing/2014/main" id="{B4E5CA35-CA55-D4BF-F98F-FA6DB8D1C014}"/>
                </a:ext>
              </a:extLst>
            </p:cNvPr>
            <p:cNvSpPr/>
            <p:nvPr/>
          </p:nvSpPr>
          <p:spPr>
            <a:xfrm>
              <a:off x="6503398" y="3241735"/>
              <a:ext cx="573351" cy="516338"/>
            </a:xfrm>
            <a:prstGeom prst="rect">
              <a:avLst/>
            </a:prstGeom>
            <a:solidFill>
              <a:schemeClr val="accent5">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DRIVER</a:t>
              </a:r>
            </a:p>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CH4</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269" name="Conector recto 268">
              <a:extLst>
                <a:ext uri="{FF2B5EF4-FFF2-40B4-BE49-F238E27FC236}">
                  <a16:creationId xmlns:a16="http://schemas.microsoft.com/office/drawing/2014/main" id="{D335D17D-6603-DD75-65B6-A9651B4D8450}"/>
                </a:ext>
              </a:extLst>
            </p:cNvPr>
            <p:cNvCxnSpPr>
              <a:cxnSpLocks/>
            </p:cNvCxnSpPr>
            <p:nvPr/>
          </p:nvCxnSpPr>
          <p:spPr>
            <a:xfrm flipH="1">
              <a:off x="6295463" y="160959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0" name="Conector recto 269">
              <a:extLst>
                <a:ext uri="{FF2B5EF4-FFF2-40B4-BE49-F238E27FC236}">
                  <a16:creationId xmlns:a16="http://schemas.microsoft.com/office/drawing/2014/main" id="{96A5DF3A-6A9E-57AC-F1E4-6A88829509E7}"/>
                </a:ext>
              </a:extLst>
            </p:cNvPr>
            <p:cNvCxnSpPr>
              <a:cxnSpLocks/>
            </p:cNvCxnSpPr>
            <p:nvPr/>
          </p:nvCxnSpPr>
          <p:spPr>
            <a:xfrm flipH="1">
              <a:off x="6303553" y="223329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1" name="Conector recto 270">
              <a:extLst>
                <a:ext uri="{FF2B5EF4-FFF2-40B4-BE49-F238E27FC236}">
                  <a16:creationId xmlns:a16="http://schemas.microsoft.com/office/drawing/2014/main" id="{DFC7F3D7-C5F1-662A-ADC1-9F2316206AE5}"/>
                </a:ext>
              </a:extLst>
            </p:cNvPr>
            <p:cNvCxnSpPr>
              <a:cxnSpLocks/>
            </p:cNvCxnSpPr>
            <p:nvPr/>
          </p:nvCxnSpPr>
          <p:spPr>
            <a:xfrm flipH="1">
              <a:off x="6303553" y="2864732"/>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2" name="Conector recto 271">
              <a:extLst>
                <a:ext uri="{FF2B5EF4-FFF2-40B4-BE49-F238E27FC236}">
                  <a16:creationId xmlns:a16="http://schemas.microsoft.com/office/drawing/2014/main" id="{763C3BBF-E569-5458-35D1-32EFA22C4C64}"/>
                </a:ext>
              </a:extLst>
            </p:cNvPr>
            <p:cNvCxnSpPr>
              <a:cxnSpLocks/>
            </p:cNvCxnSpPr>
            <p:nvPr/>
          </p:nvCxnSpPr>
          <p:spPr>
            <a:xfrm flipH="1">
              <a:off x="6303553" y="3487154"/>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7" name="Conector recto 276">
              <a:extLst>
                <a:ext uri="{FF2B5EF4-FFF2-40B4-BE49-F238E27FC236}">
                  <a16:creationId xmlns:a16="http://schemas.microsoft.com/office/drawing/2014/main" id="{682FBE16-9744-B724-16C6-4A915D6144B2}"/>
                </a:ext>
              </a:extLst>
            </p:cNvPr>
            <p:cNvCxnSpPr>
              <a:cxnSpLocks/>
            </p:cNvCxnSpPr>
            <p:nvPr/>
          </p:nvCxnSpPr>
          <p:spPr>
            <a:xfrm flipH="1">
              <a:off x="7085751" y="1609590"/>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8" name="Conector recto 277">
              <a:extLst>
                <a:ext uri="{FF2B5EF4-FFF2-40B4-BE49-F238E27FC236}">
                  <a16:creationId xmlns:a16="http://schemas.microsoft.com/office/drawing/2014/main" id="{5D06423C-EC61-32CC-7BCE-35EE1D628660}"/>
                </a:ext>
              </a:extLst>
            </p:cNvPr>
            <p:cNvCxnSpPr>
              <a:cxnSpLocks/>
            </p:cNvCxnSpPr>
            <p:nvPr/>
          </p:nvCxnSpPr>
          <p:spPr>
            <a:xfrm flipH="1">
              <a:off x="7079384" y="223328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79" name="Conector recto 278">
              <a:extLst>
                <a:ext uri="{FF2B5EF4-FFF2-40B4-BE49-F238E27FC236}">
                  <a16:creationId xmlns:a16="http://schemas.microsoft.com/office/drawing/2014/main" id="{BC113D97-60E2-60EA-87F2-39F644CD6156}"/>
                </a:ext>
              </a:extLst>
            </p:cNvPr>
            <p:cNvCxnSpPr>
              <a:cxnSpLocks/>
            </p:cNvCxnSpPr>
            <p:nvPr/>
          </p:nvCxnSpPr>
          <p:spPr>
            <a:xfrm flipH="1">
              <a:off x="7079384" y="2864726"/>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cxnSp>
          <p:nvCxnSpPr>
            <p:cNvPr id="280" name="Conector recto 279">
              <a:extLst>
                <a:ext uri="{FF2B5EF4-FFF2-40B4-BE49-F238E27FC236}">
                  <a16:creationId xmlns:a16="http://schemas.microsoft.com/office/drawing/2014/main" id="{55F2BCB6-A0B1-4500-AA04-B24BE91B2F59}"/>
                </a:ext>
              </a:extLst>
            </p:cNvPr>
            <p:cNvCxnSpPr>
              <a:cxnSpLocks/>
            </p:cNvCxnSpPr>
            <p:nvPr/>
          </p:nvCxnSpPr>
          <p:spPr>
            <a:xfrm flipH="1">
              <a:off x="7079384" y="3487148"/>
              <a:ext cx="213452" cy="0"/>
            </a:xfrm>
            <a:prstGeom prst="line">
              <a:avLst/>
            </a:prstGeom>
            <a:solidFill>
              <a:schemeClr val="bg2"/>
            </a:solidFill>
            <a:ln w="19050" cap="flat" cmpd="sng" algn="ctr">
              <a:solidFill>
                <a:schemeClr val="accent6"/>
              </a:solidFill>
              <a:prstDash val="solid"/>
              <a:miter lim="800000"/>
              <a:headEnd type="triangle"/>
              <a:tailEnd type="none"/>
            </a:ln>
            <a:effectLst>
              <a:outerShdw blurRad="50800" dist="38100" dir="2700000" algn="tl" rotWithShape="0">
                <a:prstClr val="black">
                  <a:alpha val="40000"/>
                </a:prstClr>
              </a:outerShdw>
            </a:effectLst>
          </p:spPr>
        </p:cxnSp>
        <p:sp>
          <p:nvSpPr>
            <p:cNvPr id="10" name="Rectángulo 9">
              <a:extLst>
                <a:ext uri="{FF2B5EF4-FFF2-40B4-BE49-F238E27FC236}">
                  <a16:creationId xmlns:a16="http://schemas.microsoft.com/office/drawing/2014/main" id="{F6D302C9-9A39-0BB9-5438-DD0B6045DF85}"/>
                </a:ext>
              </a:extLst>
            </p:cNvPr>
            <p:cNvSpPr/>
            <p:nvPr/>
          </p:nvSpPr>
          <p:spPr>
            <a:xfrm>
              <a:off x="5094399" y="1381058"/>
              <a:ext cx="1199651" cy="2381699"/>
            </a:xfrm>
            <a:prstGeom prst="rect">
              <a:avLst/>
            </a:prstGeom>
            <a:solidFill>
              <a:schemeClr val="bg1"/>
            </a:solidFill>
            <a:ln w="15875" cap="flat" cmpd="sng" algn="ctr">
              <a:solidFill>
                <a:schemeClr val="tx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51" name="Rectángulo 50">
              <a:extLst>
                <a:ext uri="{FF2B5EF4-FFF2-40B4-BE49-F238E27FC236}">
                  <a16:creationId xmlns:a16="http://schemas.microsoft.com/office/drawing/2014/main" id="{B697E3FC-B319-A13D-F4B1-D6BD1BCB7AD8}"/>
                </a:ext>
              </a:extLst>
            </p:cNvPr>
            <p:cNvSpPr/>
            <p:nvPr/>
          </p:nvSpPr>
          <p:spPr>
            <a:xfrm>
              <a:off x="3267107" y="1505300"/>
              <a:ext cx="1806445" cy="22042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QUAD ADC</a:t>
              </a:r>
            </a:p>
            <a:p>
              <a:pPr marL="0" marR="0" lvl="0" indent="0" algn="ctr" defTabSz="914400" eaLnBrk="1" fontAlgn="auto" latinLnBrk="0" hangingPunct="1">
                <a:lnSpc>
                  <a:spcPct val="100000"/>
                </a:lnSpc>
                <a:spcBef>
                  <a:spcPts val="0"/>
                </a:spcBef>
                <a:spcAft>
                  <a:spcPts val="0"/>
                </a:spcAft>
                <a:buClrTx/>
                <a:buSzTx/>
                <a:buFontTx/>
                <a:buNone/>
                <a:tabLst/>
                <a:defRPr/>
              </a:pPr>
              <a:r>
                <a:rPr lang="es-ES" b="1" kern="0" dirty="0">
                  <a:solidFill>
                    <a:schemeClr val="tx2"/>
                  </a:solidFill>
                  <a:latin typeface="Calibri" panose="020F0502020204030204"/>
                </a:rPr>
                <a:t> </a:t>
              </a:r>
              <a:r>
                <a:rPr kumimoji="0" lang="es-ES" sz="1800" b="1" i="0" u="none" strike="noStrike" kern="0" cap="none" spc="0" normalizeH="0" baseline="0" noProof="0" dirty="0">
                  <a:ln>
                    <a:noFill/>
                  </a:ln>
                  <a:solidFill>
                    <a:schemeClr val="tx2"/>
                  </a:solidFill>
                  <a:effectLst/>
                  <a:uLnTx/>
                  <a:uFillTx/>
                  <a:latin typeface="Calibri" panose="020F0502020204030204"/>
                  <a:ea typeface="+mn-ea"/>
                  <a:cs typeface="+mn-cs"/>
                </a:rPr>
                <a:t>Test PCB</a:t>
              </a:r>
            </a:p>
          </p:txBody>
        </p:sp>
        <p:sp>
          <p:nvSpPr>
            <p:cNvPr id="14" name="Rectángulo 13">
              <a:extLst>
                <a:ext uri="{FF2B5EF4-FFF2-40B4-BE49-F238E27FC236}">
                  <a16:creationId xmlns:a16="http://schemas.microsoft.com/office/drawing/2014/main" id="{940E8194-E72C-F71B-8EEF-F8F6B06883C4}"/>
                </a:ext>
              </a:extLst>
            </p:cNvPr>
            <p:cNvSpPr/>
            <p:nvPr/>
          </p:nvSpPr>
          <p:spPr>
            <a:xfrm>
              <a:off x="5093576" y="2477414"/>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09E1C292-F845-AB5E-E485-09BE789768CB}"/>
                </a:ext>
              </a:extLst>
            </p:cNvPr>
            <p:cNvSpPr/>
            <p:nvPr/>
          </p:nvSpPr>
          <p:spPr>
            <a:xfrm>
              <a:off x="5828475" y="1528423"/>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1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E837E671-77BE-E9C1-5685-A7B6E13F8820}"/>
                </a:ext>
              </a:extLst>
            </p:cNvPr>
            <p:cNvSpPr/>
            <p:nvPr/>
          </p:nvSpPr>
          <p:spPr>
            <a:xfrm>
              <a:off x="5833063" y="214265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6E91A768-5D9F-01F8-2896-4F65227B22C6}"/>
                </a:ext>
              </a:extLst>
            </p:cNvPr>
            <p:cNvSpPr/>
            <p:nvPr/>
          </p:nvSpPr>
          <p:spPr>
            <a:xfrm>
              <a:off x="5096057" y="3269459"/>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CH4</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28" name="Rectángulo 27">
              <a:extLst>
                <a:ext uri="{FF2B5EF4-FFF2-40B4-BE49-F238E27FC236}">
                  <a16:creationId xmlns:a16="http://schemas.microsoft.com/office/drawing/2014/main" id="{6CD56B07-EA5C-48A2-E8AC-E5C18FFADFD2}"/>
                </a:ext>
              </a:extLst>
            </p:cNvPr>
            <p:cNvSpPr/>
            <p:nvPr/>
          </p:nvSpPr>
          <p:spPr>
            <a:xfrm>
              <a:off x="5829568" y="2780490"/>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7D0E94F9-8F1D-5C72-28C5-017BC62F53E1}"/>
                </a:ext>
              </a:extLst>
            </p:cNvPr>
            <p:cNvSpPr/>
            <p:nvPr/>
          </p:nvSpPr>
          <p:spPr>
            <a:xfrm>
              <a:off x="5827752" y="3378958"/>
              <a:ext cx="462521"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a:t>
              </a:r>
              <a:r>
                <a:rPr lang="es-ES" sz="900" b="1" kern="0" dirty="0">
                  <a:solidFill>
                    <a:schemeClr val="tx2"/>
                  </a:solidFill>
                  <a:latin typeface="Calibri" panose="020F0502020204030204"/>
                </a:rPr>
                <a:t>4 OUT</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66C329EE-F665-33E1-F057-1BC230D1E446}"/>
                </a:ext>
              </a:extLst>
            </p:cNvPr>
            <p:cNvSpPr/>
            <p:nvPr/>
          </p:nvSpPr>
          <p:spPr>
            <a:xfrm>
              <a:off x="5098824" y="2057648"/>
              <a:ext cx="361213" cy="170004"/>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solidFill>
                    <a:schemeClr val="tx2"/>
                  </a:solidFill>
                  <a:latin typeface="Calibri" panose="020F0502020204030204"/>
                </a:rPr>
                <a:t>CLK</a:t>
              </a: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 IN</a:t>
              </a:r>
            </a:p>
          </p:txBody>
        </p:sp>
        <p:cxnSp>
          <p:nvCxnSpPr>
            <p:cNvPr id="43" name="Conector recto 42">
              <a:extLst>
                <a:ext uri="{FF2B5EF4-FFF2-40B4-BE49-F238E27FC236}">
                  <a16:creationId xmlns:a16="http://schemas.microsoft.com/office/drawing/2014/main" id="{7C665656-2C53-1575-B71D-F97EE2A00EDC}"/>
                </a:ext>
              </a:extLst>
            </p:cNvPr>
            <p:cNvCxnSpPr>
              <a:cxnSpLocks/>
            </p:cNvCxnSpPr>
            <p:nvPr/>
          </p:nvCxnSpPr>
          <p:spPr>
            <a:xfrm flipH="1">
              <a:off x="3654942" y="2142650"/>
              <a:ext cx="1454170"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2" name="Rectángulo 11">
              <a:extLst>
                <a:ext uri="{FF2B5EF4-FFF2-40B4-BE49-F238E27FC236}">
                  <a16:creationId xmlns:a16="http://schemas.microsoft.com/office/drawing/2014/main" id="{13458BC2-5DD4-DFB2-6ABB-7A3B611811E0}"/>
                </a:ext>
              </a:extLst>
            </p:cNvPr>
            <p:cNvSpPr/>
            <p:nvPr/>
          </p:nvSpPr>
          <p:spPr>
            <a:xfrm>
              <a:off x="2976618" y="2022467"/>
              <a:ext cx="713207" cy="25114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3500000" scaled="1"/>
              <a:tileRect/>
            </a:gradFill>
            <a:ln w="127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0" dirty="0">
                  <a:solidFill>
                    <a:srgbClr val="00003C"/>
                  </a:solidFill>
                  <a:latin typeface="Calibri" panose="020F0502020204030204"/>
                </a:rPr>
                <a:t>CLK IN</a:t>
              </a:r>
              <a:r>
                <a:rPr kumimoji="0" lang="es-ES" sz="1050" b="1" i="0" u="none" strike="noStrike" kern="0" cap="none" spc="0" normalizeH="0" baseline="0" noProof="0" dirty="0">
                  <a:ln>
                    <a:noFill/>
                  </a:ln>
                  <a:solidFill>
                    <a:srgbClr val="00003C"/>
                  </a:solidFill>
                  <a:effectLst/>
                  <a:uLnTx/>
                  <a:uFillTx/>
                  <a:latin typeface="Calibri" panose="020F0502020204030204"/>
                  <a:ea typeface="+mn-ea"/>
                  <a:cs typeface="+mn-cs"/>
                </a:rPr>
                <a:t> </a:t>
              </a:r>
            </a:p>
          </p:txBody>
        </p:sp>
        <p:sp>
          <p:nvSpPr>
            <p:cNvPr id="455" name="Rectángulo 454">
              <a:extLst>
                <a:ext uri="{FF2B5EF4-FFF2-40B4-BE49-F238E27FC236}">
                  <a16:creationId xmlns:a16="http://schemas.microsoft.com/office/drawing/2014/main" id="{B2BFF8A4-7F21-85DF-E262-4EF1357B0D45}"/>
                </a:ext>
              </a:extLst>
            </p:cNvPr>
            <p:cNvSpPr/>
            <p:nvPr/>
          </p:nvSpPr>
          <p:spPr>
            <a:xfrm>
              <a:off x="5003342" y="1516923"/>
              <a:ext cx="916191" cy="339567"/>
            </a:xfrm>
            <a:prstGeom prst="rect">
              <a:avLst/>
            </a:prstGeom>
            <a:noFill/>
            <a:ln w="1587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QUAD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chemeClr val="tx2"/>
                  </a:solidFill>
                  <a:effectLst/>
                  <a:uLnTx/>
                  <a:uFillTx/>
                  <a:latin typeface="Calibri" panose="020F0502020204030204"/>
                  <a:ea typeface="+mn-ea"/>
                  <a:cs typeface="+mn-cs"/>
                </a:rPr>
                <a:t>ADC</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400" b="1" kern="0" dirty="0">
                <a:solidFill>
                  <a:schemeClr val="tx2"/>
                </a:solidFill>
                <a:latin typeface="Calibri" panose="020F0502020204030204"/>
              </a:endParaRPr>
            </a:p>
          </p:txBody>
        </p:sp>
        <p:sp>
          <p:nvSpPr>
            <p:cNvPr id="2" name="Rectángulo 1">
              <a:extLst>
                <a:ext uri="{FF2B5EF4-FFF2-40B4-BE49-F238E27FC236}">
                  <a16:creationId xmlns:a16="http://schemas.microsoft.com/office/drawing/2014/main" id="{A9D9F584-0FA4-6706-264E-800B4E9A3BE0}"/>
                </a:ext>
              </a:extLst>
            </p:cNvPr>
            <p:cNvSpPr/>
            <p:nvPr/>
          </p:nvSpPr>
          <p:spPr>
            <a:xfrm>
              <a:off x="3894849" y="2723094"/>
              <a:ext cx="702468" cy="317176"/>
            </a:xfrm>
            <a:prstGeom prst="rect">
              <a:avLst/>
            </a:prstGeom>
            <a:solidFill>
              <a:schemeClr val="bg2"/>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900" b="1" kern="0" dirty="0">
                  <a:latin typeface="Calibri" panose="020F0502020204030204"/>
                </a:rPr>
                <a:t>RF Signal Relay</a:t>
              </a:r>
              <a:endParaRPr kumimoji="0" lang="es-ES" sz="900" b="1" i="0" u="none" strike="noStrike" kern="0" cap="none" spc="0" normalizeH="0" baseline="0" noProof="0" dirty="0">
                <a:ln>
                  <a:noFill/>
                </a:ln>
                <a:effectLst/>
                <a:uLnTx/>
                <a:uFillTx/>
                <a:latin typeface="Calibri" panose="020F0502020204030204"/>
                <a:ea typeface="+mn-ea"/>
                <a:cs typeface="+mn-cs"/>
              </a:endParaRPr>
            </a:p>
          </p:txBody>
        </p:sp>
        <p:sp>
          <p:nvSpPr>
            <p:cNvPr id="33" name="Rectángulo 32">
              <a:extLst>
                <a:ext uri="{FF2B5EF4-FFF2-40B4-BE49-F238E27FC236}">
                  <a16:creationId xmlns:a16="http://schemas.microsoft.com/office/drawing/2014/main" id="{0C4E922B-D0E4-64A9-3491-3352E6D7D081}"/>
                </a:ext>
              </a:extLst>
            </p:cNvPr>
            <p:cNvSpPr/>
            <p:nvPr/>
          </p:nvSpPr>
          <p:spPr>
            <a:xfrm>
              <a:off x="4454364" y="4037546"/>
              <a:ext cx="843707" cy="543040"/>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OPTIONAL PWR</a:t>
              </a:r>
            </a:p>
          </p:txBody>
        </p:sp>
        <p:sp>
          <p:nvSpPr>
            <p:cNvPr id="34" name="Rectángulo 33">
              <a:extLst>
                <a:ext uri="{FF2B5EF4-FFF2-40B4-BE49-F238E27FC236}">
                  <a16:creationId xmlns:a16="http://schemas.microsoft.com/office/drawing/2014/main" id="{429203E7-77F1-18D2-795C-EC07631B2FE5}"/>
                </a:ext>
              </a:extLst>
            </p:cNvPr>
            <p:cNvSpPr/>
            <p:nvPr/>
          </p:nvSpPr>
          <p:spPr>
            <a:xfrm>
              <a:off x="3587488" y="4034448"/>
              <a:ext cx="784675" cy="560987"/>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QUAD ADC</a:t>
              </a:r>
            </a:p>
            <a:p>
              <a:pPr algn="ctr"/>
              <a:r>
                <a:rPr lang="en-US" sz="800" b="1" dirty="0">
                  <a:solidFill>
                    <a:srgbClr val="00003C"/>
                  </a:solidFill>
                </a:rPr>
                <a:t>MAIN PWR</a:t>
              </a:r>
            </a:p>
          </p:txBody>
        </p:sp>
        <p:sp>
          <p:nvSpPr>
            <p:cNvPr id="35" name="Rectángulo 34">
              <a:extLst>
                <a:ext uri="{FF2B5EF4-FFF2-40B4-BE49-F238E27FC236}">
                  <a16:creationId xmlns:a16="http://schemas.microsoft.com/office/drawing/2014/main" id="{2BA77230-102F-131A-308B-8D191487D5A2}"/>
                </a:ext>
              </a:extLst>
            </p:cNvPr>
            <p:cNvSpPr/>
            <p:nvPr/>
          </p:nvSpPr>
          <p:spPr>
            <a:xfrm>
              <a:off x="5380271" y="4041153"/>
              <a:ext cx="923282" cy="542635"/>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ANALOG</a:t>
              </a:r>
            </a:p>
            <a:p>
              <a:pPr algn="ctr"/>
              <a:r>
                <a:rPr lang="en-US" sz="800" b="1" dirty="0">
                  <a:solidFill>
                    <a:srgbClr val="00003C"/>
                  </a:solidFill>
                </a:rPr>
                <a:t>&amp; DIGITAL</a:t>
              </a:r>
            </a:p>
            <a:p>
              <a:pPr algn="ctr"/>
              <a:r>
                <a:rPr lang="en-US" sz="800" b="1" dirty="0">
                  <a:solidFill>
                    <a:srgbClr val="00003C"/>
                  </a:solidFill>
                </a:rPr>
                <a:t>DRIVERS PWR</a:t>
              </a:r>
            </a:p>
          </p:txBody>
        </p:sp>
        <p:sp>
          <p:nvSpPr>
            <p:cNvPr id="66" name="Rectángulo 65">
              <a:extLst>
                <a:ext uri="{FF2B5EF4-FFF2-40B4-BE49-F238E27FC236}">
                  <a16:creationId xmlns:a16="http://schemas.microsoft.com/office/drawing/2014/main" id="{3F171D2E-50F0-348F-8CAB-A6B40751189F}"/>
                </a:ext>
              </a:extLst>
            </p:cNvPr>
            <p:cNvSpPr/>
            <p:nvPr/>
          </p:nvSpPr>
          <p:spPr>
            <a:xfrm>
              <a:off x="718919" y="1797186"/>
              <a:ext cx="1380084" cy="736060"/>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Low Jitter CLK</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1" name="Conector recto 70">
              <a:extLst>
                <a:ext uri="{FF2B5EF4-FFF2-40B4-BE49-F238E27FC236}">
                  <a16:creationId xmlns:a16="http://schemas.microsoft.com/office/drawing/2014/main" id="{3AB55562-9D0E-C149-8E80-C2F60B50E329}"/>
                </a:ext>
              </a:extLst>
            </p:cNvPr>
            <p:cNvCxnSpPr>
              <a:cxnSpLocks/>
            </p:cNvCxnSpPr>
            <p:nvPr/>
          </p:nvCxnSpPr>
          <p:spPr>
            <a:xfrm>
              <a:off x="2976618" y="4968907"/>
              <a:ext cx="5235948"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74" name="Conector recto 73">
              <a:extLst>
                <a:ext uri="{FF2B5EF4-FFF2-40B4-BE49-F238E27FC236}">
                  <a16:creationId xmlns:a16="http://schemas.microsoft.com/office/drawing/2014/main" id="{6A81ABAF-3D20-E02E-1847-CD13D6C2AD31}"/>
                </a:ext>
              </a:extLst>
            </p:cNvPr>
            <p:cNvCxnSpPr>
              <a:cxnSpLocks/>
            </p:cNvCxnSpPr>
            <p:nvPr/>
          </p:nvCxnSpPr>
          <p:spPr>
            <a:xfrm>
              <a:off x="2681210" y="3498281"/>
              <a:ext cx="295408" cy="0"/>
            </a:xfrm>
            <a:prstGeom prst="line">
              <a:avLst/>
            </a:prstGeom>
            <a:ln w="1905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7" name="Conector recto 76">
              <a:extLst>
                <a:ext uri="{FF2B5EF4-FFF2-40B4-BE49-F238E27FC236}">
                  <a16:creationId xmlns:a16="http://schemas.microsoft.com/office/drawing/2014/main" id="{70975DDD-359D-C924-832D-500B4BC18011}"/>
                </a:ext>
              </a:extLst>
            </p:cNvPr>
            <p:cNvCxnSpPr>
              <a:cxnSpLocks/>
            </p:cNvCxnSpPr>
            <p:nvPr/>
          </p:nvCxnSpPr>
          <p:spPr>
            <a:xfrm>
              <a:off x="2976618" y="3510998"/>
              <a:ext cx="0" cy="143428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79" name="Conector recto 78">
              <a:extLst>
                <a:ext uri="{FF2B5EF4-FFF2-40B4-BE49-F238E27FC236}">
                  <a16:creationId xmlns:a16="http://schemas.microsoft.com/office/drawing/2014/main" id="{B028C768-18C8-BB11-F747-BD84EA3DFB7B}"/>
                </a:ext>
              </a:extLst>
            </p:cNvPr>
            <p:cNvCxnSpPr>
              <a:cxnSpLocks/>
            </p:cNvCxnSpPr>
            <p:nvPr/>
          </p:nvCxnSpPr>
          <p:spPr>
            <a:xfrm>
              <a:off x="1408961" y="893706"/>
              <a:ext cx="6924712" cy="0"/>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81" name="Conector recto 80">
              <a:extLst>
                <a:ext uri="{FF2B5EF4-FFF2-40B4-BE49-F238E27FC236}">
                  <a16:creationId xmlns:a16="http://schemas.microsoft.com/office/drawing/2014/main" id="{2B4719F0-226B-9213-4FBD-E222563A1718}"/>
                </a:ext>
              </a:extLst>
            </p:cNvPr>
            <p:cNvCxnSpPr>
              <a:cxnSpLocks/>
            </p:cNvCxnSpPr>
            <p:nvPr/>
          </p:nvCxnSpPr>
          <p:spPr>
            <a:xfrm>
              <a:off x="8317085" y="893706"/>
              <a:ext cx="0" cy="264120"/>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Conector recto 81">
              <a:extLst>
                <a:ext uri="{FF2B5EF4-FFF2-40B4-BE49-F238E27FC236}">
                  <a16:creationId xmlns:a16="http://schemas.microsoft.com/office/drawing/2014/main" id="{C14ADA64-9BB8-9108-9B33-6AD0889AEAF4}"/>
                </a:ext>
              </a:extLst>
            </p:cNvPr>
            <p:cNvCxnSpPr>
              <a:cxnSpLocks/>
            </p:cNvCxnSpPr>
            <p:nvPr/>
          </p:nvCxnSpPr>
          <p:spPr>
            <a:xfrm>
              <a:off x="1325735" y="2564595"/>
              <a:ext cx="0" cy="521198"/>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Conector recto 83">
              <a:extLst>
                <a:ext uri="{FF2B5EF4-FFF2-40B4-BE49-F238E27FC236}">
                  <a16:creationId xmlns:a16="http://schemas.microsoft.com/office/drawing/2014/main" id="{02CDF909-F916-E4C2-49D7-4986273C9E34}"/>
                </a:ext>
              </a:extLst>
            </p:cNvPr>
            <p:cNvCxnSpPr>
              <a:cxnSpLocks/>
            </p:cNvCxnSpPr>
            <p:nvPr/>
          </p:nvCxnSpPr>
          <p:spPr>
            <a:xfrm>
              <a:off x="1400713" y="897777"/>
              <a:ext cx="0" cy="937318"/>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cxnSp>
          <p:nvCxnSpPr>
            <p:cNvPr id="86" name="Conector recto 85">
              <a:extLst>
                <a:ext uri="{FF2B5EF4-FFF2-40B4-BE49-F238E27FC236}">
                  <a16:creationId xmlns:a16="http://schemas.microsoft.com/office/drawing/2014/main" id="{739FBF38-9879-3763-1F7C-B7A5DE4C91DC}"/>
                </a:ext>
              </a:extLst>
            </p:cNvPr>
            <p:cNvCxnSpPr>
              <a:cxnSpLocks/>
              <a:endCxn id="12" idx="1"/>
            </p:cNvCxnSpPr>
            <p:nvPr/>
          </p:nvCxnSpPr>
          <p:spPr>
            <a:xfrm>
              <a:off x="2099003" y="2142725"/>
              <a:ext cx="877615" cy="5317"/>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9" name="Conector recto 98">
              <a:extLst>
                <a:ext uri="{FF2B5EF4-FFF2-40B4-BE49-F238E27FC236}">
                  <a16:creationId xmlns:a16="http://schemas.microsoft.com/office/drawing/2014/main" id="{4C19FBBD-EA04-F57C-20C8-578B8C3F3D68}"/>
                </a:ext>
              </a:extLst>
            </p:cNvPr>
            <p:cNvCxnSpPr>
              <a:cxnSpLocks/>
            </p:cNvCxnSpPr>
            <p:nvPr/>
          </p:nvCxnSpPr>
          <p:spPr>
            <a:xfrm>
              <a:off x="2306017" y="2566809"/>
              <a:ext cx="701058" cy="0"/>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2" name="Conector recto 101">
              <a:extLst>
                <a:ext uri="{FF2B5EF4-FFF2-40B4-BE49-F238E27FC236}">
                  <a16:creationId xmlns:a16="http://schemas.microsoft.com/office/drawing/2014/main" id="{31E3687F-5367-2429-50DF-21A344A10D50}"/>
                </a:ext>
              </a:extLst>
            </p:cNvPr>
            <p:cNvCxnSpPr>
              <a:cxnSpLocks/>
            </p:cNvCxnSpPr>
            <p:nvPr/>
          </p:nvCxnSpPr>
          <p:spPr>
            <a:xfrm flipV="1">
              <a:off x="2304649" y="2910353"/>
              <a:ext cx="693231" cy="9069"/>
            </a:xfrm>
            <a:prstGeom prst="line">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 name="Conector recto 102">
              <a:extLst>
                <a:ext uri="{FF2B5EF4-FFF2-40B4-BE49-F238E27FC236}">
                  <a16:creationId xmlns:a16="http://schemas.microsoft.com/office/drawing/2014/main" id="{AFA4D60C-35C4-E522-D856-5953E6DFF4A6}"/>
                </a:ext>
              </a:extLst>
            </p:cNvPr>
            <p:cNvCxnSpPr>
              <a:cxnSpLocks/>
            </p:cNvCxnSpPr>
            <p:nvPr/>
          </p:nvCxnSpPr>
          <p:spPr>
            <a:xfrm>
              <a:off x="2288037" y="2564595"/>
              <a:ext cx="0" cy="528089"/>
            </a:xfrm>
            <a:prstGeom prst="line">
              <a:avLst/>
            </a:prstGeom>
            <a:solidFill>
              <a:schemeClr val="bg2"/>
            </a:solidFill>
            <a:ln w="19050" cap="flat" cmpd="sng" algn="ctr">
              <a:solidFill>
                <a:srgbClr val="002060"/>
              </a:solidFill>
              <a:prstDash val="dash"/>
              <a:miter lim="800000"/>
              <a:headEnd type="none"/>
              <a:tailEnd type="none"/>
            </a:ln>
            <a:effectLst>
              <a:outerShdw blurRad="50800" dist="38100" dir="2700000" algn="tl" rotWithShape="0">
                <a:prstClr val="black">
                  <a:alpha val="40000"/>
                </a:prstClr>
              </a:outerShdw>
            </a:effectLst>
          </p:spPr>
        </p:cxnSp>
        <p:grpSp>
          <p:nvGrpSpPr>
            <p:cNvPr id="65" name="Grupo 64">
              <a:extLst>
                <a:ext uri="{FF2B5EF4-FFF2-40B4-BE49-F238E27FC236}">
                  <a16:creationId xmlns:a16="http://schemas.microsoft.com/office/drawing/2014/main" id="{F59F5DAE-07A8-0725-B8E4-57D98124AA46}"/>
                </a:ext>
              </a:extLst>
            </p:cNvPr>
            <p:cNvGrpSpPr/>
            <p:nvPr/>
          </p:nvGrpSpPr>
          <p:grpSpPr>
            <a:xfrm>
              <a:off x="220335" y="3073206"/>
              <a:ext cx="2462135" cy="1046162"/>
              <a:chOff x="230626" y="3858554"/>
              <a:chExt cx="2462135" cy="1046162"/>
            </a:xfrm>
            <a:effectLst>
              <a:outerShdw blurRad="50800" dist="38100" dir="2700000" algn="tl" rotWithShape="0">
                <a:prstClr val="black">
                  <a:alpha val="40000"/>
                </a:prstClr>
              </a:outerShdw>
            </a:effectLst>
          </p:grpSpPr>
          <p:sp>
            <p:nvSpPr>
              <p:cNvPr id="504" name="Rectángulo 503">
                <a:extLst>
                  <a:ext uri="{FF2B5EF4-FFF2-40B4-BE49-F238E27FC236}">
                    <a16:creationId xmlns:a16="http://schemas.microsoft.com/office/drawing/2014/main" id="{F1793DE0-3C08-AA51-D779-BF7E7F38EAC3}"/>
                  </a:ext>
                </a:extLst>
              </p:cNvPr>
              <p:cNvSpPr/>
              <p:nvPr/>
            </p:nvSpPr>
            <p:spPr>
              <a:xfrm>
                <a:off x="2510830" y="4697747"/>
                <a:ext cx="55255" cy="8705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3" name="Rectángulo 502">
                <a:extLst>
                  <a:ext uri="{FF2B5EF4-FFF2-40B4-BE49-F238E27FC236}">
                    <a16:creationId xmlns:a16="http://schemas.microsoft.com/office/drawing/2014/main" id="{4674D3D1-20A3-111F-8169-895BD6FFC733}"/>
                  </a:ext>
                </a:extLst>
              </p:cNvPr>
              <p:cNvSpPr/>
              <p:nvPr/>
            </p:nvSpPr>
            <p:spPr>
              <a:xfrm>
                <a:off x="326965" y="4697747"/>
                <a:ext cx="55255" cy="8705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0" name="Rectángulo 459">
                <a:extLst>
                  <a:ext uri="{FF2B5EF4-FFF2-40B4-BE49-F238E27FC236}">
                    <a16:creationId xmlns:a16="http://schemas.microsoft.com/office/drawing/2014/main" id="{BDDF3957-399E-A5AE-2F10-7649150FCABE}"/>
                  </a:ext>
                </a:extLst>
              </p:cNvPr>
              <p:cNvSpPr/>
              <p:nvPr/>
            </p:nvSpPr>
            <p:spPr>
              <a:xfrm>
                <a:off x="230626" y="3858554"/>
                <a:ext cx="1000504"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1" name="Rectángulo 460">
                <a:extLst>
                  <a:ext uri="{FF2B5EF4-FFF2-40B4-BE49-F238E27FC236}">
                    <a16:creationId xmlns:a16="http://schemas.microsoft.com/office/drawing/2014/main" id="{0D8A3361-124D-1FD8-3208-A085E6100E32}"/>
                  </a:ext>
                </a:extLst>
              </p:cNvPr>
              <p:cNvSpPr/>
              <p:nvPr/>
            </p:nvSpPr>
            <p:spPr>
              <a:xfrm>
                <a:off x="123099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69" name="Rectángulo 468">
                <a:extLst>
                  <a:ext uri="{FF2B5EF4-FFF2-40B4-BE49-F238E27FC236}">
                    <a16:creationId xmlns:a16="http://schemas.microsoft.com/office/drawing/2014/main" id="{C1CDFE39-5AA5-6B52-E653-A6DEA4C0050F}"/>
                  </a:ext>
                </a:extLst>
              </p:cNvPr>
              <p:cNvSpPr/>
              <p:nvPr/>
            </p:nvSpPr>
            <p:spPr>
              <a:xfrm>
                <a:off x="135209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0" name="Rectángulo 469">
                <a:extLst>
                  <a:ext uri="{FF2B5EF4-FFF2-40B4-BE49-F238E27FC236}">
                    <a16:creationId xmlns:a16="http://schemas.microsoft.com/office/drawing/2014/main" id="{39A5D932-291D-FA84-055F-93A8647574E3}"/>
                  </a:ext>
                </a:extLst>
              </p:cNvPr>
              <p:cNvSpPr/>
              <p:nvPr/>
            </p:nvSpPr>
            <p:spPr>
              <a:xfrm>
                <a:off x="147477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1" name="Rectángulo 470">
                <a:extLst>
                  <a:ext uri="{FF2B5EF4-FFF2-40B4-BE49-F238E27FC236}">
                    <a16:creationId xmlns:a16="http://schemas.microsoft.com/office/drawing/2014/main" id="{21E3E4E7-1D2B-D347-66FF-D35393D993F1}"/>
                  </a:ext>
                </a:extLst>
              </p:cNvPr>
              <p:cNvSpPr/>
              <p:nvPr/>
            </p:nvSpPr>
            <p:spPr>
              <a:xfrm>
                <a:off x="159500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2" name="Rectángulo 471">
                <a:extLst>
                  <a:ext uri="{FF2B5EF4-FFF2-40B4-BE49-F238E27FC236}">
                    <a16:creationId xmlns:a16="http://schemas.microsoft.com/office/drawing/2014/main" id="{9CB97AA1-4C9F-29F3-F1FC-4DC22A2F4074}"/>
                  </a:ext>
                </a:extLst>
              </p:cNvPr>
              <p:cNvSpPr/>
              <p:nvPr/>
            </p:nvSpPr>
            <p:spPr>
              <a:xfrm>
                <a:off x="171768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3" name="Rectángulo 472">
                <a:extLst>
                  <a:ext uri="{FF2B5EF4-FFF2-40B4-BE49-F238E27FC236}">
                    <a16:creationId xmlns:a16="http://schemas.microsoft.com/office/drawing/2014/main" id="{2E0743EC-E264-309D-02A8-066222D2DBFB}"/>
                  </a:ext>
                </a:extLst>
              </p:cNvPr>
              <p:cNvSpPr/>
              <p:nvPr/>
            </p:nvSpPr>
            <p:spPr>
              <a:xfrm>
                <a:off x="1838788"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74" name="Rectángulo 473">
                <a:extLst>
                  <a:ext uri="{FF2B5EF4-FFF2-40B4-BE49-F238E27FC236}">
                    <a16:creationId xmlns:a16="http://schemas.microsoft.com/office/drawing/2014/main" id="{5284CFDF-D4A6-2853-BDF6-9D959C4A1824}"/>
                  </a:ext>
                </a:extLst>
              </p:cNvPr>
              <p:cNvSpPr/>
              <p:nvPr/>
            </p:nvSpPr>
            <p:spPr>
              <a:xfrm>
                <a:off x="196147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95" name="Rectángulo 494">
                <a:extLst>
                  <a:ext uri="{FF2B5EF4-FFF2-40B4-BE49-F238E27FC236}">
                    <a16:creationId xmlns:a16="http://schemas.microsoft.com/office/drawing/2014/main" id="{19BAB830-3C76-19EE-4C88-6350D0FDF949}"/>
                  </a:ext>
                </a:extLst>
              </p:cNvPr>
              <p:cNvSpPr/>
              <p:nvPr/>
            </p:nvSpPr>
            <p:spPr>
              <a:xfrm>
                <a:off x="2083247"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499" name="Rectángulo 498">
                <a:extLst>
                  <a:ext uri="{FF2B5EF4-FFF2-40B4-BE49-F238E27FC236}">
                    <a16:creationId xmlns:a16="http://schemas.microsoft.com/office/drawing/2014/main" id="{5E92117B-D0D4-0272-FF4E-27FBA1C10312}"/>
                  </a:ext>
                </a:extLst>
              </p:cNvPr>
              <p:cNvSpPr/>
              <p:nvPr/>
            </p:nvSpPr>
            <p:spPr>
              <a:xfrm>
                <a:off x="220593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0" name="Rectángulo 499">
                <a:extLst>
                  <a:ext uri="{FF2B5EF4-FFF2-40B4-BE49-F238E27FC236}">
                    <a16:creationId xmlns:a16="http://schemas.microsoft.com/office/drawing/2014/main" id="{AE67B7A6-7C63-921E-0919-083BDC12BCA6}"/>
                  </a:ext>
                </a:extLst>
              </p:cNvPr>
              <p:cNvSpPr/>
              <p:nvPr/>
            </p:nvSpPr>
            <p:spPr>
              <a:xfrm>
                <a:off x="232703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1" name="Rectángulo 500">
                <a:extLst>
                  <a:ext uri="{FF2B5EF4-FFF2-40B4-BE49-F238E27FC236}">
                    <a16:creationId xmlns:a16="http://schemas.microsoft.com/office/drawing/2014/main" id="{60048934-05D0-6D8E-F06B-4D96BD0E122A}"/>
                  </a:ext>
                </a:extLst>
              </p:cNvPr>
              <p:cNvSpPr/>
              <p:nvPr/>
            </p:nvSpPr>
            <p:spPr>
              <a:xfrm>
                <a:off x="2449714"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2" name="Rectángulo 501">
                <a:extLst>
                  <a:ext uri="{FF2B5EF4-FFF2-40B4-BE49-F238E27FC236}">
                    <a16:creationId xmlns:a16="http://schemas.microsoft.com/office/drawing/2014/main" id="{A901C600-421A-8321-1069-A8C621BC0634}"/>
                  </a:ext>
                </a:extLst>
              </p:cNvPr>
              <p:cNvSpPr/>
              <p:nvPr/>
            </p:nvSpPr>
            <p:spPr>
              <a:xfrm>
                <a:off x="2569941" y="3858554"/>
                <a:ext cx="122820" cy="863008"/>
              </a:xfrm>
              <a:prstGeom prst="rect">
                <a:avLst/>
              </a:prstGeom>
              <a:solidFill>
                <a:schemeClr val="bg1">
                  <a:lumMod val="85000"/>
                </a:schemeClr>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506" name="Rectángulo 505">
                <a:extLst>
                  <a:ext uri="{FF2B5EF4-FFF2-40B4-BE49-F238E27FC236}">
                    <a16:creationId xmlns:a16="http://schemas.microsoft.com/office/drawing/2014/main" id="{0B3176FA-8D12-6C94-5F57-04348C619DE8}"/>
                  </a:ext>
                </a:extLst>
              </p:cNvPr>
              <p:cNvSpPr/>
              <p:nvPr/>
            </p:nvSpPr>
            <p:spPr>
              <a:xfrm>
                <a:off x="324260" y="3953797"/>
                <a:ext cx="836247" cy="622643"/>
              </a:xfrm>
              <a:prstGeom prst="rect">
                <a:avLst/>
              </a:prstGeom>
              <a:solidFill>
                <a:schemeClr val="bg1"/>
              </a:solidFill>
              <a:ln>
                <a:solidFill>
                  <a:srgbClr val="00003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p>
            </p:txBody>
          </p:sp>
          <p:sp>
            <p:nvSpPr>
              <p:cNvPr id="64" name="Rectángulo 63">
                <a:extLst>
                  <a:ext uri="{FF2B5EF4-FFF2-40B4-BE49-F238E27FC236}">
                    <a16:creationId xmlns:a16="http://schemas.microsoft.com/office/drawing/2014/main" id="{6EE570D7-D5CF-767B-4853-EE62FE50D681}"/>
                  </a:ext>
                </a:extLst>
              </p:cNvPr>
              <p:cNvSpPr/>
              <p:nvPr/>
            </p:nvSpPr>
            <p:spPr>
              <a:xfrm>
                <a:off x="415293" y="4724716"/>
                <a:ext cx="2089782" cy="18000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400" b="1" kern="0" dirty="0">
                    <a:solidFill>
                      <a:schemeClr val="tx2"/>
                    </a:solidFill>
                    <a:latin typeface="Calibri" panose="020F0502020204030204"/>
                  </a:rPr>
                  <a:t>ATE APPLICOS ATX7006</a:t>
                </a:r>
              </a:p>
            </p:txBody>
          </p:sp>
        </p:grpSp>
        <p:cxnSp>
          <p:nvCxnSpPr>
            <p:cNvPr id="133" name="Conector recto 132">
              <a:extLst>
                <a:ext uri="{FF2B5EF4-FFF2-40B4-BE49-F238E27FC236}">
                  <a16:creationId xmlns:a16="http://schemas.microsoft.com/office/drawing/2014/main" id="{7EDDECA8-09D1-9246-1031-90137109D1FE}"/>
                </a:ext>
              </a:extLst>
            </p:cNvPr>
            <p:cNvCxnSpPr>
              <a:cxnSpLocks/>
              <a:stCxn id="123" idx="1"/>
              <a:endCxn id="20" idx="3"/>
            </p:cNvCxnSpPr>
            <p:nvPr/>
          </p:nvCxnSpPr>
          <p:spPr>
            <a:xfrm flipH="1">
              <a:off x="3609716" y="2565711"/>
              <a:ext cx="282498" cy="965"/>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40" name="Conector recto 139">
              <a:extLst>
                <a:ext uri="{FF2B5EF4-FFF2-40B4-BE49-F238E27FC236}">
                  <a16:creationId xmlns:a16="http://schemas.microsoft.com/office/drawing/2014/main" id="{A1F25154-A76A-D3E9-5DBF-E2380DB1D1EA}"/>
                </a:ext>
              </a:extLst>
            </p:cNvPr>
            <p:cNvCxnSpPr>
              <a:cxnSpLocks/>
            </p:cNvCxnSpPr>
            <p:nvPr/>
          </p:nvCxnSpPr>
          <p:spPr>
            <a:xfrm flipH="1">
              <a:off x="3615201" y="2896694"/>
              <a:ext cx="288723" cy="965"/>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42" name="Rectángulo 141">
              <a:extLst>
                <a:ext uri="{FF2B5EF4-FFF2-40B4-BE49-F238E27FC236}">
                  <a16:creationId xmlns:a16="http://schemas.microsoft.com/office/drawing/2014/main" id="{AF5B443E-B1AD-10CA-18C5-F5C0DDE33CFD}"/>
                </a:ext>
              </a:extLst>
            </p:cNvPr>
            <p:cNvSpPr/>
            <p:nvPr/>
          </p:nvSpPr>
          <p:spPr>
            <a:xfrm>
              <a:off x="5093576" y="2758155"/>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CH2</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sp>
          <p:nvSpPr>
            <p:cNvPr id="143" name="Rectángulo 142">
              <a:extLst>
                <a:ext uri="{FF2B5EF4-FFF2-40B4-BE49-F238E27FC236}">
                  <a16:creationId xmlns:a16="http://schemas.microsoft.com/office/drawing/2014/main" id="{0873AAC3-B822-B8EC-B404-D5CCF117EE23}"/>
                </a:ext>
              </a:extLst>
            </p:cNvPr>
            <p:cNvSpPr/>
            <p:nvPr/>
          </p:nvSpPr>
          <p:spPr>
            <a:xfrm>
              <a:off x="5095220" y="3003324"/>
              <a:ext cx="366445" cy="174361"/>
            </a:xfrm>
            <a:prstGeom prst="rect">
              <a:avLst/>
            </a:prstGeom>
            <a:solidFill>
              <a:schemeClr val="bg2"/>
            </a:solidFill>
            <a:ln w="12700" cap="flat" cmpd="sng" algn="ctr">
              <a:solidFill>
                <a:srgbClr val="00003C"/>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rPr>
                <a:t>CH3</a:t>
              </a:r>
              <a:r>
                <a:rPr lang="es-ES" sz="900" b="1" kern="0" dirty="0">
                  <a:solidFill>
                    <a:schemeClr val="tx2"/>
                  </a:solidFill>
                  <a:latin typeface="Calibri" panose="020F0502020204030204"/>
                </a:rPr>
                <a:t> IN</a:t>
              </a:r>
              <a:endParaRPr kumimoji="0" lang="es-ES" sz="900" b="1" i="0" u="none" strike="noStrike" kern="0" cap="none" spc="0" normalizeH="0" baseline="0" noProof="0" dirty="0">
                <a:ln>
                  <a:noFill/>
                </a:ln>
                <a:solidFill>
                  <a:schemeClr val="tx2"/>
                </a:solidFill>
                <a:effectLst/>
                <a:uLnTx/>
                <a:uFillTx/>
                <a:latin typeface="Calibri" panose="020F0502020204030204"/>
                <a:ea typeface="+mn-ea"/>
                <a:cs typeface="+mn-cs"/>
              </a:endParaRPr>
            </a:p>
          </p:txBody>
        </p:sp>
        <p:cxnSp>
          <p:nvCxnSpPr>
            <p:cNvPr id="146" name="Conector recto 145">
              <a:extLst>
                <a:ext uri="{FF2B5EF4-FFF2-40B4-BE49-F238E27FC236}">
                  <a16:creationId xmlns:a16="http://schemas.microsoft.com/office/drawing/2014/main" id="{952AA0B7-1427-A84E-F49F-C6B680DE7D43}"/>
                </a:ext>
              </a:extLst>
            </p:cNvPr>
            <p:cNvCxnSpPr>
              <a:cxnSpLocks/>
            </p:cNvCxnSpPr>
            <p:nvPr/>
          </p:nvCxnSpPr>
          <p:spPr>
            <a:xfrm flipH="1">
              <a:off x="4849953" y="2848972"/>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50" name="Conector recto 149">
              <a:extLst>
                <a:ext uri="{FF2B5EF4-FFF2-40B4-BE49-F238E27FC236}">
                  <a16:creationId xmlns:a16="http://schemas.microsoft.com/office/drawing/2014/main" id="{6D8E2954-A914-18ED-3B51-045ED42F2571}"/>
                </a:ext>
              </a:extLst>
            </p:cNvPr>
            <p:cNvCxnSpPr>
              <a:cxnSpLocks/>
            </p:cNvCxnSpPr>
            <p:nvPr/>
          </p:nvCxnSpPr>
          <p:spPr>
            <a:xfrm flipH="1">
              <a:off x="4849953" y="3092684"/>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cxnSp>
          <p:nvCxnSpPr>
            <p:cNvPr id="152" name="Conector recto 151">
              <a:extLst>
                <a:ext uri="{FF2B5EF4-FFF2-40B4-BE49-F238E27FC236}">
                  <a16:creationId xmlns:a16="http://schemas.microsoft.com/office/drawing/2014/main" id="{8995D702-BA1D-0626-B93D-4B028CF09FA4}"/>
                </a:ext>
              </a:extLst>
            </p:cNvPr>
            <p:cNvCxnSpPr>
              <a:cxnSpLocks/>
            </p:cNvCxnSpPr>
            <p:nvPr/>
          </p:nvCxnSpPr>
          <p:spPr>
            <a:xfrm flipH="1">
              <a:off x="4849952" y="3357894"/>
              <a:ext cx="223599" cy="0"/>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58" name="Rectángulo 157">
              <a:extLst>
                <a:ext uri="{FF2B5EF4-FFF2-40B4-BE49-F238E27FC236}">
                  <a16:creationId xmlns:a16="http://schemas.microsoft.com/office/drawing/2014/main" id="{CF7761D8-F289-7B07-304B-BF8ABFDB327E}"/>
                </a:ext>
              </a:extLst>
            </p:cNvPr>
            <p:cNvSpPr/>
            <p:nvPr/>
          </p:nvSpPr>
          <p:spPr>
            <a:xfrm>
              <a:off x="316762" y="4244863"/>
              <a:ext cx="1207238" cy="753447"/>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s-ES" sz="1600" b="1" dirty="0">
                  <a:solidFill>
                    <a:schemeClr val="tx1"/>
                  </a:solidFill>
                  <a:latin typeface="Calibri" panose="020F0502020204030204" pitchFamily="34" charset="0"/>
                  <a:ea typeface="Calibri" panose="020F0502020204030204" pitchFamily="34" charset="0"/>
                  <a:cs typeface="Calibri" panose="020F0502020204030204" pitchFamily="34" charset="0"/>
                </a:rPr>
                <a:t>PWR SOURCE</a:t>
              </a: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59" name="Conector recto 158">
              <a:extLst>
                <a:ext uri="{FF2B5EF4-FFF2-40B4-BE49-F238E27FC236}">
                  <a16:creationId xmlns:a16="http://schemas.microsoft.com/office/drawing/2014/main" id="{1F54823F-83F5-B2CD-AFE9-8ACF57DD515A}"/>
                </a:ext>
              </a:extLst>
            </p:cNvPr>
            <p:cNvCxnSpPr>
              <a:cxnSpLocks/>
              <a:endCxn id="172" idx="3"/>
            </p:cNvCxnSpPr>
            <p:nvPr/>
          </p:nvCxnSpPr>
          <p:spPr>
            <a:xfrm flipH="1">
              <a:off x="2204744" y="4621586"/>
              <a:ext cx="1116308" cy="1"/>
            </a:xfrm>
            <a:prstGeom prst="line">
              <a:avLst/>
            </a:prstGeom>
            <a:solidFill>
              <a:schemeClr val="bg2"/>
            </a:solidFill>
            <a:ln w="19050" cap="flat" cmpd="sng" algn="ctr">
              <a:solidFill>
                <a:schemeClr val="accent6"/>
              </a:solidFill>
              <a:prstDash val="solid"/>
              <a:miter lim="800000"/>
              <a:headEnd type="triangle"/>
              <a:tailEnd type="none"/>
            </a:ln>
            <a:effectLst/>
          </p:spPr>
        </p:cxnSp>
        <p:sp>
          <p:nvSpPr>
            <p:cNvPr id="165" name="Rectángulo 164">
              <a:extLst>
                <a:ext uri="{FF2B5EF4-FFF2-40B4-BE49-F238E27FC236}">
                  <a16:creationId xmlns:a16="http://schemas.microsoft.com/office/drawing/2014/main" id="{8FD752A7-6A8C-44F9-AE3B-099638886162}"/>
                </a:ext>
              </a:extLst>
            </p:cNvPr>
            <p:cNvSpPr/>
            <p:nvPr/>
          </p:nvSpPr>
          <p:spPr>
            <a:xfrm>
              <a:off x="6410279" y="4041153"/>
              <a:ext cx="923282" cy="542635"/>
            </a:xfrm>
            <a:prstGeom prst="rect">
              <a:avLst/>
            </a:prstGeom>
            <a:solidFill>
              <a:schemeClr val="accent6">
                <a:lumMod val="20000"/>
                <a:lumOff val="80000"/>
              </a:schemeClr>
            </a:solidFill>
            <a:ln>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003C"/>
                  </a:solidFill>
                </a:rPr>
                <a:t>VOLTAGE</a:t>
              </a:r>
            </a:p>
            <a:p>
              <a:pPr algn="ctr"/>
              <a:r>
                <a:rPr lang="en-US" sz="800" b="1" dirty="0">
                  <a:solidFill>
                    <a:srgbClr val="00003C"/>
                  </a:solidFill>
                </a:rPr>
                <a:t>REFERENCES</a:t>
              </a:r>
            </a:p>
          </p:txBody>
        </p:sp>
      </p:grpSp>
      <p:sp>
        <p:nvSpPr>
          <p:cNvPr id="4" name="Marcador de pie de página 3">
            <a:extLst>
              <a:ext uri="{FF2B5EF4-FFF2-40B4-BE49-F238E27FC236}">
                <a16:creationId xmlns:a16="http://schemas.microsoft.com/office/drawing/2014/main" id="{6816B1F4-9D31-EA47-EABD-73734DB77BDB}"/>
              </a:ext>
            </a:extLst>
          </p:cNvPr>
          <p:cNvSpPr txBox="1">
            <a:spLocks/>
          </p:cNvSpPr>
          <p:nvPr/>
        </p:nvSpPr>
        <p:spPr>
          <a:xfrm>
            <a:off x="720093" y="6356350"/>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
        <p:nvSpPr>
          <p:cNvPr id="13" name="Título 1">
            <a:extLst>
              <a:ext uri="{FF2B5EF4-FFF2-40B4-BE49-F238E27FC236}">
                <a16:creationId xmlns:a16="http://schemas.microsoft.com/office/drawing/2014/main" id="{F3C85D38-C0B4-5D11-AF48-BBBD09A7F3D4}"/>
              </a:ext>
            </a:extLst>
          </p:cNvPr>
          <p:cNvSpPr txBox="1">
            <a:spLocks/>
          </p:cNvSpPr>
          <p:nvPr/>
        </p:nvSpPr>
        <p:spPr>
          <a:xfrm>
            <a:off x="625949" y="230282"/>
            <a:ext cx="10941689" cy="48341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QUAD-ADC Test System Architecture</a:t>
            </a:r>
          </a:p>
        </p:txBody>
      </p:sp>
    </p:spTree>
    <p:extLst>
      <p:ext uri="{BB962C8B-B14F-4D97-AF65-F5344CB8AC3E}">
        <p14:creationId xmlns:p14="http://schemas.microsoft.com/office/powerpoint/2010/main" val="42733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E4DBA54B-E29F-7646-7EA4-A932092DF18A}"/>
              </a:ext>
            </a:extLst>
          </p:cNvPr>
          <p:cNvSpPr>
            <a:spLocks noGrp="1"/>
          </p:cNvSpPr>
          <p:nvPr>
            <p:ph type="sldNum" sz="quarter" idx="12"/>
          </p:nvPr>
        </p:nvSpPr>
        <p:spPr>
          <a:xfrm>
            <a:off x="540070" y="6356350"/>
            <a:ext cx="360047" cy="18000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1F8F6C9E-DFB0-47BA-A580-000504CFD3E5}"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9</a:t>
            </a:fld>
            <a:endParaRPr kumimoji="0" lang="de-DE" b="0" i="0" u="none" strike="noStrike" kern="1200" cap="none" spc="0" normalizeH="0" baseline="0" noProof="0">
              <a:ln>
                <a:noFill/>
              </a:ln>
              <a:effectLst/>
              <a:uLnTx/>
              <a:uFillTx/>
            </a:endParaRPr>
          </a:p>
        </p:txBody>
      </p:sp>
      <p:pic>
        <p:nvPicPr>
          <p:cNvPr id="10" name="Imagen 9" descr="Imagen que contiene tabla, cuarto&#10;&#10;Descripción generada automáticamente">
            <a:extLst>
              <a:ext uri="{FF2B5EF4-FFF2-40B4-BE49-F238E27FC236}">
                <a16:creationId xmlns:a16="http://schemas.microsoft.com/office/drawing/2014/main" id="{4D9E8D74-7510-D379-BB9A-423222D0B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67" y="910268"/>
            <a:ext cx="11085037" cy="5119595"/>
          </a:xfrm>
          <a:prstGeom prst="rect">
            <a:avLst/>
          </a:prstGeom>
        </p:spPr>
      </p:pic>
      <p:cxnSp>
        <p:nvCxnSpPr>
          <p:cNvPr id="13" name="Conector recto de flecha 12">
            <a:extLst>
              <a:ext uri="{FF2B5EF4-FFF2-40B4-BE49-F238E27FC236}">
                <a16:creationId xmlns:a16="http://schemas.microsoft.com/office/drawing/2014/main" id="{0DE4798C-3A39-9DF3-A047-B9103AB81173}"/>
              </a:ext>
            </a:extLst>
          </p:cNvPr>
          <p:cNvCxnSpPr>
            <a:cxnSpLocks/>
          </p:cNvCxnSpPr>
          <p:nvPr/>
        </p:nvCxnSpPr>
        <p:spPr>
          <a:xfrm flipH="1" flipV="1">
            <a:off x="7712015" y="4572000"/>
            <a:ext cx="1570008" cy="396815"/>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24" name="CuadroTexto 23">
            <a:extLst>
              <a:ext uri="{FF2B5EF4-FFF2-40B4-BE49-F238E27FC236}">
                <a16:creationId xmlns:a16="http://schemas.microsoft.com/office/drawing/2014/main" id="{F2572AE7-646C-CD2A-A450-463D648E0D99}"/>
              </a:ext>
            </a:extLst>
          </p:cNvPr>
          <p:cNvSpPr txBox="1"/>
          <p:nvPr/>
        </p:nvSpPr>
        <p:spPr>
          <a:xfrm>
            <a:off x="8790317" y="4993559"/>
            <a:ext cx="1587871" cy="276999"/>
          </a:xfrm>
          <a:prstGeom prst="rect">
            <a:avLst/>
          </a:prstGeom>
          <a:noFill/>
        </p:spPr>
        <p:txBody>
          <a:bodyPr wrap="none" lIns="0" tIns="0" rIns="0" bIns="0" rtlCol="0">
            <a:spAutoFit/>
          </a:bodyPr>
          <a:lstStyle/>
          <a:p>
            <a:pPr algn="l"/>
            <a:r>
              <a:rPr lang="es-ES" b="1" dirty="0">
                <a:solidFill>
                  <a:schemeClr val="accent6">
                    <a:lumMod val="75000"/>
                  </a:schemeClr>
                </a:solidFill>
                <a:highlight>
                  <a:srgbClr val="FFFF00"/>
                </a:highlight>
              </a:rPr>
              <a:t>Low Jitter CLK</a:t>
            </a:r>
          </a:p>
        </p:txBody>
      </p:sp>
      <p:cxnSp>
        <p:nvCxnSpPr>
          <p:cNvPr id="25" name="Conector recto de flecha 24">
            <a:extLst>
              <a:ext uri="{FF2B5EF4-FFF2-40B4-BE49-F238E27FC236}">
                <a16:creationId xmlns:a16="http://schemas.microsoft.com/office/drawing/2014/main" id="{34188904-2341-E0E6-1E44-D4EF1DC4D1DF}"/>
              </a:ext>
            </a:extLst>
          </p:cNvPr>
          <p:cNvCxnSpPr>
            <a:cxnSpLocks/>
          </p:cNvCxnSpPr>
          <p:nvPr/>
        </p:nvCxnSpPr>
        <p:spPr>
          <a:xfrm flipH="1" flipV="1">
            <a:off x="6423803" y="4966942"/>
            <a:ext cx="1288212" cy="54533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8" name="Conector recto de flecha 27">
            <a:extLst>
              <a:ext uri="{FF2B5EF4-FFF2-40B4-BE49-F238E27FC236}">
                <a16:creationId xmlns:a16="http://schemas.microsoft.com/office/drawing/2014/main" id="{3C3C72B0-D50A-A90F-209F-1A0C1E11D4D2}"/>
              </a:ext>
            </a:extLst>
          </p:cNvPr>
          <p:cNvCxnSpPr>
            <a:cxnSpLocks/>
          </p:cNvCxnSpPr>
          <p:nvPr/>
        </p:nvCxnSpPr>
        <p:spPr>
          <a:xfrm flipH="1" flipV="1">
            <a:off x="10486845" y="2524664"/>
            <a:ext cx="278921" cy="1633268"/>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0" name="Conector recto de flecha 39">
            <a:extLst>
              <a:ext uri="{FF2B5EF4-FFF2-40B4-BE49-F238E27FC236}">
                <a16:creationId xmlns:a16="http://schemas.microsoft.com/office/drawing/2014/main" id="{B5E39B71-6411-96B9-184E-3EBADCF3B6EB}"/>
              </a:ext>
            </a:extLst>
          </p:cNvPr>
          <p:cNvCxnSpPr>
            <a:cxnSpLocks/>
          </p:cNvCxnSpPr>
          <p:nvPr/>
        </p:nvCxnSpPr>
        <p:spPr>
          <a:xfrm flipH="1" flipV="1">
            <a:off x="10055096" y="3646098"/>
            <a:ext cx="710670" cy="51183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5" name="Conector recto de flecha 44">
            <a:extLst>
              <a:ext uri="{FF2B5EF4-FFF2-40B4-BE49-F238E27FC236}">
                <a16:creationId xmlns:a16="http://schemas.microsoft.com/office/drawing/2014/main" id="{713191CB-8A10-BC7E-A7B2-83BF2DC920D0}"/>
              </a:ext>
            </a:extLst>
          </p:cNvPr>
          <p:cNvCxnSpPr>
            <a:cxnSpLocks/>
          </p:cNvCxnSpPr>
          <p:nvPr/>
        </p:nvCxnSpPr>
        <p:spPr>
          <a:xfrm flipH="1">
            <a:off x="4978616" y="3452003"/>
            <a:ext cx="1215150" cy="100642"/>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8" name="Conector recto de flecha 47">
            <a:extLst>
              <a:ext uri="{FF2B5EF4-FFF2-40B4-BE49-F238E27FC236}">
                <a16:creationId xmlns:a16="http://schemas.microsoft.com/office/drawing/2014/main" id="{BA56F0B7-ADA6-68E0-1018-3B894D46775F}"/>
              </a:ext>
            </a:extLst>
          </p:cNvPr>
          <p:cNvCxnSpPr>
            <a:cxnSpLocks/>
          </p:cNvCxnSpPr>
          <p:nvPr/>
        </p:nvCxnSpPr>
        <p:spPr>
          <a:xfrm flipH="1">
            <a:off x="3864633" y="4157932"/>
            <a:ext cx="1391728"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50" name="Conector recto de flecha 49">
            <a:extLst>
              <a:ext uri="{FF2B5EF4-FFF2-40B4-BE49-F238E27FC236}">
                <a16:creationId xmlns:a16="http://schemas.microsoft.com/office/drawing/2014/main" id="{F41A8D34-AEA1-36D4-F0A1-F43A56CF885C}"/>
              </a:ext>
            </a:extLst>
          </p:cNvPr>
          <p:cNvCxnSpPr>
            <a:cxnSpLocks/>
          </p:cNvCxnSpPr>
          <p:nvPr/>
        </p:nvCxnSpPr>
        <p:spPr>
          <a:xfrm flipH="1">
            <a:off x="3864633" y="1423358"/>
            <a:ext cx="457201" cy="439948"/>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58" name="Conector recto de flecha 57">
            <a:extLst>
              <a:ext uri="{FF2B5EF4-FFF2-40B4-BE49-F238E27FC236}">
                <a16:creationId xmlns:a16="http://schemas.microsoft.com/office/drawing/2014/main" id="{8E1C6876-D1C4-AAEA-50FC-64458B025835}"/>
              </a:ext>
            </a:extLst>
          </p:cNvPr>
          <p:cNvCxnSpPr>
            <a:cxnSpLocks/>
          </p:cNvCxnSpPr>
          <p:nvPr/>
        </p:nvCxnSpPr>
        <p:spPr>
          <a:xfrm flipH="1">
            <a:off x="2701505" y="5742317"/>
            <a:ext cx="1391728"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67" name="CuadroTexto 66">
            <a:extLst>
              <a:ext uri="{FF2B5EF4-FFF2-40B4-BE49-F238E27FC236}">
                <a16:creationId xmlns:a16="http://schemas.microsoft.com/office/drawing/2014/main" id="{E259A3B2-86C7-96B3-AAF4-55D4754342F8}"/>
              </a:ext>
            </a:extLst>
          </p:cNvPr>
          <p:cNvSpPr txBox="1"/>
          <p:nvPr/>
        </p:nvSpPr>
        <p:spPr>
          <a:xfrm>
            <a:off x="6264932" y="3313504"/>
            <a:ext cx="492507" cy="276999"/>
          </a:xfrm>
          <a:prstGeom prst="rect">
            <a:avLst/>
          </a:prstGeom>
          <a:noFill/>
        </p:spPr>
        <p:txBody>
          <a:bodyPr wrap="none" lIns="0" tIns="0" rIns="0" bIns="0" rtlCol="0">
            <a:spAutoFit/>
          </a:bodyPr>
          <a:lstStyle/>
          <a:p>
            <a:pPr algn="l"/>
            <a:r>
              <a:rPr lang="es-ES" b="1" dirty="0" err="1">
                <a:solidFill>
                  <a:schemeClr val="accent6">
                    <a:lumMod val="75000"/>
                  </a:schemeClr>
                </a:solidFill>
                <a:highlight>
                  <a:srgbClr val="FFFF00"/>
                </a:highlight>
              </a:rPr>
              <a:t>Filter</a:t>
            </a:r>
            <a:endParaRPr lang="es-ES" b="1" dirty="0">
              <a:solidFill>
                <a:schemeClr val="accent6">
                  <a:lumMod val="75000"/>
                </a:schemeClr>
              </a:solidFill>
              <a:highlight>
                <a:srgbClr val="FFFF00"/>
              </a:highlight>
            </a:endParaRPr>
          </a:p>
        </p:txBody>
      </p:sp>
      <p:sp>
        <p:nvSpPr>
          <p:cNvPr id="71" name="CuadroTexto 70">
            <a:extLst>
              <a:ext uri="{FF2B5EF4-FFF2-40B4-BE49-F238E27FC236}">
                <a16:creationId xmlns:a16="http://schemas.microsoft.com/office/drawing/2014/main" id="{A3259140-0F85-B071-0845-5FB8AE193BC5}"/>
              </a:ext>
            </a:extLst>
          </p:cNvPr>
          <p:cNvSpPr txBox="1"/>
          <p:nvPr/>
        </p:nvSpPr>
        <p:spPr>
          <a:xfrm>
            <a:off x="7769096" y="5400452"/>
            <a:ext cx="2232919" cy="276999"/>
          </a:xfrm>
          <a:prstGeom prst="rect">
            <a:avLst/>
          </a:prstGeom>
          <a:noFill/>
        </p:spPr>
        <p:txBody>
          <a:bodyPr wrap="none" lIns="0" tIns="0" rIns="0" bIns="0" rtlCol="0">
            <a:spAutoFit/>
          </a:bodyPr>
          <a:lstStyle/>
          <a:p>
            <a:pPr algn="l"/>
            <a:r>
              <a:rPr lang="es-ES" b="1" dirty="0">
                <a:solidFill>
                  <a:schemeClr val="accent6">
                    <a:lumMod val="75000"/>
                  </a:schemeClr>
                </a:solidFill>
                <a:highlight>
                  <a:srgbClr val="FFFF00"/>
                </a:highlight>
              </a:rPr>
              <a:t>CLK </a:t>
            </a:r>
            <a:r>
              <a:rPr lang="es-ES" b="1" dirty="0" err="1">
                <a:solidFill>
                  <a:schemeClr val="accent6">
                    <a:lumMod val="75000"/>
                  </a:schemeClr>
                </a:solidFill>
                <a:highlight>
                  <a:srgbClr val="FFFF00"/>
                </a:highlight>
              </a:rPr>
              <a:t>distribution</a:t>
            </a:r>
            <a:r>
              <a:rPr lang="es-ES" b="1" dirty="0">
                <a:solidFill>
                  <a:schemeClr val="accent6">
                    <a:lumMod val="75000"/>
                  </a:schemeClr>
                </a:solidFill>
                <a:highlight>
                  <a:srgbClr val="FFFF00"/>
                </a:highlight>
              </a:rPr>
              <a:t> </a:t>
            </a:r>
            <a:r>
              <a:rPr lang="es-ES" b="1" dirty="0" err="1">
                <a:solidFill>
                  <a:schemeClr val="accent6">
                    <a:lumMod val="75000"/>
                  </a:schemeClr>
                </a:solidFill>
                <a:highlight>
                  <a:srgbClr val="FFFF00"/>
                </a:highlight>
              </a:rPr>
              <a:t>system</a:t>
            </a:r>
            <a:endParaRPr lang="es-ES" b="1" dirty="0">
              <a:solidFill>
                <a:schemeClr val="accent6">
                  <a:lumMod val="75000"/>
                </a:schemeClr>
              </a:solidFill>
              <a:highlight>
                <a:srgbClr val="FFFF00"/>
              </a:highlight>
            </a:endParaRPr>
          </a:p>
        </p:txBody>
      </p:sp>
      <p:sp>
        <p:nvSpPr>
          <p:cNvPr id="75" name="CuadroTexto 74">
            <a:extLst>
              <a:ext uri="{FF2B5EF4-FFF2-40B4-BE49-F238E27FC236}">
                <a16:creationId xmlns:a16="http://schemas.microsoft.com/office/drawing/2014/main" id="{E624A90F-318A-6B2B-5043-208CABE6AF9F}"/>
              </a:ext>
            </a:extLst>
          </p:cNvPr>
          <p:cNvSpPr txBox="1"/>
          <p:nvPr/>
        </p:nvSpPr>
        <p:spPr>
          <a:xfrm>
            <a:off x="4150314" y="5579691"/>
            <a:ext cx="2557175" cy="276999"/>
          </a:xfrm>
          <a:prstGeom prst="rect">
            <a:avLst/>
          </a:prstGeom>
          <a:noFill/>
        </p:spPr>
        <p:txBody>
          <a:bodyPr wrap="none" lIns="0" tIns="0" rIns="0" bIns="0" rtlCol="0">
            <a:spAutoFit/>
          </a:bodyPr>
          <a:lstStyle/>
          <a:p>
            <a:pPr algn="l"/>
            <a:r>
              <a:rPr lang="es-ES" b="1" dirty="0">
                <a:solidFill>
                  <a:schemeClr val="accent6">
                    <a:lumMod val="75000"/>
                  </a:schemeClr>
                </a:solidFill>
                <a:highlight>
                  <a:srgbClr val="FFFF00"/>
                </a:highlight>
              </a:rPr>
              <a:t>FPGA Single Board Module</a:t>
            </a:r>
          </a:p>
        </p:txBody>
      </p:sp>
      <p:sp>
        <p:nvSpPr>
          <p:cNvPr id="79" name="CuadroTexto 78">
            <a:extLst>
              <a:ext uri="{FF2B5EF4-FFF2-40B4-BE49-F238E27FC236}">
                <a16:creationId xmlns:a16="http://schemas.microsoft.com/office/drawing/2014/main" id="{6935D4E4-0D3E-A977-9DAC-A7ACD20ACE17}"/>
              </a:ext>
            </a:extLst>
          </p:cNvPr>
          <p:cNvSpPr txBox="1"/>
          <p:nvPr/>
        </p:nvSpPr>
        <p:spPr>
          <a:xfrm>
            <a:off x="4382467" y="1284858"/>
            <a:ext cx="1382943" cy="276999"/>
          </a:xfrm>
          <a:prstGeom prst="rect">
            <a:avLst/>
          </a:prstGeom>
          <a:noFill/>
        </p:spPr>
        <p:txBody>
          <a:bodyPr wrap="none" lIns="0" tIns="0" rIns="0" bIns="0" rtlCol="0">
            <a:spAutoFit/>
          </a:bodyPr>
          <a:lstStyle/>
          <a:p>
            <a:pPr algn="l"/>
            <a:r>
              <a:rPr lang="es-ES" b="1" dirty="0">
                <a:solidFill>
                  <a:schemeClr val="accent6">
                    <a:lumMod val="75000"/>
                  </a:schemeClr>
                </a:solidFill>
                <a:highlight>
                  <a:srgbClr val="FFFF00"/>
                </a:highlight>
              </a:rPr>
              <a:t>APPLICOS ATE </a:t>
            </a:r>
          </a:p>
        </p:txBody>
      </p:sp>
      <p:sp>
        <p:nvSpPr>
          <p:cNvPr id="5" name="CuadroTexto 4">
            <a:extLst>
              <a:ext uri="{FF2B5EF4-FFF2-40B4-BE49-F238E27FC236}">
                <a16:creationId xmlns:a16="http://schemas.microsoft.com/office/drawing/2014/main" id="{90E8A612-3BC9-FC5B-E414-C37AF6C9A958}"/>
              </a:ext>
            </a:extLst>
          </p:cNvPr>
          <p:cNvSpPr txBox="1"/>
          <p:nvPr/>
        </p:nvSpPr>
        <p:spPr>
          <a:xfrm>
            <a:off x="5311337" y="3778491"/>
            <a:ext cx="1119089" cy="553998"/>
          </a:xfrm>
          <a:prstGeom prst="rect">
            <a:avLst/>
          </a:prstGeom>
          <a:noFill/>
        </p:spPr>
        <p:txBody>
          <a:bodyPr wrap="none" lIns="0" tIns="0" rIns="0" bIns="0" rtlCol="0">
            <a:spAutoFit/>
          </a:bodyPr>
          <a:lstStyle/>
          <a:p>
            <a:pPr algn="l"/>
            <a:r>
              <a:rPr lang="es-ES" b="1" dirty="0">
                <a:solidFill>
                  <a:srgbClr val="FF0000"/>
                </a:solidFill>
                <a:highlight>
                  <a:srgbClr val="FFFF00"/>
                </a:highlight>
              </a:rPr>
              <a:t>QUAD-ADC </a:t>
            </a:r>
            <a:br>
              <a:rPr lang="es-ES" b="1" dirty="0">
                <a:solidFill>
                  <a:srgbClr val="FF0000"/>
                </a:solidFill>
                <a:highlight>
                  <a:srgbClr val="FFFF00"/>
                </a:highlight>
              </a:rPr>
            </a:br>
            <a:r>
              <a:rPr lang="es-ES" b="1" dirty="0">
                <a:solidFill>
                  <a:srgbClr val="FF0000"/>
                </a:solidFill>
                <a:highlight>
                  <a:srgbClr val="FFFF00"/>
                </a:highlight>
              </a:rPr>
              <a:t>Test PCB</a:t>
            </a:r>
          </a:p>
        </p:txBody>
      </p:sp>
      <p:sp>
        <p:nvSpPr>
          <p:cNvPr id="11" name="CuadroTexto 10">
            <a:extLst>
              <a:ext uri="{FF2B5EF4-FFF2-40B4-BE49-F238E27FC236}">
                <a16:creationId xmlns:a16="http://schemas.microsoft.com/office/drawing/2014/main" id="{FE52993A-3651-02E0-7CB2-BF6819BAB85A}"/>
              </a:ext>
            </a:extLst>
          </p:cNvPr>
          <p:cNvSpPr txBox="1"/>
          <p:nvPr/>
        </p:nvSpPr>
        <p:spPr>
          <a:xfrm>
            <a:off x="9925962" y="4182676"/>
            <a:ext cx="1463991" cy="276999"/>
          </a:xfrm>
          <a:prstGeom prst="rect">
            <a:avLst/>
          </a:prstGeom>
          <a:noFill/>
        </p:spPr>
        <p:txBody>
          <a:bodyPr wrap="none" lIns="0" tIns="0" rIns="0" bIns="0" rtlCol="0">
            <a:spAutoFit/>
          </a:bodyPr>
          <a:lstStyle/>
          <a:p>
            <a:pPr algn="l"/>
            <a:r>
              <a:rPr lang="es-ES" b="1" dirty="0">
                <a:solidFill>
                  <a:schemeClr val="accent6">
                    <a:lumMod val="75000"/>
                  </a:schemeClr>
                </a:solidFill>
                <a:highlight>
                  <a:srgbClr val="FFFF00"/>
                </a:highlight>
              </a:rPr>
              <a:t>PWR </a:t>
            </a:r>
            <a:r>
              <a:rPr lang="es-ES" b="1" dirty="0" err="1">
                <a:solidFill>
                  <a:schemeClr val="accent6">
                    <a:lumMod val="75000"/>
                  </a:schemeClr>
                </a:solidFill>
                <a:highlight>
                  <a:srgbClr val="FFFF00"/>
                </a:highlight>
              </a:rPr>
              <a:t>Sources</a:t>
            </a:r>
            <a:endParaRPr lang="es-ES" b="1" dirty="0">
              <a:solidFill>
                <a:schemeClr val="accent6">
                  <a:lumMod val="75000"/>
                </a:schemeClr>
              </a:solidFill>
              <a:highlight>
                <a:srgbClr val="FFFF00"/>
              </a:highlight>
            </a:endParaRPr>
          </a:p>
        </p:txBody>
      </p:sp>
      <p:sp>
        <p:nvSpPr>
          <p:cNvPr id="2" name="Marcador de pie de página 3">
            <a:extLst>
              <a:ext uri="{FF2B5EF4-FFF2-40B4-BE49-F238E27FC236}">
                <a16:creationId xmlns:a16="http://schemas.microsoft.com/office/drawing/2014/main" id="{4DE9955A-87F9-553C-67ED-0759F4D4D294}"/>
              </a:ext>
            </a:extLst>
          </p:cNvPr>
          <p:cNvSpPr txBox="1">
            <a:spLocks/>
          </p:cNvSpPr>
          <p:nvPr/>
        </p:nvSpPr>
        <p:spPr>
          <a:xfrm>
            <a:off x="820081" y="6322032"/>
            <a:ext cx="7480832" cy="35553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noProof="1"/>
              <a:t>AMICSA 2025│ June-2025 │ALTER Technology Spain</a:t>
            </a:r>
          </a:p>
        </p:txBody>
      </p:sp>
      <p:sp>
        <p:nvSpPr>
          <p:cNvPr id="9" name="Título 1">
            <a:extLst>
              <a:ext uri="{FF2B5EF4-FFF2-40B4-BE49-F238E27FC236}">
                <a16:creationId xmlns:a16="http://schemas.microsoft.com/office/drawing/2014/main" id="{B92A5C25-DF1E-0ADB-5A06-F853BFC9B475}"/>
              </a:ext>
            </a:extLst>
          </p:cNvPr>
          <p:cNvSpPr txBox="1">
            <a:spLocks/>
          </p:cNvSpPr>
          <p:nvPr/>
        </p:nvSpPr>
        <p:spPr>
          <a:xfrm>
            <a:off x="625949" y="230282"/>
            <a:ext cx="10941689" cy="48341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QUAD-ADC Test System Architecture</a:t>
            </a:r>
          </a:p>
        </p:txBody>
      </p:sp>
    </p:spTree>
    <p:extLst>
      <p:ext uri="{BB962C8B-B14F-4D97-AF65-F5344CB8AC3E}">
        <p14:creationId xmlns:p14="http://schemas.microsoft.com/office/powerpoint/2010/main" val="4204061280"/>
      </p:ext>
    </p:extLst>
  </p:cSld>
  <p:clrMapOvr>
    <a:masterClrMapping/>
  </p:clrMapOvr>
</p:sld>
</file>

<file path=ppt/theme/theme1.xml><?xml version="1.0" encoding="utf-8"?>
<a:theme xmlns:a="http://schemas.openxmlformats.org/drawingml/2006/main" name="© TUEVIT">
  <a:themeElements>
    <a:clrScheme name="© TNG">
      <a:dk1>
        <a:srgbClr val="00003C"/>
      </a:dk1>
      <a:lt1>
        <a:sysClr val="window" lastClr="FFFFFF"/>
      </a:lt1>
      <a:dk2>
        <a:srgbClr val="00003C"/>
      </a:dk2>
      <a:lt2>
        <a:srgbClr val="FFFFFF"/>
      </a:lt2>
      <a:accent1>
        <a:srgbClr val="00003C"/>
      </a:accent1>
      <a:accent2>
        <a:srgbClr val="001ED2"/>
      </a:accent2>
      <a:accent3>
        <a:srgbClr val="00EBC8"/>
      </a:accent3>
      <a:accent4>
        <a:srgbClr val="8CF000"/>
      </a:accent4>
      <a:accent5>
        <a:srgbClr val="FFEB00"/>
      </a:accent5>
      <a:accent6>
        <a:srgbClr val="FA3746"/>
      </a:accent6>
      <a:hlink>
        <a:srgbClr val="001ED2"/>
      </a:hlink>
      <a:folHlink>
        <a:srgbClr val="00003C"/>
      </a:folHlink>
    </a:clrScheme>
    <a:fontScheme name="© TNG">
      <a:majorFont>
        <a:latin typeface="TNG Pro Medium"/>
        <a:ea typeface=""/>
        <a:cs typeface=""/>
      </a:majorFont>
      <a:minorFont>
        <a:latin typeface="TNG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72000" tIns="72000" rIns="72000" bIns="7200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4318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Master_ALTER_Folienpool_DE.potx" id="{9964C6D4-A803-4F2C-A51E-9D8245B2439C}" vid="{ADFE97B6-58AF-456C-BBCA-C410946083E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Master_ALTER_Folienpool_DE</Template>
  <TotalTime>117728</TotalTime>
  <Words>1630</Words>
  <Application>Microsoft Office PowerPoint</Application>
  <PresentationFormat>Personalizado</PresentationFormat>
  <Paragraphs>493</Paragraphs>
  <Slides>20</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 Narrow</vt:lpstr>
      <vt:lpstr>Wingdings</vt:lpstr>
      <vt:lpstr>Symbol</vt:lpstr>
      <vt:lpstr>Arial</vt:lpstr>
      <vt:lpstr>TNG Pro Medium</vt:lpstr>
      <vt:lpstr>TNG Pro</vt:lpstr>
      <vt:lpstr>Times New Roman</vt:lpstr>
      <vt:lpstr>Calibri</vt:lpstr>
      <vt:lpstr>Aptos</vt:lpstr>
      <vt:lpstr>© TUEVIT</vt:lpstr>
      <vt:lpstr>Test System for the Experimental Evaluation of a Low-Power High Performance Four-channel ADC for Space Applications</vt:lpstr>
      <vt:lpstr>ALTER TECHNOLOGY GROUP</vt:lpstr>
      <vt:lpstr>Presentación de PowerPoint</vt:lpstr>
      <vt:lpstr>QUAD-ADC Test System Architecture</vt:lpstr>
      <vt:lpstr>QUAD-ADC Test System Architecture</vt:lpstr>
      <vt:lpstr>Presentación de PowerPoint</vt:lpstr>
      <vt:lpstr>QUAD-ADC Test System Architecture</vt:lpstr>
      <vt:lpstr>Presentación de PowerPoint</vt:lpstr>
      <vt:lpstr>Presentación de PowerPoint</vt:lpstr>
      <vt:lpstr>Presentación de PowerPoint</vt:lpstr>
      <vt:lpstr>QUAD-ADC TID: Radiation and measurements results</vt:lpstr>
      <vt:lpstr>QUAD-ADC SEE Test System Architecture</vt:lpstr>
      <vt:lpstr>QUAD-ADC SEE Test System Architecture</vt:lpstr>
      <vt:lpstr>QUAD-ADC SEE Test System Architecture</vt:lpstr>
      <vt:lpstr>QUAD-ADC SEE Test System</vt:lpstr>
      <vt:lpstr>QUAD-ADC SEE Test: Conclusions</vt:lpstr>
      <vt:lpstr>QUAD-ADC Radiation Test: Conclusions</vt:lpstr>
      <vt:lpstr>QUAD-ADC Radiation Test: Acknoledgement</vt:lpstr>
      <vt:lpstr>Presentación de PowerPoint</vt:lpstr>
      <vt:lpstr>Inspired by knowledge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Textebenen</dc:title>
  <dc:creator>Marcia ARIZAGA</dc:creator>
  <cp:lastModifiedBy>Manuel MORALES DOMÍNGUEZ</cp:lastModifiedBy>
  <cp:revision>409</cp:revision>
  <cp:lastPrinted>2024-02-05T14:33:29Z</cp:lastPrinted>
  <dcterms:created xsi:type="dcterms:W3CDTF">2022-11-22T09:50:33Z</dcterms:created>
  <dcterms:modified xsi:type="dcterms:W3CDTF">2025-06-13T06:58:06Z</dcterms:modified>
</cp:coreProperties>
</file>