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10"/>
  </p:notesMasterIdLst>
  <p:handoutMasterIdLst>
    <p:handoutMasterId r:id="rId11"/>
  </p:handoutMasterIdLst>
  <p:sldIdLst>
    <p:sldId id="256" r:id="rId2"/>
    <p:sldId id="2147471460" r:id="rId3"/>
    <p:sldId id="266" r:id="rId4"/>
    <p:sldId id="2147471473" r:id="rId5"/>
    <p:sldId id="2147471431" r:id="rId6"/>
    <p:sldId id="257" r:id="rId7"/>
    <p:sldId id="2147471485" r:id="rId8"/>
    <p:sldId id="2147376006" r:id="rId9"/>
  </p:sldIdLst>
  <p:sldSz cx="9144000" cy="5143500" type="screen16x9"/>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226">
          <p15:clr>
            <a:srgbClr val="A4A3A4"/>
          </p15:clr>
        </p15:guide>
        <p15:guide id="4"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101" autoAdjust="0"/>
  </p:normalViewPr>
  <p:slideViewPr>
    <p:cSldViewPr snapToObjects="1" showGuides="1">
      <p:cViewPr varScale="1">
        <p:scale>
          <a:sx n="65" d="100"/>
          <a:sy n="65" d="100"/>
        </p:scale>
        <p:origin x="1269" y="42"/>
      </p:cViewPr>
      <p:guideLst>
        <p:guide pos="226"/>
        <p:guide orient="horz" pos="1620"/>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96" d="100"/>
          <a:sy n="96" d="100"/>
        </p:scale>
        <p:origin x="3558"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B88414C-F190-4ED7-986F-59750D05EE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CFE4C274-1C70-4905-AD25-947876CDED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98ED99-101D-4D25-A61B-F1145E2096AF}" type="datetimeFigureOut">
              <a:rPr lang="en-US" smtClean="0"/>
              <a:t>6/15/2025</a:t>
            </a:fld>
            <a:endParaRPr lang="en-US"/>
          </a:p>
        </p:txBody>
      </p:sp>
      <p:sp>
        <p:nvSpPr>
          <p:cNvPr id="4" name="Fußzeilenplatzhalter 3">
            <a:extLst>
              <a:ext uri="{FF2B5EF4-FFF2-40B4-BE49-F238E27FC236}">
                <a16:creationId xmlns:a16="http://schemas.microsoft.com/office/drawing/2014/main" id="{052FFA33-24FB-4C71-AB23-14C8D81C46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7B39D9B1-31D4-4A40-B9C1-FB90F7754F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956FD0-ED1E-4875-B69D-F87A441EE5C8}" type="slidenum">
              <a:rPr lang="en-US" smtClean="0"/>
              <a:t>‹nº›</a:t>
            </a:fld>
            <a:endParaRPr lang="en-US"/>
          </a:p>
        </p:txBody>
      </p:sp>
    </p:spTree>
    <p:extLst>
      <p:ext uri="{BB962C8B-B14F-4D97-AF65-F5344CB8AC3E}">
        <p14:creationId xmlns:p14="http://schemas.microsoft.com/office/powerpoint/2010/main" val="182540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7110D-8713-4818-A6C5-BA5073E6EF19}" type="datetimeFigureOut">
              <a:rPr lang="en-US" smtClean="0"/>
              <a:t>6/15/2025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20C28-1F57-4AC3-BC38-27FE91AD92B7}" type="slidenum">
              <a:rPr lang="en-US" smtClean="0"/>
              <a:t>‹nº›</a:t>
            </a:fld>
            <a:endParaRPr lang="en-US"/>
          </a:p>
        </p:txBody>
      </p:sp>
    </p:spTree>
    <p:extLst>
      <p:ext uri="{BB962C8B-B14F-4D97-AF65-F5344CB8AC3E}">
        <p14:creationId xmlns:p14="http://schemas.microsoft.com/office/powerpoint/2010/main" val="1142704196"/>
      </p:ext>
    </p:extLst>
  </p:cSld>
  <p:clrMap bg1="lt1" tx1="dk1" bg2="lt2" tx2="dk2" accent1="accent1" accent2="accent2" accent3="accent3" accent4="accent4" accent5="accent5" accent6="accent6" hlink="hlink" folHlink="folHlink"/>
  <p:notesStyle>
    <a:lvl1pPr marL="252000" indent="-252000" algn="l" defTabSz="914400" rtl="0" eaLnBrk="1" latinLnBrk="0" hangingPunct="1">
      <a:lnSpc>
        <a:spcPct val="105000"/>
      </a:lnSpc>
      <a:spcAft>
        <a:spcPts val="400"/>
      </a:spcAft>
      <a:buSzPct val="90000"/>
      <a:buFont typeface="Arial" panose="020B0604020202020204" pitchFamily="34" charset="0"/>
      <a:buChar char="►"/>
      <a:defRPr sz="1200" kern="1200">
        <a:solidFill>
          <a:schemeClr val="tx1"/>
        </a:solidFill>
        <a:latin typeface="+mn-lt"/>
        <a:ea typeface="+mn-ea"/>
        <a:cs typeface="Arial" panose="020B0604020202020204" pitchFamily="34" charset="0"/>
      </a:defRPr>
    </a:lvl1pPr>
    <a:lvl2pPr marL="450000" indent="-180000" algn="l" defTabSz="914400" rtl="0" eaLnBrk="1" latinLnBrk="0" hangingPunct="1">
      <a:lnSpc>
        <a:spcPct val="105000"/>
      </a:lnSpc>
      <a:spcAft>
        <a:spcPts val="400"/>
      </a:spcAft>
      <a:buSzPct val="90000"/>
      <a:buFont typeface="Arial" panose="020B0604020202020204" pitchFamily="34" charset="0"/>
      <a:buChar char="‒"/>
      <a:defRPr sz="1200" kern="1200">
        <a:solidFill>
          <a:schemeClr val="tx1"/>
        </a:solidFill>
        <a:latin typeface="+mn-lt"/>
        <a:ea typeface="+mn-ea"/>
        <a:cs typeface="Arial" panose="020B0604020202020204" pitchFamily="34" charset="0"/>
      </a:defRPr>
    </a:lvl2pPr>
    <a:lvl3pPr marL="630000" indent="-180000" algn="l" defTabSz="914400" rtl="0" eaLnBrk="1" latinLnBrk="0" hangingPunct="1">
      <a:lnSpc>
        <a:spcPct val="105000"/>
      </a:lnSpc>
      <a:spcAft>
        <a:spcPts val="400"/>
      </a:spcAft>
      <a:buSzPct val="90000"/>
      <a:buFont typeface="Arial" panose="020B0604020202020204" pitchFamily="34" charset="0"/>
      <a:buChar char="‒"/>
      <a:defRPr sz="1200" kern="1200">
        <a:solidFill>
          <a:schemeClr val="tx1"/>
        </a:solidFill>
        <a:latin typeface="+mn-lt"/>
        <a:ea typeface="+mn-ea"/>
        <a:cs typeface="Arial" panose="020B0604020202020204" pitchFamily="34" charset="0"/>
      </a:defRPr>
    </a:lvl3pPr>
    <a:lvl4pPr marL="810000" indent="-180000" algn="l" defTabSz="914400" rtl="0" eaLnBrk="1" latinLnBrk="0" hangingPunct="1">
      <a:lnSpc>
        <a:spcPct val="105000"/>
      </a:lnSpc>
      <a:spcAft>
        <a:spcPts val="400"/>
      </a:spcAft>
      <a:buSzPct val="90000"/>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990000" indent="-180000" algn="l" defTabSz="914400" rtl="0" eaLnBrk="1" latinLnBrk="0" hangingPunct="1">
      <a:lnSpc>
        <a:spcPct val="105000"/>
      </a:lnSpc>
      <a:spcAft>
        <a:spcPts val="400"/>
      </a:spcAft>
      <a:buSzPct val="90000"/>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s-ES" b="1" i="0" dirty="0">
                <a:solidFill>
                  <a:srgbClr val="FFFFFF"/>
                </a:solidFill>
                <a:effectLst/>
                <a:latin typeface="ui-sans-serif"/>
              </a:rPr>
              <a:t>Título:</a:t>
            </a:r>
            <a:r>
              <a:rPr lang="es-ES" b="0" i="0" dirty="0">
                <a:solidFill>
                  <a:srgbClr val="D1D5DB"/>
                </a:solidFill>
                <a:effectLst/>
                <a:latin typeface="ui-sans-serif"/>
              </a:rPr>
              <a:t> Avances en tecnología de prueba y medición de RF</a:t>
            </a:r>
          </a:p>
          <a:p>
            <a:pPr algn="l">
              <a:buFont typeface="Arial" panose="020B0604020202020204" pitchFamily="34" charset="0"/>
              <a:buChar char="•"/>
            </a:pPr>
            <a:r>
              <a:rPr lang="es-ES" b="1" i="0" dirty="0">
                <a:solidFill>
                  <a:srgbClr val="FFFFFF"/>
                </a:solidFill>
                <a:effectLst/>
                <a:latin typeface="ui-sans-serif"/>
              </a:rPr>
              <a:t>Introducción:</a:t>
            </a:r>
            <a:r>
              <a:rPr lang="es-ES" b="0" i="0" dirty="0">
                <a:solidFill>
                  <a:srgbClr val="D1D5DB"/>
                </a:solidFill>
                <a:effectLst/>
                <a:latin typeface="ui-sans-serif"/>
              </a:rPr>
              <a:t> En esta presentación, exploraremos los últimos avances en la tecnología de prueba y medición de radiofrecuencia (RF).</a:t>
            </a:r>
          </a:p>
          <a:p>
            <a:pPr algn="l">
              <a:buFont typeface="Arial" panose="020B0604020202020204" pitchFamily="34" charset="0"/>
              <a:buChar char="•"/>
            </a:pPr>
            <a:r>
              <a:rPr lang="es-ES" b="1" i="0" dirty="0">
                <a:solidFill>
                  <a:srgbClr val="FFFFFF"/>
                </a:solidFill>
                <a:effectLst/>
                <a:latin typeface="ui-sans-serif"/>
              </a:rPr>
              <a:t>Importancia de la medición de RF:</a:t>
            </a:r>
            <a:r>
              <a:rPr lang="es-ES" b="0" i="0" dirty="0">
                <a:solidFill>
                  <a:srgbClr val="D1D5DB"/>
                </a:solidFill>
                <a:effectLst/>
                <a:latin typeface="ui-sans-serif"/>
              </a:rPr>
              <a:t> La medición precisa en el ámbito de RF es crucial para el desarrollo y la validación de dispositivos de comunicación moderna, incluyendo teléfonos móviles, equipos de transmisión y sistemas de radar.</a:t>
            </a:r>
          </a:p>
          <a:p>
            <a:pPr algn="l">
              <a:buFont typeface="Arial" panose="020B0604020202020204" pitchFamily="34" charset="0"/>
              <a:buChar char="•"/>
            </a:pPr>
            <a:r>
              <a:rPr lang="es-ES" b="1" i="0" dirty="0">
                <a:solidFill>
                  <a:srgbClr val="FFFFFF"/>
                </a:solidFill>
                <a:effectLst/>
                <a:latin typeface="ui-sans-serif"/>
              </a:rPr>
              <a:t>Innovaciones recientes:</a:t>
            </a:r>
            <a:r>
              <a:rPr lang="es-ES" b="0" i="0" dirty="0">
                <a:solidFill>
                  <a:srgbClr val="D1D5DB"/>
                </a:solidFill>
                <a:effectLst/>
                <a:latin typeface="ui-sans-serif"/>
              </a:rPr>
              <a:t> Discutiremos las innovaciones en equipos de medición, técnicas de prueba y software que están mejorando la eficiencia y la precisión en las mediciones de RF.</a:t>
            </a:r>
          </a:p>
          <a:p>
            <a:pPr algn="l">
              <a:buFont typeface="Arial" panose="020B0604020202020204" pitchFamily="34" charset="0"/>
              <a:buChar char="•"/>
            </a:pPr>
            <a:r>
              <a:rPr lang="es-ES" b="1" i="0" dirty="0">
                <a:solidFill>
                  <a:srgbClr val="FFFFFF"/>
                </a:solidFill>
                <a:effectLst/>
                <a:latin typeface="ui-sans-serif"/>
              </a:rPr>
              <a:t>Rohde &amp; Schwarz:</a:t>
            </a:r>
            <a:r>
              <a:rPr lang="es-ES" b="0" i="0" dirty="0">
                <a:solidFill>
                  <a:srgbClr val="D1D5DB"/>
                </a:solidFill>
                <a:effectLst/>
                <a:latin typeface="ui-sans-serif"/>
              </a:rPr>
              <a:t> Presentaremos cómo Rohde &amp; Schwarz está liderando el camino en estos avances, ofreciendo soluciones que ayudan a los ingenieros a hacer realidad sus ideas.</a:t>
            </a:r>
          </a:p>
          <a:p>
            <a:pPr marL="0" indent="0">
              <a:buNone/>
            </a:pPr>
            <a:endParaRPr lang="es-ES" dirty="0"/>
          </a:p>
        </p:txBody>
      </p:sp>
      <p:sp>
        <p:nvSpPr>
          <p:cNvPr id="4" name="Slide Number Placeholder 3"/>
          <p:cNvSpPr>
            <a:spLocks noGrp="1"/>
          </p:cNvSpPr>
          <p:nvPr>
            <p:ph type="sldNum" sz="quarter" idx="5"/>
          </p:nvPr>
        </p:nvSpPr>
        <p:spPr/>
        <p:txBody>
          <a:bodyPr/>
          <a:lstStyle/>
          <a:p>
            <a:fld id="{A7620C28-1F57-4AC3-BC38-27FE91AD92B7}" type="slidenum">
              <a:rPr lang="en-US" smtClean="0"/>
              <a:t>1</a:t>
            </a:fld>
            <a:endParaRPr lang="en-US"/>
          </a:p>
        </p:txBody>
      </p:sp>
    </p:spTree>
    <p:extLst>
      <p:ext uri="{BB962C8B-B14F-4D97-AF65-F5344CB8AC3E}">
        <p14:creationId xmlns:p14="http://schemas.microsoft.com/office/powerpoint/2010/main" val="20571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Arial" panose="020B0604020202020204" pitchFamily="34" charset="0"/>
              </a:rPr>
              <a:t>If R&amp;S had been founded in the 21st century, we would have quickly developed into a celebrated startup or even a unicorn. After all, R&amp;S has </a:t>
            </a:r>
            <a:r>
              <a:rPr lang="en-US" sz="1200" b="1" i="0" u="none" strike="noStrike" kern="1200" baseline="0" dirty="0">
                <a:solidFill>
                  <a:schemeClr val="tx1"/>
                </a:solidFill>
                <a:latin typeface="+mn-lt"/>
                <a:ea typeface="+mn-ea"/>
                <a:cs typeface="Arial" panose="020B0604020202020204" pitchFamily="34" charset="0"/>
              </a:rPr>
              <a:t>everything that founders dream of</a:t>
            </a:r>
            <a:r>
              <a:rPr lang="en-US" sz="1200" b="0" i="0" u="none" strike="noStrike" kern="1200" baseline="0" dirty="0">
                <a:solidFill>
                  <a:schemeClr val="tx1"/>
                </a:solidFill>
                <a:latin typeface="+mn-lt"/>
                <a:ea typeface="+mn-ea"/>
                <a:cs typeface="Arial" panose="020B0604020202020204" pitchFamily="34" charset="0"/>
              </a:rPr>
              <a:t>:</a:t>
            </a:r>
            <a:br>
              <a:rPr lang="en-US" sz="1200" b="0" i="0" u="none" strike="noStrike" kern="1200" baseline="0" dirty="0">
                <a:solidFill>
                  <a:schemeClr val="tx1"/>
                </a:solidFill>
                <a:latin typeface="+mn-lt"/>
                <a:ea typeface="+mn-ea"/>
                <a:cs typeface="Arial" panose="020B0604020202020204" pitchFamily="34" charset="0"/>
              </a:rPr>
            </a:br>
            <a:endParaRPr lang="en-US" sz="1200" b="0" i="0" u="none" strike="noStrike" kern="1200" baseline="0" dirty="0">
              <a:solidFill>
                <a:schemeClr val="tx1"/>
              </a:solidFill>
              <a:latin typeface="+mn-lt"/>
              <a:ea typeface="+mn-ea"/>
              <a:cs typeface="Arial" panose="020B0604020202020204" pitchFamily="34" charset="0"/>
            </a:endParaRPr>
          </a:p>
          <a:p>
            <a:pPr rtl="0"/>
            <a:r>
              <a:rPr lang="en-US" sz="1200" b="0" i="0" u="none" strike="noStrike" kern="1200" baseline="0" dirty="0">
                <a:solidFill>
                  <a:schemeClr val="tx1"/>
                </a:solidFill>
                <a:latin typeface="+mn-lt"/>
                <a:ea typeface="+mn-ea"/>
                <a:cs typeface="Arial" panose="020B0604020202020204" pitchFamily="34" charset="0"/>
              </a:rPr>
              <a:t>What started as a two-man lab in a house in Munich has now grown into a </a:t>
            </a:r>
            <a:r>
              <a:rPr lang="en-US" sz="1200" b="1" i="0" u="none" strike="noStrike" kern="1200" baseline="0" dirty="0">
                <a:solidFill>
                  <a:schemeClr val="tx1"/>
                </a:solidFill>
                <a:latin typeface="+mn-lt"/>
                <a:ea typeface="+mn-ea"/>
                <a:cs typeface="Arial" panose="020B0604020202020204" pitchFamily="34" charset="0"/>
              </a:rPr>
              <a:t>global technology group</a:t>
            </a:r>
            <a:r>
              <a:rPr lang="en-US" sz="1200" b="0" i="0" u="none" strike="noStrike" kern="1200" baseline="0" dirty="0">
                <a:solidFill>
                  <a:schemeClr val="tx1"/>
                </a:solidFill>
                <a:latin typeface="+mn-lt"/>
                <a:ea typeface="+mn-ea"/>
                <a:cs typeface="Arial" panose="020B0604020202020204" pitchFamily="34" charset="0"/>
              </a:rPr>
              <a:t>. Rohde &amp; Schwarz has embodied its values for 90 years: </a:t>
            </a:r>
            <a:r>
              <a:rPr lang="en-US" sz="1200" b="1" i="0" u="none" strike="noStrike" kern="1200" baseline="0" dirty="0">
                <a:solidFill>
                  <a:schemeClr val="tx1"/>
                </a:solidFill>
                <a:latin typeface="+mn-lt"/>
                <a:ea typeface="+mn-ea"/>
                <a:cs typeface="Arial" panose="020B0604020202020204" pitchFamily="34" charset="0"/>
              </a:rPr>
              <a:t>impactful, entrepreneurial and reliable</a:t>
            </a:r>
            <a:r>
              <a:rPr lang="en-US" sz="1200" b="0" i="0" u="none" strike="noStrike" kern="1200" baseline="0" dirty="0">
                <a:solidFill>
                  <a:schemeClr val="tx1"/>
                </a:solidFill>
                <a:latin typeface="+mn-lt"/>
                <a:ea typeface="+mn-ea"/>
                <a:cs typeface="Arial" panose="020B0604020202020204" pitchFamily="34" charset="0"/>
              </a:rPr>
              <a:t>. </a:t>
            </a:r>
            <a:br>
              <a:rPr lang="en-US" sz="1200" b="0" i="0" u="none" strike="noStrike" kern="1200" baseline="0" dirty="0">
                <a:solidFill>
                  <a:schemeClr val="tx1"/>
                </a:solidFill>
                <a:latin typeface="+mn-lt"/>
                <a:ea typeface="+mn-ea"/>
                <a:cs typeface="Arial" panose="020B0604020202020204" pitchFamily="34" charset="0"/>
              </a:rPr>
            </a:br>
            <a:endParaRPr lang="en-US" sz="1200" b="0" i="0" u="none" strike="noStrike" kern="1200" baseline="0" dirty="0">
              <a:solidFill>
                <a:schemeClr val="tx1"/>
              </a:solidFill>
              <a:latin typeface="+mn-lt"/>
              <a:ea typeface="+mn-ea"/>
              <a:cs typeface="Arial" panose="020B0604020202020204" pitchFamily="34" charset="0"/>
            </a:endParaRPr>
          </a:p>
          <a:p>
            <a:pPr rtl="0"/>
            <a:r>
              <a:rPr lang="en-US" sz="1200" b="0" i="0" u="none" strike="noStrike" kern="1200" baseline="0" dirty="0">
                <a:solidFill>
                  <a:schemeClr val="tx1"/>
                </a:solidFill>
                <a:latin typeface="+mn-lt"/>
                <a:ea typeface="+mn-ea"/>
                <a:cs typeface="Arial" panose="020B0604020202020204" pitchFamily="34" charset="0"/>
              </a:rPr>
              <a:t>Still </a:t>
            </a:r>
            <a:r>
              <a:rPr lang="en-US" sz="1200" b="1" i="0" u="none" strike="noStrike" kern="1200" baseline="0" dirty="0">
                <a:solidFill>
                  <a:schemeClr val="tx1"/>
                </a:solidFill>
                <a:latin typeface="+mn-lt"/>
                <a:ea typeface="+mn-ea"/>
                <a:cs typeface="Arial" panose="020B0604020202020204" pitchFamily="34" charset="0"/>
              </a:rPr>
              <a:t>fully owned by the Rohde &amp; Schwarz founding families</a:t>
            </a:r>
            <a:r>
              <a:rPr lang="en-US" sz="1200" b="0" i="0" u="none" strike="noStrike" kern="1200" baseline="0" dirty="0">
                <a:solidFill>
                  <a:schemeClr val="tx1"/>
                </a:solidFill>
                <a:latin typeface="+mn-lt"/>
                <a:ea typeface="+mn-ea"/>
                <a:cs typeface="Arial" panose="020B0604020202020204" pitchFamily="34" charset="0"/>
              </a:rPr>
              <a:t>, we’re </a:t>
            </a:r>
            <a:r>
              <a:rPr lang="en-US" sz="1200" b="1" i="0" u="none" strike="noStrike" kern="1200" baseline="0" dirty="0">
                <a:solidFill>
                  <a:schemeClr val="tx1"/>
                </a:solidFill>
                <a:latin typeface="+mn-lt"/>
                <a:ea typeface="+mn-ea"/>
                <a:cs typeface="Arial" panose="020B0604020202020204" pitchFamily="34" charset="0"/>
              </a:rPr>
              <a:t>independent</a:t>
            </a:r>
            <a:r>
              <a:rPr lang="en-US" sz="1200" b="0" i="0" u="none" strike="noStrike" kern="1200" baseline="0" dirty="0">
                <a:solidFill>
                  <a:schemeClr val="tx1"/>
                </a:solidFill>
                <a:latin typeface="+mn-lt"/>
                <a:ea typeface="+mn-ea"/>
                <a:cs typeface="Arial" panose="020B0604020202020204" pitchFamily="34" charset="0"/>
              </a:rPr>
              <a:t> of financial and capital markets, which gives us </a:t>
            </a:r>
            <a:r>
              <a:rPr lang="en-US" sz="1200" b="1" i="0" u="none" strike="noStrike" kern="1200" baseline="0" dirty="0">
                <a:solidFill>
                  <a:schemeClr val="tx1"/>
                </a:solidFill>
                <a:latin typeface="+mn-lt"/>
                <a:ea typeface="+mn-ea"/>
                <a:cs typeface="Arial" panose="020B0604020202020204" pitchFamily="34" charset="0"/>
              </a:rPr>
              <a:t>stability</a:t>
            </a:r>
            <a:r>
              <a:rPr lang="en-US" sz="1200" b="0" i="0" u="none" strike="noStrike" kern="1200" baseline="0" dirty="0">
                <a:solidFill>
                  <a:schemeClr val="tx1"/>
                </a:solidFill>
                <a:latin typeface="+mn-lt"/>
                <a:ea typeface="+mn-ea"/>
                <a:cs typeface="Arial" panose="020B0604020202020204" pitchFamily="34" charset="0"/>
              </a:rPr>
              <a:t> and </a:t>
            </a:r>
            <a:r>
              <a:rPr lang="en-US" sz="1200" b="1" i="0" u="none" strike="noStrike" kern="1200" baseline="0" dirty="0">
                <a:solidFill>
                  <a:schemeClr val="tx1"/>
                </a:solidFill>
                <a:latin typeface="+mn-lt"/>
                <a:ea typeface="+mn-ea"/>
                <a:cs typeface="Arial" panose="020B0604020202020204" pitchFamily="34" charset="0"/>
              </a:rPr>
              <a:t>resilience</a:t>
            </a:r>
            <a:r>
              <a:rPr lang="en-US" sz="1200" b="0" i="0" u="none" strike="noStrike" kern="1200" baseline="0" dirty="0">
                <a:solidFill>
                  <a:schemeClr val="tx1"/>
                </a:solidFill>
                <a:latin typeface="+mn-lt"/>
                <a:ea typeface="+mn-ea"/>
                <a:cs typeface="Arial" panose="020B0604020202020204" pitchFamily="34" charset="0"/>
              </a:rPr>
              <a:t>.</a:t>
            </a:r>
          </a:p>
          <a:p>
            <a:pPr rtl="0"/>
            <a:r>
              <a:rPr lang="en-US" sz="1200" b="0" i="0" u="none" strike="noStrike" kern="1200" baseline="0" dirty="0">
                <a:solidFill>
                  <a:schemeClr val="tx1"/>
                </a:solidFill>
                <a:latin typeface="+mn-lt"/>
                <a:ea typeface="+mn-ea"/>
                <a:cs typeface="Arial" panose="020B0604020202020204" pitchFamily="34" charset="0"/>
              </a:rPr>
              <a:t>We plan and act sustainably for the long term, and we apply this same standard to our customer relationships. </a:t>
            </a:r>
          </a:p>
          <a:p>
            <a:pPr rtl="0"/>
            <a:endParaRPr lang="de-DE" sz="1200" b="0" i="0" u="none" strike="noStrike" kern="1200" baseline="0" dirty="0">
              <a:solidFill>
                <a:schemeClr val="tx1"/>
              </a:solidFill>
              <a:latin typeface="+mn-lt"/>
              <a:ea typeface="+mn-ea"/>
              <a:cs typeface="Arial" panose="020B0604020202020204" pitchFamily="34" charset="0"/>
            </a:endParaRPr>
          </a:p>
          <a:p>
            <a:pPr rtl="0"/>
            <a:r>
              <a:rPr lang="en-US" sz="1200" b="0" i="0" u="none" strike="noStrike" kern="1200" baseline="0" dirty="0">
                <a:solidFill>
                  <a:schemeClr val="tx1"/>
                </a:solidFill>
                <a:latin typeface="+mn-lt"/>
                <a:ea typeface="+mn-ea"/>
                <a:cs typeface="Arial" panose="020B0604020202020204" pitchFamily="34" charset="0"/>
              </a:rPr>
              <a:t>Despite global uncertainty and volatile markets, Rohde &amp; Schwarz ended its 2023/2024 fiscal year (from July to June) with </a:t>
            </a:r>
            <a:r>
              <a:rPr lang="en-US" sz="1200" b="1" i="0" u="none" strike="noStrike" kern="1200" baseline="0" dirty="0">
                <a:solidFill>
                  <a:schemeClr val="tx1"/>
                </a:solidFill>
                <a:latin typeface="+mn-lt"/>
                <a:ea typeface="+mn-ea"/>
                <a:cs typeface="Arial" panose="020B0604020202020204" pitchFamily="34" charset="0"/>
              </a:rPr>
              <a:t>revenue of EUR 2.93 billion</a:t>
            </a:r>
            <a:r>
              <a:rPr lang="en-US" sz="1200" b="0" i="0" u="none" strike="noStrike" kern="1200" baseline="0" dirty="0">
                <a:solidFill>
                  <a:schemeClr val="tx1"/>
                </a:solidFill>
                <a:latin typeface="+mn-lt"/>
                <a:ea typeface="+mn-ea"/>
                <a:cs typeface="Arial" panose="020B0604020202020204" pitchFamily="34" charset="0"/>
              </a:rPr>
              <a:t>. </a:t>
            </a:r>
            <a:endParaRPr lang="de-DE" sz="1200" b="0" i="0" u="none" strike="noStrike" kern="1200" baseline="0" dirty="0">
              <a:solidFill>
                <a:schemeClr val="tx1"/>
              </a:solidFill>
              <a:latin typeface="+mn-lt"/>
              <a:ea typeface="+mn-ea"/>
              <a:cs typeface="Arial" panose="020B0604020202020204" pitchFamily="34" charset="0"/>
            </a:endParaRPr>
          </a:p>
          <a:p>
            <a:pPr rtl="0"/>
            <a:endParaRPr lang="de-DE" sz="1200" b="0" i="0" u="none" strike="noStrike" kern="1200" baseline="0" dirty="0">
              <a:solidFill>
                <a:schemeClr val="tx1"/>
              </a:solidFill>
              <a:latin typeface="+mn-lt"/>
              <a:ea typeface="+mn-ea"/>
              <a:cs typeface="Arial" panose="020B0604020202020204" pitchFamily="34" charset="0"/>
            </a:endParaRPr>
          </a:p>
          <a:p>
            <a:pPr rtl="0"/>
            <a:r>
              <a:rPr lang="en-US" sz="1200" b="1" i="0" u="none" strike="noStrike" kern="1200" baseline="0" dirty="0">
                <a:solidFill>
                  <a:schemeClr val="tx1"/>
                </a:solidFill>
                <a:latin typeface="+mn-lt"/>
                <a:ea typeface="+mn-ea"/>
                <a:cs typeface="Arial" panose="020B0604020202020204" pitchFamily="34" charset="0"/>
              </a:rPr>
              <a:t>Employees are our most valuable asset: </a:t>
            </a:r>
            <a:r>
              <a:rPr lang="en-US" sz="1200" b="0" i="0" u="none" strike="noStrike" kern="1200" baseline="0" dirty="0">
                <a:solidFill>
                  <a:schemeClr val="tx1"/>
                </a:solidFill>
                <a:latin typeface="+mn-lt"/>
                <a:ea typeface="+mn-ea"/>
                <a:cs typeface="Arial" panose="020B0604020202020204" pitchFamily="34" charset="0"/>
              </a:rPr>
              <a:t>at the end of the fiscal year, Rohde &amp; Schwarz had more than 14,400 employees in more than 70 countries worldwide. </a:t>
            </a:r>
          </a:p>
          <a:p>
            <a:pPr rtl="0"/>
            <a:endParaRPr lang="de-DE" sz="1200" b="0" i="0" u="none" strike="noStrike" kern="1200" baseline="0" dirty="0">
              <a:solidFill>
                <a:schemeClr val="tx1"/>
              </a:solidFill>
              <a:latin typeface="+mn-lt"/>
              <a:ea typeface="+mn-ea"/>
              <a:cs typeface="Arial" panose="020B0604020202020204" pitchFamily="34" charset="0"/>
            </a:endParaRPr>
          </a:p>
          <a:p>
            <a:pPr rtl="0"/>
            <a:r>
              <a:rPr lang="en-US" sz="1200" b="0" i="0" u="none" strike="noStrike" kern="1200" baseline="0" dirty="0">
                <a:solidFill>
                  <a:schemeClr val="tx1"/>
                </a:solidFill>
                <a:latin typeface="+mn-lt"/>
                <a:ea typeface="+mn-ea"/>
                <a:cs typeface="Arial" panose="020B0604020202020204" pitchFamily="34" charset="0"/>
              </a:rPr>
              <a:t>Our </a:t>
            </a:r>
            <a:r>
              <a:rPr lang="en-US" sz="1200" b="1" i="0" u="none" strike="noStrike" kern="1200" baseline="0" dirty="0">
                <a:solidFill>
                  <a:schemeClr val="tx1"/>
                </a:solidFill>
                <a:latin typeface="+mn-lt"/>
                <a:ea typeface="+mn-ea"/>
                <a:cs typeface="Arial" panose="020B0604020202020204" pitchFamily="34" charset="0"/>
              </a:rPr>
              <a:t>consistent focus on connectivity and security</a:t>
            </a:r>
            <a:r>
              <a:rPr lang="en-US" sz="1200" b="0" i="0" u="none" strike="noStrike" kern="1200" baseline="0" dirty="0">
                <a:solidFill>
                  <a:schemeClr val="tx1"/>
                </a:solidFill>
                <a:latin typeface="+mn-lt"/>
                <a:ea typeface="+mn-ea"/>
                <a:cs typeface="Arial" panose="020B0604020202020204" pitchFamily="34" charset="0"/>
              </a:rPr>
              <a:t>, together with our excellent positioning in future markets, makes us highly resilient – even in globally uncertain times.</a:t>
            </a:r>
          </a:p>
          <a:p>
            <a:pPr rtl="0"/>
            <a:endParaRPr lang="de-DE" sz="1200" b="0" i="0" u="none" strike="noStrike" kern="1200" baseline="0" dirty="0">
              <a:solidFill>
                <a:schemeClr val="tx1"/>
              </a:solidFill>
              <a:latin typeface="+mn-lt"/>
              <a:ea typeface="+mn-ea"/>
              <a:cs typeface="Arial" panose="020B0604020202020204" pitchFamily="34" charset="0"/>
            </a:endParaRPr>
          </a:p>
          <a:p>
            <a:pPr rtl="0"/>
            <a:r>
              <a:rPr lang="en-US" sz="1200" b="1" i="0" u="none" strike="noStrike" kern="1200" baseline="0" dirty="0">
                <a:solidFill>
                  <a:schemeClr val="tx1"/>
                </a:solidFill>
                <a:latin typeface="+mn-lt"/>
                <a:ea typeface="+mn-ea"/>
                <a:cs typeface="Arial" panose="020B0604020202020204" pitchFamily="34" charset="0"/>
              </a:rPr>
              <a:t>See for yourself</a:t>
            </a:r>
            <a:r>
              <a:rPr lang="en-US" sz="1200" b="0" i="0" u="none" strike="noStrike" kern="1200" baseline="0" dirty="0">
                <a:solidFill>
                  <a:schemeClr val="tx1"/>
                </a:solidFill>
                <a:latin typeface="+mn-lt"/>
                <a:ea typeface="+mn-ea"/>
                <a:cs typeface="Arial" panose="020B0604020202020204" pitchFamily="34" charset="0"/>
              </a:rPr>
              <a:t> what drives us ever since we were founded... ((video))</a:t>
            </a:r>
          </a:p>
          <a:p>
            <a:pPr rtl="0"/>
            <a:endParaRPr lang="en-US" sz="1200" b="0" i="0" u="none" strike="noStrike" kern="1200" baseline="0" dirty="0">
              <a:solidFill>
                <a:schemeClr val="tx1"/>
              </a:solidFill>
              <a:latin typeface="+mn-lt"/>
              <a:ea typeface="+mn-ea"/>
              <a:cs typeface="Arial" panose="020B0604020202020204" pitchFamily="34" charset="0"/>
            </a:endParaRPr>
          </a:p>
          <a:p>
            <a:pPr algn="l">
              <a:buFont typeface="Arial" panose="020B0604020202020204" pitchFamily="34" charset="0"/>
              <a:buChar char="•"/>
            </a:pPr>
            <a:r>
              <a:rPr lang="es-ES" b="1" i="0" dirty="0">
                <a:solidFill>
                  <a:srgbClr val="FFFFFF"/>
                </a:solidFill>
                <a:effectLst/>
                <a:latin typeface="ui-sans-serif"/>
              </a:rPr>
              <a:t>Título:</a:t>
            </a:r>
            <a:r>
              <a:rPr lang="es-ES" b="0" i="0" dirty="0">
                <a:solidFill>
                  <a:srgbClr val="D1D5DB"/>
                </a:solidFill>
                <a:effectLst/>
                <a:latin typeface="ui-sans-serif"/>
              </a:rPr>
              <a:t> De un laboratorio de dos personas a una empresa global de propiedad privada</a:t>
            </a:r>
          </a:p>
          <a:p>
            <a:pPr algn="l">
              <a:buFont typeface="Arial" panose="020B0604020202020204" pitchFamily="34" charset="0"/>
              <a:buChar char="•"/>
            </a:pPr>
            <a:r>
              <a:rPr lang="es-ES" b="1" i="0" dirty="0">
                <a:solidFill>
                  <a:srgbClr val="FFFFFF"/>
                </a:solidFill>
                <a:effectLst/>
                <a:latin typeface="ui-sans-serif"/>
              </a:rPr>
              <a:t>Historia de éxito:</a:t>
            </a:r>
            <a:r>
              <a:rPr lang="es-ES" b="0" i="0" dirty="0">
                <a:solidFill>
                  <a:srgbClr val="D1D5DB"/>
                </a:solidFill>
                <a:effectLst/>
                <a:latin typeface="ui-sans-serif"/>
              </a:rPr>
              <a:t> La empresa cuenta con más de 90 años de éxito en la industria, lo que refleja su capacidad de adaptación y crecimiento a lo largo del tiempo.</a:t>
            </a:r>
          </a:p>
          <a:p>
            <a:pPr algn="l">
              <a:buFont typeface="Arial" panose="020B0604020202020204" pitchFamily="34" charset="0"/>
              <a:buChar char="•"/>
            </a:pPr>
            <a:r>
              <a:rPr lang="es-ES" b="1" i="0" dirty="0">
                <a:solidFill>
                  <a:srgbClr val="FFFFFF"/>
                </a:solidFill>
                <a:effectLst/>
                <a:latin typeface="ui-sans-serif"/>
              </a:rPr>
              <a:t>Ingresos:</a:t>
            </a:r>
            <a:r>
              <a:rPr lang="es-ES" b="0" i="0" dirty="0">
                <a:solidFill>
                  <a:srgbClr val="D1D5DB"/>
                </a:solidFill>
                <a:effectLst/>
                <a:latin typeface="ui-sans-serif"/>
              </a:rPr>
              <a:t> Se proyecta un ingreso de 2.93 mil millones de euros para el año fiscal 23/24, lo que demuestra la solidez financiera de la compañía.</a:t>
            </a:r>
          </a:p>
          <a:p>
            <a:pPr algn="l">
              <a:buFont typeface="Arial" panose="020B0604020202020204" pitchFamily="34" charset="0"/>
              <a:buChar char="•"/>
            </a:pPr>
            <a:r>
              <a:rPr lang="es-ES" b="1" i="0" dirty="0">
                <a:solidFill>
                  <a:srgbClr val="FFFFFF"/>
                </a:solidFill>
                <a:effectLst/>
                <a:latin typeface="ui-sans-serif"/>
              </a:rPr>
              <a:t>Empleados:</a:t>
            </a:r>
            <a:r>
              <a:rPr lang="es-ES" b="0" i="0" dirty="0">
                <a:solidFill>
                  <a:srgbClr val="D1D5DB"/>
                </a:solidFill>
                <a:effectLst/>
                <a:latin typeface="ui-sans-serif"/>
              </a:rPr>
              <a:t> La empresa tiene más de 14,400 empleados, lo que indica su expansión y la creación de oportunidades laborales en el sector.</a:t>
            </a:r>
          </a:p>
          <a:p>
            <a:pPr algn="l">
              <a:buFont typeface="Arial" panose="020B0604020202020204" pitchFamily="34" charset="0"/>
              <a:buChar char="•"/>
            </a:pPr>
            <a:r>
              <a:rPr lang="es-ES" b="1" i="0" dirty="0">
                <a:solidFill>
                  <a:srgbClr val="FFFFFF"/>
                </a:solidFill>
                <a:effectLst/>
                <a:latin typeface="ui-sans-serif"/>
              </a:rPr>
              <a:t>Inversión en I+D:</a:t>
            </a:r>
            <a:r>
              <a:rPr lang="es-ES" b="0" i="0" dirty="0">
                <a:solidFill>
                  <a:srgbClr val="D1D5DB"/>
                </a:solidFill>
                <a:effectLst/>
                <a:latin typeface="ui-sans-serif"/>
              </a:rPr>
              <a:t> Entre el 15% y el 20% de los ingresos se invierte en investigación y desarrollo, lo que subraya el compromiso de la empresa con la innovación y el avance tecnológico.</a:t>
            </a:r>
          </a:p>
          <a:p>
            <a:pPr rtl="0"/>
            <a:endParaRPr lang="en-US" sz="1200" b="0" i="0" u="none" strike="noStrike" kern="1200" baseline="0" dirty="0">
              <a:solidFill>
                <a:schemeClr val="tx1"/>
              </a:solidFill>
              <a:latin typeface="+mn-lt"/>
              <a:ea typeface="+mn-ea"/>
              <a:cs typeface="Arial" panose="020B060402020202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20C28-1F57-4AC3-BC38-27FE91AD92B7}" type="slidenum">
              <a:rPr kumimoji="0" lang="en-US" sz="1200" b="0" i="0" u="none" strike="noStrike" kern="1200" cap="none" spc="0" normalizeH="0" baseline="0" noProof="0" smtClean="0">
                <a:ln>
                  <a:noFill/>
                </a:ln>
                <a:solidFill>
                  <a:srgbClr val="000000"/>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30228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s-ES" b="1" i="0" dirty="0">
                <a:solidFill>
                  <a:srgbClr val="FFFFFF"/>
                </a:solidFill>
                <a:effectLst/>
                <a:latin typeface="ui-sans-serif"/>
              </a:rPr>
              <a:t>Título:</a:t>
            </a:r>
            <a:r>
              <a:rPr lang="es-ES" b="0" i="0" dirty="0">
                <a:solidFill>
                  <a:srgbClr val="D1D5DB"/>
                </a:solidFill>
                <a:effectLst/>
                <a:latin typeface="ui-sans-serif"/>
              </a:rPr>
              <a:t> Prueba y medición de RF</a:t>
            </a:r>
          </a:p>
          <a:p>
            <a:pPr algn="l">
              <a:buFont typeface="Arial" panose="020B0604020202020204" pitchFamily="34" charset="0"/>
              <a:buChar char="•"/>
            </a:pPr>
            <a:r>
              <a:rPr lang="es-ES" b="1" i="0" dirty="0">
                <a:solidFill>
                  <a:srgbClr val="FFFFFF"/>
                </a:solidFill>
                <a:effectLst/>
                <a:latin typeface="ui-sans-serif"/>
              </a:rPr>
              <a:t>Definición:</a:t>
            </a:r>
          </a:p>
          <a:p>
            <a:pPr marL="450000" marR="0" lvl="1" indent="-180000" algn="l" defTabSz="914400" rtl="0" eaLnBrk="1" fontAlgn="auto" latinLnBrk="0" hangingPunct="1">
              <a:lnSpc>
                <a:spcPct val="105000"/>
              </a:lnSpc>
              <a:spcBef>
                <a:spcPts val="0"/>
              </a:spcBef>
              <a:spcAft>
                <a:spcPts val="400"/>
              </a:spcAft>
              <a:buClrTx/>
              <a:buSzPct val="90000"/>
              <a:buFont typeface="Arial" panose="020B0604020202020204" pitchFamily="34" charset="0"/>
              <a:buChar char="•"/>
              <a:tabLst/>
              <a:defRPr/>
            </a:pPr>
            <a:r>
              <a:rPr lang="en-US" b="0" i="0" dirty="0">
                <a:solidFill>
                  <a:srgbClr val="D1D5DB"/>
                </a:solidFill>
                <a:effectLst/>
                <a:latin typeface="ui-sans-serif"/>
              </a:rPr>
              <a:t>Definition: "</a:t>
            </a:r>
            <a:r>
              <a:rPr lang="es-ES" b="0" i="0" dirty="0">
                <a:solidFill>
                  <a:srgbClr val="D1D5DB"/>
                </a:solidFill>
                <a:effectLst/>
                <a:latin typeface="ui-sans-serif"/>
              </a:rPr>
              <a:t>Las medidas de RF se refieren al proceso de probar y medir el rendimiento de dispositivos y sistemas de radiofrecuencia (RF)</a:t>
            </a:r>
            <a:r>
              <a:rPr lang="en-US" b="0" i="0" dirty="0">
                <a:solidFill>
                  <a:srgbClr val="D1D5DB"/>
                </a:solidFill>
                <a:effectLst/>
                <a:latin typeface="ui-sans-serif"/>
              </a:rPr>
              <a:t>"</a:t>
            </a:r>
            <a:endParaRPr lang="es-ES" b="0" i="0" dirty="0">
              <a:solidFill>
                <a:srgbClr val="D1D5DB"/>
              </a:solidFill>
              <a:effectLst/>
              <a:latin typeface="ui-sans-serif"/>
            </a:endParaRPr>
          </a:p>
          <a:p>
            <a:pPr marL="742950" lvl="1" indent="-285750" algn="l">
              <a:buFont typeface="Arial" panose="020B0604020202020204" pitchFamily="34" charset="0"/>
              <a:buChar char="•"/>
            </a:pPr>
            <a:r>
              <a:rPr lang="es-ES" b="0" i="0" dirty="0">
                <a:solidFill>
                  <a:srgbClr val="D1D5DB"/>
                </a:solidFill>
                <a:effectLst/>
                <a:latin typeface="ui-sans-serif"/>
              </a:rPr>
              <a:t>Rohde &amp; Schwarz fabrica equipos de prueba y medición de radiofrecuencia (RF).</a:t>
            </a:r>
          </a:p>
          <a:p>
            <a:pPr marL="742950" lvl="1" indent="-285750" algn="l">
              <a:buFont typeface="Arial" panose="020B0604020202020204" pitchFamily="34" charset="0"/>
              <a:buChar char="•"/>
            </a:pPr>
            <a:r>
              <a:rPr lang="es-ES" b="0" i="0" dirty="0">
                <a:solidFill>
                  <a:srgbClr val="D1D5DB"/>
                </a:solidFill>
                <a:effectLst/>
                <a:latin typeface="ui-sans-serif"/>
              </a:rPr>
              <a:t>Estos equipos son utilizados por profesionales que diseñan, prueban, fabrican y depuran dispositivos que utilizan RF.</a:t>
            </a:r>
          </a:p>
          <a:p>
            <a:pPr algn="l">
              <a:buFont typeface="Arial" panose="020B0604020202020204" pitchFamily="34" charset="0"/>
              <a:buChar char="•"/>
            </a:pPr>
            <a:r>
              <a:rPr lang="es-ES" b="1" i="0" dirty="0">
                <a:solidFill>
                  <a:srgbClr val="FFFFFF"/>
                </a:solidFill>
                <a:effectLst/>
                <a:latin typeface="ui-sans-serif"/>
              </a:rPr>
              <a:t>Categorías básicas de instrumentos de RF:</a:t>
            </a:r>
            <a:endParaRPr lang="es-ES" b="0" i="0" dirty="0">
              <a:solidFill>
                <a:srgbClr val="D1D5DB"/>
              </a:solidFill>
              <a:effectLst/>
              <a:latin typeface="ui-sans-serif"/>
            </a:endParaRPr>
          </a:p>
          <a:p>
            <a:pPr marL="742950" lvl="1" indent="-285750" algn="l">
              <a:buFont typeface="Arial" panose="020B0604020202020204" pitchFamily="34" charset="0"/>
              <a:buChar char="•"/>
            </a:pPr>
            <a:r>
              <a:rPr lang="es-ES" b="1" i="0" dirty="0">
                <a:solidFill>
                  <a:srgbClr val="FFFFFF"/>
                </a:solidFill>
                <a:effectLst/>
                <a:latin typeface="ui-sans-serif"/>
              </a:rPr>
              <a:t>Analizadores de espectro:</a:t>
            </a:r>
            <a:r>
              <a:rPr lang="es-ES" b="0" i="0" dirty="0">
                <a:solidFill>
                  <a:srgbClr val="D1D5DB"/>
                </a:solidFill>
                <a:effectLst/>
                <a:latin typeface="ui-sans-serif"/>
              </a:rPr>
              <a:t> Herramientas que permiten visualizar y analizar la frecuencia y amplitud de señales de RF.</a:t>
            </a:r>
          </a:p>
          <a:p>
            <a:pPr marL="742950" lvl="1" indent="-285750" algn="l">
              <a:buFont typeface="Arial" panose="020B0604020202020204" pitchFamily="34" charset="0"/>
              <a:buChar char="•"/>
            </a:pPr>
            <a:r>
              <a:rPr lang="es-ES" b="1" i="0" dirty="0">
                <a:solidFill>
                  <a:srgbClr val="FFFFFF"/>
                </a:solidFill>
                <a:effectLst/>
                <a:latin typeface="ui-sans-serif"/>
              </a:rPr>
              <a:t>Generadores de señal:</a:t>
            </a:r>
            <a:r>
              <a:rPr lang="es-ES" b="0" i="0" dirty="0">
                <a:solidFill>
                  <a:srgbClr val="D1D5DB"/>
                </a:solidFill>
                <a:effectLst/>
                <a:latin typeface="ui-sans-serif"/>
              </a:rPr>
              <a:t> Equipos que producen señales eléctricas en diversas frecuencias y formas de onda.</a:t>
            </a:r>
          </a:p>
          <a:p>
            <a:pPr marL="742950" lvl="1" indent="-285750" algn="l">
              <a:buFont typeface="Arial" panose="020B0604020202020204" pitchFamily="34" charset="0"/>
              <a:buChar char="•"/>
            </a:pPr>
            <a:r>
              <a:rPr lang="es-ES" b="1" i="0" dirty="0">
                <a:solidFill>
                  <a:srgbClr val="FFFFFF"/>
                </a:solidFill>
                <a:effectLst/>
                <a:latin typeface="ui-sans-serif"/>
              </a:rPr>
              <a:t>Analizadores de red:</a:t>
            </a:r>
            <a:r>
              <a:rPr lang="es-ES" b="0" i="0" dirty="0">
                <a:solidFill>
                  <a:srgbClr val="D1D5DB"/>
                </a:solidFill>
                <a:effectLst/>
                <a:latin typeface="ui-sans-serif"/>
              </a:rPr>
              <a:t> Utilizados para medir la respuesta de dispositivos a señales de RF, evaluando su rendimiento.</a:t>
            </a:r>
          </a:p>
          <a:p>
            <a:pPr marL="742950" lvl="1" indent="-285750" algn="l">
              <a:buFont typeface="Arial" panose="020B0604020202020204" pitchFamily="34" charset="0"/>
              <a:buChar char="•"/>
            </a:pPr>
            <a:r>
              <a:rPr lang="es-ES" b="1" i="0" dirty="0">
                <a:solidFill>
                  <a:srgbClr val="FFFFFF"/>
                </a:solidFill>
                <a:effectLst/>
                <a:latin typeface="ui-sans-serif"/>
              </a:rPr>
              <a:t>Sensores de potencia:</a:t>
            </a:r>
            <a:r>
              <a:rPr lang="es-ES" b="0" i="0" dirty="0">
                <a:solidFill>
                  <a:srgbClr val="D1D5DB"/>
                </a:solidFill>
                <a:effectLst/>
                <a:latin typeface="ui-sans-serif"/>
              </a:rPr>
              <a:t> Dispositivos que miden la potencia de las señales de RF.</a:t>
            </a:r>
          </a:p>
          <a:p>
            <a:pPr algn="l">
              <a:buFont typeface="Arial" panose="020B0604020202020204" pitchFamily="34" charset="0"/>
              <a:buChar char="•"/>
            </a:pPr>
            <a:r>
              <a:rPr lang="es-ES" b="1" i="0" dirty="0">
                <a:solidFill>
                  <a:srgbClr val="FFFFFF"/>
                </a:solidFill>
                <a:effectLst/>
                <a:latin typeface="ui-sans-serif"/>
              </a:rPr>
              <a:t>Otros productos de R&amp;S:</a:t>
            </a:r>
            <a:r>
              <a:rPr lang="es-ES" b="0" i="0" dirty="0">
                <a:solidFill>
                  <a:srgbClr val="D1D5DB"/>
                </a:solidFill>
                <a:effectLst/>
                <a:latin typeface="ui-sans-serif"/>
              </a:rPr>
              <a:t> Además de los instrumentos de prueba, Rohde &amp; Schwarz también fabrica transmisores de radiodifusión, radios de comunicación, escáneres corporales, entre otros, todos los cuales utilizan RF.</a:t>
            </a:r>
          </a:p>
          <a:p>
            <a:pPr algn="l">
              <a:buFont typeface="Arial" panose="020B0604020202020204" pitchFamily="34" charset="0"/>
              <a:buChar char="•"/>
            </a:pPr>
            <a:r>
              <a:rPr lang="es-ES" b="1" i="0" dirty="0">
                <a:solidFill>
                  <a:srgbClr val="FFFFFF"/>
                </a:solidFill>
                <a:effectLst/>
                <a:latin typeface="ui-sans-serif"/>
              </a:rPr>
              <a:t>Importancia:</a:t>
            </a:r>
            <a:endParaRPr lang="es-ES" b="0" i="0" dirty="0">
              <a:solidFill>
                <a:srgbClr val="D1D5DB"/>
              </a:solidFill>
              <a:effectLst/>
              <a:latin typeface="ui-sans-serif"/>
            </a:endParaRPr>
          </a:p>
          <a:p>
            <a:pPr marL="742950" lvl="1" indent="-285750" algn="l">
              <a:buFont typeface="Arial" panose="020B0604020202020204" pitchFamily="34" charset="0"/>
              <a:buChar char="•"/>
            </a:pPr>
            <a:r>
              <a:rPr lang="es-ES" b="0" i="0" dirty="0">
                <a:solidFill>
                  <a:srgbClr val="D1D5DB"/>
                </a:solidFill>
                <a:effectLst/>
                <a:latin typeface="ui-sans-serif"/>
              </a:rPr>
              <a:t>La precisión en las pruebas y mediciones es fundamental para garantizar el correcto funcionamiento y la calidad de los dispositivos que utilizan tecnología de RF.</a:t>
            </a:r>
          </a:p>
          <a:p>
            <a:pPr marL="0" indent="0">
              <a:buNone/>
            </a:pPr>
            <a:endParaRPr lang="es-ES" dirty="0"/>
          </a:p>
        </p:txBody>
      </p:sp>
      <p:sp>
        <p:nvSpPr>
          <p:cNvPr id="4" name="Slide Number Placeholder 3"/>
          <p:cNvSpPr>
            <a:spLocks noGrp="1"/>
          </p:cNvSpPr>
          <p:nvPr>
            <p:ph type="sldNum" sz="quarter" idx="5"/>
          </p:nvPr>
        </p:nvSpPr>
        <p:spPr/>
        <p:txBody>
          <a:bodyPr/>
          <a:lstStyle/>
          <a:p>
            <a:fld id="{A7620C28-1F57-4AC3-BC38-27FE91AD92B7}" type="slidenum">
              <a:rPr lang="en-US" smtClean="0"/>
              <a:t>3</a:t>
            </a:fld>
            <a:endParaRPr lang="en-US"/>
          </a:p>
        </p:txBody>
      </p:sp>
    </p:spTree>
    <p:extLst>
      <p:ext uri="{BB962C8B-B14F-4D97-AF65-F5344CB8AC3E}">
        <p14:creationId xmlns:p14="http://schemas.microsoft.com/office/powerpoint/2010/main" val="371759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s-ES" sz="1800" dirty="0">
                <a:effectLst/>
                <a:highlight>
                  <a:srgbClr val="FFFF00"/>
                </a:highlight>
                <a:latin typeface="Arial" panose="020B0604020202020204" pitchFamily="34" charset="0"/>
                <a:ea typeface="PMingLiU" panose="02020500000000000000" pitchFamily="18" charset="-120"/>
              </a:rPr>
              <a:t>En el sector aeroespacial y de defensa, la innovación y las tecnologías disruptivas son un elemento clave del éxito. ?Nuestros equipos de test y medida de alta gama cumplen los elevados estándares y los estrictos requisitos del sector:</a:t>
            </a:r>
          </a:p>
          <a:p>
            <a:pPr marL="0" indent="0">
              <a:buNone/>
            </a:pPr>
            <a:endParaRPr lang="es-ES" sz="1800" dirty="0">
              <a:effectLst/>
              <a:highlight>
                <a:srgbClr val="FFFF00"/>
              </a:highlight>
              <a:latin typeface="Arial" panose="020B0604020202020204" pitchFamily="34" charset="0"/>
              <a:ea typeface="PMingLiU" panose="02020500000000000000" pitchFamily="18" charset="-120"/>
            </a:endParaRPr>
          </a:p>
          <a:p>
            <a:pPr marL="0" indent="0">
              <a:buNone/>
            </a:pPr>
            <a:r>
              <a:rPr lang="es-ES" sz="1800" dirty="0">
                <a:effectLst/>
                <a:highlight>
                  <a:srgbClr val="FFFF00"/>
                </a:highlight>
                <a:latin typeface="Arial" panose="020B0604020202020204" pitchFamily="34" charset="0"/>
                <a:ea typeface="PMingLiU" panose="02020500000000000000" pitchFamily="18" charset="-120"/>
              </a:rPr>
              <a:t>Equipos de test y medida para radares</a:t>
            </a:r>
          </a:p>
          <a:p>
            <a:pPr marL="0" indent="0">
              <a:buNone/>
            </a:pPr>
            <a:r>
              <a:rPr lang="es-ES" sz="1800" dirty="0">
                <a:effectLst/>
                <a:highlight>
                  <a:srgbClr val="FFFF00"/>
                </a:highlight>
                <a:latin typeface="Arial" panose="020B0604020202020204" pitchFamily="34" charset="0"/>
                <a:ea typeface="PMingLiU" panose="02020500000000000000" pitchFamily="18" charset="-120"/>
              </a:rPr>
              <a:t>Para los sistemas de sensores resistentes y de alto rendimiento, los métodos cognitivos basados en IA y aprendizaje automático (ML) son cada vez más importantes.</a:t>
            </a:r>
          </a:p>
          <a:p>
            <a:pPr marL="0" indent="0">
              <a:buNone/>
            </a:pPr>
            <a:r>
              <a:rPr lang="es-ES" sz="1800" dirty="0">
                <a:effectLst/>
                <a:highlight>
                  <a:srgbClr val="FFFF00"/>
                </a:highlight>
                <a:latin typeface="Arial" panose="020B0604020202020204" pitchFamily="34" charset="0"/>
                <a:ea typeface="PMingLiU" panose="02020500000000000000" pitchFamily="18" charset="-120"/>
              </a:rPr>
              <a:t>Ofrecemos soluciones de prueba completas para el desarrollo y la verificación de componentes de sistemas, así como para la validación general del sistema.</a:t>
            </a:r>
          </a:p>
          <a:p>
            <a:pPr marL="0" indent="0">
              <a:buNone/>
            </a:pPr>
            <a:endParaRPr lang="es-ES" sz="1800" dirty="0">
              <a:effectLst/>
              <a:highlight>
                <a:srgbClr val="FFFF00"/>
              </a:highlight>
              <a:latin typeface="Arial" panose="020B0604020202020204" pitchFamily="34" charset="0"/>
              <a:ea typeface="PMingLiU" panose="02020500000000000000" pitchFamily="18" charset="-120"/>
            </a:endParaRPr>
          </a:p>
          <a:p>
            <a:pPr marL="0" indent="0">
              <a:buNone/>
            </a:pPr>
            <a:r>
              <a:rPr lang="es-ES" sz="1800" dirty="0">
                <a:effectLst/>
                <a:highlight>
                  <a:srgbClr val="FFFF00"/>
                </a:highlight>
                <a:latin typeface="Arial" panose="020B0604020202020204" pitchFamily="34" charset="0"/>
                <a:ea typeface="PMingLiU" panose="02020500000000000000" pitchFamily="18" charset="-120"/>
              </a:rPr>
              <a:t>Soluciones de test y medida para satélites</a:t>
            </a:r>
          </a:p>
          <a:p>
            <a:pPr marL="0" indent="0">
              <a:buNone/>
            </a:pPr>
            <a:r>
              <a:rPr lang="es-ES" sz="1800" dirty="0">
                <a:effectLst/>
                <a:highlight>
                  <a:srgbClr val="FFFF00"/>
                </a:highlight>
                <a:latin typeface="Arial" panose="020B0604020202020204" pitchFamily="34" charset="0"/>
                <a:ea typeface="PMingLiU" panose="02020500000000000000" pitchFamily="18" charset="-120"/>
              </a:rPr>
              <a:t>Los satélites pequeños se están haciendo cargo cada vez más de las tareas que solían realizar los satélites grandes. Estos pequeños satélites son cada vez más potentes en términos de transmisión de datos y procesamiento de señales.</a:t>
            </a:r>
          </a:p>
          <a:p>
            <a:pPr marL="0" indent="0">
              <a:buNone/>
            </a:pPr>
            <a:r>
              <a:rPr lang="es-ES" sz="1800" dirty="0">
                <a:effectLst/>
                <a:highlight>
                  <a:srgbClr val="FFFF00"/>
                </a:highlight>
                <a:latin typeface="Arial" panose="020B0604020202020204" pitchFamily="34" charset="0"/>
                <a:ea typeface="PMingLiU" panose="02020500000000000000" pitchFamily="18" charset="-120"/>
              </a:rPr>
              <a:t>Hacemos posible este cambio en el sector de los satélites con soluciones innovadoras de test y medida.</a:t>
            </a:r>
          </a:p>
          <a:p>
            <a:pPr marL="0" indent="0">
              <a:buNone/>
            </a:pPr>
            <a:endParaRPr lang="es-ES" sz="1800" dirty="0">
              <a:effectLst/>
              <a:highlight>
                <a:srgbClr val="FFFF00"/>
              </a:highlight>
              <a:latin typeface="Arial" panose="020B0604020202020204" pitchFamily="34" charset="0"/>
              <a:ea typeface="PMingLiU" panose="02020500000000000000" pitchFamily="18" charset="-120"/>
            </a:endParaRPr>
          </a:p>
          <a:p>
            <a:pPr marL="0" indent="0">
              <a:buNone/>
            </a:pPr>
            <a:r>
              <a:rPr lang="es-ES" sz="1800" dirty="0">
                <a:effectLst/>
                <a:highlight>
                  <a:srgbClr val="FFFF00"/>
                </a:highlight>
                <a:latin typeface="Arial" panose="020B0604020202020204" pitchFamily="34" charset="0"/>
                <a:ea typeface="PMingLiU" panose="02020500000000000000" pitchFamily="18" charset="-120"/>
              </a:rPr>
              <a:t>Soluciones de test y medida para comunicaciones militares</a:t>
            </a:r>
          </a:p>
          <a:p>
            <a:pPr marL="0" indent="0">
              <a:buNone/>
            </a:pPr>
            <a:r>
              <a:rPr lang="es-ES" sz="1800" dirty="0">
                <a:effectLst/>
                <a:highlight>
                  <a:srgbClr val="FFFF00"/>
                </a:highlight>
                <a:latin typeface="Arial" panose="020B0604020202020204" pitchFamily="34" charset="0"/>
                <a:ea typeface="PMingLiU" panose="02020500000000000000" pitchFamily="18" charset="-120"/>
              </a:rPr>
              <a:t>Hacemos posible y garantizamos el rendimiento de las radios mediante soluciones de test precisas y completas que facilitan la transición a radios y redes 5G para aplicaciones gubernamentales.</a:t>
            </a:r>
          </a:p>
          <a:p>
            <a:pPr marL="0" indent="0">
              <a:buNone/>
            </a:pPr>
            <a:endParaRPr lang="es-ES" sz="1800" dirty="0">
              <a:effectLst/>
              <a:highlight>
                <a:srgbClr val="FFFF00"/>
              </a:highlight>
              <a:latin typeface="Arial" panose="020B0604020202020204" pitchFamily="34" charset="0"/>
              <a:ea typeface="PMingLiU" panose="02020500000000000000" pitchFamily="18" charset="-120"/>
            </a:endParaRPr>
          </a:p>
          <a:p>
            <a:pPr marL="0" indent="0">
              <a:buNone/>
            </a:pPr>
            <a:r>
              <a:rPr lang="es-ES" sz="1800" dirty="0">
                <a:effectLst/>
                <a:highlight>
                  <a:srgbClr val="FFFF00"/>
                </a:highlight>
                <a:latin typeface="Arial" panose="020B0604020202020204" pitchFamily="34" charset="0"/>
                <a:ea typeface="PMingLiU" panose="02020500000000000000" pitchFamily="18" charset="-120"/>
              </a:rPr>
              <a:t>Soluciones de test y medida para aviónica y navegación</a:t>
            </a:r>
          </a:p>
          <a:p>
            <a:pPr marL="0" indent="0">
              <a:buNone/>
            </a:pPr>
            <a:r>
              <a:rPr lang="es-ES" sz="1800" dirty="0">
                <a:effectLst/>
                <a:highlight>
                  <a:srgbClr val="FFFF00"/>
                </a:highlight>
                <a:latin typeface="Arial" panose="020B0604020202020204" pitchFamily="34" charset="0"/>
                <a:ea typeface="PMingLiU" panose="02020500000000000000" pitchFamily="18" charset="-120"/>
              </a:rPr>
              <a:t>Ofrecemos soluciones de prueba especializadas para aplicaciones de prueba de navegación aérea terrestre, aérea y basada en drones de acuerdo con el estándar de la Organización de Aviación Civil Internacional (OACI) para el alto nivel de seguridad en la aviación.</a:t>
            </a:r>
          </a:p>
          <a:p>
            <a:pPr marL="0" indent="0">
              <a:buNone/>
            </a:pPr>
            <a:endParaRPr lang="es-ES" sz="1800" dirty="0">
              <a:effectLst/>
              <a:highlight>
                <a:srgbClr val="FFFF00"/>
              </a:highlight>
              <a:latin typeface="Arial" panose="020B0604020202020204" pitchFamily="34" charset="0"/>
              <a:ea typeface="PMingLiU" panose="02020500000000000000" pitchFamily="18" charset="-120"/>
            </a:endParaRPr>
          </a:p>
          <a:p>
            <a:pPr marL="0" indent="0">
              <a:buNone/>
            </a:pPr>
            <a:r>
              <a:rPr lang="es-ES" sz="1800" dirty="0">
                <a:effectLst/>
                <a:highlight>
                  <a:srgbClr val="FFFF00"/>
                </a:highlight>
                <a:latin typeface="Arial" panose="020B0604020202020204" pitchFamily="34" charset="0"/>
                <a:ea typeface="PMingLiU" panose="02020500000000000000" pitchFamily="18" charset="-120"/>
              </a:rPr>
              <a:t>Soluciones de test y medida de EMC para el sector aeroespacial</a:t>
            </a:r>
          </a:p>
          <a:p>
            <a:pPr marL="0" indent="0">
              <a:buNone/>
            </a:pPr>
            <a:r>
              <a:rPr lang="es-ES" sz="1800" dirty="0">
                <a:effectLst/>
                <a:highlight>
                  <a:srgbClr val="FFFF00"/>
                </a:highlight>
                <a:latin typeface="Arial" panose="020B0604020202020204" pitchFamily="34" charset="0"/>
                <a:ea typeface="PMingLiU" panose="02020500000000000000" pitchFamily="18" charset="-120"/>
              </a:rPr>
              <a:t>Como proveedor líder de soluciones de test y medida para EMC, ofrecemos una gama completa de soluciones y experiencia en consultoría.</a:t>
            </a:r>
          </a:p>
          <a:p>
            <a:pPr marL="0" indent="0">
              <a:buNone/>
            </a:pPr>
            <a:endParaRPr lang="en-US" sz="1800" dirty="0">
              <a:effectLst/>
              <a:highlight>
                <a:srgbClr val="FFFF00"/>
              </a:highlight>
              <a:latin typeface="Arial" panose="020B0604020202020204" pitchFamily="34" charset="0"/>
              <a:ea typeface="PMingLiU" panose="02020500000000000000" pitchFamily="18" charset="-120"/>
            </a:endParaRPr>
          </a:p>
          <a:p>
            <a:pPr marL="0" indent="0">
              <a:buNone/>
            </a:pPr>
            <a:endParaRPr lang="en-US" sz="1800" dirty="0">
              <a:effectLst/>
              <a:highlight>
                <a:srgbClr val="FFFF00"/>
              </a:highlight>
              <a:latin typeface="Arial" panose="020B0604020202020204" pitchFamily="34" charset="0"/>
              <a:ea typeface="PMingLiU" panose="02020500000000000000" pitchFamily="18" charset="-120"/>
            </a:endParaRPr>
          </a:p>
          <a:p>
            <a:pPr marL="0" indent="0">
              <a:buNone/>
            </a:pPr>
            <a:r>
              <a:rPr lang="en-US" sz="1800" dirty="0">
                <a:effectLst/>
                <a:highlight>
                  <a:srgbClr val="FFFF00"/>
                </a:highlight>
                <a:latin typeface="Arial" panose="020B0604020202020204" pitchFamily="34" charset="0"/>
                <a:ea typeface="PMingLiU" panose="02020500000000000000" pitchFamily="18" charset="-120"/>
              </a:rPr>
              <a:t>In the aerospace &amp; defense industry, innovation and disruptive technologies are a key element of success. </a:t>
            </a:r>
            <a:br>
              <a:rPr lang="en-US" sz="1800" dirty="0">
                <a:effectLst/>
                <a:highlight>
                  <a:srgbClr val="FFFF00"/>
                </a:highlight>
                <a:latin typeface="Arial" panose="020B0604020202020204" pitchFamily="34" charset="0"/>
                <a:ea typeface="PMingLiU" panose="02020500000000000000" pitchFamily="18" charset="-120"/>
              </a:rPr>
            </a:br>
            <a:r>
              <a:rPr lang="en-US" sz="1800" dirty="0">
                <a:effectLst/>
                <a:highlight>
                  <a:srgbClr val="FFFF00"/>
                </a:highlight>
                <a:latin typeface="Arial" panose="020B0604020202020204" pitchFamily="34" charset="0"/>
                <a:ea typeface="PMingLiU" panose="02020500000000000000" pitchFamily="18" charset="-120"/>
              </a:rPr>
              <a:t>Our high-end T&amp;M equipment meet the high standards and stringent requirements of the industry: </a:t>
            </a:r>
          </a:p>
          <a:p>
            <a:endParaRPr lang="en-US" sz="1800" dirty="0">
              <a:effectLst/>
              <a:highlight>
                <a:srgbClr val="FFFF00"/>
              </a:highlight>
              <a:latin typeface="Arial" panose="020B0604020202020204" pitchFamily="34" charset="0"/>
              <a:ea typeface="PMingLiU" panose="02020500000000000000" pitchFamily="18" charset="-120"/>
            </a:endParaRPr>
          </a:p>
          <a:p>
            <a:pPr algn="l"/>
            <a:r>
              <a:rPr lang="en-US" sz="1800" b="1" i="0" u="none" strike="noStrike" baseline="0" dirty="0">
                <a:latin typeface="LinotypeUniversforRS-CnBold"/>
              </a:rPr>
              <a:t>Radar T&amp;M equipment</a:t>
            </a:r>
          </a:p>
          <a:p>
            <a:pPr lvl="1" algn="l"/>
            <a:r>
              <a:rPr lang="en-US" sz="1800" b="0" i="0" u="none" strike="noStrike" baseline="0" dirty="0">
                <a:latin typeface="LinotypeUniversforRS-Lt"/>
              </a:rPr>
              <a:t>For resilient, high-performing sensor systems c</a:t>
            </a:r>
            <a:r>
              <a:rPr lang="de-DE" sz="1800" b="0" i="0" u="none" strike="noStrike" baseline="0" dirty="0" err="1">
                <a:latin typeface="LinotypeUniversforRS-Lt"/>
              </a:rPr>
              <a:t>ognitive</a:t>
            </a:r>
            <a:r>
              <a:rPr lang="de-DE" sz="1800" b="0" i="0" u="none" strike="noStrike" baseline="0" dirty="0">
                <a:latin typeface="LinotypeUniversforRS-Lt"/>
              </a:rPr>
              <a:t> </a:t>
            </a:r>
            <a:r>
              <a:rPr lang="de-DE" sz="1800" b="0" i="0" u="none" strike="noStrike" baseline="0" dirty="0" err="1">
                <a:latin typeface="LinotypeUniversforRS-Lt"/>
              </a:rPr>
              <a:t>methods</a:t>
            </a:r>
            <a:r>
              <a:rPr lang="de-DE" sz="1800" b="0" i="0" u="none" strike="noStrike" baseline="0" dirty="0">
                <a:latin typeface="LinotypeUniversforRS-Lt"/>
              </a:rPr>
              <a:t> </a:t>
            </a:r>
            <a:r>
              <a:rPr lang="en-US" sz="1800" b="0" i="0" u="none" strike="noStrike" baseline="0" dirty="0">
                <a:latin typeface="LinotypeUniversforRS-Lt"/>
              </a:rPr>
              <a:t>based on AI and machine learning (ML) are becoming more and more important.</a:t>
            </a:r>
          </a:p>
          <a:p>
            <a:pPr lvl="1" algn="l"/>
            <a:r>
              <a:rPr lang="en-US" sz="1800" b="0" i="0" u="none" strike="noStrike" baseline="0" dirty="0">
                <a:latin typeface="LinotypeUniversforRS-Lt"/>
              </a:rPr>
              <a:t>We offer comprehensive test solutions for the development and verification of system components </a:t>
            </a:r>
            <a:r>
              <a:rPr lang="de-DE" sz="1800" b="0" i="0" u="none" strike="noStrike" baseline="0" dirty="0" err="1">
                <a:latin typeface="LinotypeUniversforRS-Lt"/>
              </a:rPr>
              <a:t>as</a:t>
            </a:r>
            <a:r>
              <a:rPr lang="de-DE" sz="1800" b="0" i="0" u="none" strike="noStrike" baseline="0" dirty="0">
                <a:latin typeface="LinotypeUniversforRS-Lt"/>
              </a:rPr>
              <a:t> </a:t>
            </a:r>
            <a:r>
              <a:rPr lang="de-DE" sz="1800" b="0" i="0" u="none" strike="noStrike" baseline="0" dirty="0" err="1">
                <a:latin typeface="LinotypeUniversforRS-Lt"/>
              </a:rPr>
              <a:t>well</a:t>
            </a:r>
            <a:r>
              <a:rPr lang="de-DE" sz="1800" b="0" i="0" u="none" strike="noStrike" baseline="0" dirty="0">
                <a:latin typeface="LinotypeUniversforRS-Lt"/>
              </a:rPr>
              <a:t> </a:t>
            </a:r>
            <a:r>
              <a:rPr lang="de-DE" sz="1800" b="0" i="0" u="none" strike="noStrike" baseline="0" dirty="0" err="1">
                <a:latin typeface="LinotypeUniversforRS-Lt"/>
              </a:rPr>
              <a:t>as</a:t>
            </a:r>
            <a:r>
              <a:rPr lang="de-DE" sz="1800" b="0" i="0" u="none" strike="noStrike" baseline="0" dirty="0">
                <a:latin typeface="LinotypeUniversforRS-Lt"/>
              </a:rPr>
              <a:t> </a:t>
            </a:r>
            <a:r>
              <a:rPr lang="da-DK" sz="1800" b="0" i="0" u="none" strike="noStrike" baseline="0" dirty="0">
                <a:latin typeface="LinotypeUniversforRS-Lt"/>
              </a:rPr>
              <a:t>for overall system validation.</a:t>
            </a:r>
            <a:endParaRPr lang="fr-FR" sz="1800" b="1" i="0" u="none" strike="noStrike" baseline="0" dirty="0">
              <a:latin typeface="LinotypeUniversforRS-CnBold"/>
            </a:endParaRPr>
          </a:p>
          <a:p>
            <a:pPr algn="l"/>
            <a:endParaRPr lang="fr-FR" sz="1800" b="1" i="0" u="none" strike="noStrike" baseline="0" dirty="0">
              <a:latin typeface="LinotypeUniversforRS-CnBold"/>
            </a:endParaRPr>
          </a:p>
          <a:p>
            <a:pPr algn="l"/>
            <a:r>
              <a:rPr lang="fr-FR" sz="1800" b="1" i="0" u="none" strike="noStrike" baseline="0" dirty="0">
                <a:latin typeface="LinotypeUniversforRS-CnBold"/>
              </a:rPr>
              <a:t>T&amp;M solutions for satellites</a:t>
            </a:r>
          </a:p>
          <a:p>
            <a:pPr lvl="1" algn="l"/>
            <a:r>
              <a:rPr lang="en-US" sz="1800" b="0" i="0" u="none" strike="noStrike" baseline="0" dirty="0">
                <a:latin typeface="LinotypeUniversforRS-Lt"/>
              </a:rPr>
              <a:t>Small satellites are increasingly taking over the tasks that large satellites used to perform. These small satellites are becoming ever more powerful in terms of data transmission and signal processing.</a:t>
            </a:r>
          </a:p>
          <a:p>
            <a:pPr lvl="1" algn="l"/>
            <a:r>
              <a:rPr lang="en-US" sz="1800" b="0" i="0" u="none" strike="noStrike" baseline="0" dirty="0">
                <a:latin typeface="LinotypeUniversforRS-Lt"/>
              </a:rPr>
              <a:t>We enable this shift in the satellite industry with innovative T&amp;M solutions.</a:t>
            </a:r>
          </a:p>
          <a:p>
            <a:pPr algn="l"/>
            <a:endParaRPr lang="en-US" sz="1800" b="0" i="0" u="none" strike="noStrike" baseline="0" dirty="0">
              <a:latin typeface="LinotypeUniversforRS-Lt"/>
            </a:endParaRPr>
          </a:p>
          <a:p>
            <a:pPr algn="l"/>
            <a:r>
              <a:rPr lang="de-DE" sz="1800" b="1" i="0" u="none" strike="noStrike" baseline="0" dirty="0">
                <a:latin typeface="LinotypeUniversforRS-CnBold"/>
              </a:rPr>
              <a:t>T&amp;M </a:t>
            </a:r>
            <a:r>
              <a:rPr lang="de-DE" sz="1800" b="1" i="0" u="none" strike="noStrike" baseline="0" dirty="0" err="1">
                <a:latin typeface="LinotypeUniversforRS-CnBold"/>
              </a:rPr>
              <a:t>solutions</a:t>
            </a:r>
            <a:r>
              <a:rPr lang="de-DE" sz="1800" b="1" i="0" u="none" strike="noStrike" baseline="0" dirty="0">
                <a:latin typeface="LinotypeUniversforRS-CnBold"/>
              </a:rPr>
              <a:t> </a:t>
            </a:r>
            <a:r>
              <a:rPr lang="de-DE" sz="1800" b="1" i="0" u="none" strike="noStrike" baseline="0" dirty="0" err="1">
                <a:latin typeface="LinotypeUniversforRS-CnBold"/>
              </a:rPr>
              <a:t>for</a:t>
            </a:r>
            <a:r>
              <a:rPr lang="de-DE" sz="1800" b="1" i="0" u="none" strike="noStrike" baseline="0" dirty="0">
                <a:latin typeface="LinotypeUniversforRS-CnBold"/>
              </a:rPr>
              <a:t> </a:t>
            </a:r>
            <a:r>
              <a:rPr lang="de-DE" sz="1800" b="1" i="0" u="none" strike="noStrike" baseline="0" dirty="0" err="1">
                <a:latin typeface="LinotypeUniversforRS-CnBold"/>
              </a:rPr>
              <a:t>military</a:t>
            </a:r>
            <a:r>
              <a:rPr lang="de-DE" sz="1800" b="1" i="0" u="none" strike="noStrike" baseline="0" dirty="0">
                <a:latin typeface="LinotypeUniversforRS-CnBold"/>
              </a:rPr>
              <a:t> </a:t>
            </a:r>
            <a:r>
              <a:rPr lang="de-DE" sz="1800" b="1" i="0" u="none" strike="noStrike" baseline="0" dirty="0" err="1">
                <a:latin typeface="LinotypeUniversforRS-CnBold"/>
              </a:rPr>
              <a:t>communications</a:t>
            </a:r>
            <a:endParaRPr lang="de-DE" sz="1800" b="1" i="0" u="none" strike="noStrike" baseline="0" dirty="0">
              <a:latin typeface="LinotypeUniversforRS-CnBold"/>
            </a:endParaRPr>
          </a:p>
          <a:p>
            <a:pPr lvl="1" algn="l"/>
            <a:r>
              <a:rPr lang="en-US" sz="1800" b="0" i="0" u="none" strike="noStrike" baseline="0" dirty="0">
                <a:latin typeface="LinotypeUniversforRS-Lt"/>
              </a:rPr>
              <a:t>We enable and ensure the performance of radios through precise and comprehensive test solutions that</a:t>
            </a:r>
            <a:r>
              <a:rPr lang="de-DE" sz="1800" b="0" i="0" u="none" strike="noStrike" baseline="0" dirty="0">
                <a:latin typeface="LinotypeUniversforRS-Lt"/>
              </a:rPr>
              <a:t>, </a:t>
            </a:r>
            <a:r>
              <a:rPr lang="en-US" sz="1800" b="0" i="0" u="none" strike="noStrike" baseline="0" dirty="0">
                <a:latin typeface="LinotypeUniversforRS-Lt"/>
              </a:rPr>
              <a:t>thereby supporting the transition to 5G radios and networks for governmental applications.</a:t>
            </a:r>
            <a:endParaRPr lang="de-DE" sz="1800" b="1" i="0" u="none" strike="noStrike" baseline="0" dirty="0">
              <a:latin typeface="LinotypeUniversforRS-CnBold"/>
            </a:endParaRPr>
          </a:p>
          <a:p>
            <a:pPr algn="l"/>
            <a:endParaRPr lang="de-DE" sz="1800" b="1" i="0" u="none" strike="noStrike" baseline="0" dirty="0">
              <a:latin typeface="LinotypeUniversforRS-CnBold"/>
            </a:endParaRPr>
          </a:p>
          <a:p>
            <a:pPr algn="l"/>
            <a:r>
              <a:rPr lang="de-DE" sz="1800" b="1" i="0" u="none" strike="noStrike" baseline="0" dirty="0">
                <a:latin typeface="LinotypeUniversforRS-CnBold"/>
              </a:rPr>
              <a:t>T&amp;M </a:t>
            </a:r>
            <a:r>
              <a:rPr lang="de-DE" sz="1800" b="1" i="0" u="none" strike="noStrike" baseline="0" dirty="0" err="1">
                <a:latin typeface="LinotypeUniversforRS-CnBold"/>
              </a:rPr>
              <a:t>solutions</a:t>
            </a:r>
            <a:r>
              <a:rPr lang="de-DE" sz="1800" b="1" i="0" u="none" strike="noStrike" baseline="0" dirty="0">
                <a:latin typeface="LinotypeUniversforRS-CnBold"/>
              </a:rPr>
              <a:t> </a:t>
            </a:r>
            <a:r>
              <a:rPr lang="de-DE" sz="1800" b="1" i="0" u="none" strike="noStrike" baseline="0" dirty="0" err="1">
                <a:latin typeface="LinotypeUniversforRS-CnBold"/>
              </a:rPr>
              <a:t>for</a:t>
            </a:r>
            <a:r>
              <a:rPr lang="de-DE" sz="1800" b="1" i="0" u="none" strike="noStrike" baseline="0" dirty="0">
                <a:latin typeface="LinotypeUniversforRS-CnBold"/>
              </a:rPr>
              <a:t> </a:t>
            </a:r>
            <a:r>
              <a:rPr lang="de-DE" sz="1800" b="1" i="0" u="none" strike="noStrike" baseline="0" dirty="0" err="1">
                <a:latin typeface="LinotypeUniversforRS-CnBold"/>
              </a:rPr>
              <a:t>avionics</a:t>
            </a:r>
            <a:r>
              <a:rPr lang="de-DE" sz="1800" b="1" i="0" u="none" strike="noStrike" baseline="0" dirty="0">
                <a:latin typeface="LinotypeUniversforRS-CnBold"/>
              </a:rPr>
              <a:t> and </a:t>
            </a:r>
            <a:r>
              <a:rPr lang="de-DE" sz="1800" b="1" i="0" u="none" strike="noStrike" baseline="0" dirty="0" err="1">
                <a:latin typeface="LinotypeUniversforRS-CnBold"/>
              </a:rPr>
              <a:t>navigation</a:t>
            </a:r>
            <a:endParaRPr lang="de-DE" sz="1800" b="1" i="0" u="none" strike="noStrike" baseline="0" dirty="0">
              <a:latin typeface="LinotypeUniversforRS-CnBold"/>
            </a:endParaRPr>
          </a:p>
          <a:p>
            <a:pPr lvl="1" algn="l"/>
            <a:r>
              <a:rPr lang="en-US" sz="1800" b="0" i="0" u="none" strike="noStrike" baseline="0" dirty="0">
                <a:latin typeface="LinotypeUniversforRS-Lt"/>
              </a:rPr>
              <a:t>We offer specialized test solutions for ground based, airborne and drone-based air navigation test applications in accordance with International Civil Aviation Organization </a:t>
            </a:r>
            <a:r>
              <a:rPr lang="de-DE" sz="1800" b="0" i="0" u="none" strike="noStrike" baseline="0" dirty="0">
                <a:latin typeface="LinotypeUniversforRS-Lt"/>
              </a:rPr>
              <a:t>(ICAO) </a:t>
            </a:r>
            <a:r>
              <a:rPr lang="de-DE" sz="1800" b="0" i="0" u="none" strike="noStrike" baseline="0" dirty="0" err="1">
                <a:latin typeface="LinotypeUniversforRS-Lt"/>
              </a:rPr>
              <a:t>standard</a:t>
            </a:r>
            <a:r>
              <a:rPr lang="de-DE" sz="1800" b="0" i="0" u="none" strike="noStrike" baseline="0" dirty="0">
                <a:latin typeface="LinotypeUniversforRS-Lt"/>
              </a:rPr>
              <a:t> </a:t>
            </a:r>
            <a:r>
              <a:rPr lang="de-DE" sz="1800" b="0" i="0" u="none" strike="noStrike" baseline="0" dirty="0" err="1">
                <a:latin typeface="LinotypeUniversforRS-Lt"/>
              </a:rPr>
              <a:t>for</a:t>
            </a:r>
            <a:r>
              <a:rPr lang="de-DE" sz="1800" b="0" i="0" u="none" strike="noStrike" baseline="0" dirty="0">
                <a:latin typeface="LinotypeUniversforRS-Lt"/>
              </a:rPr>
              <a:t> </a:t>
            </a:r>
            <a:r>
              <a:rPr lang="de-DE" sz="1800" b="0" i="0" u="none" strike="noStrike" baseline="0" dirty="0" err="1">
                <a:latin typeface="LinotypeUniversforRS-Lt"/>
              </a:rPr>
              <a:t>the</a:t>
            </a:r>
            <a:r>
              <a:rPr lang="de-DE" sz="1800" b="0" i="0" u="none" strike="noStrike" baseline="0" dirty="0">
                <a:latin typeface="LinotypeUniversforRS-Lt"/>
              </a:rPr>
              <a:t> high </a:t>
            </a:r>
            <a:r>
              <a:rPr lang="de-DE" sz="1800" b="0" i="0" u="none" strike="noStrike" baseline="0" dirty="0" err="1">
                <a:latin typeface="LinotypeUniversforRS-Lt"/>
              </a:rPr>
              <a:t>level</a:t>
            </a:r>
            <a:r>
              <a:rPr lang="de-DE" sz="1800" b="0" i="0" u="none" strike="noStrike" baseline="0" dirty="0">
                <a:latin typeface="LinotypeUniversforRS-Lt"/>
              </a:rPr>
              <a:t> </a:t>
            </a:r>
            <a:r>
              <a:rPr lang="de-DE" sz="1800" b="0" i="0" u="none" strike="noStrike" baseline="0" dirty="0" err="1">
                <a:latin typeface="LinotypeUniversforRS-Lt"/>
              </a:rPr>
              <a:t>of</a:t>
            </a:r>
            <a:r>
              <a:rPr lang="de-DE" sz="1800" b="0" i="0" u="none" strike="noStrike" baseline="0" dirty="0">
                <a:latin typeface="LinotypeUniversforRS-Lt"/>
              </a:rPr>
              <a:t> </a:t>
            </a:r>
            <a:r>
              <a:rPr lang="de-DE" sz="1800" b="0" i="0" u="none" strike="noStrike" baseline="0" dirty="0" err="1">
                <a:latin typeface="LinotypeUniversforRS-Lt"/>
              </a:rPr>
              <a:t>safety</a:t>
            </a:r>
            <a:r>
              <a:rPr lang="de-DE" sz="1800" b="0" i="0" u="none" strike="noStrike" baseline="0" dirty="0">
                <a:latin typeface="LinotypeUniversforRS-Lt"/>
              </a:rPr>
              <a:t> in </a:t>
            </a:r>
            <a:r>
              <a:rPr lang="de-DE" sz="1800" b="0" i="0" u="none" strike="noStrike" baseline="0" dirty="0" err="1">
                <a:latin typeface="LinotypeUniversforRS-Lt"/>
              </a:rPr>
              <a:t>aviation</a:t>
            </a:r>
            <a:r>
              <a:rPr lang="de-DE" sz="1800" b="0" i="0" u="none" strike="noStrike" baseline="0" dirty="0">
                <a:latin typeface="LinotypeUniversforRS-Lt"/>
              </a:rPr>
              <a:t>.</a:t>
            </a:r>
            <a:endParaRPr lang="fr-FR" sz="1800" b="1" i="0" u="none" strike="noStrike" baseline="0" dirty="0">
              <a:latin typeface="LinotypeUniversforRS-CnBold"/>
            </a:endParaRPr>
          </a:p>
          <a:p>
            <a:pPr algn="l"/>
            <a:endParaRPr lang="fr-FR" sz="1800" b="1" i="0" u="none" strike="noStrike" baseline="0" dirty="0">
              <a:latin typeface="LinotypeUniversforRS-CnBold"/>
            </a:endParaRPr>
          </a:p>
          <a:p>
            <a:pPr algn="l"/>
            <a:r>
              <a:rPr lang="fr-FR" sz="1800" b="1" i="0" u="none" strike="noStrike" baseline="0" dirty="0">
                <a:latin typeface="LinotypeUniversforRS-CnBold"/>
              </a:rPr>
              <a:t>EMC T&amp;M solutions for </a:t>
            </a:r>
            <a:r>
              <a:rPr lang="fr-FR" sz="1800" b="1" i="0" u="none" strike="noStrike" baseline="0" dirty="0" err="1">
                <a:latin typeface="LinotypeUniversforRS-CnBold"/>
              </a:rPr>
              <a:t>aerospace</a:t>
            </a:r>
            <a:endParaRPr lang="fr-FR" sz="1800" b="1" i="0" u="none" strike="noStrike" baseline="0" dirty="0">
              <a:latin typeface="LinotypeUniversforRS-CnBold"/>
            </a:endParaRPr>
          </a:p>
          <a:p>
            <a:pPr lvl="1" algn="l"/>
            <a:r>
              <a:rPr lang="en-US" sz="1800" b="0" i="0" u="none" strike="noStrike" baseline="0" dirty="0">
                <a:latin typeface="LinotypeUniversforRS-Lt"/>
              </a:rPr>
              <a:t>As the leading provider of EMC T&amp;M solutions, we offer a complete range of solutions and consulting expertise.</a:t>
            </a:r>
          </a:p>
        </p:txBody>
      </p:sp>
      <p:sp>
        <p:nvSpPr>
          <p:cNvPr id="4" name="Foliennummernplatzhalter 3"/>
          <p:cNvSpPr>
            <a:spLocks noGrp="1"/>
          </p:cNvSpPr>
          <p:nvPr>
            <p:ph type="sldNum" sz="quarter" idx="5"/>
          </p:nvPr>
        </p:nvSpPr>
        <p:spPr/>
        <p:txBody>
          <a:bodyPr/>
          <a:lstStyle/>
          <a:p>
            <a:fld id="{A7620C28-1F57-4AC3-BC38-27FE91AD92B7}" type="slidenum">
              <a:rPr lang="en-US" smtClean="0"/>
              <a:pPr/>
              <a:t>4</a:t>
            </a:fld>
            <a:endParaRPr lang="en-US"/>
          </a:p>
        </p:txBody>
      </p:sp>
    </p:spTree>
    <p:extLst>
      <p:ext uri="{BB962C8B-B14F-4D97-AF65-F5344CB8AC3E}">
        <p14:creationId xmlns:p14="http://schemas.microsoft.com/office/powerpoint/2010/main" val="292450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475" y="744538"/>
            <a:ext cx="6619875" cy="3724275"/>
          </a:xfrm>
        </p:spPr>
      </p:sp>
      <p:sp>
        <p:nvSpPr>
          <p:cNvPr id="3" name="Notizenplatzhalter 2"/>
          <p:cNvSpPr>
            <a:spLocks noGrp="1"/>
          </p:cNvSpPr>
          <p:nvPr>
            <p:ph type="body" idx="1"/>
          </p:nvPr>
        </p:nvSpPr>
        <p:spPr/>
        <p:txBody>
          <a:bodyPr/>
          <a:lstStyle/>
          <a:p>
            <a:pPr marL="0" indent="0" rtl="0">
              <a:buNone/>
            </a:pPr>
            <a:r>
              <a:rPr lang="es-ES" sz="1200" b="0" i="0" u="none" strike="noStrike" kern="1200" baseline="0" dirty="0">
                <a:solidFill>
                  <a:schemeClr val="tx1"/>
                </a:solidFill>
                <a:latin typeface="+mn-lt"/>
                <a:ea typeface="+mn-ea"/>
                <a:cs typeface="Arial" panose="020B0604020202020204" pitchFamily="34" charset="0"/>
              </a:rPr>
              <a:t>ES</a:t>
            </a:r>
          </a:p>
          <a:p>
            <a:pPr marL="0" indent="0" rtl="0">
              <a:buNone/>
            </a:pPr>
            <a:r>
              <a:rPr lang="es-ES" sz="1200" b="0" i="0" u="none" strike="noStrike" kern="1200" baseline="0" dirty="0">
                <a:solidFill>
                  <a:schemeClr val="tx1"/>
                </a:solidFill>
                <a:latin typeface="+mn-lt"/>
                <a:ea typeface="+mn-ea"/>
                <a:cs typeface="Arial" panose="020B0604020202020204" pitchFamily="34" charset="0"/>
              </a:rPr>
              <a:t>INNOVACIONES Y TENDENCIAS</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Evaluamos continuamente qué tecnologías esenciales de nuestras áreas de negocios serán cruciales en los próximos años y décadas. Invertimos en las tecnologías relevantes y acumulamos nuestra experiencia en estas áreas, incluyendo:</a:t>
            </a:r>
          </a:p>
          <a:p>
            <a:pPr marL="0" indent="0" rtl="0">
              <a:buNone/>
            </a:pPr>
            <a:r>
              <a:rPr lang="es-ES" sz="1200" b="0" i="0" u="none" strike="noStrike" kern="1200" baseline="0" dirty="0">
                <a:solidFill>
                  <a:schemeClr val="tx1"/>
                </a:solidFill>
                <a:latin typeface="+mn-lt"/>
                <a:ea typeface="+mn-ea"/>
                <a:cs typeface="Arial" panose="020B0604020202020204" pitchFamily="34" charset="0"/>
              </a:rPr>
              <a:t>Frecuencias superiores a 100 GHz</a:t>
            </a:r>
          </a:p>
          <a:p>
            <a:pPr marL="0" indent="0" rtl="0">
              <a:buNone/>
            </a:pPr>
            <a:r>
              <a:rPr lang="es-ES" sz="1200" b="0" i="0" u="none" strike="noStrike" kern="1200" baseline="0" dirty="0">
                <a:solidFill>
                  <a:schemeClr val="tx1"/>
                </a:solidFill>
                <a:latin typeface="+mn-lt"/>
                <a:ea typeface="+mn-ea"/>
                <a:cs typeface="Arial" panose="020B0604020202020204" pitchFamily="34" charset="0"/>
              </a:rPr>
              <a:t>6G</a:t>
            </a:r>
          </a:p>
          <a:p>
            <a:pPr marL="0" indent="0" rtl="0">
              <a:buNone/>
            </a:pPr>
            <a:r>
              <a:rPr lang="es-ES" sz="1200" b="0" i="0" u="none" strike="noStrike" kern="1200" baseline="0" dirty="0">
                <a:solidFill>
                  <a:schemeClr val="tx1"/>
                </a:solidFill>
                <a:latin typeface="+mn-lt"/>
                <a:ea typeface="+mn-ea"/>
                <a:cs typeface="Arial" panose="020B0604020202020204" pitchFamily="34" charset="0"/>
              </a:rPr>
              <a:t>Tecnología cuántica</a:t>
            </a:r>
          </a:p>
          <a:p>
            <a:pPr marL="0" indent="0" rtl="0">
              <a:buNone/>
            </a:pPr>
            <a:r>
              <a:rPr lang="es-ES" sz="1200" b="0" i="0" u="none" strike="noStrike" kern="1200" baseline="0" dirty="0">
                <a:solidFill>
                  <a:schemeClr val="tx1"/>
                </a:solidFill>
                <a:latin typeface="+mn-lt"/>
                <a:ea typeface="+mn-ea"/>
                <a:cs typeface="Arial" panose="020B0604020202020204" pitchFamily="34" charset="0"/>
              </a:rPr>
              <a:t>Inteligencia artificial</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Nuestro objetivo es estar a la vanguardia de la tecnología en nuestras áreas de negocios.</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&gt; frecuencias de 100 GHz</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Los límites de frecuencia se han ido elevando cada vez más, lo que ha impulsado el crecimiento y los avances tecnológicos de los equipos de test y medida. Gracias a su activo trabajo en comisión, el Rohde &amp; Schwarz siempre ha estado presente cada vez que se desarrollan nuevos estándares.</a:t>
            </a:r>
          </a:p>
          <a:p>
            <a:pPr marL="0" indent="0" rtl="0">
              <a:buNone/>
            </a:pPr>
            <a:r>
              <a:rPr lang="es-ES" sz="1200" b="0" i="0" u="none" strike="noStrike" kern="1200" baseline="0" dirty="0">
                <a:solidFill>
                  <a:schemeClr val="tx1"/>
                </a:solidFill>
                <a:latin typeface="+mn-lt"/>
                <a:ea typeface="+mn-ea"/>
                <a:cs typeface="Arial" panose="020B0604020202020204" pitchFamily="34" charset="0"/>
              </a:rPr>
              <a:t>Aprovechando nuestra experiencia en tecnología de ondas milimétricas, inteligencia artificial (IA) y aprendizaje automático (ML), hemos desarrollado escáneres de seguridad de ondas milimétricas de ultra alta definición que brindan el más alto rendimiento de detección de cualquier tecnología disponible hoy en día.</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Inteligencia artificial</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La IA ya se está utilizando en Rohde &amp; Schwarz y soluciones. Por ejemplo, el personal de seguridad de varios cientos de aeropuertos de todo el mundo confía en nuestros escáneres de seguridad para llevar a cabo controles de seguridad rápidos y sencillos.</a:t>
            </a:r>
          </a:p>
          <a:p>
            <a:pPr marL="0" indent="0" rtl="0">
              <a:buNone/>
            </a:pPr>
            <a:r>
              <a:rPr lang="es-ES" sz="1200" b="0" i="0" u="none" strike="noStrike" kern="1200" baseline="0" dirty="0">
                <a:solidFill>
                  <a:schemeClr val="tx1"/>
                </a:solidFill>
                <a:latin typeface="+mn-lt"/>
                <a:ea typeface="+mn-ea"/>
                <a:cs typeface="Arial" panose="020B0604020202020204" pitchFamily="34" charset="0"/>
              </a:rPr>
              <a:t>Nuestros escáneres utilizan procesos de formación de imágenes basados en IA para identificar objetos sospechosos.</a:t>
            </a:r>
          </a:p>
          <a:p>
            <a:pPr marL="0" indent="0" rtl="0">
              <a:buNone/>
            </a:pPr>
            <a:r>
              <a:rPr lang="es-ES" sz="1200" b="0" i="0" u="none" strike="noStrike" kern="1200" baseline="0" dirty="0">
                <a:solidFill>
                  <a:schemeClr val="tx1"/>
                </a:solidFill>
                <a:latin typeface="+mn-lt"/>
                <a:ea typeface="+mn-ea"/>
                <a:cs typeface="Arial" panose="020B0604020202020204" pitchFamily="34" charset="0"/>
              </a:rPr>
              <a:t>La IA también se está utilizando ya en algunas de nuestras soluciones de análisis de señales. Esto puede ayudar y aliviar la presión sobre los usuarios al completar sus tareas diarias, como la clasificación de señales.</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6G</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En 6G, nuestras soluciones de test y medida ya están preparando el camino para la próxima generación de las comunicaciones móviles. La introducción comercial de 6G está prevista para 2030, y la investigación está en pleno desarrollo.</a:t>
            </a:r>
          </a:p>
          <a:p>
            <a:pPr marL="0" indent="0" rtl="0">
              <a:buNone/>
            </a:pPr>
            <a:r>
              <a:rPr lang="es-ES" sz="1200" b="0" i="0" u="none" strike="noStrike" kern="1200" baseline="0" dirty="0">
                <a:solidFill>
                  <a:schemeClr val="tx1"/>
                </a:solidFill>
                <a:latin typeface="+mn-lt"/>
                <a:ea typeface="+mn-ea"/>
                <a:cs typeface="Arial" panose="020B0604020202020204" pitchFamily="34" charset="0"/>
              </a:rPr>
              <a:t>Como parte de una colaboración estratégica, hemos presentado los primeros resultados sobre cómo los métodos de IA pueden ayudar en las comunicaciones móviles.</a:t>
            </a:r>
          </a:p>
          <a:p>
            <a:pPr marL="0" indent="0" rtl="0">
              <a:buNone/>
            </a:pPr>
            <a:r>
              <a:rPr lang="es-ES" sz="1200" b="0" i="0" u="none" strike="noStrike" kern="1200" baseline="0" dirty="0">
                <a:solidFill>
                  <a:schemeClr val="tx1"/>
                </a:solidFill>
                <a:latin typeface="+mn-lt"/>
                <a:ea typeface="+mn-ea"/>
                <a:cs typeface="Arial" panose="020B0604020202020204" pitchFamily="34" charset="0"/>
              </a:rPr>
              <a:t>Las aplicaciones visionarias en tecnología de sensores, informática y comunicación parecen estar al alcance de la mano.</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Tecnología cuántica</a:t>
            </a:r>
          </a:p>
          <a:p>
            <a:pPr marL="0" indent="0" rtl="0">
              <a:buNone/>
            </a:pPr>
            <a:endParaRPr lang="es-ES" sz="1200" b="0" i="0" u="none" strike="noStrike" kern="1200" baseline="0" dirty="0">
              <a:solidFill>
                <a:schemeClr val="tx1"/>
              </a:solidFill>
              <a:latin typeface="+mn-lt"/>
              <a:ea typeface="+mn-ea"/>
              <a:cs typeface="Arial" panose="020B0604020202020204" pitchFamily="34" charset="0"/>
            </a:endParaRPr>
          </a:p>
          <a:p>
            <a:pPr marL="0" indent="0" rtl="0">
              <a:buNone/>
            </a:pPr>
            <a:r>
              <a:rPr lang="es-ES" sz="1200" b="0" i="0" u="none" strike="noStrike" kern="1200" baseline="0" dirty="0">
                <a:solidFill>
                  <a:schemeClr val="tx1"/>
                </a:solidFill>
                <a:latin typeface="+mn-lt"/>
                <a:ea typeface="+mn-ea"/>
                <a:cs typeface="Arial" panose="020B0604020202020204" pitchFamily="34" charset="0"/>
              </a:rPr>
              <a:t>Rohde &amp; Schwarz ya está marcando estándares en tecnología cuántica con soluciones de test y medida de alta precisión.</a:t>
            </a:r>
          </a:p>
          <a:p>
            <a:pPr marL="0" indent="0" rtl="0">
              <a:buNone/>
            </a:pPr>
            <a:r>
              <a:rPr lang="es-ES" sz="1200" b="0" i="0" u="none" strike="noStrike" kern="1200" baseline="0" dirty="0">
                <a:solidFill>
                  <a:schemeClr val="tx1"/>
                </a:solidFill>
                <a:latin typeface="+mn-lt"/>
                <a:ea typeface="+mn-ea"/>
                <a:cs typeface="Arial" panose="020B0604020202020204" pitchFamily="34" charset="0"/>
              </a:rPr>
              <a:t>Nuestros sistemas de control por ordenador cuántico permiten controlar sistemas cuánticos específicamente para la investigación, la industria y las instituciones públicas.</a:t>
            </a:r>
          </a:p>
          <a:p>
            <a:pPr marL="0" indent="0" rtl="0">
              <a:buNone/>
            </a:pPr>
            <a:r>
              <a:rPr lang="es-ES" sz="1200" b="0" i="0" u="none" strike="noStrike" kern="1200" baseline="0" dirty="0">
                <a:solidFill>
                  <a:schemeClr val="tx1"/>
                </a:solidFill>
                <a:latin typeface="+mn-lt"/>
                <a:ea typeface="+mn-ea"/>
                <a:cs typeface="Arial" panose="020B0604020202020204" pitchFamily="34" charset="0"/>
              </a:rPr>
              <a:t>Esto convierte al Rohde &amp; Schwarz en un acelerador de la innovación para la tecnología cuántica.</a:t>
            </a:r>
          </a:p>
          <a:p>
            <a:pPr marL="0" indent="0" rtl="0">
              <a:buNone/>
            </a:pPr>
            <a:endParaRPr lang="en-US" sz="1200" b="0" i="0" u="none" strike="noStrike" kern="1200" baseline="0" dirty="0">
              <a:solidFill>
                <a:schemeClr val="tx1"/>
              </a:solidFill>
              <a:latin typeface="+mn-lt"/>
              <a:ea typeface="+mn-ea"/>
              <a:cs typeface="Arial" panose="020B0604020202020204" pitchFamily="34" charset="0"/>
            </a:endParaRPr>
          </a:p>
          <a:p>
            <a:pPr marL="0" indent="0" rtl="0">
              <a:buNone/>
            </a:pPr>
            <a:r>
              <a:rPr lang="en-US" sz="1200" b="0" i="0" u="none" strike="noStrike" kern="1200" baseline="0" dirty="0">
                <a:solidFill>
                  <a:schemeClr val="tx1"/>
                </a:solidFill>
                <a:latin typeface="+mn-lt"/>
                <a:ea typeface="+mn-ea"/>
                <a:cs typeface="Arial" panose="020B0604020202020204" pitchFamily="34" charset="0"/>
              </a:rPr>
              <a:t>EN</a:t>
            </a:r>
          </a:p>
          <a:p>
            <a:pPr marL="0" indent="0" rtl="0">
              <a:buNone/>
            </a:pPr>
            <a:endParaRPr lang="en-US" sz="1200" b="0" i="0" u="none" strike="noStrike" kern="1200" baseline="0" dirty="0">
              <a:solidFill>
                <a:schemeClr val="tx1"/>
              </a:solidFill>
              <a:latin typeface="+mn-lt"/>
              <a:ea typeface="+mn-ea"/>
              <a:cs typeface="Arial" panose="020B0604020202020204" pitchFamily="34" charset="0"/>
            </a:endParaRPr>
          </a:p>
          <a:p>
            <a:pPr marL="0" indent="0" rtl="0">
              <a:buNone/>
            </a:pPr>
            <a:r>
              <a:rPr lang="en-US" sz="1200" b="0" i="0" u="none" strike="noStrike" kern="1200" baseline="0" dirty="0">
                <a:solidFill>
                  <a:schemeClr val="tx1"/>
                </a:solidFill>
                <a:latin typeface="+mn-lt"/>
                <a:ea typeface="+mn-ea"/>
                <a:cs typeface="Arial" panose="020B0604020202020204" pitchFamily="34" charset="0"/>
              </a:rPr>
              <a:t>We continuously evaluate which core technologies within our business fields will be crucial over the coming years and decades. We invest in the relevant technologies and build up our expertise in these areas, including:</a:t>
            </a:r>
          </a:p>
          <a:p>
            <a:pPr rtl="0"/>
            <a:r>
              <a:rPr lang="en-US" sz="1200" b="0" i="0" u="none" strike="noStrike" kern="1200" baseline="0" dirty="0">
                <a:solidFill>
                  <a:schemeClr val="tx1"/>
                </a:solidFill>
                <a:latin typeface="+mn-lt"/>
                <a:ea typeface="+mn-ea"/>
                <a:cs typeface="Arial" panose="020B0604020202020204" pitchFamily="34" charset="0"/>
              </a:rPr>
              <a:t>Frequencies beyond 100 GHz</a:t>
            </a:r>
          </a:p>
          <a:p>
            <a:pPr rtl="0"/>
            <a:r>
              <a:rPr lang="en-US" sz="1200" b="0" i="0" u="none" strike="noStrike" kern="1200" baseline="0" dirty="0">
                <a:solidFill>
                  <a:schemeClr val="tx1"/>
                </a:solidFill>
                <a:latin typeface="+mn-lt"/>
                <a:ea typeface="+mn-ea"/>
                <a:cs typeface="Arial" panose="020B0604020202020204" pitchFamily="34" charset="0"/>
              </a:rPr>
              <a:t>6G</a:t>
            </a:r>
          </a:p>
          <a:p>
            <a:pPr rtl="0"/>
            <a:r>
              <a:rPr lang="en-US" sz="1200" b="0" i="0" u="none" strike="noStrike" kern="1200" baseline="0" dirty="0">
                <a:solidFill>
                  <a:schemeClr val="tx1"/>
                </a:solidFill>
                <a:latin typeface="+mn-lt"/>
                <a:ea typeface="+mn-ea"/>
                <a:cs typeface="Arial" panose="020B0604020202020204" pitchFamily="34" charset="0"/>
              </a:rPr>
              <a:t>Quantum technology</a:t>
            </a:r>
          </a:p>
          <a:p>
            <a:pPr rtl="0"/>
            <a:r>
              <a:rPr lang="en-US" sz="1200" b="0" i="0" u="none" strike="noStrike" kern="1200" baseline="0" dirty="0">
                <a:solidFill>
                  <a:schemeClr val="tx1"/>
                </a:solidFill>
                <a:latin typeface="+mn-lt"/>
                <a:ea typeface="+mn-ea"/>
                <a:cs typeface="Arial" panose="020B0604020202020204" pitchFamily="34" charset="0"/>
              </a:rPr>
              <a:t>Artificial intelligence</a:t>
            </a:r>
          </a:p>
          <a:p>
            <a:pPr rtl="0"/>
            <a:endParaRPr lang="de-DE" sz="1200" b="0" i="0" u="none" strike="noStrike" kern="1200" baseline="0" dirty="0">
              <a:solidFill>
                <a:schemeClr val="tx1"/>
              </a:solidFill>
              <a:latin typeface="+mn-lt"/>
              <a:ea typeface="+mn-ea"/>
              <a:cs typeface="Arial" panose="020B0604020202020204" pitchFamily="34" charset="0"/>
            </a:endParaRPr>
          </a:p>
          <a:p>
            <a:pPr rtl="0"/>
            <a:r>
              <a:rPr lang="en-US" sz="1200" b="0" i="0" u="none" strike="noStrike" kern="1200" baseline="0" dirty="0">
                <a:solidFill>
                  <a:schemeClr val="tx1"/>
                </a:solidFill>
                <a:latin typeface="+mn-lt"/>
                <a:ea typeface="+mn-ea"/>
                <a:cs typeface="Arial" panose="020B0604020202020204" pitchFamily="34" charset="0"/>
              </a:rPr>
              <a:t>We aim to be at the cutting edge of technology in our business fields.</a:t>
            </a:r>
          </a:p>
          <a:p>
            <a:pPr rtl="0"/>
            <a:endParaRPr lang="de-DE" sz="1200" b="0" i="0" u="none" strike="noStrike" kern="1200" baseline="0" dirty="0">
              <a:solidFill>
                <a:schemeClr val="tx1"/>
              </a:solidFill>
              <a:latin typeface="+mn-lt"/>
              <a:ea typeface="+mn-ea"/>
              <a:cs typeface="Arial" panose="020B0604020202020204" pitchFamily="34" charset="0"/>
            </a:endParaRPr>
          </a:p>
          <a:p>
            <a:pPr rtl="0"/>
            <a:endParaRPr lang="de-DE" sz="1200" b="0" i="0" u="none" strike="noStrike" kern="1200" baseline="0" dirty="0">
              <a:solidFill>
                <a:schemeClr val="tx1"/>
              </a:solidFill>
              <a:latin typeface="+mn-lt"/>
              <a:ea typeface="+mn-ea"/>
              <a:cs typeface="Arial" panose="020B0604020202020204" pitchFamily="34" charset="0"/>
            </a:endParaRPr>
          </a:p>
          <a:p>
            <a:pPr marL="0" indent="0" rtl="0">
              <a:buNone/>
            </a:pPr>
            <a:r>
              <a:rPr lang="en-US" sz="1200" b="0" i="0" u="none" strike="noStrike" kern="1200" baseline="0" dirty="0">
                <a:solidFill>
                  <a:schemeClr val="tx1"/>
                </a:solidFill>
                <a:latin typeface="+mn-lt"/>
                <a:ea typeface="+mn-ea"/>
                <a:cs typeface="Arial" panose="020B0604020202020204" pitchFamily="34" charset="0"/>
              </a:rPr>
              <a:t>&gt; 100 GHz frequencies</a:t>
            </a:r>
          </a:p>
          <a:p>
            <a:pPr rtl="0"/>
            <a:endParaRPr lang="de-DE" sz="1200" b="0" i="0" u="none" strike="noStrike" kern="1200" baseline="0" dirty="0">
              <a:solidFill>
                <a:schemeClr val="tx1"/>
              </a:solidFill>
              <a:latin typeface="+mn-lt"/>
              <a:ea typeface="+mn-ea"/>
              <a:cs typeface="Arial" panose="020B0604020202020204" pitchFamily="34" charset="0"/>
            </a:endParaRPr>
          </a:p>
          <a:p>
            <a:pPr rtl="0"/>
            <a:r>
              <a:rPr lang="en-US" sz="1200" b="0" i="0" u="none" strike="noStrike" kern="1200" baseline="0" dirty="0">
                <a:solidFill>
                  <a:schemeClr val="tx1"/>
                </a:solidFill>
                <a:latin typeface="+mn-lt"/>
                <a:ea typeface="+mn-ea"/>
                <a:cs typeface="Arial" panose="020B0604020202020204" pitchFamily="34" charset="0"/>
              </a:rPr>
              <a:t>Frequency limits have been pushed higher and higher, driving growth and technological advancements for test and measurement equipment. Thanks to its active committee work, Rohde &amp; Schwarz has always been on the ball whenever new standards are developed. </a:t>
            </a:r>
          </a:p>
          <a:p>
            <a:pPr rtl="0"/>
            <a:r>
              <a:rPr lang="en-US" sz="1200" b="0" i="0" u="none" strike="noStrike" kern="1200" baseline="0" dirty="0">
                <a:solidFill>
                  <a:schemeClr val="tx1"/>
                </a:solidFill>
                <a:latin typeface="+mn-lt"/>
                <a:ea typeface="+mn-ea"/>
                <a:cs typeface="Arial" panose="020B0604020202020204" pitchFamily="34" charset="0"/>
              </a:rPr>
              <a:t>Leveraging our expertise in </a:t>
            </a:r>
            <a:r>
              <a:rPr lang="en-US" sz="1200" b="0" i="0" u="none" strike="noStrike" kern="1200" baseline="0" dirty="0" err="1">
                <a:solidFill>
                  <a:schemeClr val="tx1"/>
                </a:solidFill>
                <a:latin typeface="+mn-lt"/>
                <a:ea typeface="+mn-ea"/>
                <a:cs typeface="Arial" panose="020B0604020202020204" pitchFamily="34" charset="0"/>
              </a:rPr>
              <a:t>mmWave</a:t>
            </a:r>
            <a:r>
              <a:rPr lang="en-US" sz="1200" b="0" i="0" u="none" strike="noStrike" kern="1200" baseline="0" dirty="0">
                <a:solidFill>
                  <a:schemeClr val="tx1"/>
                </a:solidFill>
                <a:latin typeface="+mn-lt"/>
                <a:ea typeface="+mn-ea"/>
                <a:cs typeface="Arial" panose="020B0604020202020204" pitchFamily="34" charset="0"/>
              </a:rPr>
              <a:t> technology, artificial intelligence (AI) and machine learning (ML), we’ve developed ultra high definition </a:t>
            </a:r>
            <a:r>
              <a:rPr lang="en-US" sz="1200" b="0" i="0" u="none" strike="noStrike" kern="1200" baseline="0" dirty="0" err="1">
                <a:solidFill>
                  <a:schemeClr val="tx1"/>
                </a:solidFill>
                <a:latin typeface="+mn-lt"/>
                <a:ea typeface="+mn-ea"/>
                <a:cs typeface="Arial" panose="020B0604020202020204" pitchFamily="34" charset="0"/>
              </a:rPr>
              <a:t>mmWave</a:t>
            </a:r>
            <a:r>
              <a:rPr lang="en-US" sz="1200" b="0" i="0" u="none" strike="noStrike" kern="1200" baseline="0" dirty="0">
                <a:solidFill>
                  <a:schemeClr val="tx1"/>
                </a:solidFill>
                <a:latin typeface="+mn-lt"/>
                <a:ea typeface="+mn-ea"/>
                <a:cs typeface="Arial" panose="020B0604020202020204" pitchFamily="34" charset="0"/>
              </a:rPr>
              <a:t> security scanners that deliver the highest detection performance of any technology available today. </a:t>
            </a:r>
            <a:endParaRPr lang="de-DE" sz="1200" b="1" i="0" u="none" strike="noStrike" kern="1200" baseline="0" dirty="0">
              <a:solidFill>
                <a:schemeClr val="tx1"/>
              </a:solidFill>
              <a:latin typeface="+mn-lt"/>
              <a:ea typeface="+mn-ea"/>
              <a:cs typeface="Arial" panose="020B0604020202020204" pitchFamily="34" charset="0"/>
            </a:endParaRPr>
          </a:p>
          <a:p>
            <a:pPr marL="0" lvl="1" indent="0" algn="l" defTabSz="914400" rtl="0" eaLnBrk="1" latinLnBrk="0" hangingPunct="1">
              <a:lnSpc>
                <a:spcPct val="105000"/>
              </a:lnSpc>
              <a:spcAft>
                <a:spcPts val="400"/>
              </a:spcAft>
              <a:buSzPct val="90000"/>
              <a:buFont typeface="Arial" panose="020B0604020202020204" pitchFamily="34" charset="0"/>
              <a:buNone/>
            </a:pPr>
            <a:endParaRPr lang="de-DE" sz="1200" kern="1200" dirty="0">
              <a:solidFill>
                <a:schemeClr val="tx1"/>
              </a:solidFill>
              <a:latin typeface="+mn-lt"/>
              <a:ea typeface="+mn-ea"/>
              <a:cs typeface="Arial" panose="020B0604020202020204" pitchFamily="34" charset="0"/>
            </a:endParaRPr>
          </a:p>
          <a:p>
            <a:pPr marL="0" lvl="1" indent="0" algn="l" defTabSz="914400" rtl="0" eaLnBrk="1" latinLnBrk="0" hangingPunct="1">
              <a:lnSpc>
                <a:spcPct val="105000"/>
              </a:lnSpc>
              <a:spcAft>
                <a:spcPts val="400"/>
              </a:spcAft>
              <a:buSzPct val="90000"/>
              <a:buFont typeface="Arial" panose="020B0604020202020204" pitchFamily="34" charset="0"/>
              <a:buNone/>
            </a:pPr>
            <a:r>
              <a:rPr lang="en-US" sz="1200" kern="1200" noProof="0" dirty="0">
                <a:solidFill>
                  <a:schemeClr val="tx1"/>
                </a:solidFill>
                <a:latin typeface="+mn-lt"/>
                <a:ea typeface="+mn-ea"/>
                <a:cs typeface="Arial" panose="020B0604020202020204" pitchFamily="34" charset="0"/>
              </a:rPr>
              <a:t>Artificial intelligence</a:t>
            </a:r>
          </a:p>
          <a:p>
            <a:pPr marL="0" lvl="1" indent="0" algn="l" defTabSz="914400" rtl="0" eaLnBrk="1" latinLnBrk="0" hangingPunct="1">
              <a:lnSpc>
                <a:spcPct val="105000"/>
              </a:lnSpc>
              <a:spcAft>
                <a:spcPts val="400"/>
              </a:spcAft>
              <a:buSzPct val="90000"/>
              <a:buFont typeface="Arial" panose="020B0604020202020204" pitchFamily="34" charset="0"/>
              <a:buNone/>
            </a:pPr>
            <a:endParaRPr lang="de-DE" sz="1200" kern="1200" dirty="0">
              <a:solidFill>
                <a:schemeClr val="tx1"/>
              </a:solidFill>
              <a:latin typeface="+mn-lt"/>
              <a:ea typeface="+mn-ea"/>
              <a:cs typeface="Arial" panose="020B0604020202020204" pitchFamily="34" charset="0"/>
            </a:endParaRPr>
          </a:p>
          <a:p>
            <a:pPr marL="171450" lvl="1" indent="-171450" algn="l" defTabSz="914400" rtl="0" eaLnBrk="1" latinLnBrk="0" hangingPunct="1">
              <a:lnSpc>
                <a:spcPct val="105000"/>
              </a:lnSpc>
              <a:spcAft>
                <a:spcPts val="400"/>
              </a:spcAft>
              <a:buSzPct val="90000"/>
              <a:buFont typeface="Arial" panose="020B0604020202020204" pitchFamily="34" charset="0"/>
              <a:buChar char="►"/>
            </a:pPr>
            <a:r>
              <a:rPr lang="en-US" dirty="0"/>
              <a:t>AI is already being used in Rohde &amp; Schwarz products and solutions. For example, security personnel at several hundred airports worldwide rely on our security scanners for fast and straightforward security checks.</a:t>
            </a:r>
          </a:p>
          <a:p>
            <a:pPr marL="171450" lvl="1" indent="-171450" algn="l" defTabSz="914400" rtl="0" eaLnBrk="1" latinLnBrk="0" hangingPunct="1">
              <a:lnSpc>
                <a:spcPct val="105000"/>
              </a:lnSpc>
              <a:spcAft>
                <a:spcPts val="400"/>
              </a:spcAft>
              <a:buSzPct val="90000"/>
              <a:buFont typeface="Arial" panose="020B0604020202020204" pitchFamily="34" charset="0"/>
              <a:buChar char="►"/>
            </a:pPr>
            <a:r>
              <a:rPr lang="en-US" dirty="0"/>
              <a:t>Our scanners use AI-supported imaging processes to identify suspicious objects.</a:t>
            </a:r>
            <a:endParaRPr lang="de-DE" dirty="0"/>
          </a:p>
          <a:p>
            <a:pPr marL="171450" lvl="1" indent="-171450" algn="l" defTabSz="914400" rtl="0" eaLnBrk="1" latinLnBrk="0" hangingPunct="1">
              <a:lnSpc>
                <a:spcPct val="105000"/>
              </a:lnSpc>
              <a:spcAft>
                <a:spcPts val="400"/>
              </a:spcAft>
              <a:buSzPct val="90000"/>
              <a:buFont typeface="Arial" panose="020B0604020202020204" pitchFamily="34" charset="0"/>
              <a:buChar char="►"/>
            </a:pPr>
            <a:r>
              <a:rPr lang="en-US" dirty="0"/>
              <a:t>AI is also already being used in some of our signal analysis solutions. This can support and relieve pressure on users when completing their daily tasks, such as the classification of signals.</a:t>
            </a:r>
          </a:p>
          <a:p>
            <a:pPr marL="171450" lvl="1" indent="-171450" algn="l" defTabSz="914400" rtl="0" eaLnBrk="1" latinLnBrk="0" hangingPunct="1">
              <a:lnSpc>
                <a:spcPct val="105000"/>
              </a:lnSpc>
              <a:spcAft>
                <a:spcPts val="400"/>
              </a:spcAft>
              <a:buSzPct val="90000"/>
              <a:buFont typeface="Arial" panose="020B0604020202020204" pitchFamily="34" charset="0"/>
              <a:buChar char="►"/>
            </a:pPr>
            <a:endParaRPr lang="de-DE" sz="1200" kern="1200" dirty="0">
              <a:solidFill>
                <a:schemeClr val="tx1"/>
              </a:solidFill>
              <a:latin typeface="+mn-lt"/>
              <a:ea typeface="+mn-ea"/>
              <a:cs typeface="Arial" panose="020B0604020202020204" pitchFamily="34" charset="0"/>
            </a:endParaRPr>
          </a:p>
          <a:p>
            <a:pPr marL="0" lvl="1" indent="0" algn="l" defTabSz="914400" rtl="0" eaLnBrk="1" latinLnBrk="0" hangingPunct="1">
              <a:lnSpc>
                <a:spcPct val="105000"/>
              </a:lnSpc>
              <a:spcAft>
                <a:spcPts val="400"/>
              </a:spcAft>
              <a:buSzPct val="90000"/>
              <a:buFont typeface="Arial" panose="020B0604020202020204" pitchFamily="34" charset="0"/>
              <a:buNone/>
            </a:pPr>
            <a:r>
              <a:rPr lang="de-DE" sz="1200" kern="1200" dirty="0">
                <a:solidFill>
                  <a:schemeClr val="tx1"/>
                </a:solidFill>
                <a:latin typeface="+mn-lt"/>
                <a:ea typeface="+mn-ea"/>
                <a:cs typeface="Arial" panose="020B0604020202020204" pitchFamily="34" charset="0"/>
              </a:rPr>
              <a:t>6G</a:t>
            </a:r>
          </a:p>
          <a:p>
            <a:pPr marL="0" lvl="1" indent="0" algn="l" defTabSz="914400" rtl="0" eaLnBrk="1" latinLnBrk="0" hangingPunct="1">
              <a:lnSpc>
                <a:spcPct val="105000"/>
              </a:lnSpc>
              <a:spcAft>
                <a:spcPts val="400"/>
              </a:spcAft>
              <a:buSzPct val="90000"/>
              <a:buFont typeface="Arial" panose="020B0604020202020204" pitchFamily="34" charset="0"/>
              <a:buNone/>
            </a:pPr>
            <a:endParaRPr lang="de-DE" dirty="0"/>
          </a:p>
          <a:p>
            <a:pPr marL="171450" lvl="1" indent="-171450" algn="l" defTabSz="914400" rtl="0" eaLnBrk="1" latinLnBrk="0" hangingPunct="1">
              <a:lnSpc>
                <a:spcPct val="105000"/>
              </a:lnSpc>
              <a:spcAft>
                <a:spcPts val="400"/>
              </a:spcAft>
              <a:buSzPct val="90000"/>
              <a:buFont typeface="Arial" panose="020B0604020202020204" pitchFamily="34" charset="0"/>
              <a:buChar char="►"/>
            </a:pPr>
            <a:r>
              <a:rPr lang="en-US" dirty="0"/>
              <a:t>In 6G, our test and measurement solutions are already paving the way for the next generation of mobile communications. The commercial introduction of 6G is projected to take place in 2030, and research is in full swing.</a:t>
            </a:r>
          </a:p>
          <a:p>
            <a:pPr marL="171450" lvl="1" indent="-171450" algn="l" defTabSz="914400" rtl="0" eaLnBrk="1" latinLnBrk="0" hangingPunct="1">
              <a:lnSpc>
                <a:spcPct val="105000"/>
              </a:lnSpc>
              <a:spcAft>
                <a:spcPts val="400"/>
              </a:spcAft>
              <a:buSzPct val="90000"/>
              <a:buFont typeface="Arial" panose="020B0604020202020204" pitchFamily="34" charset="0"/>
              <a:buChar char="►"/>
            </a:pPr>
            <a:r>
              <a:rPr lang="en-US" dirty="0"/>
              <a:t>As part of a strategic collaboration, we have presented initial results on how AI methods can help in mobile communications.</a:t>
            </a:r>
          </a:p>
          <a:p>
            <a:pPr marL="171450" lvl="1" indent="-171450" algn="l" defTabSz="914400" rtl="0" eaLnBrk="1" latinLnBrk="0" hangingPunct="1">
              <a:lnSpc>
                <a:spcPct val="105000"/>
              </a:lnSpc>
              <a:spcAft>
                <a:spcPts val="400"/>
              </a:spcAft>
              <a:buSzPct val="90000"/>
              <a:buFont typeface="Arial" panose="020B0604020202020204" pitchFamily="34" charset="0"/>
              <a:buChar char="►"/>
            </a:pPr>
            <a:r>
              <a:rPr lang="en-US" dirty="0"/>
              <a:t>Visionary applications in sensor technology, computing and communications appear to be within reach.</a:t>
            </a:r>
          </a:p>
          <a:p>
            <a:pPr marL="171450" lvl="1" indent="-171450" algn="l" defTabSz="914400" rtl="0" eaLnBrk="1" latinLnBrk="0" hangingPunct="1">
              <a:lnSpc>
                <a:spcPct val="105000"/>
              </a:lnSpc>
              <a:spcAft>
                <a:spcPts val="400"/>
              </a:spcAft>
              <a:buSzPct val="90000"/>
              <a:buFont typeface="Arial" panose="020B0604020202020204" pitchFamily="34" charset="0"/>
              <a:buChar char="►"/>
            </a:pPr>
            <a:endParaRPr lang="de-DE" sz="1200" kern="1200" dirty="0">
              <a:solidFill>
                <a:schemeClr val="tx1"/>
              </a:solidFill>
              <a:latin typeface="+mn-lt"/>
              <a:ea typeface="+mn-ea"/>
              <a:cs typeface="Arial" panose="020B0604020202020204" pitchFamily="34" charset="0"/>
            </a:endParaRPr>
          </a:p>
          <a:p>
            <a:pPr marL="0" lvl="1" indent="0" algn="l" defTabSz="914400" rtl="0" eaLnBrk="1" latinLnBrk="0" hangingPunct="1">
              <a:lnSpc>
                <a:spcPct val="105000"/>
              </a:lnSpc>
              <a:spcAft>
                <a:spcPts val="400"/>
              </a:spcAft>
              <a:buSzPct val="90000"/>
              <a:buFont typeface="Arial" panose="020B0604020202020204" pitchFamily="34" charset="0"/>
              <a:buNone/>
            </a:pPr>
            <a:r>
              <a:rPr lang="en-US" sz="1200" kern="1200" noProof="0" dirty="0">
                <a:solidFill>
                  <a:schemeClr val="tx1"/>
                </a:solidFill>
                <a:latin typeface="+mn-lt"/>
                <a:ea typeface="+mn-ea"/>
                <a:cs typeface="Arial" panose="020B0604020202020204" pitchFamily="34" charset="0"/>
              </a:rPr>
              <a:t>Quantum technology</a:t>
            </a:r>
          </a:p>
          <a:p>
            <a:pPr marL="0" lvl="1" indent="0" algn="l" defTabSz="914400" rtl="0" eaLnBrk="1" latinLnBrk="0" hangingPunct="1">
              <a:lnSpc>
                <a:spcPct val="105000"/>
              </a:lnSpc>
              <a:spcAft>
                <a:spcPts val="400"/>
              </a:spcAft>
              <a:buSzPct val="90000"/>
              <a:buFont typeface="Arial" panose="020B0604020202020204" pitchFamily="34" charset="0"/>
              <a:buNone/>
            </a:pPr>
            <a:endParaRPr lang="de-DE" sz="1200" kern="1200" dirty="0">
              <a:solidFill>
                <a:schemeClr val="tx1"/>
              </a:solidFill>
              <a:latin typeface="+mn-lt"/>
              <a:ea typeface="+mn-ea"/>
              <a:cs typeface="Arial" panose="020B0604020202020204" pitchFamily="34" charset="0"/>
            </a:endParaRPr>
          </a:p>
          <a:p>
            <a:pPr marL="171450" lvl="1" indent="-171450" algn="l" defTabSz="914400" rtl="0" eaLnBrk="1" latinLnBrk="0" hangingPunct="1">
              <a:lnSpc>
                <a:spcPct val="105000"/>
              </a:lnSpc>
              <a:spcAft>
                <a:spcPts val="400"/>
              </a:spcAft>
              <a:buSzPct val="90000"/>
              <a:buFont typeface="Arial" panose="020B0604020202020204" pitchFamily="34" charset="0"/>
              <a:buChar char="►"/>
            </a:pPr>
            <a:r>
              <a:rPr lang="en-US" dirty="0"/>
              <a:t>Rohde &amp; Schwarz is already setting standards in quantum technology with high-precision test and measurement solutions.</a:t>
            </a:r>
          </a:p>
          <a:p>
            <a:pPr marL="171450" lvl="1" indent="-171450" algn="l" defTabSz="914400" rtl="0" eaLnBrk="1" latinLnBrk="0" hangingPunct="1">
              <a:lnSpc>
                <a:spcPct val="105000"/>
              </a:lnSpc>
              <a:spcAft>
                <a:spcPts val="400"/>
              </a:spcAft>
              <a:buSzPct val="90000"/>
              <a:buFont typeface="Arial" panose="020B0604020202020204" pitchFamily="34" charset="0"/>
              <a:buChar char="►"/>
            </a:pPr>
            <a:r>
              <a:rPr lang="en-US" dirty="0"/>
              <a:t>Our quantum computer control systems enable quantum systems to be specifically controlled for research, industry and public institutions.</a:t>
            </a:r>
          </a:p>
          <a:p>
            <a:pPr marL="171450" lvl="1" indent="-171450" algn="l" defTabSz="914400" rtl="0" eaLnBrk="1" latinLnBrk="0" hangingPunct="1">
              <a:lnSpc>
                <a:spcPct val="105000"/>
              </a:lnSpc>
              <a:spcAft>
                <a:spcPts val="400"/>
              </a:spcAft>
              <a:buSzPct val="90000"/>
              <a:buFont typeface="Arial" panose="020B0604020202020204" pitchFamily="34" charset="0"/>
              <a:buChar char="►"/>
            </a:pPr>
            <a:r>
              <a:rPr lang="en-US" dirty="0"/>
              <a:t>This makes Rohde &amp; Schwarz an innovation accelerator for quantum technology.</a:t>
            </a:r>
            <a:endParaRPr lang="de-DE" sz="1200" b="1" i="0" u="none" strike="noStrike" kern="1200" baseline="0" dirty="0">
              <a:solidFill>
                <a:schemeClr val="tx1"/>
              </a:solidFill>
              <a:latin typeface="+mn-lt"/>
              <a:ea typeface="+mn-ea"/>
              <a:cs typeface="Arial" panose="020B0604020202020204" pitchFamily="34" charset="0"/>
            </a:endParaRPr>
          </a:p>
          <a:p>
            <a:pPr marL="0" lvl="1" indent="0" algn="l" defTabSz="914400" rtl="0" eaLnBrk="1" latinLnBrk="0" hangingPunct="1">
              <a:lnSpc>
                <a:spcPct val="105000"/>
              </a:lnSpc>
              <a:spcAft>
                <a:spcPts val="400"/>
              </a:spcAft>
              <a:buSzPct val="90000"/>
              <a:buFont typeface="Arial" panose="020B0604020202020204" pitchFamily="34" charset="0"/>
              <a:buNone/>
            </a:pPr>
            <a:endParaRPr lang="de-DE" sz="1200" kern="1200" dirty="0">
              <a:solidFill>
                <a:schemeClr val="tx1"/>
              </a:solidFill>
              <a:latin typeface="+mn-lt"/>
              <a:ea typeface="+mn-ea"/>
              <a:cs typeface="Arial" panose="020B060402020202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C1AEE-0A4E-4F06-AC73-88CDA363A8EE}" type="slidenum">
              <a:rPr kumimoji="0" lang="de-DE" sz="1200" b="0" i="0" u="none" strike="noStrike" kern="1200" cap="none" spc="0" normalizeH="0" baseline="0" noProof="0" smtClean="0">
                <a:ln>
                  <a:noFill/>
                </a:ln>
                <a:solidFill>
                  <a:srgbClr val="000000"/>
                </a:solidFill>
                <a:effectLst/>
                <a:uLnTx/>
                <a:uFillTx/>
                <a:latin typeface="Arial"/>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srgbClr val="000000"/>
              </a:solidFill>
              <a:effectLst/>
              <a:uLnTx/>
              <a:uFillTx/>
              <a:latin typeface="Arial"/>
              <a:ea typeface="メイリオ"/>
            </a:endParaRPr>
          </a:p>
        </p:txBody>
      </p:sp>
    </p:spTree>
    <p:extLst>
      <p:ext uri="{BB962C8B-B14F-4D97-AF65-F5344CB8AC3E}">
        <p14:creationId xmlns:p14="http://schemas.microsoft.com/office/powerpoint/2010/main" val="335478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2000"/>
              </a:lnSpc>
              <a:spcAft>
                <a:spcPts val="600"/>
              </a:spcAft>
            </a:pPr>
            <a:r>
              <a:rPr lang="es-ES" sz="1800" dirty="0">
                <a:effectLst/>
                <a:latin typeface="Arial" panose="020B0604020202020204" pitchFamily="34" charset="0"/>
                <a:ea typeface="Arial" panose="020B0604020202020204" pitchFamily="34" charset="0"/>
                <a:cs typeface="Arial Unicode MS" panose="020B0604020202020204"/>
              </a:rPr>
              <a:t>La convergencia entre el sector aeroespacial y los ecosistemas inalámbricos, destacando la integración de las comunicaciones inalámbricas con la tecnología aeroespacial y satélite, cuyos elementos clave incluyen:</a:t>
            </a:r>
          </a:p>
          <a:p>
            <a:pPr marL="342900" lvl="0" indent="-342900">
              <a:lnSpc>
                <a:spcPct val="112000"/>
              </a:lnSpc>
              <a:buFont typeface="+mj-lt"/>
              <a:buAutoNum type="arabicPeriod"/>
            </a:pPr>
            <a:r>
              <a:rPr lang="es-ES" sz="1800" dirty="0">
                <a:effectLst/>
                <a:latin typeface="Arial" panose="020B0604020202020204" pitchFamily="34" charset="0"/>
                <a:ea typeface="Arial" panose="020B0604020202020204" pitchFamily="34" charset="0"/>
                <a:cs typeface="Arial Unicode MS" panose="020B0604020202020204"/>
              </a:rPr>
              <a:t>Las comunicaciones inalámbricas y los avances en las tecnologías de comunicación móvil, incluyendo 5G y las nuevas tecnologías por venir, que hacen que tengamos una conectividad cada vez más rápida y fiable.</a:t>
            </a:r>
          </a:p>
          <a:p>
            <a:pPr marL="342900" lvl="0" indent="-342900">
              <a:lnSpc>
                <a:spcPct val="112000"/>
              </a:lnSpc>
              <a:buFont typeface="+mj-lt"/>
              <a:buAutoNum type="arabicPeriod"/>
            </a:pPr>
            <a:r>
              <a:rPr lang="es-ES" sz="1800" dirty="0">
                <a:effectLst/>
                <a:latin typeface="Arial" panose="020B0604020202020204" pitchFamily="34" charset="0"/>
                <a:ea typeface="Arial" panose="020B0604020202020204" pitchFamily="34" charset="0"/>
                <a:cs typeface="Arial Unicode MS" panose="020B0604020202020204"/>
              </a:rPr>
              <a:t>Sector aeroespacial y de satélites, destacando el papel de las tecnologías aeroespaciales y de los sistemas satelitales en la mejora de las capacidades de comunicación, especialmente en entornos donde la conectividad es complicada.</a:t>
            </a:r>
          </a:p>
          <a:p>
            <a:pPr marL="342900" lvl="0" indent="-342900">
              <a:lnSpc>
                <a:spcPct val="112000"/>
              </a:lnSpc>
              <a:buFont typeface="+mj-lt"/>
              <a:buAutoNum type="arabicPeriod"/>
            </a:pPr>
            <a:r>
              <a:rPr lang="es-ES" sz="1800" dirty="0">
                <a:effectLst/>
                <a:latin typeface="Arial" panose="020B0604020202020204" pitchFamily="34" charset="0"/>
                <a:ea typeface="Arial" panose="020B0604020202020204" pitchFamily="34" charset="0"/>
                <a:cs typeface="Arial Unicode MS" panose="020B0604020202020204"/>
              </a:rPr>
              <a:t>5G y NTN (redes no terrestres), con el desarrollo y la implementación de la tecnología 5G y su integración con las NTN.</a:t>
            </a:r>
          </a:p>
          <a:p>
            <a:pPr marL="342900" lvl="0" indent="-342900">
              <a:lnSpc>
                <a:spcPct val="112000"/>
              </a:lnSpc>
              <a:spcAft>
                <a:spcPts val="600"/>
              </a:spcAft>
              <a:buFont typeface="+mj-lt"/>
              <a:buAutoNum type="arabicPeriod"/>
            </a:pPr>
            <a:r>
              <a:rPr lang="es-ES" sz="1800" dirty="0">
                <a:effectLst/>
                <a:latin typeface="Arial" panose="020B0604020202020204" pitchFamily="34" charset="0"/>
                <a:ea typeface="Arial" panose="020B0604020202020204" pitchFamily="34" charset="0"/>
                <a:cs typeface="Arial Unicode MS" panose="020B0604020202020204"/>
              </a:rPr>
              <a:t>Redes unificadas, que nos sugiere una visión para una integración perfecta de varias redes de comunicación, combinando sistemas terrestres y satelitales para proporcionar una cobertura y conectividad integrales.</a:t>
            </a:r>
          </a:p>
          <a:p>
            <a:pPr>
              <a:lnSpc>
                <a:spcPct val="112000"/>
              </a:lnSpc>
              <a:spcAft>
                <a:spcPts val="600"/>
              </a:spcAft>
            </a:pPr>
            <a:r>
              <a:rPr lang="es-ES" sz="1800" dirty="0">
                <a:effectLst/>
                <a:latin typeface="Arial" panose="020B0604020202020204" pitchFamily="34" charset="0"/>
                <a:ea typeface="Arial" panose="020B0604020202020204" pitchFamily="34" charset="0"/>
                <a:cs typeface="Arial Unicode MS" panose="020B0604020202020204"/>
              </a:rPr>
              <a:t>Por tanto, el potencial de colaboración e innovación en la intersección de las tecnologías aeroespaciales e inalámbricas lo tenemos ahí y con el objetivo de crear una infraestructura de comunicaciones más robusta de cara a futuro.</a:t>
            </a:r>
          </a:p>
          <a:p>
            <a:pPr marL="0" indent="0" algn="l">
              <a:buNone/>
            </a:pPr>
            <a:endParaRPr lang="en-US" b="0" i="0" dirty="0">
              <a:effectLst/>
              <a:latin typeface="ui-sans-serif"/>
            </a:endParaRPr>
          </a:p>
          <a:p>
            <a:pPr marL="0" indent="0">
              <a:buNone/>
            </a:pPr>
            <a:endParaRPr lang="es-ES" dirty="0"/>
          </a:p>
        </p:txBody>
      </p:sp>
      <p:sp>
        <p:nvSpPr>
          <p:cNvPr id="4" name="Slide Number Placeholder 3"/>
          <p:cNvSpPr>
            <a:spLocks noGrp="1"/>
          </p:cNvSpPr>
          <p:nvPr>
            <p:ph type="sldNum" sz="quarter" idx="5"/>
          </p:nvPr>
        </p:nvSpPr>
        <p:spPr/>
        <p:txBody>
          <a:bodyPr/>
          <a:lstStyle/>
          <a:p>
            <a:fld id="{A7620C28-1F57-4AC3-BC38-27FE91AD92B7}" type="slidenum">
              <a:rPr lang="en-US" smtClean="0"/>
              <a:t>6</a:t>
            </a:fld>
            <a:endParaRPr lang="en-US"/>
          </a:p>
        </p:txBody>
      </p:sp>
    </p:spTree>
    <p:extLst>
      <p:ext uri="{BB962C8B-B14F-4D97-AF65-F5344CB8AC3E}">
        <p14:creationId xmlns:p14="http://schemas.microsoft.com/office/powerpoint/2010/main" val="232618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dirty="0"/>
              <a:t>Los productos de Rohde &amp; Schwarz representan una tecnología de vanguardia, y esto también se aplica a nuestros servicios.</a:t>
            </a:r>
          </a:p>
          <a:p>
            <a:r>
              <a:rPr lang="es-ES" dirty="0"/>
              <a:t>Le ofrecemos productos de servicio innovadores y orientados al futuro que le brindan una protección óptima para usted y sus equipos de alta gama.</a:t>
            </a:r>
          </a:p>
          <a:p>
            <a:r>
              <a:rPr lang="es-ES" dirty="0"/>
              <a:t>Como socio de confianza, le apoyamos en todas las fases del ciclo de vida del producto. Estamos a su lado con una extensa gama de servicios en constante crecimiento que se puede adaptar a sus necesidades específicas.</a:t>
            </a:r>
          </a:p>
          <a:p>
            <a:r>
              <a:rPr lang="es-ES" dirty="0"/>
              <a:t>Nuestros servicios abarcan desde consultas detalladas antes, durante y después de la compra hasta soporte técnico para aplicaciones, servicios de calibración, actualizaciones de productos, seminarios y cursos personalizados.</a:t>
            </a:r>
          </a:p>
          <a:p>
            <a:pPr marL="0" indent="0">
              <a:buNone/>
            </a:pPr>
            <a:endParaRPr lang="en-US" dirty="0"/>
          </a:p>
          <a:p>
            <a:endParaRPr lang="en-US" dirty="0"/>
          </a:p>
          <a:p>
            <a:r>
              <a:rPr lang="en-US" dirty="0"/>
              <a:t>Rohde &amp; Schwarz products represent cutting-edge technology, and this also applies to our services. </a:t>
            </a:r>
            <a:endParaRPr lang="de-DE" dirty="0"/>
          </a:p>
          <a:p>
            <a:r>
              <a:rPr lang="en-US" dirty="0"/>
              <a:t>We offer you innovative and forward-looking service products that provide optimal protection for you and your high-end equipment. </a:t>
            </a:r>
            <a:endParaRPr lang="de-DE" dirty="0"/>
          </a:p>
          <a:p>
            <a:r>
              <a:rPr lang="en-US" dirty="0"/>
              <a:t>As a reliable partner, we support you through all phases of the product lifecycle. We are at your side with an extensive and constantly growing service portfolio that can be tailored to your specific needs.</a:t>
            </a:r>
            <a:endParaRPr lang="de-DE" dirty="0"/>
          </a:p>
          <a:p>
            <a:r>
              <a:rPr lang="en-US" dirty="0"/>
              <a:t>Our services range from detailed consultation before, during and after purchase to application support, calibration services, product upgrades, seminars and customized training.</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20C28-1F57-4AC3-BC38-27FE91AD92B7}" type="slidenum">
              <a:rPr kumimoji="0" lang="en-US" sz="1200" b="0" i="0" u="none" strike="noStrike" kern="1200" cap="none" spc="0" normalizeH="0" baseline="0" noProof="0" smtClean="0">
                <a:ln>
                  <a:noFill/>
                </a:ln>
                <a:solidFill>
                  <a:srgbClr val="000000"/>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130405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7620C28-1F57-4AC3-BC38-27FE91AD92B7}" type="slidenum">
              <a:rPr lang="en-US" smtClean="0"/>
              <a:pPr/>
              <a:t>8</a:t>
            </a:fld>
            <a:endParaRPr lang="en-US"/>
          </a:p>
        </p:txBody>
      </p:sp>
    </p:spTree>
    <p:extLst>
      <p:ext uri="{BB962C8B-B14F-4D97-AF65-F5344CB8AC3E}">
        <p14:creationId xmlns:p14="http://schemas.microsoft.com/office/powerpoint/2010/main" val="3797676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2" name="Market segment 1">
            <a:extLst>
              <a:ext uri="{FF2B5EF4-FFF2-40B4-BE49-F238E27FC236}">
                <a16:creationId xmlns:a16="http://schemas.microsoft.com/office/drawing/2014/main" id="{FEB92341-A0BD-42D5-A6C9-33B63CFE323F}"/>
              </a:ext>
            </a:extLst>
          </p:cNvPr>
          <p:cNvSpPr>
            <a:spLocks noGrp="1"/>
          </p:cNvSpPr>
          <p:nvPr>
            <p:ph type="body" sz="quarter" idx="9" hasCustomPrompt="1"/>
          </p:nvPr>
        </p:nvSpPr>
        <p:spPr>
          <a:xfrm>
            <a:off x="360000" y="411510"/>
            <a:ext cx="3168000" cy="205200"/>
          </a:xfrm>
        </p:spPr>
        <p:txBody>
          <a:bodyPr wrap="none">
            <a:noAutofit/>
          </a:bodyPr>
          <a:lstStyle>
            <a:lvl1pPr marL="0" indent="0">
              <a:buNone/>
              <a:defRPr sz="1300" spc="80" baseline="0">
                <a:solidFill>
                  <a:schemeClr val="tx2"/>
                </a:solidFill>
                <a:latin typeface="+mj-lt"/>
              </a:defRPr>
            </a:lvl1pPr>
            <a:lvl2pPr marL="0" indent="0">
              <a:buNone/>
              <a:defRPr>
                <a:solidFill>
                  <a:schemeClr val="tx2"/>
                </a:solidFill>
              </a:defRPr>
            </a:lvl2pPr>
            <a:lvl3pPr marL="0" indent="0">
              <a:buNone/>
              <a:defRPr>
                <a:solidFill>
                  <a:schemeClr val="tx2"/>
                </a:solidFill>
              </a:defRPr>
            </a:lvl3pPr>
            <a:lvl4pPr marL="0" indent="0">
              <a:buNone/>
              <a:defRPr>
                <a:solidFill>
                  <a:schemeClr val="tx2"/>
                </a:solidFill>
              </a:defRPr>
            </a:lvl4pPr>
            <a:lvl5pPr marL="0" indent="0">
              <a:buNone/>
              <a:defRPr>
                <a:solidFill>
                  <a:schemeClr val="tx2"/>
                </a:solidFill>
              </a:defRPr>
            </a:lvl5pPr>
          </a:lstStyle>
          <a:p>
            <a:pPr lvl="0"/>
            <a:r>
              <a:rPr lang="en-US" dirty="0"/>
              <a:t>Text 13 pt, e.g. market segment</a:t>
            </a:r>
          </a:p>
        </p:txBody>
      </p:sp>
      <p:sp>
        <p:nvSpPr>
          <p:cNvPr id="3" name="Subtitle 2"/>
          <p:cNvSpPr>
            <a:spLocks noGrp="1"/>
          </p:cNvSpPr>
          <p:nvPr>
            <p:ph type="subTitle" idx="13" hasCustomPrompt="1"/>
          </p:nvPr>
        </p:nvSpPr>
        <p:spPr>
          <a:xfrm>
            <a:off x="360000" y="2880000"/>
            <a:ext cx="4896000" cy="792000"/>
          </a:xfrm>
        </p:spPr>
        <p:txBody>
          <a:bodyPr>
            <a:noAutofit/>
          </a:bodyPr>
          <a:lstStyle>
            <a:lvl1pPr marL="0" indent="0" algn="l">
              <a:lnSpc>
                <a:spcPct val="100000"/>
              </a:lnSpc>
              <a:spcAft>
                <a:spcPts val="0"/>
              </a:spcAft>
              <a:buNone/>
              <a:defRPr sz="1500" b="0">
                <a:solidFill>
                  <a:schemeClr val="bg1"/>
                </a:solidFill>
              </a:defRPr>
            </a:lvl1pPr>
            <a:lvl2pPr marL="0" indent="0">
              <a:lnSpc>
                <a:spcPct val="100000"/>
              </a:lnSpc>
              <a:spcAft>
                <a:spcPts val="0"/>
              </a:spcAft>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r>
              <a:rPr lang="en-US" dirty="0"/>
              <a:t>Enter subtitle</a:t>
            </a:r>
            <a:br>
              <a:rPr lang="en-US" dirty="0"/>
            </a:br>
            <a:r>
              <a:rPr lang="en-US" dirty="0"/>
              <a:t>(15pt, max. 3 lines), e. g. name, date</a:t>
            </a:r>
          </a:p>
        </p:txBody>
      </p:sp>
      <p:sp>
        <p:nvSpPr>
          <p:cNvPr id="2" name="Title 1"/>
          <p:cNvSpPr>
            <a:spLocks noGrp="1"/>
          </p:cNvSpPr>
          <p:nvPr>
            <p:ph type="ctrTitle" hasCustomPrompt="1"/>
          </p:nvPr>
        </p:nvSpPr>
        <p:spPr>
          <a:xfrm>
            <a:off x="360000" y="648000"/>
            <a:ext cx="4896001" cy="2016000"/>
          </a:xfrm>
        </p:spPr>
        <p:txBody>
          <a:bodyPr anchor="t"/>
          <a:lstStyle>
            <a:lvl1pPr>
              <a:defRPr>
                <a:solidFill>
                  <a:schemeClr val="bg1"/>
                </a:solidFill>
              </a:defRPr>
            </a:lvl1pPr>
          </a:lstStyle>
          <a:p>
            <a:r>
              <a:rPr lang="en-US" dirty="0"/>
              <a:t>Enter title of presentation</a:t>
            </a:r>
            <a:br>
              <a:rPr lang="en-US" dirty="0"/>
            </a:br>
            <a:r>
              <a:rPr lang="en-US" dirty="0"/>
              <a:t>(27 pt,max. 3 lines)</a:t>
            </a:r>
          </a:p>
        </p:txBody>
      </p:sp>
      <p:pic>
        <p:nvPicPr>
          <p:cNvPr id="10" name="Raute 1">
            <a:extLst>
              <a:ext uri="{FF2B5EF4-FFF2-40B4-BE49-F238E27FC236}">
                <a16:creationId xmlns:a16="http://schemas.microsoft.com/office/drawing/2014/main" id="{D17EA172-063A-40AA-8470-C5F3DBA0D2C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7766543" y="3579862"/>
            <a:ext cx="1007222" cy="1008000"/>
          </a:xfrm>
          <a:prstGeom prst="rect">
            <a:avLst/>
          </a:prstGeom>
        </p:spPr>
      </p:pic>
      <p:pic>
        <p:nvPicPr>
          <p:cNvPr id="11" name="RS Wortbild">
            <a:extLst>
              <a:ext uri="{FF2B5EF4-FFF2-40B4-BE49-F238E27FC236}">
                <a16:creationId xmlns:a16="http://schemas.microsoft.com/office/drawing/2014/main" id="{2833F9E8-E16C-49F6-B714-1F744E4F5ED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59998" y="3998331"/>
            <a:ext cx="2339830" cy="486000"/>
          </a:xfrm>
          <a:prstGeom prst="rect">
            <a:avLst/>
          </a:prstGeom>
        </p:spPr>
      </p:pic>
    </p:spTree>
    <p:extLst>
      <p:ext uri="{BB962C8B-B14F-4D97-AF65-F5344CB8AC3E}">
        <p14:creationId xmlns:p14="http://schemas.microsoft.com/office/powerpoint/2010/main" val="211994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r>
              <a:rPr lang="en-US" dirty="0"/>
              <a:t>MM/DD/YYYY</a:t>
            </a:r>
          </a:p>
        </p:txBody>
      </p:sp>
      <p:sp>
        <p:nvSpPr>
          <p:cNvPr id="3" name="Footer Placeholder 2"/>
          <p:cNvSpPr>
            <a:spLocks noGrp="1"/>
          </p:cNvSpPr>
          <p:nvPr>
            <p:ph type="ftr" sz="quarter" idx="11"/>
          </p:nvPr>
        </p:nvSpPr>
        <p:spPr/>
        <p:txBody>
          <a:bodyPr/>
          <a:lstStyle/>
          <a:p>
            <a:r>
              <a:rPr lang="en-US"/>
              <a:t>Edit Footer: &gt;Insert &gt;Header &amp; Footer</a:t>
            </a:r>
          </a:p>
        </p:txBody>
      </p:sp>
      <p:sp>
        <p:nvSpPr>
          <p:cNvPr id="4" name="Slide Number Placeholder 3"/>
          <p:cNvSpPr>
            <a:spLocks noGrp="1"/>
          </p:cNvSpPr>
          <p:nvPr>
            <p:ph type="sldNum" sz="quarter" idx="12"/>
          </p:nvPr>
        </p:nvSpPr>
        <p:spPr/>
        <p:txBody>
          <a:bodyPr/>
          <a:lstStyle/>
          <a:p>
            <a:fld id="{E64086BA-F4C1-4466-B31C-C9232764D356}" type="slidenum">
              <a:rPr lang="en-US" smtClean="0"/>
              <a:t>‹nº›</a:t>
            </a:fld>
            <a:endParaRPr lang="en-US"/>
          </a:p>
        </p:txBody>
      </p:sp>
    </p:spTree>
    <p:extLst>
      <p:ext uri="{BB962C8B-B14F-4D97-AF65-F5344CB8AC3E}">
        <p14:creationId xmlns:p14="http://schemas.microsoft.com/office/powerpoint/2010/main" val="1099967957"/>
      </p:ext>
    </p:extLst>
  </p:cSld>
  <p:clrMapOvr>
    <a:masterClrMapping/>
  </p:clrMapOvr>
  <p:extLst>
    <p:ext uri="{DCECCB84-F9BA-43D5-87BE-67443E8EF086}">
      <p15:sldGuideLst xmlns:p15="http://schemas.microsoft.com/office/powerpoint/2012/main">
        <p15:guide id="1" pos="590">
          <p15:clr>
            <a:srgbClr val="A4A3A4"/>
          </p15:clr>
        </p15:guide>
        <p15:guide id="2" pos="680">
          <p15:clr>
            <a:srgbClr val="A4A3A4"/>
          </p15:clr>
        </p15:guide>
        <p15:guide id="3" pos="1043">
          <p15:clr>
            <a:srgbClr val="A4A3A4"/>
          </p15:clr>
        </p15:guide>
        <p15:guide id="4" pos="1134">
          <p15:clr>
            <a:srgbClr val="A4A3A4"/>
          </p15:clr>
        </p15:guide>
        <p15:guide id="5" pos="1497">
          <p15:clr>
            <a:srgbClr val="A4A3A4"/>
          </p15:clr>
        </p15:guide>
        <p15:guide id="6" pos="1587">
          <p15:clr>
            <a:srgbClr val="A4A3A4"/>
          </p15:clr>
        </p15:guide>
        <p15:guide id="7" pos="1950">
          <p15:clr>
            <a:srgbClr val="A4A3A4"/>
          </p15:clr>
        </p15:guide>
        <p15:guide id="8" pos="2041">
          <p15:clr>
            <a:srgbClr val="A4A3A4"/>
          </p15:clr>
        </p15:guide>
        <p15:guide id="9" pos="2404">
          <p15:clr>
            <a:srgbClr val="A4A3A4"/>
          </p15:clr>
        </p15:guide>
        <p15:guide id="10" pos="2494">
          <p15:clr>
            <a:srgbClr val="A4A3A4"/>
          </p15:clr>
        </p15:guide>
        <p15:guide id="11" pos="2857">
          <p15:clr>
            <a:srgbClr val="A4A3A4"/>
          </p15:clr>
        </p15:guide>
        <p15:guide id="12" pos="2948">
          <p15:clr>
            <a:srgbClr val="A4A3A4"/>
          </p15:clr>
        </p15:guide>
        <p15:guide id="13" pos="3311">
          <p15:clr>
            <a:srgbClr val="A4A3A4"/>
          </p15:clr>
        </p15:guide>
        <p15:guide id="14" pos="3402">
          <p15:clr>
            <a:srgbClr val="A4A3A4"/>
          </p15:clr>
        </p15:guide>
        <p15:guide id="15" pos="3764">
          <p15:clr>
            <a:srgbClr val="A4A3A4"/>
          </p15:clr>
        </p15:guide>
        <p15:guide id="16" pos="3855">
          <p15:clr>
            <a:srgbClr val="A4A3A4"/>
          </p15:clr>
        </p15:guide>
        <p15:guide id="17" pos="4218">
          <p15:clr>
            <a:srgbClr val="A4A3A4"/>
          </p15:clr>
        </p15:guide>
        <p15:guide id="18" pos="4309">
          <p15:clr>
            <a:srgbClr val="A4A3A4"/>
          </p15:clr>
        </p15:guide>
        <p15:guide id="19" pos="4671">
          <p15:clr>
            <a:srgbClr val="A4A3A4"/>
          </p15:clr>
        </p15:guide>
        <p15:guide id="20" pos="4762">
          <p15:clr>
            <a:srgbClr val="A4A3A4"/>
          </p15:clr>
        </p15:guide>
        <p15:guide id="21" pos="5125">
          <p15:clr>
            <a:srgbClr val="A4A3A4"/>
          </p15:clr>
        </p15:guide>
        <p15:guide id="22" pos="5216">
          <p15:clr>
            <a:srgbClr val="A4A3A4"/>
          </p15:clr>
        </p15:guide>
        <p15:guide id="23" orient="horz" pos="1803">
          <p15:clr>
            <a:srgbClr val="A4A3A4"/>
          </p15:clr>
        </p15:guide>
        <p15:guide id="24" orient="horz" pos="1846">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rand with Picture">
    <p:spTree>
      <p:nvGrpSpPr>
        <p:cNvPr id="1" name=""/>
        <p:cNvGrpSpPr/>
        <p:nvPr/>
      </p:nvGrpSpPr>
      <p:grpSpPr>
        <a:xfrm>
          <a:off x="0" y="0"/>
          <a:ext cx="0" cy="0"/>
          <a:chOff x="0" y="0"/>
          <a:chExt cx="0" cy="0"/>
        </a:xfrm>
      </p:grpSpPr>
      <p:sp>
        <p:nvSpPr>
          <p:cNvPr id="6" name="Text placeholder with brand 1">
            <a:extLst>
              <a:ext uri="{FF2B5EF4-FFF2-40B4-BE49-F238E27FC236}">
                <a16:creationId xmlns:a16="http://schemas.microsoft.com/office/drawing/2014/main" id="{87830F85-CC7B-4FC2-AA25-0ED6B2E1480F}"/>
              </a:ext>
            </a:extLst>
          </p:cNvPr>
          <p:cNvSpPr>
            <a:spLocks noGrp="1" noMove="1" noResize="1"/>
          </p:cNvSpPr>
          <p:nvPr>
            <p:ph type="body" sz="quarter" idx="1" hasCustomPrompt="1"/>
          </p:nvPr>
        </p:nvSpPr>
        <p:spPr>
          <a:xfrm>
            <a:off x="0" y="0"/>
            <a:ext cx="3100000" cy="5146000"/>
          </a:xfrm>
          <a:blipFill>
            <a:blip r:embed="rId2"/>
            <a:stretch>
              <a:fillRect/>
            </a:stretch>
          </a:blipFill>
        </p:spPr>
        <p:txBody>
          <a:bodyPr lIns="360000" tIns="1134000" rIns="144000" b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(15pt)</a:t>
            </a:r>
            <a:br>
              <a:rPr lang="en-US" dirty="0"/>
            </a:br>
            <a:r>
              <a:rPr lang="en-US" dirty="0"/>
              <a:t>--Do not resize the placeholder! - The brand element must not be distorted!--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el 1"/>
          <p:cNvSpPr>
            <a:spLocks noGrp="1"/>
          </p:cNvSpPr>
          <p:nvPr>
            <p:ph type="title" hasCustomPrompt="1"/>
          </p:nvPr>
        </p:nvSpPr>
        <p:spPr>
          <a:xfrm>
            <a:off x="0" y="0"/>
            <a:ext cx="2934000" cy="990000"/>
          </a:xfrm>
        </p:spPr>
        <p:txBody>
          <a:bodyPr lIns="360000" tIns="288000" anchor="t"/>
          <a:lstStyle>
            <a:lvl1pPr>
              <a:defRPr>
                <a:solidFill>
                  <a:schemeClr val="bg1"/>
                </a:solidFill>
              </a:defRPr>
            </a:lvl1pPr>
          </a:lstStyle>
          <a:p>
            <a:r>
              <a:rPr lang="en-US" dirty="0"/>
              <a:t>Title</a:t>
            </a:r>
            <a:br>
              <a:rPr lang="en-US" dirty="0"/>
            </a:br>
            <a:r>
              <a:rPr lang="en-US" dirty="0"/>
              <a:t>(max. 2 lines)</a:t>
            </a:r>
          </a:p>
        </p:txBody>
      </p:sp>
      <p:sp>
        <p:nvSpPr>
          <p:cNvPr id="8" name="Picture placeholder 1"/>
          <p:cNvSpPr>
            <a:spLocks noGrp="1"/>
          </p:cNvSpPr>
          <p:nvPr>
            <p:ph type="pic" sz="quarter" idx="2" hasCustomPrompt="1"/>
          </p:nvPr>
        </p:nvSpPr>
        <p:spPr>
          <a:xfrm>
            <a:off x="3096000" y="0"/>
            <a:ext cx="6048000" cy="5143500"/>
          </a:xfrm>
        </p:spPr>
        <p:txBody>
          <a:bodyPr/>
          <a:lstStyle>
            <a:lvl1pPr marL="0" indent="0" algn="ctr">
              <a:buFontTx/>
              <a:buNone/>
              <a:defRPr/>
            </a:lvl1pPr>
          </a:lstStyle>
          <a:p>
            <a:br>
              <a:rPr lang="en-US" dirty="0"/>
            </a:br>
            <a:br>
              <a:rPr lang="en-US" dirty="0"/>
            </a:br>
            <a:r>
              <a:rPr lang="en-US" dirty="0"/>
              <a:t>Click on Icon to add a picture.</a:t>
            </a:r>
            <a:br>
              <a:rPr lang="en-US" dirty="0"/>
            </a:br>
            <a:r>
              <a:rPr lang="en-US" dirty="0"/>
              <a:t>Please follow the shortcut in your picture folder.</a:t>
            </a:r>
            <a:br>
              <a:rPr lang="en-US" dirty="0"/>
            </a:br>
            <a:r>
              <a:rPr lang="en-US" dirty="0"/>
              <a:t>Use only licensed pictures!</a:t>
            </a:r>
          </a:p>
        </p:txBody>
      </p:sp>
    </p:spTree>
    <p:extLst>
      <p:ext uri="{BB962C8B-B14F-4D97-AF65-F5344CB8AC3E}">
        <p14:creationId xmlns:p14="http://schemas.microsoft.com/office/powerpoint/2010/main" val="2548313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rand in Picture">
    <p:spTree>
      <p:nvGrpSpPr>
        <p:cNvPr id="1" name=""/>
        <p:cNvGrpSpPr/>
        <p:nvPr/>
      </p:nvGrpSpPr>
      <p:grpSpPr>
        <a:xfrm>
          <a:off x="0" y="0"/>
          <a:ext cx="0" cy="0"/>
          <a:chOff x="0" y="0"/>
          <a:chExt cx="0" cy="0"/>
        </a:xfrm>
      </p:grpSpPr>
      <p:sp>
        <p:nvSpPr>
          <p:cNvPr id="8" name="Picture placeholder 1"/>
          <p:cNvSpPr>
            <a:spLocks noGrp="1"/>
          </p:cNvSpPr>
          <p:nvPr>
            <p:ph type="pic" sz="quarter" idx="2" hasCustomPrompt="1"/>
          </p:nvPr>
        </p:nvSpPr>
        <p:spPr>
          <a:xfrm>
            <a:off x="0" y="0"/>
            <a:ext cx="9144000" cy="5143500"/>
          </a:xfrm>
        </p:spPr>
        <p:txBody>
          <a:bodyPr anchor="t" anchorCtr="1"/>
          <a:lstStyle>
            <a:lvl1pPr marL="0" indent="0" algn="ctr">
              <a:buFontTx/>
              <a:buNone/>
              <a:defRPr/>
            </a:lvl1pPr>
          </a:lstStyle>
          <a:p>
            <a:br>
              <a:rPr lang="en-US" dirty="0"/>
            </a:br>
            <a:r>
              <a:rPr lang="en-US" dirty="0"/>
              <a:t>                  </a:t>
            </a:r>
            <a:br>
              <a:rPr lang="en-US" dirty="0"/>
            </a:br>
            <a:r>
              <a:rPr lang="en-US" dirty="0"/>
              <a:t>                      Click on Icon to add a picture.</a:t>
            </a:r>
            <a:br>
              <a:rPr lang="en-US" dirty="0"/>
            </a:br>
            <a:r>
              <a:rPr lang="en-US" dirty="0"/>
              <a:t>                                                   Please follow the shortcut in your picture folder.</a:t>
            </a:r>
            <a:br>
              <a:rPr lang="en-US" dirty="0"/>
            </a:br>
            <a:r>
              <a:rPr lang="en-US" dirty="0"/>
              <a:t>                 Use only licensed pictures!</a:t>
            </a:r>
          </a:p>
        </p:txBody>
      </p:sp>
      <p:sp>
        <p:nvSpPr>
          <p:cNvPr id="4" name="Text placeholder with brand">
            <a:extLst>
              <a:ext uri="{FF2B5EF4-FFF2-40B4-BE49-F238E27FC236}">
                <a16:creationId xmlns:a16="http://schemas.microsoft.com/office/drawing/2014/main" id="{E7A7BC47-5BFD-4C19-94A3-96984B52B69F}"/>
              </a:ext>
            </a:extLst>
          </p:cNvPr>
          <p:cNvSpPr>
            <a:spLocks noGrp="1" noMove="1" noResize="1"/>
          </p:cNvSpPr>
          <p:nvPr>
            <p:ph type="body" sz="quarter" idx="1" hasCustomPrompt="1"/>
          </p:nvPr>
        </p:nvSpPr>
        <p:spPr>
          <a:xfrm>
            <a:off x="360000" y="288000"/>
            <a:ext cx="2880000" cy="4374488"/>
          </a:xfrm>
          <a:blipFill>
            <a:blip r:embed="rId2"/>
            <a:stretch>
              <a:fillRect/>
            </a:stretch>
          </a:blipFill>
        </p:spPr>
        <p:txBody>
          <a:bodyPr lIns="144000" tIns="1008000" r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(15pt)</a:t>
            </a:r>
            <a:br>
              <a:rPr lang="en-US" dirty="0"/>
            </a:br>
            <a:r>
              <a:rPr lang="en-US" dirty="0"/>
              <a:t>--Do not resize the placeholder! - The brand element must not be distorted!--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el 1"/>
          <p:cNvSpPr>
            <a:spLocks noGrp="1"/>
          </p:cNvSpPr>
          <p:nvPr>
            <p:ph type="title" hasCustomPrompt="1"/>
          </p:nvPr>
        </p:nvSpPr>
        <p:spPr>
          <a:xfrm>
            <a:off x="360000" y="288000"/>
            <a:ext cx="2880000" cy="828000"/>
          </a:xfrm>
        </p:spPr>
        <p:txBody>
          <a:bodyPr lIns="144000" tIns="144000" anchor="t"/>
          <a:lstStyle>
            <a:lvl1pPr>
              <a:defRPr>
                <a:solidFill>
                  <a:schemeClr val="bg1"/>
                </a:solidFill>
              </a:defRPr>
            </a:lvl1pPr>
          </a:lstStyle>
          <a:p>
            <a:r>
              <a:rPr lang="en-US" dirty="0"/>
              <a:t>Title</a:t>
            </a:r>
            <a:br>
              <a:rPr lang="en-US" dirty="0"/>
            </a:br>
            <a:r>
              <a:rPr lang="en-US" dirty="0"/>
              <a:t>(max. 2 lines)</a:t>
            </a:r>
          </a:p>
        </p:txBody>
      </p:sp>
    </p:spTree>
    <p:extLst>
      <p:ext uri="{BB962C8B-B14F-4D97-AF65-F5344CB8AC3E}">
        <p14:creationId xmlns:p14="http://schemas.microsoft.com/office/powerpoint/2010/main" val="1804153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rand with Picture 2">
    <p:spTree>
      <p:nvGrpSpPr>
        <p:cNvPr id="1" name=""/>
        <p:cNvGrpSpPr/>
        <p:nvPr/>
      </p:nvGrpSpPr>
      <p:grpSpPr>
        <a:xfrm>
          <a:off x="0" y="0"/>
          <a:ext cx="0" cy="0"/>
          <a:chOff x="0" y="0"/>
          <a:chExt cx="0" cy="0"/>
        </a:xfrm>
      </p:grpSpPr>
      <p:sp>
        <p:nvSpPr>
          <p:cNvPr id="34" name="Text placeholder with brand 1">
            <a:extLst>
              <a:ext uri="{FF2B5EF4-FFF2-40B4-BE49-F238E27FC236}">
                <a16:creationId xmlns:a16="http://schemas.microsoft.com/office/drawing/2014/main" id="{9797811E-718E-49FB-9718-F61B7CBC64CD}"/>
              </a:ext>
            </a:extLst>
          </p:cNvPr>
          <p:cNvSpPr>
            <a:spLocks noGrp="1" noMove="1" noResize="1"/>
          </p:cNvSpPr>
          <p:nvPr>
            <p:ph type="body" sz="quarter" idx="1" hasCustomPrompt="1"/>
          </p:nvPr>
        </p:nvSpPr>
        <p:spPr>
          <a:xfrm>
            <a:off x="6120000" y="0"/>
            <a:ext cx="3024000" cy="5144400"/>
          </a:xfrm>
          <a:blipFill>
            <a:blip r:embed="rId2"/>
            <a:stretch>
              <a:fillRect/>
            </a:stretch>
          </a:blipFill>
        </p:spPr>
        <p:txBody>
          <a:bodyPr lIns="144000" tIns="1134000" rIns="144000" b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(15pt)</a:t>
            </a:r>
            <a:br>
              <a:rPr lang="en-US" dirty="0"/>
            </a:br>
            <a:r>
              <a:rPr lang="en-US" dirty="0"/>
              <a:t>--Do not resize the placeholder! - The brand element must not be distorted!--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el 1"/>
          <p:cNvSpPr>
            <a:spLocks noGrp="1"/>
          </p:cNvSpPr>
          <p:nvPr>
            <p:ph type="title" hasCustomPrompt="1"/>
          </p:nvPr>
        </p:nvSpPr>
        <p:spPr>
          <a:xfrm>
            <a:off x="6120000" y="0"/>
            <a:ext cx="2880000" cy="990000"/>
          </a:xfrm>
        </p:spPr>
        <p:txBody>
          <a:bodyPr lIns="144000" tIns="288000" anchor="t"/>
          <a:lstStyle>
            <a:lvl1pPr>
              <a:defRPr>
                <a:solidFill>
                  <a:schemeClr val="bg1"/>
                </a:solidFill>
              </a:defRPr>
            </a:lvl1pPr>
          </a:lstStyle>
          <a:p>
            <a:r>
              <a:rPr lang="en-US" dirty="0"/>
              <a:t>Title</a:t>
            </a:r>
            <a:br>
              <a:rPr lang="en-US" dirty="0"/>
            </a:br>
            <a:r>
              <a:rPr lang="en-US" dirty="0"/>
              <a:t>(max. 2 lines)</a:t>
            </a:r>
          </a:p>
        </p:txBody>
      </p:sp>
      <p:sp>
        <p:nvSpPr>
          <p:cNvPr id="8" name="Bildplatzhalter 1"/>
          <p:cNvSpPr>
            <a:spLocks noGrp="1"/>
          </p:cNvSpPr>
          <p:nvPr>
            <p:ph type="pic" sz="quarter" idx="2" hasCustomPrompt="1"/>
          </p:nvPr>
        </p:nvSpPr>
        <p:spPr>
          <a:xfrm>
            <a:off x="0" y="0"/>
            <a:ext cx="6120000" cy="5143500"/>
          </a:xfrm>
        </p:spPr>
        <p:txBody>
          <a:bodyPr/>
          <a:lstStyle>
            <a:lvl1pPr marL="0" indent="0" algn="ctr">
              <a:buFontTx/>
              <a:buNone/>
              <a:defRPr/>
            </a:lvl1pPr>
          </a:lstStyle>
          <a:p>
            <a:br>
              <a:rPr lang="en-US" dirty="0"/>
            </a:br>
            <a:br>
              <a:rPr lang="en-US" dirty="0"/>
            </a:br>
            <a:r>
              <a:rPr lang="en-US" dirty="0"/>
              <a:t>Click on Icon to add a picture.</a:t>
            </a:r>
            <a:br>
              <a:rPr lang="en-US" dirty="0"/>
            </a:br>
            <a:r>
              <a:rPr lang="en-US" dirty="0"/>
              <a:t>Please follow the shortcut in your picture folder.</a:t>
            </a:r>
            <a:br>
              <a:rPr lang="en-US" dirty="0"/>
            </a:br>
            <a:r>
              <a:rPr lang="en-US" dirty="0"/>
              <a:t>Use only licensed pictures!</a:t>
            </a:r>
          </a:p>
        </p:txBody>
      </p:sp>
    </p:spTree>
    <p:extLst>
      <p:ext uri="{BB962C8B-B14F-4D97-AF65-F5344CB8AC3E}">
        <p14:creationId xmlns:p14="http://schemas.microsoft.com/office/powerpoint/2010/main" val="2712360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rand in Picture 2">
    <p:spTree>
      <p:nvGrpSpPr>
        <p:cNvPr id="1" name=""/>
        <p:cNvGrpSpPr/>
        <p:nvPr/>
      </p:nvGrpSpPr>
      <p:grpSpPr>
        <a:xfrm>
          <a:off x="0" y="0"/>
          <a:ext cx="0" cy="0"/>
          <a:chOff x="0" y="0"/>
          <a:chExt cx="0" cy="0"/>
        </a:xfrm>
      </p:grpSpPr>
      <p:sp>
        <p:nvSpPr>
          <p:cNvPr id="8" name="Bildplatzhalter 1"/>
          <p:cNvSpPr>
            <a:spLocks noGrp="1"/>
          </p:cNvSpPr>
          <p:nvPr>
            <p:ph type="pic" sz="quarter" idx="2" hasCustomPrompt="1"/>
          </p:nvPr>
        </p:nvSpPr>
        <p:spPr>
          <a:xfrm>
            <a:off x="0" y="0"/>
            <a:ext cx="9144000" cy="5143500"/>
          </a:xfrm>
        </p:spPr>
        <p:txBody>
          <a:bodyPr/>
          <a:lstStyle>
            <a:lvl1pPr marL="0" indent="0" algn="l">
              <a:buFontTx/>
              <a:buNone/>
              <a:defRPr/>
            </a:lvl1pPr>
          </a:lstStyle>
          <a:p>
            <a:br>
              <a:rPr lang="en-US" dirty="0"/>
            </a:br>
            <a:r>
              <a:rPr lang="en-US" dirty="0"/>
              <a:t>                  </a:t>
            </a:r>
            <a:br>
              <a:rPr lang="en-US" dirty="0"/>
            </a:br>
            <a:r>
              <a:rPr lang="en-US" dirty="0"/>
              <a:t>                      Click on Icon to add a picture.</a:t>
            </a:r>
            <a:br>
              <a:rPr lang="en-US" dirty="0"/>
            </a:br>
            <a:r>
              <a:rPr lang="en-US" dirty="0"/>
              <a:t>                      Please follow the shortcut in your picture folder.</a:t>
            </a:r>
            <a:br>
              <a:rPr lang="en-US" dirty="0"/>
            </a:br>
            <a:r>
              <a:rPr lang="en-US" dirty="0"/>
              <a:t>                      Use only licensed pictures!</a:t>
            </a:r>
          </a:p>
        </p:txBody>
      </p:sp>
      <p:sp>
        <p:nvSpPr>
          <p:cNvPr id="4" name="Text placeholder with brand">
            <a:extLst>
              <a:ext uri="{FF2B5EF4-FFF2-40B4-BE49-F238E27FC236}">
                <a16:creationId xmlns:a16="http://schemas.microsoft.com/office/drawing/2014/main" id="{217C621E-33AF-4FA1-BF28-B7DBAB839EBD}"/>
              </a:ext>
            </a:extLst>
          </p:cNvPr>
          <p:cNvSpPr>
            <a:spLocks noGrp="1" noMove="1" noResize="1"/>
          </p:cNvSpPr>
          <p:nvPr>
            <p:ph type="body" sz="quarter" idx="1" hasCustomPrompt="1"/>
          </p:nvPr>
        </p:nvSpPr>
        <p:spPr>
          <a:xfrm>
            <a:off x="5976000" y="288000"/>
            <a:ext cx="2879636" cy="4374488"/>
          </a:xfrm>
          <a:blipFill>
            <a:blip r:embed="rId2"/>
            <a:stretch>
              <a:fillRect/>
            </a:stretch>
          </a:blipFill>
        </p:spPr>
        <p:txBody>
          <a:bodyPr lIns="144000" tIns="1008000" r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Enter text (15pt)</a:t>
            </a:r>
            <a:br>
              <a:rPr lang="en-US" dirty="0"/>
            </a:br>
            <a:r>
              <a:rPr lang="en-US" dirty="0"/>
              <a:t>--Do not resize the placeholder! - The brand element must not be distorted!--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el 1"/>
          <p:cNvSpPr>
            <a:spLocks noGrp="1"/>
          </p:cNvSpPr>
          <p:nvPr>
            <p:ph type="title" hasCustomPrompt="1"/>
          </p:nvPr>
        </p:nvSpPr>
        <p:spPr>
          <a:xfrm>
            <a:off x="5976000" y="288000"/>
            <a:ext cx="2880000" cy="828000"/>
          </a:xfrm>
        </p:spPr>
        <p:txBody>
          <a:bodyPr lIns="144000" tIns="144000" anchor="t"/>
          <a:lstStyle>
            <a:lvl1pPr>
              <a:defRPr>
                <a:solidFill>
                  <a:schemeClr val="bg1"/>
                </a:solidFill>
              </a:defRPr>
            </a:lvl1pPr>
          </a:lstStyle>
          <a:p>
            <a:r>
              <a:rPr lang="en-US" dirty="0"/>
              <a:t>Title</a:t>
            </a:r>
            <a:br>
              <a:rPr lang="en-US" dirty="0"/>
            </a:br>
            <a:r>
              <a:rPr lang="en-US" dirty="0"/>
              <a:t>(max. 2 lines)</a:t>
            </a:r>
          </a:p>
        </p:txBody>
      </p:sp>
    </p:spTree>
    <p:extLst>
      <p:ext uri="{BB962C8B-B14F-4D97-AF65-F5344CB8AC3E}">
        <p14:creationId xmlns:p14="http://schemas.microsoft.com/office/powerpoint/2010/main" val="3452777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pPr algn="ctr"/>
            <a:r>
              <a:rPr lang="en-US" dirty="0"/>
              <a:t>MM/DD/YYYY</a:t>
            </a:r>
          </a:p>
        </p:txBody>
      </p:sp>
      <p:sp>
        <p:nvSpPr>
          <p:cNvPr id="11" name="Footer Placeholder 1"/>
          <p:cNvSpPr>
            <a:spLocks noGrp="1"/>
          </p:cNvSpPr>
          <p:nvPr>
            <p:ph type="ftr" sz="quarter" idx="11"/>
          </p:nvPr>
        </p:nvSpPr>
        <p:spPr/>
        <p:txBody>
          <a:bodyPr/>
          <a:lstStyle/>
          <a:p>
            <a:r>
              <a:rPr lang="en-US"/>
              <a:t>Edit Footer: &gt;Insert &gt;Header &amp; Footer</a:t>
            </a:r>
            <a:endParaRPr lang="en-US" dirty="0"/>
          </a:p>
        </p:txBody>
      </p:sp>
      <p:sp>
        <p:nvSpPr>
          <p:cNvPr id="5" name="Slide Number Placeholder 1">
            <a:extLst>
              <a:ext uri="{FF2B5EF4-FFF2-40B4-BE49-F238E27FC236}">
                <a16:creationId xmlns:a16="http://schemas.microsoft.com/office/drawing/2014/main" id="{4B71E280-9623-4F29-8424-0016496D3CD7}"/>
              </a:ext>
            </a:extLst>
          </p:cNvPr>
          <p:cNvSpPr>
            <a:spLocks noGrp="1"/>
          </p:cNvSpPr>
          <p:nvPr>
            <p:ph type="sldNum" sz="quarter" idx="12"/>
          </p:nvPr>
        </p:nvSpPr>
        <p:spPr/>
        <p:txBody>
          <a:bodyPr/>
          <a:lstStyle/>
          <a:p>
            <a:fld id="{6972BE70-174B-4BBD-B151-ECF97DA33D78}" type="slidenum">
              <a:rPr lang="en-US" smtClean="0"/>
              <a:pPr/>
              <a:t>‹nº›</a:t>
            </a:fld>
            <a:endParaRPr lang="en-US" dirty="0"/>
          </a:p>
        </p:txBody>
      </p:sp>
      <p:sp>
        <p:nvSpPr>
          <p:cNvPr id="7" name="Text placeholder 1">
            <a:extLst>
              <a:ext uri="{FF2B5EF4-FFF2-40B4-BE49-F238E27FC236}">
                <a16:creationId xmlns:a16="http://schemas.microsoft.com/office/drawing/2014/main" id="{A8E1EC06-BDD0-464F-A7E1-302981335756}"/>
              </a:ext>
            </a:extLst>
          </p:cNvPr>
          <p:cNvSpPr>
            <a:spLocks noGrp="1"/>
          </p:cNvSpPr>
          <p:nvPr>
            <p:ph type="body" sz="quarter" idx="1" hasCustomPrompt="1"/>
          </p:nvPr>
        </p:nvSpPr>
        <p:spPr>
          <a:xfrm>
            <a:off x="6120000" y="1432800"/>
            <a:ext cx="3024000" cy="2329200"/>
          </a:xfrm>
          <a:solidFill>
            <a:schemeClr val="accent1"/>
          </a:solidFill>
        </p:spPr>
        <p:txBody>
          <a:bodyPr lIns="180000" anchor="ctr" anchorCtr="1"/>
          <a:lstStyle>
            <a:lvl1pPr marL="0" indent="0" algn="l">
              <a:buNone/>
              <a:defRPr>
                <a:solidFill>
                  <a:schemeClr val="bg1"/>
                </a:solidFill>
              </a:defRPr>
            </a:lvl1pPr>
            <a:lvl2pPr marL="270000" indent="0" algn="l">
              <a:buNone/>
              <a:defRPr>
                <a:solidFill>
                  <a:schemeClr val="bg1"/>
                </a:solidFill>
              </a:defRPr>
            </a:lvl2pPr>
            <a:lvl3pPr marL="450000" indent="0" algn="l">
              <a:buNone/>
              <a:defRPr>
                <a:solidFill>
                  <a:schemeClr val="bg1"/>
                </a:solidFill>
              </a:defRPr>
            </a:lvl3pPr>
            <a:lvl4pPr marL="630000" indent="0" algn="l">
              <a:buNone/>
              <a:defRPr>
                <a:solidFill>
                  <a:schemeClr val="bg1"/>
                </a:solidFill>
              </a:defRPr>
            </a:lvl4pPr>
            <a:lvl5pPr marL="810000" indent="0" algn="l">
              <a:buNone/>
              <a:defRPr>
                <a:solidFill>
                  <a:schemeClr val="bg1"/>
                </a:solidFill>
              </a:defRPr>
            </a:lvl5pPr>
          </a:lstStyle>
          <a:p>
            <a:pPr lvl="0"/>
            <a:r>
              <a:rPr lang="en-US"/>
              <a:t>Enter text (15 pt)</a:t>
            </a:r>
          </a:p>
          <a:p>
            <a:pPr lvl="1"/>
            <a:r>
              <a:rPr lang="en-US"/>
              <a:t>Second level</a:t>
            </a:r>
          </a:p>
          <a:p>
            <a:pPr lvl="2"/>
            <a:r>
              <a:rPr lang="en-US" dirty="0"/>
              <a:t>Third level</a:t>
            </a:r>
          </a:p>
          <a:p>
            <a:pPr lvl="3"/>
            <a:r>
              <a:rPr lang="en-US" dirty="0"/>
              <a:t>Fourth level</a:t>
            </a:r>
          </a:p>
          <a:p>
            <a:pPr lvl="4"/>
            <a:r>
              <a:rPr lang="en-US" dirty="0"/>
              <a:t>Fifth level</a:t>
            </a:r>
          </a:p>
        </p:txBody>
      </p:sp>
      <p:sp>
        <p:nvSpPr>
          <p:cNvPr id="9" name="Bildplatzhalter 1">
            <a:extLst>
              <a:ext uri="{FF2B5EF4-FFF2-40B4-BE49-F238E27FC236}">
                <a16:creationId xmlns:a16="http://schemas.microsoft.com/office/drawing/2014/main" id="{61FA4F4F-01D5-49D9-979E-64C25DDFB5A7}"/>
              </a:ext>
            </a:extLst>
          </p:cNvPr>
          <p:cNvSpPr>
            <a:spLocks noGrp="1"/>
          </p:cNvSpPr>
          <p:nvPr>
            <p:ph type="pic" sz="quarter" idx="2" hasCustomPrompt="1"/>
          </p:nvPr>
        </p:nvSpPr>
        <p:spPr>
          <a:xfrm>
            <a:off x="1800000" y="1432800"/>
            <a:ext cx="4320000" cy="2329200"/>
          </a:xfrm>
          <a:solidFill>
            <a:schemeClr val="bg1"/>
          </a:solidFill>
        </p:spPr>
        <p:txBody>
          <a:bodyPr/>
          <a:lstStyle>
            <a:lvl1pPr marL="0" indent="0" algn="ctr">
              <a:buNone/>
              <a:defRPr/>
            </a:lvl1pPr>
          </a:lstStyle>
          <a:p>
            <a:br>
              <a:rPr lang="en-US" dirty="0"/>
            </a:br>
            <a:r>
              <a:rPr lang="en-US" dirty="0"/>
              <a:t>Click on Icon to add a picture.</a:t>
            </a:r>
            <a:br>
              <a:rPr lang="en-US" dirty="0"/>
            </a:br>
            <a:r>
              <a:rPr lang="en-US" dirty="0"/>
              <a:t>Please follow the shortcut in your picture folder. Use only licensed pictures!</a:t>
            </a:r>
          </a:p>
        </p:txBody>
      </p:sp>
      <p:sp>
        <p:nvSpPr>
          <p:cNvPr id="2" name="Titel 1">
            <a:extLst>
              <a:ext uri="{FF2B5EF4-FFF2-40B4-BE49-F238E27FC236}">
                <a16:creationId xmlns:a16="http://schemas.microsoft.com/office/drawing/2014/main" id="{D810498A-D556-4FE4-82E8-590E97F0594E}"/>
              </a:ext>
            </a:extLst>
          </p:cNvPr>
          <p:cNvSpPr>
            <a:spLocks noGrp="1"/>
          </p:cNvSpPr>
          <p:nvPr>
            <p:ph type="title" hasCustomPrompt="1"/>
          </p:nvPr>
        </p:nvSpPr>
        <p:spPr/>
        <p:txBody>
          <a:bodyPr/>
          <a:lstStyle>
            <a:lvl1pPr>
              <a:defRPr/>
            </a:lvl1pPr>
          </a:lstStyle>
          <a:p>
            <a:r>
              <a:rPr lang="en-US" dirty="0"/>
              <a:t>Title</a:t>
            </a:r>
            <a:br>
              <a:rPr lang="en-US" dirty="0"/>
            </a:br>
            <a:r>
              <a:rPr lang="en-US" dirty="0"/>
              <a:t>(max. 2 lines)</a:t>
            </a:r>
          </a:p>
        </p:txBody>
      </p:sp>
      <p:sp>
        <p:nvSpPr>
          <p:cNvPr id="3" name="Chapter 1">
            <a:extLst>
              <a:ext uri="{FF2B5EF4-FFF2-40B4-BE49-F238E27FC236}">
                <a16:creationId xmlns:a16="http://schemas.microsoft.com/office/drawing/2014/main" id="{BD332ECF-F146-4117-8DF5-EFFF06300189}"/>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1953414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Title, Content and 1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3" name="Content Placeholder 1"/>
          <p:cNvSpPr>
            <a:spLocks noGrp="1"/>
          </p:cNvSpPr>
          <p:nvPr>
            <p:ph sz="half" idx="1" hasCustomPrompt="1"/>
          </p:nvPr>
        </p:nvSpPr>
        <p:spPr>
          <a:xfrm>
            <a:off x="360000" y="1134000"/>
            <a:ext cx="6336000" cy="3528000"/>
          </a:xfrm>
        </p:spPr>
        <p:txBody>
          <a:bodyPr/>
          <a:lstStyle/>
          <a:p>
            <a:pPr lvl="0"/>
            <a:r>
              <a:rPr lang="en-US" dirty="0"/>
              <a:t>Enter text (no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
          <p:cNvSpPr>
            <a:spLocks noGrp="1"/>
          </p:cNvSpPr>
          <p:nvPr>
            <p:ph type="pic" sz="quarter" idx="2" hasCustomPrompt="1"/>
          </p:nvPr>
        </p:nvSpPr>
        <p:spPr>
          <a:xfrm>
            <a:off x="6840000" y="1134000"/>
            <a:ext cx="2304000" cy="3528000"/>
          </a:xfrm>
        </p:spPr>
        <p:txBody>
          <a:bodyPr/>
          <a:lstStyle>
            <a:lvl1pPr marL="0" indent="0">
              <a:buFontTx/>
              <a:buNone/>
              <a:defRPr/>
            </a:lvl1pPr>
          </a:lstStyle>
          <a:p>
            <a:r>
              <a:rPr lang="en-US" dirty="0"/>
              <a:t>Click on Icon to add a picture.</a:t>
            </a:r>
            <a:br>
              <a:rPr lang="en-US" dirty="0"/>
            </a:br>
            <a:r>
              <a:rPr lang="en-US" dirty="0"/>
              <a:t>Please follow the shortcut in your picture folder.</a:t>
            </a:r>
            <a:br>
              <a:rPr lang="en-US" dirty="0"/>
            </a:br>
            <a:r>
              <a:rPr lang="en-US" dirty="0"/>
              <a:t>Use only licensed pictures!</a:t>
            </a:r>
            <a:endParaRPr dirty="0"/>
          </a:p>
        </p:txBody>
      </p:sp>
      <p:sp>
        <p:nvSpPr>
          <p:cNvPr id="5" name="Date Placeholder 4"/>
          <p:cNvSpPr>
            <a:spLocks noGrp="1"/>
          </p:cNvSpPr>
          <p:nvPr>
            <p:ph type="dt" sz="half" idx="10"/>
          </p:nvPr>
        </p:nvSpPr>
        <p:spPr/>
        <p:txBody>
          <a:bodyPr/>
          <a:lstStyle/>
          <a:p>
            <a:pPr algn="ctr"/>
            <a:r>
              <a:rPr lang="en-US" dirty="0"/>
              <a:t>MM/DD/YYYY</a:t>
            </a:r>
          </a:p>
        </p:txBody>
      </p:sp>
      <p:sp>
        <p:nvSpPr>
          <p:cNvPr id="6" name="Footer Placeholder 5"/>
          <p:cNvSpPr>
            <a:spLocks noGrp="1"/>
          </p:cNvSpPr>
          <p:nvPr>
            <p:ph type="ftr" sz="quarter" idx="11"/>
          </p:nvPr>
        </p:nvSpPr>
        <p:spPr/>
        <p:txBody>
          <a:bodyPr/>
          <a:lstStyle/>
          <a:p>
            <a:r>
              <a:rPr lang="en-US"/>
              <a:t>Edit Footer: &gt;Insert &gt;Header &amp; Footer</a:t>
            </a:r>
          </a:p>
        </p:txBody>
      </p:sp>
      <p:sp>
        <p:nvSpPr>
          <p:cNvPr id="7" name="Slide Number Placeholder 6"/>
          <p:cNvSpPr>
            <a:spLocks noGrp="1"/>
          </p:cNvSpPr>
          <p:nvPr>
            <p:ph type="sldNum" sz="quarter" idx="12"/>
          </p:nvPr>
        </p:nvSpPr>
        <p:spPr/>
        <p:txBody>
          <a:bodyPr/>
          <a:lstStyle/>
          <a:p>
            <a:fld id="{57CB76AC-E5DF-427C-ABDC-2F4FBD8E4B69}" type="slidenum">
              <a:rPr lang="en-US" smtClean="0"/>
              <a:t>‹nº›</a:t>
            </a:fld>
            <a:endParaRPr lang="en-US"/>
          </a:p>
        </p:txBody>
      </p:sp>
      <p:sp>
        <p:nvSpPr>
          <p:cNvPr id="4" name="Chapter 1"/>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3181789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2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3" name="Content Placeholder 1"/>
          <p:cNvSpPr>
            <a:spLocks noGrp="1"/>
          </p:cNvSpPr>
          <p:nvPr>
            <p:ph sz="half" idx="1" hasCustomPrompt="1"/>
          </p:nvPr>
        </p:nvSpPr>
        <p:spPr>
          <a:xfrm>
            <a:off x="360000" y="1134000"/>
            <a:ext cx="6336000" cy="3528000"/>
          </a:xfrm>
        </p:spPr>
        <p:txBody>
          <a:bodyPr/>
          <a:lstStyle>
            <a:lvl1pPr>
              <a:defRPr/>
            </a:lvl1pPr>
          </a:lstStyle>
          <a:p>
            <a:pPr lvl="0"/>
            <a:r>
              <a:rPr lang="en-US" dirty="0"/>
              <a:t>Enter text (no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
          <p:cNvSpPr>
            <a:spLocks noGrp="1"/>
          </p:cNvSpPr>
          <p:nvPr>
            <p:ph type="pic" sz="quarter" idx="2" hasCustomPrompt="1"/>
          </p:nvPr>
        </p:nvSpPr>
        <p:spPr>
          <a:xfrm>
            <a:off x="6840000" y="1134000"/>
            <a:ext cx="2304000" cy="1728000"/>
          </a:xfrm>
        </p:spPr>
        <p:txBody>
          <a:bodyPr/>
          <a:lstStyle>
            <a:lvl1pPr marL="0" indent="0">
              <a:buFontTx/>
              <a:buNone/>
              <a:defRPr/>
            </a:lvl1pPr>
          </a:lstStyle>
          <a:p>
            <a:r>
              <a:rPr lang="en-US"/>
              <a:t>Click on Icon to add a picture.</a:t>
            </a:r>
            <a:endParaRPr/>
          </a:p>
        </p:txBody>
      </p:sp>
      <p:sp>
        <p:nvSpPr>
          <p:cNvPr id="8" name="Picture Placeholder 2"/>
          <p:cNvSpPr>
            <a:spLocks noGrp="1"/>
          </p:cNvSpPr>
          <p:nvPr>
            <p:ph type="pic" sz="quarter" idx="3" hasCustomPrompt="1"/>
          </p:nvPr>
        </p:nvSpPr>
        <p:spPr>
          <a:xfrm>
            <a:off x="6840000" y="2930400"/>
            <a:ext cx="2304000" cy="1728000"/>
          </a:xfrm>
        </p:spPr>
        <p:txBody>
          <a:bodyPr/>
          <a:lstStyle>
            <a:lvl1pPr marL="0" indent="0">
              <a:buFontTx/>
              <a:buNone/>
              <a:defRPr/>
            </a:lvl1pPr>
          </a:lstStyle>
          <a:p>
            <a:r>
              <a:rPr lang="en-US" dirty="0"/>
              <a:t>Click on Icon to add a picture.</a:t>
            </a:r>
            <a:endParaRPr dirty="0"/>
          </a:p>
        </p:txBody>
      </p:sp>
      <p:sp>
        <p:nvSpPr>
          <p:cNvPr id="5" name="Date Placeholder 4"/>
          <p:cNvSpPr>
            <a:spLocks noGrp="1"/>
          </p:cNvSpPr>
          <p:nvPr>
            <p:ph type="dt" sz="half" idx="10"/>
          </p:nvPr>
        </p:nvSpPr>
        <p:spPr/>
        <p:txBody>
          <a:bodyPr/>
          <a:lstStyle/>
          <a:p>
            <a:pPr algn="ctr"/>
            <a:r>
              <a:rPr lang="en-US"/>
              <a:t>MM/DD/YYYY</a:t>
            </a:r>
            <a:endParaRPr lang="en-US" dirty="0"/>
          </a:p>
        </p:txBody>
      </p:sp>
      <p:sp>
        <p:nvSpPr>
          <p:cNvPr id="6" name="Footer Placeholder 5"/>
          <p:cNvSpPr>
            <a:spLocks noGrp="1"/>
          </p:cNvSpPr>
          <p:nvPr>
            <p:ph type="ftr" sz="quarter" idx="11"/>
          </p:nvPr>
        </p:nvSpPr>
        <p:spPr/>
        <p:txBody>
          <a:bodyPr/>
          <a:lstStyle/>
          <a:p>
            <a:r>
              <a:rPr lang="en-US"/>
              <a:t>Edit Footer: &gt;Insert &gt;Header &amp; Footer</a:t>
            </a:r>
          </a:p>
        </p:txBody>
      </p:sp>
      <p:sp>
        <p:nvSpPr>
          <p:cNvPr id="7" name="Slide Number Placeholder 6"/>
          <p:cNvSpPr>
            <a:spLocks noGrp="1"/>
          </p:cNvSpPr>
          <p:nvPr>
            <p:ph type="sldNum" sz="quarter" idx="12"/>
          </p:nvPr>
        </p:nvSpPr>
        <p:spPr/>
        <p:txBody>
          <a:bodyPr/>
          <a:lstStyle/>
          <a:p>
            <a:fld id="{57CB76AC-E5DF-427C-ABDC-2F4FBD8E4B69}" type="slidenum">
              <a:rPr lang="en-US" smtClean="0"/>
              <a:t>‹nº›</a:t>
            </a:fld>
            <a:endParaRPr lang="en-US"/>
          </a:p>
        </p:txBody>
      </p:sp>
      <p:sp>
        <p:nvSpPr>
          <p:cNvPr id="4" name="Chapter 1">
            <a:extLst>
              <a:ext uri="{FF2B5EF4-FFF2-40B4-BE49-F238E27FC236}">
                <a16:creationId xmlns:a16="http://schemas.microsoft.com/office/drawing/2014/main" id="{2A0F84D0-F6A3-4306-B077-4E59A6BFC472}"/>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2046037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and 3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3" name="Content Placeholder 1"/>
          <p:cNvSpPr>
            <a:spLocks noGrp="1"/>
          </p:cNvSpPr>
          <p:nvPr>
            <p:ph sz="half" idx="1" hasCustomPrompt="1"/>
          </p:nvPr>
        </p:nvSpPr>
        <p:spPr>
          <a:xfrm>
            <a:off x="360000" y="1134000"/>
            <a:ext cx="6336000" cy="3528000"/>
          </a:xfrm>
        </p:spPr>
        <p:txBody>
          <a:bodyPr/>
          <a:lstStyle/>
          <a:p>
            <a:pPr lvl="0"/>
            <a:r>
              <a:rPr lang="en-US" dirty="0"/>
              <a:t>Enter text (no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
          <p:cNvSpPr>
            <a:spLocks noGrp="1"/>
          </p:cNvSpPr>
          <p:nvPr>
            <p:ph type="pic" sz="quarter" idx="2" hasCustomPrompt="1"/>
          </p:nvPr>
        </p:nvSpPr>
        <p:spPr>
          <a:xfrm>
            <a:off x="6840000" y="1134000"/>
            <a:ext cx="2304000" cy="1126800"/>
          </a:xfrm>
        </p:spPr>
        <p:txBody>
          <a:bodyPr/>
          <a:lstStyle>
            <a:lvl1pPr marL="0" indent="0">
              <a:buFontTx/>
              <a:buNone/>
              <a:defRPr/>
            </a:lvl1pPr>
          </a:lstStyle>
          <a:p>
            <a:r>
              <a:rPr lang="en-US"/>
              <a:t>Click icon to add picture</a:t>
            </a:r>
            <a:endParaRPr dirty="0"/>
          </a:p>
        </p:txBody>
      </p:sp>
      <p:sp>
        <p:nvSpPr>
          <p:cNvPr id="8" name="Picture Placeholder 2"/>
          <p:cNvSpPr>
            <a:spLocks noGrp="1"/>
          </p:cNvSpPr>
          <p:nvPr>
            <p:ph type="pic" sz="quarter" idx="3" hasCustomPrompt="1"/>
          </p:nvPr>
        </p:nvSpPr>
        <p:spPr>
          <a:xfrm>
            <a:off x="6840000" y="2332800"/>
            <a:ext cx="2304000" cy="1126800"/>
          </a:xfrm>
        </p:spPr>
        <p:txBody>
          <a:bodyPr/>
          <a:lstStyle>
            <a:lvl1pPr marL="0" indent="0">
              <a:buFontTx/>
              <a:buNone/>
              <a:defRPr/>
            </a:lvl1pPr>
          </a:lstStyle>
          <a:p>
            <a:r>
              <a:rPr lang="en-US"/>
              <a:t>Click icon to add picture</a:t>
            </a:r>
            <a:endParaRPr dirty="0"/>
          </a:p>
        </p:txBody>
      </p:sp>
      <p:sp>
        <p:nvSpPr>
          <p:cNvPr id="10" name="Picture Placeholder 3"/>
          <p:cNvSpPr>
            <a:spLocks noGrp="1"/>
          </p:cNvSpPr>
          <p:nvPr>
            <p:ph type="pic" sz="quarter" idx="4" hasCustomPrompt="1"/>
          </p:nvPr>
        </p:nvSpPr>
        <p:spPr>
          <a:xfrm>
            <a:off x="6840000" y="3531600"/>
            <a:ext cx="2304000" cy="1126800"/>
          </a:xfrm>
        </p:spPr>
        <p:txBody>
          <a:bodyPr/>
          <a:lstStyle>
            <a:lvl1pPr marL="0" indent="0">
              <a:buFontTx/>
              <a:buNone/>
              <a:defRPr/>
            </a:lvl1pPr>
          </a:lstStyle>
          <a:p>
            <a:r>
              <a:rPr lang="en-US"/>
              <a:t>Click on Icon to add a picture.</a:t>
            </a:r>
            <a:endParaRPr dirty="0"/>
          </a:p>
        </p:txBody>
      </p:sp>
      <p:sp>
        <p:nvSpPr>
          <p:cNvPr id="5" name="Date Placeholder 4"/>
          <p:cNvSpPr>
            <a:spLocks noGrp="1"/>
          </p:cNvSpPr>
          <p:nvPr>
            <p:ph type="dt" sz="half" idx="10"/>
          </p:nvPr>
        </p:nvSpPr>
        <p:spPr/>
        <p:txBody>
          <a:bodyPr/>
          <a:lstStyle/>
          <a:p>
            <a:pPr algn="ctr"/>
            <a:r>
              <a:rPr lang="en-US"/>
              <a:t>MM/DD/YYYY</a:t>
            </a:r>
            <a:endParaRPr lang="en-US" dirty="0"/>
          </a:p>
        </p:txBody>
      </p:sp>
      <p:sp>
        <p:nvSpPr>
          <p:cNvPr id="6" name="Footer Placeholder 5"/>
          <p:cNvSpPr>
            <a:spLocks noGrp="1"/>
          </p:cNvSpPr>
          <p:nvPr>
            <p:ph type="ftr" sz="quarter" idx="11"/>
          </p:nvPr>
        </p:nvSpPr>
        <p:spPr/>
        <p:txBody>
          <a:bodyPr/>
          <a:lstStyle/>
          <a:p>
            <a:r>
              <a:rPr lang="en-US"/>
              <a:t>Edit Footer: &gt;Insert &gt;Header &amp; Footer</a:t>
            </a:r>
          </a:p>
        </p:txBody>
      </p:sp>
      <p:sp>
        <p:nvSpPr>
          <p:cNvPr id="7" name="Slide Number Placeholder 6"/>
          <p:cNvSpPr>
            <a:spLocks noGrp="1"/>
          </p:cNvSpPr>
          <p:nvPr>
            <p:ph type="sldNum" sz="quarter" idx="12"/>
          </p:nvPr>
        </p:nvSpPr>
        <p:spPr/>
        <p:txBody>
          <a:bodyPr/>
          <a:lstStyle/>
          <a:p>
            <a:fld id="{57CB76AC-E5DF-427C-ABDC-2F4FBD8E4B69}" type="slidenum">
              <a:rPr lang="en-US" smtClean="0"/>
              <a:t>‹nº›</a:t>
            </a:fld>
            <a:endParaRPr lang="en-US"/>
          </a:p>
        </p:txBody>
      </p:sp>
      <p:sp>
        <p:nvSpPr>
          <p:cNvPr id="4" name="Chapter 1">
            <a:extLst>
              <a:ext uri="{FF2B5EF4-FFF2-40B4-BE49-F238E27FC236}">
                <a16:creationId xmlns:a16="http://schemas.microsoft.com/office/drawing/2014/main" id="{8CCAE5B8-4748-4D90-B3E9-AF72F173A9E8}"/>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87476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4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88000"/>
            <a:ext cx="6336000" cy="702000"/>
          </a:xfrm>
        </p:spPr>
        <p:txBody>
          <a:bodyPr/>
          <a:lstStyle/>
          <a:p>
            <a:r>
              <a:rPr lang="en-US" dirty="0"/>
              <a:t>Enter slide title</a:t>
            </a:r>
            <a:br>
              <a:rPr lang="en-US" dirty="0"/>
            </a:br>
            <a:r>
              <a:rPr lang="en-US" dirty="0"/>
              <a:t>(27 pt, bold, max. 2 lines)</a:t>
            </a:r>
          </a:p>
        </p:txBody>
      </p:sp>
      <p:sp>
        <p:nvSpPr>
          <p:cNvPr id="3" name="Content Placeholder 1"/>
          <p:cNvSpPr>
            <a:spLocks noGrp="1"/>
          </p:cNvSpPr>
          <p:nvPr>
            <p:ph sz="quarter" idx="1" hasCustomPrompt="1"/>
          </p:nvPr>
        </p:nvSpPr>
        <p:spPr>
          <a:xfrm>
            <a:off x="360000" y="1134000"/>
            <a:ext cx="6336000" cy="3528000"/>
          </a:xfrm>
        </p:spPr>
        <p:txBody>
          <a:bodyPr/>
          <a:lstStyle/>
          <a:p>
            <a:pPr lvl="0"/>
            <a:r>
              <a:rPr lang="en-US" dirty="0"/>
              <a:t>Enter text (no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
          <p:cNvSpPr>
            <a:spLocks noGrp="1"/>
          </p:cNvSpPr>
          <p:nvPr>
            <p:ph type="pic" sz="quarter" idx="2" hasCustomPrompt="1"/>
          </p:nvPr>
        </p:nvSpPr>
        <p:spPr>
          <a:xfrm>
            <a:off x="6840000" y="0"/>
            <a:ext cx="2304000" cy="1126800"/>
          </a:xfrm>
        </p:spPr>
        <p:txBody>
          <a:bodyPr/>
          <a:lstStyle>
            <a:lvl1pPr marL="0" indent="0">
              <a:buFontTx/>
              <a:buNone/>
              <a:defRPr/>
            </a:lvl1pPr>
          </a:lstStyle>
          <a:p>
            <a:r>
              <a:rPr lang="en-US"/>
              <a:t>Click on Icon to add a picture.</a:t>
            </a:r>
            <a:endParaRPr dirty="0"/>
          </a:p>
        </p:txBody>
      </p:sp>
      <p:sp>
        <p:nvSpPr>
          <p:cNvPr id="8" name="Picture Placeholder 2"/>
          <p:cNvSpPr>
            <a:spLocks noGrp="1"/>
          </p:cNvSpPr>
          <p:nvPr>
            <p:ph type="pic" sz="quarter" idx="3" hasCustomPrompt="1"/>
          </p:nvPr>
        </p:nvSpPr>
        <p:spPr>
          <a:xfrm>
            <a:off x="6840000" y="1182000"/>
            <a:ext cx="2304000" cy="1126800"/>
          </a:xfrm>
        </p:spPr>
        <p:txBody>
          <a:bodyPr/>
          <a:lstStyle>
            <a:lvl1pPr marL="0" indent="0">
              <a:buFontTx/>
              <a:buNone/>
              <a:defRPr/>
            </a:lvl1pPr>
          </a:lstStyle>
          <a:p>
            <a:r>
              <a:rPr lang="en-US"/>
              <a:t>Click on Icon to add a picture.</a:t>
            </a:r>
            <a:endParaRPr/>
          </a:p>
        </p:txBody>
      </p:sp>
      <p:sp>
        <p:nvSpPr>
          <p:cNvPr id="10" name="Picture Placeholder 3"/>
          <p:cNvSpPr>
            <a:spLocks noGrp="1"/>
          </p:cNvSpPr>
          <p:nvPr>
            <p:ph type="pic" sz="quarter" idx="4" hasCustomPrompt="1"/>
          </p:nvPr>
        </p:nvSpPr>
        <p:spPr>
          <a:xfrm>
            <a:off x="6840000" y="2364000"/>
            <a:ext cx="2304000" cy="1116000"/>
          </a:xfrm>
        </p:spPr>
        <p:txBody>
          <a:bodyPr/>
          <a:lstStyle>
            <a:lvl1pPr marL="0" indent="0">
              <a:buFontTx/>
              <a:buNone/>
              <a:defRPr/>
            </a:lvl1pPr>
          </a:lstStyle>
          <a:p>
            <a:r>
              <a:rPr lang="en-US"/>
              <a:t>Click on Icon to add a picture.</a:t>
            </a:r>
            <a:endParaRPr/>
          </a:p>
        </p:txBody>
      </p:sp>
      <p:sp>
        <p:nvSpPr>
          <p:cNvPr id="11" name="Picture Placeholder 4"/>
          <p:cNvSpPr>
            <a:spLocks noGrp="1"/>
          </p:cNvSpPr>
          <p:nvPr>
            <p:ph type="pic" sz="quarter" idx="5" hasCustomPrompt="1"/>
          </p:nvPr>
        </p:nvSpPr>
        <p:spPr>
          <a:xfrm>
            <a:off x="6840000" y="3546000"/>
            <a:ext cx="2304000" cy="1116000"/>
          </a:xfrm>
        </p:spPr>
        <p:txBody>
          <a:bodyPr/>
          <a:lstStyle>
            <a:lvl1pPr marL="0" indent="0">
              <a:buFontTx/>
              <a:buNone/>
              <a:defRPr/>
            </a:lvl1pPr>
          </a:lstStyle>
          <a:p>
            <a:r>
              <a:rPr lang="en-US"/>
              <a:t>Click on Icon to add a picture.</a:t>
            </a:r>
            <a:endParaRPr/>
          </a:p>
        </p:txBody>
      </p:sp>
      <p:sp>
        <p:nvSpPr>
          <p:cNvPr id="5" name="Date Placeholder 4"/>
          <p:cNvSpPr>
            <a:spLocks noGrp="1"/>
          </p:cNvSpPr>
          <p:nvPr>
            <p:ph type="dt" sz="half" idx="10"/>
          </p:nvPr>
        </p:nvSpPr>
        <p:spPr/>
        <p:txBody>
          <a:bodyPr/>
          <a:lstStyle/>
          <a:p>
            <a:pPr algn="ctr"/>
            <a:r>
              <a:rPr lang="en-US"/>
              <a:t>MM/DD/YYYY</a:t>
            </a:r>
            <a:endParaRPr lang="en-US" dirty="0"/>
          </a:p>
        </p:txBody>
      </p:sp>
      <p:sp>
        <p:nvSpPr>
          <p:cNvPr id="6" name="Footer Placeholder 5"/>
          <p:cNvSpPr>
            <a:spLocks noGrp="1"/>
          </p:cNvSpPr>
          <p:nvPr>
            <p:ph type="ftr" sz="quarter" idx="11"/>
          </p:nvPr>
        </p:nvSpPr>
        <p:spPr/>
        <p:txBody>
          <a:bodyPr/>
          <a:lstStyle/>
          <a:p>
            <a:r>
              <a:rPr lang="en-US"/>
              <a:t>Edit Footer: &gt;Insert &gt;Header &amp; Footer</a:t>
            </a:r>
          </a:p>
        </p:txBody>
      </p:sp>
      <p:sp>
        <p:nvSpPr>
          <p:cNvPr id="7" name="Slide Number Placeholder 6"/>
          <p:cNvSpPr>
            <a:spLocks noGrp="1"/>
          </p:cNvSpPr>
          <p:nvPr>
            <p:ph type="sldNum" sz="quarter" idx="12"/>
          </p:nvPr>
        </p:nvSpPr>
        <p:spPr/>
        <p:txBody>
          <a:bodyPr/>
          <a:lstStyle/>
          <a:p>
            <a:fld id="{57CB76AC-E5DF-427C-ABDC-2F4FBD8E4B69}" type="slidenum">
              <a:rPr lang="en-US" smtClean="0"/>
              <a:t>‹nº›</a:t>
            </a:fld>
            <a:endParaRPr lang="en-US"/>
          </a:p>
        </p:txBody>
      </p:sp>
      <p:sp>
        <p:nvSpPr>
          <p:cNvPr id="4" name="Chapter 1">
            <a:extLst>
              <a:ext uri="{FF2B5EF4-FFF2-40B4-BE49-F238E27FC236}">
                <a16:creationId xmlns:a16="http://schemas.microsoft.com/office/drawing/2014/main" id="{814C6A53-1BC1-440B-9D8A-BF926FBFFC4E}"/>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25470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89B6CDB4-3A8E-4D91-810A-42A926027067}"/>
              </a:ext>
            </a:extLst>
          </p:cNvPr>
          <p:cNvSpPr>
            <a:spLocks noGrp="1"/>
          </p:cNvSpPr>
          <p:nvPr>
            <p:ph type="pic" sz="quarter" idx="2" hasCustomPrompt="1"/>
          </p:nvPr>
        </p:nvSpPr>
        <p:spPr>
          <a:xfrm>
            <a:off x="0" y="0"/>
            <a:ext cx="9144000" cy="5143500"/>
          </a:xfrm>
        </p:spPr>
        <p:txBody>
          <a:bodyPr anchor="t"/>
          <a:lstStyle>
            <a:lvl1pPr marL="0" indent="0" algn="ctr">
              <a:buNone/>
              <a:defRPr/>
            </a:lvl1pPr>
          </a:lstStyle>
          <a:p>
            <a:br>
              <a:rPr lang="en-US" dirty="0"/>
            </a:br>
            <a:br>
              <a:rPr lang="en-US" dirty="0"/>
            </a:br>
            <a:br>
              <a:rPr lang="en-US" dirty="0"/>
            </a:br>
            <a:br>
              <a:rPr lang="en-US" dirty="0"/>
            </a:br>
            <a:br>
              <a:rPr lang="en-US" dirty="0"/>
            </a:br>
            <a:r>
              <a:rPr lang="en-US" dirty="0"/>
              <a:t>Click on Icon to add a picture</a:t>
            </a:r>
            <a:br>
              <a:rPr lang="en-US" dirty="0"/>
            </a:br>
            <a:r>
              <a:rPr lang="en-US" dirty="0"/>
              <a:t>Please follow the shortcut in your picture folder</a:t>
            </a:r>
            <a:br>
              <a:rPr lang="en-US" dirty="0"/>
            </a:br>
            <a:r>
              <a:rPr lang="en-US" dirty="0"/>
              <a:t>Use only licensed pictures!</a:t>
            </a:r>
          </a:p>
        </p:txBody>
      </p:sp>
      <p:sp>
        <p:nvSpPr>
          <p:cNvPr id="7" name="Title 1"/>
          <p:cNvSpPr>
            <a:spLocks noGrp="1" noMove="1" noResize="1"/>
          </p:cNvSpPr>
          <p:nvPr>
            <p:ph type="title" hasCustomPrompt="1"/>
          </p:nvPr>
        </p:nvSpPr>
        <p:spPr>
          <a:xfrm>
            <a:off x="360000" y="3528000"/>
            <a:ext cx="8496000" cy="1296000"/>
          </a:xfrm>
          <a:blipFill>
            <a:blip r:embed="rId2"/>
            <a:stretch>
              <a:fillRect/>
            </a:stretch>
          </a:blipFill>
        </p:spPr>
        <p:txBody>
          <a:bodyPr lIns="144000" tIns="360000" rIns="144000" bIns="288000" anchor="t"/>
          <a:lstStyle>
            <a:lvl1pPr>
              <a:defRPr>
                <a:solidFill>
                  <a:schemeClr val="bg1"/>
                </a:solidFill>
              </a:defRPr>
            </a:lvl1pPr>
          </a:lstStyle>
          <a:p>
            <a:r>
              <a:rPr lang="en-US" dirty="0"/>
              <a:t>Subtitle (27 pt, max. 2 lines)</a:t>
            </a:r>
            <a:br>
              <a:rPr lang="en-US" dirty="0"/>
            </a:br>
            <a:r>
              <a:rPr lang="en-US" dirty="0"/>
              <a:t>- Do not resize the placeholder! -</a:t>
            </a:r>
            <a:br>
              <a:rPr lang="en-US" dirty="0"/>
            </a:br>
            <a:endParaRPr lang="en-US" dirty="0"/>
          </a:p>
        </p:txBody>
      </p:sp>
      <p:sp>
        <p:nvSpPr>
          <p:cNvPr id="9" name="Market segment 1">
            <a:extLst>
              <a:ext uri="{FF2B5EF4-FFF2-40B4-BE49-F238E27FC236}">
                <a16:creationId xmlns:a16="http://schemas.microsoft.com/office/drawing/2014/main" id="{33935D49-9FF6-4F81-B3AB-91756B06E046}"/>
              </a:ext>
            </a:extLst>
          </p:cNvPr>
          <p:cNvSpPr>
            <a:spLocks noGrp="1"/>
          </p:cNvSpPr>
          <p:nvPr>
            <p:ph type="body" sz="quarter" idx="9" hasCustomPrompt="1"/>
          </p:nvPr>
        </p:nvSpPr>
        <p:spPr>
          <a:xfrm>
            <a:off x="360000" y="3654000"/>
            <a:ext cx="3168000" cy="205200"/>
          </a:xfrm>
        </p:spPr>
        <p:txBody>
          <a:bodyPr wrap="none" lIns="144000">
            <a:noAutofit/>
          </a:bodyPr>
          <a:lstStyle>
            <a:lvl1pPr marL="0" indent="0">
              <a:buNone/>
              <a:defRPr sz="1300" spc="80" baseline="0">
                <a:solidFill>
                  <a:schemeClr val="tx2"/>
                </a:solidFill>
                <a:latin typeface="+mj-lt"/>
              </a:defRPr>
            </a:lvl1pPr>
            <a:lvl2pPr marL="0" indent="0">
              <a:buNone/>
              <a:defRPr>
                <a:solidFill>
                  <a:schemeClr val="tx2"/>
                </a:solidFill>
              </a:defRPr>
            </a:lvl2pPr>
            <a:lvl3pPr marL="0" indent="0">
              <a:buNone/>
              <a:defRPr>
                <a:solidFill>
                  <a:schemeClr val="tx2"/>
                </a:solidFill>
              </a:defRPr>
            </a:lvl3pPr>
            <a:lvl4pPr marL="0" indent="0">
              <a:buNone/>
              <a:defRPr>
                <a:solidFill>
                  <a:schemeClr val="tx2"/>
                </a:solidFill>
              </a:defRPr>
            </a:lvl4pPr>
            <a:lvl5pPr marL="0" indent="0">
              <a:buNone/>
              <a:defRPr>
                <a:solidFill>
                  <a:schemeClr val="tx2"/>
                </a:solidFill>
              </a:defRPr>
            </a:lvl5pPr>
          </a:lstStyle>
          <a:p>
            <a:pPr lvl="0"/>
            <a:r>
              <a:rPr lang="en-US" dirty="0"/>
              <a:t>Text 13 pt, e.g. market segment</a:t>
            </a:r>
          </a:p>
        </p:txBody>
      </p:sp>
    </p:spTree>
    <p:extLst>
      <p:ext uri="{BB962C8B-B14F-4D97-AF65-F5344CB8AC3E}">
        <p14:creationId xmlns:p14="http://schemas.microsoft.com/office/powerpoint/2010/main" val="994229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and 5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88000"/>
            <a:ext cx="6336000" cy="702000"/>
          </a:xfrm>
        </p:spPr>
        <p:txBody>
          <a:bodyPr/>
          <a:lstStyle>
            <a:lvl1pPr/>
          </a:lstStyle>
          <a:p>
            <a:r>
              <a:rPr lang="en-US" dirty="0"/>
              <a:t>Enter slide title</a:t>
            </a:r>
            <a:br>
              <a:rPr lang="en-US" dirty="0"/>
            </a:br>
            <a:r>
              <a:rPr lang="en-US" dirty="0"/>
              <a:t>(27 pt, bold, max. 2 lines)</a:t>
            </a:r>
          </a:p>
        </p:txBody>
      </p:sp>
      <p:sp>
        <p:nvSpPr>
          <p:cNvPr id="3" name="Content Placeholder 1"/>
          <p:cNvSpPr>
            <a:spLocks noGrp="1"/>
          </p:cNvSpPr>
          <p:nvPr>
            <p:ph sz="half" idx="1" hasCustomPrompt="1"/>
          </p:nvPr>
        </p:nvSpPr>
        <p:spPr>
          <a:xfrm>
            <a:off x="360000" y="1134000"/>
            <a:ext cx="6336000" cy="3528000"/>
          </a:xfrm>
        </p:spPr>
        <p:txBody>
          <a:bodyPr/>
          <a:lstStyle/>
          <a:p>
            <a:pPr lvl="0"/>
            <a:r>
              <a:rPr lang="en-US" dirty="0"/>
              <a:t>Enter text 15 pt (no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
          <p:cNvSpPr>
            <a:spLocks noGrp="1"/>
          </p:cNvSpPr>
          <p:nvPr>
            <p:ph type="pic" sz="quarter" idx="2" hasCustomPrompt="1"/>
          </p:nvPr>
        </p:nvSpPr>
        <p:spPr>
          <a:xfrm>
            <a:off x="6840000" y="0"/>
            <a:ext cx="2304000" cy="900000"/>
          </a:xfrm>
        </p:spPr>
        <p:txBody>
          <a:bodyPr/>
          <a:lstStyle>
            <a:lvl1pPr marL="0" indent="0">
              <a:buFontTx/>
              <a:buNone/>
              <a:defRPr/>
            </a:lvl1pPr>
          </a:lstStyle>
          <a:p>
            <a:r>
              <a:rPr lang="en-US"/>
              <a:t>Click on Icon to add a picture.</a:t>
            </a:r>
          </a:p>
        </p:txBody>
      </p:sp>
      <p:sp>
        <p:nvSpPr>
          <p:cNvPr id="8" name="Picture Placeholder 2"/>
          <p:cNvSpPr>
            <a:spLocks noGrp="1"/>
          </p:cNvSpPr>
          <p:nvPr>
            <p:ph type="pic" sz="quarter" idx="3" hasCustomPrompt="1"/>
          </p:nvPr>
        </p:nvSpPr>
        <p:spPr>
          <a:xfrm>
            <a:off x="6840000" y="940500"/>
            <a:ext cx="2304000" cy="900000"/>
          </a:xfrm>
        </p:spPr>
        <p:txBody>
          <a:bodyPr/>
          <a:lstStyle>
            <a:lvl1pPr marL="0" indent="0">
              <a:buFontTx/>
              <a:buNone/>
              <a:defRPr/>
            </a:lvl1pPr>
          </a:lstStyle>
          <a:p>
            <a:r>
              <a:rPr lang="en-US" dirty="0"/>
              <a:t>Click on Icon to add a picture.</a:t>
            </a:r>
          </a:p>
        </p:txBody>
      </p:sp>
      <p:sp>
        <p:nvSpPr>
          <p:cNvPr id="10" name="Picture Placeholder 3"/>
          <p:cNvSpPr>
            <a:spLocks noGrp="1"/>
          </p:cNvSpPr>
          <p:nvPr>
            <p:ph type="pic" sz="quarter" idx="4" hasCustomPrompt="1"/>
          </p:nvPr>
        </p:nvSpPr>
        <p:spPr>
          <a:xfrm>
            <a:off x="6840000" y="1881000"/>
            <a:ext cx="2304000" cy="900000"/>
          </a:xfrm>
        </p:spPr>
        <p:txBody>
          <a:bodyPr/>
          <a:lstStyle>
            <a:lvl1pPr marL="0" indent="0">
              <a:buFontTx/>
              <a:buNone/>
              <a:defRPr/>
            </a:lvl1pPr>
          </a:lstStyle>
          <a:p>
            <a:r>
              <a:rPr lang="en-US"/>
              <a:t>Click on Icon to add a picture.</a:t>
            </a:r>
            <a:endParaRPr/>
          </a:p>
        </p:txBody>
      </p:sp>
      <p:sp>
        <p:nvSpPr>
          <p:cNvPr id="11" name="Picture Placeholder 4"/>
          <p:cNvSpPr>
            <a:spLocks noGrp="1"/>
          </p:cNvSpPr>
          <p:nvPr>
            <p:ph type="pic" sz="quarter" idx="5" hasCustomPrompt="1"/>
          </p:nvPr>
        </p:nvSpPr>
        <p:spPr>
          <a:xfrm>
            <a:off x="6840000" y="2821500"/>
            <a:ext cx="2304000" cy="900000"/>
          </a:xfrm>
        </p:spPr>
        <p:txBody>
          <a:bodyPr/>
          <a:lstStyle>
            <a:lvl1pPr marL="0" indent="0">
              <a:buFontTx/>
              <a:buNone/>
              <a:defRPr/>
            </a:lvl1pPr>
          </a:lstStyle>
          <a:p>
            <a:r>
              <a:rPr lang="en-US"/>
              <a:t>Click on Icon to add a picture.</a:t>
            </a:r>
          </a:p>
        </p:txBody>
      </p:sp>
      <p:sp>
        <p:nvSpPr>
          <p:cNvPr id="12" name="Picture Placeholder 5"/>
          <p:cNvSpPr>
            <a:spLocks noGrp="1"/>
          </p:cNvSpPr>
          <p:nvPr>
            <p:ph type="pic" sz="quarter" idx="6" hasCustomPrompt="1"/>
          </p:nvPr>
        </p:nvSpPr>
        <p:spPr>
          <a:xfrm>
            <a:off x="6840000" y="3762000"/>
            <a:ext cx="2304000" cy="900000"/>
          </a:xfrm>
        </p:spPr>
        <p:txBody>
          <a:bodyPr/>
          <a:lstStyle>
            <a:lvl1pPr marL="0" indent="0">
              <a:buFontTx/>
              <a:buNone/>
              <a:defRPr/>
            </a:lvl1pPr>
          </a:lstStyle>
          <a:p>
            <a:r>
              <a:rPr lang="en-US"/>
              <a:t>Click on Icon to add a picture.</a:t>
            </a:r>
          </a:p>
        </p:txBody>
      </p:sp>
      <p:sp>
        <p:nvSpPr>
          <p:cNvPr id="5" name="Date Placeholder 4"/>
          <p:cNvSpPr>
            <a:spLocks noGrp="1"/>
          </p:cNvSpPr>
          <p:nvPr>
            <p:ph type="dt" sz="half" idx="10"/>
          </p:nvPr>
        </p:nvSpPr>
        <p:spPr/>
        <p:txBody>
          <a:bodyPr/>
          <a:lstStyle/>
          <a:p>
            <a:pPr algn="ctr"/>
            <a:r>
              <a:rPr lang="en-US"/>
              <a:t>MM/DD/YYYY</a:t>
            </a:r>
            <a:endParaRPr lang="en-US" dirty="0"/>
          </a:p>
        </p:txBody>
      </p:sp>
      <p:sp>
        <p:nvSpPr>
          <p:cNvPr id="6" name="Footer Placeholder 5"/>
          <p:cNvSpPr>
            <a:spLocks noGrp="1"/>
          </p:cNvSpPr>
          <p:nvPr>
            <p:ph type="ftr" sz="quarter" idx="11"/>
          </p:nvPr>
        </p:nvSpPr>
        <p:spPr/>
        <p:txBody>
          <a:bodyPr/>
          <a:lstStyle/>
          <a:p>
            <a:r>
              <a:rPr lang="en-US"/>
              <a:t>Edit Footer: &gt;Insert &gt;Header &amp; Footer</a:t>
            </a:r>
          </a:p>
        </p:txBody>
      </p:sp>
      <p:sp>
        <p:nvSpPr>
          <p:cNvPr id="7" name="Slide Number Placeholder 6"/>
          <p:cNvSpPr>
            <a:spLocks noGrp="1"/>
          </p:cNvSpPr>
          <p:nvPr>
            <p:ph type="sldNum" sz="quarter" idx="12"/>
          </p:nvPr>
        </p:nvSpPr>
        <p:spPr/>
        <p:txBody>
          <a:bodyPr/>
          <a:lstStyle/>
          <a:p>
            <a:fld id="{57CB76AC-E5DF-427C-ABDC-2F4FBD8E4B69}" type="slidenum">
              <a:rPr lang="en-US" smtClean="0"/>
              <a:t>‹nº›</a:t>
            </a:fld>
            <a:endParaRPr lang="en-US"/>
          </a:p>
        </p:txBody>
      </p:sp>
      <p:sp>
        <p:nvSpPr>
          <p:cNvPr id="4" name="Chapter 1">
            <a:extLst>
              <a:ext uri="{FF2B5EF4-FFF2-40B4-BE49-F238E27FC236}">
                <a16:creationId xmlns:a16="http://schemas.microsoft.com/office/drawing/2014/main" id="{00336B0E-1068-447F-8E91-8CC63D15ED02}"/>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899652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6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7" name="Content Placeholder 1"/>
          <p:cNvSpPr>
            <a:spLocks noGrp="1" noChangeAspect="1" noResize="1" noAdjustHandles="1"/>
          </p:cNvSpPr>
          <p:nvPr>
            <p:ph sz="quarter" idx="2" hasCustomPrompt="1"/>
          </p:nvPr>
        </p:nvSpPr>
        <p:spPr>
          <a:xfrm>
            <a:off x="360000" y="1134000"/>
            <a:ext cx="2736000" cy="172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Enter content</a:t>
            </a:r>
          </a:p>
          <a:p>
            <a:pPr lvl="0"/>
            <a:endParaRPr lang="en-US" dirty="0"/>
          </a:p>
        </p:txBody>
      </p:sp>
      <p:sp>
        <p:nvSpPr>
          <p:cNvPr id="9" name="Content Placeholder 2"/>
          <p:cNvSpPr>
            <a:spLocks noGrp="1"/>
          </p:cNvSpPr>
          <p:nvPr>
            <p:ph sz="quarter" idx="3" hasCustomPrompt="1"/>
          </p:nvPr>
        </p:nvSpPr>
        <p:spPr>
          <a:xfrm>
            <a:off x="3240000" y="1134000"/>
            <a:ext cx="2736000" cy="172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Enter content</a:t>
            </a:r>
          </a:p>
        </p:txBody>
      </p:sp>
      <p:sp>
        <p:nvSpPr>
          <p:cNvPr id="11" name="Content Placeholder 3"/>
          <p:cNvSpPr>
            <a:spLocks noGrp="1"/>
          </p:cNvSpPr>
          <p:nvPr>
            <p:ph sz="quarter" idx="4" hasCustomPrompt="1"/>
          </p:nvPr>
        </p:nvSpPr>
        <p:spPr>
          <a:xfrm>
            <a:off x="6120000" y="1134000"/>
            <a:ext cx="2736000" cy="172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Enter content</a:t>
            </a:r>
          </a:p>
        </p:txBody>
      </p:sp>
      <p:sp>
        <p:nvSpPr>
          <p:cNvPr id="8" name="Content Placeholder 4"/>
          <p:cNvSpPr>
            <a:spLocks noGrp="1"/>
          </p:cNvSpPr>
          <p:nvPr>
            <p:ph sz="quarter" idx="5" hasCustomPrompt="1"/>
          </p:nvPr>
        </p:nvSpPr>
        <p:spPr>
          <a:xfrm>
            <a:off x="360000" y="2930400"/>
            <a:ext cx="2736000" cy="172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Enter content</a:t>
            </a:r>
          </a:p>
        </p:txBody>
      </p:sp>
      <p:sp>
        <p:nvSpPr>
          <p:cNvPr id="10" name="Content Placeholder 5"/>
          <p:cNvSpPr>
            <a:spLocks noGrp="1"/>
          </p:cNvSpPr>
          <p:nvPr>
            <p:ph sz="quarter" idx="6" hasCustomPrompt="1"/>
          </p:nvPr>
        </p:nvSpPr>
        <p:spPr>
          <a:xfrm>
            <a:off x="3240000" y="2930400"/>
            <a:ext cx="2736000" cy="172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Enter content</a:t>
            </a:r>
          </a:p>
        </p:txBody>
      </p:sp>
      <p:sp>
        <p:nvSpPr>
          <p:cNvPr id="12" name="Content Placeholder 6"/>
          <p:cNvSpPr>
            <a:spLocks noGrp="1"/>
          </p:cNvSpPr>
          <p:nvPr>
            <p:ph sz="quarter" idx="7" hasCustomPrompt="1"/>
          </p:nvPr>
        </p:nvSpPr>
        <p:spPr>
          <a:xfrm>
            <a:off x="6120000" y="2930400"/>
            <a:ext cx="2736000" cy="172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Enter content</a:t>
            </a:r>
          </a:p>
        </p:txBody>
      </p:sp>
      <p:sp>
        <p:nvSpPr>
          <p:cNvPr id="3" name="Date Placeholder 2"/>
          <p:cNvSpPr>
            <a:spLocks noGrp="1"/>
          </p:cNvSpPr>
          <p:nvPr>
            <p:ph type="dt" sz="half" idx="10"/>
          </p:nvPr>
        </p:nvSpPr>
        <p:spPr/>
        <p:txBody>
          <a:bodyPr/>
          <a:lstStyle/>
          <a:p>
            <a:pPr algn="ctr"/>
            <a:r>
              <a:rPr lang="en-US"/>
              <a:t>MM/DD/YYYY</a:t>
            </a:r>
            <a:endParaRPr lang="en-US" dirty="0"/>
          </a:p>
        </p:txBody>
      </p:sp>
      <p:sp>
        <p:nvSpPr>
          <p:cNvPr id="4" name="Footer Placeholder 3"/>
          <p:cNvSpPr>
            <a:spLocks noGrp="1"/>
          </p:cNvSpPr>
          <p:nvPr>
            <p:ph type="ftr" sz="quarter" idx="11"/>
          </p:nvPr>
        </p:nvSpPr>
        <p:spPr/>
        <p:txBody>
          <a:bodyPr/>
          <a:lstStyle/>
          <a:p>
            <a:r>
              <a:rPr lang="en-US"/>
              <a:t>Edit Footer: &gt;Insert &gt;Header &amp; Footer</a:t>
            </a:r>
            <a:endParaRPr lang="en-US" dirty="0"/>
          </a:p>
        </p:txBody>
      </p:sp>
      <p:sp>
        <p:nvSpPr>
          <p:cNvPr id="5" name="Slide Number Placeholder 4"/>
          <p:cNvSpPr>
            <a:spLocks noGrp="1"/>
          </p:cNvSpPr>
          <p:nvPr>
            <p:ph type="sldNum" sz="quarter" idx="12"/>
          </p:nvPr>
        </p:nvSpPr>
        <p:spPr/>
        <p:txBody>
          <a:bodyPr/>
          <a:lstStyle/>
          <a:p>
            <a:fld id="{57CB76AC-E5DF-427C-ABDC-2F4FBD8E4B69}" type="slidenum">
              <a:rPr lang="en-US" smtClean="0"/>
              <a:pPr/>
              <a:t>‹nº›</a:t>
            </a:fld>
            <a:endParaRPr lang="en-US"/>
          </a:p>
        </p:txBody>
      </p:sp>
      <p:sp>
        <p:nvSpPr>
          <p:cNvPr id="6" name="Chapter 1">
            <a:extLst>
              <a:ext uri="{FF2B5EF4-FFF2-40B4-BE49-F238E27FC236}">
                <a16:creationId xmlns:a16="http://schemas.microsoft.com/office/drawing/2014/main" id="{C95EBED2-D162-4F24-BA4E-101A83BBC650}"/>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480696000"/>
      </p:ext>
    </p:extLst>
  </p:cSld>
  <p:clrMapOvr>
    <a:masterClrMapping/>
  </p:clrMapOvr>
  <p:extLst>
    <p:ext uri="{DCECCB84-F9BA-43D5-87BE-67443E8EF086}">
      <p15:sldGuideLst xmlns:p15="http://schemas.microsoft.com/office/powerpoint/2012/main">
        <p15:guide id="1" pos="1950">
          <p15:clr>
            <a:srgbClr val="A4A3A4"/>
          </p15:clr>
        </p15:guide>
        <p15:guide id="2" pos="2041">
          <p15:clr>
            <a:srgbClr val="A4A3A4"/>
          </p15:clr>
        </p15:guide>
        <p15:guide id="3" pos="3764">
          <p15:clr>
            <a:srgbClr val="A4A3A4"/>
          </p15:clr>
        </p15:guide>
        <p15:guide id="4" pos="3855">
          <p15:clr>
            <a:srgbClr val="A4A3A4"/>
          </p15:clr>
        </p15:guide>
        <p15:guide id="5" orient="horz" pos="1803">
          <p15:clr>
            <a:srgbClr val="A4A3A4"/>
          </p15:clr>
        </p15:guide>
        <p15:guide id="6" orient="horz" pos="184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8 Pictures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7" name="Picture Placeholder 1"/>
          <p:cNvSpPr>
            <a:spLocks noGrp="1"/>
          </p:cNvSpPr>
          <p:nvPr>
            <p:ph type="pic" sz="quarter" idx="1" hasCustomPrompt="1"/>
          </p:nvPr>
        </p:nvSpPr>
        <p:spPr>
          <a:xfrm>
            <a:off x="360000" y="1134000"/>
            <a:ext cx="2016000" cy="1368000"/>
          </a:xfrm>
        </p:spPr>
        <p:txBody>
          <a:bodyPr/>
          <a:lstStyle>
            <a:lvl1pPr marL="0" indent="0">
              <a:lnSpc>
                <a:spcPct val="90000"/>
              </a:lnSpc>
              <a:spcAft>
                <a:spcPts val="0"/>
              </a:spcAft>
              <a:buFontTx/>
              <a:buNone/>
              <a:defRPr/>
            </a:lvl1pPr>
          </a:lstStyle>
          <a:p>
            <a:r>
              <a:rPr lang="en-US" dirty="0"/>
              <a:t>Click on Icon to add a picture.</a:t>
            </a:r>
            <a:endParaRPr dirty="0"/>
          </a:p>
        </p:txBody>
      </p:sp>
      <p:sp>
        <p:nvSpPr>
          <p:cNvPr id="9" name="Picture Placeholder 2"/>
          <p:cNvSpPr>
            <a:spLocks noGrp="1"/>
          </p:cNvSpPr>
          <p:nvPr>
            <p:ph type="pic" sz="quarter" idx="2" hasCustomPrompt="1"/>
          </p:nvPr>
        </p:nvSpPr>
        <p:spPr>
          <a:xfrm>
            <a:off x="2520000" y="1134000"/>
            <a:ext cx="2016000" cy="1368000"/>
          </a:xfrm>
        </p:spPr>
        <p:txBody>
          <a:bodyPr/>
          <a:lstStyle>
            <a:lvl1pPr marL="0" indent="0">
              <a:lnSpc>
                <a:spcPct val="90000"/>
              </a:lnSpc>
              <a:spcAft>
                <a:spcPts val="0"/>
              </a:spcAft>
              <a:buFontTx/>
              <a:buNone/>
              <a:defRPr/>
            </a:lvl1pPr>
          </a:lstStyle>
          <a:p>
            <a:r>
              <a:rPr lang="en-US" dirty="0"/>
              <a:t>Click on Icon to add a picture.</a:t>
            </a:r>
            <a:endParaRPr dirty="0"/>
          </a:p>
        </p:txBody>
      </p:sp>
      <p:sp>
        <p:nvSpPr>
          <p:cNvPr id="11" name="Picture Placeholder 3"/>
          <p:cNvSpPr>
            <a:spLocks noGrp="1"/>
          </p:cNvSpPr>
          <p:nvPr>
            <p:ph type="pic" sz="quarter" idx="3" hasCustomPrompt="1"/>
          </p:nvPr>
        </p:nvSpPr>
        <p:spPr>
          <a:xfrm>
            <a:off x="4680000" y="1134000"/>
            <a:ext cx="2016000" cy="1368000"/>
          </a:xfrm>
        </p:spPr>
        <p:txBody>
          <a:bodyPr/>
          <a:lstStyle>
            <a:lvl1pPr marL="0" indent="0">
              <a:lnSpc>
                <a:spcPct val="90000"/>
              </a:lnSpc>
              <a:spcAft>
                <a:spcPts val="0"/>
              </a:spcAft>
              <a:buFontTx/>
              <a:buNone/>
              <a:defRPr/>
            </a:lvl1pPr>
          </a:lstStyle>
          <a:p>
            <a:r>
              <a:rPr lang="en-US" dirty="0"/>
              <a:t>Click on Icon to add a picture.</a:t>
            </a:r>
            <a:endParaRPr dirty="0"/>
          </a:p>
        </p:txBody>
      </p:sp>
      <p:sp>
        <p:nvSpPr>
          <p:cNvPr id="13" name="Picture Placeholder 4"/>
          <p:cNvSpPr>
            <a:spLocks noGrp="1"/>
          </p:cNvSpPr>
          <p:nvPr>
            <p:ph type="pic" sz="quarter" idx="4" hasCustomPrompt="1"/>
          </p:nvPr>
        </p:nvSpPr>
        <p:spPr>
          <a:xfrm>
            <a:off x="6840000" y="1134000"/>
            <a:ext cx="2016000" cy="1368000"/>
          </a:xfrm>
        </p:spPr>
        <p:txBody>
          <a:bodyPr/>
          <a:lstStyle>
            <a:lvl1pPr marL="0" indent="0">
              <a:lnSpc>
                <a:spcPct val="90000"/>
              </a:lnSpc>
              <a:spcAft>
                <a:spcPts val="0"/>
              </a:spcAft>
              <a:buFontTx/>
              <a:buNone/>
              <a:defRPr/>
            </a:lvl1pPr>
          </a:lstStyle>
          <a:p>
            <a:r>
              <a:rPr lang="en-US" dirty="0"/>
              <a:t>Click on Icon to add a picture.</a:t>
            </a:r>
            <a:endParaRPr dirty="0"/>
          </a:p>
        </p:txBody>
      </p:sp>
      <p:sp>
        <p:nvSpPr>
          <p:cNvPr id="8" name="Picture Placeholder 5"/>
          <p:cNvSpPr>
            <a:spLocks noGrp="1"/>
          </p:cNvSpPr>
          <p:nvPr>
            <p:ph type="pic" sz="quarter" idx="5" hasCustomPrompt="1"/>
          </p:nvPr>
        </p:nvSpPr>
        <p:spPr>
          <a:xfrm>
            <a:off x="360000" y="2930400"/>
            <a:ext cx="2016000" cy="1368000"/>
          </a:xfrm>
        </p:spPr>
        <p:txBody>
          <a:bodyPr/>
          <a:lstStyle>
            <a:lvl1pPr marL="0" indent="0">
              <a:lnSpc>
                <a:spcPct val="90000"/>
              </a:lnSpc>
              <a:spcAft>
                <a:spcPts val="0"/>
              </a:spcAft>
              <a:buFontTx/>
              <a:buNone/>
              <a:defRPr/>
            </a:lvl1pPr>
          </a:lstStyle>
          <a:p>
            <a:r>
              <a:rPr lang="en-US"/>
              <a:t>Click on Icon to add a picture.</a:t>
            </a:r>
            <a:endParaRPr dirty="0"/>
          </a:p>
        </p:txBody>
      </p:sp>
      <p:sp>
        <p:nvSpPr>
          <p:cNvPr id="35" name="Picture Placeholder 6"/>
          <p:cNvSpPr>
            <a:spLocks noGrp="1"/>
          </p:cNvSpPr>
          <p:nvPr>
            <p:ph type="pic" sz="quarter" idx="6" hasCustomPrompt="1"/>
          </p:nvPr>
        </p:nvSpPr>
        <p:spPr>
          <a:xfrm>
            <a:off x="2520000" y="2930400"/>
            <a:ext cx="2016000" cy="1368000"/>
          </a:xfrm>
        </p:spPr>
        <p:txBody>
          <a:bodyPr/>
          <a:lstStyle>
            <a:lvl1pPr marL="0" indent="0">
              <a:lnSpc>
                <a:spcPct val="90000"/>
              </a:lnSpc>
              <a:spcAft>
                <a:spcPts val="0"/>
              </a:spcAft>
              <a:buFontTx/>
              <a:buNone/>
              <a:defRPr/>
            </a:lvl1pPr>
          </a:lstStyle>
          <a:p>
            <a:r>
              <a:rPr lang="en-US"/>
              <a:t>Click on Icon to add a picture.</a:t>
            </a:r>
            <a:endParaRPr/>
          </a:p>
        </p:txBody>
      </p:sp>
      <p:sp>
        <p:nvSpPr>
          <p:cNvPr id="37" name="Bildplatzhalter 7"/>
          <p:cNvSpPr>
            <a:spLocks noGrp="1"/>
          </p:cNvSpPr>
          <p:nvPr>
            <p:ph type="pic" sz="quarter" idx="7" hasCustomPrompt="1"/>
          </p:nvPr>
        </p:nvSpPr>
        <p:spPr>
          <a:xfrm>
            <a:off x="4680000" y="2930400"/>
            <a:ext cx="2016000" cy="1368000"/>
          </a:xfrm>
        </p:spPr>
        <p:txBody>
          <a:bodyPr/>
          <a:lstStyle>
            <a:lvl1pPr marL="0" indent="0">
              <a:lnSpc>
                <a:spcPct val="90000"/>
              </a:lnSpc>
              <a:spcAft>
                <a:spcPts val="0"/>
              </a:spcAft>
              <a:buFontTx/>
              <a:buNone/>
              <a:defRPr/>
            </a:lvl1pPr>
          </a:lstStyle>
          <a:p>
            <a:r>
              <a:rPr lang="en-US" dirty="0"/>
              <a:t>CClick on Icon to add a picture.</a:t>
            </a:r>
            <a:endParaRPr dirty="0"/>
          </a:p>
        </p:txBody>
      </p:sp>
      <p:sp>
        <p:nvSpPr>
          <p:cNvPr id="14" name="Picture Placeholder 8"/>
          <p:cNvSpPr>
            <a:spLocks noGrp="1"/>
          </p:cNvSpPr>
          <p:nvPr>
            <p:ph type="pic" sz="quarter" idx="8" hasCustomPrompt="1"/>
          </p:nvPr>
        </p:nvSpPr>
        <p:spPr>
          <a:xfrm>
            <a:off x="6840000" y="2930400"/>
            <a:ext cx="2016000" cy="1368000"/>
          </a:xfrm>
        </p:spPr>
        <p:txBody>
          <a:bodyPr/>
          <a:lstStyle>
            <a:lvl1pPr marL="0" indent="0">
              <a:lnSpc>
                <a:spcPct val="90000"/>
              </a:lnSpc>
              <a:spcAft>
                <a:spcPts val="0"/>
              </a:spcAft>
              <a:buFontTx/>
              <a:buNone/>
              <a:defRPr/>
            </a:lvl1pPr>
          </a:lstStyle>
          <a:p>
            <a:r>
              <a:rPr lang="en-US" dirty="0"/>
              <a:t>Click on Icon to add a picture.</a:t>
            </a:r>
            <a:endParaRPr dirty="0"/>
          </a:p>
        </p:txBody>
      </p:sp>
      <p:sp>
        <p:nvSpPr>
          <p:cNvPr id="15" name="Text Placeholder 1"/>
          <p:cNvSpPr>
            <a:spLocks noGrp="1"/>
          </p:cNvSpPr>
          <p:nvPr>
            <p:ph type="body" idx="13" hasCustomPrompt="1"/>
          </p:nvPr>
        </p:nvSpPr>
        <p:spPr>
          <a:xfrm>
            <a:off x="360000" y="2538000"/>
            <a:ext cx="2016000" cy="324000"/>
          </a:xfrm>
        </p:spPr>
        <p:txBody>
          <a:bodyPr anchor="t"/>
          <a:lstStyle>
            <a:lvl1pPr marL="0" indent="0">
              <a:lnSpc>
                <a:spcPct val="90000"/>
              </a:lnSpc>
              <a:spcAft>
                <a:spcPts val="0"/>
              </a:spcAft>
              <a:buFontTx/>
              <a:buNone/>
              <a:defRPr sz="1200" b="0"/>
            </a:lvl1pPr>
            <a:lvl2pPr marL="0" indent="0" algn="r" rtl="1">
              <a:lnSpc>
                <a:spcPct val="100000"/>
              </a:lnSpc>
              <a:buFontTx/>
              <a:buNone/>
              <a:defRPr sz="1200" b="0"/>
            </a:lvl2pPr>
            <a:lvl3pPr marL="0" indent="0">
              <a:lnSpc>
                <a:spcPct val="100000"/>
              </a:lnSpc>
              <a:buFontTx/>
              <a:buNone/>
              <a:defRPr/>
            </a:lvl3pPr>
            <a:lvl4pPr marL="0" indent="0">
              <a:lnSpc>
                <a:spcPct val="100000"/>
              </a:lnSpc>
              <a:buNone/>
              <a:defRPr/>
            </a:lvl4pPr>
            <a:lvl5pPr marL="0" indent="0">
              <a:lnSpc>
                <a:spcPct val="100000"/>
              </a:lnSpc>
              <a:buFontTx/>
              <a:buNone/>
              <a:defRPr/>
            </a:lvl5pPr>
            <a:lvl6pPr marL="0" indent="0">
              <a:lnSpc>
                <a:spcPct val="100000"/>
              </a:lnSpc>
              <a:buFontTx/>
              <a:buNone/>
              <a:defRPr/>
            </a:lvl6pPr>
          </a:lstStyle>
          <a:p>
            <a:pPr lvl="0"/>
            <a:r>
              <a:rPr lang="en-US" dirty="0"/>
              <a:t>Enter caption</a:t>
            </a:r>
            <a:br>
              <a:rPr lang="en-US" dirty="0"/>
            </a:br>
            <a:r>
              <a:rPr lang="en-US" dirty="0"/>
              <a:t>(12 pt, max. 2 lines)</a:t>
            </a:r>
          </a:p>
          <a:p>
            <a:pPr lvl="1"/>
            <a:endParaRPr lang="en-US" dirty="0"/>
          </a:p>
        </p:txBody>
      </p:sp>
      <p:sp>
        <p:nvSpPr>
          <p:cNvPr id="17" name="Text Placeholder 2"/>
          <p:cNvSpPr>
            <a:spLocks noGrp="1"/>
          </p:cNvSpPr>
          <p:nvPr>
            <p:ph type="body" idx="14" hasCustomPrompt="1"/>
          </p:nvPr>
        </p:nvSpPr>
        <p:spPr>
          <a:xfrm>
            <a:off x="2520000" y="2538000"/>
            <a:ext cx="2016000" cy="324000"/>
          </a:xfrm>
        </p:spPr>
        <p:txBody>
          <a:bodyPr anchor="t"/>
          <a:lstStyle>
            <a:lvl1pPr marL="0" indent="0">
              <a:lnSpc>
                <a:spcPct val="90000"/>
              </a:lnSpc>
              <a:spcAft>
                <a:spcPts val="0"/>
              </a:spcAft>
              <a:buFontTx/>
              <a:buNone/>
              <a:defRPr sz="1200" b="0"/>
            </a:lvl1pPr>
            <a:lvl2pPr marL="0" indent="0" algn="r" rtl="1">
              <a:lnSpc>
                <a:spcPct val="100000"/>
              </a:lnSpc>
              <a:buFontTx/>
              <a:buNone/>
              <a:defRPr sz="1200" b="0"/>
            </a:lvl2pPr>
            <a:lvl3pPr marL="0" indent="0">
              <a:lnSpc>
                <a:spcPct val="100000"/>
              </a:lnSpc>
              <a:buFontTx/>
              <a:buNone/>
              <a:defRPr/>
            </a:lvl3pPr>
            <a:lvl4pPr marL="0" indent="0">
              <a:lnSpc>
                <a:spcPct val="100000"/>
              </a:lnSpc>
              <a:buNone/>
              <a:defRPr/>
            </a:lvl4pPr>
            <a:lvl5pPr marL="0" indent="0">
              <a:lnSpc>
                <a:spcPct val="100000"/>
              </a:lnSpc>
              <a:buFontTx/>
              <a:buNone/>
              <a:defRPr/>
            </a:lvl5pPr>
            <a:lvl6pPr marL="0" indent="0">
              <a:lnSpc>
                <a:spcPct val="100000"/>
              </a:lnSpc>
              <a:buFontTx/>
              <a:buNone/>
              <a:defRPr/>
            </a:lvl6pPr>
          </a:lstStyle>
          <a:p>
            <a:pPr lvl="0"/>
            <a:r>
              <a:rPr lang="en-US" dirty="0"/>
              <a:t>Enter caption</a:t>
            </a:r>
            <a:br>
              <a:rPr lang="en-US" dirty="0"/>
            </a:br>
            <a:r>
              <a:rPr lang="en-US" dirty="0"/>
              <a:t>(12 pt, max. 2 lines)</a:t>
            </a:r>
          </a:p>
          <a:p>
            <a:pPr lvl="1"/>
            <a:endParaRPr lang="en-US" dirty="0"/>
          </a:p>
        </p:txBody>
      </p:sp>
      <p:sp>
        <p:nvSpPr>
          <p:cNvPr id="19" name="Text Placeholder 3"/>
          <p:cNvSpPr>
            <a:spLocks noGrp="1"/>
          </p:cNvSpPr>
          <p:nvPr>
            <p:ph type="body" idx="15" hasCustomPrompt="1"/>
          </p:nvPr>
        </p:nvSpPr>
        <p:spPr>
          <a:xfrm>
            <a:off x="4680000" y="2538000"/>
            <a:ext cx="2016000" cy="324000"/>
          </a:xfrm>
        </p:spPr>
        <p:txBody>
          <a:bodyPr anchor="t"/>
          <a:lstStyle>
            <a:lvl1pPr marL="0" indent="0">
              <a:lnSpc>
                <a:spcPct val="90000"/>
              </a:lnSpc>
              <a:spcAft>
                <a:spcPts val="0"/>
              </a:spcAft>
              <a:buFontTx/>
              <a:buNone/>
              <a:defRPr sz="1200" b="0"/>
            </a:lvl1pPr>
            <a:lvl2pPr marL="0" indent="0" algn="r" rtl="1">
              <a:lnSpc>
                <a:spcPct val="100000"/>
              </a:lnSpc>
              <a:buFontTx/>
              <a:buNone/>
              <a:defRPr sz="1200" b="0"/>
            </a:lvl2pPr>
            <a:lvl3pPr marL="0" indent="0">
              <a:lnSpc>
                <a:spcPct val="100000"/>
              </a:lnSpc>
              <a:buFontTx/>
              <a:buNone/>
              <a:defRPr/>
            </a:lvl3pPr>
            <a:lvl4pPr marL="0" indent="0">
              <a:lnSpc>
                <a:spcPct val="100000"/>
              </a:lnSpc>
              <a:buNone/>
              <a:defRPr/>
            </a:lvl4pPr>
            <a:lvl5pPr marL="0" indent="0">
              <a:lnSpc>
                <a:spcPct val="100000"/>
              </a:lnSpc>
              <a:buFontTx/>
              <a:buNone/>
              <a:defRPr/>
            </a:lvl5pPr>
            <a:lvl6pPr marL="0" indent="0">
              <a:lnSpc>
                <a:spcPct val="100000"/>
              </a:lnSpc>
              <a:buFontTx/>
              <a:buNone/>
              <a:defRPr/>
            </a:lvl6pPr>
          </a:lstStyle>
          <a:p>
            <a:pPr lvl="0"/>
            <a:r>
              <a:rPr lang="en-US" dirty="0"/>
              <a:t>Enter caption</a:t>
            </a:r>
            <a:br>
              <a:rPr lang="en-US" dirty="0"/>
            </a:br>
            <a:r>
              <a:rPr lang="en-US" dirty="0"/>
              <a:t>(12 pt, max. 2 lines)</a:t>
            </a:r>
          </a:p>
          <a:p>
            <a:pPr lvl="1"/>
            <a:endParaRPr lang="en-US" dirty="0"/>
          </a:p>
        </p:txBody>
      </p:sp>
      <p:sp>
        <p:nvSpPr>
          <p:cNvPr id="21" name="Text Placeholder 4"/>
          <p:cNvSpPr>
            <a:spLocks noGrp="1"/>
          </p:cNvSpPr>
          <p:nvPr>
            <p:ph type="body" idx="16" hasCustomPrompt="1"/>
          </p:nvPr>
        </p:nvSpPr>
        <p:spPr>
          <a:xfrm>
            <a:off x="6840000" y="2538000"/>
            <a:ext cx="2016000" cy="324000"/>
          </a:xfrm>
        </p:spPr>
        <p:txBody>
          <a:bodyPr anchor="t"/>
          <a:lstStyle>
            <a:lvl1pPr marL="0" indent="0">
              <a:lnSpc>
                <a:spcPct val="90000"/>
              </a:lnSpc>
              <a:spcAft>
                <a:spcPts val="0"/>
              </a:spcAft>
              <a:buFontTx/>
              <a:buNone/>
              <a:defRPr sz="1200" b="0"/>
            </a:lvl1pPr>
            <a:lvl2pPr marL="0" indent="0" algn="r" rtl="1">
              <a:lnSpc>
                <a:spcPct val="100000"/>
              </a:lnSpc>
              <a:buFontTx/>
              <a:buNone/>
              <a:defRPr sz="1200" b="0"/>
            </a:lvl2pPr>
            <a:lvl3pPr marL="0" indent="0">
              <a:lnSpc>
                <a:spcPct val="100000"/>
              </a:lnSpc>
              <a:buFontTx/>
              <a:buNone/>
              <a:defRPr/>
            </a:lvl3pPr>
            <a:lvl4pPr marL="0" indent="0">
              <a:lnSpc>
                <a:spcPct val="100000"/>
              </a:lnSpc>
              <a:buNone/>
              <a:defRPr/>
            </a:lvl4pPr>
            <a:lvl5pPr marL="0" indent="0">
              <a:lnSpc>
                <a:spcPct val="100000"/>
              </a:lnSpc>
              <a:buFontTx/>
              <a:buNone/>
              <a:defRPr/>
            </a:lvl5pPr>
            <a:lvl6pPr marL="0" indent="0">
              <a:lnSpc>
                <a:spcPct val="100000"/>
              </a:lnSpc>
              <a:buFontTx/>
              <a:buNone/>
              <a:defRPr/>
            </a:lvl6pPr>
          </a:lstStyle>
          <a:p>
            <a:pPr lvl="0"/>
            <a:r>
              <a:rPr lang="en-US" dirty="0"/>
              <a:t>Enter caption</a:t>
            </a:r>
            <a:br>
              <a:rPr lang="en-US" dirty="0"/>
            </a:br>
            <a:r>
              <a:rPr lang="en-US" dirty="0"/>
              <a:t>(max. 2 lines)</a:t>
            </a:r>
          </a:p>
          <a:p>
            <a:pPr lvl="1"/>
            <a:endParaRPr lang="en-US" dirty="0"/>
          </a:p>
        </p:txBody>
      </p:sp>
      <p:sp>
        <p:nvSpPr>
          <p:cNvPr id="16" name="Text Placeholder 5"/>
          <p:cNvSpPr>
            <a:spLocks noGrp="1"/>
          </p:cNvSpPr>
          <p:nvPr>
            <p:ph type="body" idx="17" hasCustomPrompt="1"/>
          </p:nvPr>
        </p:nvSpPr>
        <p:spPr>
          <a:xfrm>
            <a:off x="356400" y="4338000"/>
            <a:ext cx="2016000" cy="324000"/>
          </a:xfrm>
        </p:spPr>
        <p:txBody>
          <a:bodyPr anchor="t"/>
          <a:lstStyle>
            <a:lvl1pPr marL="0" indent="0">
              <a:lnSpc>
                <a:spcPct val="90000"/>
              </a:lnSpc>
              <a:spcAft>
                <a:spcPts val="0"/>
              </a:spcAft>
              <a:buFontTx/>
              <a:buNone/>
              <a:defRPr sz="1200" b="0"/>
            </a:lvl1pPr>
            <a:lvl2pPr marL="0" indent="0" algn="r" rtl="1">
              <a:lnSpc>
                <a:spcPct val="100000"/>
              </a:lnSpc>
              <a:buFontTx/>
              <a:buNone/>
              <a:defRPr sz="1200" b="0"/>
            </a:lvl2pPr>
            <a:lvl3pPr marL="0" indent="0">
              <a:lnSpc>
                <a:spcPct val="100000"/>
              </a:lnSpc>
              <a:buFontTx/>
              <a:buNone/>
              <a:defRPr/>
            </a:lvl3pPr>
            <a:lvl4pPr marL="0" indent="0">
              <a:lnSpc>
                <a:spcPct val="100000"/>
              </a:lnSpc>
              <a:buNone/>
              <a:defRPr/>
            </a:lvl4pPr>
            <a:lvl5pPr marL="0" indent="0">
              <a:lnSpc>
                <a:spcPct val="100000"/>
              </a:lnSpc>
              <a:buFontTx/>
              <a:buNone/>
              <a:defRPr/>
            </a:lvl5pPr>
            <a:lvl6pPr marL="0" indent="0">
              <a:lnSpc>
                <a:spcPct val="100000"/>
              </a:lnSpc>
              <a:buFontTx/>
              <a:buNone/>
              <a:defRPr/>
            </a:lvl6pPr>
          </a:lstStyle>
          <a:p>
            <a:pPr lvl="0"/>
            <a:r>
              <a:rPr lang="en-US" dirty="0"/>
              <a:t>Enter caption</a:t>
            </a:r>
            <a:br>
              <a:rPr lang="en-US" dirty="0"/>
            </a:br>
            <a:r>
              <a:rPr lang="en-US" dirty="0"/>
              <a:t>(max. 2 lines)</a:t>
            </a:r>
          </a:p>
          <a:p>
            <a:pPr lvl="1"/>
            <a:endParaRPr lang="en-US" dirty="0"/>
          </a:p>
        </p:txBody>
      </p:sp>
      <p:sp>
        <p:nvSpPr>
          <p:cNvPr id="18" name="Text Placeholder 6"/>
          <p:cNvSpPr>
            <a:spLocks noGrp="1"/>
          </p:cNvSpPr>
          <p:nvPr>
            <p:ph type="body" idx="18" hasCustomPrompt="1"/>
          </p:nvPr>
        </p:nvSpPr>
        <p:spPr>
          <a:xfrm>
            <a:off x="2520000" y="4336000"/>
            <a:ext cx="2016000" cy="324000"/>
          </a:xfrm>
        </p:spPr>
        <p:txBody>
          <a:bodyPr anchor="t"/>
          <a:lstStyle>
            <a:lvl1pPr marL="0" indent="0">
              <a:lnSpc>
                <a:spcPct val="90000"/>
              </a:lnSpc>
              <a:spcAft>
                <a:spcPts val="0"/>
              </a:spcAft>
              <a:buFontTx/>
              <a:buNone/>
              <a:defRPr sz="1200" b="0"/>
            </a:lvl1pPr>
            <a:lvl2pPr marL="0" indent="0" algn="r" rtl="1">
              <a:lnSpc>
                <a:spcPct val="100000"/>
              </a:lnSpc>
              <a:buFontTx/>
              <a:buNone/>
              <a:defRPr sz="1200" b="0"/>
            </a:lvl2pPr>
            <a:lvl3pPr marL="0" indent="0">
              <a:lnSpc>
                <a:spcPct val="100000"/>
              </a:lnSpc>
              <a:buFontTx/>
              <a:buNone/>
              <a:defRPr/>
            </a:lvl3pPr>
            <a:lvl4pPr marL="0" indent="0">
              <a:lnSpc>
                <a:spcPct val="100000"/>
              </a:lnSpc>
              <a:buNone/>
              <a:defRPr/>
            </a:lvl4pPr>
            <a:lvl5pPr marL="0" indent="0">
              <a:lnSpc>
                <a:spcPct val="100000"/>
              </a:lnSpc>
              <a:buFontTx/>
              <a:buNone/>
              <a:defRPr/>
            </a:lvl5pPr>
            <a:lvl6pPr marL="0" indent="0">
              <a:lnSpc>
                <a:spcPct val="100000"/>
              </a:lnSpc>
              <a:buFontTx/>
              <a:buNone/>
              <a:defRPr/>
            </a:lvl6pPr>
          </a:lstStyle>
          <a:p>
            <a:pPr lvl="0"/>
            <a:r>
              <a:rPr lang="en-US" dirty="0"/>
              <a:t>Enter caption</a:t>
            </a:r>
            <a:br>
              <a:rPr lang="en-US" dirty="0"/>
            </a:br>
            <a:r>
              <a:rPr lang="en-US" dirty="0"/>
              <a:t>(max. 2 lines)</a:t>
            </a:r>
          </a:p>
          <a:p>
            <a:pPr lvl="1"/>
            <a:endParaRPr lang="en-US" dirty="0"/>
          </a:p>
        </p:txBody>
      </p:sp>
      <p:sp>
        <p:nvSpPr>
          <p:cNvPr id="20" name="Text Placeholder 7"/>
          <p:cNvSpPr>
            <a:spLocks noGrp="1"/>
          </p:cNvSpPr>
          <p:nvPr>
            <p:ph type="body" idx="19" hasCustomPrompt="1"/>
          </p:nvPr>
        </p:nvSpPr>
        <p:spPr>
          <a:xfrm>
            <a:off x="4680000" y="4336000"/>
            <a:ext cx="2016000" cy="324000"/>
          </a:xfrm>
        </p:spPr>
        <p:txBody>
          <a:bodyPr anchor="t"/>
          <a:lstStyle>
            <a:lvl1pPr marL="0" indent="0">
              <a:lnSpc>
                <a:spcPct val="90000"/>
              </a:lnSpc>
              <a:spcAft>
                <a:spcPts val="0"/>
              </a:spcAft>
              <a:buFontTx/>
              <a:buNone/>
              <a:defRPr sz="1200" b="0"/>
            </a:lvl1pPr>
            <a:lvl2pPr marL="0" indent="0" algn="r" rtl="1">
              <a:lnSpc>
                <a:spcPct val="100000"/>
              </a:lnSpc>
              <a:buFontTx/>
              <a:buNone/>
              <a:defRPr sz="1200" b="0"/>
            </a:lvl2pPr>
            <a:lvl3pPr marL="0" indent="0">
              <a:lnSpc>
                <a:spcPct val="100000"/>
              </a:lnSpc>
              <a:buFontTx/>
              <a:buNone/>
              <a:defRPr/>
            </a:lvl3pPr>
            <a:lvl4pPr marL="0" indent="0">
              <a:lnSpc>
                <a:spcPct val="100000"/>
              </a:lnSpc>
              <a:buNone/>
              <a:defRPr/>
            </a:lvl4pPr>
            <a:lvl5pPr marL="0" indent="0">
              <a:lnSpc>
                <a:spcPct val="100000"/>
              </a:lnSpc>
              <a:buFontTx/>
              <a:buNone/>
              <a:defRPr/>
            </a:lvl5pPr>
            <a:lvl6pPr marL="0" indent="0">
              <a:lnSpc>
                <a:spcPct val="100000"/>
              </a:lnSpc>
              <a:buFontTx/>
              <a:buNone/>
              <a:defRPr/>
            </a:lvl6pPr>
          </a:lstStyle>
          <a:p>
            <a:pPr lvl="0"/>
            <a:r>
              <a:rPr lang="en-US" dirty="0"/>
              <a:t>Enter caption</a:t>
            </a:r>
            <a:br>
              <a:rPr lang="en-US" dirty="0"/>
            </a:br>
            <a:r>
              <a:rPr lang="en-US" dirty="0"/>
              <a:t>(max. 2 lines)</a:t>
            </a:r>
          </a:p>
          <a:p>
            <a:pPr lvl="1"/>
            <a:endParaRPr lang="en-US" dirty="0"/>
          </a:p>
        </p:txBody>
      </p:sp>
      <p:sp>
        <p:nvSpPr>
          <p:cNvPr id="22" name="Text Placeholder 8"/>
          <p:cNvSpPr>
            <a:spLocks noGrp="1"/>
          </p:cNvSpPr>
          <p:nvPr>
            <p:ph type="body" idx="20" hasCustomPrompt="1"/>
          </p:nvPr>
        </p:nvSpPr>
        <p:spPr>
          <a:xfrm>
            <a:off x="6840000" y="4336000"/>
            <a:ext cx="2016000" cy="324000"/>
          </a:xfrm>
        </p:spPr>
        <p:txBody>
          <a:bodyPr anchor="t"/>
          <a:lstStyle>
            <a:lvl1pPr marL="0" indent="0">
              <a:lnSpc>
                <a:spcPct val="90000"/>
              </a:lnSpc>
              <a:spcAft>
                <a:spcPts val="0"/>
              </a:spcAft>
              <a:buFontTx/>
              <a:buNone/>
              <a:defRPr sz="1200" b="0"/>
            </a:lvl1pPr>
            <a:lvl2pPr marL="0" indent="0" algn="r" rtl="1">
              <a:lnSpc>
                <a:spcPct val="100000"/>
              </a:lnSpc>
              <a:buFontTx/>
              <a:buNone/>
              <a:defRPr sz="1200" b="0"/>
            </a:lvl2pPr>
            <a:lvl3pPr marL="0" indent="0">
              <a:lnSpc>
                <a:spcPct val="100000"/>
              </a:lnSpc>
              <a:buFontTx/>
              <a:buNone/>
              <a:defRPr/>
            </a:lvl3pPr>
            <a:lvl4pPr marL="0" indent="0">
              <a:lnSpc>
                <a:spcPct val="100000"/>
              </a:lnSpc>
              <a:buNone/>
              <a:defRPr/>
            </a:lvl4pPr>
            <a:lvl5pPr marL="0" indent="0">
              <a:lnSpc>
                <a:spcPct val="100000"/>
              </a:lnSpc>
              <a:buFontTx/>
              <a:buNone/>
              <a:defRPr/>
            </a:lvl5pPr>
            <a:lvl6pPr marL="0" indent="0">
              <a:lnSpc>
                <a:spcPct val="100000"/>
              </a:lnSpc>
              <a:buFontTx/>
              <a:buNone/>
              <a:defRPr/>
            </a:lvl6pPr>
          </a:lstStyle>
          <a:p>
            <a:pPr lvl="0"/>
            <a:r>
              <a:rPr lang="en-US" dirty="0"/>
              <a:t>Enter caption</a:t>
            </a:r>
            <a:br>
              <a:rPr lang="en-US" dirty="0"/>
            </a:br>
            <a:r>
              <a:rPr lang="en-US" dirty="0"/>
              <a:t>(max. 2 lines)</a:t>
            </a:r>
          </a:p>
          <a:p>
            <a:pPr lvl="1"/>
            <a:endParaRPr lang="en-US" dirty="0"/>
          </a:p>
        </p:txBody>
      </p:sp>
      <p:sp>
        <p:nvSpPr>
          <p:cNvPr id="3" name="Date Placeholder 2"/>
          <p:cNvSpPr>
            <a:spLocks noGrp="1"/>
          </p:cNvSpPr>
          <p:nvPr>
            <p:ph type="dt" sz="half" idx="10"/>
          </p:nvPr>
        </p:nvSpPr>
        <p:spPr/>
        <p:txBody>
          <a:bodyPr/>
          <a:lstStyle/>
          <a:p>
            <a:pPr algn="ctr"/>
            <a:r>
              <a:rPr lang="en-US"/>
              <a:t>MM/DD/YYYY</a:t>
            </a:r>
            <a:endParaRPr lang="en-US" dirty="0"/>
          </a:p>
        </p:txBody>
      </p:sp>
      <p:sp>
        <p:nvSpPr>
          <p:cNvPr id="4" name="Footer Placeholder 3"/>
          <p:cNvSpPr>
            <a:spLocks noGrp="1"/>
          </p:cNvSpPr>
          <p:nvPr>
            <p:ph type="ftr" sz="quarter" idx="11"/>
          </p:nvPr>
        </p:nvSpPr>
        <p:spPr/>
        <p:txBody>
          <a:bodyPr/>
          <a:lstStyle/>
          <a:p>
            <a:r>
              <a:rPr lang="en-US"/>
              <a:t>Edit Footer: &gt;Insert &gt;Header &amp; Footer</a:t>
            </a:r>
            <a:endParaRPr lang="en-US" dirty="0"/>
          </a:p>
        </p:txBody>
      </p:sp>
      <p:sp>
        <p:nvSpPr>
          <p:cNvPr id="5" name="Slide Number Placeholder 4"/>
          <p:cNvSpPr>
            <a:spLocks noGrp="1"/>
          </p:cNvSpPr>
          <p:nvPr>
            <p:ph type="sldNum" sz="quarter" idx="12"/>
          </p:nvPr>
        </p:nvSpPr>
        <p:spPr/>
        <p:txBody>
          <a:bodyPr/>
          <a:lstStyle/>
          <a:p>
            <a:fld id="{57CB76AC-E5DF-427C-ABDC-2F4FBD8E4B69}" type="slidenum">
              <a:rPr lang="en-US" smtClean="0"/>
              <a:pPr/>
              <a:t>‹nº›</a:t>
            </a:fld>
            <a:endParaRPr lang="en-US"/>
          </a:p>
        </p:txBody>
      </p:sp>
      <p:sp>
        <p:nvSpPr>
          <p:cNvPr id="6" name="Chapter 1">
            <a:extLst>
              <a:ext uri="{FF2B5EF4-FFF2-40B4-BE49-F238E27FC236}">
                <a16:creationId xmlns:a16="http://schemas.microsoft.com/office/drawing/2014/main" id="{BCD41B3E-B487-42DF-B17F-B8D118B40540}"/>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2494623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1" cap="none"/>
            </a:lvl1pPr>
          </a:lstStyle>
          <a:p>
            <a:r>
              <a:rPr lang="en-US" dirty="0"/>
              <a:t>Enter slide title</a:t>
            </a:r>
            <a:br>
              <a:rPr lang="en-US" dirty="0"/>
            </a:br>
            <a:r>
              <a:rPr lang="en-US" dirty="0"/>
              <a:t>(max. 2 lines)</a:t>
            </a:r>
          </a:p>
        </p:txBody>
      </p:sp>
      <p:sp>
        <p:nvSpPr>
          <p:cNvPr id="3" name="Content Placeholder 1"/>
          <p:cNvSpPr>
            <a:spLocks noGrp="1"/>
          </p:cNvSpPr>
          <p:nvPr>
            <p:ph idx="1" hasCustomPrompt="1"/>
          </p:nvPr>
        </p:nvSpPr>
        <p:spPr/>
        <p:txBody>
          <a:bodyPr/>
          <a:lstStyle>
            <a:lvl1pPr>
              <a:defRPr/>
            </a:lvl1pPr>
          </a:lstStyle>
          <a:p>
            <a:pPr lvl="0"/>
            <a:r>
              <a:rPr lang="en-US" dirty="0"/>
              <a:t>Enter text (15pt)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
          <p:cNvSpPr>
            <a:spLocks noGrp="1"/>
          </p:cNvSpPr>
          <p:nvPr>
            <p:ph type="ftr" sz="quarter" idx="11"/>
          </p:nvPr>
        </p:nvSpPr>
        <p:spPr/>
        <p:txBody>
          <a:bodyPr/>
          <a:lstStyle/>
          <a:p>
            <a:r>
              <a:rPr lang="en-US"/>
              <a:t>What is RF?</a:t>
            </a:r>
          </a:p>
        </p:txBody>
      </p:sp>
      <p:sp>
        <p:nvSpPr>
          <p:cNvPr id="12" name="Slide Number Placeholder 1"/>
          <p:cNvSpPr>
            <a:spLocks noGrp="1"/>
          </p:cNvSpPr>
          <p:nvPr>
            <p:ph type="sldNum" sz="quarter" idx="12"/>
          </p:nvPr>
        </p:nvSpPr>
        <p:spPr/>
        <p:txBody>
          <a:bodyPr/>
          <a:lstStyle/>
          <a:p>
            <a:fld id="{57CB76AC-E5DF-427C-ABDC-2F4FBD8E4B69}" type="slidenum">
              <a:rPr lang="en-US" smtClean="0"/>
              <a:t>‹nº›</a:t>
            </a:fld>
            <a:endParaRPr lang="en-US"/>
          </a:p>
        </p:txBody>
      </p:sp>
    </p:spTree>
    <p:extLst>
      <p:ext uri="{BB962C8B-B14F-4D97-AF65-F5344CB8AC3E}">
        <p14:creationId xmlns:p14="http://schemas.microsoft.com/office/powerpoint/2010/main" val="23231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0000" y="3528000"/>
            <a:ext cx="8496000" cy="1131313"/>
          </a:xfrm>
          <a:noFill/>
        </p:spPr>
        <p:txBody>
          <a:bodyPr lIns="144000" tIns="360000" rIns="144000" bIns="288000" anchor="t"/>
          <a:lstStyle>
            <a:lvl1pPr>
              <a:defRPr>
                <a:solidFill>
                  <a:schemeClr val="bg1"/>
                </a:solidFill>
              </a:defRPr>
            </a:lvl1pPr>
          </a:lstStyle>
          <a:p>
            <a:r>
              <a:rPr lang="en-US" dirty="0"/>
              <a:t>Subtitle (27 pt, max. 2 lines)</a:t>
            </a:r>
            <a:br>
              <a:rPr lang="en-US" dirty="0"/>
            </a:br>
            <a:r>
              <a:rPr lang="en-US" dirty="0"/>
              <a:t>(27 pt, max. 2 lines)</a:t>
            </a:r>
            <a:br>
              <a:rPr lang="en-US" dirty="0"/>
            </a:br>
            <a:endParaRPr lang="en-US" dirty="0"/>
          </a:p>
        </p:txBody>
      </p:sp>
      <p:sp>
        <p:nvSpPr>
          <p:cNvPr id="13" name="Market segment 1">
            <a:extLst>
              <a:ext uri="{FF2B5EF4-FFF2-40B4-BE49-F238E27FC236}">
                <a16:creationId xmlns:a16="http://schemas.microsoft.com/office/drawing/2014/main" id="{166762E6-F093-4DB3-A7AB-E0C7464884B3}"/>
              </a:ext>
            </a:extLst>
          </p:cNvPr>
          <p:cNvSpPr>
            <a:spLocks noGrp="1"/>
          </p:cNvSpPr>
          <p:nvPr>
            <p:ph type="body" sz="quarter" idx="9" hasCustomPrompt="1"/>
          </p:nvPr>
        </p:nvSpPr>
        <p:spPr>
          <a:xfrm>
            <a:off x="360000" y="3654000"/>
            <a:ext cx="3168000" cy="205200"/>
          </a:xfrm>
        </p:spPr>
        <p:txBody>
          <a:bodyPr wrap="none" lIns="144000">
            <a:noAutofit/>
          </a:bodyPr>
          <a:lstStyle>
            <a:lvl1pPr marL="0" indent="0">
              <a:buNone/>
              <a:defRPr sz="1300" spc="80" baseline="0">
                <a:solidFill>
                  <a:schemeClr val="tx2"/>
                </a:solidFill>
                <a:latin typeface="+mj-lt"/>
              </a:defRPr>
            </a:lvl1pPr>
            <a:lvl2pPr marL="0" indent="0">
              <a:buNone/>
              <a:defRPr>
                <a:solidFill>
                  <a:schemeClr val="tx2"/>
                </a:solidFill>
              </a:defRPr>
            </a:lvl2pPr>
            <a:lvl3pPr marL="0" indent="0">
              <a:buNone/>
              <a:defRPr>
                <a:solidFill>
                  <a:schemeClr val="tx2"/>
                </a:solidFill>
              </a:defRPr>
            </a:lvl3pPr>
            <a:lvl4pPr marL="0" indent="0">
              <a:buNone/>
              <a:defRPr>
                <a:solidFill>
                  <a:schemeClr val="tx2"/>
                </a:solidFill>
              </a:defRPr>
            </a:lvl4pPr>
            <a:lvl5pPr marL="0" indent="0">
              <a:buNone/>
              <a:defRPr>
                <a:solidFill>
                  <a:schemeClr val="tx2"/>
                </a:solidFill>
              </a:defRPr>
            </a:lvl5pPr>
          </a:lstStyle>
          <a:p>
            <a:pPr lvl="0"/>
            <a:r>
              <a:rPr lang="en-US" dirty="0"/>
              <a:t>Text 13 pt, e.g. market segment</a:t>
            </a:r>
          </a:p>
        </p:txBody>
      </p:sp>
    </p:spTree>
    <p:extLst>
      <p:ext uri="{BB962C8B-B14F-4D97-AF65-F5344CB8AC3E}">
        <p14:creationId xmlns:p14="http://schemas.microsoft.com/office/powerpoint/2010/main" val="95125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3" name="Content Placeholder 1"/>
          <p:cNvSpPr>
            <a:spLocks noGrp="1"/>
          </p:cNvSpPr>
          <p:nvPr>
            <p:ph idx="1" hasCustomPrompt="1"/>
          </p:nvPr>
        </p:nvSpPr>
        <p:spPr/>
        <p:txBody>
          <a:bodyPr/>
          <a:lstStyle>
            <a:lvl1pPr>
              <a:defRPr/>
            </a:lvl1pPr>
          </a:lstStyle>
          <a:p>
            <a:pPr lvl="0"/>
            <a:r>
              <a:rPr lang="en-US" dirty="0"/>
              <a:t>Enter text (15pt) or define content via symbol in the middle. (Pictures: Please follow the shortcut in your picture folder. Use only licensed pictures!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p:txBody>
          <a:bodyPr/>
          <a:lstStyle/>
          <a:p>
            <a:pPr algn="ctr"/>
            <a:r>
              <a:rPr lang="en-US"/>
              <a:t>MM/DD/YYYY</a:t>
            </a:r>
            <a:endParaRPr lang="en-US" dirty="0"/>
          </a:p>
        </p:txBody>
      </p:sp>
      <p:sp>
        <p:nvSpPr>
          <p:cNvPr id="11" name="Footer Placeholder 1"/>
          <p:cNvSpPr>
            <a:spLocks noGrp="1"/>
          </p:cNvSpPr>
          <p:nvPr>
            <p:ph type="ftr" sz="quarter" idx="11"/>
          </p:nvPr>
        </p:nvSpPr>
        <p:spPr/>
        <p:txBody>
          <a:bodyPr/>
          <a:lstStyle/>
          <a:p>
            <a:r>
              <a:rPr lang="en-US"/>
              <a:t>Edit Footer: &gt;Insert &gt;Header &amp; Footer</a:t>
            </a:r>
          </a:p>
        </p:txBody>
      </p:sp>
      <p:sp>
        <p:nvSpPr>
          <p:cNvPr id="12" name="Slide Number Placeholder 1"/>
          <p:cNvSpPr>
            <a:spLocks noGrp="1"/>
          </p:cNvSpPr>
          <p:nvPr>
            <p:ph type="sldNum" sz="quarter" idx="12"/>
          </p:nvPr>
        </p:nvSpPr>
        <p:spPr/>
        <p:txBody>
          <a:bodyPr/>
          <a:lstStyle/>
          <a:p>
            <a:fld id="{57CB76AC-E5DF-427C-ABDC-2F4FBD8E4B69}" type="slidenum">
              <a:rPr lang="en-US" smtClean="0"/>
              <a:t>‹nº›</a:t>
            </a:fld>
            <a:endParaRPr lang="en-US"/>
          </a:p>
        </p:txBody>
      </p:sp>
      <p:sp>
        <p:nvSpPr>
          <p:cNvPr id="7" name="Chapter 1">
            <a:extLst>
              <a:ext uri="{FF2B5EF4-FFF2-40B4-BE49-F238E27FC236}">
                <a16:creationId xmlns:a16="http://schemas.microsoft.com/office/drawing/2014/main" id="{37B6B4EF-200C-4243-89CB-ACD9A86DA009}"/>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165679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3" name="Content Placeholder 1"/>
          <p:cNvSpPr>
            <a:spLocks noGrp="1"/>
          </p:cNvSpPr>
          <p:nvPr>
            <p:ph idx="1" hasCustomPrompt="1"/>
          </p:nvPr>
        </p:nvSpPr>
        <p:spPr>
          <a:xfrm>
            <a:off x="360000" y="1458000"/>
            <a:ext cx="8496000" cy="3204000"/>
          </a:xfrm>
        </p:spPr>
        <p:txBody>
          <a:bodyPr/>
          <a:lstStyle>
            <a:lvl1pPr>
              <a:defRPr/>
            </a:lvl1pPr>
          </a:lstStyle>
          <a:p>
            <a:pPr lvl="0"/>
            <a:r>
              <a:rPr lang="en-US" dirty="0"/>
              <a:t>Enter text (15pt) or define content via symbol in the middle. (Pictures: Please follow the shortcut in your picture folder. Use only licensed pictures!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ing 1"/>
          <p:cNvSpPr>
            <a:spLocks noGrp="1"/>
          </p:cNvSpPr>
          <p:nvPr>
            <p:ph type="body" idx="13" hasCustomPrompt="1"/>
          </p:nvPr>
        </p:nvSpPr>
        <p:spPr>
          <a:xfrm>
            <a:off x="360000" y="1134000"/>
            <a:ext cx="8496000" cy="252000"/>
          </a:xfrm>
        </p:spPr>
        <p:txBody>
          <a:bodyPr wrap="none" anchor="b"/>
          <a:lstStyle>
            <a:lvl1pPr marL="0" indent="0">
              <a:lnSpc>
                <a:spcPct val="100000"/>
              </a:lnSpc>
              <a:buNone/>
              <a:defRPr sz="1500" b="1" baseline="0"/>
            </a:lvl1pPr>
            <a:lvl2pPr marL="457200" indent="0">
              <a:buNone/>
              <a:defRPr sz="1500" b="1"/>
            </a:lvl2pPr>
            <a:lvl3pPr marL="914400" indent="0">
              <a:buNone/>
              <a:defRPr sz="15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dirty="0"/>
              <a:t>Enter heading (15 pt, bold, max. 1 line)</a:t>
            </a:r>
          </a:p>
        </p:txBody>
      </p:sp>
      <p:sp>
        <p:nvSpPr>
          <p:cNvPr id="10" name="Date Placeholder 3"/>
          <p:cNvSpPr>
            <a:spLocks noGrp="1"/>
          </p:cNvSpPr>
          <p:nvPr>
            <p:ph type="dt" sz="half" idx="10"/>
          </p:nvPr>
        </p:nvSpPr>
        <p:spPr/>
        <p:txBody>
          <a:bodyPr/>
          <a:lstStyle/>
          <a:p>
            <a:pPr algn="ctr"/>
            <a:r>
              <a:rPr lang="en-US"/>
              <a:t>MM/DD/YYYY</a:t>
            </a:r>
            <a:endParaRPr lang="en-US" dirty="0"/>
          </a:p>
        </p:txBody>
      </p:sp>
      <p:sp>
        <p:nvSpPr>
          <p:cNvPr id="11" name="Footer Placeholder 4"/>
          <p:cNvSpPr>
            <a:spLocks noGrp="1"/>
          </p:cNvSpPr>
          <p:nvPr>
            <p:ph type="ftr" sz="quarter" idx="11"/>
          </p:nvPr>
        </p:nvSpPr>
        <p:spPr/>
        <p:txBody>
          <a:bodyPr/>
          <a:lstStyle/>
          <a:p>
            <a:r>
              <a:rPr lang="en-US"/>
              <a:t>Edit Footer: &gt;Insert &gt;Header &amp; Footer</a:t>
            </a:r>
          </a:p>
        </p:txBody>
      </p:sp>
      <p:sp>
        <p:nvSpPr>
          <p:cNvPr id="12" name="Slide Number Placeholder 5"/>
          <p:cNvSpPr>
            <a:spLocks noGrp="1"/>
          </p:cNvSpPr>
          <p:nvPr>
            <p:ph type="sldNum" sz="quarter" idx="12"/>
          </p:nvPr>
        </p:nvSpPr>
        <p:spPr/>
        <p:txBody>
          <a:bodyPr/>
          <a:lstStyle/>
          <a:p>
            <a:fld id="{57CB76AC-E5DF-427C-ABDC-2F4FBD8E4B69}" type="slidenum">
              <a:rPr lang="en-US" smtClean="0"/>
              <a:t>‹nº›</a:t>
            </a:fld>
            <a:endParaRPr lang="en-US"/>
          </a:p>
        </p:txBody>
      </p:sp>
      <p:sp>
        <p:nvSpPr>
          <p:cNvPr id="4" name="Chapter 1">
            <a:extLst>
              <a:ext uri="{FF2B5EF4-FFF2-40B4-BE49-F238E27FC236}">
                <a16:creationId xmlns:a16="http://schemas.microsoft.com/office/drawing/2014/main" id="{A760D8A3-0215-4116-BB60-0451B5B34D9D}"/>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419155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3" name="Content Placeholder 1"/>
          <p:cNvSpPr>
            <a:spLocks noGrp="1"/>
          </p:cNvSpPr>
          <p:nvPr>
            <p:ph idx="1" hasCustomPrompt="1"/>
          </p:nvPr>
        </p:nvSpPr>
        <p:spPr>
          <a:xfrm>
            <a:off x="360000" y="1134000"/>
            <a:ext cx="4176000" cy="3528000"/>
          </a:xfrm>
        </p:spPr>
        <p:txBody>
          <a:bodyPr vert="horz" lIns="0" tIns="0" rIns="0" bIns="0" rtlCol="0">
            <a:noAutofit/>
          </a:bodyPr>
          <a:lstStyle>
            <a:lvl1pPr>
              <a:defRPr/>
            </a:lvl1pPr>
          </a:lstStyle>
          <a:p>
            <a:pPr lvl="0"/>
            <a:r>
              <a:rPr lang="en-US" dirty="0"/>
              <a:t>Enter text (15pt) or define content via symbol in the middle. (Pictures: Please follow the shortcut in your picture folder. Use only licensed pictures!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hasCustomPrompt="1"/>
          </p:nvPr>
        </p:nvSpPr>
        <p:spPr>
          <a:xfrm>
            <a:off x="4680000" y="1134000"/>
            <a:ext cx="4176000" cy="3528000"/>
          </a:xfrm>
        </p:spPr>
        <p:txBody>
          <a:bodyPr/>
          <a:lstStyle/>
          <a:p>
            <a:pPr lvl="0"/>
            <a:r>
              <a:rPr lang="en-US" dirty="0"/>
              <a:t>Enter text (15pt) or define content via symbol in the middle. (Pictures: Please follow the shortcut in your picture folder. Use only licensed pictures!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lgn="ctr"/>
            <a:r>
              <a:rPr lang="en-US"/>
              <a:t>MM/DD/YYYY</a:t>
            </a:r>
            <a:endParaRPr lang="en-US" dirty="0"/>
          </a:p>
        </p:txBody>
      </p:sp>
      <p:sp>
        <p:nvSpPr>
          <p:cNvPr id="6" name="Footer Placeholder 5"/>
          <p:cNvSpPr>
            <a:spLocks noGrp="1"/>
          </p:cNvSpPr>
          <p:nvPr>
            <p:ph type="ftr" sz="quarter" idx="11"/>
          </p:nvPr>
        </p:nvSpPr>
        <p:spPr/>
        <p:txBody>
          <a:bodyPr/>
          <a:lstStyle/>
          <a:p>
            <a:r>
              <a:rPr lang="en-US"/>
              <a:t>Edit Footer: &gt;Insert &gt;Header &amp; Footer</a:t>
            </a:r>
          </a:p>
        </p:txBody>
      </p:sp>
      <p:sp>
        <p:nvSpPr>
          <p:cNvPr id="7" name="Slide Number Placeholder 6"/>
          <p:cNvSpPr>
            <a:spLocks noGrp="1"/>
          </p:cNvSpPr>
          <p:nvPr>
            <p:ph type="sldNum" sz="quarter" idx="12"/>
          </p:nvPr>
        </p:nvSpPr>
        <p:spPr/>
        <p:txBody>
          <a:bodyPr/>
          <a:lstStyle/>
          <a:p>
            <a:fld id="{57CB76AC-E5DF-427C-ABDC-2F4FBD8E4B69}" type="slidenum">
              <a:rPr lang="en-US" smtClean="0"/>
              <a:t>‹nº›</a:t>
            </a:fld>
            <a:endParaRPr lang="en-US"/>
          </a:p>
        </p:txBody>
      </p:sp>
      <p:sp>
        <p:nvSpPr>
          <p:cNvPr id="8" name="Chapter 1">
            <a:extLst>
              <a:ext uri="{FF2B5EF4-FFF2-40B4-BE49-F238E27FC236}">
                <a16:creationId xmlns:a16="http://schemas.microsoft.com/office/drawing/2014/main" id="{AC160EE7-24D9-4485-B893-D0D916F8F397}"/>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259704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14" name="Heading 1"/>
          <p:cNvSpPr>
            <a:spLocks noGrp="1"/>
          </p:cNvSpPr>
          <p:nvPr>
            <p:ph type="body" idx="13" hasCustomPrompt="1"/>
          </p:nvPr>
        </p:nvSpPr>
        <p:spPr>
          <a:xfrm>
            <a:off x="360000" y="1134000"/>
            <a:ext cx="4176000" cy="482869"/>
          </a:xfrm>
        </p:spPr>
        <p:txBody>
          <a:bodyPr anchor="b">
            <a:noAutofit/>
          </a:bodyPr>
          <a:lstStyle>
            <a:lvl1pPr marL="0" indent="0">
              <a:lnSpc>
                <a:spcPct val="100000"/>
              </a:lnSpc>
              <a:spcAft>
                <a:spcPts val="0"/>
              </a:spcAft>
              <a:buNone/>
              <a:defRPr b="1" baseline="0"/>
            </a:lvl1pPr>
            <a:lvl2pPr marL="457200" indent="0">
              <a:buNone/>
              <a:defRPr b="1"/>
            </a:lvl2pPr>
            <a:lvl3pPr marL="914400" indent="0">
              <a:buNone/>
              <a:defRPr b="1"/>
            </a:lvl3pPr>
            <a:lvl4pPr indent="0">
              <a:buNone/>
              <a:defRPr b="1"/>
            </a:lvl4pPr>
            <a:lvl5pPr marL="1828800" indent="0">
              <a:buNone/>
              <a:defRPr b="1"/>
            </a:lvl5pPr>
            <a:lvl6pPr marL="2286000" indent="0">
              <a:buNone/>
              <a:defRPr b="1"/>
            </a:lvl6pPr>
            <a:lvl7pPr marL="2743200" indent="0">
              <a:buNone/>
              <a:defRPr b="1"/>
            </a:lvl7pPr>
            <a:lvl8pPr marL="3200400" indent="0">
              <a:buNone/>
              <a:defRPr b="1"/>
            </a:lvl8pPr>
            <a:lvl9pPr marL="3657600" indent="0">
              <a:buNone/>
              <a:defRPr b="1"/>
            </a:lvl9pPr>
          </a:lstStyle>
          <a:p>
            <a:pPr lvl="0"/>
            <a:r>
              <a:rPr lang="en-US" dirty="0"/>
              <a:t>Heading</a:t>
            </a:r>
            <a:br>
              <a:rPr lang="en-US" dirty="0"/>
            </a:br>
            <a:r>
              <a:rPr lang="en-US" dirty="0"/>
              <a:t>(15 pt, bold, max. 2 lines)</a:t>
            </a:r>
          </a:p>
        </p:txBody>
      </p:sp>
      <p:sp>
        <p:nvSpPr>
          <p:cNvPr id="15" name="Heading 2"/>
          <p:cNvSpPr>
            <a:spLocks noGrp="1"/>
          </p:cNvSpPr>
          <p:nvPr>
            <p:ph type="body" idx="14" hasCustomPrompt="1"/>
          </p:nvPr>
        </p:nvSpPr>
        <p:spPr>
          <a:xfrm>
            <a:off x="4680000" y="1134000"/>
            <a:ext cx="4176000" cy="482869"/>
          </a:xfrm>
        </p:spPr>
        <p:txBody>
          <a:bodyPr anchor="b"/>
          <a:lstStyle>
            <a:lvl1pPr marL="0" indent="0">
              <a:lnSpc>
                <a:spcPct val="100000"/>
              </a:lnSpc>
              <a:spcAft>
                <a:spcPts val="0"/>
              </a:spcAft>
              <a:buNone/>
              <a:defRPr b="1"/>
            </a:lvl1pPr>
            <a:lvl2pPr marL="457200" indent="0">
              <a:buNone/>
              <a:defRPr b="1"/>
            </a:lvl2pPr>
            <a:lvl3pPr marL="914400" indent="0">
              <a:buNone/>
              <a:defRPr b="1"/>
            </a:lvl3pPr>
            <a:lvl4pPr marL="1371600" indent="0">
              <a:buNone/>
              <a:defRPr b="1"/>
            </a:lvl4pPr>
            <a:lvl5pPr marL="1828800" indent="0">
              <a:buNone/>
              <a:defRPr b="1"/>
            </a:lvl5pPr>
            <a:lvl6pPr marL="2286000" indent="0">
              <a:buNone/>
              <a:defRPr b="1"/>
            </a:lvl6pPr>
            <a:lvl7pPr marL="2743200" indent="0">
              <a:buNone/>
              <a:defRPr b="1"/>
            </a:lvl7pPr>
            <a:lvl8pPr marL="3200400" indent="0">
              <a:buNone/>
              <a:defRPr b="1"/>
            </a:lvl8pPr>
            <a:lvl9pPr marL="3657600" indent="0">
              <a:buNone/>
              <a:defRPr b="1"/>
            </a:lvl9pPr>
          </a:lstStyle>
          <a:p>
            <a:pPr lvl="0"/>
            <a:r>
              <a:rPr lang="en-US" dirty="0"/>
              <a:t>Heading</a:t>
            </a:r>
            <a:br>
              <a:rPr lang="en-US" dirty="0"/>
            </a:br>
            <a:r>
              <a:rPr lang="en-US" dirty="0"/>
              <a:t>(15 pt, bold, max. 2 lines)</a:t>
            </a:r>
          </a:p>
        </p:txBody>
      </p:sp>
      <p:sp>
        <p:nvSpPr>
          <p:cNvPr id="4" name="Content Placeholder 1"/>
          <p:cNvSpPr>
            <a:spLocks noGrp="1"/>
          </p:cNvSpPr>
          <p:nvPr>
            <p:ph sz="half" idx="1" hasCustomPrompt="1"/>
          </p:nvPr>
        </p:nvSpPr>
        <p:spPr>
          <a:xfrm>
            <a:off x="360000" y="1674000"/>
            <a:ext cx="4176000" cy="2988000"/>
          </a:xfrm>
        </p:spPr>
        <p:txBody>
          <a:bodyPr/>
          <a:lstStyle>
            <a:lvl1pPr>
              <a:defRPr/>
            </a:lvl1pPr>
          </a:lstStyle>
          <a:p>
            <a:pPr lvl="0"/>
            <a:r>
              <a:rPr lang="en-US" dirty="0"/>
              <a:t>Enter text (15pt) or define content via symbol in the middle. (Pictures: Please follow the shortcut in your picture folder. Use only licensed pictures!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2" hasCustomPrompt="1"/>
          </p:nvPr>
        </p:nvSpPr>
        <p:spPr>
          <a:xfrm>
            <a:off x="4680000" y="1674000"/>
            <a:ext cx="4176000" cy="2988000"/>
          </a:xfrm>
        </p:spPr>
        <p:txBody>
          <a:bodyPr/>
          <a:lstStyle>
            <a:lvl1pPr>
              <a:defRPr/>
            </a:lvl1pPr>
          </a:lstStyle>
          <a:p>
            <a:pPr lvl="0"/>
            <a:r>
              <a:rPr lang="en-US" dirty="0"/>
              <a:t>Enter text (15pt) or define content via symbol in the middle. (Pictures: Please follow the shortcut in your picture folder. Use only licensed pictures!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algn="ctr"/>
            <a:r>
              <a:rPr lang="en-US"/>
              <a:t>MM/DD/YYYY</a:t>
            </a:r>
            <a:endParaRPr lang="en-US" dirty="0"/>
          </a:p>
        </p:txBody>
      </p:sp>
      <p:sp>
        <p:nvSpPr>
          <p:cNvPr id="8" name="Footer Placeholder 7"/>
          <p:cNvSpPr>
            <a:spLocks noGrp="1"/>
          </p:cNvSpPr>
          <p:nvPr>
            <p:ph type="ftr" sz="quarter" idx="11"/>
          </p:nvPr>
        </p:nvSpPr>
        <p:spPr/>
        <p:txBody>
          <a:bodyPr/>
          <a:lstStyle/>
          <a:p>
            <a:r>
              <a:rPr lang="en-US"/>
              <a:t>Edit Footer: &gt;Insert &gt;Header &amp; Footer</a:t>
            </a:r>
          </a:p>
        </p:txBody>
      </p:sp>
      <p:sp>
        <p:nvSpPr>
          <p:cNvPr id="9" name="Slide Number Placeholder 8"/>
          <p:cNvSpPr>
            <a:spLocks noGrp="1"/>
          </p:cNvSpPr>
          <p:nvPr>
            <p:ph type="sldNum" sz="quarter" idx="12"/>
          </p:nvPr>
        </p:nvSpPr>
        <p:spPr/>
        <p:txBody>
          <a:bodyPr/>
          <a:lstStyle/>
          <a:p>
            <a:fld id="{57CB76AC-E5DF-427C-ABDC-2F4FBD8E4B69}" type="slidenum">
              <a:rPr lang="en-US" smtClean="0"/>
              <a:t>‹nº›</a:t>
            </a:fld>
            <a:endParaRPr lang="en-US"/>
          </a:p>
        </p:txBody>
      </p:sp>
      <p:sp>
        <p:nvSpPr>
          <p:cNvPr id="3" name="Chapter 1">
            <a:extLst>
              <a:ext uri="{FF2B5EF4-FFF2-40B4-BE49-F238E27FC236}">
                <a16:creationId xmlns:a16="http://schemas.microsoft.com/office/drawing/2014/main" id="{7A8601F4-43DA-44CE-8F0C-9268468ED02C}"/>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116281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s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14" name="Heading 1"/>
          <p:cNvSpPr>
            <a:spLocks noGrp="1"/>
          </p:cNvSpPr>
          <p:nvPr>
            <p:ph type="body" idx="13" hasCustomPrompt="1"/>
          </p:nvPr>
        </p:nvSpPr>
        <p:spPr>
          <a:xfrm>
            <a:off x="360000" y="1134000"/>
            <a:ext cx="2736000" cy="482869"/>
          </a:xfrm>
        </p:spPr>
        <p:txBody>
          <a:bodyPr anchor="b"/>
          <a:lstStyle>
            <a:lvl1pPr marL="0" indent="0">
              <a:lnSpc>
                <a:spcPct val="100000"/>
              </a:lnSpc>
              <a:spcAft>
                <a:spcPts val="0"/>
              </a:spcAft>
              <a:buNone/>
              <a:defRPr b="1" baseline="0"/>
            </a:lvl1pPr>
            <a:lvl2pPr marL="457200" indent="0">
              <a:buNone/>
              <a:defRPr b="1"/>
            </a:lvl2pPr>
            <a:lvl3pPr marL="914400" indent="0">
              <a:buNone/>
              <a:defRPr b="1"/>
            </a:lvl3pPr>
            <a:lvl4pPr marL="1371600" indent="0">
              <a:buNone/>
              <a:defRPr b="1"/>
            </a:lvl4pPr>
            <a:lvl5pPr marL="1828800" indent="0">
              <a:buNone/>
              <a:defRPr b="1"/>
            </a:lvl5pPr>
            <a:lvl6pPr marL="2286000" indent="0">
              <a:buNone/>
              <a:defRPr b="1"/>
            </a:lvl6pPr>
            <a:lvl7pPr marL="2743200" indent="0">
              <a:buNone/>
              <a:defRPr b="1"/>
            </a:lvl7pPr>
            <a:lvl8pPr marL="3200400" indent="0">
              <a:buNone/>
              <a:defRPr b="1"/>
            </a:lvl8pPr>
            <a:lvl9pPr marL="3657600" indent="0">
              <a:buNone/>
              <a:defRPr b="1"/>
            </a:lvl9pPr>
          </a:lstStyle>
          <a:p>
            <a:pPr lvl="0"/>
            <a:r>
              <a:rPr lang="en-US" dirty="0"/>
              <a:t>Heading</a:t>
            </a:r>
            <a:br>
              <a:rPr lang="en-US" dirty="0"/>
            </a:br>
            <a:r>
              <a:rPr lang="en-US" dirty="0"/>
              <a:t>(15 pt, bold, max. 2 lines)</a:t>
            </a:r>
          </a:p>
        </p:txBody>
      </p:sp>
      <p:sp>
        <p:nvSpPr>
          <p:cNvPr id="15" name="Heading  2"/>
          <p:cNvSpPr>
            <a:spLocks noGrp="1"/>
          </p:cNvSpPr>
          <p:nvPr>
            <p:ph type="body" idx="14" hasCustomPrompt="1"/>
          </p:nvPr>
        </p:nvSpPr>
        <p:spPr>
          <a:xfrm>
            <a:off x="3240000" y="1134000"/>
            <a:ext cx="2736000" cy="482869"/>
          </a:xfrm>
        </p:spPr>
        <p:txBody>
          <a:bodyPr anchor="b"/>
          <a:lstStyle>
            <a:lvl1pPr marL="0" indent="0">
              <a:lnSpc>
                <a:spcPct val="100000"/>
              </a:lnSpc>
              <a:spcAft>
                <a:spcPts val="0"/>
              </a:spcAft>
              <a:buNone/>
              <a:defRPr b="1"/>
            </a:lvl1pPr>
            <a:lvl2pPr marL="457200" indent="0">
              <a:buNone/>
              <a:defRPr b="1"/>
            </a:lvl2pPr>
            <a:lvl3pPr marL="914400" indent="0">
              <a:buNone/>
              <a:defRPr b="1"/>
            </a:lvl3pPr>
            <a:lvl4pPr marL="1371600" indent="0">
              <a:buNone/>
              <a:defRPr b="1"/>
            </a:lvl4pPr>
            <a:lvl5pPr marL="1828800" indent="0">
              <a:buNone/>
              <a:defRPr b="1"/>
            </a:lvl5pPr>
            <a:lvl6pPr marL="2286000" indent="0">
              <a:buNone/>
              <a:defRPr b="1"/>
            </a:lvl6pPr>
            <a:lvl7pPr marL="2743200" indent="0">
              <a:buNone/>
              <a:defRPr b="1"/>
            </a:lvl7pPr>
            <a:lvl8pPr marL="3200400" indent="0">
              <a:buNone/>
              <a:defRPr b="1"/>
            </a:lvl8pPr>
            <a:lvl9pPr marL="3657600" indent="0">
              <a:buNone/>
              <a:defRPr b="1"/>
            </a:lvl9pPr>
          </a:lstStyle>
          <a:p>
            <a:pPr lvl="0"/>
            <a:r>
              <a:rPr lang="en-US" dirty="0"/>
              <a:t>Heading</a:t>
            </a:r>
            <a:br>
              <a:rPr lang="en-US" dirty="0"/>
            </a:br>
            <a:r>
              <a:rPr lang="en-US" dirty="0"/>
              <a:t>(15 pt, bold, max. 2 lines)</a:t>
            </a:r>
          </a:p>
        </p:txBody>
      </p:sp>
      <p:sp>
        <p:nvSpPr>
          <p:cNvPr id="11" name="Heading  3"/>
          <p:cNvSpPr>
            <a:spLocks noGrp="1"/>
          </p:cNvSpPr>
          <p:nvPr>
            <p:ph type="body" idx="15" hasCustomPrompt="1"/>
          </p:nvPr>
        </p:nvSpPr>
        <p:spPr>
          <a:xfrm>
            <a:off x="6120000" y="1134000"/>
            <a:ext cx="2736000" cy="482869"/>
          </a:xfrm>
        </p:spPr>
        <p:txBody>
          <a:bodyPr anchor="b"/>
          <a:lstStyle>
            <a:lvl1pPr marL="0" indent="0">
              <a:lnSpc>
                <a:spcPct val="100000"/>
              </a:lnSpc>
              <a:spcAft>
                <a:spcPts val="0"/>
              </a:spcAft>
              <a:buNone/>
              <a:defRPr b="1"/>
            </a:lvl1pPr>
            <a:lvl2pPr marL="457200" indent="0">
              <a:buNone/>
              <a:defRPr b="1"/>
            </a:lvl2pPr>
            <a:lvl3pPr marL="914400" indent="0">
              <a:buNone/>
              <a:defRPr b="1"/>
            </a:lvl3pPr>
            <a:lvl4pPr marL="1371600" indent="0">
              <a:buNone/>
              <a:defRPr b="1"/>
            </a:lvl4pPr>
            <a:lvl5pPr marL="1828800" indent="0">
              <a:buNone/>
              <a:defRPr b="1"/>
            </a:lvl5pPr>
            <a:lvl6pPr marL="2286000" indent="0">
              <a:buNone/>
              <a:defRPr b="1"/>
            </a:lvl6pPr>
            <a:lvl7pPr marL="2743200" indent="0">
              <a:buNone/>
              <a:defRPr b="1"/>
            </a:lvl7pPr>
            <a:lvl8pPr marL="3200400" indent="0">
              <a:buNone/>
              <a:defRPr b="1"/>
            </a:lvl8pPr>
            <a:lvl9pPr marL="3657600" indent="0">
              <a:buNone/>
              <a:defRPr b="1"/>
            </a:lvl9pPr>
          </a:lstStyle>
          <a:p>
            <a:pPr lvl="0"/>
            <a:r>
              <a:rPr lang="en-US" dirty="0"/>
              <a:t>Heading</a:t>
            </a:r>
            <a:br>
              <a:rPr lang="en-US" dirty="0"/>
            </a:br>
            <a:r>
              <a:rPr lang="en-US" dirty="0"/>
              <a:t>(15 pt, bold, max. 2 lines)</a:t>
            </a:r>
          </a:p>
        </p:txBody>
      </p:sp>
      <p:sp>
        <p:nvSpPr>
          <p:cNvPr id="4" name="Content Placeholder 1"/>
          <p:cNvSpPr>
            <a:spLocks noGrp="1"/>
          </p:cNvSpPr>
          <p:nvPr>
            <p:ph sz="half" idx="1" hasCustomPrompt="1"/>
          </p:nvPr>
        </p:nvSpPr>
        <p:spPr>
          <a:xfrm>
            <a:off x="360000" y="1674000"/>
            <a:ext cx="2736000" cy="2988000"/>
          </a:xfrm>
        </p:spPr>
        <p:txBody>
          <a:bodyPr/>
          <a:lstStyle>
            <a:lvl1pPr>
              <a:defRPr/>
            </a:lvl1pPr>
          </a:lstStyle>
          <a:p>
            <a:pPr lvl="0"/>
            <a:r>
              <a:rPr lang="en-US" dirty="0"/>
              <a:t>Enter text or define content via symbol in the middle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2" hasCustomPrompt="1"/>
          </p:nvPr>
        </p:nvSpPr>
        <p:spPr>
          <a:xfrm>
            <a:off x="3240000" y="1674000"/>
            <a:ext cx="2736000" cy="2988000"/>
          </a:xfrm>
        </p:spPr>
        <p:txBody>
          <a:bodyPr/>
          <a:lstStyle>
            <a:lvl1pPr>
              <a:defRPr/>
            </a:lvl1pPr>
          </a:lstStyle>
          <a:p>
            <a:pPr lvl="0"/>
            <a:r>
              <a:rPr lang="en-US" dirty="0"/>
              <a:t>Enter text or define content via symbol in the middle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95F76C60-A3A8-45E7-A060-940E0F2914BB}"/>
              </a:ext>
            </a:extLst>
          </p:cNvPr>
          <p:cNvSpPr>
            <a:spLocks noGrp="1"/>
          </p:cNvSpPr>
          <p:nvPr>
            <p:ph sz="half" idx="3" hasCustomPrompt="1"/>
          </p:nvPr>
        </p:nvSpPr>
        <p:spPr>
          <a:xfrm>
            <a:off x="6120000" y="1674000"/>
            <a:ext cx="2736000" cy="2988000"/>
          </a:xfrm>
        </p:spPr>
        <p:txBody>
          <a:bodyPr/>
          <a:lstStyle>
            <a:lvl1pPr>
              <a:defRPr/>
            </a:lvl1pPr>
          </a:lstStyle>
          <a:p>
            <a:pPr lvl="0"/>
            <a:r>
              <a:rPr lang="en-US" dirty="0"/>
              <a:t>Enter text or define content via symbol in the middle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1"/>
          <p:cNvSpPr>
            <a:spLocks noGrp="1"/>
          </p:cNvSpPr>
          <p:nvPr>
            <p:ph type="dt" sz="half" idx="10"/>
          </p:nvPr>
        </p:nvSpPr>
        <p:spPr/>
        <p:txBody>
          <a:bodyPr/>
          <a:lstStyle/>
          <a:p>
            <a:pPr algn="ctr"/>
            <a:r>
              <a:rPr lang="en-US"/>
              <a:t>MM/DD/YYYY</a:t>
            </a:r>
            <a:endParaRPr lang="en-US" dirty="0"/>
          </a:p>
        </p:txBody>
      </p:sp>
      <p:sp>
        <p:nvSpPr>
          <p:cNvPr id="8" name="Footer Placeholder 1"/>
          <p:cNvSpPr>
            <a:spLocks noGrp="1"/>
          </p:cNvSpPr>
          <p:nvPr>
            <p:ph type="ftr" sz="quarter" idx="11"/>
          </p:nvPr>
        </p:nvSpPr>
        <p:spPr/>
        <p:txBody>
          <a:bodyPr/>
          <a:lstStyle/>
          <a:p>
            <a:r>
              <a:rPr lang="en-US"/>
              <a:t>Edit Footer: &gt;Insert &gt;Header &amp; Footer</a:t>
            </a:r>
          </a:p>
        </p:txBody>
      </p:sp>
      <p:sp>
        <p:nvSpPr>
          <p:cNvPr id="9" name="Slide Number Placeholder 1"/>
          <p:cNvSpPr>
            <a:spLocks noGrp="1"/>
          </p:cNvSpPr>
          <p:nvPr>
            <p:ph type="sldNum" sz="quarter" idx="12"/>
          </p:nvPr>
        </p:nvSpPr>
        <p:spPr/>
        <p:txBody>
          <a:bodyPr/>
          <a:lstStyle/>
          <a:p>
            <a:fld id="{57CB76AC-E5DF-427C-ABDC-2F4FBD8E4B69}" type="slidenum">
              <a:rPr lang="en-US" smtClean="0"/>
              <a:t>‹nº›</a:t>
            </a:fld>
            <a:endParaRPr lang="en-US"/>
          </a:p>
        </p:txBody>
      </p:sp>
      <p:sp>
        <p:nvSpPr>
          <p:cNvPr id="3" name="Chapter 1">
            <a:extLst>
              <a:ext uri="{FF2B5EF4-FFF2-40B4-BE49-F238E27FC236}">
                <a16:creationId xmlns:a16="http://schemas.microsoft.com/office/drawing/2014/main" id="{7A8601F4-43DA-44CE-8F0C-9268468ED02C}"/>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93446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slide title</a:t>
            </a:r>
            <a:br>
              <a:rPr lang="en-US" dirty="0"/>
            </a:br>
            <a:r>
              <a:rPr lang="en-US" dirty="0"/>
              <a:t>(27 pt, bold, max. 2 lines)</a:t>
            </a:r>
          </a:p>
        </p:txBody>
      </p:sp>
      <p:sp>
        <p:nvSpPr>
          <p:cNvPr id="3" name="Date Placeholder 2"/>
          <p:cNvSpPr>
            <a:spLocks noGrp="1"/>
          </p:cNvSpPr>
          <p:nvPr>
            <p:ph type="dt" sz="half" idx="10"/>
          </p:nvPr>
        </p:nvSpPr>
        <p:spPr/>
        <p:txBody>
          <a:bodyPr/>
          <a:lstStyle/>
          <a:p>
            <a:pPr algn="ctr"/>
            <a:r>
              <a:rPr lang="en-US"/>
              <a:t>MM/DD/YYYY</a:t>
            </a:r>
            <a:endParaRPr lang="en-US" dirty="0"/>
          </a:p>
        </p:txBody>
      </p:sp>
      <p:sp>
        <p:nvSpPr>
          <p:cNvPr id="4" name="Footer Placeholder 3"/>
          <p:cNvSpPr>
            <a:spLocks noGrp="1"/>
          </p:cNvSpPr>
          <p:nvPr>
            <p:ph type="ftr" sz="quarter" idx="11"/>
          </p:nvPr>
        </p:nvSpPr>
        <p:spPr/>
        <p:txBody>
          <a:bodyPr/>
          <a:lstStyle/>
          <a:p>
            <a:r>
              <a:rPr lang="en-US"/>
              <a:t>Edit Footer: &gt;Insert &gt;Header &amp; Footer</a:t>
            </a:r>
          </a:p>
        </p:txBody>
      </p:sp>
      <p:sp>
        <p:nvSpPr>
          <p:cNvPr id="5" name="Slide Number Placeholder 4"/>
          <p:cNvSpPr>
            <a:spLocks noGrp="1"/>
          </p:cNvSpPr>
          <p:nvPr>
            <p:ph type="sldNum" sz="quarter" idx="12"/>
          </p:nvPr>
        </p:nvSpPr>
        <p:spPr/>
        <p:txBody>
          <a:bodyPr/>
          <a:lstStyle/>
          <a:p>
            <a:fld id="{E64086BA-F4C1-4466-B31C-C9232764D356}" type="slidenum">
              <a:rPr lang="en-US" smtClean="0"/>
              <a:t>‹nº›</a:t>
            </a:fld>
            <a:endParaRPr lang="en-US"/>
          </a:p>
        </p:txBody>
      </p:sp>
      <p:sp>
        <p:nvSpPr>
          <p:cNvPr id="7" name="Chapter 1">
            <a:extLst>
              <a:ext uri="{FF2B5EF4-FFF2-40B4-BE49-F238E27FC236}">
                <a16:creationId xmlns:a16="http://schemas.microsoft.com/office/drawing/2014/main" id="{06E95062-3E7C-4114-A456-F57CB2DB0DA6}"/>
              </a:ext>
            </a:extLst>
          </p:cNvPr>
          <p:cNvSpPr>
            <a:spLocks noGrp="1"/>
          </p:cNvSpPr>
          <p:nvPr>
            <p:ph type="body" sz="quarter" idx="9" hasCustomPrompt="1"/>
          </p:nvPr>
        </p:nvSpPr>
        <p:spPr>
          <a:xfrm>
            <a:off x="360000" y="36000"/>
            <a:ext cx="3168000" cy="205200"/>
          </a:xfrm>
        </p:spPr>
        <p:txBody>
          <a:bodyPr wrap="none">
            <a:noAutofit/>
          </a:bodyPr>
          <a:lstStyle>
            <a:lvl1pPr marL="0" indent="0">
              <a:buNone/>
              <a:defRPr sz="1400" spc="80" baseline="0">
                <a:solidFill>
                  <a:schemeClr val="tx2"/>
                </a:solidFill>
                <a:latin typeface="+mj-lt"/>
              </a:defRPr>
            </a:lvl1pPr>
          </a:lstStyle>
          <a:p>
            <a:r>
              <a:rPr lang="en-US" sz="1400" dirty="0"/>
              <a:t>Text 14 pt, e.g. chapter no. &amp; chapter</a:t>
            </a:r>
          </a:p>
        </p:txBody>
      </p:sp>
    </p:spTree>
    <p:extLst>
      <p:ext uri="{BB962C8B-B14F-4D97-AF65-F5344CB8AC3E}">
        <p14:creationId xmlns:p14="http://schemas.microsoft.com/office/powerpoint/2010/main" val="3092956524"/>
      </p:ext>
    </p:extLst>
  </p:cSld>
  <p:clrMapOvr>
    <a:masterClrMapping/>
  </p:clrMapOvr>
  <p:extLst>
    <p:ext uri="{DCECCB84-F9BA-43D5-87BE-67443E8EF086}">
      <p15:sldGuideLst xmlns:p15="http://schemas.microsoft.com/office/powerpoint/2012/main">
        <p15:guide id="1" pos="590">
          <p15:clr>
            <a:srgbClr val="A4A3A4"/>
          </p15:clr>
        </p15:guide>
        <p15:guide id="2" pos="680">
          <p15:clr>
            <a:srgbClr val="A4A3A4"/>
          </p15:clr>
        </p15:guide>
        <p15:guide id="3" pos="1043">
          <p15:clr>
            <a:srgbClr val="A4A3A4"/>
          </p15:clr>
        </p15:guide>
        <p15:guide id="4" pos="1134">
          <p15:clr>
            <a:srgbClr val="A4A3A4"/>
          </p15:clr>
        </p15:guide>
        <p15:guide id="5" pos="1497">
          <p15:clr>
            <a:srgbClr val="A4A3A4"/>
          </p15:clr>
        </p15:guide>
        <p15:guide id="6" pos="1587">
          <p15:clr>
            <a:srgbClr val="A4A3A4"/>
          </p15:clr>
        </p15:guide>
        <p15:guide id="7" pos="1950">
          <p15:clr>
            <a:srgbClr val="A4A3A4"/>
          </p15:clr>
        </p15:guide>
        <p15:guide id="8" pos="2041">
          <p15:clr>
            <a:srgbClr val="A4A3A4"/>
          </p15:clr>
        </p15:guide>
        <p15:guide id="9" pos="2404">
          <p15:clr>
            <a:srgbClr val="A4A3A4"/>
          </p15:clr>
        </p15:guide>
        <p15:guide id="10" pos="2494">
          <p15:clr>
            <a:srgbClr val="A4A3A4"/>
          </p15:clr>
        </p15:guide>
        <p15:guide id="11" pos="2857">
          <p15:clr>
            <a:srgbClr val="A4A3A4"/>
          </p15:clr>
        </p15:guide>
        <p15:guide id="12" pos="2948">
          <p15:clr>
            <a:srgbClr val="A4A3A4"/>
          </p15:clr>
        </p15:guide>
        <p15:guide id="13" pos="3311">
          <p15:clr>
            <a:srgbClr val="A4A3A4"/>
          </p15:clr>
        </p15:guide>
        <p15:guide id="14" pos="3402">
          <p15:clr>
            <a:srgbClr val="A4A3A4"/>
          </p15:clr>
        </p15:guide>
        <p15:guide id="15" pos="3764">
          <p15:clr>
            <a:srgbClr val="A4A3A4"/>
          </p15:clr>
        </p15:guide>
        <p15:guide id="16" pos="3855">
          <p15:clr>
            <a:srgbClr val="A4A3A4"/>
          </p15:clr>
        </p15:guide>
        <p15:guide id="17" pos="4218">
          <p15:clr>
            <a:srgbClr val="A4A3A4"/>
          </p15:clr>
        </p15:guide>
        <p15:guide id="18" pos="4309">
          <p15:clr>
            <a:srgbClr val="A4A3A4"/>
          </p15:clr>
        </p15:guide>
        <p15:guide id="19" pos="4671">
          <p15:clr>
            <a:srgbClr val="A4A3A4"/>
          </p15:clr>
        </p15:guide>
        <p15:guide id="20" pos="4762">
          <p15:clr>
            <a:srgbClr val="A4A3A4"/>
          </p15:clr>
        </p15:guide>
        <p15:guide id="21" pos="5125">
          <p15:clr>
            <a:srgbClr val="A4A3A4"/>
          </p15:clr>
        </p15:guide>
        <p15:guide id="22" pos="5216">
          <p15:clr>
            <a:srgbClr val="A4A3A4"/>
          </p15:clr>
        </p15:guide>
        <p15:guide id="23" orient="horz" pos="1803">
          <p15:clr>
            <a:srgbClr val="A4A3A4"/>
          </p15:clr>
        </p15:guide>
        <p15:guide id="24" orient="horz" pos="1846">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Raute 1">
            <a:extLst>
              <a:ext uri="{FF2B5EF4-FFF2-40B4-BE49-F238E27FC236}">
                <a16:creationId xmlns:a16="http://schemas.microsoft.com/office/drawing/2014/main" id="{13371E05-40BC-45CB-B6D8-96C90AA66DB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60000" y="4798633"/>
            <a:ext cx="251805" cy="252000"/>
          </a:xfrm>
          <a:prstGeom prst="rect">
            <a:avLst/>
          </a:prstGeom>
        </p:spPr>
      </p:pic>
      <p:sp>
        <p:nvSpPr>
          <p:cNvPr id="2" name="Title Placeholder 1"/>
          <p:cNvSpPr>
            <a:spLocks noGrp="1"/>
          </p:cNvSpPr>
          <p:nvPr>
            <p:ph type="title"/>
          </p:nvPr>
        </p:nvSpPr>
        <p:spPr>
          <a:xfrm>
            <a:off x="360000" y="288000"/>
            <a:ext cx="8496000" cy="702000"/>
          </a:xfrm>
          <a:prstGeom prst="rect">
            <a:avLst/>
          </a:prstGeom>
        </p:spPr>
        <p:txBody>
          <a:bodyPr vert="horz" lIns="0" tIns="0" rIns="0" bIns="0" rtlCol="0" anchor="b" anchorCtr="0">
            <a:noAutofit/>
          </a:bodyPr>
          <a:lstStyle/>
          <a:p>
            <a:r>
              <a:rPr lang="en-US" dirty="0"/>
              <a:t>Enter slide title</a:t>
            </a:r>
            <a:br>
              <a:rPr lang="en-US" dirty="0"/>
            </a:br>
            <a:r>
              <a:rPr lang="en-US" dirty="0"/>
              <a:t>(27 pt, bold, max. 2 lines)</a:t>
            </a:r>
          </a:p>
        </p:txBody>
      </p:sp>
      <p:sp>
        <p:nvSpPr>
          <p:cNvPr id="3" name="Text Placeholder 1"/>
          <p:cNvSpPr>
            <a:spLocks noGrp="1"/>
          </p:cNvSpPr>
          <p:nvPr>
            <p:ph type="body" idx="1"/>
          </p:nvPr>
        </p:nvSpPr>
        <p:spPr>
          <a:xfrm>
            <a:off x="360000" y="1134000"/>
            <a:ext cx="8496000" cy="3528000"/>
          </a:xfrm>
          <a:prstGeom prst="rect">
            <a:avLst/>
          </a:prstGeom>
        </p:spPr>
        <p:txBody>
          <a:bodyPr vert="horz" lIns="0" tIns="0" rIns="0" bIns="0" rtlCol="0">
            <a:noAutofit/>
          </a:bodyPr>
          <a:lstStyle/>
          <a:p>
            <a:pPr lvl="0"/>
            <a:r>
              <a:rPr lang="en-US" dirty="0"/>
              <a:t>Enter text (15 pt) or define content via symbol in the middle. (Pictures: Please follow the shortcut in your picture folder. Use only licensed pictures!)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10"/>
          </p:nvPr>
        </p:nvSpPr>
        <p:spPr>
          <a:xfrm>
            <a:off x="2034000" y="4860000"/>
            <a:ext cx="826000" cy="135000"/>
          </a:xfrm>
          <a:prstGeom prst="rect">
            <a:avLst/>
          </a:prstGeom>
        </p:spPr>
        <p:txBody>
          <a:bodyPr vert="horz" wrap="none" lIns="0" tIns="0" rIns="0" bIns="0" rtlCol="0" anchor="t" anchorCtr="0"/>
          <a:lstStyle>
            <a:lvl1pPr>
              <a:defRPr lang="en-US" sz="1000" smtClean="0">
                <a:solidFill>
                  <a:schemeClr val="tx1"/>
                </a:solidFill>
              </a:defRPr>
            </a:lvl1pPr>
          </a:lstStyle>
          <a:p>
            <a:pPr algn="ctr"/>
            <a:r>
              <a:rPr lang="en-US" dirty="0"/>
              <a:t>MM/DD/YYYY</a:t>
            </a:r>
          </a:p>
        </p:txBody>
      </p:sp>
      <p:sp>
        <p:nvSpPr>
          <p:cNvPr id="5" name="Footer Placeholder 4"/>
          <p:cNvSpPr>
            <a:spLocks noGrp="1"/>
          </p:cNvSpPr>
          <p:nvPr>
            <p:ph type="ftr" sz="quarter" idx="11"/>
          </p:nvPr>
        </p:nvSpPr>
        <p:spPr>
          <a:xfrm>
            <a:off x="2862000" y="4860000"/>
            <a:ext cx="2952000" cy="135000"/>
          </a:xfrm>
          <a:prstGeom prst="rect">
            <a:avLst/>
          </a:prstGeom>
        </p:spPr>
        <p:txBody>
          <a:bodyPr vert="horz" wrap="none" lIns="0" tIns="0" rIns="0" bIns="0" rtlCol="0" anchor="t" anchorCtr="0"/>
          <a:lstStyle>
            <a:lvl1pPr algn="l">
              <a:defRPr sz="1000">
                <a:solidFill>
                  <a:schemeClr val="tx1"/>
                </a:solidFill>
              </a:defRPr>
            </a:lvl1pPr>
          </a:lstStyle>
          <a:p>
            <a:r>
              <a:rPr lang="en-US" dirty="0"/>
              <a:t>Edit Footer: &gt;Insert &gt;Header &amp; Footer</a:t>
            </a:r>
          </a:p>
        </p:txBody>
      </p:sp>
      <p:sp>
        <p:nvSpPr>
          <p:cNvPr id="6" name="Slide Number Placeholder 5"/>
          <p:cNvSpPr>
            <a:spLocks noGrp="1"/>
          </p:cNvSpPr>
          <p:nvPr>
            <p:ph type="sldNum" sz="quarter" idx="12"/>
          </p:nvPr>
        </p:nvSpPr>
        <p:spPr>
          <a:xfrm>
            <a:off x="666000" y="4860000"/>
            <a:ext cx="252000" cy="135000"/>
          </a:xfrm>
          <a:prstGeom prst="rect">
            <a:avLst/>
          </a:prstGeom>
        </p:spPr>
        <p:txBody>
          <a:bodyPr vert="horz" wrap="none" lIns="0" tIns="0" rIns="0" bIns="0" rtlCol="0" anchor="t" anchorCtr="0"/>
          <a:lstStyle>
            <a:lvl1pPr algn="l">
              <a:defRPr lang="en-US" sz="1000" smtClean="0">
                <a:solidFill>
                  <a:schemeClr val="tx1"/>
                </a:solidFill>
              </a:defRPr>
            </a:lvl1pPr>
          </a:lstStyle>
          <a:p>
            <a:fld id="{57CB76AC-E5DF-427C-ABDC-2F4FBD8E4B69}" type="slidenum">
              <a:rPr lang="en-US" smtClean="0"/>
              <a:pPr/>
              <a:t>‹nº›</a:t>
            </a:fld>
            <a:endParaRPr lang="en-US" dirty="0"/>
          </a:p>
        </p:txBody>
      </p:sp>
      <p:sp>
        <p:nvSpPr>
          <p:cNvPr id="8" name="RS">
            <a:extLst>
              <a:ext uri="{FF2B5EF4-FFF2-40B4-BE49-F238E27FC236}">
                <a16:creationId xmlns:a16="http://schemas.microsoft.com/office/drawing/2014/main" id="{029FCEA5-63CE-4A2B-91C7-30BE6804F8A6}"/>
              </a:ext>
            </a:extLst>
          </p:cNvPr>
          <p:cNvSpPr txBox="1"/>
          <p:nvPr/>
        </p:nvSpPr>
        <p:spPr>
          <a:xfrm>
            <a:off x="918000" y="4842100"/>
            <a:ext cx="1114000" cy="153000"/>
          </a:xfrm>
          <a:prstGeom prst="rect">
            <a:avLst/>
          </a:prstGeom>
          <a:noFill/>
        </p:spPr>
        <p:txBody>
          <a:bodyPr wrap="square" lIns="0" tIns="0" rIns="0" bIns="0" rtlCol="0">
            <a:noAutofit/>
          </a:bodyPr>
          <a:lstStyle/>
          <a:p>
            <a:pPr algn="ctr">
              <a:lnSpc>
                <a:spcPct val="120000"/>
              </a:lnSpc>
            </a:pPr>
            <a:r>
              <a:rPr lang="en-US" sz="1000" dirty="0"/>
              <a:t>Rohde &amp; Schwarz</a:t>
            </a:r>
          </a:p>
        </p:txBody>
      </p:sp>
    </p:spTree>
    <p:extLst>
      <p:ext uri="{BB962C8B-B14F-4D97-AF65-F5344CB8AC3E}">
        <p14:creationId xmlns:p14="http://schemas.microsoft.com/office/powerpoint/2010/main" val="42002499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Lst>
  <p:hf hdr="0"/>
  <p:txStyles>
    <p:titleStyle>
      <a:lvl1pPr algn="l" defTabSz="914400" rtl="0" eaLnBrk="1" latinLnBrk="0" hangingPunct="1">
        <a:lnSpc>
          <a:spcPct val="85000"/>
        </a:lnSpc>
        <a:spcBef>
          <a:spcPct val="0"/>
        </a:spcBef>
        <a:buNone/>
        <a:defRPr sz="2700" b="1" kern="1200" cap="all" baseline="0">
          <a:solidFill>
            <a:schemeClr val="accent1"/>
          </a:solidFill>
          <a:latin typeface="+mj-lt"/>
          <a:ea typeface="+mj-ea"/>
          <a:cs typeface="+mj-cs"/>
        </a:defRPr>
      </a:lvl1pPr>
    </p:titleStyle>
    <p:bodyStyle>
      <a:lvl1pPr marL="252000" indent="-252000" algn="l" defTabSz="914400" rtl="0" eaLnBrk="1" latinLnBrk="0" hangingPunct="1">
        <a:lnSpc>
          <a:spcPct val="105000"/>
        </a:lnSpc>
        <a:spcBef>
          <a:spcPts val="0"/>
        </a:spcBef>
        <a:spcAft>
          <a:spcPts val="400"/>
        </a:spcAft>
        <a:buSzPct val="90000"/>
        <a:buFont typeface="Arial" panose="020B0604020202020204" pitchFamily="34" charset="0"/>
        <a:buChar char="►"/>
        <a:defRPr sz="1500" b="0" kern="1200">
          <a:solidFill>
            <a:schemeClr val="tx1"/>
          </a:solidFill>
          <a:latin typeface="+mn-lt"/>
          <a:ea typeface="+mn-ea"/>
          <a:cs typeface="+mn-cs"/>
        </a:defRPr>
      </a:lvl1pPr>
      <a:lvl2pPr marL="4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2pPr>
      <a:lvl3pPr marL="6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3pPr>
      <a:lvl4pPr marL="8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4pPr>
      <a:lvl5pPr marL="99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5pPr>
      <a:lvl6pPr marL="117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6pPr>
      <a:lvl7pPr marL="13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7pPr>
      <a:lvl8pPr marL="15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8pPr>
      <a:lvl9pPr marL="17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27">
          <p15:clr>
            <a:srgbClr val="F26B43"/>
          </p15:clr>
        </p15:guide>
        <p15:guide id="3" pos="5580">
          <p15:clr>
            <a:srgbClr val="F26B43"/>
          </p15:clr>
        </p15:guide>
        <p15:guide id="4" orient="horz" pos="181">
          <p15:clr>
            <a:srgbClr val="F26B43"/>
          </p15:clr>
        </p15:guide>
        <p15:guide id="5" orient="horz" pos="624">
          <p15:clr>
            <a:srgbClr val="F26B43"/>
          </p15:clr>
        </p15:guide>
        <p15:guide id="6" orient="horz" pos="714">
          <p15:clr>
            <a:srgbClr val="F26B43"/>
          </p15:clr>
        </p15:guide>
        <p15:guide id="7" orient="horz" pos="29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icardo.Freitas@Rohde-Schwarz.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emf"/><Relationship Id="rId10" Type="http://schemas.microsoft.com/office/2007/relationships/hdphoto" Target="../media/hdphoto1.wdp"/><Relationship Id="rId4" Type="http://schemas.openxmlformats.org/officeDocument/2006/relationships/oleObject" Target="../embeddings/oleObject1.bin"/><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5.xml"/><Relationship Id="rId7"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3.bin"/><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1E15D8-10AD-4E80-9A5D-F5CE61EA4EF8}"/>
              </a:ext>
            </a:extLst>
          </p:cNvPr>
          <p:cNvSpPr>
            <a:spLocks noGrp="1"/>
          </p:cNvSpPr>
          <p:nvPr>
            <p:ph type="body" sz="quarter" idx="9"/>
          </p:nvPr>
        </p:nvSpPr>
        <p:spPr/>
        <p:txBody>
          <a:bodyPr/>
          <a:lstStyle/>
          <a:p>
            <a:endParaRPr lang="en-US"/>
          </a:p>
        </p:txBody>
      </p:sp>
      <p:sp>
        <p:nvSpPr>
          <p:cNvPr id="4" name="Title 3">
            <a:extLst>
              <a:ext uri="{FF2B5EF4-FFF2-40B4-BE49-F238E27FC236}">
                <a16:creationId xmlns:a16="http://schemas.microsoft.com/office/drawing/2014/main" id="{2006117C-D561-460C-8F70-BD2FDAC7561F}"/>
              </a:ext>
            </a:extLst>
          </p:cNvPr>
          <p:cNvSpPr>
            <a:spLocks noGrp="1"/>
          </p:cNvSpPr>
          <p:nvPr>
            <p:ph type="ctrTitle"/>
          </p:nvPr>
        </p:nvSpPr>
        <p:spPr/>
        <p:txBody>
          <a:bodyPr/>
          <a:lstStyle/>
          <a:p>
            <a:r>
              <a:rPr lang="en-US" dirty="0"/>
              <a:t>Advancements in RF Test and measurement technology</a:t>
            </a:r>
          </a:p>
        </p:txBody>
      </p:sp>
      <p:sp>
        <p:nvSpPr>
          <p:cNvPr id="5" name="RS_Classification">
            <a:extLst>
              <a:ext uri="{FF2B5EF4-FFF2-40B4-BE49-F238E27FC236}">
                <a16:creationId xmlns:a16="http://schemas.microsoft.com/office/drawing/2014/main" id="{B7B78608-73C9-8782-732F-C983D22A5E5B}"/>
              </a:ext>
            </a:extLst>
          </p:cNvPr>
          <p:cNvSpPr txBox="1"/>
          <p:nvPr/>
        </p:nvSpPr>
        <p:spPr>
          <a:xfrm>
            <a:off x="7407627" y="4832341"/>
            <a:ext cx="1736373" cy="211083"/>
          </a:xfrm>
          <a:prstGeom prst="rect">
            <a:avLst/>
          </a:prstGeom>
          <a:solidFill>
            <a:srgbClr val="F8F8F8"/>
          </a:solidFill>
        </p:spPr>
        <p:txBody>
          <a:bodyPr vert="horz" wrap="none" lIns="75565" tIns="35941" rIns="75565" bIns="35941" rtlCol="0" anchor="ctr">
            <a:spAutoFit/>
          </a:bodyPr>
          <a:lstStyle/>
          <a:p>
            <a:r>
              <a:rPr lang="es-ES" sz="900" b="1" kern="100" spc="100"/>
              <a:t>COMPANY RESTRICTED</a:t>
            </a:r>
            <a:endParaRPr lang="es-ES" sz="900" b="1" kern="100" spc="100" dirty="0" err="1"/>
          </a:p>
        </p:txBody>
      </p:sp>
      <p:sp>
        <p:nvSpPr>
          <p:cNvPr id="8" name="Subtítulo 6">
            <a:extLst>
              <a:ext uri="{FF2B5EF4-FFF2-40B4-BE49-F238E27FC236}">
                <a16:creationId xmlns:a16="http://schemas.microsoft.com/office/drawing/2014/main" id="{93523BEF-B73C-F3D1-A9DC-8624225D4020}"/>
              </a:ext>
            </a:extLst>
          </p:cNvPr>
          <p:cNvSpPr txBox="1">
            <a:spLocks/>
          </p:cNvSpPr>
          <p:nvPr/>
        </p:nvSpPr>
        <p:spPr>
          <a:xfrm>
            <a:off x="363408" y="2211710"/>
            <a:ext cx="4136584" cy="1646605"/>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0"/>
              </a:spcBef>
              <a:spcAft>
                <a:spcPts val="0"/>
              </a:spcAft>
              <a:buSzPct val="90000"/>
              <a:buFont typeface="Arial" panose="020B0604020202020204" pitchFamily="34" charset="0"/>
              <a:buNone/>
              <a:defRPr sz="1500" b="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SzPct val="90000"/>
              <a:buFont typeface="Symbol" panose="05050102010706020507" pitchFamily="18" charset="2"/>
              <a:buNone/>
              <a:defRPr sz="1500" kern="1200">
                <a:solidFill>
                  <a:schemeClr val="bg1"/>
                </a:solidFill>
                <a:latin typeface="+mn-lt"/>
                <a:ea typeface="+mn-ea"/>
                <a:cs typeface="+mn-cs"/>
              </a:defRPr>
            </a:lvl2pPr>
            <a:lvl3pPr marL="0" indent="0" algn="l" defTabSz="914400" rtl="0" eaLnBrk="1" latinLnBrk="0" hangingPunct="1">
              <a:lnSpc>
                <a:spcPct val="105000"/>
              </a:lnSpc>
              <a:spcBef>
                <a:spcPts val="0"/>
              </a:spcBef>
              <a:spcAft>
                <a:spcPts val="400"/>
              </a:spcAft>
              <a:buSzPct val="90000"/>
              <a:buFont typeface="Symbol" panose="05050102010706020507" pitchFamily="18" charset="2"/>
              <a:buNone/>
              <a:defRPr sz="1500" kern="1200">
                <a:solidFill>
                  <a:schemeClr val="bg1"/>
                </a:solidFill>
                <a:latin typeface="+mn-lt"/>
                <a:ea typeface="+mn-ea"/>
                <a:cs typeface="+mn-cs"/>
              </a:defRPr>
            </a:lvl3pPr>
            <a:lvl4pPr marL="0" indent="0" algn="l" defTabSz="914400" rtl="0" eaLnBrk="1" latinLnBrk="0" hangingPunct="1">
              <a:lnSpc>
                <a:spcPct val="105000"/>
              </a:lnSpc>
              <a:spcBef>
                <a:spcPts val="0"/>
              </a:spcBef>
              <a:spcAft>
                <a:spcPts val="400"/>
              </a:spcAft>
              <a:buSzPct val="90000"/>
              <a:buFont typeface="Symbol" panose="05050102010706020507" pitchFamily="18" charset="2"/>
              <a:buNone/>
              <a:defRPr sz="1500" kern="1200">
                <a:solidFill>
                  <a:schemeClr val="bg1"/>
                </a:solidFill>
                <a:latin typeface="+mn-lt"/>
                <a:ea typeface="+mn-ea"/>
                <a:cs typeface="+mn-cs"/>
              </a:defRPr>
            </a:lvl4pPr>
            <a:lvl5pPr marL="0" indent="0" algn="l" defTabSz="914400" rtl="0" eaLnBrk="1" latinLnBrk="0" hangingPunct="1">
              <a:lnSpc>
                <a:spcPct val="105000"/>
              </a:lnSpc>
              <a:spcBef>
                <a:spcPts val="0"/>
              </a:spcBef>
              <a:spcAft>
                <a:spcPts val="400"/>
              </a:spcAft>
              <a:buSzPct val="90000"/>
              <a:buFont typeface="Symbol" panose="05050102010706020507" pitchFamily="18" charset="2"/>
              <a:buNone/>
              <a:defRPr sz="1500" kern="1200">
                <a:solidFill>
                  <a:schemeClr val="bg1"/>
                </a:solidFill>
                <a:latin typeface="+mn-lt"/>
                <a:ea typeface="+mn-ea"/>
                <a:cs typeface="+mn-cs"/>
              </a:defRPr>
            </a:lvl5pPr>
            <a:lvl6pPr marL="0" indent="0" algn="l" defTabSz="914400" rtl="0" eaLnBrk="1" latinLnBrk="0" hangingPunct="1">
              <a:lnSpc>
                <a:spcPct val="105000"/>
              </a:lnSpc>
              <a:spcBef>
                <a:spcPts val="0"/>
              </a:spcBef>
              <a:spcAft>
                <a:spcPts val="400"/>
              </a:spcAft>
              <a:buSzPct val="90000"/>
              <a:buFont typeface="Symbol" panose="05050102010706020507" pitchFamily="18" charset="2"/>
              <a:buNone/>
              <a:defRPr sz="1500" kern="1200">
                <a:solidFill>
                  <a:schemeClr val="bg1"/>
                </a:solidFill>
                <a:latin typeface="+mn-lt"/>
                <a:ea typeface="+mn-ea"/>
                <a:cs typeface="+mn-cs"/>
              </a:defRPr>
            </a:lvl6pPr>
            <a:lvl7pPr marL="0" indent="0" algn="l" defTabSz="914400" rtl="0" eaLnBrk="1" latinLnBrk="0" hangingPunct="1">
              <a:lnSpc>
                <a:spcPct val="105000"/>
              </a:lnSpc>
              <a:spcBef>
                <a:spcPts val="0"/>
              </a:spcBef>
              <a:spcAft>
                <a:spcPts val="400"/>
              </a:spcAft>
              <a:buSzPct val="90000"/>
              <a:buFont typeface="Symbol" panose="05050102010706020507" pitchFamily="18" charset="2"/>
              <a:buNone/>
              <a:defRPr sz="1500" kern="1200">
                <a:solidFill>
                  <a:schemeClr val="bg1"/>
                </a:solidFill>
                <a:latin typeface="+mn-lt"/>
                <a:ea typeface="+mn-ea"/>
                <a:cs typeface="+mn-cs"/>
              </a:defRPr>
            </a:lvl7pPr>
            <a:lvl8pPr marL="0" indent="0" algn="l" defTabSz="914400" rtl="0" eaLnBrk="1" latinLnBrk="0" hangingPunct="1">
              <a:lnSpc>
                <a:spcPct val="105000"/>
              </a:lnSpc>
              <a:spcBef>
                <a:spcPts val="0"/>
              </a:spcBef>
              <a:spcAft>
                <a:spcPts val="400"/>
              </a:spcAft>
              <a:buSzPct val="90000"/>
              <a:buFont typeface="Symbol" panose="05050102010706020507" pitchFamily="18" charset="2"/>
              <a:buNone/>
              <a:defRPr sz="1500" kern="1200">
                <a:solidFill>
                  <a:schemeClr val="bg1"/>
                </a:solidFill>
                <a:latin typeface="+mn-lt"/>
                <a:ea typeface="+mn-ea"/>
                <a:cs typeface="+mn-cs"/>
              </a:defRPr>
            </a:lvl8pPr>
            <a:lvl9pPr marL="0" indent="0" algn="l" defTabSz="914400" rtl="0" eaLnBrk="1" latinLnBrk="0" hangingPunct="1">
              <a:lnSpc>
                <a:spcPct val="105000"/>
              </a:lnSpc>
              <a:spcBef>
                <a:spcPts val="0"/>
              </a:spcBef>
              <a:spcAft>
                <a:spcPts val="400"/>
              </a:spcAft>
              <a:buSzPct val="90000"/>
              <a:buFont typeface="Symbol" panose="05050102010706020507" pitchFamily="18" charset="2"/>
              <a:buNone/>
              <a:defRPr sz="1500" kern="1200">
                <a:solidFill>
                  <a:schemeClr val="bg1"/>
                </a:solidFill>
                <a:latin typeface="+mn-lt"/>
                <a:ea typeface="+mn-ea"/>
                <a:cs typeface="+mn-cs"/>
              </a:defRPr>
            </a:lvl9pPr>
          </a:lstStyle>
          <a:p>
            <a:r>
              <a:rPr lang="es-ES" sz="1400" b="1" dirty="0">
                <a:effectLst>
                  <a:outerShdw blurRad="38100" dist="38100" dir="2700000" algn="tl">
                    <a:srgbClr val="000000">
                      <a:alpha val="43137"/>
                    </a:srgbClr>
                  </a:outerShdw>
                </a:effectLst>
              </a:rPr>
              <a:t>Ricardo Freitas</a:t>
            </a:r>
          </a:p>
          <a:p>
            <a:r>
              <a:rPr lang="es-ES" sz="1400" dirty="0"/>
              <a:t>Gestor de Conta / </a:t>
            </a:r>
            <a:r>
              <a:rPr lang="es-ES" sz="1400" dirty="0" err="1"/>
              <a:t>Account</a:t>
            </a:r>
            <a:r>
              <a:rPr lang="es-ES" sz="1400" dirty="0"/>
              <a:t> Manager</a:t>
            </a:r>
          </a:p>
          <a:p>
            <a:r>
              <a:rPr lang="es-ES" sz="1400" dirty="0"/>
              <a:t>Teste e Medida / Test &amp; </a:t>
            </a:r>
            <a:r>
              <a:rPr lang="es-ES" sz="1400" dirty="0" err="1"/>
              <a:t>Measurement</a:t>
            </a:r>
            <a:r>
              <a:rPr lang="es-ES" sz="1400" dirty="0"/>
              <a:t> </a:t>
            </a:r>
            <a:r>
              <a:rPr lang="es-ES" sz="1400" dirty="0" err="1"/>
              <a:t>Division</a:t>
            </a:r>
            <a:endParaRPr lang="es-ES" sz="1400" dirty="0"/>
          </a:p>
          <a:p>
            <a:endParaRPr lang="es-ES" sz="1400" dirty="0">
              <a:hlinkClick r:id="rId3"/>
            </a:endParaRPr>
          </a:p>
          <a:p>
            <a:r>
              <a:rPr lang="es-ES" sz="1400" dirty="0">
                <a:hlinkClick r:id="rId3"/>
              </a:rPr>
              <a:t>Ricardo.Freitas@Rohde-Schwarz.com</a:t>
            </a:r>
            <a:endParaRPr lang="es-ES" sz="1400" dirty="0"/>
          </a:p>
          <a:p>
            <a:endParaRPr lang="es-ES" sz="1400" dirty="0"/>
          </a:p>
          <a:p>
            <a:r>
              <a:rPr lang="es-ES" sz="1400" dirty="0">
                <a:solidFill>
                  <a:schemeClr val="tx2"/>
                </a:solidFill>
              </a:rPr>
              <a:t>https://www.linkedin.com/in/ricardolx/</a:t>
            </a:r>
          </a:p>
          <a:p>
            <a:endParaRPr lang="es-ES" sz="900" dirty="0"/>
          </a:p>
        </p:txBody>
      </p:sp>
    </p:spTree>
    <p:extLst>
      <p:ext uri="{BB962C8B-B14F-4D97-AF65-F5344CB8AC3E}">
        <p14:creationId xmlns:p14="http://schemas.microsoft.com/office/powerpoint/2010/main" val="411844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443A3EF-CC17-4FAA-B8AD-583C959285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think-cell data - do not delete" hidden="1">
                        <a:extLst>
                          <a:ext uri="{FF2B5EF4-FFF2-40B4-BE49-F238E27FC236}">
                            <a16:creationId xmlns:a16="http://schemas.microsoft.com/office/drawing/2014/main" id="{4443A3EF-CC17-4FAA-B8AD-583C959285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9ECEADA9-067F-4A77-BBD6-3D7114A2F739}"/>
              </a:ext>
            </a:extLst>
          </p:cNvPr>
          <p:cNvSpPr/>
          <p:nvPr/>
        </p:nvSpPr>
        <p:spPr>
          <a:xfrm>
            <a:off x="272712" y="193751"/>
            <a:ext cx="721393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cap="all" spc="0" normalizeH="0" noProof="0" dirty="0">
                <a:ln>
                  <a:noFill/>
                </a:ln>
                <a:solidFill>
                  <a:srgbClr val="009DEC"/>
                </a:solidFill>
                <a:effectLst/>
                <a:uLnTx/>
                <a:uFillTx/>
                <a:latin typeface="Arial Narrow"/>
                <a:sym typeface="Arial Narrow"/>
              </a:rPr>
              <a:t>From a two-man lab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cap="all" spc="0" normalizeH="0" noProof="0" dirty="0">
                <a:ln>
                  <a:noFill/>
                </a:ln>
                <a:solidFill>
                  <a:srgbClr val="FFFFFF"/>
                </a:solidFill>
                <a:effectLst/>
                <a:uLnTx/>
                <a:uFillTx/>
                <a:latin typeface="Arial Narrow"/>
                <a:sym typeface="Arial Narrow"/>
              </a:rPr>
              <a:t>to a privately owned global company</a:t>
            </a:r>
            <a:endParaRPr kumimoji="0" lang="de-DE" sz="2700" b="1" i="0" u="none" strike="noStrike" kern="1200" cap="all" spc="0" normalizeH="0" baseline="0" noProof="0" dirty="0">
              <a:ln>
                <a:noFill/>
              </a:ln>
              <a:solidFill>
                <a:srgbClr val="FFFFFF"/>
              </a:solidFill>
              <a:effectLst/>
              <a:uLnTx/>
              <a:uFillTx/>
              <a:latin typeface="Arial Narrow"/>
            </a:endParaRPr>
          </a:p>
        </p:txBody>
      </p:sp>
      <p:sp>
        <p:nvSpPr>
          <p:cNvPr id="9" name="Diamond 42">
            <a:extLst>
              <a:ext uri="{FF2B5EF4-FFF2-40B4-BE49-F238E27FC236}">
                <a16:creationId xmlns:a16="http://schemas.microsoft.com/office/drawing/2014/main" id="{1518DA88-D578-42CF-87F4-6ABFA49F5EA1}"/>
              </a:ext>
            </a:extLst>
          </p:cNvPr>
          <p:cNvSpPr/>
          <p:nvPr/>
        </p:nvSpPr>
        <p:spPr>
          <a:xfrm>
            <a:off x="203151" y="2156853"/>
            <a:ext cx="1633897" cy="1608486"/>
          </a:xfrm>
          <a:prstGeom prst="diamond">
            <a:avLst/>
          </a:prstGeom>
          <a:blipFill dpi="0" rotWithShape="1">
            <a:blip r:embed="rId6" cstate="print">
              <a:extLst>
                <a:ext uri="{28A0092B-C50C-407E-A947-70E740481C1C}">
                  <a14:useLocalDpi xmlns:a14="http://schemas.microsoft.com/office/drawing/2010/main" val="0"/>
                </a:ext>
              </a:extLst>
            </a:blip>
            <a:srcRect/>
            <a:stretch>
              <a:fillRect/>
            </a:stretch>
          </a:bli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err="1">
              <a:ln>
                <a:noFill/>
              </a:ln>
              <a:solidFill>
                <a:srgbClr val="FFFFFF"/>
              </a:solidFill>
              <a:effectLst/>
              <a:uLnTx/>
              <a:uFillTx/>
              <a:latin typeface="Arial"/>
            </a:endParaRPr>
          </a:p>
        </p:txBody>
      </p:sp>
      <p:pic>
        <p:nvPicPr>
          <p:cNvPr id="13" name="Grafik 12">
            <a:extLst>
              <a:ext uri="{FF2B5EF4-FFF2-40B4-BE49-F238E27FC236}">
                <a16:creationId xmlns:a16="http://schemas.microsoft.com/office/drawing/2014/main" id="{721539A8-FE28-4772-AB93-10AC307B902E}"/>
              </a:ext>
            </a:extLst>
          </p:cNvPr>
          <p:cNvPicPr>
            <a:picLocks/>
          </p:cNvPicPr>
          <p:nvPr/>
        </p:nvPicPr>
        <p:blipFill rotWithShape="1">
          <a:blip r:embed="rId7"/>
          <a:srcRect r="22543"/>
          <a:stretch/>
        </p:blipFill>
        <p:spPr>
          <a:xfrm>
            <a:off x="2044446" y="2156139"/>
            <a:ext cx="1634400" cy="1609200"/>
          </a:xfrm>
          <a:prstGeom prst="diamond">
            <a:avLst/>
          </a:prstGeom>
          <a:ln>
            <a:solidFill>
              <a:schemeClr val="tx2"/>
            </a:solidFill>
          </a:ln>
        </p:spPr>
      </p:pic>
      <p:pic>
        <p:nvPicPr>
          <p:cNvPr id="20" name="Grafik 19">
            <a:extLst>
              <a:ext uri="{FF2B5EF4-FFF2-40B4-BE49-F238E27FC236}">
                <a16:creationId xmlns:a16="http://schemas.microsoft.com/office/drawing/2014/main" id="{75D12512-7CE7-455B-B40D-D064D58B51C5}"/>
              </a:ext>
            </a:extLst>
          </p:cNvPr>
          <p:cNvPicPr>
            <a:picLocks/>
          </p:cNvPicPr>
          <p:nvPr/>
        </p:nvPicPr>
        <p:blipFill rotWithShape="1">
          <a:blip r:embed="rId8" cstate="print">
            <a:extLst>
              <a:ext uri="{28A0092B-C50C-407E-A947-70E740481C1C}">
                <a14:useLocalDpi xmlns:a14="http://schemas.microsoft.com/office/drawing/2010/main" val="0"/>
              </a:ext>
            </a:extLst>
          </a:blip>
          <a:srcRect l="13491" t="-1724" r="8504" b="1724"/>
          <a:stretch/>
        </p:blipFill>
        <p:spPr>
          <a:xfrm>
            <a:off x="1118213" y="1262635"/>
            <a:ext cx="1634400" cy="1609200"/>
          </a:xfrm>
          <a:prstGeom prst="diamond">
            <a:avLst/>
          </a:prstGeom>
          <a:ln>
            <a:solidFill>
              <a:schemeClr val="tx2"/>
            </a:solidFill>
          </a:ln>
        </p:spPr>
      </p:pic>
      <p:sp>
        <p:nvSpPr>
          <p:cNvPr id="11" name="TextBox 21">
            <a:extLst>
              <a:ext uri="{FF2B5EF4-FFF2-40B4-BE49-F238E27FC236}">
                <a16:creationId xmlns:a16="http://schemas.microsoft.com/office/drawing/2014/main" id="{AF3D4EE3-9090-45A4-8689-D0981F073AC9}"/>
              </a:ext>
            </a:extLst>
          </p:cNvPr>
          <p:cNvSpPr txBox="1"/>
          <p:nvPr/>
        </p:nvSpPr>
        <p:spPr>
          <a:xfrm>
            <a:off x="2603382" y="1167992"/>
            <a:ext cx="1056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lumMod val="95000"/>
                  </a:srgbClr>
                </a:solidFill>
                <a:effectLst/>
                <a:uLnTx/>
                <a:uFillTx/>
                <a:latin typeface="Arial Narrow"/>
              </a:rPr>
              <a:t>90+ years</a:t>
            </a:r>
          </a:p>
        </p:txBody>
      </p:sp>
      <p:sp>
        <p:nvSpPr>
          <p:cNvPr id="14" name="TextBox 27">
            <a:extLst>
              <a:ext uri="{FF2B5EF4-FFF2-40B4-BE49-F238E27FC236}">
                <a16:creationId xmlns:a16="http://schemas.microsoft.com/office/drawing/2014/main" id="{8FAC2B75-D1D2-4C91-BEC5-2C047B90FF76}"/>
              </a:ext>
            </a:extLst>
          </p:cNvPr>
          <p:cNvSpPr txBox="1"/>
          <p:nvPr/>
        </p:nvSpPr>
        <p:spPr>
          <a:xfrm>
            <a:off x="3515208" y="2112310"/>
            <a:ext cx="16177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lumMod val="95000"/>
                  </a:srgbClr>
                </a:solidFill>
                <a:effectLst/>
                <a:uLnTx/>
                <a:uFillTx/>
                <a:latin typeface="Arial Narrow"/>
              </a:rPr>
              <a:t>EUR 2.93 billion</a:t>
            </a:r>
          </a:p>
        </p:txBody>
      </p:sp>
      <p:sp>
        <p:nvSpPr>
          <p:cNvPr id="15" name="TextBox 28">
            <a:extLst>
              <a:ext uri="{FF2B5EF4-FFF2-40B4-BE49-F238E27FC236}">
                <a16:creationId xmlns:a16="http://schemas.microsoft.com/office/drawing/2014/main" id="{969A7CC5-55AF-434C-A038-3FAAEDF27DD2}"/>
              </a:ext>
            </a:extLst>
          </p:cNvPr>
          <p:cNvSpPr txBox="1"/>
          <p:nvPr/>
        </p:nvSpPr>
        <p:spPr>
          <a:xfrm>
            <a:off x="3526636" y="2355007"/>
            <a:ext cx="15215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FFFF">
                    <a:lumMod val="95000"/>
                  </a:srgbClr>
                </a:solidFill>
                <a:latin typeface="Arial Narrow"/>
                <a:sym typeface="Arial Narrow"/>
              </a:rPr>
              <a:t>r</a:t>
            </a:r>
            <a:r>
              <a:rPr kumimoji="0" lang="en-US" sz="1400" spc="0" normalizeH="0" noProof="0" dirty="0" err="1">
                <a:ln>
                  <a:noFill/>
                </a:ln>
                <a:solidFill>
                  <a:srgbClr val="FFFFFF">
                    <a:lumMod val="95000"/>
                  </a:srgbClr>
                </a:solidFill>
                <a:effectLst/>
                <a:uLnTx/>
                <a:uFillTx/>
                <a:latin typeface="Arial Narrow"/>
                <a:sym typeface="Arial Narrow"/>
              </a:rPr>
              <a:t>evenue</a:t>
            </a:r>
            <a:r>
              <a:rPr kumimoji="0" lang="en-US" sz="1400" spc="0" normalizeH="0" noProof="0" dirty="0">
                <a:ln>
                  <a:noFill/>
                </a:ln>
                <a:solidFill>
                  <a:srgbClr val="FFFFFF">
                    <a:lumMod val="95000"/>
                  </a:srgbClr>
                </a:solidFill>
                <a:effectLst/>
                <a:uLnTx/>
                <a:uFillTx/>
                <a:latin typeface="Arial Narrow"/>
                <a:sym typeface="Arial Narrow"/>
              </a:rPr>
              <a:t> in FY 23/24</a:t>
            </a:r>
          </a:p>
        </p:txBody>
      </p:sp>
      <p:sp>
        <p:nvSpPr>
          <p:cNvPr id="16" name="TextBox 8">
            <a:extLst>
              <a:ext uri="{FF2B5EF4-FFF2-40B4-BE49-F238E27FC236}">
                <a16:creationId xmlns:a16="http://schemas.microsoft.com/office/drawing/2014/main" id="{09D7B275-70A1-4ABA-A1C2-805E48E179AC}"/>
              </a:ext>
            </a:extLst>
          </p:cNvPr>
          <p:cNvSpPr txBox="1"/>
          <p:nvPr/>
        </p:nvSpPr>
        <p:spPr>
          <a:xfrm>
            <a:off x="3447629" y="3368075"/>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FFFF">
                    <a:lumMod val="95000"/>
                  </a:srgbClr>
                </a:solidFill>
                <a:latin typeface="Arial Narrow"/>
              </a:rPr>
              <a:t>&gt; </a:t>
            </a:r>
            <a:r>
              <a:rPr kumimoji="0" lang="en-US" b="1" i="0" u="none" strike="noStrike" kern="1200" cap="none" spc="0" normalizeH="0" baseline="0" noProof="0" dirty="0">
                <a:ln>
                  <a:noFill/>
                </a:ln>
                <a:solidFill>
                  <a:srgbClr val="FFFFFF">
                    <a:lumMod val="95000"/>
                  </a:srgbClr>
                </a:solidFill>
                <a:effectLst/>
                <a:uLnTx/>
                <a:uFillTx/>
                <a:latin typeface="Arial Narrow"/>
              </a:rPr>
              <a:t>14,400</a:t>
            </a:r>
          </a:p>
        </p:txBody>
      </p:sp>
      <p:sp>
        <p:nvSpPr>
          <p:cNvPr id="17" name="TextBox 20">
            <a:extLst>
              <a:ext uri="{FF2B5EF4-FFF2-40B4-BE49-F238E27FC236}">
                <a16:creationId xmlns:a16="http://schemas.microsoft.com/office/drawing/2014/main" id="{56435D13-B04C-40C1-87C2-2516FD05C924}"/>
              </a:ext>
            </a:extLst>
          </p:cNvPr>
          <p:cNvSpPr txBox="1"/>
          <p:nvPr/>
        </p:nvSpPr>
        <p:spPr>
          <a:xfrm>
            <a:off x="3642518" y="3607274"/>
            <a:ext cx="8963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spc="0" normalizeH="0" noProof="0" dirty="0">
                <a:ln>
                  <a:noFill/>
                </a:ln>
                <a:solidFill>
                  <a:srgbClr val="FFFFFF">
                    <a:lumMod val="95000"/>
                  </a:srgbClr>
                </a:solidFill>
                <a:effectLst/>
                <a:uLnTx/>
                <a:uFillTx/>
                <a:latin typeface="Arial Narrow"/>
                <a:sym typeface="Arial Narrow"/>
              </a:rPr>
              <a:t>employees</a:t>
            </a:r>
            <a:endParaRPr kumimoji="0" lang="en-US" sz="1400" b="0" i="0" u="none" strike="noStrike" kern="1200" cap="none" spc="0" normalizeH="0" baseline="0" noProof="0" dirty="0">
              <a:ln>
                <a:noFill/>
              </a:ln>
              <a:solidFill>
                <a:srgbClr val="FFFFFF">
                  <a:lumMod val="95000"/>
                </a:srgbClr>
              </a:solidFill>
              <a:effectLst/>
              <a:uLnTx/>
              <a:uFillTx/>
              <a:latin typeface="Arial Narrow"/>
            </a:endParaRPr>
          </a:p>
        </p:txBody>
      </p:sp>
      <p:sp>
        <p:nvSpPr>
          <p:cNvPr id="18" name="TextBox 16">
            <a:extLst>
              <a:ext uri="{FF2B5EF4-FFF2-40B4-BE49-F238E27FC236}">
                <a16:creationId xmlns:a16="http://schemas.microsoft.com/office/drawing/2014/main" id="{73358C7A-EB8D-48AE-840C-6AB9976A1343}"/>
              </a:ext>
            </a:extLst>
          </p:cNvPr>
          <p:cNvSpPr txBox="1"/>
          <p:nvPr/>
        </p:nvSpPr>
        <p:spPr>
          <a:xfrm>
            <a:off x="2483768" y="4232766"/>
            <a:ext cx="2277967" cy="369332"/>
          </a:xfrm>
          <a:prstGeom prst="rect">
            <a:avLst/>
          </a:prstGeom>
          <a:noFill/>
        </p:spPr>
        <p:txBody>
          <a:bodyPr wrap="square" rtlCol="0">
            <a:spAutoFit/>
          </a:bodyPr>
          <a:lstStyle>
            <a:defPPr>
              <a:defRPr lang="en-US"/>
            </a:defPPr>
            <a:lvl1pPr>
              <a:defRPr>
                <a:solidFill>
                  <a:schemeClr val="bg1">
                    <a:lumMod val="85000"/>
                  </a:schemeClr>
                </a:solidFill>
                <a:latin typeface="Linotype Univers 620 CnBold" panose="020B0806030202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FFFF">
                    <a:lumMod val="95000"/>
                  </a:srgbClr>
                </a:solidFill>
                <a:latin typeface="Arial Narrow"/>
              </a:rPr>
              <a:t>15% to 20%</a:t>
            </a:r>
            <a:endParaRPr kumimoji="0" lang="en-US" b="1" i="0" u="none" strike="noStrike" kern="1200" cap="none" spc="0" normalizeH="0" baseline="0" noProof="0" dirty="0">
              <a:ln>
                <a:noFill/>
              </a:ln>
              <a:solidFill>
                <a:srgbClr val="FFFFFF">
                  <a:lumMod val="95000"/>
                </a:srgbClr>
              </a:solidFill>
              <a:effectLst/>
              <a:uLnTx/>
              <a:uFillTx/>
              <a:latin typeface="Arial Narrow"/>
            </a:endParaRPr>
          </a:p>
        </p:txBody>
      </p:sp>
      <p:sp>
        <p:nvSpPr>
          <p:cNvPr id="19" name="TextBox 38">
            <a:extLst>
              <a:ext uri="{FF2B5EF4-FFF2-40B4-BE49-F238E27FC236}">
                <a16:creationId xmlns:a16="http://schemas.microsoft.com/office/drawing/2014/main" id="{AE9D6D95-E4A9-4C9F-80A4-9EC9115960ED}"/>
              </a:ext>
            </a:extLst>
          </p:cNvPr>
          <p:cNvSpPr txBox="1"/>
          <p:nvPr/>
        </p:nvSpPr>
        <p:spPr>
          <a:xfrm>
            <a:off x="2515834" y="4485271"/>
            <a:ext cx="12394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spc="0" normalizeH="0" noProof="0" dirty="0">
                <a:ln>
                  <a:noFill/>
                </a:ln>
                <a:solidFill>
                  <a:srgbClr val="FFFFFF">
                    <a:lumMod val="95000"/>
                  </a:srgbClr>
                </a:solidFill>
                <a:effectLst/>
                <a:uLnTx/>
                <a:uFillTx/>
                <a:latin typeface="Arial Narrow"/>
                <a:sym typeface="Arial Narrow"/>
              </a:rPr>
              <a:t>of revenue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spc="0" normalizeH="0" noProof="0" dirty="0">
                <a:ln>
                  <a:noFill/>
                </a:ln>
                <a:solidFill>
                  <a:srgbClr val="FFFFFF">
                    <a:lumMod val="95000"/>
                  </a:srgbClr>
                </a:solidFill>
                <a:effectLst/>
                <a:uLnTx/>
                <a:uFillTx/>
                <a:latin typeface="Arial Narrow"/>
                <a:sym typeface="Arial Narrow"/>
              </a:rPr>
              <a:t>invested in R&amp;D</a:t>
            </a:r>
            <a:endParaRPr kumimoji="0" lang="en-US" sz="1400" b="0" i="0" u="none" strike="noStrike" kern="1200" cap="none" spc="0" normalizeH="0" baseline="0" noProof="0" dirty="0">
              <a:ln>
                <a:noFill/>
              </a:ln>
              <a:solidFill>
                <a:srgbClr val="FFFFFF">
                  <a:lumMod val="95000"/>
                </a:srgbClr>
              </a:solidFill>
              <a:effectLst/>
              <a:uLnTx/>
              <a:uFillTx/>
              <a:latin typeface="Arial Narrow"/>
            </a:endParaRPr>
          </a:p>
        </p:txBody>
      </p:sp>
      <p:sp>
        <p:nvSpPr>
          <p:cNvPr id="21" name="TextBox 22">
            <a:extLst>
              <a:ext uri="{FF2B5EF4-FFF2-40B4-BE49-F238E27FC236}">
                <a16:creationId xmlns:a16="http://schemas.microsoft.com/office/drawing/2014/main" id="{76FCD849-4FC9-401F-99B0-74783D09537B}"/>
              </a:ext>
            </a:extLst>
          </p:cNvPr>
          <p:cNvSpPr txBox="1"/>
          <p:nvPr/>
        </p:nvSpPr>
        <p:spPr>
          <a:xfrm>
            <a:off x="2603382" y="1397402"/>
            <a:ext cx="8819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FFFF">
                    <a:lumMod val="95000"/>
                  </a:srgbClr>
                </a:solidFill>
                <a:latin typeface="Arial Narrow"/>
              </a:rPr>
              <a:t>o</a:t>
            </a:r>
            <a:r>
              <a:rPr kumimoji="0" lang="en-US" sz="1400" b="0" i="0" u="none" strike="noStrike" kern="1200" cap="none" spc="0" normalizeH="0" baseline="0" noProof="0" dirty="0">
                <a:ln>
                  <a:noFill/>
                </a:ln>
                <a:solidFill>
                  <a:srgbClr val="FFFFFF">
                    <a:lumMod val="95000"/>
                  </a:srgbClr>
                </a:solidFill>
                <a:effectLst/>
                <a:uLnTx/>
                <a:uFillTx/>
                <a:latin typeface="Arial Narrow"/>
              </a:rPr>
              <a:t>f success</a:t>
            </a:r>
          </a:p>
        </p:txBody>
      </p:sp>
      <p:pic>
        <p:nvPicPr>
          <p:cNvPr id="24" name="Grafik 23">
            <a:extLst>
              <a:ext uri="{FF2B5EF4-FFF2-40B4-BE49-F238E27FC236}">
                <a16:creationId xmlns:a16="http://schemas.microsoft.com/office/drawing/2014/main" id="{71B21C49-6AD9-416F-B82D-7A37BBA1BBDF}"/>
              </a:ext>
            </a:extLst>
          </p:cNvPr>
          <p:cNvPicPr>
            <a:picLocks/>
          </p:cNvPicPr>
          <p:nvPr/>
        </p:nvPicPr>
        <p:blipFill rotWithShape="1">
          <a:blip r:embed="rId9" cstate="print">
            <a:alphaModFix/>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21438" r="21438"/>
          <a:stretch/>
        </p:blipFill>
        <p:spPr>
          <a:xfrm>
            <a:off x="1119986" y="3047292"/>
            <a:ext cx="1634400" cy="1609200"/>
          </a:xfrm>
          <a:prstGeom prst="diamond">
            <a:avLst/>
          </a:prstGeom>
          <a:ln>
            <a:solidFill>
              <a:schemeClr val="tx2"/>
            </a:solidFill>
          </a:ln>
        </p:spPr>
      </p:pic>
      <p:pic>
        <p:nvPicPr>
          <p:cNvPr id="2" name="Grafik 1">
            <a:extLst>
              <a:ext uri="{FF2B5EF4-FFF2-40B4-BE49-F238E27FC236}">
                <a16:creationId xmlns:a16="http://schemas.microsoft.com/office/drawing/2014/main" id="{ED562ED9-840A-9E31-68F9-1A73F8BFB71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66978" y="1685280"/>
            <a:ext cx="4677893" cy="3458219"/>
          </a:xfrm>
          <a:prstGeom prst="rect">
            <a:avLst/>
          </a:prstGeom>
        </p:spPr>
      </p:pic>
      <p:sp>
        <p:nvSpPr>
          <p:cNvPr id="23" name="RS_Classification">
            <a:extLst>
              <a:ext uri="{FF2B5EF4-FFF2-40B4-BE49-F238E27FC236}">
                <a16:creationId xmlns:a16="http://schemas.microsoft.com/office/drawing/2014/main" id="{9F570430-C13C-401A-8192-0BDBD13E3A7B}"/>
              </a:ext>
            </a:extLst>
          </p:cNvPr>
          <p:cNvSpPr txBox="1"/>
          <p:nvPr/>
        </p:nvSpPr>
        <p:spPr>
          <a:xfrm>
            <a:off x="7411923" y="4832341"/>
            <a:ext cx="1732077" cy="211083"/>
          </a:xfrm>
          <a:prstGeom prst="rect">
            <a:avLst/>
          </a:prstGeom>
          <a:solidFill>
            <a:srgbClr val="F8F8F8"/>
          </a:solidFill>
        </p:spPr>
        <p:txBody>
          <a:bodyPr vert="horz" wrap="none" lIns="75565" tIns="35941" rIns="75565" bIns="35941"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00" cap="none" spc="100" normalizeH="0" baseline="0" noProof="0">
                <a:ln>
                  <a:noFill/>
                </a:ln>
                <a:solidFill>
                  <a:srgbClr val="000000"/>
                </a:solidFill>
                <a:effectLst/>
                <a:uLnTx/>
                <a:uFillTx/>
                <a:latin typeface="Arial"/>
              </a:rPr>
              <a:t>COMPANY RESTRICTED</a:t>
            </a:r>
            <a:endParaRPr kumimoji="0" lang="de-DE" sz="900" b="1" i="0" u="none" strike="noStrike" kern="100" cap="none" spc="100" normalizeH="0" baseline="0" noProof="0" dirty="0" err="1">
              <a:ln>
                <a:noFill/>
              </a:ln>
              <a:solidFill>
                <a:srgbClr val="000000"/>
              </a:solidFill>
              <a:effectLst/>
              <a:uLnTx/>
              <a:uFillTx/>
              <a:latin typeface="Arial"/>
            </a:endParaRPr>
          </a:p>
        </p:txBody>
      </p:sp>
    </p:spTree>
    <p:extLst>
      <p:ext uri="{BB962C8B-B14F-4D97-AF65-F5344CB8AC3E}">
        <p14:creationId xmlns:p14="http://schemas.microsoft.com/office/powerpoint/2010/main" val="95385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 Test &amp; Measurement</a:t>
            </a:r>
          </a:p>
        </p:txBody>
      </p:sp>
      <p:sp>
        <p:nvSpPr>
          <p:cNvPr id="3" name="Content Placeholder 2"/>
          <p:cNvSpPr>
            <a:spLocks noGrp="1"/>
          </p:cNvSpPr>
          <p:nvPr>
            <p:ph idx="1"/>
          </p:nvPr>
        </p:nvSpPr>
        <p:spPr>
          <a:xfrm>
            <a:off x="360001" y="627534"/>
            <a:ext cx="4071836" cy="3528000"/>
          </a:xfrm>
        </p:spPr>
        <p:txBody>
          <a:bodyPr/>
          <a:lstStyle/>
          <a:p>
            <a:pPr marL="0" indent="0">
              <a:buNone/>
            </a:pPr>
            <a:r>
              <a:rPr lang="en-US" b="1" u="sng" dirty="0">
                <a:effectLst>
                  <a:outerShdw blurRad="38100" dist="38100" dir="2700000" algn="tl">
                    <a:srgbClr val="000000">
                      <a:alpha val="43137"/>
                    </a:srgbClr>
                  </a:outerShdw>
                </a:effectLst>
              </a:rPr>
              <a:t>DEFINITION</a:t>
            </a:r>
          </a:p>
          <a:p>
            <a:r>
              <a:rPr lang="en-US" sz="1400" dirty="0"/>
              <a:t>Rohde &amp; Schwarz makes radio frequency test and measurement equipment</a:t>
            </a:r>
          </a:p>
          <a:p>
            <a:r>
              <a:rPr lang="en-US" sz="1400" dirty="0"/>
              <a:t>Used by people who design, test, manufacture, and debug devices that use RF</a:t>
            </a:r>
          </a:p>
          <a:p>
            <a:r>
              <a:rPr lang="en-US" sz="1400" dirty="0"/>
              <a:t>Basic categories of RF instruments:</a:t>
            </a:r>
          </a:p>
          <a:p>
            <a:pPr lvl="1"/>
            <a:r>
              <a:rPr lang="en-US" sz="1400" dirty="0"/>
              <a:t>Spectrum analyzers</a:t>
            </a:r>
          </a:p>
          <a:p>
            <a:pPr lvl="1"/>
            <a:r>
              <a:rPr lang="en-US" sz="1400" dirty="0"/>
              <a:t>Signal generators</a:t>
            </a:r>
          </a:p>
          <a:p>
            <a:pPr lvl="1"/>
            <a:r>
              <a:rPr lang="en-US" sz="1400" dirty="0"/>
              <a:t>Network analyzers</a:t>
            </a:r>
          </a:p>
          <a:p>
            <a:pPr lvl="1"/>
            <a:r>
              <a:rPr lang="en-US" sz="1400" dirty="0"/>
              <a:t>Power sensors</a:t>
            </a:r>
          </a:p>
          <a:p>
            <a:r>
              <a:rPr lang="en-US" sz="1400" dirty="0"/>
              <a:t>R&amp;S also makes broadcast transmitters, communications radios, body scanners, etc. – all of these also use RF</a:t>
            </a:r>
          </a:p>
          <a:p>
            <a:pPr marL="0" indent="0">
              <a:buNone/>
            </a:pPr>
            <a:r>
              <a:rPr lang="en-US" b="1" u="sng" dirty="0">
                <a:effectLst>
                  <a:outerShdw blurRad="38100" dist="38100" dir="2700000" algn="tl">
                    <a:srgbClr val="000000">
                      <a:alpha val="43137"/>
                    </a:srgbClr>
                  </a:outerShdw>
                </a:effectLst>
              </a:rPr>
              <a:t>IMPORTANCE</a:t>
            </a:r>
          </a:p>
          <a:p>
            <a:r>
              <a:rPr lang="en-US" sz="1400" dirty="0"/>
              <a:t>Accurate testing &amp; measurement are </a:t>
            </a:r>
            <a:r>
              <a:rPr lang="en-US" sz="1400" u="sng" dirty="0"/>
              <a:t>KEY</a:t>
            </a:r>
          </a:p>
        </p:txBody>
      </p:sp>
      <p:sp>
        <p:nvSpPr>
          <p:cNvPr id="5" name="Slide Number Placeholder 4"/>
          <p:cNvSpPr>
            <a:spLocks noGrp="1"/>
          </p:cNvSpPr>
          <p:nvPr>
            <p:ph type="sldNum" sz="quarter" idx="12"/>
          </p:nvPr>
        </p:nvSpPr>
        <p:spPr/>
        <p:txBody>
          <a:bodyPr/>
          <a:lstStyle/>
          <a:p>
            <a:fld id="{57CB76AC-E5DF-427C-ABDC-2F4FBD8E4B69}" type="slidenum">
              <a:rPr lang="en-US" smtClean="0"/>
              <a:t>3</a:t>
            </a:fld>
            <a:endParaRPr lang="en-US"/>
          </a:p>
        </p:txBody>
      </p:sp>
      <p:pic>
        <p:nvPicPr>
          <p:cNvPr id="6" name="Picture 5"/>
          <p:cNvPicPr>
            <a:picLocks noChangeAspect="1"/>
          </p:cNvPicPr>
          <p:nvPr/>
        </p:nvPicPr>
        <p:blipFill>
          <a:blip r:embed="rId4"/>
          <a:stretch>
            <a:fillRect/>
          </a:stretch>
        </p:blipFill>
        <p:spPr>
          <a:xfrm>
            <a:off x="4648300" y="627534"/>
            <a:ext cx="4532212" cy="3960440"/>
          </a:xfrm>
          <a:prstGeom prst="rect">
            <a:avLst/>
          </a:prstGeom>
        </p:spPr>
      </p:pic>
      <p:sp>
        <p:nvSpPr>
          <p:cNvPr id="8" name="RS_Classification">
            <a:extLst>
              <a:ext uri="{FF2B5EF4-FFF2-40B4-BE49-F238E27FC236}">
                <a16:creationId xmlns:a16="http://schemas.microsoft.com/office/drawing/2014/main" id="{2081AC21-28A3-3E83-DD93-15864B863CDE}"/>
              </a:ext>
            </a:extLst>
          </p:cNvPr>
          <p:cNvSpPr txBox="1"/>
          <p:nvPr/>
        </p:nvSpPr>
        <p:spPr>
          <a:xfrm>
            <a:off x="7407627" y="4832341"/>
            <a:ext cx="1736373" cy="211083"/>
          </a:xfrm>
          <a:prstGeom prst="rect">
            <a:avLst/>
          </a:prstGeom>
          <a:solidFill>
            <a:srgbClr val="F8F8F8"/>
          </a:solidFill>
        </p:spPr>
        <p:txBody>
          <a:bodyPr vert="horz" wrap="none" lIns="75565" tIns="35941" rIns="75565" bIns="35941" rtlCol="0" anchor="ctr">
            <a:spAutoFit/>
          </a:bodyPr>
          <a:lstStyle/>
          <a:p>
            <a:r>
              <a:rPr lang="es-ES" sz="900" b="1" kern="100" spc="100"/>
              <a:t>COMPANY RESTRICTED</a:t>
            </a:r>
            <a:endParaRPr lang="es-ES" sz="900" b="1" kern="100" spc="100" dirty="0" err="1"/>
          </a:p>
        </p:txBody>
      </p:sp>
    </p:spTree>
    <p:custDataLst>
      <p:tags r:id="rId1"/>
    </p:custDataLst>
    <p:extLst>
      <p:ext uri="{BB962C8B-B14F-4D97-AF65-F5344CB8AC3E}">
        <p14:creationId xmlns:p14="http://schemas.microsoft.com/office/powerpoint/2010/main" val="15943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A43A111B-A82D-4C72-B9E3-2F0AD5BECF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8" imgH="408" progId="TCLayout.ActiveDocument.1">
                  <p:embed/>
                </p:oleObj>
              </mc:Choice>
              <mc:Fallback>
                <p:oleObj name="think-cell Folie" r:id="rId4" imgW="408" imgH="408" progId="TCLayout.ActiveDocument.1">
                  <p:embed/>
                  <p:pic>
                    <p:nvPicPr>
                      <p:cNvPr id="14" name="think-cell data - do not delete" hidden="1">
                        <a:extLst>
                          <a:ext uri="{FF2B5EF4-FFF2-40B4-BE49-F238E27FC236}">
                            <a16:creationId xmlns:a16="http://schemas.microsoft.com/office/drawing/2014/main" id="{A43A111B-A82D-4C72-B9E3-2F0AD5BECF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liennummernplatzhalter 1">
            <a:extLst>
              <a:ext uri="{FF2B5EF4-FFF2-40B4-BE49-F238E27FC236}">
                <a16:creationId xmlns:a16="http://schemas.microsoft.com/office/drawing/2014/main" id="{49A326B5-0CF6-4303-B550-F20117336139}"/>
              </a:ext>
            </a:extLst>
          </p:cNvPr>
          <p:cNvSpPr>
            <a:spLocks noGrp="1"/>
          </p:cNvSpPr>
          <p:nvPr>
            <p:ph type="sldNum" sz="quarter" idx="12"/>
          </p:nvPr>
        </p:nvSpPr>
        <p:spPr>
          <a:xfrm>
            <a:off x="1504200" y="4860000"/>
            <a:ext cx="252000" cy="135000"/>
          </a:xfrm>
        </p:spPr>
        <p:txBody>
          <a:bodyPr/>
          <a:lstStyle/>
          <a:p>
            <a:fld id="{6972BE70-174B-4BBD-B151-ECF97DA33D78}" type="slidenum">
              <a:rPr lang="de-DE" smtClean="0"/>
              <a:pPr/>
              <a:t>4</a:t>
            </a:fld>
            <a:endParaRPr lang="de-DE" dirty="0"/>
          </a:p>
        </p:txBody>
      </p:sp>
      <p:pic>
        <p:nvPicPr>
          <p:cNvPr id="4" name="Grafik 3">
            <a:extLst>
              <a:ext uri="{FF2B5EF4-FFF2-40B4-BE49-F238E27FC236}">
                <a16:creationId xmlns:a16="http://schemas.microsoft.com/office/drawing/2014/main" id="{F7708C34-0CB4-4295-9787-9715F80FBC8D}"/>
              </a:ext>
            </a:extLst>
          </p:cNvPr>
          <p:cNvPicPr>
            <a:picLocks noChangeAspect="1"/>
          </p:cNvPicPr>
          <p:nvPr/>
        </p:nvPicPr>
        <p:blipFill rotWithShape="1">
          <a:blip r:embed="rId6" cstate="print">
            <a:alphaModFix amt="70000"/>
            <a:extLst>
              <a:ext uri="{28A0092B-C50C-407E-A947-70E740481C1C}">
                <a14:useLocalDpi xmlns:a14="http://schemas.microsoft.com/office/drawing/2010/main" val="0"/>
              </a:ext>
            </a:extLst>
          </a:blip>
          <a:srcRect l="1099" t="38559" r="1632" b="14797"/>
          <a:stretch/>
        </p:blipFill>
        <p:spPr>
          <a:xfrm>
            <a:off x="3176" y="0"/>
            <a:ext cx="9140824" cy="5143500"/>
          </a:xfrm>
          <a:prstGeom prst="rect">
            <a:avLst/>
          </a:prstGeom>
          <a:solidFill>
            <a:srgbClr val="032653"/>
          </a:solidFill>
        </p:spPr>
      </p:pic>
      <p:sp>
        <p:nvSpPr>
          <p:cNvPr id="6" name="Rechteck 5">
            <a:extLst>
              <a:ext uri="{FF2B5EF4-FFF2-40B4-BE49-F238E27FC236}">
                <a16:creationId xmlns:a16="http://schemas.microsoft.com/office/drawing/2014/main" id="{2098067F-D96C-47BB-870E-5068A1D53192}"/>
              </a:ext>
            </a:extLst>
          </p:cNvPr>
          <p:cNvSpPr/>
          <p:nvPr/>
        </p:nvSpPr>
        <p:spPr>
          <a:xfrm>
            <a:off x="518547" y="357952"/>
            <a:ext cx="11831296" cy="400110"/>
          </a:xfrm>
          <a:prstGeom prst="rect">
            <a:avLst/>
          </a:prstGeom>
        </p:spPr>
        <p:txBody>
          <a:bodyPr wrap="square">
            <a:spAutoFit/>
          </a:bodyPr>
          <a:lstStyle/>
          <a:p>
            <a:r>
              <a:rPr lang="en-US" sz="2000" b="1" dirty="0">
                <a:solidFill>
                  <a:schemeClr val="bg1"/>
                </a:solidFill>
                <a:latin typeface="+mj-lt"/>
              </a:rPr>
              <a:t>TEST AND MEASUREMENT SOLUTIONS FOR</a:t>
            </a:r>
            <a:endParaRPr lang="de-DE" sz="2000" dirty="0">
              <a:solidFill>
                <a:schemeClr val="bg1"/>
              </a:solidFill>
              <a:latin typeface="+mj-lt"/>
            </a:endParaRPr>
          </a:p>
        </p:txBody>
      </p:sp>
      <p:sp>
        <p:nvSpPr>
          <p:cNvPr id="16" name="Textfeld 15">
            <a:extLst>
              <a:ext uri="{FF2B5EF4-FFF2-40B4-BE49-F238E27FC236}">
                <a16:creationId xmlns:a16="http://schemas.microsoft.com/office/drawing/2014/main" id="{6DF69AB7-6EA9-348A-BC2E-4B02FFADE4EB}"/>
              </a:ext>
            </a:extLst>
          </p:cNvPr>
          <p:cNvSpPr txBox="1"/>
          <p:nvPr/>
        </p:nvSpPr>
        <p:spPr>
          <a:xfrm>
            <a:off x="518547" y="577213"/>
            <a:ext cx="8047297" cy="646331"/>
          </a:xfrm>
          <a:prstGeom prst="rect">
            <a:avLst/>
          </a:prstGeom>
          <a:noFill/>
        </p:spPr>
        <p:txBody>
          <a:bodyPr wrap="square">
            <a:spAutoFit/>
          </a:bodyPr>
          <a:lstStyle/>
          <a:p>
            <a:r>
              <a:rPr lang="en-US" sz="3600" b="1" dirty="0">
                <a:solidFill>
                  <a:schemeClr val="bg1"/>
                </a:solidFill>
                <a:latin typeface="+mj-lt"/>
              </a:rPr>
              <a:t>AEROSPACE &amp; DEFENSE</a:t>
            </a:r>
            <a:endParaRPr lang="de-DE" sz="3600" dirty="0">
              <a:solidFill>
                <a:schemeClr val="bg1"/>
              </a:solidFill>
              <a:latin typeface="+mj-lt"/>
            </a:endParaRPr>
          </a:p>
        </p:txBody>
      </p:sp>
      <p:sp>
        <p:nvSpPr>
          <p:cNvPr id="18" name="Textfeld 17">
            <a:hlinkClick r:id="" action="ppaction://noaction" highlightClick="1"/>
            <a:hlinkHover r:id="" action="ppaction://noaction" highlightClick="1"/>
            <a:extLst>
              <a:ext uri="{FF2B5EF4-FFF2-40B4-BE49-F238E27FC236}">
                <a16:creationId xmlns:a16="http://schemas.microsoft.com/office/drawing/2014/main" id="{523B671A-C2C7-83D0-8F52-77F23EE1FB23}"/>
              </a:ext>
            </a:extLst>
          </p:cNvPr>
          <p:cNvSpPr txBox="1"/>
          <p:nvPr/>
        </p:nvSpPr>
        <p:spPr>
          <a:xfrm>
            <a:off x="518547" y="1128141"/>
            <a:ext cx="7385233" cy="1077218"/>
          </a:xfrm>
          <a:prstGeom prst="rect">
            <a:avLst/>
          </a:prstGeom>
          <a:noFill/>
        </p:spPr>
        <p:txBody>
          <a:bodyPr wrap="square" rtlCol="0">
            <a:spAutoFit/>
          </a:bodyPr>
          <a:lstStyle/>
          <a:p>
            <a:r>
              <a:rPr lang="en-US" sz="1600" dirty="0">
                <a:solidFill>
                  <a:schemeClr val="bg1"/>
                </a:solidFill>
              </a:rPr>
              <a:t>In the A&amp;D industry, innovation and disruptive technologies are a key element of success. The highest design, verification and testing requirements need to be met for all electronic systems. As a leading manufacturer of high-end T&amp;M equipment, we can meet these stringent requirements. </a:t>
            </a:r>
          </a:p>
        </p:txBody>
      </p:sp>
      <p:cxnSp>
        <p:nvCxnSpPr>
          <p:cNvPr id="5" name="Gerader Verbinder 4">
            <a:extLst>
              <a:ext uri="{FF2B5EF4-FFF2-40B4-BE49-F238E27FC236}">
                <a16:creationId xmlns:a16="http://schemas.microsoft.com/office/drawing/2014/main" id="{5263F7DF-C405-BC61-145C-88C634EA0EDA}"/>
              </a:ext>
            </a:extLst>
          </p:cNvPr>
          <p:cNvCxnSpPr>
            <a:cxnSpLocks/>
          </p:cNvCxnSpPr>
          <p:nvPr/>
        </p:nvCxnSpPr>
        <p:spPr>
          <a:xfrm>
            <a:off x="504659" y="465409"/>
            <a:ext cx="0" cy="17399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S_Classification">
            <a:extLst>
              <a:ext uri="{FF2B5EF4-FFF2-40B4-BE49-F238E27FC236}">
                <a16:creationId xmlns:a16="http://schemas.microsoft.com/office/drawing/2014/main" id="{C2184213-87C6-4F66-BDAF-86B2A6B75816}"/>
              </a:ext>
            </a:extLst>
          </p:cNvPr>
          <p:cNvSpPr txBox="1"/>
          <p:nvPr/>
        </p:nvSpPr>
        <p:spPr>
          <a:xfrm>
            <a:off x="7411923" y="4832341"/>
            <a:ext cx="1732077" cy="211083"/>
          </a:xfrm>
          <a:prstGeom prst="rect">
            <a:avLst/>
          </a:prstGeom>
          <a:solidFill>
            <a:srgbClr val="F8F8F8"/>
          </a:solidFill>
        </p:spPr>
        <p:txBody>
          <a:bodyPr vert="horz" wrap="none" lIns="75565" tIns="35941" rIns="75565" bIns="35941" rtlCol="0" anchor="ctr">
            <a:spAutoFit/>
          </a:bodyPr>
          <a:lstStyle/>
          <a:p>
            <a:r>
              <a:rPr lang="de-DE" sz="900" b="1" kern="100" spc="100"/>
              <a:t>COMPANY RESTRICTED</a:t>
            </a:r>
            <a:endParaRPr lang="de-DE" sz="900" b="1" kern="100" spc="100" dirty="0" err="1"/>
          </a:p>
        </p:txBody>
      </p:sp>
    </p:spTree>
    <p:extLst>
      <p:ext uri="{BB962C8B-B14F-4D97-AF65-F5344CB8AC3E}">
        <p14:creationId xmlns:p14="http://schemas.microsoft.com/office/powerpoint/2010/main" val="166943702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18E0B8A4-474A-4151-BDA7-EC487A3A9B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14" name="think-cell data - do not delete" hidden="1">
                        <a:extLst>
                          <a:ext uri="{FF2B5EF4-FFF2-40B4-BE49-F238E27FC236}">
                            <a16:creationId xmlns:a16="http://schemas.microsoft.com/office/drawing/2014/main" id="{18E0B8A4-474A-4151-BDA7-EC487A3A9B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Inhaltsplatzhalter 2">
            <a:extLst>
              <a:ext uri="{FF2B5EF4-FFF2-40B4-BE49-F238E27FC236}">
                <a16:creationId xmlns:a16="http://schemas.microsoft.com/office/drawing/2014/main" id="{5E36E691-09B2-4454-94F1-19759BF6E309}"/>
              </a:ext>
            </a:extLst>
          </p:cNvPr>
          <p:cNvSpPr txBox="1">
            <a:spLocks/>
          </p:cNvSpPr>
          <p:nvPr/>
        </p:nvSpPr>
        <p:spPr>
          <a:xfrm>
            <a:off x="430241" y="1095134"/>
            <a:ext cx="2736000" cy="1728000"/>
          </a:xfrm>
          <a:prstGeom prst="rect">
            <a:avLst/>
          </a:prstGeom>
        </p:spPr>
        <p:txBody>
          <a:bodyPr/>
          <a:lstStyle>
            <a:lvl1pPr marL="252000" indent="-252000" algn="l" defTabSz="914400" rtl="0" eaLnBrk="1" latinLnBrk="0" hangingPunct="1">
              <a:lnSpc>
                <a:spcPct val="105000"/>
              </a:lnSpc>
              <a:spcBef>
                <a:spcPts val="0"/>
              </a:spcBef>
              <a:spcAft>
                <a:spcPts val="400"/>
              </a:spcAft>
              <a:buSzPct val="90000"/>
              <a:buFont typeface="Arial" panose="020B0604020202020204" pitchFamily="34" charset="0"/>
              <a:buChar char="►"/>
              <a:defRPr sz="1500" b="0" kern="1200">
                <a:solidFill>
                  <a:schemeClr val="tx1"/>
                </a:solidFill>
                <a:latin typeface="+mn-lt"/>
                <a:ea typeface="+mn-ea"/>
                <a:cs typeface="+mn-cs"/>
              </a:defRPr>
            </a:lvl1pPr>
            <a:lvl2pPr marL="4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2pPr>
            <a:lvl3pPr marL="6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3pPr>
            <a:lvl4pPr marL="8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4pPr>
            <a:lvl5pPr marL="99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5pPr>
            <a:lvl6pPr marL="117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6pPr>
            <a:lvl7pPr marL="13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7pPr>
            <a:lvl8pPr marL="15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8pPr>
            <a:lvl9pPr marL="17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400"/>
              </a:spcAft>
              <a:buClrTx/>
              <a:buSzPct val="90000"/>
              <a:buFont typeface="Arial" panose="020B0604020202020204" pitchFamily="34" charset="0"/>
              <a:buNone/>
              <a:tabLst/>
              <a:defRPr/>
            </a:pPr>
            <a:endParaRPr kumimoji="0" lang="de-DE" sz="1500" b="0" i="0" u="none" strike="sngStrike" kern="1200" cap="none" spc="0" normalizeH="0" baseline="0" noProof="0" dirty="0">
              <a:ln>
                <a:noFill/>
              </a:ln>
              <a:solidFill>
                <a:srgbClr val="FF0000"/>
              </a:solidFill>
              <a:effectLst/>
              <a:uLnTx/>
              <a:uFillTx/>
              <a:latin typeface="Arial"/>
            </a:endParaRPr>
          </a:p>
        </p:txBody>
      </p:sp>
      <p:sp>
        <p:nvSpPr>
          <p:cNvPr id="8" name="Inhaltsplatzhalter 3">
            <a:extLst>
              <a:ext uri="{FF2B5EF4-FFF2-40B4-BE49-F238E27FC236}">
                <a16:creationId xmlns:a16="http://schemas.microsoft.com/office/drawing/2014/main" id="{62D5024F-B7A4-419C-ADD8-C7DA08F2A88E}"/>
              </a:ext>
            </a:extLst>
          </p:cNvPr>
          <p:cNvSpPr txBox="1">
            <a:spLocks/>
          </p:cNvSpPr>
          <p:nvPr/>
        </p:nvSpPr>
        <p:spPr>
          <a:xfrm>
            <a:off x="3281743" y="1094403"/>
            <a:ext cx="2736000" cy="1728000"/>
          </a:xfrm>
          <a:prstGeom prst="rect">
            <a:avLst/>
          </a:prstGeom>
        </p:spPr>
        <p:txBody>
          <a:bodyPr/>
          <a:lstStyle>
            <a:lvl1pPr marL="252000" indent="-252000" algn="l" defTabSz="914400" rtl="0" eaLnBrk="1" latinLnBrk="0" hangingPunct="1">
              <a:lnSpc>
                <a:spcPct val="105000"/>
              </a:lnSpc>
              <a:spcBef>
                <a:spcPts val="0"/>
              </a:spcBef>
              <a:spcAft>
                <a:spcPts val="400"/>
              </a:spcAft>
              <a:buSzPct val="90000"/>
              <a:buFont typeface="Arial" panose="020B0604020202020204" pitchFamily="34" charset="0"/>
              <a:buChar char="►"/>
              <a:defRPr sz="1500" b="0" kern="1200">
                <a:solidFill>
                  <a:schemeClr val="tx1"/>
                </a:solidFill>
                <a:latin typeface="+mn-lt"/>
                <a:ea typeface="+mn-ea"/>
                <a:cs typeface="+mn-cs"/>
              </a:defRPr>
            </a:lvl1pPr>
            <a:lvl2pPr marL="4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2pPr>
            <a:lvl3pPr marL="6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3pPr>
            <a:lvl4pPr marL="8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4pPr>
            <a:lvl5pPr marL="99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5pPr>
            <a:lvl6pPr marL="117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6pPr>
            <a:lvl7pPr marL="13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7pPr>
            <a:lvl8pPr marL="15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8pPr>
            <a:lvl9pPr marL="17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400"/>
              </a:spcAft>
              <a:buClrTx/>
              <a:buSzPct val="90000"/>
              <a:buFont typeface="Arial" panose="020B0604020202020204" pitchFamily="34" charset="0"/>
              <a:buNone/>
              <a:tabLst/>
              <a:defRPr/>
            </a:pPr>
            <a:endParaRPr kumimoji="0" lang="de-DE" sz="1500" b="0" i="0" u="none" strike="sngStrike" kern="1200" cap="none" spc="0" normalizeH="0" baseline="0" noProof="0" dirty="0">
              <a:ln>
                <a:noFill/>
              </a:ln>
              <a:solidFill>
                <a:srgbClr val="FF0000"/>
              </a:solidFill>
              <a:effectLst/>
              <a:uLnTx/>
              <a:uFillTx/>
              <a:latin typeface="Arial"/>
            </a:endParaRPr>
          </a:p>
        </p:txBody>
      </p:sp>
      <p:sp>
        <p:nvSpPr>
          <p:cNvPr id="9" name="Inhaltsplatzhalter 4">
            <a:extLst>
              <a:ext uri="{FF2B5EF4-FFF2-40B4-BE49-F238E27FC236}">
                <a16:creationId xmlns:a16="http://schemas.microsoft.com/office/drawing/2014/main" id="{A17C2E79-6082-428B-B13B-879C26D9FC64}"/>
              </a:ext>
            </a:extLst>
          </p:cNvPr>
          <p:cNvSpPr txBox="1">
            <a:spLocks/>
          </p:cNvSpPr>
          <p:nvPr/>
        </p:nvSpPr>
        <p:spPr>
          <a:xfrm>
            <a:off x="3172376" y="1314554"/>
            <a:ext cx="2736000" cy="1728000"/>
          </a:xfrm>
          <a:prstGeom prst="rect">
            <a:avLst/>
          </a:prstGeom>
        </p:spPr>
        <p:txBody>
          <a:bodyPr/>
          <a:lstStyle>
            <a:lvl1pPr marL="252000" indent="-252000" algn="l" defTabSz="914400" rtl="0" eaLnBrk="1" latinLnBrk="0" hangingPunct="1">
              <a:lnSpc>
                <a:spcPct val="105000"/>
              </a:lnSpc>
              <a:spcBef>
                <a:spcPts val="0"/>
              </a:spcBef>
              <a:spcAft>
                <a:spcPts val="400"/>
              </a:spcAft>
              <a:buSzPct val="90000"/>
              <a:buFont typeface="Arial" panose="020B0604020202020204" pitchFamily="34" charset="0"/>
              <a:buChar char="►"/>
              <a:defRPr sz="1500" b="0" kern="1200">
                <a:solidFill>
                  <a:schemeClr val="tx1"/>
                </a:solidFill>
                <a:latin typeface="+mn-lt"/>
                <a:ea typeface="+mn-ea"/>
                <a:cs typeface="+mn-cs"/>
              </a:defRPr>
            </a:lvl1pPr>
            <a:lvl2pPr marL="4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2pPr>
            <a:lvl3pPr marL="6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3pPr>
            <a:lvl4pPr marL="8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4pPr>
            <a:lvl5pPr marL="99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5pPr>
            <a:lvl6pPr marL="117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6pPr>
            <a:lvl7pPr marL="13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7pPr>
            <a:lvl8pPr marL="15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8pPr>
            <a:lvl9pPr marL="17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400"/>
              </a:spcAft>
              <a:buClrTx/>
              <a:buSzPct val="90000"/>
              <a:buFont typeface="Arial" panose="020B0604020202020204" pitchFamily="34" charset="0"/>
              <a:buNone/>
              <a:tabLst/>
              <a:defRPr/>
            </a:pPr>
            <a:r>
              <a:rPr kumimoji="0" lang="en-US" spc="0" normalizeH="0" noProof="0" dirty="0">
                <a:ln>
                  <a:noFill/>
                </a:ln>
                <a:solidFill>
                  <a:srgbClr val="FFFFFF"/>
                </a:solidFill>
                <a:effectLst/>
                <a:uLnTx/>
                <a:uFillTx/>
                <a:latin typeface="Arial"/>
              </a:rPr>
              <a:t>Artificial intelligence</a:t>
            </a:r>
          </a:p>
        </p:txBody>
      </p:sp>
      <p:sp>
        <p:nvSpPr>
          <p:cNvPr id="10" name="Inhaltsplatzhalter 5">
            <a:extLst>
              <a:ext uri="{FF2B5EF4-FFF2-40B4-BE49-F238E27FC236}">
                <a16:creationId xmlns:a16="http://schemas.microsoft.com/office/drawing/2014/main" id="{5B416477-35FB-4543-ABC8-77C6F7D8061D}"/>
              </a:ext>
            </a:extLst>
          </p:cNvPr>
          <p:cNvSpPr txBox="1">
            <a:spLocks/>
          </p:cNvSpPr>
          <p:nvPr/>
        </p:nvSpPr>
        <p:spPr>
          <a:xfrm>
            <a:off x="285308" y="1304042"/>
            <a:ext cx="2736000" cy="1728000"/>
          </a:xfrm>
          <a:prstGeom prst="rect">
            <a:avLst/>
          </a:prstGeom>
        </p:spPr>
        <p:txBody>
          <a:bodyPr/>
          <a:lstStyle>
            <a:lvl1pPr marL="252000" indent="-252000" algn="l" defTabSz="914400" rtl="0" eaLnBrk="1" latinLnBrk="0" hangingPunct="1">
              <a:lnSpc>
                <a:spcPct val="105000"/>
              </a:lnSpc>
              <a:spcBef>
                <a:spcPts val="0"/>
              </a:spcBef>
              <a:spcAft>
                <a:spcPts val="400"/>
              </a:spcAft>
              <a:buSzPct val="90000"/>
              <a:buFont typeface="Arial" panose="020B0604020202020204" pitchFamily="34" charset="0"/>
              <a:buChar char="►"/>
              <a:defRPr sz="1500" b="0" kern="1200">
                <a:solidFill>
                  <a:schemeClr val="tx1"/>
                </a:solidFill>
                <a:latin typeface="+mn-lt"/>
                <a:ea typeface="+mn-ea"/>
                <a:cs typeface="+mn-cs"/>
              </a:defRPr>
            </a:lvl1pPr>
            <a:lvl2pPr marL="4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2pPr>
            <a:lvl3pPr marL="6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3pPr>
            <a:lvl4pPr marL="8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4pPr>
            <a:lvl5pPr marL="99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5pPr>
            <a:lvl6pPr marL="117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6pPr>
            <a:lvl7pPr marL="13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7pPr>
            <a:lvl8pPr marL="15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8pPr>
            <a:lvl9pPr marL="17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9pPr>
          </a:lstStyle>
          <a:p>
            <a:pPr marL="0" lvl="0" indent="0">
              <a:buNone/>
              <a:defRPr/>
            </a:pPr>
            <a:r>
              <a:rPr lang="en-US" dirty="0">
                <a:solidFill>
                  <a:srgbClr val="FFFFFF"/>
                </a:solidFill>
              </a:rPr>
              <a:t>&gt; 100 GHz frequencies</a:t>
            </a:r>
            <a:endParaRPr kumimoji="0" lang="de-DE" sz="1400" b="0" i="0" u="none" strike="noStrike" kern="1200" cap="none" spc="0" normalizeH="0" baseline="0" noProof="0" dirty="0">
              <a:ln>
                <a:noFill/>
              </a:ln>
              <a:solidFill>
                <a:srgbClr val="FFFFFF"/>
              </a:solidFill>
              <a:effectLst/>
              <a:uLnTx/>
              <a:uFillTx/>
              <a:latin typeface="Arial"/>
            </a:endParaRPr>
          </a:p>
        </p:txBody>
      </p:sp>
      <p:sp>
        <p:nvSpPr>
          <p:cNvPr id="11" name="Inhaltsplatzhalter 6">
            <a:extLst>
              <a:ext uri="{FF2B5EF4-FFF2-40B4-BE49-F238E27FC236}">
                <a16:creationId xmlns:a16="http://schemas.microsoft.com/office/drawing/2014/main" id="{1F3DC11B-23C8-43E6-927F-653CB9EBE693}"/>
              </a:ext>
            </a:extLst>
          </p:cNvPr>
          <p:cNvSpPr txBox="1">
            <a:spLocks/>
          </p:cNvSpPr>
          <p:nvPr/>
        </p:nvSpPr>
        <p:spPr>
          <a:xfrm>
            <a:off x="6059443" y="1293530"/>
            <a:ext cx="2736000" cy="1728000"/>
          </a:xfrm>
          <a:prstGeom prst="rect">
            <a:avLst/>
          </a:prstGeom>
        </p:spPr>
        <p:txBody>
          <a:bodyPr/>
          <a:lstStyle>
            <a:lvl1pPr marL="252000" indent="-252000" algn="l" defTabSz="914400" rtl="0" eaLnBrk="1" latinLnBrk="0" hangingPunct="1">
              <a:lnSpc>
                <a:spcPct val="105000"/>
              </a:lnSpc>
              <a:spcBef>
                <a:spcPts val="0"/>
              </a:spcBef>
              <a:spcAft>
                <a:spcPts val="400"/>
              </a:spcAft>
              <a:buSzPct val="90000"/>
              <a:buFont typeface="Arial" panose="020B0604020202020204" pitchFamily="34" charset="0"/>
              <a:buChar char="►"/>
              <a:defRPr sz="1500" b="0" kern="1200">
                <a:solidFill>
                  <a:schemeClr val="tx1"/>
                </a:solidFill>
                <a:latin typeface="+mn-lt"/>
                <a:ea typeface="+mn-ea"/>
                <a:cs typeface="+mn-cs"/>
              </a:defRPr>
            </a:lvl1pPr>
            <a:lvl2pPr marL="4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2pPr>
            <a:lvl3pPr marL="6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3pPr>
            <a:lvl4pPr marL="8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4pPr>
            <a:lvl5pPr marL="99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5pPr>
            <a:lvl6pPr marL="117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6pPr>
            <a:lvl7pPr marL="13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7pPr>
            <a:lvl8pPr marL="15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8pPr>
            <a:lvl9pPr marL="17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kumimoji="0" lang="de-DE" sz="1500" b="0" i="0" u="none" strike="noStrike" kern="1200" cap="none" spc="0" normalizeH="0" baseline="0" noProof="0" dirty="0">
                <a:ln>
                  <a:noFill/>
                </a:ln>
                <a:solidFill>
                  <a:srgbClr val="FFFFFF"/>
                </a:solidFill>
                <a:effectLst/>
                <a:uLnTx/>
                <a:uFillTx/>
                <a:latin typeface="Arial"/>
              </a:rPr>
              <a:t>6G – </a:t>
            </a:r>
            <a:r>
              <a:rPr kumimoji="0" lang="en-US" sz="800" spc="0" normalizeH="0" noProof="0" dirty="0">
                <a:ln>
                  <a:noFill/>
                </a:ln>
                <a:solidFill>
                  <a:srgbClr val="FFFFFF"/>
                </a:solidFill>
                <a:effectLst/>
                <a:uLnTx/>
                <a:uFillTx/>
                <a:latin typeface="Arial"/>
              </a:rPr>
              <a:t>next generation wireless communications</a:t>
            </a:r>
            <a:endParaRPr kumimoji="0" lang="de-DE" sz="1500" b="0" i="0" u="none" strike="noStrike" kern="1200" cap="none" spc="0" normalizeH="0" baseline="0" noProof="0" dirty="0">
              <a:ln>
                <a:noFill/>
              </a:ln>
              <a:solidFill>
                <a:srgbClr val="FFFFFF"/>
              </a:solidFill>
              <a:effectLst/>
              <a:uLnTx/>
              <a:uFillTx/>
              <a:latin typeface="Arial"/>
            </a:endParaRPr>
          </a:p>
        </p:txBody>
      </p:sp>
      <p:sp>
        <p:nvSpPr>
          <p:cNvPr id="12" name="Inhaltsplatzhalter 7">
            <a:extLst>
              <a:ext uri="{FF2B5EF4-FFF2-40B4-BE49-F238E27FC236}">
                <a16:creationId xmlns:a16="http://schemas.microsoft.com/office/drawing/2014/main" id="{004842CE-38DF-4553-9057-9585AFF053BA}"/>
              </a:ext>
            </a:extLst>
          </p:cNvPr>
          <p:cNvSpPr txBox="1">
            <a:spLocks/>
          </p:cNvSpPr>
          <p:nvPr/>
        </p:nvSpPr>
        <p:spPr>
          <a:xfrm>
            <a:off x="6196375" y="2031430"/>
            <a:ext cx="2916496" cy="1728000"/>
          </a:xfrm>
          <a:prstGeom prst="rect">
            <a:avLst/>
          </a:prstGeom>
        </p:spPr>
        <p:txBody>
          <a:bodyPr/>
          <a:lstStyle>
            <a:lvl1pPr marL="252000" indent="-252000" algn="l" defTabSz="914400" rtl="0" eaLnBrk="1" latinLnBrk="0" hangingPunct="1">
              <a:lnSpc>
                <a:spcPct val="105000"/>
              </a:lnSpc>
              <a:spcBef>
                <a:spcPts val="0"/>
              </a:spcBef>
              <a:spcAft>
                <a:spcPts val="400"/>
              </a:spcAft>
              <a:buSzPct val="90000"/>
              <a:buFont typeface="Arial" panose="020B0604020202020204" pitchFamily="34" charset="0"/>
              <a:buChar char="►"/>
              <a:defRPr sz="1500" b="0" kern="1200">
                <a:solidFill>
                  <a:schemeClr val="tx1"/>
                </a:solidFill>
                <a:latin typeface="+mn-lt"/>
                <a:ea typeface="+mn-ea"/>
                <a:cs typeface="+mn-cs"/>
              </a:defRPr>
            </a:lvl1pPr>
            <a:lvl2pPr marL="4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2pPr>
            <a:lvl3pPr marL="6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3pPr>
            <a:lvl4pPr marL="8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4pPr>
            <a:lvl5pPr marL="99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5pPr>
            <a:lvl6pPr marL="117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6pPr>
            <a:lvl7pPr marL="13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7pPr>
            <a:lvl8pPr marL="15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8pPr>
            <a:lvl9pPr marL="17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400"/>
              </a:spcAft>
              <a:buClrTx/>
              <a:buSzPct val="90000"/>
              <a:buFont typeface="Arial" panose="020B0604020202020204" pitchFamily="34" charset="0"/>
              <a:buNone/>
              <a:tabLst/>
              <a:defRPr/>
            </a:pPr>
            <a:endParaRPr kumimoji="0" lang="de-DE" sz="1500" b="0" i="0" u="none" strike="sngStrike" kern="1200" cap="none" spc="0" normalizeH="0" baseline="0" noProof="0" dirty="0">
              <a:ln>
                <a:noFill/>
              </a:ln>
              <a:solidFill>
                <a:srgbClr val="FF0000"/>
              </a:solidFill>
              <a:effectLst/>
              <a:uLnTx/>
              <a:uFillTx/>
              <a:latin typeface="Arial"/>
            </a:endParaRPr>
          </a:p>
        </p:txBody>
      </p:sp>
      <p:sp>
        <p:nvSpPr>
          <p:cNvPr id="24" name="Titel 1">
            <a:extLst>
              <a:ext uri="{FF2B5EF4-FFF2-40B4-BE49-F238E27FC236}">
                <a16:creationId xmlns:a16="http://schemas.microsoft.com/office/drawing/2014/main" id="{07C30756-8ECF-4A74-A621-59717C3466C1}"/>
              </a:ext>
            </a:extLst>
          </p:cNvPr>
          <p:cNvSpPr>
            <a:spLocks noGrp="1"/>
          </p:cNvSpPr>
          <p:nvPr>
            <p:ph type="title"/>
          </p:nvPr>
        </p:nvSpPr>
        <p:spPr>
          <a:xfrm>
            <a:off x="359999" y="288000"/>
            <a:ext cx="8752871" cy="648329"/>
          </a:xfrm>
        </p:spPr>
        <p:txBody>
          <a:bodyPr vert="horz" lIns="0" tIns="0" rIns="0" bIns="0"/>
          <a:lstStyle/>
          <a:p>
            <a:r>
              <a:rPr lang="de-DE" dirty="0" err="1"/>
              <a:t>What‘s</a:t>
            </a:r>
            <a:r>
              <a:rPr lang="de-DE" dirty="0"/>
              <a:t> </a:t>
            </a:r>
            <a:r>
              <a:rPr lang="de-DE" dirty="0" err="1"/>
              <a:t>next</a:t>
            </a:r>
            <a:r>
              <a:rPr lang="de-DE" dirty="0"/>
              <a:t>? </a:t>
            </a:r>
            <a:br>
              <a:rPr lang="de-DE" dirty="0"/>
            </a:br>
            <a:r>
              <a:rPr lang="en-US" dirty="0"/>
              <a:t>Shaping the future of technology</a:t>
            </a:r>
            <a:endParaRPr lang="de-DE" dirty="0">
              <a:solidFill>
                <a:schemeClr val="tx2"/>
              </a:solidFill>
            </a:endParaRPr>
          </a:p>
        </p:txBody>
      </p:sp>
      <p:cxnSp>
        <p:nvCxnSpPr>
          <p:cNvPr id="20" name="Line 3">
            <a:extLst>
              <a:ext uri="{FF2B5EF4-FFF2-40B4-BE49-F238E27FC236}">
                <a16:creationId xmlns:a16="http://schemas.microsoft.com/office/drawing/2014/main" id="{A2929F05-1AC3-4F14-B29C-04E23B6694C3}"/>
              </a:ext>
            </a:extLst>
          </p:cNvPr>
          <p:cNvCxnSpPr>
            <a:cxnSpLocks/>
          </p:cNvCxnSpPr>
          <p:nvPr/>
        </p:nvCxnSpPr>
        <p:spPr>
          <a:xfrm flipV="1">
            <a:off x="3193897" y="1659321"/>
            <a:ext cx="2430000" cy="1"/>
          </a:xfrm>
          <a:prstGeom prst="line">
            <a:avLst/>
          </a:prstGeom>
          <a:ln w="19050" cap="rnd">
            <a:gradFill>
              <a:gsLst>
                <a:gs pos="0">
                  <a:schemeClr val="accent1"/>
                </a:gs>
                <a:gs pos="100000">
                  <a:schemeClr val="bg1"/>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4C4CB6FD-B098-436F-ACD3-4B95BC03BA36}"/>
              </a:ext>
            </a:extLst>
          </p:cNvPr>
          <p:cNvCxnSpPr>
            <a:cxnSpLocks/>
          </p:cNvCxnSpPr>
          <p:nvPr/>
        </p:nvCxnSpPr>
        <p:spPr>
          <a:xfrm flipV="1">
            <a:off x="308259" y="1659321"/>
            <a:ext cx="2430000" cy="1"/>
          </a:xfrm>
          <a:prstGeom prst="line">
            <a:avLst/>
          </a:prstGeom>
          <a:ln w="19050" cap="rnd">
            <a:gradFill>
              <a:gsLst>
                <a:gs pos="0">
                  <a:schemeClr val="accent1"/>
                </a:gs>
                <a:gs pos="100000">
                  <a:schemeClr val="bg1"/>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D09C0CEF-005F-43B6-AE3C-3217DD3F5BDA}"/>
              </a:ext>
            </a:extLst>
          </p:cNvPr>
          <p:cNvCxnSpPr>
            <a:cxnSpLocks/>
          </p:cNvCxnSpPr>
          <p:nvPr/>
        </p:nvCxnSpPr>
        <p:spPr>
          <a:xfrm flipV="1">
            <a:off x="6079535" y="1659321"/>
            <a:ext cx="2430000" cy="1"/>
          </a:xfrm>
          <a:prstGeom prst="line">
            <a:avLst/>
          </a:prstGeom>
          <a:ln w="19050" cap="rnd">
            <a:gradFill>
              <a:gsLst>
                <a:gs pos="0">
                  <a:schemeClr val="accent1"/>
                </a:gs>
                <a:gs pos="100000">
                  <a:schemeClr val="bg1"/>
                </a:gs>
              </a:gsLst>
              <a:lin ang="0" scaled="0"/>
            </a:gradFill>
          </a:ln>
          <a:effectLst/>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AFE2AA82-2BC3-4045-AE20-70D0473C46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233"/>
          <a:stretch/>
        </p:blipFill>
        <p:spPr>
          <a:xfrm>
            <a:off x="1588" y="3027880"/>
            <a:ext cx="2405104" cy="2116250"/>
          </a:xfrm>
          <a:prstGeom prst="rect">
            <a:avLst/>
          </a:prstGeom>
        </p:spPr>
      </p:pic>
      <p:pic>
        <p:nvPicPr>
          <p:cNvPr id="26" name="Grafik 25">
            <a:extLst>
              <a:ext uri="{FF2B5EF4-FFF2-40B4-BE49-F238E27FC236}">
                <a16:creationId xmlns:a16="http://schemas.microsoft.com/office/drawing/2014/main" id="{CAD25285-2C2C-442D-9699-2384EC839B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9370" y="3029109"/>
            <a:ext cx="3758712" cy="2122053"/>
          </a:xfrm>
          <a:prstGeom prst="rect">
            <a:avLst/>
          </a:prstGeom>
        </p:spPr>
      </p:pic>
      <p:pic>
        <p:nvPicPr>
          <p:cNvPr id="3" name="Grafik 2">
            <a:extLst>
              <a:ext uri="{FF2B5EF4-FFF2-40B4-BE49-F238E27FC236}">
                <a16:creationId xmlns:a16="http://schemas.microsoft.com/office/drawing/2014/main" id="{5098E891-BBAB-42FD-93B3-DF9DC87E77F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616" r="24346"/>
          <a:stretch/>
        </p:blipFill>
        <p:spPr>
          <a:xfrm>
            <a:off x="7674694" y="3028562"/>
            <a:ext cx="1467518" cy="2109328"/>
          </a:xfrm>
          <a:prstGeom prst="rect">
            <a:avLst/>
          </a:prstGeom>
        </p:spPr>
      </p:pic>
      <p:pic>
        <p:nvPicPr>
          <p:cNvPr id="25" name="Grafik 24">
            <a:extLst>
              <a:ext uri="{FF2B5EF4-FFF2-40B4-BE49-F238E27FC236}">
                <a16:creationId xmlns:a16="http://schemas.microsoft.com/office/drawing/2014/main" id="{E852FD10-618F-4590-A4BA-CFC262849A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1722" y="3027880"/>
            <a:ext cx="3175796" cy="2116250"/>
          </a:xfrm>
          <a:prstGeom prst="rect">
            <a:avLst/>
          </a:prstGeom>
        </p:spPr>
      </p:pic>
      <p:sp>
        <p:nvSpPr>
          <p:cNvPr id="19" name="Inhaltsplatzhalter 5">
            <a:extLst>
              <a:ext uri="{FF2B5EF4-FFF2-40B4-BE49-F238E27FC236}">
                <a16:creationId xmlns:a16="http://schemas.microsoft.com/office/drawing/2014/main" id="{26F6DD96-D40F-4469-B655-A9EC10220750}"/>
              </a:ext>
            </a:extLst>
          </p:cNvPr>
          <p:cNvSpPr txBox="1">
            <a:spLocks/>
          </p:cNvSpPr>
          <p:nvPr/>
        </p:nvSpPr>
        <p:spPr>
          <a:xfrm>
            <a:off x="285308" y="1863425"/>
            <a:ext cx="2736000" cy="1728000"/>
          </a:xfrm>
          <a:prstGeom prst="rect">
            <a:avLst/>
          </a:prstGeom>
        </p:spPr>
        <p:txBody>
          <a:bodyPr/>
          <a:lstStyle>
            <a:lvl1pPr marL="252000" indent="-252000" algn="l" defTabSz="914400" rtl="0" eaLnBrk="1" latinLnBrk="0" hangingPunct="1">
              <a:lnSpc>
                <a:spcPct val="105000"/>
              </a:lnSpc>
              <a:spcBef>
                <a:spcPts val="0"/>
              </a:spcBef>
              <a:spcAft>
                <a:spcPts val="400"/>
              </a:spcAft>
              <a:buSzPct val="90000"/>
              <a:buFont typeface="Arial" panose="020B0604020202020204" pitchFamily="34" charset="0"/>
              <a:buChar char="►"/>
              <a:defRPr sz="1500" b="0" kern="1200">
                <a:solidFill>
                  <a:schemeClr val="tx1"/>
                </a:solidFill>
                <a:latin typeface="+mn-lt"/>
                <a:ea typeface="+mn-ea"/>
                <a:cs typeface="+mn-cs"/>
              </a:defRPr>
            </a:lvl1pPr>
            <a:lvl2pPr marL="4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2pPr>
            <a:lvl3pPr marL="6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3pPr>
            <a:lvl4pPr marL="8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4pPr>
            <a:lvl5pPr marL="99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5pPr>
            <a:lvl6pPr marL="117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6pPr>
            <a:lvl7pPr marL="13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7pPr>
            <a:lvl8pPr marL="15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8pPr>
            <a:lvl9pPr marL="17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9pPr>
          </a:lstStyle>
          <a:p>
            <a:pPr marL="0" indent="0">
              <a:buNone/>
              <a:defRPr/>
            </a:pPr>
            <a:r>
              <a:rPr lang="en-US" dirty="0">
                <a:solidFill>
                  <a:srgbClr val="FFFFFF"/>
                </a:solidFill>
              </a:rPr>
              <a:t>Quantum technology</a:t>
            </a:r>
            <a:endParaRPr kumimoji="0" lang="de-DE" sz="1400" b="0" i="0" u="none" strike="noStrike" kern="1200" cap="none" spc="0" normalizeH="0" baseline="0" noProof="0" dirty="0">
              <a:ln>
                <a:noFill/>
              </a:ln>
              <a:solidFill>
                <a:srgbClr val="FFFFFF"/>
              </a:solidFill>
              <a:effectLst/>
              <a:uLnTx/>
              <a:uFillTx/>
              <a:latin typeface="Arial"/>
            </a:endParaRPr>
          </a:p>
          <a:p>
            <a:pPr marL="0" lvl="0" indent="0">
              <a:buNone/>
              <a:defRPr/>
            </a:pPr>
            <a:endParaRPr kumimoji="0" lang="de-DE" sz="1500" b="0" i="0" u="none" strike="noStrike" kern="1200" cap="none" spc="0" normalizeH="0" baseline="0" noProof="0" dirty="0">
              <a:ln>
                <a:noFill/>
              </a:ln>
              <a:solidFill>
                <a:srgbClr val="FFFFFF"/>
              </a:solidFill>
              <a:effectLst/>
              <a:uLnTx/>
              <a:uFillTx/>
              <a:latin typeface="Arial"/>
            </a:endParaRPr>
          </a:p>
        </p:txBody>
      </p:sp>
      <p:cxnSp>
        <p:nvCxnSpPr>
          <p:cNvPr id="23" name="Line 3">
            <a:extLst>
              <a:ext uri="{FF2B5EF4-FFF2-40B4-BE49-F238E27FC236}">
                <a16:creationId xmlns:a16="http://schemas.microsoft.com/office/drawing/2014/main" id="{BA979BBC-C017-425E-9829-1BCBAA50C852}"/>
              </a:ext>
            </a:extLst>
          </p:cNvPr>
          <p:cNvCxnSpPr>
            <a:cxnSpLocks/>
          </p:cNvCxnSpPr>
          <p:nvPr/>
        </p:nvCxnSpPr>
        <p:spPr>
          <a:xfrm flipV="1">
            <a:off x="308259" y="2218704"/>
            <a:ext cx="2430000" cy="1"/>
          </a:xfrm>
          <a:prstGeom prst="line">
            <a:avLst/>
          </a:prstGeom>
          <a:ln w="19050" cap="rnd">
            <a:gradFill>
              <a:gsLst>
                <a:gs pos="0">
                  <a:schemeClr val="accent1"/>
                </a:gs>
                <a:gs pos="100000">
                  <a:schemeClr val="bg1"/>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27" name="Inhaltsplatzhalter 5">
            <a:extLst>
              <a:ext uri="{FF2B5EF4-FFF2-40B4-BE49-F238E27FC236}">
                <a16:creationId xmlns:a16="http://schemas.microsoft.com/office/drawing/2014/main" id="{C7AA9784-4FE0-40BB-A1A9-A435CC8A70EB}"/>
              </a:ext>
            </a:extLst>
          </p:cNvPr>
          <p:cNvSpPr txBox="1">
            <a:spLocks/>
          </p:cNvSpPr>
          <p:nvPr/>
        </p:nvSpPr>
        <p:spPr>
          <a:xfrm>
            <a:off x="3193897" y="1857576"/>
            <a:ext cx="2736000" cy="1728000"/>
          </a:xfrm>
          <a:prstGeom prst="rect">
            <a:avLst/>
          </a:prstGeom>
        </p:spPr>
        <p:txBody>
          <a:bodyPr/>
          <a:lstStyle>
            <a:lvl1pPr marL="252000" indent="-252000" algn="l" defTabSz="914400" rtl="0" eaLnBrk="1" latinLnBrk="0" hangingPunct="1">
              <a:lnSpc>
                <a:spcPct val="105000"/>
              </a:lnSpc>
              <a:spcBef>
                <a:spcPts val="0"/>
              </a:spcBef>
              <a:spcAft>
                <a:spcPts val="400"/>
              </a:spcAft>
              <a:buSzPct val="90000"/>
              <a:buFont typeface="Arial" panose="020B0604020202020204" pitchFamily="34" charset="0"/>
              <a:buChar char="►"/>
              <a:defRPr sz="1500" b="0" kern="1200">
                <a:solidFill>
                  <a:schemeClr val="tx1"/>
                </a:solidFill>
                <a:latin typeface="+mn-lt"/>
                <a:ea typeface="+mn-ea"/>
                <a:cs typeface="+mn-cs"/>
              </a:defRPr>
            </a:lvl1pPr>
            <a:lvl2pPr marL="4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2pPr>
            <a:lvl3pPr marL="6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3pPr>
            <a:lvl4pPr marL="8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4pPr>
            <a:lvl5pPr marL="99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5pPr>
            <a:lvl6pPr marL="117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6pPr>
            <a:lvl7pPr marL="135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7pPr>
            <a:lvl8pPr marL="153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8pPr>
            <a:lvl9pPr marL="1710000" indent="-180000" algn="l" defTabSz="914400" rtl="0" eaLnBrk="1" latinLnBrk="0" hangingPunct="1">
              <a:lnSpc>
                <a:spcPct val="105000"/>
              </a:lnSpc>
              <a:spcBef>
                <a:spcPts val="0"/>
              </a:spcBef>
              <a:spcAft>
                <a:spcPts val="400"/>
              </a:spcAft>
              <a:buSzPct val="90000"/>
              <a:buFont typeface="Symbol" panose="05050102010706020507" pitchFamily="18" charset="2"/>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400"/>
              </a:spcAft>
              <a:buClrTx/>
              <a:buSzPct val="90000"/>
              <a:buFont typeface="Arial" panose="020B0604020202020204" pitchFamily="34" charset="0"/>
              <a:buNone/>
              <a:tabLst/>
              <a:defRPr/>
            </a:pPr>
            <a:r>
              <a:rPr kumimoji="0" lang="de-DE" sz="1500" b="0" i="0" u="none" strike="noStrike" kern="1200" cap="none" spc="0" normalizeH="0" baseline="0" noProof="0" dirty="0">
                <a:ln>
                  <a:noFill/>
                </a:ln>
                <a:solidFill>
                  <a:srgbClr val="FFFFFF"/>
                </a:solidFill>
                <a:effectLst/>
                <a:uLnTx/>
                <a:uFillTx/>
                <a:latin typeface="Arial"/>
              </a:rPr>
              <a:t>Big </a:t>
            </a:r>
            <a:r>
              <a:rPr kumimoji="0" lang="de-DE" sz="1500" b="0" i="0" u="none" strike="noStrike" kern="1200" cap="none" spc="0" normalizeH="0" baseline="0" noProof="0" dirty="0" err="1">
                <a:ln>
                  <a:noFill/>
                </a:ln>
                <a:solidFill>
                  <a:srgbClr val="FFFFFF"/>
                </a:solidFill>
                <a:effectLst/>
                <a:uLnTx/>
                <a:uFillTx/>
                <a:latin typeface="Arial"/>
              </a:rPr>
              <a:t>data</a:t>
            </a:r>
            <a:endParaRPr kumimoji="0" lang="de-DE" sz="1500" b="0" i="0" u="none" strike="noStrike" kern="1200" cap="none" spc="0" normalizeH="0" baseline="0" noProof="0" dirty="0">
              <a:ln>
                <a:noFill/>
              </a:ln>
              <a:solidFill>
                <a:srgbClr val="FFFFFF"/>
              </a:solidFill>
              <a:effectLst/>
              <a:uLnTx/>
              <a:uFillTx/>
              <a:latin typeface="Arial"/>
            </a:endParaRPr>
          </a:p>
        </p:txBody>
      </p:sp>
      <p:cxnSp>
        <p:nvCxnSpPr>
          <p:cNvPr id="28" name="Line 3">
            <a:extLst>
              <a:ext uri="{FF2B5EF4-FFF2-40B4-BE49-F238E27FC236}">
                <a16:creationId xmlns:a16="http://schemas.microsoft.com/office/drawing/2014/main" id="{677AB30B-13AD-4C7D-8CF6-A66B87E0B5F3}"/>
              </a:ext>
            </a:extLst>
          </p:cNvPr>
          <p:cNvCxnSpPr>
            <a:cxnSpLocks/>
          </p:cNvCxnSpPr>
          <p:nvPr/>
        </p:nvCxnSpPr>
        <p:spPr>
          <a:xfrm flipV="1">
            <a:off x="3216848" y="2212855"/>
            <a:ext cx="2430000" cy="1"/>
          </a:xfrm>
          <a:prstGeom prst="line">
            <a:avLst/>
          </a:prstGeom>
          <a:ln w="19050" cap="rnd">
            <a:gradFill>
              <a:gsLst>
                <a:gs pos="0">
                  <a:schemeClr val="accent1"/>
                </a:gs>
                <a:gs pos="100000">
                  <a:schemeClr val="bg1"/>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7" name="RS_Classification">
            <a:extLst>
              <a:ext uri="{FF2B5EF4-FFF2-40B4-BE49-F238E27FC236}">
                <a16:creationId xmlns:a16="http://schemas.microsoft.com/office/drawing/2014/main" id="{ED14533B-2113-4D93-B496-D13CD5E92826}"/>
              </a:ext>
            </a:extLst>
          </p:cNvPr>
          <p:cNvSpPr txBox="1"/>
          <p:nvPr/>
        </p:nvSpPr>
        <p:spPr>
          <a:xfrm>
            <a:off x="7411923" y="4832341"/>
            <a:ext cx="1732077" cy="211083"/>
          </a:xfrm>
          <a:prstGeom prst="rect">
            <a:avLst/>
          </a:prstGeom>
          <a:solidFill>
            <a:srgbClr val="F8F8F8"/>
          </a:solidFill>
        </p:spPr>
        <p:txBody>
          <a:bodyPr vert="horz" wrap="none" lIns="75565" tIns="35941" rIns="75565" bIns="35941"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00" cap="none" spc="100" normalizeH="0" baseline="0" noProof="0">
                <a:ln>
                  <a:noFill/>
                </a:ln>
                <a:solidFill>
                  <a:srgbClr val="000000"/>
                </a:solidFill>
                <a:effectLst/>
                <a:uLnTx/>
                <a:uFillTx/>
                <a:latin typeface="Arial"/>
              </a:rPr>
              <a:t>COMPANY RESTRICTED</a:t>
            </a:r>
            <a:endParaRPr kumimoji="0" lang="de-DE" sz="900" b="1" i="0" u="none" strike="noStrike" kern="100" cap="none" spc="100" normalizeH="0" baseline="0" noProof="0" dirty="0" err="1">
              <a:ln>
                <a:noFill/>
              </a:ln>
              <a:solidFill>
                <a:srgbClr val="000000"/>
              </a:solidFill>
              <a:effectLst/>
              <a:uLnTx/>
              <a:uFillTx/>
              <a:latin typeface="Arial"/>
            </a:endParaRPr>
          </a:p>
        </p:txBody>
      </p:sp>
    </p:spTree>
    <p:extLst>
      <p:ext uri="{BB962C8B-B14F-4D97-AF65-F5344CB8AC3E}">
        <p14:creationId xmlns:p14="http://schemas.microsoft.com/office/powerpoint/2010/main" val="147536078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1DDE-F265-44DC-8D98-9E9EA6C21D2F}"/>
              </a:ext>
            </a:extLst>
          </p:cNvPr>
          <p:cNvSpPr>
            <a:spLocks noGrp="1"/>
          </p:cNvSpPr>
          <p:nvPr>
            <p:ph type="title"/>
          </p:nvPr>
        </p:nvSpPr>
        <p:spPr/>
        <p:txBody>
          <a:bodyPr/>
          <a:lstStyle/>
          <a:p>
            <a:r>
              <a:rPr lang="en-US" dirty="0"/>
              <a:t>Convergence between aerospace and wireless ecosystem</a:t>
            </a:r>
          </a:p>
        </p:txBody>
      </p:sp>
      <p:sp>
        <p:nvSpPr>
          <p:cNvPr id="5" name="Footer Placeholder 4">
            <a:extLst>
              <a:ext uri="{FF2B5EF4-FFF2-40B4-BE49-F238E27FC236}">
                <a16:creationId xmlns:a16="http://schemas.microsoft.com/office/drawing/2014/main" id="{5E6C9ADB-DDB1-4214-8124-327396B4CB02}"/>
              </a:ext>
            </a:extLst>
          </p:cNvPr>
          <p:cNvSpPr>
            <a:spLocks noGrp="1"/>
          </p:cNvSpPr>
          <p:nvPr>
            <p:ph type="ftr" sz="quarter" idx="11"/>
          </p:nvPr>
        </p:nvSpPr>
        <p:spPr/>
        <p:txBody>
          <a:bodyPr/>
          <a:lstStyle/>
          <a:p>
            <a:r>
              <a:rPr lang="en-US"/>
              <a:t>Advances in satellite communication &amp; material characterization</a:t>
            </a:r>
          </a:p>
        </p:txBody>
      </p:sp>
      <p:sp>
        <p:nvSpPr>
          <p:cNvPr id="6" name="Slide Number Placeholder 5">
            <a:extLst>
              <a:ext uri="{FF2B5EF4-FFF2-40B4-BE49-F238E27FC236}">
                <a16:creationId xmlns:a16="http://schemas.microsoft.com/office/drawing/2014/main" id="{9E68DE2B-EB78-441F-A509-46AAF3C03F48}"/>
              </a:ext>
            </a:extLst>
          </p:cNvPr>
          <p:cNvSpPr>
            <a:spLocks noGrp="1"/>
          </p:cNvSpPr>
          <p:nvPr>
            <p:ph type="sldNum" sz="quarter" idx="12"/>
          </p:nvPr>
        </p:nvSpPr>
        <p:spPr/>
        <p:txBody>
          <a:bodyPr/>
          <a:lstStyle/>
          <a:p>
            <a:fld id="{57CB76AC-E5DF-427C-ABDC-2F4FBD8E4B69}" type="slidenum">
              <a:rPr lang="en-US" smtClean="0"/>
              <a:t>6</a:t>
            </a:fld>
            <a:endParaRPr lang="en-US"/>
          </a:p>
        </p:txBody>
      </p:sp>
      <p:sp>
        <p:nvSpPr>
          <p:cNvPr id="7" name="Text Placeholder 6">
            <a:extLst>
              <a:ext uri="{FF2B5EF4-FFF2-40B4-BE49-F238E27FC236}">
                <a16:creationId xmlns:a16="http://schemas.microsoft.com/office/drawing/2014/main" id="{2179FD18-467B-4FF7-A9CC-373F81EE02F2}"/>
              </a:ext>
            </a:extLst>
          </p:cNvPr>
          <p:cNvSpPr>
            <a:spLocks noGrp="1"/>
          </p:cNvSpPr>
          <p:nvPr>
            <p:ph type="body" sz="quarter" idx="9"/>
          </p:nvPr>
        </p:nvSpPr>
        <p:spPr/>
        <p:txBody>
          <a:bodyPr/>
          <a:lstStyle/>
          <a:p>
            <a:endParaRPr lang="en-US"/>
          </a:p>
        </p:txBody>
      </p:sp>
      <p:pic>
        <p:nvPicPr>
          <p:cNvPr id="9" name="Picture 8">
            <a:extLst>
              <a:ext uri="{FF2B5EF4-FFF2-40B4-BE49-F238E27FC236}">
                <a16:creationId xmlns:a16="http://schemas.microsoft.com/office/drawing/2014/main" id="{4B2DFEEC-EB4B-DE43-B746-EA47E79B524C}"/>
              </a:ext>
            </a:extLst>
          </p:cNvPr>
          <p:cNvPicPr>
            <a:picLocks noChangeAspect="1"/>
          </p:cNvPicPr>
          <p:nvPr/>
        </p:nvPicPr>
        <p:blipFill>
          <a:blip r:embed="rId3"/>
          <a:stretch>
            <a:fillRect/>
          </a:stretch>
        </p:blipFill>
        <p:spPr>
          <a:xfrm>
            <a:off x="467544" y="929442"/>
            <a:ext cx="7276743" cy="3874556"/>
          </a:xfrm>
          <a:prstGeom prst="rect">
            <a:avLst/>
          </a:prstGeom>
        </p:spPr>
      </p:pic>
      <p:sp>
        <p:nvSpPr>
          <p:cNvPr id="15" name="RS_Classification">
            <a:extLst>
              <a:ext uri="{FF2B5EF4-FFF2-40B4-BE49-F238E27FC236}">
                <a16:creationId xmlns:a16="http://schemas.microsoft.com/office/drawing/2014/main" id="{9B6068C8-5FA6-06D9-1E48-AB26E2902DE1}"/>
              </a:ext>
            </a:extLst>
          </p:cNvPr>
          <p:cNvSpPr txBox="1"/>
          <p:nvPr/>
        </p:nvSpPr>
        <p:spPr>
          <a:xfrm>
            <a:off x="7407627" y="4832341"/>
            <a:ext cx="1736373" cy="211083"/>
          </a:xfrm>
          <a:prstGeom prst="rect">
            <a:avLst/>
          </a:prstGeom>
          <a:solidFill>
            <a:srgbClr val="F8F8F8"/>
          </a:solidFill>
        </p:spPr>
        <p:txBody>
          <a:bodyPr vert="horz" wrap="none" lIns="75565" tIns="35941" rIns="75565" bIns="35941" rtlCol="0" anchor="ctr">
            <a:spAutoFit/>
          </a:bodyPr>
          <a:lstStyle/>
          <a:p>
            <a:r>
              <a:rPr lang="es-ES" sz="900" b="1" kern="100" spc="100"/>
              <a:t>COMPANY RESTRICTED</a:t>
            </a:r>
            <a:endParaRPr lang="es-ES" sz="900" b="1" kern="100" spc="100" dirty="0" err="1"/>
          </a:p>
        </p:txBody>
      </p:sp>
    </p:spTree>
    <p:extLst>
      <p:ext uri="{BB962C8B-B14F-4D97-AF65-F5344CB8AC3E}">
        <p14:creationId xmlns:p14="http://schemas.microsoft.com/office/powerpoint/2010/main" val="343880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F775B69-5613-4F34-879F-1FD2AA8D26F0}"/>
              </a:ext>
            </a:extLst>
          </p:cNvPr>
          <p:cNvSpPr>
            <a:spLocks noGrp="1" noRot="1" noMove="1" noResize="1" noEditPoints="1" noAdjustHandles="1" noChangeArrowheads="1" noChangeShapeType="1"/>
          </p:cNvSpPr>
          <p:nvPr/>
        </p:nvSpPr>
        <p:spPr>
          <a:xfrm>
            <a:off x="0" y="0"/>
            <a:ext cx="9144000" cy="5143500"/>
          </a:xfrm>
          <a:prstGeom prst="rect">
            <a:avLst/>
          </a:prstGeom>
          <a:solidFill>
            <a:srgbClr val="000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dirty="0">
              <a:ln>
                <a:noFill/>
              </a:ln>
              <a:solidFill>
                <a:srgbClr val="FFFFFF"/>
              </a:solidFill>
              <a:effectLst/>
              <a:uLnTx/>
              <a:uFillTx/>
              <a:latin typeface="Arial"/>
            </a:endParaRPr>
          </a:p>
        </p:txBody>
      </p:sp>
      <p:cxnSp>
        <p:nvCxnSpPr>
          <p:cNvPr id="5" name="Gerader Verbinder 4">
            <a:extLst>
              <a:ext uri="{FF2B5EF4-FFF2-40B4-BE49-F238E27FC236}">
                <a16:creationId xmlns:a16="http://schemas.microsoft.com/office/drawing/2014/main" id="{4F75F35F-AEB0-8667-6534-B21B526C8171}"/>
              </a:ext>
            </a:extLst>
          </p:cNvPr>
          <p:cNvCxnSpPr>
            <a:cxnSpLocks/>
          </p:cNvCxnSpPr>
          <p:nvPr/>
        </p:nvCxnSpPr>
        <p:spPr>
          <a:xfrm>
            <a:off x="11093" y="2571750"/>
            <a:ext cx="9132907" cy="1588"/>
          </a:xfrm>
          <a:prstGeom prst="line">
            <a:avLst/>
          </a:prstGeom>
          <a:ln w="38100">
            <a:solidFill>
              <a:srgbClr val="003E76"/>
            </a:solidFill>
          </a:ln>
        </p:spPr>
        <p:style>
          <a:lnRef idx="1">
            <a:schemeClr val="accent1"/>
          </a:lnRef>
          <a:fillRef idx="0">
            <a:schemeClr val="accent1"/>
          </a:fillRef>
          <a:effectRef idx="0">
            <a:schemeClr val="accent1"/>
          </a:effectRef>
          <a:fontRef idx="minor">
            <a:schemeClr val="tx1"/>
          </a:fontRef>
        </p:style>
      </p:cxnSp>
      <p:sp>
        <p:nvSpPr>
          <p:cNvPr id="6" name="Pfeil: Chevron 5">
            <a:extLst>
              <a:ext uri="{FF2B5EF4-FFF2-40B4-BE49-F238E27FC236}">
                <a16:creationId xmlns:a16="http://schemas.microsoft.com/office/drawing/2014/main" id="{64228178-43C0-7301-048C-782B98CA2DC0}"/>
              </a:ext>
            </a:extLst>
          </p:cNvPr>
          <p:cNvSpPr/>
          <p:nvPr/>
        </p:nvSpPr>
        <p:spPr>
          <a:xfrm>
            <a:off x="4890321" y="0"/>
            <a:ext cx="4111718" cy="514667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dirty="0">
              <a:ln>
                <a:noFill/>
              </a:ln>
              <a:solidFill>
                <a:srgbClr val="000000"/>
              </a:solidFill>
              <a:effectLst/>
              <a:uLnTx/>
              <a:uFillTx/>
              <a:latin typeface="Arial"/>
            </a:endParaRPr>
          </a:p>
        </p:txBody>
      </p:sp>
      <p:graphicFrame>
        <p:nvGraphicFramePr>
          <p:cNvPr id="7" name="think-cell data - do not delete" hidden="1">
            <a:extLst>
              <a:ext uri="{FF2B5EF4-FFF2-40B4-BE49-F238E27FC236}">
                <a16:creationId xmlns:a16="http://schemas.microsoft.com/office/drawing/2014/main" id="{CE049F4D-A10C-4409-9FA2-1CC1FD86E3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8" imgH="408" progId="TCLayout.ActiveDocument.1">
                  <p:embed/>
                </p:oleObj>
              </mc:Choice>
              <mc:Fallback>
                <p:oleObj name="think-cell Folie" r:id="rId4" imgW="408" imgH="408" progId="TCLayout.ActiveDocument.1">
                  <p:embed/>
                  <p:pic>
                    <p:nvPicPr>
                      <p:cNvPr id="7" name="think-cell data - do not delete" hidden="1">
                        <a:extLst>
                          <a:ext uri="{FF2B5EF4-FFF2-40B4-BE49-F238E27FC236}">
                            <a16:creationId xmlns:a16="http://schemas.microsoft.com/office/drawing/2014/main" id="{CE049F4D-A10C-4409-9FA2-1CC1FD86E3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 name="Rechteck 35">
            <a:extLst>
              <a:ext uri="{FF2B5EF4-FFF2-40B4-BE49-F238E27FC236}">
                <a16:creationId xmlns:a16="http://schemas.microsoft.com/office/drawing/2014/main" id="{0D16CA13-34A0-BE80-A19C-1BAE35ABB6CC}"/>
              </a:ext>
            </a:extLst>
          </p:cNvPr>
          <p:cNvSpPr/>
          <p:nvPr/>
        </p:nvSpPr>
        <p:spPr>
          <a:xfrm>
            <a:off x="2383198" y="1773314"/>
            <a:ext cx="1803466" cy="285565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a:endParaRPr>
          </a:p>
        </p:txBody>
      </p:sp>
      <p:sp>
        <p:nvSpPr>
          <p:cNvPr id="37" name="Rechteck 36">
            <a:extLst>
              <a:ext uri="{FF2B5EF4-FFF2-40B4-BE49-F238E27FC236}">
                <a16:creationId xmlns:a16="http://schemas.microsoft.com/office/drawing/2014/main" id="{B5273E79-D2AF-1177-8AD2-35EF93FED60B}"/>
              </a:ext>
            </a:extLst>
          </p:cNvPr>
          <p:cNvSpPr/>
          <p:nvPr/>
        </p:nvSpPr>
        <p:spPr>
          <a:xfrm>
            <a:off x="4438211" y="1773314"/>
            <a:ext cx="1803466" cy="285565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a:endParaRPr>
          </a:p>
        </p:txBody>
      </p:sp>
      <p:sp>
        <p:nvSpPr>
          <p:cNvPr id="38" name="Rechteck 37">
            <a:extLst>
              <a:ext uri="{FF2B5EF4-FFF2-40B4-BE49-F238E27FC236}">
                <a16:creationId xmlns:a16="http://schemas.microsoft.com/office/drawing/2014/main" id="{EF652D91-2FA0-497D-A9A1-1DF6A9057044}"/>
              </a:ext>
            </a:extLst>
          </p:cNvPr>
          <p:cNvSpPr/>
          <p:nvPr/>
        </p:nvSpPr>
        <p:spPr>
          <a:xfrm>
            <a:off x="6479746" y="1774368"/>
            <a:ext cx="1803466" cy="285460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a:endParaRPr>
          </a:p>
        </p:txBody>
      </p:sp>
      <p:sp>
        <p:nvSpPr>
          <p:cNvPr id="23" name="Titel 15">
            <a:extLst>
              <a:ext uri="{FF2B5EF4-FFF2-40B4-BE49-F238E27FC236}">
                <a16:creationId xmlns:a16="http://schemas.microsoft.com/office/drawing/2014/main" id="{5811A405-C035-4010-A31E-B5FC7DD27E2D}"/>
              </a:ext>
            </a:extLst>
          </p:cNvPr>
          <p:cNvSpPr txBox="1">
            <a:spLocks/>
          </p:cNvSpPr>
          <p:nvPr/>
        </p:nvSpPr>
        <p:spPr>
          <a:xfrm>
            <a:off x="267340" y="247457"/>
            <a:ext cx="8496000" cy="702000"/>
          </a:xfrm>
          <a:prstGeom prst="rect">
            <a:avLst/>
          </a:prstGeom>
        </p:spPr>
        <p:txBody>
          <a:bodyPr vert="horz"/>
          <a:lstStyle>
            <a:lvl1pPr algn="l" defTabSz="914400" rtl="0" eaLnBrk="1" latinLnBrk="0" hangingPunct="1">
              <a:lnSpc>
                <a:spcPct val="85000"/>
              </a:lnSpc>
              <a:spcBef>
                <a:spcPct val="0"/>
              </a:spcBef>
              <a:buNone/>
              <a:defRPr sz="27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pc="0" normalizeH="0" noProof="0" dirty="0">
                <a:ln>
                  <a:noFill/>
                </a:ln>
                <a:solidFill>
                  <a:srgbClr val="FFFFFF"/>
                </a:solidFill>
                <a:effectLst/>
                <a:uLnTx/>
                <a:uFillTx/>
                <a:latin typeface="Arial Narrow"/>
              </a:rPr>
              <a:t>YOU'RE IN GREAT HANDS</a:t>
            </a:r>
            <a:endParaRPr kumimoji="0" lang="de-DE" sz="5400" b="1" i="0" u="none" strike="noStrike" kern="1200" cap="all" spc="0" normalizeH="0" baseline="0" noProof="0" dirty="0">
              <a:ln>
                <a:noFill/>
              </a:ln>
              <a:solidFill>
                <a:srgbClr val="FFFFFF"/>
              </a:solidFill>
              <a:effectLst/>
              <a:uLnTx/>
              <a:uFillTx/>
              <a:latin typeface="Arial Narrow"/>
            </a:endParaRPr>
          </a:p>
        </p:txBody>
      </p:sp>
      <p:sp>
        <p:nvSpPr>
          <p:cNvPr id="13" name="Rechteck 12">
            <a:extLst>
              <a:ext uri="{FF2B5EF4-FFF2-40B4-BE49-F238E27FC236}">
                <a16:creationId xmlns:a16="http://schemas.microsoft.com/office/drawing/2014/main" id="{F3F81E20-D384-B24A-057C-48AD78C2F72C}"/>
              </a:ext>
            </a:extLst>
          </p:cNvPr>
          <p:cNvSpPr/>
          <p:nvPr/>
        </p:nvSpPr>
        <p:spPr>
          <a:xfrm>
            <a:off x="332620" y="1773314"/>
            <a:ext cx="1803466" cy="285565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a:endParaRPr>
          </a:p>
        </p:txBody>
      </p:sp>
      <p:sp>
        <p:nvSpPr>
          <p:cNvPr id="22" name="Textfeld 21">
            <a:extLst>
              <a:ext uri="{FF2B5EF4-FFF2-40B4-BE49-F238E27FC236}">
                <a16:creationId xmlns:a16="http://schemas.microsoft.com/office/drawing/2014/main" id="{2D7E5BA8-79E2-0C17-5F37-6764C2E0CEE2}"/>
              </a:ext>
            </a:extLst>
          </p:cNvPr>
          <p:cNvSpPr txBox="1"/>
          <p:nvPr/>
        </p:nvSpPr>
        <p:spPr>
          <a:xfrm>
            <a:off x="427823" y="2133151"/>
            <a:ext cx="1669577" cy="1623201"/>
          </a:xfrm>
          <a:prstGeom prst="rect">
            <a:avLst/>
          </a:prstGeom>
          <a:noFill/>
          <a:ln>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spc="0" normalizeH="0" noProof="0" dirty="0">
                <a:ln>
                  <a:noFill/>
                </a:ln>
                <a:solidFill>
                  <a:srgbClr val="FFFFFF"/>
                </a:solidFill>
                <a:effectLst/>
                <a:uLnTx/>
                <a:uFillTx/>
                <a:latin typeface="Arial"/>
              </a:rPr>
              <a:t>Customer proximity – with over 70 service and sales subsidiaries, we’re close to you no matter where you are in the world.</a:t>
            </a:r>
          </a:p>
        </p:txBody>
      </p:sp>
      <p:sp>
        <p:nvSpPr>
          <p:cNvPr id="25" name="Textfeld 24">
            <a:extLst>
              <a:ext uri="{FF2B5EF4-FFF2-40B4-BE49-F238E27FC236}">
                <a16:creationId xmlns:a16="http://schemas.microsoft.com/office/drawing/2014/main" id="{B89385A6-A2A7-8643-24E1-580AF580CE8D}"/>
              </a:ext>
            </a:extLst>
          </p:cNvPr>
          <p:cNvSpPr txBox="1"/>
          <p:nvPr/>
        </p:nvSpPr>
        <p:spPr>
          <a:xfrm>
            <a:off x="2507117" y="2119374"/>
            <a:ext cx="1569106" cy="2509598"/>
          </a:xfrm>
          <a:prstGeom prst="rect">
            <a:avLst/>
          </a:prstGeom>
          <a:noFill/>
          <a:ln>
            <a:noFill/>
          </a:ln>
        </p:spPr>
        <p:txBody>
          <a:bodyPr wrap="square">
            <a:spAutoFit/>
          </a:bodyPr>
          <a:lstStyle>
            <a:defPPr>
              <a:defRPr lang="en-US"/>
            </a:defPPr>
            <a:lvl1pPr>
              <a:lnSpc>
                <a:spcPct val="120000"/>
              </a:lnSpc>
              <a:defRPr sz="1400">
                <a:solidFill>
                  <a:schemeClr val="bg1"/>
                </a:solidFill>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spc="0" normalizeH="0" noProof="0" dirty="0">
                <a:ln>
                  <a:noFill/>
                </a:ln>
                <a:solidFill>
                  <a:srgbClr val="FFFFFF"/>
                </a:solidFill>
                <a:effectLst/>
                <a:uLnTx/>
                <a:uFillTx/>
                <a:latin typeface="Arial"/>
              </a:rPr>
              <a:t>Our service specialists are always there for you – whether on site or via remote support – with an extensive and constantly growing service portfolio that can be tailored to your specific needs.</a:t>
            </a:r>
          </a:p>
        </p:txBody>
      </p:sp>
      <p:sp>
        <p:nvSpPr>
          <p:cNvPr id="27" name="Textfeld 26">
            <a:extLst>
              <a:ext uri="{FF2B5EF4-FFF2-40B4-BE49-F238E27FC236}">
                <a16:creationId xmlns:a16="http://schemas.microsoft.com/office/drawing/2014/main" id="{0D5C5AB3-7504-6A33-C2B2-3869E30C121A}"/>
              </a:ext>
            </a:extLst>
          </p:cNvPr>
          <p:cNvSpPr txBox="1"/>
          <p:nvPr/>
        </p:nvSpPr>
        <p:spPr>
          <a:xfrm>
            <a:off x="4502109" y="2133151"/>
            <a:ext cx="1690880" cy="1623201"/>
          </a:xfrm>
          <a:prstGeom prst="rect">
            <a:avLst/>
          </a:prstGeom>
          <a:noFill/>
          <a:ln>
            <a:noFill/>
          </a:ln>
        </p:spPr>
        <p:txBody>
          <a:bodyPr wrap="square">
            <a:spAutoFit/>
          </a:bodyPr>
          <a:lstStyle>
            <a:defPPr>
              <a:defRPr lang="en-US"/>
            </a:defPPr>
            <a:lvl1pPr>
              <a:lnSpc>
                <a:spcPct val="120000"/>
              </a:lnSpc>
              <a:defRPr sz="1400">
                <a:solidFill>
                  <a:schemeClr val="bg1"/>
                </a:solidFill>
              </a:defRPr>
            </a:lvl1pPr>
            <a:lvl2pPr lvl="1">
              <a:defRPr sz="1600">
                <a:solidFill>
                  <a:schemeClr val="bg1"/>
                </a:solidFill>
                <a:latin typeface="Linotype Univers 420 Condensed" panose="020B0506030202020203" pitchFamily="34" charset="0"/>
              </a:defRPr>
            </a:lvl2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spc="0" normalizeH="0" noProof="0" dirty="0">
                <a:ln>
                  <a:noFill/>
                </a:ln>
                <a:solidFill>
                  <a:srgbClr val="FFFFFF"/>
                </a:solidFill>
                <a:effectLst/>
                <a:uLnTx/>
                <a:uFillTx/>
                <a:latin typeface="Arial"/>
              </a:rPr>
              <a:t>Calibration solutions from a single source.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spc="0" normalizeH="0" noProof="0" dirty="0">
                <a:ln>
                  <a:noFill/>
                </a:ln>
                <a:solidFill>
                  <a:srgbClr val="FFFFFF"/>
                </a:solidFill>
                <a:effectLst/>
                <a:uLnTx/>
                <a:uFillTx/>
                <a:latin typeface="Arial"/>
              </a:rPr>
              <a:t>A reliable partner,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spc="0" normalizeH="0" noProof="0" dirty="0">
                <a:ln>
                  <a:noFill/>
                </a:ln>
                <a:solidFill>
                  <a:srgbClr val="FFFFFF"/>
                </a:solidFill>
                <a:effectLst/>
                <a:uLnTx/>
                <a:uFillTx/>
                <a:latin typeface="Arial"/>
              </a:rPr>
              <a:t>working independently of individual manufacturers.</a:t>
            </a:r>
          </a:p>
        </p:txBody>
      </p:sp>
      <p:sp>
        <p:nvSpPr>
          <p:cNvPr id="28" name="Textfeld 27">
            <a:extLst>
              <a:ext uri="{FF2B5EF4-FFF2-40B4-BE49-F238E27FC236}">
                <a16:creationId xmlns:a16="http://schemas.microsoft.com/office/drawing/2014/main" id="{2AFAA984-51BD-F13A-B637-ACB468350B0C}"/>
              </a:ext>
            </a:extLst>
          </p:cNvPr>
          <p:cNvSpPr txBox="1"/>
          <p:nvPr/>
        </p:nvSpPr>
        <p:spPr>
          <a:xfrm>
            <a:off x="6583983" y="2158095"/>
            <a:ext cx="1775485" cy="1180003"/>
          </a:xfrm>
          <a:prstGeom prst="rect">
            <a:avLst/>
          </a:prstGeom>
          <a:noFill/>
          <a:ln>
            <a:noFill/>
          </a:ln>
        </p:spPr>
        <p:txBody>
          <a:bodyPr wrap="square">
            <a:spAutoFit/>
          </a:bodyPr>
          <a:lstStyle>
            <a:defPPr>
              <a:defRPr lang="en-US"/>
            </a:defPPr>
            <a:lvl1pPr>
              <a:lnSpc>
                <a:spcPct val="120000"/>
              </a:lnSpc>
              <a:defRPr sz="1400">
                <a:solidFill>
                  <a:schemeClr val="bg1"/>
                </a:solidFill>
              </a:defRPr>
            </a:lvl1pPr>
            <a:lvl2pPr lvl="1">
              <a:defRPr sz="1600">
                <a:solidFill>
                  <a:schemeClr val="bg1"/>
                </a:solidFill>
                <a:latin typeface="Linotype Univers 420 Condensed" panose="020B0506030202020203" pitchFamily="34" charset="0"/>
              </a:defRPr>
            </a:lvl2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spc="0" normalizeH="0" noProof="0" dirty="0">
                <a:ln>
                  <a:noFill/>
                </a:ln>
                <a:solidFill>
                  <a:srgbClr val="FFFFFF"/>
                </a:solidFill>
                <a:effectLst/>
                <a:uLnTx/>
                <a:uFillTx/>
                <a:latin typeface="Arial"/>
              </a:rPr>
              <a:t>When compliance counts, we’re at your side – in accordance with national and international standards.</a:t>
            </a:r>
          </a:p>
        </p:txBody>
      </p:sp>
      <p:sp>
        <p:nvSpPr>
          <p:cNvPr id="49" name="Freihandform: Form 48">
            <a:extLst>
              <a:ext uri="{FF2B5EF4-FFF2-40B4-BE49-F238E27FC236}">
                <a16:creationId xmlns:a16="http://schemas.microsoft.com/office/drawing/2014/main" id="{B01F6E04-D1DC-FE68-B83C-F0A6A6A75A35}"/>
              </a:ext>
            </a:extLst>
          </p:cNvPr>
          <p:cNvSpPr/>
          <p:nvPr/>
        </p:nvSpPr>
        <p:spPr>
          <a:xfrm>
            <a:off x="7399558" y="1241296"/>
            <a:ext cx="370263" cy="618672"/>
          </a:xfrm>
          <a:custGeom>
            <a:avLst/>
            <a:gdLst>
              <a:gd name="connsiteX0" fmla="*/ 0 w 707584"/>
              <a:gd name="connsiteY0" fmla="*/ 0 h 1182302"/>
              <a:gd name="connsiteX1" fmla="*/ 707585 w 707584"/>
              <a:gd name="connsiteY1" fmla="*/ 740062 h 1182302"/>
              <a:gd name="connsiteX2" fmla="*/ 561093 w 707584"/>
              <a:gd name="connsiteY2" fmla="*/ 1182302 h 1182302"/>
            </a:gdLst>
            <a:ahLst/>
            <a:cxnLst>
              <a:cxn ang="0">
                <a:pos x="connsiteX0" y="connsiteY0"/>
              </a:cxn>
              <a:cxn ang="0">
                <a:pos x="connsiteX1" y="connsiteY1"/>
              </a:cxn>
              <a:cxn ang="0">
                <a:pos x="connsiteX2" y="connsiteY2"/>
              </a:cxn>
            </a:cxnLst>
            <a:rect l="l" t="t" r="r" b="b"/>
            <a:pathLst>
              <a:path w="707584" h="1182302">
                <a:moveTo>
                  <a:pt x="0" y="0"/>
                </a:moveTo>
                <a:cubicBezTo>
                  <a:pt x="393870" y="17275"/>
                  <a:pt x="707585" y="342045"/>
                  <a:pt x="707585" y="740062"/>
                </a:cubicBezTo>
                <a:cubicBezTo>
                  <a:pt x="707585" y="905902"/>
                  <a:pt x="652996" y="1058613"/>
                  <a:pt x="561093" y="1182302"/>
                </a:cubicBezTo>
              </a:path>
            </a:pathLst>
          </a:custGeom>
          <a:noFill/>
          <a:ln w="3441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50" name="Freihandform: Form 49">
            <a:extLst>
              <a:ext uri="{FF2B5EF4-FFF2-40B4-BE49-F238E27FC236}">
                <a16:creationId xmlns:a16="http://schemas.microsoft.com/office/drawing/2014/main" id="{1BC211CD-8B22-2053-C3CB-6AA53FBE9FC4}"/>
              </a:ext>
            </a:extLst>
          </p:cNvPr>
          <p:cNvSpPr/>
          <p:nvPr/>
        </p:nvSpPr>
        <p:spPr>
          <a:xfrm>
            <a:off x="7650136" y="1820194"/>
            <a:ext cx="85334" cy="88588"/>
          </a:xfrm>
          <a:custGeom>
            <a:avLst/>
            <a:gdLst>
              <a:gd name="connsiteX0" fmla="*/ 32477 w 163076"/>
              <a:gd name="connsiteY0" fmla="*/ 0 h 169295"/>
              <a:gd name="connsiteX1" fmla="*/ 0 w 163076"/>
              <a:gd name="connsiteY1" fmla="*/ 169295 h 169295"/>
              <a:gd name="connsiteX2" fmla="*/ 163076 w 163076"/>
              <a:gd name="connsiteY2" fmla="*/ 111942 h 169295"/>
            </a:gdLst>
            <a:ahLst/>
            <a:cxnLst>
              <a:cxn ang="0">
                <a:pos x="connsiteX0" y="connsiteY0"/>
              </a:cxn>
              <a:cxn ang="0">
                <a:pos x="connsiteX1" y="connsiteY1"/>
              </a:cxn>
              <a:cxn ang="0">
                <a:pos x="connsiteX2" y="connsiteY2"/>
              </a:cxn>
            </a:cxnLst>
            <a:rect l="l" t="t" r="r" b="b"/>
            <a:pathLst>
              <a:path w="163076" h="169295">
                <a:moveTo>
                  <a:pt x="32477" y="0"/>
                </a:moveTo>
                <a:lnTo>
                  <a:pt x="0" y="169295"/>
                </a:lnTo>
                <a:lnTo>
                  <a:pt x="163076" y="111942"/>
                </a:lnTo>
                <a:close/>
              </a:path>
            </a:pathLst>
          </a:custGeom>
          <a:solidFill>
            <a:schemeClr val="bg1"/>
          </a:solidFill>
          <a:ln w="6883"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51" name="Freihandform: Form 50">
            <a:extLst>
              <a:ext uri="{FF2B5EF4-FFF2-40B4-BE49-F238E27FC236}">
                <a16:creationId xmlns:a16="http://schemas.microsoft.com/office/drawing/2014/main" id="{D82C707A-8AB0-826E-AB69-19101D0D896D}"/>
              </a:ext>
            </a:extLst>
          </p:cNvPr>
          <p:cNvSpPr/>
          <p:nvPr/>
        </p:nvSpPr>
        <p:spPr>
          <a:xfrm>
            <a:off x="6993136" y="1241658"/>
            <a:ext cx="370263" cy="769091"/>
          </a:xfrm>
          <a:custGeom>
            <a:avLst/>
            <a:gdLst>
              <a:gd name="connsiteX0" fmla="*/ 310259 w 707584"/>
              <a:gd name="connsiteY0" fmla="*/ 138891 h 1469758"/>
              <a:gd name="connsiteX1" fmla="*/ 702748 w 707584"/>
              <a:gd name="connsiteY1" fmla="*/ 0 h 1469758"/>
              <a:gd name="connsiteX2" fmla="*/ 707585 w 707584"/>
              <a:gd name="connsiteY2" fmla="*/ 1469759 h 1469758"/>
              <a:gd name="connsiteX3" fmla="*/ 0 w 707584"/>
              <a:gd name="connsiteY3" fmla="*/ 729697 h 1469758"/>
              <a:gd name="connsiteX4" fmla="*/ 146492 w 707584"/>
              <a:gd name="connsiteY4" fmla="*/ 287456 h 146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84" h="1469758">
                <a:moveTo>
                  <a:pt x="310259" y="138891"/>
                </a:moveTo>
                <a:cubicBezTo>
                  <a:pt x="421510" y="58044"/>
                  <a:pt x="556947" y="8292"/>
                  <a:pt x="702748" y="0"/>
                </a:cubicBezTo>
                <a:moveTo>
                  <a:pt x="707585" y="1469759"/>
                </a:moveTo>
                <a:cubicBezTo>
                  <a:pt x="313714" y="1452484"/>
                  <a:pt x="0" y="1127713"/>
                  <a:pt x="0" y="729697"/>
                </a:cubicBezTo>
                <a:cubicBezTo>
                  <a:pt x="0" y="563857"/>
                  <a:pt x="54589" y="411145"/>
                  <a:pt x="146492" y="287456"/>
                </a:cubicBezTo>
              </a:path>
            </a:pathLst>
          </a:custGeom>
          <a:noFill/>
          <a:ln w="3441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52" name="Freihandform: Form 51">
            <a:extLst>
              <a:ext uri="{FF2B5EF4-FFF2-40B4-BE49-F238E27FC236}">
                <a16:creationId xmlns:a16="http://schemas.microsoft.com/office/drawing/2014/main" id="{86082A49-34A2-1F14-9787-446B7D711089}"/>
              </a:ext>
            </a:extLst>
          </p:cNvPr>
          <p:cNvSpPr/>
          <p:nvPr/>
        </p:nvSpPr>
        <p:spPr>
          <a:xfrm>
            <a:off x="7027487" y="1343263"/>
            <a:ext cx="85334" cy="88588"/>
          </a:xfrm>
          <a:custGeom>
            <a:avLst/>
            <a:gdLst>
              <a:gd name="connsiteX0" fmla="*/ 130599 w 163076"/>
              <a:gd name="connsiteY0" fmla="*/ 169295 h 169295"/>
              <a:gd name="connsiteX1" fmla="*/ 163076 w 163076"/>
              <a:gd name="connsiteY1" fmla="*/ 0 h 169295"/>
              <a:gd name="connsiteX2" fmla="*/ 0 w 163076"/>
              <a:gd name="connsiteY2" fmla="*/ 57353 h 169295"/>
            </a:gdLst>
            <a:ahLst/>
            <a:cxnLst>
              <a:cxn ang="0">
                <a:pos x="connsiteX0" y="connsiteY0"/>
              </a:cxn>
              <a:cxn ang="0">
                <a:pos x="connsiteX1" y="connsiteY1"/>
              </a:cxn>
              <a:cxn ang="0">
                <a:pos x="connsiteX2" y="connsiteY2"/>
              </a:cxn>
            </a:cxnLst>
            <a:rect l="l" t="t" r="r" b="b"/>
            <a:pathLst>
              <a:path w="163076" h="169295">
                <a:moveTo>
                  <a:pt x="130599" y="169295"/>
                </a:moveTo>
                <a:lnTo>
                  <a:pt x="163076" y="0"/>
                </a:lnTo>
                <a:lnTo>
                  <a:pt x="0" y="57353"/>
                </a:lnTo>
                <a:close/>
              </a:path>
            </a:pathLst>
          </a:custGeom>
          <a:solidFill>
            <a:schemeClr val="bg1"/>
          </a:solidFill>
          <a:ln w="6883"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53" name="Freihandform: Form 52">
            <a:extLst>
              <a:ext uri="{FF2B5EF4-FFF2-40B4-BE49-F238E27FC236}">
                <a16:creationId xmlns:a16="http://schemas.microsoft.com/office/drawing/2014/main" id="{1E6B3607-4677-40EA-1287-CB22393A5DE8}"/>
              </a:ext>
            </a:extLst>
          </p:cNvPr>
          <p:cNvSpPr/>
          <p:nvPr/>
        </p:nvSpPr>
        <p:spPr>
          <a:xfrm>
            <a:off x="7409321" y="1937709"/>
            <a:ext cx="205380" cy="72679"/>
          </a:xfrm>
          <a:custGeom>
            <a:avLst/>
            <a:gdLst>
              <a:gd name="connsiteX0" fmla="*/ 392488 w 392488"/>
              <a:gd name="connsiteY0" fmla="*/ 0 h 138891"/>
              <a:gd name="connsiteX1" fmla="*/ 0 w 392488"/>
              <a:gd name="connsiteY1" fmla="*/ 138891 h 138891"/>
            </a:gdLst>
            <a:ahLst/>
            <a:cxnLst>
              <a:cxn ang="0">
                <a:pos x="connsiteX0" y="connsiteY0"/>
              </a:cxn>
              <a:cxn ang="0">
                <a:pos x="connsiteX1" y="connsiteY1"/>
              </a:cxn>
            </a:cxnLst>
            <a:rect l="l" t="t" r="r" b="b"/>
            <a:pathLst>
              <a:path w="392488" h="138891">
                <a:moveTo>
                  <a:pt x="392488" y="0"/>
                </a:moveTo>
                <a:cubicBezTo>
                  <a:pt x="281237" y="80847"/>
                  <a:pt x="145801" y="130599"/>
                  <a:pt x="0" y="138891"/>
                </a:cubicBezTo>
              </a:path>
            </a:pathLst>
          </a:custGeom>
          <a:noFill/>
          <a:ln w="3441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54" name="Freihandform: Form 53">
            <a:extLst>
              <a:ext uri="{FF2B5EF4-FFF2-40B4-BE49-F238E27FC236}">
                <a16:creationId xmlns:a16="http://schemas.microsoft.com/office/drawing/2014/main" id="{FAE28690-D39D-C939-20B4-C48CD605FA87}"/>
              </a:ext>
            </a:extLst>
          </p:cNvPr>
          <p:cNvSpPr/>
          <p:nvPr/>
        </p:nvSpPr>
        <p:spPr>
          <a:xfrm>
            <a:off x="7080278" y="1317848"/>
            <a:ext cx="602401" cy="616349"/>
          </a:xfrm>
          <a:custGeom>
            <a:avLst/>
            <a:gdLst>
              <a:gd name="connsiteX0" fmla="*/ 1045484 w 1151207"/>
              <a:gd name="connsiteY0" fmla="*/ 629009 h 1177862"/>
              <a:gd name="connsiteX1" fmla="*/ 1046175 w 1151207"/>
              <a:gd name="connsiteY1" fmla="*/ 550926 h 1177862"/>
              <a:gd name="connsiteX2" fmla="*/ 1151207 w 1151207"/>
              <a:gd name="connsiteY2" fmla="*/ 463169 h 1177862"/>
              <a:gd name="connsiteX3" fmla="*/ 1116657 w 1151207"/>
              <a:gd name="connsiteY3" fmla="*/ 354682 h 1177862"/>
              <a:gd name="connsiteX4" fmla="*/ 979839 w 1151207"/>
              <a:gd name="connsiteY4" fmla="*/ 345699 h 1177862"/>
              <a:gd name="connsiteX5" fmla="*/ 934924 w 1151207"/>
              <a:gd name="connsiteY5" fmla="*/ 282127 h 1177862"/>
              <a:gd name="connsiteX6" fmla="*/ 968783 w 1151207"/>
              <a:gd name="connsiteY6" fmla="*/ 149455 h 1177862"/>
              <a:gd name="connsiteX7" fmla="*/ 876880 w 1151207"/>
              <a:gd name="connsiteY7" fmla="*/ 82428 h 1177862"/>
              <a:gd name="connsiteX8" fmla="*/ 760101 w 1151207"/>
              <a:gd name="connsiteY8" fmla="*/ 154292 h 1177862"/>
              <a:gd name="connsiteX9" fmla="*/ 723478 w 1151207"/>
              <a:gd name="connsiteY9" fmla="*/ 140472 h 1177862"/>
              <a:gd name="connsiteX10" fmla="*/ 686164 w 1151207"/>
              <a:gd name="connsiteY10" fmla="*/ 130107 h 1177862"/>
              <a:gd name="connsiteX11" fmla="*/ 635030 w 1151207"/>
              <a:gd name="connsiteY11" fmla="*/ 2963 h 1177862"/>
              <a:gd name="connsiteX12" fmla="*/ 522397 w 1151207"/>
              <a:gd name="connsiteY12" fmla="*/ 2271 h 1177862"/>
              <a:gd name="connsiteX13" fmla="*/ 469190 w 1151207"/>
              <a:gd name="connsiteY13" fmla="*/ 129416 h 1177862"/>
              <a:gd name="connsiteX14" fmla="*/ 395252 w 1151207"/>
              <a:gd name="connsiteY14" fmla="*/ 153601 h 1177862"/>
              <a:gd name="connsiteX15" fmla="*/ 279164 w 1151207"/>
              <a:gd name="connsiteY15" fmla="*/ 81046 h 1177862"/>
              <a:gd name="connsiteX16" fmla="*/ 186570 w 1151207"/>
              <a:gd name="connsiteY16" fmla="*/ 147382 h 1177862"/>
              <a:gd name="connsiteX17" fmla="*/ 219047 w 1151207"/>
              <a:gd name="connsiteY17" fmla="*/ 280745 h 1177862"/>
              <a:gd name="connsiteX18" fmla="*/ 172750 w 1151207"/>
              <a:gd name="connsiteY18" fmla="*/ 343626 h 1177862"/>
              <a:gd name="connsiteX19" fmla="*/ 36623 w 1151207"/>
              <a:gd name="connsiteY19" fmla="*/ 351227 h 1177862"/>
              <a:gd name="connsiteX20" fmla="*/ 16584 w 1151207"/>
              <a:gd name="connsiteY20" fmla="*/ 404434 h 1177862"/>
              <a:gd name="connsiteX21" fmla="*/ 1382 w 1151207"/>
              <a:gd name="connsiteY21" fmla="*/ 459023 h 1177862"/>
              <a:gd name="connsiteX22" fmla="*/ 105723 w 1151207"/>
              <a:gd name="connsiteY22" fmla="*/ 546780 h 1177862"/>
              <a:gd name="connsiteX23" fmla="*/ 105032 w 1151207"/>
              <a:gd name="connsiteY23" fmla="*/ 624863 h 1177862"/>
              <a:gd name="connsiteX24" fmla="*/ 0 w 1151207"/>
              <a:gd name="connsiteY24" fmla="*/ 712620 h 1177862"/>
              <a:gd name="connsiteX25" fmla="*/ 34550 w 1151207"/>
              <a:gd name="connsiteY25" fmla="*/ 821107 h 1177862"/>
              <a:gd name="connsiteX26" fmla="*/ 171368 w 1151207"/>
              <a:gd name="connsiteY26" fmla="*/ 831473 h 1177862"/>
              <a:gd name="connsiteX27" fmla="*/ 216283 w 1151207"/>
              <a:gd name="connsiteY27" fmla="*/ 895045 h 1177862"/>
              <a:gd name="connsiteX28" fmla="*/ 184497 w 1151207"/>
              <a:gd name="connsiteY28" fmla="*/ 1027717 h 1177862"/>
              <a:gd name="connsiteX29" fmla="*/ 276400 w 1151207"/>
              <a:gd name="connsiteY29" fmla="*/ 1094744 h 1177862"/>
              <a:gd name="connsiteX30" fmla="*/ 393179 w 1151207"/>
              <a:gd name="connsiteY30" fmla="*/ 1022880 h 1177862"/>
              <a:gd name="connsiteX31" fmla="*/ 429803 w 1151207"/>
              <a:gd name="connsiteY31" fmla="*/ 1036700 h 1177862"/>
              <a:gd name="connsiteX32" fmla="*/ 467117 w 1151207"/>
              <a:gd name="connsiteY32" fmla="*/ 1047065 h 1177862"/>
              <a:gd name="connsiteX33" fmla="*/ 517560 w 1151207"/>
              <a:gd name="connsiteY33" fmla="*/ 1174900 h 1177862"/>
              <a:gd name="connsiteX34" fmla="*/ 630193 w 1151207"/>
              <a:gd name="connsiteY34" fmla="*/ 1175591 h 1177862"/>
              <a:gd name="connsiteX35" fmla="*/ 682018 w 1151207"/>
              <a:gd name="connsiteY35" fmla="*/ 1048447 h 1177862"/>
              <a:gd name="connsiteX36" fmla="*/ 755955 w 1151207"/>
              <a:gd name="connsiteY36" fmla="*/ 1024262 h 1177862"/>
              <a:gd name="connsiteX37" fmla="*/ 872043 w 1151207"/>
              <a:gd name="connsiteY37" fmla="*/ 1097508 h 1177862"/>
              <a:gd name="connsiteX38" fmla="*/ 964637 w 1151207"/>
              <a:gd name="connsiteY38" fmla="*/ 1031172 h 1177862"/>
              <a:gd name="connsiteX39" fmla="*/ 932160 w 1151207"/>
              <a:gd name="connsiteY39" fmla="*/ 897809 h 1177862"/>
              <a:gd name="connsiteX40" fmla="*/ 978457 w 1151207"/>
              <a:gd name="connsiteY40" fmla="*/ 834928 h 1177862"/>
              <a:gd name="connsiteX41" fmla="*/ 1115275 w 1151207"/>
              <a:gd name="connsiteY41" fmla="*/ 825944 h 1177862"/>
              <a:gd name="connsiteX42" fmla="*/ 1135314 w 1151207"/>
              <a:gd name="connsiteY42" fmla="*/ 772737 h 1177862"/>
              <a:gd name="connsiteX43" fmla="*/ 1150516 w 1151207"/>
              <a:gd name="connsiteY43" fmla="*/ 718148 h 1177862"/>
              <a:gd name="connsiteX44" fmla="*/ 1045484 w 1151207"/>
              <a:gd name="connsiteY44" fmla="*/ 629009 h 1177862"/>
              <a:gd name="connsiteX45" fmla="*/ 916958 w 1151207"/>
              <a:gd name="connsiteY45" fmla="*/ 700182 h 1177862"/>
              <a:gd name="connsiteX46" fmla="*/ 465044 w 1151207"/>
              <a:gd name="connsiteY46" fmla="*/ 928904 h 1177862"/>
              <a:gd name="connsiteX47" fmla="*/ 236322 w 1151207"/>
              <a:gd name="connsiteY47" fmla="*/ 476989 h 1177862"/>
              <a:gd name="connsiteX48" fmla="*/ 688237 w 1151207"/>
              <a:gd name="connsiteY48" fmla="*/ 248268 h 1177862"/>
              <a:gd name="connsiteX49" fmla="*/ 688928 w 1151207"/>
              <a:gd name="connsiteY49" fmla="*/ 248268 h 1177862"/>
              <a:gd name="connsiteX50" fmla="*/ 916958 w 1151207"/>
              <a:gd name="connsiteY50" fmla="*/ 700182 h 117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51207" h="1177862">
                <a:moveTo>
                  <a:pt x="1045484" y="629009"/>
                </a:moveTo>
                <a:cubicBezTo>
                  <a:pt x="1048248" y="603442"/>
                  <a:pt x="1047557" y="577184"/>
                  <a:pt x="1046175" y="550926"/>
                </a:cubicBezTo>
                <a:lnTo>
                  <a:pt x="1151207" y="463169"/>
                </a:lnTo>
                <a:cubicBezTo>
                  <a:pt x="1142915" y="426546"/>
                  <a:pt x="1131168" y="390614"/>
                  <a:pt x="1116657" y="354682"/>
                </a:cubicBezTo>
                <a:lnTo>
                  <a:pt x="979839" y="345699"/>
                </a:lnTo>
                <a:cubicBezTo>
                  <a:pt x="966710" y="323587"/>
                  <a:pt x="950817" y="302166"/>
                  <a:pt x="934924" y="282127"/>
                </a:cubicBezTo>
                <a:lnTo>
                  <a:pt x="968783" y="149455"/>
                </a:lnTo>
                <a:cubicBezTo>
                  <a:pt x="940452" y="123888"/>
                  <a:pt x="909357" y="101776"/>
                  <a:pt x="876880" y="82428"/>
                </a:cubicBezTo>
                <a:lnTo>
                  <a:pt x="760101" y="154292"/>
                </a:lnTo>
                <a:cubicBezTo>
                  <a:pt x="748354" y="149455"/>
                  <a:pt x="735916" y="145309"/>
                  <a:pt x="723478" y="140472"/>
                </a:cubicBezTo>
                <a:cubicBezTo>
                  <a:pt x="711040" y="135635"/>
                  <a:pt x="697911" y="132871"/>
                  <a:pt x="686164" y="130107"/>
                </a:cubicBezTo>
                <a:lnTo>
                  <a:pt x="635030" y="2963"/>
                </a:lnTo>
                <a:cubicBezTo>
                  <a:pt x="597716" y="-492"/>
                  <a:pt x="559711" y="-1184"/>
                  <a:pt x="522397" y="2271"/>
                </a:cubicBezTo>
                <a:lnTo>
                  <a:pt x="469190" y="129416"/>
                </a:lnTo>
                <a:cubicBezTo>
                  <a:pt x="443623" y="134944"/>
                  <a:pt x="418747" y="143927"/>
                  <a:pt x="395252" y="153601"/>
                </a:cubicBezTo>
                <a:lnTo>
                  <a:pt x="279164" y="81046"/>
                </a:lnTo>
                <a:cubicBezTo>
                  <a:pt x="246687" y="99703"/>
                  <a:pt x="215592" y="121815"/>
                  <a:pt x="186570" y="147382"/>
                </a:cubicBezTo>
                <a:lnTo>
                  <a:pt x="219047" y="280745"/>
                </a:lnTo>
                <a:cubicBezTo>
                  <a:pt x="202463" y="300093"/>
                  <a:pt x="185879" y="321514"/>
                  <a:pt x="172750" y="343626"/>
                </a:cubicBezTo>
                <a:lnTo>
                  <a:pt x="36623" y="351227"/>
                </a:lnTo>
                <a:cubicBezTo>
                  <a:pt x="29022" y="368502"/>
                  <a:pt x="22112" y="385777"/>
                  <a:pt x="16584" y="404434"/>
                </a:cubicBezTo>
                <a:cubicBezTo>
                  <a:pt x="11056" y="423091"/>
                  <a:pt x="4837" y="441057"/>
                  <a:pt x="1382" y="459023"/>
                </a:cubicBezTo>
                <a:lnTo>
                  <a:pt x="105723" y="546780"/>
                </a:lnTo>
                <a:cubicBezTo>
                  <a:pt x="102959" y="572347"/>
                  <a:pt x="103650" y="598605"/>
                  <a:pt x="105032" y="624863"/>
                </a:cubicBezTo>
                <a:lnTo>
                  <a:pt x="0" y="712620"/>
                </a:lnTo>
                <a:cubicBezTo>
                  <a:pt x="8292" y="749243"/>
                  <a:pt x="20039" y="785175"/>
                  <a:pt x="34550" y="821107"/>
                </a:cubicBezTo>
                <a:lnTo>
                  <a:pt x="171368" y="831473"/>
                </a:lnTo>
                <a:cubicBezTo>
                  <a:pt x="184497" y="853585"/>
                  <a:pt x="200390" y="875005"/>
                  <a:pt x="216283" y="895045"/>
                </a:cubicBezTo>
                <a:lnTo>
                  <a:pt x="184497" y="1027717"/>
                </a:lnTo>
                <a:cubicBezTo>
                  <a:pt x="212828" y="1053284"/>
                  <a:pt x="243923" y="1075396"/>
                  <a:pt x="276400" y="1094744"/>
                </a:cubicBezTo>
                <a:lnTo>
                  <a:pt x="393179" y="1022880"/>
                </a:lnTo>
                <a:cubicBezTo>
                  <a:pt x="404926" y="1027717"/>
                  <a:pt x="417364" y="1031863"/>
                  <a:pt x="429803" y="1036700"/>
                </a:cubicBezTo>
                <a:cubicBezTo>
                  <a:pt x="442240" y="1040846"/>
                  <a:pt x="455370" y="1044301"/>
                  <a:pt x="467117" y="1047065"/>
                </a:cubicBezTo>
                <a:lnTo>
                  <a:pt x="517560" y="1174900"/>
                </a:lnTo>
                <a:cubicBezTo>
                  <a:pt x="554874" y="1178355"/>
                  <a:pt x="592879" y="1179046"/>
                  <a:pt x="630193" y="1175591"/>
                </a:cubicBezTo>
                <a:lnTo>
                  <a:pt x="682018" y="1048447"/>
                </a:lnTo>
                <a:cubicBezTo>
                  <a:pt x="707585" y="1042919"/>
                  <a:pt x="732461" y="1033936"/>
                  <a:pt x="755955" y="1024262"/>
                </a:cubicBezTo>
                <a:lnTo>
                  <a:pt x="872043" y="1097508"/>
                </a:lnTo>
                <a:cubicBezTo>
                  <a:pt x="904520" y="1078851"/>
                  <a:pt x="935615" y="1056739"/>
                  <a:pt x="964637" y="1031172"/>
                </a:cubicBezTo>
                <a:lnTo>
                  <a:pt x="932160" y="897809"/>
                </a:lnTo>
                <a:cubicBezTo>
                  <a:pt x="948744" y="878460"/>
                  <a:pt x="965328" y="857040"/>
                  <a:pt x="978457" y="834928"/>
                </a:cubicBezTo>
                <a:lnTo>
                  <a:pt x="1115275" y="825944"/>
                </a:lnTo>
                <a:cubicBezTo>
                  <a:pt x="1122876" y="808669"/>
                  <a:pt x="1129786" y="791394"/>
                  <a:pt x="1135314" y="772737"/>
                </a:cubicBezTo>
                <a:cubicBezTo>
                  <a:pt x="1140842" y="754080"/>
                  <a:pt x="1147061" y="736805"/>
                  <a:pt x="1150516" y="718148"/>
                </a:cubicBezTo>
                <a:lnTo>
                  <a:pt x="1045484" y="629009"/>
                </a:lnTo>
                <a:close/>
                <a:moveTo>
                  <a:pt x="916958" y="700182"/>
                </a:moveTo>
                <a:cubicBezTo>
                  <a:pt x="854768" y="888135"/>
                  <a:pt x="652996" y="991094"/>
                  <a:pt x="465044" y="928904"/>
                </a:cubicBezTo>
                <a:cubicBezTo>
                  <a:pt x="277091" y="866713"/>
                  <a:pt x="174132" y="664941"/>
                  <a:pt x="236322" y="476989"/>
                </a:cubicBezTo>
                <a:cubicBezTo>
                  <a:pt x="298512" y="289037"/>
                  <a:pt x="500285" y="186078"/>
                  <a:pt x="688237" y="248268"/>
                </a:cubicBezTo>
                <a:lnTo>
                  <a:pt x="688928" y="248268"/>
                </a:lnTo>
                <a:cubicBezTo>
                  <a:pt x="876189" y="310458"/>
                  <a:pt x="977766" y="512230"/>
                  <a:pt x="916958" y="700182"/>
                </a:cubicBezTo>
                <a:close/>
              </a:path>
            </a:pathLst>
          </a:custGeom>
          <a:solidFill>
            <a:schemeClr val="bg1"/>
          </a:solidFill>
          <a:ln w="6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ndParaRPr>
          </a:p>
        </p:txBody>
      </p:sp>
      <p:sp>
        <p:nvSpPr>
          <p:cNvPr id="55" name="Freihandform: Form 54">
            <a:extLst>
              <a:ext uri="{FF2B5EF4-FFF2-40B4-BE49-F238E27FC236}">
                <a16:creationId xmlns:a16="http://schemas.microsoft.com/office/drawing/2014/main" id="{8C737D29-2CFB-B4CA-9454-1FE789F70E58}"/>
              </a:ext>
            </a:extLst>
          </p:cNvPr>
          <p:cNvSpPr/>
          <p:nvPr/>
        </p:nvSpPr>
        <p:spPr>
          <a:xfrm>
            <a:off x="7254200" y="1524778"/>
            <a:ext cx="254556" cy="202487"/>
          </a:xfrm>
          <a:custGeom>
            <a:avLst/>
            <a:gdLst>
              <a:gd name="connsiteX0" fmla="*/ 157548 w 486464"/>
              <a:gd name="connsiteY0" fmla="*/ 386960 h 386960"/>
              <a:gd name="connsiteX1" fmla="*/ 0 w 486464"/>
              <a:gd name="connsiteY1" fmla="*/ 229412 h 386960"/>
              <a:gd name="connsiteX2" fmla="*/ 57353 w 486464"/>
              <a:gd name="connsiteY2" fmla="*/ 172059 h 386960"/>
              <a:gd name="connsiteX3" fmla="*/ 157548 w 486464"/>
              <a:gd name="connsiteY3" fmla="*/ 272254 h 386960"/>
              <a:gd name="connsiteX4" fmla="*/ 429111 w 486464"/>
              <a:gd name="connsiteY4" fmla="*/ 0 h 386960"/>
              <a:gd name="connsiteX5" fmla="*/ 486465 w 486464"/>
              <a:gd name="connsiteY5" fmla="*/ 57353 h 38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464" h="386960">
                <a:moveTo>
                  <a:pt x="157548" y="386960"/>
                </a:moveTo>
                <a:lnTo>
                  <a:pt x="0" y="229412"/>
                </a:lnTo>
                <a:lnTo>
                  <a:pt x="57353" y="172059"/>
                </a:lnTo>
                <a:lnTo>
                  <a:pt x="157548" y="272254"/>
                </a:lnTo>
                <a:lnTo>
                  <a:pt x="429111" y="0"/>
                </a:lnTo>
                <a:lnTo>
                  <a:pt x="486465" y="57353"/>
                </a:lnTo>
                <a:close/>
              </a:path>
            </a:pathLst>
          </a:custGeom>
          <a:solidFill>
            <a:schemeClr val="bg1"/>
          </a:solidFill>
          <a:ln w="6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grpSp>
        <p:nvGrpSpPr>
          <p:cNvPr id="64" name="Gruppieren 63">
            <a:extLst>
              <a:ext uri="{FF2B5EF4-FFF2-40B4-BE49-F238E27FC236}">
                <a16:creationId xmlns:a16="http://schemas.microsoft.com/office/drawing/2014/main" id="{4302DBEC-294D-BD00-BA67-61C6E7E197EE}"/>
              </a:ext>
            </a:extLst>
          </p:cNvPr>
          <p:cNvGrpSpPr/>
          <p:nvPr/>
        </p:nvGrpSpPr>
        <p:grpSpPr>
          <a:xfrm>
            <a:off x="4940161" y="1526346"/>
            <a:ext cx="775904" cy="460926"/>
            <a:chOff x="4872113" y="729290"/>
            <a:chExt cx="936602" cy="556387"/>
          </a:xfrm>
          <a:solidFill>
            <a:srgbClr val="000D2F"/>
          </a:solidFill>
        </p:grpSpPr>
        <p:sp>
          <p:nvSpPr>
            <p:cNvPr id="60" name="Freihandform: Form 59">
              <a:extLst>
                <a:ext uri="{FF2B5EF4-FFF2-40B4-BE49-F238E27FC236}">
                  <a16:creationId xmlns:a16="http://schemas.microsoft.com/office/drawing/2014/main" id="{CB277DD5-3811-5DDE-2301-F0F724401044}"/>
                </a:ext>
              </a:extLst>
            </p:cNvPr>
            <p:cNvSpPr/>
            <p:nvPr/>
          </p:nvSpPr>
          <p:spPr>
            <a:xfrm>
              <a:off x="5133571" y="729290"/>
              <a:ext cx="675144" cy="455173"/>
            </a:xfrm>
            <a:custGeom>
              <a:avLst/>
              <a:gdLst>
                <a:gd name="connsiteX0" fmla="*/ 0 w 675144"/>
                <a:gd name="connsiteY0" fmla="*/ 455173 h 455173"/>
                <a:gd name="connsiteX1" fmla="*/ 62475 w 675144"/>
                <a:gd name="connsiteY1" fmla="*/ 388994 h 455173"/>
                <a:gd name="connsiteX2" fmla="*/ 304279 w 675144"/>
                <a:gd name="connsiteY2" fmla="*/ 387667 h 455173"/>
                <a:gd name="connsiteX3" fmla="*/ 306063 w 675144"/>
                <a:gd name="connsiteY3" fmla="*/ 387667 h 455173"/>
                <a:gd name="connsiteX4" fmla="*/ 380887 w 675144"/>
                <a:gd name="connsiteY4" fmla="*/ 363839 h 455173"/>
                <a:gd name="connsiteX5" fmla="*/ 665088 w 675144"/>
                <a:gd name="connsiteY5" fmla="*/ 76528 h 455173"/>
                <a:gd name="connsiteX6" fmla="*/ 650681 w 675144"/>
                <a:gd name="connsiteY6" fmla="*/ 6323 h 455173"/>
                <a:gd name="connsiteX7" fmla="*/ 557060 w 675144"/>
                <a:gd name="connsiteY7" fmla="*/ 25578 h 455173"/>
                <a:gd name="connsiteX8" fmla="*/ 454338 w 675144"/>
                <a:gd name="connsiteY8" fmla="*/ 127477 h 4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44" h="455173">
                  <a:moveTo>
                    <a:pt x="0" y="455173"/>
                  </a:moveTo>
                  <a:cubicBezTo>
                    <a:pt x="18294" y="433860"/>
                    <a:pt x="53145" y="394848"/>
                    <a:pt x="62475" y="388994"/>
                  </a:cubicBezTo>
                  <a:cubicBezTo>
                    <a:pt x="86761" y="373809"/>
                    <a:pt x="231422" y="388079"/>
                    <a:pt x="304279" y="387667"/>
                  </a:cubicBezTo>
                  <a:lnTo>
                    <a:pt x="306063" y="387667"/>
                  </a:lnTo>
                  <a:cubicBezTo>
                    <a:pt x="324815" y="387667"/>
                    <a:pt x="363599" y="381539"/>
                    <a:pt x="380887" y="363839"/>
                  </a:cubicBezTo>
                  <a:lnTo>
                    <a:pt x="665088" y="76528"/>
                  </a:lnTo>
                  <a:cubicBezTo>
                    <a:pt x="686630" y="54757"/>
                    <a:pt x="669662" y="15608"/>
                    <a:pt x="650681" y="6323"/>
                  </a:cubicBezTo>
                  <a:cubicBezTo>
                    <a:pt x="620953" y="-8312"/>
                    <a:pt x="578145" y="4265"/>
                    <a:pt x="557060" y="25578"/>
                  </a:cubicBezTo>
                  <a:cubicBezTo>
                    <a:pt x="538446" y="44421"/>
                    <a:pt x="454338" y="127477"/>
                    <a:pt x="454338" y="127477"/>
                  </a:cubicBezTo>
                </a:path>
              </a:pathLst>
            </a:custGeom>
            <a:grp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61" name="Freihandform: Form 60">
              <a:extLst>
                <a:ext uri="{FF2B5EF4-FFF2-40B4-BE49-F238E27FC236}">
                  <a16:creationId xmlns:a16="http://schemas.microsoft.com/office/drawing/2014/main" id="{30D95844-755F-65F6-4507-E527A5E30CE4}"/>
                </a:ext>
              </a:extLst>
            </p:cNvPr>
            <p:cNvSpPr/>
            <p:nvPr/>
          </p:nvSpPr>
          <p:spPr>
            <a:xfrm>
              <a:off x="4976695" y="839752"/>
              <a:ext cx="620953" cy="193553"/>
            </a:xfrm>
            <a:custGeom>
              <a:avLst/>
              <a:gdLst>
                <a:gd name="connsiteX0" fmla="*/ 368264 w 620953"/>
                <a:gd name="connsiteY0" fmla="*/ 113790 h 193553"/>
                <a:gd name="connsiteX1" fmla="*/ 574394 w 620953"/>
                <a:gd name="connsiteY1" fmla="*/ 107936 h 193553"/>
                <a:gd name="connsiteX2" fmla="*/ 620953 w 620953"/>
                <a:gd name="connsiteY2" fmla="*/ 60874 h 193553"/>
                <a:gd name="connsiteX3" fmla="*/ 574074 w 620953"/>
                <a:gd name="connsiteY3" fmla="*/ 0 h 193553"/>
                <a:gd name="connsiteX4" fmla="*/ 270572 w 620953"/>
                <a:gd name="connsiteY4" fmla="*/ 1646 h 193553"/>
                <a:gd name="connsiteX5" fmla="*/ 157331 w 620953"/>
                <a:gd name="connsiteY5" fmla="*/ 34942 h 193553"/>
                <a:gd name="connsiteX6" fmla="*/ 0 w 620953"/>
                <a:gd name="connsiteY6" fmla="*/ 193553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953" h="193553">
                  <a:moveTo>
                    <a:pt x="368264" y="113790"/>
                  </a:moveTo>
                  <a:cubicBezTo>
                    <a:pt x="368264" y="113790"/>
                    <a:pt x="536891" y="108165"/>
                    <a:pt x="574394" y="107936"/>
                  </a:cubicBezTo>
                  <a:cubicBezTo>
                    <a:pt x="588435" y="107936"/>
                    <a:pt x="621136" y="93667"/>
                    <a:pt x="620953" y="60874"/>
                  </a:cubicBezTo>
                  <a:cubicBezTo>
                    <a:pt x="620816" y="18706"/>
                    <a:pt x="601973" y="0"/>
                    <a:pt x="574074" y="0"/>
                  </a:cubicBezTo>
                  <a:lnTo>
                    <a:pt x="270572" y="1646"/>
                  </a:lnTo>
                  <a:cubicBezTo>
                    <a:pt x="219074" y="2058"/>
                    <a:pt x="178826" y="19666"/>
                    <a:pt x="157331" y="34942"/>
                  </a:cubicBezTo>
                  <a:cubicBezTo>
                    <a:pt x="139357" y="47885"/>
                    <a:pt x="33844" y="158154"/>
                    <a:pt x="0" y="193553"/>
                  </a:cubicBezTo>
                </a:path>
              </a:pathLst>
            </a:custGeom>
            <a:grp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62" name="Freihandform: Form 61">
              <a:extLst>
                <a:ext uri="{FF2B5EF4-FFF2-40B4-BE49-F238E27FC236}">
                  <a16:creationId xmlns:a16="http://schemas.microsoft.com/office/drawing/2014/main" id="{72616847-CE94-4BD6-9DE5-AA10848975FC}"/>
                </a:ext>
              </a:extLst>
            </p:cNvPr>
            <p:cNvSpPr/>
            <p:nvPr/>
          </p:nvSpPr>
          <p:spPr>
            <a:xfrm>
              <a:off x="4872113" y="1016166"/>
              <a:ext cx="270494" cy="269511"/>
            </a:xfrm>
            <a:custGeom>
              <a:avLst/>
              <a:gdLst>
                <a:gd name="connsiteX0" fmla="*/ 0 w 270494"/>
                <a:gd name="connsiteY0" fmla="*/ 89967 h 269511"/>
                <a:gd name="connsiteX1" fmla="*/ 89002 w 270494"/>
                <a:gd name="connsiteY1" fmla="*/ 0 h 269511"/>
                <a:gd name="connsiteX2" fmla="*/ 270494 w 270494"/>
                <a:gd name="connsiteY2" fmla="*/ 179540 h 269511"/>
                <a:gd name="connsiteX3" fmla="*/ 181493 w 270494"/>
                <a:gd name="connsiteY3" fmla="*/ 269511 h 269511"/>
              </a:gdLst>
              <a:ahLst/>
              <a:cxnLst>
                <a:cxn ang="0">
                  <a:pos x="connsiteX0" y="connsiteY0"/>
                </a:cxn>
                <a:cxn ang="0">
                  <a:pos x="connsiteX1" y="connsiteY1"/>
                </a:cxn>
                <a:cxn ang="0">
                  <a:pos x="connsiteX2" y="connsiteY2"/>
                </a:cxn>
                <a:cxn ang="0">
                  <a:pos x="connsiteX3" y="connsiteY3"/>
                </a:cxn>
              </a:cxnLst>
              <a:rect l="l" t="t" r="r" b="b"/>
              <a:pathLst>
                <a:path w="270494" h="269511">
                  <a:moveTo>
                    <a:pt x="0" y="89967"/>
                  </a:moveTo>
                  <a:lnTo>
                    <a:pt x="89002" y="0"/>
                  </a:lnTo>
                  <a:lnTo>
                    <a:pt x="270494" y="179540"/>
                  </a:lnTo>
                  <a:lnTo>
                    <a:pt x="181493" y="269511"/>
                  </a:lnTo>
                  <a:close/>
                </a:path>
              </a:pathLst>
            </a:custGeom>
            <a:grp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grpSp>
      <p:sp>
        <p:nvSpPr>
          <p:cNvPr id="63" name="Freihandform: Form 62">
            <a:extLst>
              <a:ext uri="{FF2B5EF4-FFF2-40B4-BE49-F238E27FC236}">
                <a16:creationId xmlns:a16="http://schemas.microsoft.com/office/drawing/2014/main" id="{E3554DAF-86DE-0D5D-4C28-CEC73DE67F93}"/>
              </a:ext>
            </a:extLst>
          </p:cNvPr>
          <p:cNvSpPr/>
          <p:nvPr/>
        </p:nvSpPr>
        <p:spPr>
          <a:xfrm>
            <a:off x="5156759" y="1062283"/>
            <a:ext cx="481491" cy="485174"/>
          </a:xfrm>
          <a:custGeom>
            <a:avLst/>
            <a:gdLst>
              <a:gd name="connsiteX0" fmla="*/ 435038 w 481596"/>
              <a:gd name="connsiteY0" fmla="*/ 240762 h 485280"/>
              <a:gd name="connsiteX1" fmla="*/ 432111 w 481596"/>
              <a:gd name="connsiteY1" fmla="*/ 208747 h 485280"/>
              <a:gd name="connsiteX2" fmla="*/ 471855 w 481596"/>
              <a:gd name="connsiteY2" fmla="*/ 168546 h 485280"/>
              <a:gd name="connsiteX3" fmla="*/ 453561 w 481596"/>
              <a:gd name="connsiteY3" fmla="*/ 125600 h 485280"/>
              <a:gd name="connsiteX4" fmla="*/ 397077 w 481596"/>
              <a:gd name="connsiteY4" fmla="*/ 126789 h 485280"/>
              <a:gd name="connsiteX5" fmla="*/ 375719 w 481596"/>
              <a:gd name="connsiteY5" fmla="*/ 102961 h 485280"/>
              <a:gd name="connsiteX6" fmla="*/ 384271 w 481596"/>
              <a:gd name="connsiteY6" fmla="*/ 47072 h 485280"/>
              <a:gd name="connsiteX7" fmla="*/ 344024 w 481596"/>
              <a:gd name="connsiteY7" fmla="*/ 23152 h 485280"/>
              <a:gd name="connsiteX8" fmla="*/ 298837 w 481596"/>
              <a:gd name="connsiteY8" fmla="*/ 57225 h 485280"/>
              <a:gd name="connsiteX9" fmla="*/ 283378 w 481596"/>
              <a:gd name="connsiteY9" fmla="*/ 53155 h 485280"/>
              <a:gd name="connsiteX10" fmla="*/ 267599 w 481596"/>
              <a:gd name="connsiteY10" fmla="*/ 50319 h 485280"/>
              <a:gd name="connsiteX11" fmla="*/ 241667 w 481596"/>
              <a:gd name="connsiteY11" fmla="*/ 10 h 485280"/>
              <a:gd name="connsiteX12" fmla="*/ 195063 w 481596"/>
              <a:gd name="connsiteY12" fmla="*/ 4126 h 485280"/>
              <a:gd name="connsiteX13" fmla="*/ 178872 w 481596"/>
              <a:gd name="connsiteY13" fmla="*/ 58186 h 485280"/>
              <a:gd name="connsiteX14" fmla="*/ 149464 w 481596"/>
              <a:gd name="connsiteY14" fmla="*/ 70946 h 485280"/>
              <a:gd name="connsiteX15" fmla="*/ 99155 w 481596"/>
              <a:gd name="connsiteY15" fmla="*/ 45563 h 485280"/>
              <a:gd name="connsiteX16" fmla="*/ 63938 w 481596"/>
              <a:gd name="connsiteY16" fmla="*/ 76434 h 485280"/>
              <a:gd name="connsiteX17" fmla="*/ 82553 w 481596"/>
              <a:gd name="connsiteY17" fmla="*/ 129808 h 485280"/>
              <a:gd name="connsiteX18" fmla="*/ 66088 w 481596"/>
              <a:gd name="connsiteY18" fmla="*/ 157249 h 485280"/>
              <a:gd name="connsiteX19" fmla="*/ 10428 w 481596"/>
              <a:gd name="connsiteY19" fmla="*/ 166396 h 485280"/>
              <a:gd name="connsiteX20" fmla="*/ 4116 w 481596"/>
              <a:gd name="connsiteY20" fmla="*/ 188990 h 485280"/>
              <a:gd name="connsiteX21" fmla="*/ 0 w 481596"/>
              <a:gd name="connsiteY21" fmla="*/ 211857 h 485280"/>
              <a:gd name="connsiteX22" fmla="*/ 46422 w 481596"/>
              <a:gd name="connsiteY22" fmla="*/ 243872 h 485280"/>
              <a:gd name="connsiteX23" fmla="*/ 49349 w 481596"/>
              <a:gd name="connsiteY23" fmla="*/ 275887 h 485280"/>
              <a:gd name="connsiteX24" fmla="*/ 9467 w 481596"/>
              <a:gd name="connsiteY24" fmla="*/ 316546 h 485280"/>
              <a:gd name="connsiteX25" fmla="*/ 27990 w 481596"/>
              <a:gd name="connsiteY25" fmla="*/ 359584 h 485280"/>
              <a:gd name="connsiteX26" fmla="*/ 84474 w 481596"/>
              <a:gd name="connsiteY26" fmla="*/ 358394 h 485280"/>
              <a:gd name="connsiteX27" fmla="*/ 105558 w 481596"/>
              <a:gd name="connsiteY27" fmla="*/ 382497 h 485280"/>
              <a:gd name="connsiteX28" fmla="*/ 96777 w 481596"/>
              <a:gd name="connsiteY28" fmla="*/ 438340 h 485280"/>
              <a:gd name="connsiteX29" fmla="*/ 137070 w 481596"/>
              <a:gd name="connsiteY29" fmla="*/ 462214 h 485280"/>
              <a:gd name="connsiteX30" fmla="*/ 182211 w 481596"/>
              <a:gd name="connsiteY30" fmla="*/ 428004 h 485280"/>
              <a:gd name="connsiteX31" fmla="*/ 197670 w 481596"/>
              <a:gd name="connsiteY31" fmla="*/ 432120 h 485280"/>
              <a:gd name="connsiteX32" fmla="*/ 213448 w 481596"/>
              <a:gd name="connsiteY32" fmla="*/ 434956 h 485280"/>
              <a:gd name="connsiteX33" fmla="*/ 239426 w 481596"/>
              <a:gd name="connsiteY33" fmla="*/ 485265 h 485280"/>
              <a:gd name="connsiteX34" fmla="*/ 286031 w 481596"/>
              <a:gd name="connsiteY34" fmla="*/ 481195 h 485280"/>
              <a:gd name="connsiteX35" fmla="*/ 302450 w 481596"/>
              <a:gd name="connsiteY35" fmla="*/ 427089 h 485280"/>
              <a:gd name="connsiteX36" fmla="*/ 331858 w 481596"/>
              <a:gd name="connsiteY36" fmla="*/ 414329 h 485280"/>
              <a:gd name="connsiteX37" fmla="*/ 382396 w 481596"/>
              <a:gd name="connsiteY37" fmla="*/ 439712 h 485280"/>
              <a:gd name="connsiteX38" fmla="*/ 417612 w 481596"/>
              <a:gd name="connsiteY38" fmla="*/ 408887 h 485280"/>
              <a:gd name="connsiteX39" fmla="*/ 398998 w 481596"/>
              <a:gd name="connsiteY39" fmla="*/ 355467 h 485280"/>
              <a:gd name="connsiteX40" fmla="*/ 415417 w 481596"/>
              <a:gd name="connsiteY40" fmla="*/ 328026 h 485280"/>
              <a:gd name="connsiteX41" fmla="*/ 471260 w 481596"/>
              <a:gd name="connsiteY41" fmla="*/ 318879 h 485280"/>
              <a:gd name="connsiteX42" fmla="*/ 477480 w 481596"/>
              <a:gd name="connsiteY42" fmla="*/ 296285 h 485280"/>
              <a:gd name="connsiteX43" fmla="*/ 481597 w 481596"/>
              <a:gd name="connsiteY43" fmla="*/ 273418 h 485280"/>
              <a:gd name="connsiteX44" fmla="*/ 384728 w 481596"/>
              <a:gd name="connsiteY44" fmla="*/ 275156 h 485280"/>
              <a:gd name="connsiteX45" fmla="*/ 207978 w 481596"/>
              <a:gd name="connsiteY45" fmla="*/ 386899 h 485280"/>
              <a:gd name="connsiteX46" fmla="*/ 96235 w 481596"/>
              <a:gd name="connsiteY46" fmla="*/ 210148 h 485280"/>
              <a:gd name="connsiteX47" fmla="*/ 272905 w 481596"/>
              <a:gd name="connsiteY47" fmla="*/ 98387 h 485280"/>
              <a:gd name="connsiteX48" fmla="*/ 273225 w 481596"/>
              <a:gd name="connsiteY48" fmla="*/ 98387 h 485280"/>
              <a:gd name="connsiteX49" fmla="*/ 384774 w 481596"/>
              <a:gd name="connsiteY49" fmla="*/ 275156 h 48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1596" h="485280">
                <a:moveTo>
                  <a:pt x="435038" y="240762"/>
                </a:moveTo>
                <a:cubicBezTo>
                  <a:pt x="434961" y="230027"/>
                  <a:pt x="433982" y="219318"/>
                  <a:pt x="432111" y="208747"/>
                </a:cubicBezTo>
                <a:lnTo>
                  <a:pt x="471855" y="168546"/>
                </a:lnTo>
                <a:cubicBezTo>
                  <a:pt x="467121" y="153687"/>
                  <a:pt x="460996" y="139308"/>
                  <a:pt x="453561" y="125600"/>
                </a:cubicBezTo>
                <a:lnTo>
                  <a:pt x="397077" y="126789"/>
                </a:lnTo>
                <a:cubicBezTo>
                  <a:pt x="390631" y="118268"/>
                  <a:pt x="383487" y="110297"/>
                  <a:pt x="375719" y="102961"/>
                </a:cubicBezTo>
                <a:lnTo>
                  <a:pt x="384271" y="47072"/>
                </a:lnTo>
                <a:cubicBezTo>
                  <a:pt x="371645" y="37839"/>
                  <a:pt x="358168" y="29829"/>
                  <a:pt x="344024" y="23152"/>
                </a:cubicBezTo>
                <a:lnTo>
                  <a:pt x="298837" y="57225"/>
                </a:lnTo>
                <a:cubicBezTo>
                  <a:pt x="293761" y="55590"/>
                  <a:pt x="288601" y="54231"/>
                  <a:pt x="283378" y="53155"/>
                </a:cubicBezTo>
                <a:cubicBezTo>
                  <a:pt x="278119" y="52057"/>
                  <a:pt x="272859" y="51051"/>
                  <a:pt x="267599" y="50319"/>
                </a:cubicBezTo>
                <a:lnTo>
                  <a:pt x="241667" y="10"/>
                </a:lnTo>
                <a:cubicBezTo>
                  <a:pt x="226036" y="-131"/>
                  <a:pt x="210427" y="1248"/>
                  <a:pt x="195063" y="4126"/>
                </a:cubicBezTo>
                <a:lnTo>
                  <a:pt x="178872" y="58186"/>
                </a:lnTo>
                <a:cubicBezTo>
                  <a:pt x="168739" y="61632"/>
                  <a:pt x="158903" y="65899"/>
                  <a:pt x="149464" y="70946"/>
                </a:cubicBezTo>
                <a:lnTo>
                  <a:pt x="99155" y="45563"/>
                </a:lnTo>
                <a:cubicBezTo>
                  <a:pt x="86451" y="54697"/>
                  <a:pt x="74657" y="65035"/>
                  <a:pt x="63938" y="76434"/>
                </a:cubicBezTo>
                <a:lnTo>
                  <a:pt x="82553" y="129808"/>
                </a:lnTo>
                <a:cubicBezTo>
                  <a:pt x="76308" y="138479"/>
                  <a:pt x="70801" y="147658"/>
                  <a:pt x="66088" y="157249"/>
                </a:cubicBezTo>
                <a:lnTo>
                  <a:pt x="10428" y="166396"/>
                </a:lnTo>
                <a:cubicBezTo>
                  <a:pt x="8004" y="173760"/>
                  <a:pt x="5854" y="181260"/>
                  <a:pt x="4116" y="188990"/>
                </a:cubicBezTo>
                <a:cubicBezTo>
                  <a:pt x="2378" y="196719"/>
                  <a:pt x="1052" y="204402"/>
                  <a:pt x="0" y="211857"/>
                </a:cubicBezTo>
                <a:lnTo>
                  <a:pt x="46422" y="243872"/>
                </a:lnTo>
                <a:cubicBezTo>
                  <a:pt x="46525" y="254606"/>
                  <a:pt x="47504" y="265313"/>
                  <a:pt x="49349" y="275887"/>
                </a:cubicBezTo>
                <a:lnTo>
                  <a:pt x="9467" y="316546"/>
                </a:lnTo>
                <a:cubicBezTo>
                  <a:pt x="14234" y="331458"/>
                  <a:pt x="20438" y="345871"/>
                  <a:pt x="27990" y="359584"/>
                </a:cubicBezTo>
                <a:lnTo>
                  <a:pt x="84474" y="358394"/>
                </a:lnTo>
                <a:cubicBezTo>
                  <a:pt x="90831" y="366992"/>
                  <a:pt x="97883" y="375053"/>
                  <a:pt x="105558" y="382497"/>
                </a:cubicBezTo>
                <a:lnTo>
                  <a:pt x="96777" y="438340"/>
                </a:lnTo>
                <a:cubicBezTo>
                  <a:pt x="109402" y="447585"/>
                  <a:pt x="122897" y="455581"/>
                  <a:pt x="137070" y="462214"/>
                </a:cubicBezTo>
                <a:lnTo>
                  <a:pt x="182211" y="428004"/>
                </a:lnTo>
                <a:cubicBezTo>
                  <a:pt x="187333" y="429605"/>
                  <a:pt x="192410" y="431023"/>
                  <a:pt x="197670" y="432120"/>
                </a:cubicBezTo>
                <a:cubicBezTo>
                  <a:pt x="202929" y="433218"/>
                  <a:pt x="208189" y="434178"/>
                  <a:pt x="213448" y="434956"/>
                </a:cubicBezTo>
                <a:lnTo>
                  <a:pt x="239426" y="485265"/>
                </a:lnTo>
                <a:cubicBezTo>
                  <a:pt x="255057" y="485443"/>
                  <a:pt x="270668" y="484080"/>
                  <a:pt x="286031" y="481195"/>
                </a:cubicBezTo>
                <a:lnTo>
                  <a:pt x="302450" y="427089"/>
                </a:lnTo>
                <a:cubicBezTo>
                  <a:pt x="312594" y="423670"/>
                  <a:pt x="322431" y="419402"/>
                  <a:pt x="331858" y="414329"/>
                </a:cubicBezTo>
                <a:lnTo>
                  <a:pt x="382396" y="439712"/>
                </a:lnTo>
                <a:cubicBezTo>
                  <a:pt x="395100" y="430596"/>
                  <a:pt x="406894" y="420273"/>
                  <a:pt x="417612" y="408887"/>
                </a:cubicBezTo>
                <a:lnTo>
                  <a:pt x="398998" y="355467"/>
                </a:lnTo>
                <a:cubicBezTo>
                  <a:pt x="405223" y="346792"/>
                  <a:pt x="410715" y="337613"/>
                  <a:pt x="415417" y="328026"/>
                </a:cubicBezTo>
                <a:lnTo>
                  <a:pt x="471260" y="318879"/>
                </a:lnTo>
                <a:cubicBezTo>
                  <a:pt x="473639" y="311515"/>
                  <a:pt x="475834" y="303969"/>
                  <a:pt x="477480" y="296285"/>
                </a:cubicBezTo>
                <a:cubicBezTo>
                  <a:pt x="479254" y="288741"/>
                  <a:pt x="480628" y="281107"/>
                  <a:pt x="481597" y="273418"/>
                </a:cubicBezTo>
                <a:close/>
                <a:moveTo>
                  <a:pt x="384728" y="275156"/>
                </a:moveTo>
                <a:cubicBezTo>
                  <a:pt x="366777" y="354821"/>
                  <a:pt x="287643" y="404850"/>
                  <a:pt x="207978" y="386899"/>
                </a:cubicBezTo>
                <a:cubicBezTo>
                  <a:pt x="128313" y="368948"/>
                  <a:pt x="78284" y="289814"/>
                  <a:pt x="96235" y="210148"/>
                </a:cubicBezTo>
                <a:cubicBezTo>
                  <a:pt x="114179" y="130515"/>
                  <a:pt x="193261" y="80488"/>
                  <a:pt x="272905" y="98387"/>
                </a:cubicBezTo>
                <a:lnTo>
                  <a:pt x="273225" y="98387"/>
                </a:lnTo>
                <a:cubicBezTo>
                  <a:pt x="352804" y="116450"/>
                  <a:pt x="402720" y="195550"/>
                  <a:pt x="384774" y="275156"/>
                </a:cubicBezTo>
                <a:close/>
              </a:path>
            </a:pathLst>
          </a:custGeom>
          <a:solidFill>
            <a:schemeClr val="bg1"/>
          </a:solidFill>
          <a:ln w="45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grpSp>
        <p:nvGrpSpPr>
          <p:cNvPr id="71" name="Grafik 66">
            <a:extLst>
              <a:ext uri="{FF2B5EF4-FFF2-40B4-BE49-F238E27FC236}">
                <a16:creationId xmlns:a16="http://schemas.microsoft.com/office/drawing/2014/main" id="{0757B2B4-B672-4419-798D-D68099CA2875}"/>
              </a:ext>
            </a:extLst>
          </p:cNvPr>
          <p:cNvGrpSpPr/>
          <p:nvPr/>
        </p:nvGrpSpPr>
        <p:grpSpPr>
          <a:xfrm>
            <a:off x="2814192" y="1108688"/>
            <a:ext cx="865641" cy="897776"/>
            <a:chOff x="3102886" y="884634"/>
            <a:chExt cx="865641" cy="897776"/>
          </a:xfrm>
          <a:noFill/>
        </p:grpSpPr>
        <p:sp>
          <p:nvSpPr>
            <p:cNvPr id="72" name="Freihandform: Form 71">
              <a:extLst>
                <a:ext uri="{FF2B5EF4-FFF2-40B4-BE49-F238E27FC236}">
                  <a16:creationId xmlns:a16="http://schemas.microsoft.com/office/drawing/2014/main" id="{4237DF17-DC72-8A67-3937-DAAFC1F2EBCF}"/>
                </a:ext>
              </a:extLst>
            </p:cNvPr>
            <p:cNvSpPr/>
            <p:nvPr/>
          </p:nvSpPr>
          <p:spPr>
            <a:xfrm>
              <a:off x="3102886" y="1011787"/>
              <a:ext cx="865641" cy="770623"/>
            </a:xfrm>
            <a:custGeom>
              <a:avLst/>
              <a:gdLst>
                <a:gd name="connsiteX0" fmla="*/ 595153 w 865641"/>
                <a:gd name="connsiteY0" fmla="*/ 504489 h 770623"/>
                <a:gd name="connsiteX1" fmla="*/ 541209 w 865641"/>
                <a:gd name="connsiteY1" fmla="*/ 504489 h 770623"/>
                <a:gd name="connsiteX2" fmla="*/ 435402 w 865641"/>
                <a:gd name="connsiteY2" fmla="*/ 603128 h 770623"/>
                <a:gd name="connsiteX3" fmla="*/ 324818 w 865641"/>
                <a:gd name="connsiteY3" fmla="*/ 504489 h 770623"/>
                <a:gd name="connsiteX4" fmla="*/ 270874 w 865641"/>
                <a:gd name="connsiteY4" fmla="*/ 504489 h 770623"/>
                <a:gd name="connsiteX5" fmla="*/ 270874 w 865641"/>
                <a:gd name="connsiteY5" fmla="*/ 108196 h 770623"/>
                <a:gd name="connsiteX6" fmla="*/ 270874 w 865641"/>
                <a:gd name="connsiteY6" fmla="*/ 162139 h 770623"/>
                <a:gd name="connsiteX7" fmla="*/ 433167 w 865641"/>
                <a:gd name="connsiteY7" fmla="*/ 414326 h 770623"/>
                <a:gd name="connsiteX8" fmla="*/ 595499 w 865641"/>
                <a:gd name="connsiteY8" fmla="*/ 162139 h 770623"/>
                <a:gd name="connsiteX9" fmla="*/ 595499 w 865641"/>
                <a:gd name="connsiteY9" fmla="*/ 108196 h 770623"/>
                <a:gd name="connsiteX10" fmla="*/ 541556 w 865641"/>
                <a:gd name="connsiteY10" fmla="*/ 54252 h 770623"/>
                <a:gd name="connsiteX11" fmla="*/ 432821 w 865641"/>
                <a:gd name="connsiteY11" fmla="*/ 54252 h 770623"/>
                <a:gd name="connsiteX12" fmla="*/ 324625 w 865641"/>
                <a:gd name="connsiteY12" fmla="*/ 0 h 770623"/>
                <a:gd name="connsiteX13" fmla="*/ 324625 w 865641"/>
                <a:gd name="connsiteY13" fmla="*/ 53944 h 770623"/>
                <a:gd name="connsiteX14" fmla="*/ 270527 w 865641"/>
                <a:gd name="connsiteY14" fmla="*/ 107732 h 770623"/>
                <a:gd name="connsiteX15" fmla="*/ 270527 w 865641"/>
                <a:gd name="connsiteY15" fmla="*/ 108196 h 770623"/>
                <a:gd name="connsiteX16" fmla="*/ 541363 w 865641"/>
                <a:gd name="connsiteY16" fmla="*/ 360382 h 770623"/>
                <a:gd name="connsiteX17" fmla="*/ 541363 w 865641"/>
                <a:gd name="connsiteY17" fmla="*/ 450429 h 770623"/>
                <a:gd name="connsiteX18" fmla="*/ 595307 w 865641"/>
                <a:gd name="connsiteY18" fmla="*/ 504373 h 770623"/>
                <a:gd name="connsiteX19" fmla="*/ 721535 w 865641"/>
                <a:gd name="connsiteY19" fmla="*/ 540400 h 770623"/>
                <a:gd name="connsiteX20" fmla="*/ 865641 w 865641"/>
                <a:gd name="connsiteY20" fmla="*/ 666589 h 770623"/>
                <a:gd name="connsiteX21" fmla="*/ 324625 w 865641"/>
                <a:gd name="connsiteY21" fmla="*/ 360382 h 770623"/>
                <a:gd name="connsiteX22" fmla="*/ 324625 w 865641"/>
                <a:gd name="connsiteY22" fmla="*/ 450429 h 770623"/>
                <a:gd name="connsiteX23" fmla="*/ 270681 w 865641"/>
                <a:gd name="connsiteY23" fmla="*/ 504373 h 770623"/>
                <a:gd name="connsiteX24" fmla="*/ 144453 w 865641"/>
                <a:gd name="connsiteY24" fmla="*/ 540400 h 770623"/>
                <a:gd name="connsiteX25" fmla="*/ 0 w 865641"/>
                <a:gd name="connsiteY25" fmla="*/ 666589 h 770623"/>
                <a:gd name="connsiteX26" fmla="*/ 434208 w 865641"/>
                <a:gd name="connsiteY26" fmla="*/ 652333 h 770623"/>
                <a:gd name="connsiteX27" fmla="*/ 434208 w 865641"/>
                <a:gd name="connsiteY27" fmla="*/ 674026 h 770623"/>
                <a:gd name="connsiteX28" fmla="*/ 434208 w 865641"/>
                <a:gd name="connsiteY28" fmla="*/ 700612 h 770623"/>
                <a:gd name="connsiteX29" fmla="*/ 434208 w 865641"/>
                <a:gd name="connsiteY29" fmla="*/ 722344 h 770623"/>
                <a:gd name="connsiteX30" fmla="*/ 434208 w 865641"/>
                <a:gd name="connsiteY30" fmla="*/ 748892 h 770623"/>
                <a:gd name="connsiteX31" fmla="*/ 434208 w 865641"/>
                <a:gd name="connsiteY31" fmla="*/ 770623 h 77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5641" h="770623">
                  <a:moveTo>
                    <a:pt x="595153" y="504489"/>
                  </a:moveTo>
                  <a:lnTo>
                    <a:pt x="541209" y="504489"/>
                  </a:lnTo>
                  <a:lnTo>
                    <a:pt x="435402" y="603128"/>
                  </a:lnTo>
                  <a:lnTo>
                    <a:pt x="324818" y="504489"/>
                  </a:lnTo>
                  <a:lnTo>
                    <a:pt x="270874" y="504489"/>
                  </a:lnTo>
                  <a:moveTo>
                    <a:pt x="270874" y="108196"/>
                  </a:moveTo>
                  <a:lnTo>
                    <a:pt x="270874" y="162139"/>
                  </a:lnTo>
                  <a:cubicBezTo>
                    <a:pt x="270874" y="291450"/>
                    <a:pt x="324818" y="414326"/>
                    <a:pt x="433167" y="414326"/>
                  </a:cubicBezTo>
                  <a:cubicBezTo>
                    <a:pt x="541517" y="414326"/>
                    <a:pt x="595499" y="291450"/>
                    <a:pt x="595499" y="162139"/>
                  </a:cubicBezTo>
                  <a:lnTo>
                    <a:pt x="595499" y="108196"/>
                  </a:lnTo>
                  <a:cubicBezTo>
                    <a:pt x="595499" y="78403"/>
                    <a:pt x="571348" y="54252"/>
                    <a:pt x="541556" y="54252"/>
                  </a:cubicBezTo>
                  <a:lnTo>
                    <a:pt x="432821" y="54252"/>
                  </a:lnTo>
                  <a:lnTo>
                    <a:pt x="324625" y="0"/>
                  </a:lnTo>
                  <a:lnTo>
                    <a:pt x="324625" y="53944"/>
                  </a:lnTo>
                  <a:cubicBezTo>
                    <a:pt x="294833" y="53858"/>
                    <a:pt x="270612" y="77940"/>
                    <a:pt x="270527" y="107732"/>
                  </a:cubicBezTo>
                  <a:cubicBezTo>
                    <a:pt x="270526" y="107887"/>
                    <a:pt x="270527" y="108041"/>
                    <a:pt x="270527" y="108196"/>
                  </a:cubicBezTo>
                  <a:close/>
                  <a:moveTo>
                    <a:pt x="541363" y="360382"/>
                  </a:moveTo>
                  <a:lnTo>
                    <a:pt x="541363" y="450429"/>
                  </a:lnTo>
                  <a:cubicBezTo>
                    <a:pt x="541363" y="480291"/>
                    <a:pt x="595307" y="504373"/>
                    <a:pt x="595307" y="504373"/>
                  </a:cubicBezTo>
                  <a:lnTo>
                    <a:pt x="721535" y="540400"/>
                  </a:lnTo>
                  <a:cubicBezTo>
                    <a:pt x="811544" y="558702"/>
                    <a:pt x="865641" y="666589"/>
                    <a:pt x="865641" y="666589"/>
                  </a:cubicBezTo>
                  <a:moveTo>
                    <a:pt x="324625" y="360382"/>
                  </a:moveTo>
                  <a:lnTo>
                    <a:pt x="324625" y="450429"/>
                  </a:lnTo>
                  <a:cubicBezTo>
                    <a:pt x="324625" y="480291"/>
                    <a:pt x="270681" y="504373"/>
                    <a:pt x="270681" y="504373"/>
                  </a:cubicBezTo>
                  <a:lnTo>
                    <a:pt x="144453" y="540400"/>
                  </a:lnTo>
                  <a:cubicBezTo>
                    <a:pt x="54098" y="558702"/>
                    <a:pt x="0" y="666589"/>
                    <a:pt x="0" y="666589"/>
                  </a:cubicBezTo>
                  <a:moveTo>
                    <a:pt x="434208" y="652333"/>
                  </a:moveTo>
                  <a:lnTo>
                    <a:pt x="434208" y="674026"/>
                  </a:lnTo>
                  <a:moveTo>
                    <a:pt x="434208" y="700612"/>
                  </a:moveTo>
                  <a:lnTo>
                    <a:pt x="434208" y="722344"/>
                  </a:lnTo>
                  <a:moveTo>
                    <a:pt x="434208" y="748892"/>
                  </a:moveTo>
                  <a:lnTo>
                    <a:pt x="434208" y="770623"/>
                  </a:lnTo>
                </a:path>
              </a:pathLst>
            </a:custGeom>
            <a:noFill/>
            <a:ln w="31311"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ndParaRPr>
            </a:p>
          </p:txBody>
        </p:sp>
        <p:sp>
          <p:nvSpPr>
            <p:cNvPr id="73" name="Freihandform: Form 72">
              <a:extLst>
                <a:ext uri="{FF2B5EF4-FFF2-40B4-BE49-F238E27FC236}">
                  <a16:creationId xmlns:a16="http://schemas.microsoft.com/office/drawing/2014/main" id="{BA56DADF-9FBD-CDA1-9C9E-BCD8AA71C00B}"/>
                </a:ext>
              </a:extLst>
            </p:cNvPr>
            <p:cNvSpPr/>
            <p:nvPr/>
          </p:nvSpPr>
          <p:spPr>
            <a:xfrm>
              <a:off x="3303248" y="884634"/>
              <a:ext cx="464917" cy="194698"/>
            </a:xfrm>
            <a:custGeom>
              <a:avLst/>
              <a:gdLst>
                <a:gd name="connsiteX0" fmla="*/ 464917 w 464917"/>
                <a:gd name="connsiteY0" fmla="*/ 194698 h 194698"/>
                <a:gd name="connsiteX1" fmla="*/ 464917 w 464917"/>
                <a:gd name="connsiteY1" fmla="*/ 177012 h 194698"/>
                <a:gd name="connsiteX2" fmla="*/ 286132 w 464917"/>
                <a:gd name="connsiteY2" fmla="*/ 0 h 194698"/>
                <a:gd name="connsiteX3" fmla="*/ 286132 w 464917"/>
                <a:gd name="connsiteY3" fmla="*/ 35372 h 194698"/>
                <a:gd name="connsiteX4" fmla="*/ 178823 w 464917"/>
                <a:gd name="connsiteY4" fmla="*/ 0 h 194698"/>
                <a:gd name="connsiteX5" fmla="*/ 0 w 464917"/>
                <a:gd name="connsiteY5" fmla="*/ 177012 h 194698"/>
                <a:gd name="connsiteX6" fmla="*/ 0 w 464917"/>
                <a:gd name="connsiteY6" fmla="*/ 194698 h 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917" h="194698">
                  <a:moveTo>
                    <a:pt x="464917" y="194698"/>
                  </a:moveTo>
                  <a:lnTo>
                    <a:pt x="464917" y="177012"/>
                  </a:lnTo>
                  <a:cubicBezTo>
                    <a:pt x="464917" y="79220"/>
                    <a:pt x="384888" y="0"/>
                    <a:pt x="286132" y="0"/>
                  </a:cubicBezTo>
                  <a:lnTo>
                    <a:pt x="286132" y="35372"/>
                  </a:lnTo>
                  <a:lnTo>
                    <a:pt x="178823" y="0"/>
                  </a:lnTo>
                  <a:cubicBezTo>
                    <a:pt x="80068" y="0"/>
                    <a:pt x="0" y="79220"/>
                    <a:pt x="0" y="177012"/>
                  </a:cubicBezTo>
                  <a:lnTo>
                    <a:pt x="0" y="194698"/>
                  </a:lnTo>
                </a:path>
              </a:pathLst>
            </a:custGeom>
            <a:noFill/>
            <a:ln w="31311"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74" name="Freihandform: Form 73">
              <a:extLst>
                <a:ext uri="{FF2B5EF4-FFF2-40B4-BE49-F238E27FC236}">
                  <a16:creationId xmlns:a16="http://schemas.microsoft.com/office/drawing/2014/main" id="{CB9FD76E-CAC9-5BC6-CA41-DF5850344F8F}"/>
                </a:ext>
              </a:extLst>
            </p:cNvPr>
            <p:cNvSpPr/>
            <p:nvPr/>
          </p:nvSpPr>
          <p:spPr>
            <a:xfrm>
              <a:off x="3250152" y="1066501"/>
              <a:ext cx="571109" cy="283050"/>
            </a:xfrm>
            <a:custGeom>
              <a:avLst/>
              <a:gdLst>
                <a:gd name="connsiteX0" fmla="*/ 536701 w 571109"/>
                <a:gd name="connsiteY0" fmla="*/ 184179 h 283050"/>
                <a:gd name="connsiteX1" fmla="*/ 536701 w 571109"/>
                <a:gd name="connsiteY1" fmla="*/ 247678 h 283050"/>
                <a:gd name="connsiteX2" fmla="*/ 500867 w 571109"/>
                <a:gd name="connsiteY2" fmla="*/ 283050 h 283050"/>
                <a:gd name="connsiteX3" fmla="*/ 500828 w 571109"/>
                <a:gd name="connsiteY3" fmla="*/ 283050 h 283050"/>
                <a:gd name="connsiteX4" fmla="*/ 303510 w 571109"/>
                <a:gd name="connsiteY4" fmla="*/ 283050 h 283050"/>
                <a:gd name="connsiteX5" fmla="*/ 267638 w 571109"/>
                <a:gd name="connsiteY5" fmla="*/ 247678 h 283050"/>
                <a:gd name="connsiteX6" fmla="*/ 464956 w 571109"/>
                <a:gd name="connsiteY6" fmla="*/ 212307 h 283050"/>
                <a:gd name="connsiteX7" fmla="*/ 571109 w 571109"/>
                <a:gd name="connsiteY7" fmla="*/ 106153 h 283050"/>
                <a:gd name="connsiteX8" fmla="*/ 464956 w 571109"/>
                <a:gd name="connsiteY8" fmla="*/ 0 h 283050"/>
                <a:gd name="connsiteX9" fmla="*/ 106153 w 571109"/>
                <a:gd name="connsiteY9" fmla="*/ 212307 h 283050"/>
                <a:gd name="connsiteX10" fmla="*/ 0 w 571109"/>
                <a:gd name="connsiteY10" fmla="*/ 106153 h 283050"/>
                <a:gd name="connsiteX11" fmla="*/ 106153 w 571109"/>
                <a:gd name="connsiteY11" fmla="*/ 0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09" h="283050">
                  <a:moveTo>
                    <a:pt x="536701" y="184179"/>
                  </a:moveTo>
                  <a:lnTo>
                    <a:pt x="536701" y="247678"/>
                  </a:lnTo>
                  <a:cubicBezTo>
                    <a:pt x="536574" y="267341"/>
                    <a:pt x="520529" y="283177"/>
                    <a:pt x="500867" y="283050"/>
                  </a:cubicBezTo>
                  <a:cubicBezTo>
                    <a:pt x="500855" y="283050"/>
                    <a:pt x="500840" y="283050"/>
                    <a:pt x="500828" y="283050"/>
                  </a:cubicBezTo>
                  <a:lnTo>
                    <a:pt x="303510" y="283050"/>
                  </a:lnTo>
                  <a:cubicBezTo>
                    <a:pt x="283840" y="283177"/>
                    <a:pt x="267788" y="267349"/>
                    <a:pt x="267638" y="247678"/>
                  </a:cubicBezTo>
                  <a:moveTo>
                    <a:pt x="464956" y="212307"/>
                  </a:moveTo>
                  <a:cubicBezTo>
                    <a:pt x="523581" y="212307"/>
                    <a:pt x="571109" y="164779"/>
                    <a:pt x="571109" y="106153"/>
                  </a:cubicBezTo>
                  <a:cubicBezTo>
                    <a:pt x="571109" y="47527"/>
                    <a:pt x="523581" y="0"/>
                    <a:pt x="464956" y="0"/>
                  </a:cubicBezTo>
                  <a:moveTo>
                    <a:pt x="106153" y="212307"/>
                  </a:moveTo>
                  <a:cubicBezTo>
                    <a:pt x="47527" y="212307"/>
                    <a:pt x="0" y="164779"/>
                    <a:pt x="0" y="106153"/>
                  </a:cubicBezTo>
                  <a:cubicBezTo>
                    <a:pt x="0" y="47527"/>
                    <a:pt x="47527" y="0"/>
                    <a:pt x="106153" y="0"/>
                  </a:cubicBezTo>
                </a:path>
              </a:pathLst>
            </a:custGeom>
            <a:noFill/>
            <a:ln w="31311"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75" name="Freihandform: Form 74">
              <a:extLst>
                <a:ext uri="{FF2B5EF4-FFF2-40B4-BE49-F238E27FC236}">
                  <a16:creationId xmlns:a16="http://schemas.microsoft.com/office/drawing/2014/main" id="{7E88B5B8-0A25-E5B9-975C-595F31ED9BAE}"/>
                </a:ext>
              </a:extLst>
            </p:cNvPr>
            <p:cNvSpPr/>
            <p:nvPr/>
          </p:nvSpPr>
          <p:spPr>
            <a:xfrm>
              <a:off x="3702431" y="1708662"/>
              <a:ext cx="118098" cy="44002"/>
            </a:xfrm>
            <a:custGeom>
              <a:avLst/>
              <a:gdLst>
                <a:gd name="connsiteX0" fmla="*/ 0 w 118098"/>
                <a:gd name="connsiteY0" fmla="*/ 0 h 44002"/>
                <a:gd name="connsiteX1" fmla="*/ 118098 w 118098"/>
                <a:gd name="connsiteY1" fmla="*/ 0 h 44002"/>
                <a:gd name="connsiteX2" fmla="*/ 118098 w 118098"/>
                <a:gd name="connsiteY2" fmla="*/ 44003 h 44002"/>
                <a:gd name="connsiteX3" fmla="*/ 0 w 118098"/>
                <a:gd name="connsiteY3" fmla="*/ 44003 h 44002"/>
              </a:gdLst>
              <a:ahLst/>
              <a:cxnLst>
                <a:cxn ang="0">
                  <a:pos x="connsiteX0" y="connsiteY0"/>
                </a:cxn>
                <a:cxn ang="0">
                  <a:pos x="connsiteX1" y="connsiteY1"/>
                </a:cxn>
                <a:cxn ang="0">
                  <a:pos x="connsiteX2" y="connsiteY2"/>
                </a:cxn>
                <a:cxn ang="0">
                  <a:pos x="connsiteX3" y="connsiteY3"/>
                </a:cxn>
              </a:cxnLst>
              <a:rect l="l" t="t" r="r" b="b"/>
              <a:pathLst>
                <a:path w="118098" h="44002">
                  <a:moveTo>
                    <a:pt x="0" y="0"/>
                  </a:moveTo>
                  <a:lnTo>
                    <a:pt x="118098" y="0"/>
                  </a:lnTo>
                  <a:lnTo>
                    <a:pt x="118098" y="44003"/>
                  </a:lnTo>
                  <a:lnTo>
                    <a:pt x="0" y="44003"/>
                  </a:lnTo>
                  <a:close/>
                </a:path>
              </a:pathLst>
            </a:custGeom>
            <a:noFill/>
            <a:ln w="31311"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ndParaRPr>
            </a:p>
          </p:txBody>
        </p:sp>
      </p:grpSp>
      <p:grpSp>
        <p:nvGrpSpPr>
          <p:cNvPr id="76" name="Grafik 68">
            <a:extLst>
              <a:ext uri="{FF2B5EF4-FFF2-40B4-BE49-F238E27FC236}">
                <a16:creationId xmlns:a16="http://schemas.microsoft.com/office/drawing/2014/main" id="{9A0DE1C7-6E01-3DE7-2A58-B2D1CF84859A}"/>
              </a:ext>
            </a:extLst>
          </p:cNvPr>
          <p:cNvGrpSpPr/>
          <p:nvPr/>
        </p:nvGrpSpPr>
        <p:grpSpPr>
          <a:xfrm>
            <a:off x="834343" y="1152034"/>
            <a:ext cx="783125" cy="913759"/>
            <a:chOff x="1123037" y="927980"/>
            <a:chExt cx="783125" cy="913759"/>
          </a:xfrm>
        </p:grpSpPr>
        <p:grpSp>
          <p:nvGrpSpPr>
            <p:cNvPr id="77" name="Grafik 68">
              <a:extLst>
                <a:ext uri="{FF2B5EF4-FFF2-40B4-BE49-F238E27FC236}">
                  <a16:creationId xmlns:a16="http://schemas.microsoft.com/office/drawing/2014/main" id="{5DCC846E-0948-F766-065A-888E61AB268B}"/>
                </a:ext>
              </a:extLst>
            </p:cNvPr>
            <p:cNvGrpSpPr/>
            <p:nvPr/>
          </p:nvGrpSpPr>
          <p:grpSpPr>
            <a:xfrm>
              <a:off x="1243466" y="1108962"/>
              <a:ext cx="542948" cy="542948"/>
              <a:chOff x="1243466" y="1108962"/>
              <a:chExt cx="542948" cy="542948"/>
            </a:xfrm>
            <a:noFill/>
          </p:grpSpPr>
          <p:grpSp>
            <p:nvGrpSpPr>
              <p:cNvPr id="78" name="Grafik 68">
                <a:extLst>
                  <a:ext uri="{FF2B5EF4-FFF2-40B4-BE49-F238E27FC236}">
                    <a16:creationId xmlns:a16="http://schemas.microsoft.com/office/drawing/2014/main" id="{0B6A0F95-E951-1EDF-E8BD-AB29A8499A96}"/>
                  </a:ext>
                </a:extLst>
              </p:cNvPr>
              <p:cNvGrpSpPr/>
              <p:nvPr/>
            </p:nvGrpSpPr>
            <p:grpSpPr>
              <a:xfrm>
                <a:off x="1247548" y="1113045"/>
                <a:ext cx="534783" cy="534783"/>
                <a:chOff x="1247548" y="1113045"/>
                <a:chExt cx="534783" cy="534783"/>
              </a:xfrm>
            </p:grpSpPr>
            <p:sp>
              <p:nvSpPr>
                <p:cNvPr id="79" name="Freihandform: Form 78">
                  <a:extLst>
                    <a:ext uri="{FF2B5EF4-FFF2-40B4-BE49-F238E27FC236}">
                      <a16:creationId xmlns:a16="http://schemas.microsoft.com/office/drawing/2014/main" id="{E8F71FB7-8183-EF9F-B0A9-0EFEA5C96DA1}"/>
                    </a:ext>
                  </a:extLst>
                </p:cNvPr>
                <p:cNvSpPr/>
                <p:nvPr/>
              </p:nvSpPr>
              <p:spPr>
                <a:xfrm>
                  <a:off x="1514940" y="1113045"/>
                  <a:ext cx="6803" cy="534783"/>
                </a:xfrm>
                <a:custGeom>
                  <a:avLst/>
                  <a:gdLst>
                    <a:gd name="connsiteX0" fmla="*/ 0 w 6803"/>
                    <a:gd name="connsiteY0" fmla="*/ 0 h 534783"/>
                    <a:gd name="connsiteX1" fmla="*/ 0 w 6803"/>
                    <a:gd name="connsiteY1" fmla="*/ 534784 h 534783"/>
                  </a:gdLst>
                  <a:ahLst/>
                  <a:cxnLst>
                    <a:cxn ang="0">
                      <a:pos x="connsiteX0" y="connsiteY0"/>
                    </a:cxn>
                    <a:cxn ang="0">
                      <a:pos x="connsiteX1" y="connsiteY1"/>
                    </a:cxn>
                  </a:cxnLst>
                  <a:rect l="l" t="t" r="r" b="b"/>
                  <a:pathLst>
                    <a:path w="6803" h="534783">
                      <a:moveTo>
                        <a:pt x="0" y="0"/>
                      </a:moveTo>
                      <a:lnTo>
                        <a:pt x="0" y="534784"/>
                      </a:lnTo>
                    </a:path>
                  </a:pathLst>
                </a:custGeom>
                <a:ln w="27087"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80" name="Freihandform: Form 79">
                  <a:extLst>
                    <a:ext uri="{FF2B5EF4-FFF2-40B4-BE49-F238E27FC236}">
                      <a16:creationId xmlns:a16="http://schemas.microsoft.com/office/drawing/2014/main" id="{49FE105A-5EC6-CC53-7277-0657AE5DEBD0}"/>
                    </a:ext>
                  </a:extLst>
                </p:cNvPr>
                <p:cNvSpPr/>
                <p:nvPr/>
              </p:nvSpPr>
              <p:spPr>
                <a:xfrm>
                  <a:off x="1247548" y="1385200"/>
                  <a:ext cx="534783" cy="6803"/>
                </a:xfrm>
                <a:custGeom>
                  <a:avLst/>
                  <a:gdLst>
                    <a:gd name="connsiteX0" fmla="*/ 534784 w 534783"/>
                    <a:gd name="connsiteY0" fmla="*/ 0 h 6803"/>
                    <a:gd name="connsiteX1" fmla="*/ 0 w 534783"/>
                    <a:gd name="connsiteY1" fmla="*/ 0 h 6803"/>
                  </a:gdLst>
                  <a:ahLst/>
                  <a:cxnLst>
                    <a:cxn ang="0">
                      <a:pos x="connsiteX0" y="connsiteY0"/>
                    </a:cxn>
                    <a:cxn ang="0">
                      <a:pos x="connsiteX1" y="connsiteY1"/>
                    </a:cxn>
                  </a:cxnLst>
                  <a:rect l="l" t="t" r="r" b="b"/>
                  <a:pathLst>
                    <a:path w="534783" h="6803">
                      <a:moveTo>
                        <a:pt x="534784" y="0"/>
                      </a:moveTo>
                      <a:lnTo>
                        <a:pt x="0" y="0"/>
                      </a:lnTo>
                    </a:path>
                  </a:pathLst>
                </a:custGeom>
                <a:ln w="27087"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81" name="Freihandform: Form 80">
                  <a:extLst>
                    <a:ext uri="{FF2B5EF4-FFF2-40B4-BE49-F238E27FC236}">
                      <a16:creationId xmlns:a16="http://schemas.microsoft.com/office/drawing/2014/main" id="{139823A1-9E7B-3865-75F9-72C332C63A86}"/>
                    </a:ext>
                  </a:extLst>
                </p:cNvPr>
                <p:cNvSpPr/>
                <p:nvPr/>
              </p:nvSpPr>
              <p:spPr>
                <a:xfrm>
                  <a:off x="1281567" y="1247081"/>
                  <a:ext cx="465384" cy="6803"/>
                </a:xfrm>
                <a:custGeom>
                  <a:avLst/>
                  <a:gdLst>
                    <a:gd name="connsiteX0" fmla="*/ 465385 w 465384"/>
                    <a:gd name="connsiteY0" fmla="*/ 0 h 6803"/>
                    <a:gd name="connsiteX1" fmla="*/ 0 w 465384"/>
                    <a:gd name="connsiteY1" fmla="*/ 0 h 6803"/>
                  </a:gdLst>
                  <a:ahLst/>
                  <a:cxnLst>
                    <a:cxn ang="0">
                      <a:pos x="connsiteX0" y="connsiteY0"/>
                    </a:cxn>
                    <a:cxn ang="0">
                      <a:pos x="connsiteX1" y="connsiteY1"/>
                    </a:cxn>
                  </a:cxnLst>
                  <a:rect l="l" t="t" r="r" b="b"/>
                  <a:pathLst>
                    <a:path w="465384" h="6803">
                      <a:moveTo>
                        <a:pt x="465385" y="0"/>
                      </a:moveTo>
                      <a:lnTo>
                        <a:pt x="0" y="0"/>
                      </a:lnTo>
                    </a:path>
                  </a:pathLst>
                </a:custGeom>
                <a:ln w="27087"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82" name="Freihandform: Form 81">
                  <a:extLst>
                    <a:ext uri="{FF2B5EF4-FFF2-40B4-BE49-F238E27FC236}">
                      <a16:creationId xmlns:a16="http://schemas.microsoft.com/office/drawing/2014/main" id="{E9AD5204-0206-3271-064D-D3BDAF933FF8}"/>
                    </a:ext>
                  </a:extLst>
                </p:cNvPr>
                <p:cNvSpPr/>
                <p:nvPr/>
              </p:nvSpPr>
              <p:spPr>
                <a:xfrm>
                  <a:off x="1281567" y="1519916"/>
                  <a:ext cx="465384" cy="6803"/>
                </a:xfrm>
                <a:custGeom>
                  <a:avLst/>
                  <a:gdLst>
                    <a:gd name="connsiteX0" fmla="*/ 465385 w 465384"/>
                    <a:gd name="connsiteY0" fmla="*/ 0 h 6803"/>
                    <a:gd name="connsiteX1" fmla="*/ 0 w 465384"/>
                    <a:gd name="connsiteY1" fmla="*/ 0 h 6803"/>
                  </a:gdLst>
                  <a:ahLst/>
                  <a:cxnLst>
                    <a:cxn ang="0">
                      <a:pos x="connsiteX0" y="connsiteY0"/>
                    </a:cxn>
                    <a:cxn ang="0">
                      <a:pos x="connsiteX1" y="connsiteY1"/>
                    </a:cxn>
                  </a:cxnLst>
                  <a:rect l="l" t="t" r="r" b="b"/>
                  <a:pathLst>
                    <a:path w="465384" h="6803">
                      <a:moveTo>
                        <a:pt x="465385" y="0"/>
                      </a:moveTo>
                      <a:lnTo>
                        <a:pt x="0" y="0"/>
                      </a:lnTo>
                    </a:path>
                  </a:pathLst>
                </a:custGeom>
                <a:ln w="27087"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grpSp>
          <p:sp>
            <p:nvSpPr>
              <p:cNvPr id="83" name="Freihandform: Form 82">
                <a:extLst>
                  <a:ext uri="{FF2B5EF4-FFF2-40B4-BE49-F238E27FC236}">
                    <a16:creationId xmlns:a16="http://schemas.microsoft.com/office/drawing/2014/main" id="{7A37BB9C-29ED-E0D7-014E-FB8C6444454D}"/>
                  </a:ext>
                </a:extLst>
              </p:cNvPr>
              <p:cNvSpPr/>
              <p:nvPr/>
            </p:nvSpPr>
            <p:spPr>
              <a:xfrm>
                <a:off x="1243466" y="1108962"/>
                <a:ext cx="542948" cy="542948"/>
              </a:xfrm>
              <a:custGeom>
                <a:avLst/>
                <a:gdLst>
                  <a:gd name="connsiteX0" fmla="*/ 542949 w 542948"/>
                  <a:gd name="connsiteY0" fmla="*/ 271474 h 542948"/>
                  <a:gd name="connsiteX1" fmla="*/ 271474 w 542948"/>
                  <a:gd name="connsiteY1" fmla="*/ 542949 h 542948"/>
                  <a:gd name="connsiteX2" fmla="*/ 0 w 542948"/>
                  <a:gd name="connsiteY2" fmla="*/ 271474 h 542948"/>
                  <a:gd name="connsiteX3" fmla="*/ 271474 w 542948"/>
                  <a:gd name="connsiteY3" fmla="*/ 0 h 542948"/>
                  <a:gd name="connsiteX4" fmla="*/ 542949 w 542948"/>
                  <a:gd name="connsiteY4" fmla="*/ 271474 h 542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48" h="542948">
                    <a:moveTo>
                      <a:pt x="542949" y="271474"/>
                    </a:moveTo>
                    <a:cubicBezTo>
                      <a:pt x="542949" y="421405"/>
                      <a:pt x="421405" y="542949"/>
                      <a:pt x="271474" y="542949"/>
                    </a:cubicBezTo>
                    <a:cubicBezTo>
                      <a:pt x="121543" y="542949"/>
                      <a:pt x="0" y="421405"/>
                      <a:pt x="0" y="271474"/>
                    </a:cubicBezTo>
                    <a:cubicBezTo>
                      <a:pt x="0" y="121543"/>
                      <a:pt x="121543" y="0"/>
                      <a:pt x="271474" y="0"/>
                    </a:cubicBezTo>
                    <a:cubicBezTo>
                      <a:pt x="421405" y="0"/>
                      <a:pt x="542949" y="121543"/>
                      <a:pt x="542949" y="271474"/>
                    </a:cubicBezTo>
                    <a:close/>
                  </a:path>
                </a:pathLst>
              </a:custGeom>
              <a:noFill/>
              <a:ln w="27087"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84" name="Freihandform: Form 83">
                <a:extLst>
                  <a:ext uri="{FF2B5EF4-FFF2-40B4-BE49-F238E27FC236}">
                    <a16:creationId xmlns:a16="http://schemas.microsoft.com/office/drawing/2014/main" id="{94462C5B-7188-414D-9AEF-7BF18AD687E6}"/>
                  </a:ext>
                </a:extLst>
              </p:cNvPr>
              <p:cNvSpPr/>
              <p:nvPr/>
            </p:nvSpPr>
            <p:spPr>
              <a:xfrm>
                <a:off x="1345524" y="1108962"/>
                <a:ext cx="338832" cy="542948"/>
              </a:xfrm>
              <a:custGeom>
                <a:avLst/>
                <a:gdLst>
                  <a:gd name="connsiteX0" fmla="*/ 338833 w 338832"/>
                  <a:gd name="connsiteY0" fmla="*/ 271474 h 542948"/>
                  <a:gd name="connsiteX1" fmla="*/ 169416 w 338832"/>
                  <a:gd name="connsiteY1" fmla="*/ 542949 h 542948"/>
                  <a:gd name="connsiteX2" fmla="*/ 0 w 338832"/>
                  <a:gd name="connsiteY2" fmla="*/ 271474 h 542948"/>
                  <a:gd name="connsiteX3" fmla="*/ 169416 w 338832"/>
                  <a:gd name="connsiteY3" fmla="*/ 0 h 542948"/>
                  <a:gd name="connsiteX4" fmla="*/ 338833 w 338832"/>
                  <a:gd name="connsiteY4" fmla="*/ 271474 h 542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32" h="542948">
                    <a:moveTo>
                      <a:pt x="338833" y="271474"/>
                    </a:moveTo>
                    <a:cubicBezTo>
                      <a:pt x="338833" y="421405"/>
                      <a:pt x="262982" y="542949"/>
                      <a:pt x="169416" y="542949"/>
                    </a:cubicBezTo>
                    <a:cubicBezTo>
                      <a:pt x="75850" y="542949"/>
                      <a:pt x="0" y="421405"/>
                      <a:pt x="0" y="271474"/>
                    </a:cubicBezTo>
                    <a:cubicBezTo>
                      <a:pt x="0" y="121543"/>
                      <a:pt x="75850" y="0"/>
                      <a:pt x="169416" y="0"/>
                    </a:cubicBezTo>
                    <a:cubicBezTo>
                      <a:pt x="262982" y="0"/>
                      <a:pt x="338833" y="121543"/>
                      <a:pt x="338833" y="271474"/>
                    </a:cubicBezTo>
                    <a:close/>
                  </a:path>
                </a:pathLst>
              </a:custGeom>
              <a:noFill/>
              <a:ln w="27087"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grpSp>
        <p:sp>
          <p:nvSpPr>
            <p:cNvPr id="85" name="Freihandform: Form 84">
              <a:extLst>
                <a:ext uri="{FF2B5EF4-FFF2-40B4-BE49-F238E27FC236}">
                  <a16:creationId xmlns:a16="http://schemas.microsoft.com/office/drawing/2014/main" id="{FEC8831C-6509-2408-461C-35832463B50F}"/>
                </a:ext>
              </a:extLst>
            </p:cNvPr>
            <p:cNvSpPr/>
            <p:nvPr/>
          </p:nvSpPr>
          <p:spPr>
            <a:xfrm>
              <a:off x="1731303" y="1048408"/>
              <a:ext cx="119748" cy="119748"/>
            </a:xfrm>
            <a:custGeom>
              <a:avLst/>
              <a:gdLst>
                <a:gd name="connsiteX0" fmla="*/ 119748 w 119748"/>
                <a:gd name="connsiteY0" fmla="*/ 59874 h 119748"/>
                <a:gd name="connsiteX1" fmla="*/ 59874 w 119748"/>
                <a:gd name="connsiteY1" fmla="*/ 119748 h 119748"/>
                <a:gd name="connsiteX2" fmla="*/ 0 w 119748"/>
                <a:gd name="connsiteY2" fmla="*/ 59874 h 119748"/>
                <a:gd name="connsiteX3" fmla="*/ 59874 w 119748"/>
                <a:gd name="connsiteY3" fmla="*/ 0 h 119748"/>
                <a:gd name="connsiteX4" fmla="*/ 119748 w 119748"/>
                <a:gd name="connsiteY4" fmla="*/ 59874 h 11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48" h="119748">
                  <a:moveTo>
                    <a:pt x="119748" y="59874"/>
                  </a:moveTo>
                  <a:cubicBezTo>
                    <a:pt x="119748" y="92942"/>
                    <a:pt x="92942" y="119748"/>
                    <a:pt x="59874" y="119748"/>
                  </a:cubicBezTo>
                  <a:cubicBezTo>
                    <a:pt x="26806" y="119748"/>
                    <a:pt x="0" y="92942"/>
                    <a:pt x="0" y="59874"/>
                  </a:cubicBezTo>
                  <a:cubicBezTo>
                    <a:pt x="0" y="26807"/>
                    <a:pt x="26806" y="0"/>
                    <a:pt x="59874" y="0"/>
                  </a:cubicBezTo>
                  <a:cubicBezTo>
                    <a:pt x="92942" y="0"/>
                    <a:pt x="119748" y="26807"/>
                    <a:pt x="119748" y="59874"/>
                  </a:cubicBezTo>
                  <a:close/>
                </a:path>
              </a:pathLst>
            </a:custGeom>
            <a:noFill/>
            <a:ln w="27087"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86" name="Freihandform: Form 85">
              <a:extLst>
                <a:ext uri="{FF2B5EF4-FFF2-40B4-BE49-F238E27FC236}">
                  <a16:creationId xmlns:a16="http://schemas.microsoft.com/office/drawing/2014/main" id="{806785BB-E5C4-52A6-447D-C86AA29CFD3F}"/>
                </a:ext>
              </a:extLst>
            </p:cNvPr>
            <p:cNvSpPr/>
            <p:nvPr/>
          </p:nvSpPr>
          <p:spPr>
            <a:xfrm>
              <a:off x="1178148" y="1601562"/>
              <a:ext cx="119748" cy="119748"/>
            </a:xfrm>
            <a:custGeom>
              <a:avLst/>
              <a:gdLst>
                <a:gd name="connsiteX0" fmla="*/ 119748 w 119748"/>
                <a:gd name="connsiteY0" fmla="*/ 59874 h 119748"/>
                <a:gd name="connsiteX1" fmla="*/ 59874 w 119748"/>
                <a:gd name="connsiteY1" fmla="*/ 119748 h 119748"/>
                <a:gd name="connsiteX2" fmla="*/ 0 w 119748"/>
                <a:gd name="connsiteY2" fmla="*/ 59874 h 119748"/>
                <a:gd name="connsiteX3" fmla="*/ 59874 w 119748"/>
                <a:gd name="connsiteY3" fmla="*/ 0 h 119748"/>
                <a:gd name="connsiteX4" fmla="*/ 119748 w 119748"/>
                <a:gd name="connsiteY4" fmla="*/ 59874 h 11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48" h="119748">
                  <a:moveTo>
                    <a:pt x="119748" y="59874"/>
                  </a:moveTo>
                  <a:cubicBezTo>
                    <a:pt x="119748" y="92942"/>
                    <a:pt x="92942" y="119748"/>
                    <a:pt x="59874" y="119748"/>
                  </a:cubicBezTo>
                  <a:cubicBezTo>
                    <a:pt x="26806" y="119748"/>
                    <a:pt x="0" y="92942"/>
                    <a:pt x="0" y="59874"/>
                  </a:cubicBezTo>
                  <a:cubicBezTo>
                    <a:pt x="0" y="26807"/>
                    <a:pt x="26806" y="0"/>
                    <a:pt x="59874" y="0"/>
                  </a:cubicBezTo>
                  <a:cubicBezTo>
                    <a:pt x="92942" y="0"/>
                    <a:pt x="119748" y="26807"/>
                    <a:pt x="119748" y="59874"/>
                  </a:cubicBezTo>
                  <a:close/>
                </a:path>
              </a:pathLst>
            </a:custGeom>
            <a:noFill/>
            <a:ln w="27087"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grpSp>
          <p:nvGrpSpPr>
            <p:cNvPr id="87" name="Grafik 68">
              <a:extLst>
                <a:ext uri="{FF2B5EF4-FFF2-40B4-BE49-F238E27FC236}">
                  <a16:creationId xmlns:a16="http://schemas.microsoft.com/office/drawing/2014/main" id="{E733F941-A056-F9E1-03C3-714365A50177}"/>
                </a:ext>
              </a:extLst>
            </p:cNvPr>
            <p:cNvGrpSpPr/>
            <p:nvPr/>
          </p:nvGrpSpPr>
          <p:grpSpPr>
            <a:xfrm>
              <a:off x="1123037" y="927980"/>
              <a:ext cx="572885" cy="633439"/>
              <a:chOff x="1123037" y="927980"/>
              <a:chExt cx="572885" cy="633439"/>
            </a:xfrm>
          </p:grpSpPr>
          <p:sp>
            <p:nvSpPr>
              <p:cNvPr id="88" name="Freihandform: Form 87">
                <a:extLst>
                  <a:ext uri="{FF2B5EF4-FFF2-40B4-BE49-F238E27FC236}">
                    <a16:creationId xmlns:a16="http://schemas.microsoft.com/office/drawing/2014/main" id="{C52FCE5D-9DD3-E4A5-EB70-E3E38C061495}"/>
                  </a:ext>
                </a:extLst>
              </p:cNvPr>
              <p:cNvSpPr/>
              <p:nvPr/>
            </p:nvSpPr>
            <p:spPr>
              <a:xfrm>
                <a:off x="1123037" y="988534"/>
                <a:ext cx="478992" cy="572885"/>
              </a:xfrm>
              <a:custGeom>
                <a:avLst/>
                <a:gdLst>
                  <a:gd name="connsiteX0" fmla="*/ 44906 w 478992"/>
                  <a:gd name="connsiteY0" fmla="*/ 572886 h 572885"/>
                  <a:gd name="connsiteX1" fmla="*/ 0 w 478992"/>
                  <a:gd name="connsiteY1" fmla="*/ 391222 h 572885"/>
                  <a:gd name="connsiteX2" fmla="*/ 391222 w 478992"/>
                  <a:gd name="connsiteY2" fmla="*/ 0 h 572885"/>
                  <a:gd name="connsiteX3" fmla="*/ 478992 w 478992"/>
                  <a:gd name="connsiteY3" fmla="*/ 10206 h 572885"/>
                </a:gdLst>
                <a:ahLst/>
                <a:cxnLst>
                  <a:cxn ang="0">
                    <a:pos x="connsiteX0" y="connsiteY0"/>
                  </a:cxn>
                  <a:cxn ang="0">
                    <a:pos x="connsiteX1" y="connsiteY1"/>
                  </a:cxn>
                  <a:cxn ang="0">
                    <a:pos x="connsiteX2" y="connsiteY2"/>
                  </a:cxn>
                  <a:cxn ang="0">
                    <a:pos x="connsiteX3" y="connsiteY3"/>
                  </a:cxn>
                </a:cxnLst>
                <a:rect l="l" t="t" r="r" b="b"/>
                <a:pathLst>
                  <a:path w="478992" h="572885">
                    <a:moveTo>
                      <a:pt x="44906" y="572886"/>
                    </a:moveTo>
                    <a:cubicBezTo>
                      <a:pt x="16329" y="518455"/>
                      <a:pt x="0" y="457220"/>
                      <a:pt x="0" y="391222"/>
                    </a:cubicBezTo>
                    <a:cubicBezTo>
                      <a:pt x="0" y="175540"/>
                      <a:pt x="175540" y="0"/>
                      <a:pt x="391222" y="0"/>
                    </a:cubicBezTo>
                    <a:cubicBezTo>
                      <a:pt x="421159" y="0"/>
                      <a:pt x="450416" y="3402"/>
                      <a:pt x="478992" y="10206"/>
                    </a:cubicBezTo>
                  </a:path>
                </a:pathLst>
              </a:custGeom>
              <a:noFill/>
              <a:ln w="2708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89" name="Freihandform: Form 88">
                <a:extLst>
                  <a:ext uri="{FF2B5EF4-FFF2-40B4-BE49-F238E27FC236}">
                    <a16:creationId xmlns:a16="http://schemas.microsoft.com/office/drawing/2014/main" id="{D76B28D7-CEB2-2CA8-FADE-57CFF4FF8327}"/>
                  </a:ext>
                </a:extLst>
              </p:cNvPr>
              <p:cNvSpPr/>
              <p:nvPr/>
            </p:nvSpPr>
            <p:spPr>
              <a:xfrm>
                <a:off x="1559165" y="927980"/>
                <a:ext cx="136757" cy="131995"/>
              </a:xfrm>
              <a:custGeom>
                <a:avLst/>
                <a:gdLst>
                  <a:gd name="connsiteX0" fmla="*/ 0 w 136757"/>
                  <a:gd name="connsiteY0" fmla="*/ 131995 h 131995"/>
                  <a:gd name="connsiteX1" fmla="*/ 136758 w 136757"/>
                  <a:gd name="connsiteY1" fmla="*/ 105460 h 131995"/>
                  <a:gd name="connsiteX2" fmla="*/ 46266 w 136757"/>
                  <a:gd name="connsiteY2" fmla="*/ 0 h 131995"/>
                </a:gdLst>
                <a:ahLst/>
                <a:cxnLst>
                  <a:cxn ang="0">
                    <a:pos x="connsiteX0" y="connsiteY0"/>
                  </a:cxn>
                  <a:cxn ang="0">
                    <a:pos x="connsiteX1" y="connsiteY1"/>
                  </a:cxn>
                  <a:cxn ang="0">
                    <a:pos x="connsiteX2" y="connsiteY2"/>
                  </a:cxn>
                </a:cxnLst>
                <a:rect l="l" t="t" r="r" b="b"/>
                <a:pathLst>
                  <a:path w="136757" h="131995">
                    <a:moveTo>
                      <a:pt x="0" y="131995"/>
                    </a:moveTo>
                    <a:lnTo>
                      <a:pt x="136758" y="105460"/>
                    </a:lnTo>
                    <a:lnTo>
                      <a:pt x="46266" y="0"/>
                    </a:lnTo>
                    <a:close/>
                  </a:path>
                </a:pathLst>
              </a:custGeom>
              <a:solidFill>
                <a:schemeClr val="bg1"/>
              </a:solidFill>
              <a:ln w="6772"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grpSp>
        <p:grpSp>
          <p:nvGrpSpPr>
            <p:cNvPr id="90" name="Grafik 68">
              <a:extLst>
                <a:ext uri="{FF2B5EF4-FFF2-40B4-BE49-F238E27FC236}">
                  <a16:creationId xmlns:a16="http://schemas.microsoft.com/office/drawing/2014/main" id="{86154D9D-76A2-C3E4-CC1A-55D5B8D9726D}"/>
                </a:ext>
              </a:extLst>
            </p:cNvPr>
            <p:cNvGrpSpPr/>
            <p:nvPr/>
          </p:nvGrpSpPr>
          <p:grpSpPr>
            <a:xfrm>
              <a:off x="1333277" y="1208299"/>
              <a:ext cx="572885" cy="633440"/>
              <a:chOff x="1333277" y="1208299"/>
              <a:chExt cx="572885" cy="633440"/>
            </a:xfrm>
          </p:grpSpPr>
          <p:sp>
            <p:nvSpPr>
              <p:cNvPr id="91" name="Freihandform: Form 90">
                <a:extLst>
                  <a:ext uri="{FF2B5EF4-FFF2-40B4-BE49-F238E27FC236}">
                    <a16:creationId xmlns:a16="http://schemas.microsoft.com/office/drawing/2014/main" id="{5C51A95B-00D7-DA0E-CE66-8CBAF1E99F81}"/>
                  </a:ext>
                </a:extLst>
              </p:cNvPr>
              <p:cNvSpPr/>
              <p:nvPr/>
            </p:nvSpPr>
            <p:spPr>
              <a:xfrm>
                <a:off x="1427170" y="1208299"/>
                <a:ext cx="478992" cy="572885"/>
              </a:xfrm>
              <a:custGeom>
                <a:avLst/>
                <a:gdLst>
                  <a:gd name="connsiteX0" fmla="*/ 434087 w 478992"/>
                  <a:gd name="connsiteY0" fmla="*/ 0 h 572885"/>
                  <a:gd name="connsiteX1" fmla="*/ 478992 w 478992"/>
                  <a:gd name="connsiteY1" fmla="*/ 181663 h 572885"/>
                  <a:gd name="connsiteX2" fmla="*/ 87770 w 478992"/>
                  <a:gd name="connsiteY2" fmla="*/ 572886 h 572885"/>
                  <a:gd name="connsiteX3" fmla="*/ 0 w 478992"/>
                  <a:gd name="connsiteY3" fmla="*/ 562680 h 572885"/>
                </a:gdLst>
                <a:ahLst/>
                <a:cxnLst>
                  <a:cxn ang="0">
                    <a:pos x="connsiteX0" y="connsiteY0"/>
                  </a:cxn>
                  <a:cxn ang="0">
                    <a:pos x="connsiteX1" y="connsiteY1"/>
                  </a:cxn>
                  <a:cxn ang="0">
                    <a:pos x="connsiteX2" y="connsiteY2"/>
                  </a:cxn>
                  <a:cxn ang="0">
                    <a:pos x="connsiteX3" y="connsiteY3"/>
                  </a:cxn>
                </a:cxnLst>
                <a:rect l="l" t="t" r="r" b="b"/>
                <a:pathLst>
                  <a:path w="478992" h="572885">
                    <a:moveTo>
                      <a:pt x="434087" y="0"/>
                    </a:moveTo>
                    <a:cubicBezTo>
                      <a:pt x="462663" y="54431"/>
                      <a:pt x="478992" y="115666"/>
                      <a:pt x="478992" y="181663"/>
                    </a:cubicBezTo>
                    <a:cubicBezTo>
                      <a:pt x="478992" y="397346"/>
                      <a:pt x="303453" y="572886"/>
                      <a:pt x="87770" y="572886"/>
                    </a:cubicBezTo>
                    <a:cubicBezTo>
                      <a:pt x="57833" y="572886"/>
                      <a:pt x="28576" y="569484"/>
                      <a:pt x="0" y="562680"/>
                    </a:cubicBezTo>
                  </a:path>
                </a:pathLst>
              </a:custGeom>
              <a:noFill/>
              <a:ln w="2708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ndParaRPr>
              </a:p>
            </p:txBody>
          </p:sp>
          <p:sp>
            <p:nvSpPr>
              <p:cNvPr id="92" name="Freihandform: Form 91">
                <a:extLst>
                  <a:ext uri="{FF2B5EF4-FFF2-40B4-BE49-F238E27FC236}">
                    <a16:creationId xmlns:a16="http://schemas.microsoft.com/office/drawing/2014/main" id="{28A2A598-654B-5D87-3119-F480F0CF82DB}"/>
                  </a:ext>
                </a:extLst>
              </p:cNvPr>
              <p:cNvSpPr/>
              <p:nvPr/>
            </p:nvSpPr>
            <p:spPr>
              <a:xfrm>
                <a:off x="1333277" y="1711105"/>
                <a:ext cx="136077" cy="130634"/>
              </a:xfrm>
              <a:custGeom>
                <a:avLst/>
                <a:gdLst>
                  <a:gd name="connsiteX0" fmla="*/ 136077 w 136077"/>
                  <a:gd name="connsiteY0" fmla="*/ 0 h 130634"/>
                  <a:gd name="connsiteX1" fmla="*/ 0 w 136077"/>
                  <a:gd name="connsiteY1" fmla="*/ 25174 h 130634"/>
                  <a:gd name="connsiteX2" fmla="*/ 91172 w 136077"/>
                  <a:gd name="connsiteY2" fmla="*/ 130634 h 130634"/>
                </a:gdLst>
                <a:ahLst/>
                <a:cxnLst>
                  <a:cxn ang="0">
                    <a:pos x="connsiteX0" y="connsiteY0"/>
                  </a:cxn>
                  <a:cxn ang="0">
                    <a:pos x="connsiteX1" y="connsiteY1"/>
                  </a:cxn>
                  <a:cxn ang="0">
                    <a:pos x="connsiteX2" y="connsiteY2"/>
                  </a:cxn>
                </a:cxnLst>
                <a:rect l="l" t="t" r="r" b="b"/>
                <a:pathLst>
                  <a:path w="136077" h="130634">
                    <a:moveTo>
                      <a:pt x="136077" y="0"/>
                    </a:moveTo>
                    <a:lnTo>
                      <a:pt x="0" y="25174"/>
                    </a:lnTo>
                    <a:lnTo>
                      <a:pt x="91172" y="130634"/>
                    </a:lnTo>
                    <a:close/>
                  </a:path>
                </a:pathLst>
              </a:custGeom>
              <a:solidFill>
                <a:schemeClr val="bg1"/>
              </a:solidFill>
              <a:ln w="6772"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grpSp>
      </p:grpSp>
      <p:sp>
        <p:nvSpPr>
          <p:cNvPr id="4" name="RS_Classification">
            <a:extLst>
              <a:ext uri="{FF2B5EF4-FFF2-40B4-BE49-F238E27FC236}">
                <a16:creationId xmlns:a16="http://schemas.microsoft.com/office/drawing/2014/main" id="{12081062-1D07-4413-900D-B59BA82CBCFF}"/>
              </a:ext>
            </a:extLst>
          </p:cNvPr>
          <p:cNvSpPr txBox="1"/>
          <p:nvPr/>
        </p:nvSpPr>
        <p:spPr>
          <a:xfrm>
            <a:off x="7411923" y="4832341"/>
            <a:ext cx="1732077" cy="211083"/>
          </a:xfrm>
          <a:prstGeom prst="rect">
            <a:avLst/>
          </a:prstGeom>
          <a:solidFill>
            <a:srgbClr val="F8F8F8"/>
          </a:solidFill>
        </p:spPr>
        <p:txBody>
          <a:bodyPr vert="horz" wrap="none" lIns="75565" tIns="35941" rIns="75565" bIns="35941"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00" cap="none" spc="100" normalizeH="0" baseline="0" noProof="0">
                <a:ln>
                  <a:noFill/>
                </a:ln>
                <a:solidFill>
                  <a:srgbClr val="000000"/>
                </a:solidFill>
                <a:effectLst/>
                <a:uLnTx/>
                <a:uFillTx/>
                <a:latin typeface="Arial"/>
              </a:rPr>
              <a:t>COMPANY RESTRICTED</a:t>
            </a:r>
            <a:endParaRPr kumimoji="0" lang="de-DE" sz="900" b="1" i="0" u="none" strike="noStrike" kern="100" cap="none" spc="100" normalizeH="0" baseline="0" noProof="0" dirty="0" err="1">
              <a:ln>
                <a:noFill/>
              </a:ln>
              <a:solidFill>
                <a:srgbClr val="000000"/>
              </a:solidFill>
              <a:effectLst/>
              <a:uLnTx/>
              <a:uFillTx/>
              <a:latin typeface="Arial"/>
            </a:endParaRPr>
          </a:p>
        </p:txBody>
      </p:sp>
    </p:spTree>
    <p:extLst>
      <p:ext uri="{BB962C8B-B14F-4D97-AF65-F5344CB8AC3E}">
        <p14:creationId xmlns:p14="http://schemas.microsoft.com/office/powerpoint/2010/main" val="285161714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4">
            <a:extLst>
              <a:ext uri="{FF2B5EF4-FFF2-40B4-BE49-F238E27FC236}">
                <a16:creationId xmlns:a16="http://schemas.microsoft.com/office/drawing/2014/main" id="{656738A6-F5BC-4758-8770-8CE40FF1A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4" name="Titel 11">
            <a:extLst>
              <a:ext uri="{FF2B5EF4-FFF2-40B4-BE49-F238E27FC236}">
                <a16:creationId xmlns:a16="http://schemas.microsoft.com/office/drawing/2014/main" id="{B5DA986E-6E49-4CEA-8A5E-1EB5C35E5067}"/>
              </a:ext>
            </a:extLst>
          </p:cNvPr>
          <p:cNvSpPr txBox="1">
            <a:spLocks/>
          </p:cNvSpPr>
          <p:nvPr/>
        </p:nvSpPr>
        <p:spPr>
          <a:xfrm>
            <a:off x="360000" y="3946033"/>
            <a:ext cx="8496000" cy="702000"/>
          </a:xfrm>
          <a:prstGeom prst="rect">
            <a:avLst/>
          </a:prstGeom>
        </p:spPr>
        <p:txBody>
          <a:bodyPr/>
          <a:lstStyle>
            <a:lvl1pPr algn="l" defTabSz="914400" rtl="0" eaLnBrk="1" latinLnBrk="0" hangingPunct="1">
              <a:lnSpc>
                <a:spcPct val="85000"/>
              </a:lnSpc>
              <a:spcBef>
                <a:spcPct val="0"/>
              </a:spcBef>
              <a:buNone/>
              <a:defRPr sz="2700" b="1" kern="1200" cap="all" baseline="0">
                <a:solidFill>
                  <a:schemeClr val="accent1"/>
                </a:solidFill>
                <a:latin typeface="+mj-lt"/>
                <a:ea typeface="+mj-ea"/>
                <a:cs typeface="+mj-cs"/>
              </a:defRPr>
            </a:lvl1pPr>
          </a:lstStyle>
          <a:p>
            <a:r>
              <a:rPr lang="en-US" sz="3600" dirty="0">
                <a:solidFill>
                  <a:schemeClr val="bg1"/>
                </a:solidFill>
              </a:rPr>
              <a:t>THANK YOU</a:t>
            </a:r>
          </a:p>
        </p:txBody>
      </p:sp>
      <p:sp>
        <p:nvSpPr>
          <p:cNvPr id="2" name="RS_Classification">
            <a:extLst>
              <a:ext uri="{FF2B5EF4-FFF2-40B4-BE49-F238E27FC236}">
                <a16:creationId xmlns:a16="http://schemas.microsoft.com/office/drawing/2014/main" id="{0C0FC4B0-4DA1-CEC0-B16B-411E8FDF7C98}"/>
              </a:ext>
            </a:extLst>
          </p:cNvPr>
          <p:cNvSpPr txBox="1"/>
          <p:nvPr/>
        </p:nvSpPr>
        <p:spPr>
          <a:xfrm>
            <a:off x="7411923" y="4832341"/>
            <a:ext cx="1732077" cy="211083"/>
          </a:xfrm>
          <a:prstGeom prst="rect">
            <a:avLst/>
          </a:prstGeom>
          <a:solidFill>
            <a:srgbClr val="F8F8F8"/>
          </a:solidFill>
        </p:spPr>
        <p:txBody>
          <a:bodyPr vert="horz" wrap="none" lIns="75565" tIns="35941" rIns="75565" bIns="35941" rtlCol="0" anchor="ctr">
            <a:spAutoFit/>
          </a:bodyPr>
          <a:lstStyle/>
          <a:p>
            <a:r>
              <a:rPr lang="de-DE" sz="900" b="1" kern="100" spc="100"/>
              <a:t>COMPANY RESTRICTED</a:t>
            </a:r>
            <a:endParaRPr lang="de-DE" sz="900" b="1" kern="100" spc="100" dirty="0" err="1"/>
          </a:p>
        </p:txBody>
      </p:sp>
    </p:spTree>
    <p:custDataLst>
      <p:tags r:id="rId1"/>
    </p:custDataLst>
    <p:extLst>
      <p:ext uri="{BB962C8B-B14F-4D97-AF65-F5344CB8AC3E}">
        <p14:creationId xmlns:p14="http://schemas.microsoft.com/office/powerpoint/2010/main" val="27882222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S_CLASSIFICATION_RESETFORMATTING" val="Tr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RS_CLASSIFICATIONID" val="0"/>
  <p:tag name="RS_CLASSIFICATION" val="UNRESTRICTED"/>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RS_CLASSIFICATION" val=" "/>
</p:tagLst>
</file>

<file path=ppt/theme/theme1.xml><?xml version="1.0" encoding="utf-8"?>
<a:theme xmlns:a="http://schemas.openxmlformats.org/drawingml/2006/main" name="US Rohde und Schwarz 16 to 9_Neu">
  <a:themeElements>
    <a:clrScheme name="Rohde &amp; Schwarz Colors">
      <a:dk1>
        <a:srgbClr val="000000"/>
      </a:dk1>
      <a:lt1>
        <a:srgbClr val="FFFFFF"/>
      </a:lt1>
      <a:dk2>
        <a:srgbClr val="009DEC"/>
      </a:dk2>
      <a:lt2>
        <a:srgbClr val="F8AD3E"/>
      </a:lt2>
      <a:accent1>
        <a:srgbClr val="003E76"/>
      </a:accent1>
      <a:accent2>
        <a:srgbClr val="A50F14"/>
      </a:accent2>
      <a:accent3>
        <a:srgbClr val="007973"/>
      </a:accent3>
      <a:accent4>
        <a:srgbClr val="BFC3C6"/>
      </a:accent4>
      <a:accent5>
        <a:srgbClr val="0083A2"/>
      </a:accent5>
      <a:accent6>
        <a:srgbClr val="EA5B0C"/>
      </a:accent6>
      <a:hlink>
        <a:srgbClr val="009DEC"/>
      </a:hlink>
      <a:folHlink>
        <a:srgbClr val="933973"/>
      </a:folHlink>
    </a:clrScheme>
    <a:fontScheme name="Rohde &amp; Schwarz Font">
      <a:majorFont>
        <a:latin typeface="Arial Narrow"/>
        <a:ea typeface="メイリオ"/>
        <a:cs typeface="Arial Unicode MS"/>
      </a:majorFont>
      <a:minorFont>
        <a:latin typeface="Arial"/>
        <a:ea typeface="メイリオ"/>
        <a:cs typeface="Arial Unicode MS"/>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extLst>
    <a:ext uri="{05A4C25C-085E-4340-85A3-A5531E510DB2}">
      <thm15:themeFamily xmlns:thm15="http://schemas.microsoft.com/office/thememl/2012/main" name="vorlage_powerpoint_standard_16zu9_00tr_en_V2.2 - Copy.potx" id="{9FE7EB58-C32C-4C53-A08F-24562AE970D2}" vid="{3EB85E0E-4623-4FDF-936A-72A792290D1B}"/>
    </a:ext>
  </a:extLst>
</a:theme>
</file>

<file path=ppt/theme/theme2.xml><?xml version="1.0" encoding="utf-8"?>
<a:theme xmlns:a="http://schemas.openxmlformats.org/drawingml/2006/main" name="Office Theme">
  <a:themeElements>
    <a:clrScheme name="Rohde &amp; Schwarz Colors">
      <a:dk1>
        <a:srgbClr val="000000"/>
      </a:dk1>
      <a:lt1>
        <a:srgbClr val="FFFFFF"/>
      </a:lt1>
      <a:dk2>
        <a:srgbClr val="009DEC"/>
      </a:dk2>
      <a:lt2>
        <a:srgbClr val="F8AD3E"/>
      </a:lt2>
      <a:accent1>
        <a:srgbClr val="003E76"/>
      </a:accent1>
      <a:accent2>
        <a:srgbClr val="A50F14"/>
      </a:accent2>
      <a:accent3>
        <a:srgbClr val="007973"/>
      </a:accent3>
      <a:accent4>
        <a:srgbClr val="BFC3C6"/>
      </a:accent4>
      <a:accent5>
        <a:srgbClr val="0083A2"/>
      </a:accent5>
      <a:accent6>
        <a:srgbClr val="EA5B0C"/>
      </a:accent6>
      <a:hlink>
        <a:srgbClr val="009DEC"/>
      </a:hlink>
      <a:folHlink>
        <a:srgbClr val="933973"/>
      </a:folHlink>
    </a:clrScheme>
    <a:fontScheme name="Rohde &amp; Schwarz Font">
      <a:majorFont>
        <a:latin typeface="Arial Narrow"/>
        <a:ea typeface="メイリオ"/>
        <a:cs typeface="Arial Unicode MS"/>
      </a:majorFont>
      <a:minorFont>
        <a:latin typeface="Arial"/>
        <a:ea typeface="メイリオ"/>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2830</Words>
  <Application>Microsoft Office PowerPoint</Application>
  <PresentationFormat>Apresentação no Ecrã (16:9)</PresentationFormat>
  <Paragraphs>227</Paragraphs>
  <Slides>8</Slides>
  <Notes>8</Notes>
  <HiddenSlides>0</HiddenSlides>
  <MMClips>0</MMClips>
  <ScaleCrop>false</ScaleCrop>
  <HeadingPairs>
    <vt:vector size="8" baseType="variant">
      <vt:variant>
        <vt:lpstr>Tipos de letra usados</vt:lpstr>
      </vt:variant>
      <vt:variant>
        <vt:i4>7</vt:i4>
      </vt:variant>
      <vt:variant>
        <vt:lpstr>Tema</vt:lpstr>
      </vt:variant>
      <vt:variant>
        <vt:i4>1</vt:i4>
      </vt:variant>
      <vt:variant>
        <vt:lpstr>Servidores OLE incorporados</vt:lpstr>
      </vt:variant>
      <vt:variant>
        <vt:i4>1</vt:i4>
      </vt:variant>
      <vt:variant>
        <vt:lpstr>Títulos dos diapositivos</vt:lpstr>
      </vt:variant>
      <vt:variant>
        <vt:i4>8</vt:i4>
      </vt:variant>
    </vt:vector>
  </HeadingPairs>
  <TitlesOfParts>
    <vt:vector size="17" baseType="lpstr">
      <vt:lpstr>Arial</vt:lpstr>
      <vt:lpstr>Arial Narrow</vt:lpstr>
      <vt:lpstr>Calibri</vt:lpstr>
      <vt:lpstr>LinotypeUniversforRS-CnBold</vt:lpstr>
      <vt:lpstr>LinotypeUniversforRS-Lt</vt:lpstr>
      <vt:lpstr>Symbol</vt:lpstr>
      <vt:lpstr>ui-sans-serif</vt:lpstr>
      <vt:lpstr>US Rohde und Schwarz 16 to 9_Neu</vt:lpstr>
      <vt:lpstr>think-cell Folie</vt:lpstr>
      <vt:lpstr>Advancements in RF Test and measurement technology</vt:lpstr>
      <vt:lpstr>Apresentação do PowerPoint</vt:lpstr>
      <vt:lpstr>RF Test &amp; Measurement</vt:lpstr>
      <vt:lpstr>Apresentação do PowerPoint</vt:lpstr>
      <vt:lpstr>What‘s next?  Shaping the future of technology</vt:lpstr>
      <vt:lpstr>Convergence between aerospace and wireless ecosystem</vt:lpstr>
      <vt:lpstr>Apresentação do PowerPoint</vt:lpstr>
      <vt:lpstr>Apresentação do PowerPoint</vt:lpstr>
    </vt:vector>
  </TitlesOfParts>
  <Manager>Claus Luger/GF-BS4</Manager>
  <Company>Rohde &amp; Schwarz Spain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Process landscape</dc:subject>
  <dc:creator>Rodriguez David (5ESTM)</dc:creator>
  <cp:keywords>2022-08-26</cp:keywords>
  <cp:lastModifiedBy>Freitas Ricardo (5PTTM)</cp:lastModifiedBy>
  <cp:revision>3</cp:revision>
  <dcterms:created xsi:type="dcterms:W3CDTF">2025-04-21T06:38:57Z</dcterms:created>
  <dcterms:modified xsi:type="dcterms:W3CDTF">2025-06-15T14:40:08Z</dcterms:modified>
  <cp:category>3575.4794.02</cp:category>
  <cp:contentStatus>06.00</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S_TemplateCategory">
    <vt:lpwstr>EN(uk.png)/Global(global.png)</vt:lpwstr>
  </property>
  <property fmtid="{D5CDD505-2E9C-101B-9397-08002B2CF9AE}" pid="3" name="RS_TemplateID">
    <vt:lpwstr>3575.4794.02</vt:lpwstr>
  </property>
  <property fmtid="{D5CDD505-2E9C-101B-9397-08002B2CF9AE}" pid="4" name="RS_Version">
    <vt:lpwstr>06.00</vt:lpwstr>
  </property>
  <property fmtid="{D5CDD505-2E9C-101B-9397-08002B2CF9AE}" pid="5" name="RS_TemplateName">
    <vt:lpwstr>Template PowerPoint R&amp;&amp;S standard 16 to 9 (PAD-T-R)</vt:lpwstr>
  </property>
  <property fmtid="{D5CDD505-2E9C-101B-9397-08002B2CF9AE}" pid="6" name="RS_TemplateImage">
    <vt:lpwstr>global.png</vt:lpwstr>
  </property>
  <property fmtid="{D5CDD505-2E9C-101B-9397-08002B2CF9AE}" pid="7" name="TM_ClassificationPosition">
    <vt:lpwstr>{"x":0,"y":7.88}</vt:lpwstr>
  </property>
  <property fmtid="{D5CDD505-2E9C-101B-9397-08002B2CF9AE}" pid="8" name="TM_ClassificationMargin">
    <vt:lpwstr>{"left":5.95,"right":5.95,"top":2.83,"bottom":2.83}</vt:lpwstr>
  </property>
  <property fmtid="{D5CDD505-2E9C-101B-9397-08002B2CF9AE}" pid="9" name="TM_ClassificationParagraph">
    <vt:lpwstr>{"spaceAfter":0,"spaceBefore":0,"spaceWithin":1}</vt:lpwstr>
  </property>
  <property fmtid="{D5CDD505-2E9C-101B-9397-08002B2CF9AE}" pid="10" name="TM_ClassificationFont">
    <vt:lpwstr>{"fontColor":{"red":"0","green":"0","blue":"0"},"fillColor":{"red":"248","green":"248","blue":"248"},"size":9,"spacing":1,"kerning":1,"bold":true}</vt:lpwstr>
  </property>
  <property fmtid="{D5CDD505-2E9C-101B-9397-08002B2CF9AE}" pid="11" name="RS_Lang">
    <vt:lpwstr>EN</vt:lpwstr>
  </property>
  <property fmtid="{D5CDD505-2E9C-101B-9397-08002B2CF9AE}" pid="12" name="MSIP_Label_ae9ac9c2-fcd2-4d0b-8613-b7f540967ed5_Enabled">
    <vt:lpwstr>true</vt:lpwstr>
  </property>
  <property fmtid="{D5CDD505-2E9C-101B-9397-08002B2CF9AE}" pid="13" name="MSIP_Label_ae9ac9c2-fcd2-4d0b-8613-b7f540967ed5_SetDate">
    <vt:lpwstr>2025-04-21T07:35:42Z</vt:lpwstr>
  </property>
  <property fmtid="{D5CDD505-2E9C-101B-9397-08002B2CF9AE}" pid="14" name="MSIP_Label_ae9ac9c2-fcd2-4d0b-8613-b7f540967ed5_Method">
    <vt:lpwstr>Privileged</vt:lpwstr>
  </property>
  <property fmtid="{D5CDD505-2E9C-101B-9397-08002B2CF9AE}" pid="15" name="MSIP_Label_ae9ac9c2-fcd2-4d0b-8613-b7f540967ed5_Name">
    <vt:lpwstr>COMPANY RESTRICTED - BUSINESS USE</vt:lpwstr>
  </property>
  <property fmtid="{D5CDD505-2E9C-101B-9397-08002B2CF9AE}" pid="16" name="MSIP_Label_ae9ac9c2-fcd2-4d0b-8613-b7f540967ed5_SiteId">
    <vt:lpwstr>74bddbd9-705c-456e-aabd-99beb719a2b2</vt:lpwstr>
  </property>
  <property fmtid="{D5CDD505-2E9C-101B-9397-08002B2CF9AE}" pid="17" name="MSIP_Label_ae9ac9c2-fcd2-4d0b-8613-b7f540967ed5_ActionId">
    <vt:lpwstr>ea0ac215-2562-44bd-bf43-92cc5ffba4e5</vt:lpwstr>
  </property>
  <property fmtid="{D5CDD505-2E9C-101B-9397-08002B2CF9AE}" pid="18" name="MSIP_Label_ae9ac9c2-fcd2-4d0b-8613-b7f540967ed5_ContentBits">
    <vt:lpwstr>0</vt:lpwstr>
  </property>
</Properties>
</file>