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8" r:id="rId10"/>
    <p:sldId id="274" r:id="rId11"/>
    <p:sldId id="269" r:id="rId12"/>
    <p:sldId id="273" r:id="rId13"/>
    <p:sldId id="275" r:id="rId14"/>
    <p:sldId id="277" r:id="rId15"/>
    <p:sldId id="276" r:id="rId16"/>
    <p:sldId id="278" r:id="rId17"/>
    <p:sldId id="279" r:id="rId1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60DE5-D056-48A0-8FD1-3B33241DE158}" v="29" dt="2025-06-15T22:40:06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035" autoAdjust="0"/>
  </p:normalViewPr>
  <p:slideViewPr>
    <p:cSldViewPr snapToGrid="0">
      <p:cViewPr varScale="1">
        <p:scale>
          <a:sx n="103" d="100"/>
          <a:sy n="103" d="100"/>
        </p:scale>
        <p:origin x="184" y="275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75" y="45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Glass" userId="b56c8ee6-368f-4fc7-9938-8e1cd48da003" providerId="ADAL" clId="{7C160DE5-D056-48A0-8FD1-3B33241DE158}"/>
    <pc:docChg chg="undo custSel addSld delSld modSld sldOrd">
      <pc:chgData name="Boris Glass" userId="b56c8ee6-368f-4fc7-9938-8e1cd48da003" providerId="ADAL" clId="{7C160DE5-D056-48A0-8FD1-3B33241DE158}" dt="2025-06-15T22:40:10.960" v="737" actId="20577"/>
      <pc:docMkLst>
        <pc:docMk/>
      </pc:docMkLst>
      <pc:sldChg chg="addSp delSp modSp mod">
        <pc:chgData name="Boris Glass" userId="b56c8ee6-368f-4fc7-9938-8e1cd48da003" providerId="ADAL" clId="{7C160DE5-D056-48A0-8FD1-3B33241DE158}" dt="2025-06-15T14:20:28.604" v="142" actId="1076"/>
        <pc:sldMkLst>
          <pc:docMk/>
          <pc:sldMk cId="0" sldId="256"/>
        </pc:sldMkLst>
        <pc:picChg chg="del">
          <ac:chgData name="Boris Glass" userId="b56c8ee6-368f-4fc7-9938-8e1cd48da003" providerId="ADAL" clId="{7C160DE5-D056-48A0-8FD1-3B33241DE158}" dt="2025-06-15T14:20:11.075" v="138" actId="478"/>
          <ac:picMkLst>
            <pc:docMk/>
            <pc:sldMk cId="0" sldId="256"/>
            <ac:picMk id="5" creationId="{C83B95B2-8991-4FAB-ACB8-30DE1E53EC4A}"/>
          </ac:picMkLst>
        </pc:picChg>
        <pc:picChg chg="add mod">
          <ac:chgData name="Boris Glass" userId="b56c8ee6-368f-4fc7-9938-8e1cd48da003" providerId="ADAL" clId="{7C160DE5-D056-48A0-8FD1-3B33241DE158}" dt="2025-06-15T14:20:28.604" v="142" actId="1076"/>
          <ac:picMkLst>
            <pc:docMk/>
            <pc:sldMk cId="0" sldId="256"/>
            <ac:picMk id="1026" creationId="{42FB7791-540E-ADA3-B3C5-FAD6544E57D3}"/>
          </ac:picMkLst>
        </pc:picChg>
      </pc:sldChg>
      <pc:sldChg chg="delSp del mod">
        <pc:chgData name="Boris Glass" userId="b56c8ee6-368f-4fc7-9938-8e1cd48da003" providerId="ADAL" clId="{7C160DE5-D056-48A0-8FD1-3B33241DE158}" dt="2025-06-15T14:24:25.508" v="219" actId="2696"/>
        <pc:sldMkLst>
          <pc:docMk/>
          <pc:sldMk cId="262181023" sldId="257"/>
        </pc:sldMkLst>
        <pc:picChg chg="del">
          <ac:chgData name="Boris Glass" userId="b56c8ee6-368f-4fc7-9938-8e1cd48da003" providerId="ADAL" clId="{7C160DE5-D056-48A0-8FD1-3B33241DE158}" dt="2025-06-15T14:21:41.690" v="153" actId="478"/>
          <ac:picMkLst>
            <pc:docMk/>
            <pc:sldMk cId="262181023" sldId="257"/>
            <ac:picMk id="7" creationId="{DEB05ABC-FD01-4D31-9D8B-E230DB2A5D7A}"/>
          </ac:picMkLst>
        </pc:picChg>
      </pc:sldChg>
      <pc:sldChg chg="addSp delSp modSp mod">
        <pc:chgData name="Boris Glass" userId="b56c8ee6-368f-4fc7-9938-8e1cd48da003" providerId="ADAL" clId="{7C160DE5-D056-48A0-8FD1-3B33241DE158}" dt="2025-06-15T22:19:35.222" v="508"/>
        <pc:sldMkLst>
          <pc:docMk/>
          <pc:sldMk cId="0" sldId="268"/>
        </pc:sldMkLst>
        <pc:spChg chg="add mod">
          <ac:chgData name="Boris Glass" userId="b56c8ee6-368f-4fc7-9938-8e1cd48da003" providerId="ADAL" clId="{7C160DE5-D056-48A0-8FD1-3B33241DE158}" dt="2025-06-15T14:12:51.158" v="54" actId="14100"/>
          <ac:spMkLst>
            <pc:docMk/>
            <pc:sldMk cId="0" sldId="268"/>
            <ac:spMk id="4" creationId="{53192E17-AC48-D86D-FB14-E0278F051F26}"/>
          </ac:spMkLst>
        </pc:spChg>
        <pc:spChg chg="add mod">
          <ac:chgData name="Boris Glass" userId="b56c8ee6-368f-4fc7-9938-8e1cd48da003" providerId="ADAL" clId="{7C160DE5-D056-48A0-8FD1-3B33241DE158}" dt="2025-06-15T14:12:50.141" v="52" actId="14100"/>
          <ac:spMkLst>
            <pc:docMk/>
            <pc:sldMk cId="0" sldId="268"/>
            <ac:spMk id="5" creationId="{041CDA76-8F25-050C-5FD1-395AF74366B9}"/>
          </ac:spMkLst>
        </pc:spChg>
        <pc:spChg chg="add mod">
          <ac:chgData name="Boris Glass" userId="b56c8ee6-368f-4fc7-9938-8e1cd48da003" providerId="ADAL" clId="{7C160DE5-D056-48A0-8FD1-3B33241DE158}" dt="2025-06-15T14:37:10.743" v="409" actId="1076"/>
          <ac:spMkLst>
            <pc:docMk/>
            <pc:sldMk cId="0" sldId="268"/>
            <ac:spMk id="6" creationId="{99A23252-9A1F-4B49-B64E-51D02AFA478D}"/>
          </ac:spMkLst>
        </pc:spChg>
        <pc:spChg chg="add mod">
          <ac:chgData name="Boris Glass" userId="b56c8ee6-368f-4fc7-9938-8e1cd48da003" providerId="ADAL" clId="{7C160DE5-D056-48A0-8FD1-3B33241DE158}" dt="2025-06-15T14:37:13.528" v="410" actId="1076"/>
          <ac:spMkLst>
            <pc:docMk/>
            <pc:sldMk cId="0" sldId="268"/>
            <ac:spMk id="7" creationId="{2A7BA348-A5A0-0BE9-FDC9-5344A6714EB0}"/>
          </ac:spMkLst>
        </pc:spChg>
        <pc:spChg chg="add mod">
          <ac:chgData name="Boris Glass" userId="b56c8ee6-368f-4fc7-9938-8e1cd48da003" providerId="ADAL" clId="{7C160DE5-D056-48A0-8FD1-3B33241DE158}" dt="2025-06-15T14:33:20.527" v="355" actId="1036"/>
          <ac:spMkLst>
            <pc:docMk/>
            <pc:sldMk cId="0" sldId="268"/>
            <ac:spMk id="8" creationId="{C9239912-DD96-CD27-2128-91A0612C4D07}"/>
          </ac:spMkLst>
        </pc:spChg>
        <pc:spChg chg="add mod">
          <ac:chgData name="Boris Glass" userId="b56c8ee6-368f-4fc7-9938-8e1cd48da003" providerId="ADAL" clId="{7C160DE5-D056-48A0-8FD1-3B33241DE158}" dt="2025-06-15T14:35:03.986" v="403" actId="1076"/>
          <ac:spMkLst>
            <pc:docMk/>
            <pc:sldMk cId="0" sldId="268"/>
            <ac:spMk id="9" creationId="{37FB10E3-17F6-BB32-1676-1209DD1167EF}"/>
          </ac:spMkLst>
        </pc:spChg>
        <pc:spChg chg="add mod">
          <ac:chgData name="Boris Glass" userId="b56c8ee6-368f-4fc7-9938-8e1cd48da003" providerId="ADAL" clId="{7C160DE5-D056-48A0-8FD1-3B33241DE158}" dt="2025-06-15T14:19:02.459" v="124" actId="208"/>
          <ac:spMkLst>
            <pc:docMk/>
            <pc:sldMk cId="0" sldId="268"/>
            <ac:spMk id="10" creationId="{D2C0C405-BEAD-6CC7-D26A-40F9BAA93105}"/>
          </ac:spMkLst>
        </pc:spChg>
        <pc:spChg chg="add mod">
          <ac:chgData name="Boris Glass" userId="b56c8ee6-368f-4fc7-9938-8e1cd48da003" providerId="ADAL" clId="{7C160DE5-D056-48A0-8FD1-3B33241DE158}" dt="2025-06-15T14:33:26.498" v="356" actId="14100"/>
          <ac:spMkLst>
            <pc:docMk/>
            <pc:sldMk cId="0" sldId="268"/>
            <ac:spMk id="11" creationId="{EB94607C-2BEA-D8DA-615F-DEE537DB4F15}"/>
          </ac:spMkLst>
        </pc:spChg>
        <pc:spChg chg="add mod">
          <ac:chgData name="Boris Glass" userId="b56c8ee6-368f-4fc7-9938-8e1cd48da003" providerId="ADAL" clId="{7C160DE5-D056-48A0-8FD1-3B33241DE158}" dt="2025-06-15T14:19:34.915" v="126"/>
          <ac:spMkLst>
            <pc:docMk/>
            <pc:sldMk cId="0" sldId="268"/>
            <ac:spMk id="12" creationId="{9DC2A31F-A2F3-FD38-AA75-43C6FC69A415}"/>
          </ac:spMkLst>
        </pc:spChg>
        <pc:spChg chg="add mod">
          <ac:chgData name="Boris Glass" userId="b56c8ee6-368f-4fc7-9938-8e1cd48da003" providerId="ADAL" clId="{7C160DE5-D056-48A0-8FD1-3B33241DE158}" dt="2025-06-15T14:19:44.872" v="137" actId="20577"/>
          <ac:spMkLst>
            <pc:docMk/>
            <pc:sldMk cId="0" sldId="268"/>
            <ac:spMk id="13" creationId="{5DCD24CD-02D1-0572-BC30-8DB509FB0643}"/>
          </ac:spMkLst>
        </pc:spChg>
        <pc:spChg chg="add mod">
          <ac:chgData name="Boris Glass" userId="b56c8ee6-368f-4fc7-9938-8e1cd48da003" providerId="ADAL" clId="{7C160DE5-D056-48A0-8FD1-3B33241DE158}" dt="2025-06-15T14:33:38.023" v="360" actId="167"/>
          <ac:spMkLst>
            <pc:docMk/>
            <pc:sldMk cId="0" sldId="268"/>
            <ac:spMk id="14" creationId="{F69AD47D-C5C0-4F08-8046-DBFD906CFFC6}"/>
          </ac:spMkLst>
        </pc:spChg>
        <pc:spChg chg="add mod">
          <ac:chgData name="Boris Glass" userId="b56c8ee6-368f-4fc7-9938-8e1cd48da003" providerId="ADAL" clId="{7C160DE5-D056-48A0-8FD1-3B33241DE158}" dt="2025-06-15T14:38:19.793" v="414" actId="14100"/>
          <ac:spMkLst>
            <pc:docMk/>
            <pc:sldMk cId="0" sldId="268"/>
            <ac:spMk id="15" creationId="{412FB6F7-0E04-FEA7-F116-BA00AE733B03}"/>
          </ac:spMkLst>
        </pc:spChg>
        <pc:spChg chg="add mod">
          <ac:chgData name="Boris Glass" userId="b56c8ee6-368f-4fc7-9938-8e1cd48da003" providerId="ADAL" clId="{7C160DE5-D056-48A0-8FD1-3B33241DE158}" dt="2025-06-15T14:38:32.052" v="416" actId="14100"/>
          <ac:spMkLst>
            <pc:docMk/>
            <pc:sldMk cId="0" sldId="268"/>
            <ac:spMk id="16" creationId="{450EA944-0286-A84D-F7D2-41A791EF0D21}"/>
          </ac:spMkLst>
        </pc:spChg>
        <pc:spChg chg="del mod">
          <ac:chgData name="Boris Glass" userId="b56c8ee6-368f-4fc7-9938-8e1cd48da003" providerId="ADAL" clId="{7C160DE5-D056-48A0-8FD1-3B33241DE158}" dt="2025-06-15T14:17:29.225" v="102" actId="478"/>
          <ac:spMkLst>
            <pc:docMk/>
            <pc:sldMk cId="0" sldId="268"/>
            <ac:spMk id="37" creationId="{8FAA76F6-58AC-4ACF-8125-45E934CBBFCD}"/>
          </ac:spMkLst>
        </pc:spChg>
        <pc:spChg chg="mod">
          <ac:chgData name="Boris Glass" userId="b56c8ee6-368f-4fc7-9938-8e1cd48da003" providerId="ADAL" clId="{7C160DE5-D056-48A0-8FD1-3B33241DE158}" dt="2025-06-15T14:17:02.572" v="96" actId="1076"/>
          <ac:spMkLst>
            <pc:docMk/>
            <pc:sldMk cId="0" sldId="268"/>
            <ac:spMk id="40" creationId="{63E225D9-016B-4FCE-BA6C-58B4575CA4F8}"/>
          </ac:spMkLst>
        </pc:spChg>
        <pc:spChg chg="mod">
          <ac:chgData name="Boris Glass" userId="b56c8ee6-368f-4fc7-9938-8e1cd48da003" providerId="ADAL" clId="{7C160DE5-D056-48A0-8FD1-3B33241DE158}" dt="2025-06-15T14:34:49.091" v="399" actId="1076"/>
          <ac:spMkLst>
            <pc:docMk/>
            <pc:sldMk cId="0" sldId="268"/>
            <ac:spMk id="41" creationId="{CCABB7DA-16FF-41E3-B41B-479B0BB31569}"/>
          </ac:spMkLst>
        </pc:spChg>
        <pc:spChg chg="mod">
          <ac:chgData name="Boris Glass" userId="b56c8ee6-368f-4fc7-9938-8e1cd48da003" providerId="ADAL" clId="{7C160DE5-D056-48A0-8FD1-3B33241DE158}" dt="2025-06-15T22:19:35.222" v="508"/>
          <ac:spMkLst>
            <pc:docMk/>
            <pc:sldMk cId="0" sldId="268"/>
            <ac:spMk id="28674" creationId="{74926919-AC7A-483D-94AF-CC7C48D27911}"/>
          </ac:spMkLst>
        </pc:spChg>
        <pc:spChg chg="mod">
          <ac:chgData name="Boris Glass" userId="b56c8ee6-368f-4fc7-9938-8e1cd48da003" providerId="ADAL" clId="{7C160DE5-D056-48A0-8FD1-3B33241DE158}" dt="2025-06-15T14:17:33.361" v="103" actId="14100"/>
          <ac:spMkLst>
            <pc:docMk/>
            <pc:sldMk cId="0" sldId="268"/>
            <ac:spMk id="28676" creationId="{AEE69284-716B-466C-85A1-CF6B8FF8B525}"/>
          </ac:spMkLst>
        </pc:spChg>
        <pc:spChg chg="mod">
          <ac:chgData name="Boris Glass" userId="b56c8ee6-368f-4fc7-9938-8e1cd48da003" providerId="ADAL" clId="{7C160DE5-D056-48A0-8FD1-3B33241DE158}" dt="2025-06-15T14:38:15.340" v="413" actId="1076"/>
          <ac:spMkLst>
            <pc:docMk/>
            <pc:sldMk cId="0" sldId="268"/>
            <ac:spMk id="28677" creationId="{76FA3BF8-D42E-47AC-AC80-D96564A6CFDE}"/>
          </ac:spMkLst>
        </pc:spChg>
        <pc:spChg chg="mod">
          <ac:chgData name="Boris Glass" userId="b56c8ee6-368f-4fc7-9938-8e1cd48da003" providerId="ADAL" clId="{7C160DE5-D056-48A0-8FD1-3B33241DE158}" dt="2025-06-15T14:14:16.085" v="71" actId="1076"/>
          <ac:spMkLst>
            <pc:docMk/>
            <pc:sldMk cId="0" sldId="268"/>
            <ac:spMk id="28678" creationId="{98A75F1D-B071-463D-BAB5-B197C26107B6}"/>
          </ac:spMkLst>
        </pc:spChg>
        <pc:spChg chg="mod">
          <ac:chgData name="Boris Glass" userId="b56c8ee6-368f-4fc7-9938-8e1cd48da003" providerId="ADAL" clId="{7C160DE5-D056-48A0-8FD1-3B33241DE158}" dt="2025-06-15T14:34:21.921" v="391" actId="1036"/>
          <ac:spMkLst>
            <pc:docMk/>
            <pc:sldMk cId="0" sldId="268"/>
            <ac:spMk id="28679" creationId="{5440229B-6D1D-4973-A194-4B8181975F44}"/>
          </ac:spMkLst>
        </pc:spChg>
        <pc:spChg chg="mod">
          <ac:chgData name="Boris Glass" userId="b56c8ee6-368f-4fc7-9938-8e1cd48da003" providerId="ADAL" clId="{7C160DE5-D056-48A0-8FD1-3B33241DE158}" dt="2025-06-15T14:14:16.085" v="71" actId="1076"/>
          <ac:spMkLst>
            <pc:docMk/>
            <pc:sldMk cId="0" sldId="268"/>
            <ac:spMk id="28680" creationId="{D7C32E49-F1A7-45E6-8E87-2467D7EA7B4B}"/>
          </ac:spMkLst>
        </pc:spChg>
        <pc:spChg chg="mod">
          <ac:chgData name="Boris Glass" userId="b56c8ee6-368f-4fc7-9938-8e1cd48da003" providerId="ADAL" clId="{7C160DE5-D056-48A0-8FD1-3B33241DE158}" dt="2025-06-15T14:21:20.908" v="148" actId="1076"/>
          <ac:spMkLst>
            <pc:docMk/>
            <pc:sldMk cId="0" sldId="268"/>
            <ac:spMk id="28684" creationId="{8B24032E-C1F4-4D3F-BCC3-551A9FE10228}"/>
          </ac:spMkLst>
        </pc:spChg>
        <pc:spChg chg="mod">
          <ac:chgData name="Boris Glass" userId="b56c8ee6-368f-4fc7-9938-8e1cd48da003" providerId="ADAL" clId="{7C160DE5-D056-48A0-8FD1-3B33241DE158}" dt="2025-06-15T14:33:02.948" v="325" actId="14100"/>
          <ac:spMkLst>
            <pc:docMk/>
            <pc:sldMk cId="0" sldId="268"/>
            <ac:spMk id="28685" creationId="{15230F74-661C-468B-AAB9-5E665B3E9FFB}"/>
          </ac:spMkLst>
        </pc:spChg>
        <pc:spChg chg="mod">
          <ac:chgData name="Boris Glass" userId="b56c8ee6-368f-4fc7-9938-8e1cd48da003" providerId="ADAL" clId="{7C160DE5-D056-48A0-8FD1-3B33241DE158}" dt="2025-06-15T14:38:15.340" v="413" actId="1076"/>
          <ac:spMkLst>
            <pc:docMk/>
            <pc:sldMk cId="0" sldId="268"/>
            <ac:spMk id="28686" creationId="{475905DA-AE21-4234-8E8A-EA123BC602CD}"/>
          </ac:spMkLst>
        </pc:spChg>
        <pc:spChg chg="mod">
          <ac:chgData name="Boris Glass" userId="b56c8ee6-368f-4fc7-9938-8e1cd48da003" providerId="ADAL" clId="{7C160DE5-D056-48A0-8FD1-3B33241DE158}" dt="2025-06-15T14:38:23.195" v="415" actId="1076"/>
          <ac:spMkLst>
            <pc:docMk/>
            <pc:sldMk cId="0" sldId="268"/>
            <ac:spMk id="28687" creationId="{A0B1985D-412A-4004-A008-98AEBDCA5CCA}"/>
          </ac:spMkLst>
        </pc:spChg>
        <pc:spChg chg="mod">
          <ac:chgData name="Boris Glass" userId="b56c8ee6-368f-4fc7-9938-8e1cd48da003" providerId="ADAL" clId="{7C160DE5-D056-48A0-8FD1-3B33241DE158}" dt="2025-06-15T14:34:21.921" v="391" actId="1036"/>
          <ac:spMkLst>
            <pc:docMk/>
            <pc:sldMk cId="0" sldId="268"/>
            <ac:spMk id="28688" creationId="{9E5F58A0-5726-46C5-942B-180F59E9AE00}"/>
          </ac:spMkLst>
        </pc:spChg>
        <pc:spChg chg="add del mod">
          <ac:chgData name="Boris Glass" userId="b56c8ee6-368f-4fc7-9938-8e1cd48da003" providerId="ADAL" clId="{7C160DE5-D056-48A0-8FD1-3B33241DE158}" dt="2025-06-15T14:34:21.921" v="391" actId="1036"/>
          <ac:spMkLst>
            <pc:docMk/>
            <pc:sldMk cId="0" sldId="268"/>
            <ac:spMk id="28689" creationId="{A9B68201-F429-42E2-9E52-5526781599FA}"/>
          </ac:spMkLst>
        </pc:spChg>
        <pc:spChg chg="mod">
          <ac:chgData name="Boris Glass" userId="b56c8ee6-368f-4fc7-9938-8e1cd48da003" providerId="ADAL" clId="{7C160DE5-D056-48A0-8FD1-3B33241DE158}" dt="2025-06-15T14:14:16.085" v="71" actId="1076"/>
          <ac:spMkLst>
            <pc:docMk/>
            <pc:sldMk cId="0" sldId="268"/>
            <ac:spMk id="28691" creationId="{4CE5C7A5-1B76-403C-B64A-C7CE372CD03C}"/>
          </ac:spMkLst>
        </pc:spChg>
        <pc:spChg chg="mod">
          <ac:chgData name="Boris Glass" userId="b56c8ee6-368f-4fc7-9938-8e1cd48da003" providerId="ADAL" clId="{7C160DE5-D056-48A0-8FD1-3B33241DE158}" dt="2025-06-15T14:14:16.085" v="71" actId="1076"/>
          <ac:spMkLst>
            <pc:docMk/>
            <pc:sldMk cId="0" sldId="268"/>
            <ac:spMk id="28692" creationId="{CEF73C8F-64C5-4230-9B5A-4B733DD429D4}"/>
          </ac:spMkLst>
        </pc:spChg>
        <pc:spChg chg="mod">
          <ac:chgData name="Boris Glass" userId="b56c8ee6-368f-4fc7-9938-8e1cd48da003" providerId="ADAL" clId="{7C160DE5-D056-48A0-8FD1-3B33241DE158}" dt="2025-06-15T14:34:52.877" v="400" actId="1076"/>
          <ac:spMkLst>
            <pc:docMk/>
            <pc:sldMk cId="0" sldId="268"/>
            <ac:spMk id="28697" creationId="{8CEAA0AA-3AA2-4778-BA21-5D3E7F2BF561}"/>
          </ac:spMkLst>
        </pc:spChg>
        <pc:spChg chg="mod">
          <ac:chgData name="Boris Glass" userId="b56c8ee6-368f-4fc7-9938-8e1cd48da003" providerId="ADAL" clId="{7C160DE5-D056-48A0-8FD1-3B33241DE158}" dt="2025-06-15T14:14:16.085" v="71" actId="1076"/>
          <ac:spMkLst>
            <pc:docMk/>
            <pc:sldMk cId="0" sldId="268"/>
            <ac:spMk id="28698" creationId="{4EA5C468-9FAA-4F5C-878F-E7CCC5F561E8}"/>
          </ac:spMkLst>
        </pc:spChg>
        <pc:spChg chg="mod">
          <ac:chgData name="Boris Glass" userId="b56c8ee6-368f-4fc7-9938-8e1cd48da003" providerId="ADAL" clId="{7C160DE5-D056-48A0-8FD1-3B33241DE158}" dt="2025-06-15T14:16:54.483" v="95" actId="1076"/>
          <ac:spMkLst>
            <pc:docMk/>
            <pc:sldMk cId="0" sldId="268"/>
            <ac:spMk id="28699" creationId="{61A3D27C-0F86-48FA-A7B0-8E98F1A9245F}"/>
          </ac:spMkLst>
        </pc:spChg>
        <pc:spChg chg="mod">
          <ac:chgData name="Boris Glass" userId="b56c8ee6-368f-4fc7-9938-8e1cd48da003" providerId="ADAL" clId="{7C160DE5-D056-48A0-8FD1-3B33241DE158}" dt="2025-06-15T14:34:55.829" v="401" actId="1076"/>
          <ac:spMkLst>
            <pc:docMk/>
            <pc:sldMk cId="0" sldId="268"/>
            <ac:spMk id="28700" creationId="{071F9F33-955F-4EAA-A077-28F68931D445}"/>
          </ac:spMkLst>
        </pc:spChg>
        <pc:spChg chg="mod">
          <ac:chgData name="Boris Glass" userId="b56c8ee6-368f-4fc7-9938-8e1cd48da003" providerId="ADAL" clId="{7C160DE5-D056-48A0-8FD1-3B33241DE158}" dt="2025-06-15T22:10:06.474" v="471" actId="1076"/>
          <ac:spMkLst>
            <pc:docMk/>
            <pc:sldMk cId="0" sldId="268"/>
            <ac:spMk id="28701" creationId="{4B1AD2F3-144E-4BF1-91D9-A00B5C57B0DE}"/>
          </ac:spMkLst>
        </pc:spChg>
        <pc:spChg chg="mod">
          <ac:chgData name="Boris Glass" userId="b56c8ee6-368f-4fc7-9938-8e1cd48da003" providerId="ADAL" clId="{7C160DE5-D056-48A0-8FD1-3B33241DE158}" dt="2025-06-15T22:10:00.444" v="469" actId="1076"/>
          <ac:spMkLst>
            <pc:docMk/>
            <pc:sldMk cId="0" sldId="268"/>
            <ac:spMk id="28702" creationId="{5A550E50-85D2-4A18-BADA-088EB4581BC0}"/>
          </ac:spMkLst>
        </pc:spChg>
        <pc:spChg chg="mod">
          <ac:chgData name="Boris Glass" userId="b56c8ee6-368f-4fc7-9938-8e1cd48da003" providerId="ADAL" clId="{7C160DE5-D056-48A0-8FD1-3B33241DE158}" dt="2025-06-15T14:34:58.931" v="402" actId="1076"/>
          <ac:spMkLst>
            <pc:docMk/>
            <pc:sldMk cId="0" sldId="268"/>
            <ac:spMk id="28704" creationId="{7ED57369-8707-4C86-8D11-9CAE787AED9D}"/>
          </ac:spMkLst>
        </pc:spChg>
        <pc:spChg chg="mod">
          <ac:chgData name="Boris Glass" userId="b56c8ee6-368f-4fc7-9938-8e1cd48da003" providerId="ADAL" clId="{7C160DE5-D056-48A0-8FD1-3B33241DE158}" dt="2025-06-15T14:14:09.965" v="70" actId="1076"/>
          <ac:spMkLst>
            <pc:docMk/>
            <pc:sldMk cId="0" sldId="268"/>
            <ac:spMk id="28707" creationId="{85BE231E-3F91-4A9B-9E23-F46DF3C17560}"/>
          </ac:spMkLst>
        </pc:spChg>
        <pc:picChg chg="add mod">
          <ac:chgData name="Boris Glass" userId="b56c8ee6-368f-4fc7-9938-8e1cd48da003" providerId="ADAL" clId="{7C160DE5-D056-48A0-8FD1-3B33241DE158}" dt="2025-06-15T14:21:17.139" v="147" actId="1076"/>
          <ac:picMkLst>
            <pc:docMk/>
            <pc:sldMk cId="0" sldId="268"/>
            <ac:picMk id="3" creationId="{42A10558-F5C7-0997-5699-1FBAC7C4F408}"/>
          </ac:picMkLst>
        </pc:picChg>
        <pc:picChg chg="del">
          <ac:chgData name="Boris Glass" userId="b56c8ee6-368f-4fc7-9938-8e1cd48da003" providerId="ADAL" clId="{7C160DE5-D056-48A0-8FD1-3B33241DE158}" dt="2025-06-15T14:10:39.212" v="13" actId="478"/>
          <ac:picMkLst>
            <pc:docMk/>
            <pc:sldMk cId="0" sldId="268"/>
            <ac:picMk id="1028" creationId="{563DA742-8C94-48F2-8348-4C7543D2607D}"/>
          </ac:picMkLst>
        </pc:picChg>
        <pc:picChg chg="mod">
          <ac:chgData name="Boris Glass" userId="b56c8ee6-368f-4fc7-9938-8e1cd48da003" providerId="ADAL" clId="{7C160DE5-D056-48A0-8FD1-3B33241DE158}" dt="2025-06-15T22:09:39.939" v="466" actId="1076"/>
          <ac:picMkLst>
            <pc:docMk/>
            <pc:sldMk cId="0" sldId="268"/>
            <ac:picMk id="28708" creationId="{906BA57B-521B-43AF-87E9-21E24569E51A}"/>
          </ac:picMkLst>
        </pc:picChg>
      </pc:sldChg>
      <pc:sldChg chg="addSp delSp modSp mod">
        <pc:chgData name="Boris Glass" userId="b56c8ee6-368f-4fc7-9938-8e1cd48da003" providerId="ADAL" clId="{7C160DE5-D056-48A0-8FD1-3B33241DE158}" dt="2025-06-15T14:27:34.411" v="256"/>
        <pc:sldMkLst>
          <pc:docMk/>
          <pc:sldMk cId="1124696035" sldId="269"/>
        </pc:sldMkLst>
        <pc:spChg chg="add mod">
          <ac:chgData name="Boris Glass" userId="b56c8ee6-368f-4fc7-9938-8e1cd48da003" providerId="ADAL" clId="{7C160DE5-D056-48A0-8FD1-3B33241DE158}" dt="2025-06-15T14:26:41.823" v="249" actId="21"/>
          <ac:spMkLst>
            <pc:docMk/>
            <pc:sldMk cId="1124696035" sldId="269"/>
            <ac:spMk id="2" creationId="{B9BB66C7-887B-09B0-CC25-0FE5DCC4EB5A}"/>
          </ac:spMkLst>
        </pc:spChg>
        <pc:spChg chg="add del mod">
          <ac:chgData name="Boris Glass" userId="b56c8ee6-368f-4fc7-9938-8e1cd48da003" providerId="ADAL" clId="{7C160DE5-D056-48A0-8FD1-3B33241DE158}" dt="2025-06-15T14:27:01.787" v="255" actId="12"/>
          <ac:spMkLst>
            <pc:docMk/>
            <pc:sldMk cId="1124696035" sldId="269"/>
            <ac:spMk id="3" creationId="{AE5B2350-3C25-49C6-A73A-74C97675F71B}"/>
          </ac:spMkLst>
        </pc:spChg>
        <pc:spChg chg="add mod">
          <ac:chgData name="Boris Glass" userId="b56c8ee6-368f-4fc7-9938-8e1cd48da003" providerId="ADAL" clId="{7C160DE5-D056-48A0-8FD1-3B33241DE158}" dt="2025-06-15T14:25:24.567" v="234"/>
          <ac:spMkLst>
            <pc:docMk/>
            <pc:sldMk cId="1124696035" sldId="269"/>
            <ac:spMk id="6" creationId="{CAC6EA20-6AE7-45B5-61EA-87F4219956F7}"/>
          </ac:spMkLst>
        </pc:spChg>
        <pc:picChg chg="del">
          <ac:chgData name="Boris Glass" userId="b56c8ee6-368f-4fc7-9938-8e1cd48da003" providerId="ADAL" clId="{7C160DE5-D056-48A0-8FD1-3B33241DE158}" dt="2025-06-15T14:21:47.311" v="154" actId="478"/>
          <ac:picMkLst>
            <pc:docMk/>
            <pc:sldMk cId="1124696035" sldId="269"/>
            <ac:picMk id="4" creationId="{39BF1ED1-D8D2-4787-B968-0961F98C6768}"/>
          </ac:picMkLst>
        </pc:picChg>
        <pc:picChg chg="add mod">
          <ac:chgData name="Boris Glass" userId="b56c8ee6-368f-4fc7-9938-8e1cd48da003" providerId="ADAL" clId="{7C160DE5-D056-48A0-8FD1-3B33241DE158}" dt="2025-06-15T14:27:34.411" v="256"/>
          <ac:picMkLst>
            <pc:docMk/>
            <pc:sldMk cId="1124696035" sldId="269"/>
            <ac:picMk id="7" creationId="{B11441F4-F7BC-0B98-3665-F583A1F34BC7}"/>
          </ac:picMkLst>
        </pc:picChg>
      </pc:sldChg>
      <pc:sldChg chg="addSp delSp modSp del mod">
        <pc:chgData name="Boris Glass" userId="b56c8ee6-368f-4fc7-9938-8e1cd48da003" providerId="ADAL" clId="{7C160DE5-D056-48A0-8FD1-3B33241DE158}" dt="2025-06-15T14:39:08.362" v="417" actId="47"/>
        <pc:sldMkLst>
          <pc:docMk/>
          <pc:sldMk cId="2692257335" sldId="270"/>
        </pc:sldMkLst>
        <pc:spChg chg="mod">
          <ac:chgData name="Boris Glass" userId="b56c8ee6-368f-4fc7-9938-8e1cd48da003" providerId="ADAL" clId="{7C160DE5-D056-48A0-8FD1-3B33241DE158}" dt="2025-06-15T14:28:05.042" v="276" actId="20577"/>
          <ac:spMkLst>
            <pc:docMk/>
            <pc:sldMk cId="2692257335" sldId="270"/>
            <ac:spMk id="2" creationId="{51BB2C37-7CEB-4116-A310-D249E9A91DD3}"/>
          </ac:spMkLst>
        </pc:spChg>
        <pc:picChg chg="add mod">
          <ac:chgData name="Boris Glass" userId="b56c8ee6-368f-4fc7-9938-8e1cd48da003" providerId="ADAL" clId="{7C160DE5-D056-48A0-8FD1-3B33241DE158}" dt="2025-06-15T14:27:42.083" v="257"/>
          <ac:picMkLst>
            <pc:docMk/>
            <pc:sldMk cId="2692257335" sldId="270"/>
            <ac:picMk id="3" creationId="{660F0CDC-FCE8-94D4-19EC-7E480DAB102B}"/>
          </ac:picMkLst>
        </pc:picChg>
        <pc:picChg chg="del">
          <ac:chgData name="Boris Glass" userId="b56c8ee6-368f-4fc7-9938-8e1cd48da003" providerId="ADAL" clId="{7C160DE5-D056-48A0-8FD1-3B33241DE158}" dt="2025-06-15T14:21:50.346" v="155" actId="478"/>
          <ac:picMkLst>
            <pc:docMk/>
            <pc:sldMk cId="2692257335" sldId="270"/>
            <ac:picMk id="4" creationId="{CDD8555E-F93C-4130-BDD1-41C198520220}"/>
          </ac:picMkLst>
        </pc:picChg>
      </pc:sldChg>
      <pc:sldChg chg="delSp del mod">
        <pc:chgData name="Boris Glass" userId="b56c8ee6-368f-4fc7-9938-8e1cd48da003" providerId="ADAL" clId="{7C160DE5-D056-48A0-8FD1-3B33241DE158}" dt="2025-06-15T14:39:58.714" v="418" actId="47"/>
        <pc:sldMkLst>
          <pc:docMk/>
          <pc:sldMk cId="3239786338" sldId="271"/>
        </pc:sldMkLst>
        <pc:picChg chg="del">
          <ac:chgData name="Boris Glass" userId="b56c8ee6-368f-4fc7-9938-8e1cd48da003" providerId="ADAL" clId="{7C160DE5-D056-48A0-8FD1-3B33241DE158}" dt="2025-06-15T14:21:56.996" v="157" actId="478"/>
          <ac:picMkLst>
            <pc:docMk/>
            <pc:sldMk cId="3239786338" sldId="271"/>
            <ac:picMk id="4" creationId="{2663A83E-AC7E-4AF7-92E1-CBFD992700ED}"/>
          </ac:picMkLst>
        </pc:picChg>
      </pc:sldChg>
      <pc:sldChg chg="delSp del mod">
        <pc:chgData name="Boris Glass" userId="b56c8ee6-368f-4fc7-9938-8e1cd48da003" providerId="ADAL" clId="{7C160DE5-D056-48A0-8FD1-3B33241DE158}" dt="2025-06-15T14:31:18.623" v="282" actId="47"/>
        <pc:sldMkLst>
          <pc:docMk/>
          <pc:sldMk cId="2652763121" sldId="272"/>
        </pc:sldMkLst>
        <pc:picChg chg="del">
          <ac:chgData name="Boris Glass" userId="b56c8ee6-368f-4fc7-9938-8e1cd48da003" providerId="ADAL" clId="{7C160DE5-D056-48A0-8FD1-3B33241DE158}" dt="2025-06-15T14:22:01.321" v="158" actId="478"/>
          <ac:picMkLst>
            <pc:docMk/>
            <pc:sldMk cId="2652763121" sldId="272"/>
            <ac:picMk id="8" creationId="{B1132202-9F2E-4262-A99B-3053FD8B090B}"/>
          </ac:picMkLst>
        </pc:picChg>
      </pc:sldChg>
      <pc:sldChg chg="addSp delSp modSp mod">
        <pc:chgData name="Boris Glass" userId="b56c8ee6-368f-4fc7-9938-8e1cd48da003" providerId="ADAL" clId="{7C160DE5-D056-48A0-8FD1-3B33241DE158}" dt="2025-06-15T22:13:55.148" v="475" actId="20577"/>
        <pc:sldMkLst>
          <pc:docMk/>
          <pc:sldMk cId="812007681" sldId="273"/>
        </pc:sldMkLst>
        <pc:spChg chg="mod">
          <ac:chgData name="Boris Glass" userId="b56c8ee6-368f-4fc7-9938-8e1cd48da003" providerId="ADAL" clId="{7C160DE5-D056-48A0-8FD1-3B33241DE158}" dt="2025-06-15T22:13:42.623" v="473" actId="20577"/>
          <ac:spMkLst>
            <pc:docMk/>
            <pc:sldMk cId="812007681" sldId="273"/>
            <ac:spMk id="2" creationId="{77154A93-D030-4ADE-89BD-63075315EAD8}"/>
          </ac:spMkLst>
        </pc:spChg>
        <pc:spChg chg="mod">
          <ac:chgData name="Boris Glass" userId="b56c8ee6-368f-4fc7-9938-8e1cd48da003" providerId="ADAL" clId="{7C160DE5-D056-48A0-8FD1-3B33241DE158}" dt="2025-06-15T22:13:55.148" v="475" actId="20577"/>
          <ac:spMkLst>
            <pc:docMk/>
            <pc:sldMk cId="812007681" sldId="273"/>
            <ac:spMk id="8" creationId="{64CB692C-7836-4B2E-BB30-C881AA2C2769}"/>
          </ac:spMkLst>
        </pc:spChg>
        <pc:picChg chg="add mod">
          <ac:chgData name="Boris Glass" userId="b56c8ee6-368f-4fc7-9938-8e1cd48da003" providerId="ADAL" clId="{7C160DE5-D056-48A0-8FD1-3B33241DE158}" dt="2025-06-15T14:28:31.284" v="281"/>
          <ac:picMkLst>
            <pc:docMk/>
            <pc:sldMk cId="812007681" sldId="273"/>
            <ac:picMk id="3" creationId="{85ABD344-EB15-1494-9E74-7153A19B8E1D}"/>
          </ac:picMkLst>
        </pc:picChg>
        <pc:picChg chg="del">
          <ac:chgData name="Boris Glass" userId="b56c8ee6-368f-4fc7-9938-8e1cd48da003" providerId="ADAL" clId="{7C160DE5-D056-48A0-8FD1-3B33241DE158}" dt="2025-06-15T14:21:53.265" v="156" actId="478"/>
          <ac:picMkLst>
            <pc:docMk/>
            <pc:sldMk cId="812007681" sldId="273"/>
            <ac:picMk id="6" creationId="{C15A38C4-9C0D-48B7-BA91-4C36062735DC}"/>
          </ac:picMkLst>
        </pc:picChg>
      </pc:sldChg>
      <pc:sldChg chg="addSp delSp modSp mod">
        <pc:chgData name="Boris Glass" userId="b56c8ee6-368f-4fc7-9938-8e1cd48da003" providerId="ADAL" clId="{7C160DE5-D056-48A0-8FD1-3B33241DE158}" dt="2025-06-15T22:19:35.222" v="508"/>
        <pc:sldMkLst>
          <pc:docMk/>
          <pc:sldMk cId="4237864594" sldId="274"/>
        </pc:sldMkLst>
        <pc:spChg chg="mod">
          <ac:chgData name="Boris Glass" userId="b56c8ee6-368f-4fc7-9938-8e1cd48da003" providerId="ADAL" clId="{7C160DE5-D056-48A0-8FD1-3B33241DE158}" dt="2025-06-15T22:19:35.222" v="508"/>
          <ac:spMkLst>
            <pc:docMk/>
            <pc:sldMk cId="4237864594" sldId="274"/>
            <ac:spMk id="2" creationId="{6134621C-2F40-4BE3-B3D8-279E754DECBB}"/>
          </ac:spMkLst>
        </pc:spChg>
        <pc:spChg chg="mod">
          <ac:chgData name="Boris Glass" userId="b56c8ee6-368f-4fc7-9938-8e1cd48da003" providerId="ADAL" clId="{7C160DE5-D056-48A0-8FD1-3B33241DE158}" dt="2025-06-15T14:24:04.610" v="218" actId="20577"/>
          <ac:spMkLst>
            <pc:docMk/>
            <pc:sldMk cId="4237864594" sldId="274"/>
            <ac:spMk id="8" creationId="{25275890-0C95-4582-A2E1-17879E444373}"/>
          </ac:spMkLst>
        </pc:spChg>
        <pc:picChg chg="add mod">
          <ac:chgData name="Boris Glass" userId="b56c8ee6-368f-4fc7-9938-8e1cd48da003" providerId="ADAL" clId="{7C160DE5-D056-48A0-8FD1-3B33241DE158}" dt="2025-06-15T14:21:36.253" v="152" actId="1036"/>
          <ac:picMkLst>
            <pc:docMk/>
            <pc:sldMk cId="4237864594" sldId="274"/>
            <ac:picMk id="3" creationId="{334AAD4B-A744-E7BA-C998-5D4E310CE8BF}"/>
          </ac:picMkLst>
        </pc:picChg>
        <pc:picChg chg="del">
          <ac:chgData name="Boris Glass" userId="b56c8ee6-368f-4fc7-9938-8e1cd48da003" providerId="ADAL" clId="{7C160DE5-D056-48A0-8FD1-3B33241DE158}" dt="2025-06-15T14:21:08.416" v="145" actId="478"/>
          <ac:picMkLst>
            <pc:docMk/>
            <pc:sldMk cId="4237864594" sldId="274"/>
            <ac:picMk id="7" creationId="{CCBDE089-DED0-40B0-9B31-E189E3BA4810}"/>
          </ac:picMkLst>
        </pc:picChg>
      </pc:sldChg>
      <pc:sldChg chg="addSp delSp modSp new del mod">
        <pc:chgData name="Boris Glass" userId="b56c8ee6-368f-4fc7-9938-8e1cd48da003" providerId="ADAL" clId="{7C160DE5-D056-48A0-8FD1-3B33241DE158}" dt="2025-06-15T22:19:13.425" v="505" actId="47"/>
        <pc:sldMkLst>
          <pc:docMk/>
          <pc:sldMk cId="2981369840" sldId="275"/>
        </pc:sldMkLst>
        <pc:spChg chg="del">
          <ac:chgData name="Boris Glass" userId="b56c8ee6-368f-4fc7-9938-8e1cd48da003" providerId="ADAL" clId="{7C160DE5-D056-48A0-8FD1-3B33241DE158}" dt="2025-06-15T22:15:35.642" v="478" actId="478"/>
          <ac:spMkLst>
            <pc:docMk/>
            <pc:sldMk cId="2981369840" sldId="275"/>
            <ac:spMk id="2" creationId="{33BF978B-A3E7-E4B5-D280-8091460F43B3}"/>
          </ac:spMkLst>
        </pc:spChg>
        <pc:spChg chg="del">
          <ac:chgData name="Boris Glass" userId="b56c8ee6-368f-4fc7-9938-8e1cd48da003" providerId="ADAL" clId="{7C160DE5-D056-48A0-8FD1-3B33241DE158}" dt="2025-06-15T22:19:10.824" v="504" actId="478"/>
          <ac:spMkLst>
            <pc:docMk/>
            <pc:sldMk cId="2981369840" sldId="275"/>
            <ac:spMk id="3" creationId="{C1A75F9A-E6A1-9EDA-899D-A5DC03A9EFB7}"/>
          </ac:spMkLst>
        </pc:spChg>
        <pc:picChg chg="add mod">
          <ac:chgData name="Boris Glass" userId="b56c8ee6-368f-4fc7-9938-8e1cd48da003" providerId="ADAL" clId="{7C160DE5-D056-48A0-8FD1-3B33241DE158}" dt="2025-06-15T22:14:27.567" v="477"/>
          <ac:picMkLst>
            <pc:docMk/>
            <pc:sldMk cId="2981369840" sldId="275"/>
            <ac:picMk id="4" creationId="{55A8A935-A63C-AF8A-32BF-152273EFBCB8}"/>
          </ac:picMkLst>
        </pc:picChg>
        <pc:picChg chg="add del mod">
          <ac:chgData name="Boris Glass" userId="b56c8ee6-368f-4fc7-9938-8e1cd48da003" providerId="ADAL" clId="{7C160DE5-D056-48A0-8FD1-3B33241DE158}" dt="2025-06-15T22:19:01.651" v="503" actId="478"/>
          <ac:picMkLst>
            <pc:docMk/>
            <pc:sldMk cId="2981369840" sldId="275"/>
            <ac:picMk id="6" creationId="{E58CC478-5D09-F04B-3D22-E23B30479A33}"/>
          </ac:picMkLst>
        </pc:picChg>
        <pc:picChg chg="add del mod">
          <ac:chgData name="Boris Glass" userId="b56c8ee6-368f-4fc7-9938-8e1cd48da003" providerId="ADAL" clId="{7C160DE5-D056-48A0-8FD1-3B33241DE158}" dt="2025-06-15T22:17:54.277" v="499" actId="21"/>
          <ac:picMkLst>
            <pc:docMk/>
            <pc:sldMk cId="2981369840" sldId="275"/>
            <ac:picMk id="8" creationId="{5BE3EF23-9D73-2BFF-A876-606EE98DD43F}"/>
          </ac:picMkLst>
        </pc:picChg>
      </pc:sldChg>
      <pc:sldChg chg="addSp delSp modSp new mod">
        <pc:chgData name="Boris Glass" userId="b56c8ee6-368f-4fc7-9938-8e1cd48da003" providerId="ADAL" clId="{7C160DE5-D056-48A0-8FD1-3B33241DE158}" dt="2025-06-15T22:29:12.407" v="671" actId="1076"/>
        <pc:sldMkLst>
          <pc:docMk/>
          <pc:sldMk cId="3046064317" sldId="275"/>
        </pc:sldMkLst>
        <pc:spChg chg="del mod">
          <ac:chgData name="Boris Glass" userId="b56c8ee6-368f-4fc7-9938-8e1cd48da003" providerId="ADAL" clId="{7C160DE5-D056-48A0-8FD1-3B33241DE158}" dt="2025-06-15T22:20:04.690" v="510" actId="478"/>
          <ac:spMkLst>
            <pc:docMk/>
            <pc:sldMk cId="3046064317" sldId="275"/>
            <ac:spMk id="2" creationId="{87FF1956-F3CE-2B67-4857-CF9E6042AB0E}"/>
          </ac:spMkLst>
        </pc:spChg>
        <pc:spChg chg="del mod">
          <ac:chgData name="Boris Glass" userId="b56c8ee6-368f-4fc7-9938-8e1cd48da003" providerId="ADAL" clId="{7C160DE5-D056-48A0-8FD1-3B33241DE158}" dt="2025-06-15T22:20:02.589" v="509" actId="478"/>
          <ac:spMkLst>
            <pc:docMk/>
            <pc:sldMk cId="3046064317" sldId="275"/>
            <ac:spMk id="3" creationId="{64A51C35-810E-BEDA-E806-95ACA1F23D39}"/>
          </ac:spMkLst>
        </pc:spChg>
        <pc:spChg chg="add mod">
          <ac:chgData name="Boris Glass" userId="b56c8ee6-368f-4fc7-9938-8e1cd48da003" providerId="ADAL" clId="{7C160DE5-D056-48A0-8FD1-3B33241DE158}" dt="2025-06-15T22:24:30.285" v="593" actId="5793"/>
          <ac:spMkLst>
            <pc:docMk/>
            <pc:sldMk cId="3046064317" sldId="275"/>
            <ac:spMk id="12" creationId="{BF50962F-652B-121C-44E8-8C0025FDC8B6}"/>
          </ac:spMkLst>
        </pc:spChg>
        <pc:picChg chg="add del mod">
          <ac:chgData name="Boris Glass" userId="b56c8ee6-368f-4fc7-9938-8e1cd48da003" providerId="ADAL" clId="{7C160DE5-D056-48A0-8FD1-3B33241DE158}" dt="2025-06-15T22:21:37.111" v="515" actId="478"/>
          <ac:picMkLst>
            <pc:docMk/>
            <pc:sldMk cId="3046064317" sldId="275"/>
            <ac:picMk id="5" creationId="{E71A6139-333F-1898-B838-215055185C43}"/>
          </ac:picMkLst>
        </pc:picChg>
        <pc:picChg chg="add del mod">
          <ac:chgData name="Boris Glass" userId="b56c8ee6-368f-4fc7-9938-8e1cd48da003" providerId="ADAL" clId="{7C160DE5-D056-48A0-8FD1-3B33241DE158}" dt="2025-06-15T22:22:56.032" v="529" actId="478"/>
          <ac:picMkLst>
            <pc:docMk/>
            <pc:sldMk cId="3046064317" sldId="275"/>
            <ac:picMk id="7" creationId="{579C36AC-B315-5D7F-2029-18A64E7B1C0F}"/>
          </ac:picMkLst>
        </pc:picChg>
        <pc:picChg chg="add mod">
          <ac:chgData name="Boris Glass" userId="b56c8ee6-368f-4fc7-9938-8e1cd48da003" providerId="ADAL" clId="{7C160DE5-D056-48A0-8FD1-3B33241DE158}" dt="2025-06-15T22:23:27.814" v="532" actId="14100"/>
          <ac:picMkLst>
            <pc:docMk/>
            <pc:sldMk cId="3046064317" sldId="275"/>
            <ac:picMk id="9" creationId="{D918D088-5ECE-23DC-22A9-79B866BBB340}"/>
          </ac:picMkLst>
        </pc:picChg>
        <pc:picChg chg="add mod">
          <ac:chgData name="Boris Glass" userId="b56c8ee6-368f-4fc7-9938-8e1cd48da003" providerId="ADAL" clId="{7C160DE5-D056-48A0-8FD1-3B33241DE158}" dt="2025-06-15T22:26:36.662" v="631" actId="1076"/>
          <ac:picMkLst>
            <pc:docMk/>
            <pc:sldMk cId="3046064317" sldId="275"/>
            <ac:picMk id="11" creationId="{54A844D0-863E-F7A6-2C2B-2092D32C1D30}"/>
          </ac:picMkLst>
        </pc:picChg>
        <pc:picChg chg="add del mod">
          <ac:chgData name="Boris Glass" userId="b56c8ee6-368f-4fc7-9938-8e1cd48da003" providerId="ADAL" clId="{7C160DE5-D056-48A0-8FD1-3B33241DE158}" dt="2025-06-15T22:27:00.360" v="634" actId="21"/>
          <ac:picMkLst>
            <pc:docMk/>
            <pc:sldMk cId="3046064317" sldId="275"/>
            <ac:picMk id="14" creationId="{F43BC668-E7BE-CC83-FF84-C2D197BF699F}"/>
          </ac:picMkLst>
        </pc:picChg>
        <pc:picChg chg="add mod">
          <ac:chgData name="Boris Glass" userId="b56c8ee6-368f-4fc7-9938-8e1cd48da003" providerId="ADAL" clId="{7C160DE5-D056-48A0-8FD1-3B33241DE158}" dt="2025-06-15T22:29:12.407" v="671" actId="1076"/>
          <ac:picMkLst>
            <pc:docMk/>
            <pc:sldMk cId="3046064317" sldId="275"/>
            <ac:picMk id="16" creationId="{51C35319-36B7-3D88-5105-1E8C09AB267A}"/>
          </ac:picMkLst>
        </pc:picChg>
      </pc:sldChg>
      <pc:sldChg chg="addSp delSp modSp new mod">
        <pc:chgData name="Boris Glass" userId="b56c8ee6-368f-4fc7-9938-8e1cd48da003" providerId="ADAL" clId="{7C160DE5-D056-48A0-8FD1-3B33241DE158}" dt="2025-06-15T22:34:47.479" v="688" actId="1076"/>
        <pc:sldMkLst>
          <pc:docMk/>
          <pc:sldMk cId="1441336035" sldId="276"/>
        </pc:sldMkLst>
        <pc:spChg chg="mod">
          <ac:chgData name="Boris Glass" userId="b56c8ee6-368f-4fc7-9938-8e1cd48da003" providerId="ADAL" clId="{7C160DE5-D056-48A0-8FD1-3B33241DE158}" dt="2025-06-15T22:27:41.886" v="663" actId="20577"/>
          <ac:spMkLst>
            <pc:docMk/>
            <pc:sldMk cId="1441336035" sldId="276"/>
            <ac:spMk id="2" creationId="{ACC529CD-6CDE-68A2-60A5-EC761AD300A5}"/>
          </ac:spMkLst>
        </pc:spChg>
        <pc:spChg chg="del">
          <ac:chgData name="Boris Glass" userId="b56c8ee6-368f-4fc7-9938-8e1cd48da003" providerId="ADAL" clId="{7C160DE5-D056-48A0-8FD1-3B33241DE158}" dt="2025-06-15T22:34:32.703" v="682" actId="22"/>
          <ac:spMkLst>
            <pc:docMk/>
            <pc:sldMk cId="1441336035" sldId="276"/>
            <ac:spMk id="3" creationId="{2E0C4237-B421-5ACA-897C-E32EF01DF438}"/>
          </ac:spMkLst>
        </pc:spChg>
        <pc:picChg chg="add del mod">
          <ac:chgData name="Boris Glass" userId="b56c8ee6-368f-4fc7-9938-8e1cd48da003" providerId="ADAL" clId="{7C160DE5-D056-48A0-8FD1-3B33241DE158}" dt="2025-06-15T22:33:52.178" v="676" actId="478"/>
          <ac:picMkLst>
            <pc:docMk/>
            <pc:sldMk cId="1441336035" sldId="276"/>
            <ac:picMk id="5" creationId="{BD616A89-F684-43EA-07EB-C5EA58C50874}"/>
          </ac:picMkLst>
        </pc:picChg>
        <pc:picChg chg="add mod">
          <ac:chgData name="Boris Glass" userId="b56c8ee6-368f-4fc7-9938-8e1cd48da003" providerId="ADAL" clId="{7C160DE5-D056-48A0-8FD1-3B33241DE158}" dt="2025-06-15T22:34:42.909" v="686" actId="1076"/>
          <ac:picMkLst>
            <pc:docMk/>
            <pc:sldMk cId="1441336035" sldId="276"/>
            <ac:picMk id="7" creationId="{955487C4-D357-8DC0-E3D3-627A1623DBF8}"/>
          </ac:picMkLst>
        </pc:picChg>
        <pc:picChg chg="add mod">
          <ac:chgData name="Boris Glass" userId="b56c8ee6-368f-4fc7-9938-8e1cd48da003" providerId="ADAL" clId="{7C160DE5-D056-48A0-8FD1-3B33241DE158}" dt="2025-06-15T22:34:47.479" v="688" actId="1076"/>
          <ac:picMkLst>
            <pc:docMk/>
            <pc:sldMk cId="1441336035" sldId="276"/>
            <ac:picMk id="9" creationId="{132B9013-57D6-FCD9-0D95-73798A28EB15}"/>
          </ac:picMkLst>
        </pc:picChg>
        <pc:picChg chg="add mod">
          <ac:chgData name="Boris Glass" userId="b56c8ee6-368f-4fc7-9938-8e1cd48da003" providerId="ADAL" clId="{7C160DE5-D056-48A0-8FD1-3B33241DE158}" dt="2025-06-15T22:34:41.492" v="685" actId="1076"/>
          <ac:picMkLst>
            <pc:docMk/>
            <pc:sldMk cId="1441336035" sldId="276"/>
            <ac:picMk id="11" creationId="{65A710FF-D152-509F-1BDE-39209588A60C}"/>
          </ac:picMkLst>
        </pc:picChg>
        <pc:picChg chg="add mod ord">
          <ac:chgData name="Boris Glass" userId="b56c8ee6-368f-4fc7-9938-8e1cd48da003" providerId="ADAL" clId="{7C160DE5-D056-48A0-8FD1-3B33241DE158}" dt="2025-06-15T22:34:44.277" v="687" actId="1076"/>
          <ac:picMkLst>
            <pc:docMk/>
            <pc:sldMk cId="1441336035" sldId="276"/>
            <ac:picMk id="13" creationId="{F5DF1968-9DFD-9AEA-D5CC-6A81330AA51C}"/>
          </ac:picMkLst>
        </pc:picChg>
      </pc:sldChg>
      <pc:sldChg chg="addSp delSp modSp new del mod modClrScheme chgLayout">
        <pc:chgData name="Boris Glass" userId="b56c8ee6-368f-4fc7-9938-8e1cd48da003" providerId="ADAL" clId="{7C160DE5-D056-48A0-8FD1-3B33241DE158}" dt="2025-06-15T22:19:15.543" v="506" actId="47"/>
        <pc:sldMkLst>
          <pc:docMk/>
          <pc:sldMk cId="3936829413" sldId="276"/>
        </pc:sldMkLst>
        <pc:spChg chg="del mod ord">
          <ac:chgData name="Boris Glass" userId="b56c8ee6-368f-4fc7-9938-8e1cd48da003" providerId="ADAL" clId="{7C160DE5-D056-48A0-8FD1-3B33241DE158}" dt="2025-06-15T22:18:01.981" v="502" actId="478"/>
          <ac:spMkLst>
            <pc:docMk/>
            <pc:sldMk cId="3936829413" sldId="276"/>
            <ac:spMk id="2" creationId="{7F89367F-46A0-818B-DFF1-C99884BC6477}"/>
          </ac:spMkLst>
        </pc:spChg>
        <pc:spChg chg="mod">
          <ac:chgData name="Boris Glass" userId="b56c8ee6-368f-4fc7-9938-8e1cd48da003" providerId="ADAL" clId="{7C160DE5-D056-48A0-8FD1-3B33241DE158}" dt="2025-06-15T22:17:50.254" v="498" actId="26606"/>
          <ac:spMkLst>
            <pc:docMk/>
            <pc:sldMk cId="3936829413" sldId="276"/>
            <ac:spMk id="3" creationId="{110FE045-AC70-7AD9-3897-32B1F12DB427}"/>
          </ac:spMkLst>
        </pc:spChg>
        <pc:spChg chg="add mod">
          <ac:chgData name="Boris Glass" userId="b56c8ee6-368f-4fc7-9938-8e1cd48da003" providerId="ADAL" clId="{7C160DE5-D056-48A0-8FD1-3B33241DE158}" dt="2025-06-15T22:18:01.981" v="502" actId="478"/>
          <ac:spMkLst>
            <pc:docMk/>
            <pc:sldMk cId="3936829413" sldId="276"/>
            <ac:spMk id="4" creationId="{2E374C2A-3472-3957-E154-6C4AA84B6C59}"/>
          </ac:spMkLst>
        </pc:spChg>
        <pc:picChg chg="add mod">
          <ac:chgData name="Boris Glass" userId="b56c8ee6-368f-4fc7-9938-8e1cd48da003" providerId="ADAL" clId="{7C160DE5-D056-48A0-8FD1-3B33241DE158}" dt="2025-06-15T22:17:58.880" v="501" actId="1076"/>
          <ac:picMkLst>
            <pc:docMk/>
            <pc:sldMk cId="3936829413" sldId="276"/>
            <ac:picMk id="8" creationId="{5BE3EF23-9D73-2BFF-A876-606EE98DD43F}"/>
          </ac:picMkLst>
        </pc:picChg>
      </pc:sldChg>
      <pc:sldChg chg="addSp delSp modSp add mod">
        <pc:chgData name="Boris Glass" userId="b56c8ee6-368f-4fc7-9938-8e1cd48da003" providerId="ADAL" clId="{7C160DE5-D056-48A0-8FD1-3B33241DE158}" dt="2025-06-15T22:27:23.641" v="638" actId="14100"/>
        <pc:sldMkLst>
          <pc:docMk/>
          <pc:sldMk cId="2256422566" sldId="277"/>
        </pc:sldMkLst>
        <pc:spChg chg="mod">
          <ac:chgData name="Boris Glass" userId="b56c8ee6-368f-4fc7-9938-8e1cd48da003" providerId="ADAL" clId="{7C160DE5-D056-48A0-8FD1-3B33241DE158}" dt="2025-06-15T22:24:40.241" v="612" actId="20577"/>
          <ac:spMkLst>
            <pc:docMk/>
            <pc:sldMk cId="2256422566" sldId="277"/>
            <ac:spMk id="12" creationId="{D410D52F-B199-AB75-5BDE-95D58B0EE62C}"/>
          </ac:spMkLst>
        </pc:spChg>
        <pc:picChg chg="add mod">
          <ac:chgData name="Boris Glass" userId="b56c8ee6-368f-4fc7-9938-8e1cd48da003" providerId="ADAL" clId="{7C160DE5-D056-48A0-8FD1-3B33241DE158}" dt="2025-06-15T22:25:14.045" v="618" actId="1076"/>
          <ac:picMkLst>
            <pc:docMk/>
            <pc:sldMk cId="2256422566" sldId="277"/>
            <ac:picMk id="3" creationId="{A99649AE-8802-20EA-65AB-F63170A77FDD}"/>
          </ac:picMkLst>
        </pc:picChg>
        <pc:picChg chg="add mod">
          <ac:chgData name="Boris Glass" userId="b56c8ee6-368f-4fc7-9938-8e1cd48da003" providerId="ADAL" clId="{7C160DE5-D056-48A0-8FD1-3B33241DE158}" dt="2025-06-15T22:27:23.641" v="638" actId="14100"/>
          <ac:picMkLst>
            <pc:docMk/>
            <pc:sldMk cId="2256422566" sldId="277"/>
            <ac:picMk id="5" creationId="{9370373E-6CCA-7DF2-507E-3B911ABB800D}"/>
          </ac:picMkLst>
        </pc:picChg>
        <pc:picChg chg="add mod">
          <ac:chgData name="Boris Glass" userId="b56c8ee6-368f-4fc7-9938-8e1cd48da003" providerId="ADAL" clId="{7C160DE5-D056-48A0-8FD1-3B33241DE158}" dt="2025-06-15T22:26:32.675" v="630" actId="1076"/>
          <ac:picMkLst>
            <pc:docMk/>
            <pc:sldMk cId="2256422566" sldId="277"/>
            <ac:picMk id="7" creationId="{B76027FC-EF47-E790-0F45-89634346A654}"/>
          </ac:picMkLst>
        </pc:picChg>
        <pc:picChg chg="del">
          <ac:chgData name="Boris Glass" userId="b56c8ee6-368f-4fc7-9938-8e1cd48da003" providerId="ADAL" clId="{7C160DE5-D056-48A0-8FD1-3B33241DE158}" dt="2025-06-15T22:24:42.476" v="613" actId="478"/>
          <ac:picMkLst>
            <pc:docMk/>
            <pc:sldMk cId="2256422566" sldId="277"/>
            <ac:picMk id="9" creationId="{AEAE66FD-1207-35F4-45B9-BDCDCAA8CAAC}"/>
          </ac:picMkLst>
        </pc:picChg>
        <pc:picChg chg="del">
          <ac:chgData name="Boris Glass" userId="b56c8ee6-368f-4fc7-9938-8e1cd48da003" providerId="ADAL" clId="{7C160DE5-D056-48A0-8FD1-3B33241DE158}" dt="2025-06-15T22:24:43.693" v="614" actId="478"/>
          <ac:picMkLst>
            <pc:docMk/>
            <pc:sldMk cId="2256422566" sldId="277"/>
            <ac:picMk id="11" creationId="{30DD885E-3F45-0EAB-F921-85F4B0AD3F5F}"/>
          </ac:picMkLst>
        </pc:picChg>
        <pc:picChg chg="add mod">
          <ac:chgData name="Boris Glass" userId="b56c8ee6-368f-4fc7-9938-8e1cd48da003" providerId="ADAL" clId="{7C160DE5-D056-48A0-8FD1-3B33241DE158}" dt="2025-06-15T22:27:14.018" v="637" actId="14100"/>
          <ac:picMkLst>
            <pc:docMk/>
            <pc:sldMk cId="2256422566" sldId="277"/>
            <ac:picMk id="14" creationId="{F43BC668-E7BE-CC83-FF84-C2D197BF699F}"/>
          </ac:picMkLst>
        </pc:picChg>
      </pc:sldChg>
      <pc:sldChg chg="addSp delSp modSp add mod">
        <pc:chgData name="Boris Glass" userId="b56c8ee6-368f-4fc7-9938-8e1cd48da003" providerId="ADAL" clId="{7C160DE5-D056-48A0-8FD1-3B33241DE158}" dt="2025-06-15T22:40:10.960" v="737" actId="20577"/>
        <pc:sldMkLst>
          <pc:docMk/>
          <pc:sldMk cId="4171385032" sldId="278"/>
        </pc:sldMkLst>
        <pc:spChg chg="mod">
          <ac:chgData name="Boris Glass" userId="b56c8ee6-368f-4fc7-9938-8e1cd48da003" providerId="ADAL" clId="{7C160DE5-D056-48A0-8FD1-3B33241DE158}" dt="2025-06-15T22:35:01.471" v="698" actId="20577"/>
          <ac:spMkLst>
            <pc:docMk/>
            <pc:sldMk cId="4171385032" sldId="278"/>
            <ac:spMk id="2" creationId="{4E82C7FB-873A-3855-1BB5-7991CCB4F2BA}"/>
          </ac:spMkLst>
        </pc:spChg>
        <pc:spChg chg="add del mod">
          <ac:chgData name="Boris Glass" userId="b56c8ee6-368f-4fc7-9938-8e1cd48da003" providerId="ADAL" clId="{7C160DE5-D056-48A0-8FD1-3B33241DE158}" dt="2025-06-15T22:35:37.259" v="702" actId="22"/>
          <ac:spMkLst>
            <pc:docMk/>
            <pc:sldMk cId="4171385032" sldId="278"/>
            <ac:spMk id="3" creationId="{E8935F95-341E-1FF2-3534-091BA851E641}"/>
          </ac:spMkLst>
        </pc:spChg>
        <pc:spChg chg="add mod">
          <ac:chgData name="Boris Glass" userId="b56c8ee6-368f-4fc7-9938-8e1cd48da003" providerId="ADAL" clId="{7C160DE5-D056-48A0-8FD1-3B33241DE158}" dt="2025-06-15T22:40:10.960" v="737" actId="20577"/>
          <ac:spMkLst>
            <pc:docMk/>
            <pc:sldMk cId="4171385032" sldId="278"/>
            <ac:spMk id="10" creationId="{F9D9AE75-468D-79C1-BDA2-A3AC2F065B03}"/>
          </ac:spMkLst>
        </pc:spChg>
        <pc:picChg chg="add mod ord">
          <ac:chgData name="Boris Glass" userId="b56c8ee6-368f-4fc7-9938-8e1cd48da003" providerId="ADAL" clId="{7C160DE5-D056-48A0-8FD1-3B33241DE158}" dt="2025-06-15T22:35:42.112" v="703" actId="1076"/>
          <ac:picMkLst>
            <pc:docMk/>
            <pc:sldMk cId="4171385032" sldId="278"/>
            <ac:picMk id="5" creationId="{5FE2AABB-76BA-1F34-28F0-A97A8802515B}"/>
          </ac:picMkLst>
        </pc:picChg>
        <pc:picChg chg="del">
          <ac:chgData name="Boris Glass" userId="b56c8ee6-368f-4fc7-9938-8e1cd48da003" providerId="ADAL" clId="{7C160DE5-D056-48A0-8FD1-3B33241DE158}" dt="2025-06-15T22:35:15.813" v="700" actId="478"/>
          <ac:picMkLst>
            <pc:docMk/>
            <pc:sldMk cId="4171385032" sldId="278"/>
            <ac:picMk id="7" creationId="{7834976F-835B-DC63-6023-6F8BBA034BC3}"/>
          </ac:picMkLst>
        </pc:picChg>
        <pc:picChg chg="add mod">
          <ac:chgData name="Boris Glass" userId="b56c8ee6-368f-4fc7-9938-8e1cd48da003" providerId="ADAL" clId="{7C160DE5-D056-48A0-8FD1-3B33241DE158}" dt="2025-06-15T22:36:19.969" v="706" actId="1076"/>
          <ac:picMkLst>
            <pc:docMk/>
            <pc:sldMk cId="4171385032" sldId="278"/>
            <ac:picMk id="8" creationId="{250F5492-6D1E-FB62-92C1-B3F90D558584}"/>
          </ac:picMkLst>
        </pc:picChg>
        <pc:picChg chg="del">
          <ac:chgData name="Boris Glass" userId="b56c8ee6-368f-4fc7-9938-8e1cd48da003" providerId="ADAL" clId="{7C160DE5-D056-48A0-8FD1-3B33241DE158}" dt="2025-06-15T22:35:43.930" v="704" actId="478"/>
          <ac:picMkLst>
            <pc:docMk/>
            <pc:sldMk cId="4171385032" sldId="278"/>
            <ac:picMk id="9" creationId="{839CB527-D5B5-9F45-5DA6-16A6CF53195A}"/>
          </ac:picMkLst>
        </pc:picChg>
        <pc:picChg chg="del">
          <ac:chgData name="Boris Glass" userId="b56c8ee6-368f-4fc7-9938-8e1cd48da003" providerId="ADAL" clId="{7C160DE5-D056-48A0-8FD1-3B33241DE158}" dt="2025-06-15T22:35:14.662" v="699" actId="478"/>
          <ac:picMkLst>
            <pc:docMk/>
            <pc:sldMk cId="4171385032" sldId="278"/>
            <ac:picMk id="11" creationId="{9DA66B8F-9A9C-7BD1-3558-9A908616CC50}"/>
          </ac:picMkLst>
        </pc:picChg>
        <pc:picChg chg="del">
          <ac:chgData name="Boris Glass" userId="b56c8ee6-368f-4fc7-9938-8e1cd48da003" providerId="ADAL" clId="{7C160DE5-D056-48A0-8FD1-3B33241DE158}" dt="2025-06-15T22:35:16.530" v="701" actId="478"/>
          <ac:picMkLst>
            <pc:docMk/>
            <pc:sldMk cId="4171385032" sldId="278"/>
            <ac:picMk id="13" creationId="{0D5F63FB-D2AE-4D40-EDCE-C13419E449F1}"/>
          </ac:picMkLst>
        </pc:picChg>
      </pc:sldChg>
      <pc:sldChg chg="addSp delSp modSp add mod ord">
        <pc:chgData name="Boris Glass" userId="b56c8ee6-368f-4fc7-9938-8e1cd48da003" providerId="ADAL" clId="{7C160DE5-D056-48A0-8FD1-3B33241DE158}" dt="2025-06-15T22:38:27.813" v="725" actId="1076"/>
        <pc:sldMkLst>
          <pc:docMk/>
          <pc:sldMk cId="523636666" sldId="279"/>
        </pc:sldMkLst>
        <pc:spChg chg="mod">
          <ac:chgData name="Boris Glass" userId="b56c8ee6-368f-4fc7-9938-8e1cd48da003" providerId="ADAL" clId="{7C160DE5-D056-48A0-8FD1-3B33241DE158}" dt="2025-06-15T22:36:43.199" v="713" actId="20577"/>
          <ac:spMkLst>
            <pc:docMk/>
            <pc:sldMk cId="523636666" sldId="279"/>
            <ac:spMk id="2" creationId="{43D655F0-73F6-C5AE-C69A-FD1C69815AF3}"/>
          </ac:spMkLst>
        </pc:spChg>
        <pc:spChg chg="add del mod">
          <ac:chgData name="Boris Glass" userId="b56c8ee6-368f-4fc7-9938-8e1cd48da003" providerId="ADAL" clId="{7C160DE5-D056-48A0-8FD1-3B33241DE158}" dt="2025-06-15T22:37:03.095" v="716" actId="478"/>
          <ac:spMkLst>
            <pc:docMk/>
            <pc:sldMk cId="523636666" sldId="279"/>
            <ac:spMk id="3" creationId="{FFA0E953-71C1-1479-CA68-8DDA84866291}"/>
          </ac:spMkLst>
        </pc:spChg>
        <pc:picChg chg="add mod">
          <ac:chgData name="Boris Glass" userId="b56c8ee6-368f-4fc7-9938-8e1cd48da003" providerId="ADAL" clId="{7C160DE5-D056-48A0-8FD1-3B33241DE158}" dt="2025-06-15T22:37:58.345" v="721" actId="14100"/>
          <ac:picMkLst>
            <pc:docMk/>
            <pc:sldMk cId="523636666" sldId="279"/>
            <ac:picMk id="5" creationId="{B5940D60-C213-A6EE-E30B-42F089168BB5}"/>
          </ac:picMkLst>
        </pc:picChg>
        <pc:picChg chg="mod">
          <ac:chgData name="Boris Glass" userId="b56c8ee6-368f-4fc7-9938-8e1cd48da003" providerId="ADAL" clId="{7C160DE5-D056-48A0-8FD1-3B33241DE158}" dt="2025-06-15T22:37:59.946" v="722" actId="1076"/>
          <ac:picMkLst>
            <pc:docMk/>
            <pc:sldMk cId="523636666" sldId="279"/>
            <ac:picMk id="7" creationId="{68063FA9-302B-D082-2D95-2C193560F81B}"/>
          </ac:picMkLst>
        </pc:picChg>
        <pc:picChg chg="add mod">
          <ac:chgData name="Boris Glass" userId="b56c8ee6-368f-4fc7-9938-8e1cd48da003" providerId="ADAL" clId="{7C160DE5-D056-48A0-8FD1-3B33241DE158}" dt="2025-06-15T22:38:27.813" v="725" actId="1076"/>
          <ac:picMkLst>
            <pc:docMk/>
            <pc:sldMk cId="523636666" sldId="279"/>
            <ac:picMk id="8" creationId="{AD592EF5-4CC6-F62F-017F-85E05873126E}"/>
          </ac:picMkLst>
        </pc:picChg>
        <pc:picChg chg="del">
          <ac:chgData name="Boris Glass" userId="b56c8ee6-368f-4fc7-9938-8e1cd48da003" providerId="ADAL" clId="{7C160DE5-D056-48A0-8FD1-3B33241DE158}" dt="2025-06-15T22:37:05.363" v="717" actId="478"/>
          <ac:picMkLst>
            <pc:docMk/>
            <pc:sldMk cId="523636666" sldId="279"/>
            <ac:picMk id="9" creationId="{E141145D-340E-298C-5C56-6FBF0D8177D8}"/>
          </ac:picMkLst>
        </pc:picChg>
        <pc:picChg chg="del">
          <ac:chgData name="Boris Glass" userId="b56c8ee6-368f-4fc7-9938-8e1cd48da003" providerId="ADAL" clId="{7C160DE5-D056-48A0-8FD1-3B33241DE158}" dt="2025-06-15T22:36:45.184" v="714" actId="478"/>
          <ac:picMkLst>
            <pc:docMk/>
            <pc:sldMk cId="523636666" sldId="279"/>
            <ac:picMk id="11" creationId="{6BBDEB3F-FEF4-1909-C4EE-D1D96C1C49B3}"/>
          </ac:picMkLst>
        </pc:picChg>
        <pc:picChg chg="del">
          <ac:chgData name="Boris Glass" userId="b56c8ee6-368f-4fc7-9938-8e1cd48da003" providerId="ADAL" clId="{7C160DE5-D056-48A0-8FD1-3B33241DE158}" dt="2025-06-15T22:36:47.385" v="715" actId="478"/>
          <ac:picMkLst>
            <pc:docMk/>
            <pc:sldMk cId="523636666" sldId="279"/>
            <ac:picMk id="13" creationId="{FFAF4F14-23D3-1E96-6559-1F2C433BA1F6}"/>
          </ac:picMkLst>
        </pc:picChg>
      </pc:sldChg>
      <pc:sldChg chg="addSp delSp modSp add del mod delAnim">
        <pc:chgData name="Boris Glass" userId="b56c8ee6-368f-4fc7-9938-8e1cd48da003" providerId="ADAL" clId="{7C160DE5-D056-48A0-8FD1-3B33241DE158}" dt="2025-06-15T22:09:16.241" v="465" actId="2696"/>
        <pc:sldMkLst>
          <pc:docMk/>
          <pc:sldMk cId="2983358502" sldId="2147482327"/>
        </pc:sldMkLst>
        <pc:spChg chg="del mod">
          <ac:chgData name="Boris Glass" userId="b56c8ee6-368f-4fc7-9938-8e1cd48da003" providerId="ADAL" clId="{7C160DE5-D056-48A0-8FD1-3B33241DE158}" dt="2025-06-15T22:07:58.241" v="435" actId="478"/>
          <ac:spMkLst>
            <pc:docMk/>
            <pc:sldMk cId="2983358502" sldId="2147482327"/>
            <ac:spMk id="2" creationId="{0283A749-E222-9A80-7528-272F78425089}"/>
          </ac:spMkLst>
        </pc:spChg>
        <pc:spChg chg="del">
          <ac:chgData name="Boris Glass" userId="b56c8ee6-368f-4fc7-9938-8e1cd48da003" providerId="ADAL" clId="{7C160DE5-D056-48A0-8FD1-3B33241DE158}" dt="2025-06-15T22:07:43.494" v="420" actId="478"/>
          <ac:spMkLst>
            <pc:docMk/>
            <pc:sldMk cId="2983358502" sldId="2147482327"/>
            <ac:spMk id="3" creationId="{0D973AB6-650E-CB56-EAAB-3E27E427AC9B}"/>
          </ac:spMkLst>
        </pc:spChg>
        <pc:spChg chg="del">
          <ac:chgData name="Boris Glass" userId="b56c8ee6-368f-4fc7-9938-8e1cd48da003" providerId="ADAL" clId="{7C160DE5-D056-48A0-8FD1-3B33241DE158}" dt="2025-06-15T22:08:09.968" v="457" actId="478"/>
          <ac:spMkLst>
            <pc:docMk/>
            <pc:sldMk cId="2983358502" sldId="2147482327"/>
            <ac:spMk id="4" creationId="{1B7C83E0-04F1-041E-CFA4-B30C4D7E2B67}"/>
          </ac:spMkLst>
        </pc:spChg>
        <pc:spChg chg="del">
          <ac:chgData name="Boris Glass" userId="b56c8ee6-368f-4fc7-9938-8e1cd48da003" providerId="ADAL" clId="{7C160DE5-D056-48A0-8FD1-3B33241DE158}" dt="2025-06-15T22:08:12.017" v="458" actId="478"/>
          <ac:spMkLst>
            <pc:docMk/>
            <pc:sldMk cId="2983358502" sldId="2147482327"/>
            <ac:spMk id="5" creationId="{0949D9B0-AD4E-0FBC-9438-179158258A6C}"/>
          </ac:spMkLst>
        </pc:spChg>
        <pc:spChg chg="add mod">
          <ac:chgData name="Boris Glass" userId="b56c8ee6-368f-4fc7-9938-8e1cd48da003" providerId="ADAL" clId="{7C160DE5-D056-48A0-8FD1-3B33241DE158}" dt="2025-06-15T22:07:53.991" v="434" actId="20577"/>
          <ac:spMkLst>
            <pc:docMk/>
            <pc:sldMk cId="2983358502" sldId="2147482327"/>
            <ac:spMk id="7" creationId="{20512E7A-C143-B8C7-ADD7-04C82B2230AC}"/>
          </ac:spMkLst>
        </pc:spChg>
        <pc:spChg chg="add mod">
          <ac:chgData name="Boris Glass" userId="b56c8ee6-368f-4fc7-9938-8e1cd48da003" providerId="ADAL" clId="{7C160DE5-D056-48A0-8FD1-3B33241DE158}" dt="2025-06-15T22:08:05.685" v="456" actId="20577"/>
          <ac:spMkLst>
            <pc:docMk/>
            <pc:sldMk cId="2983358502" sldId="2147482327"/>
            <ac:spMk id="8" creationId="{A24FA3FC-0985-06F1-5C5B-814F267ABEA5}"/>
          </ac:spMkLst>
        </pc:spChg>
        <pc:picChg chg="add mod">
          <ac:chgData name="Boris Glass" userId="b56c8ee6-368f-4fc7-9938-8e1cd48da003" providerId="ADAL" clId="{7C160DE5-D056-48A0-8FD1-3B33241DE158}" dt="2025-06-15T22:09:11.394" v="464" actId="1076"/>
          <ac:picMkLst>
            <pc:docMk/>
            <pc:sldMk cId="2983358502" sldId="2147482327"/>
            <ac:picMk id="9" creationId="{41BBC4DE-8842-3C9C-3D13-1E7067BBF40C}"/>
          </ac:picMkLst>
        </pc:picChg>
      </pc:sldChg>
      <pc:sldMasterChg chg="delSldLayout">
        <pc:chgData name="Boris Glass" userId="b56c8ee6-368f-4fc7-9938-8e1cd48da003" providerId="ADAL" clId="{7C160DE5-D056-48A0-8FD1-3B33241DE158}" dt="2025-06-15T22:09:16.241" v="465" actId="2696"/>
        <pc:sldMasterMkLst>
          <pc:docMk/>
          <pc:sldMasterMk cId="554798536" sldId="2147483950"/>
        </pc:sldMasterMkLst>
        <pc:sldLayoutChg chg="del">
          <pc:chgData name="Boris Glass" userId="b56c8ee6-368f-4fc7-9938-8e1cd48da003" providerId="ADAL" clId="{7C160DE5-D056-48A0-8FD1-3B33241DE158}" dt="2025-06-15T22:09:16.241" v="465" actId="2696"/>
          <pc:sldLayoutMkLst>
            <pc:docMk/>
            <pc:sldMasterMk cId="554798536" sldId="2147483950"/>
            <pc:sldLayoutMk cId="998688465" sldId="214748398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76FEA0BF-F85D-4120-8A8D-AD9157B76A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fld id="{B5075E3F-729B-4C40-BB89-FC048F7115B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746B9EF7-9334-4423-A302-7D7D919189B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7963" y="812800"/>
            <a:ext cx="714375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1B23E842-E239-4742-9C38-4086173FA4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8D1FD-F5EA-4E18-9FFB-E34FDA1C56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9FD02-7B78-4BA4-8BF9-8DEDCA425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57FD9-B39C-4038-AFEB-4C7ACE85FB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fld id="{6BB177A8-59E2-4F12-B82A-27E33C21F9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83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7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8D1FD-F5EA-4E18-9FFB-E34FDA1C56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9FD02-7B78-4BA4-8BF9-8DEDCA425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57FD9-B39C-4038-AFEB-4C7ACE85FB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fld id="{6BB177A8-59E2-4F12-B82A-27E33C21F9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8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79" y="250525"/>
            <a:ext cx="1134085" cy="369332"/>
          </a:xfr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AMICSA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8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8D1FD-F5EA-4E18-9FFB-E34FDA1C56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9FD02-7B78-4BA4-8BF9-8DEDCA425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57FD9-B39C-4038-AFEB-4C7ACE85FB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fld id="{6BB177A8-59E2-4F12-B82A-27E33C21F9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328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1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8D1FD-F5EA-4E18-9FFB-E34FDA1C56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9FD02-7B78-4BA4-8BF9-8DEDCA425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57FD9-B39C-4038-AFEB-4C7ACE85FB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fld id="{6BB177A8-59E2-4F12-B82A-27E33C21F9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58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21" Type="http://schemas.openxmlformats.org/officeDocument/2006/relationships/image" Target="../media/image1.jpeg"/><Relationship Id="rId34" Type="http://schemas.openxmlformats.org/officeDocument/2006/relationships/image" Target="../media/image14.png"/><Relationship Id="rId42" Type="http://schemas.openxmlformats.org/officeDocument/2006/relationships/image" Target="../media/image22.png"/><Relationship Id="rId47" Type="http://schemas.openxmlformats.org/officeDocument/2006/relationships/image" Target="../media/image27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9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49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1.png"/><Relationship Id="rId44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26.png"/><Relationship Id="rId20" Type="http://schemas.openxmlformats.org/officeDocument/2006/relationships/theme" Target="../theme/theme1.xml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heme" Target="../theme/theme2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em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heme" Target="../theme/theme3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28.png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6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7.png"/><Relationship Id="rId34" Type="http://schemas.openxmlformats.org/officeDocument/2006/relationships/image" Target="../media/image37.png"/><Relationship Id="rId7" Type="http://schemas.openxmlformats.org/officeDocument/2006/relationships/image" Target="../media/image36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heme" Target="../theme/theme4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emf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80" r:id="rId18"/>
    <p:sldLayoutId id="2147483981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79" r:id="rId2"/>
    <p:sldLayoutId id="2147483982" r:id="rId3"/>
    <p:sldLayoutId id="2147483983" r:id="rId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84" r:id="rId2"/>
    <p:sldLayoutId id="2147483985" r:id="rId3"/>
    <p:sldLayoutId id="2147483986" r:id="rId4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AMICSA 2022	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 Glass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31/05/2022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MICSA 2025">
            <a:extLst>
              <a:ext uri="{FF2B5EF4-FFF2-40B4-BE49-F238E27FC236}">
                <a16:creationId xmlns:a16="http://schemas.microsoft.com/office/drawing/2014/main" id="{42FB7791-540E-ADA3-B3C5-FAD6544E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" y="62347"/>
            <a:ext cx="12200238" cy="61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BDC4-FF1C-695C-4774-D4BE5EB2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55F0-73F6-C5AE-C69A-FD1C6981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AMICSA 2025 – Day 3 – June 18 – Morning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63FA9-302B-D082-2D95-2C193560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21" y="1898413"/>
            <a:ext cx="1543265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40D60-C213-A6EE-E30B-42F08916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926399"/>
            <a:ext cx="8050670" cy="5452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92EF5-4CC6-F62F-017F-85E058731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516" y="4299866"/>
            <a:ext cx="2534004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1">
            <a:extLst>
              <a:ext uri="{FF2B5EF4-FFF2-40B4-BE49-F238E27FC236}">
                <a16:creationId xmlns:a16="http://schemas.microsoft.com/office/drawing/2014/main" id="{412FB6F7-0E04-FEA7-F116-BA00AE733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057" y="3211892"/>
            <a:ext cx="1328846" cy="1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450EA944-0286-A84D-F7D2-41A791EF0D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2707" y="2728923"/>
            <a:ext cx="1111092" cy="515605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F69AD47D-C5C0-4F08-8046-DBFD906CFF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4548" y="4054312"/>
            <a:ext cx="1391017" cy="492148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EB94607C-2BEA-D8DA-615F-DEE537DB4F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6389" y="4512923"/>
            <a:ext cx="4196721" cy="40773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CCABB7DA-16FF-41E3-B41B-479B0BB31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172" y="4496882"/>
            <a:ext cx="1921" cy="370546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4" name="Rectangle 10">
            <a:extLst>
              <a:ext uri="{FF2B5EF4-FFF2-40B4-BE49-F238E27FC236}">
                <a16:creationId xmlns:a16="http://schemas.microsoft.com/office/drawing/2014/main" id="{8B24032E-C1F4-4D3F-BCC3-551A9FE10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13525" y="120274"/>
            <a:ext cx="1891133" cy="440161"/>
          </a:xfrm>
        </p:spPr>
        <p:txBody>
          <a:bodyPr vert="horz" wrap="square" lIns="91440" tIns="2150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en-US" altLang="en-US" sz="2419" dirty="0" err="1">
                <a:solidFill>
                  <a:srgbClr val="0066FF"/>
                </a:solidFill>
              </a:rPr>
              <a:t>Linha</a:t>
            </a:r>
            <a:r>
              <a:rPr lang="en-US" altLang="en-US" sz="2419" dirty="0">
                <a:solidFill>
                  <a:srgbClr val="0066FF"/>
                </a:solidFill>
              </a:rPr>
              <a:t> 1 do   </a:t>
            </a:r>
          </a:p>
        </p:txBody>
      </p:sp>
      <p:sp>
        <p:nvSpPr>
          <p:cNvPr id="28674" name="Date Placeholder 3">
            <a:extLst>
              <a:ext uri="{FF2B5EF4-FFF2-40B4-BE49-F238E27FC236}">
                <a16:creationId xmlns:a16="http://schemas.microsoft.com/office/drawing/2014/main" id="{74926919-AC7A-483D-94AF-CC7C48D2791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3041157" indent="-276469" defTabSz="54333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3594095" indent="-276469" defTabSz="54333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4147033" indent="-276469" defTabSz="54333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4699970" indent="-276469" defTabSz="54333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endParaRPr lang="en-US" altLang="en-US">
              <a:solidFill>
                <a:srgbClr val="CCCCCC"/>
              </a:solidFill>
              <a:latin typeface="Times New Roman" panose="02020603050405020304" pitchFamily="18" charset="0"/>
              <a:cs typeface="DejaVu Sans" charset="0"/>
            </a:endParaRPr>
          </a:p>
          <a:p>
            <a:endParaRPr lang="en-US" altLang="en-US">
              <a:solidFill>
                <a:srgbClr val="CCCCCC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8675" name="AutoShape 1">
            <a:extLst>
              <a:ext uri="{FF2B5EF4-FFF2-40B4-BE49-F238E27FC236}">
                <a16:creationId xmlns:a16="http://schemas.microsoft.com/office/drawing/2014/main" id="{5E18B95D-A422-42B5-859F-6A0A3ED0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231" y="2658953"/>
            <a:ext cx="831332" cy="737254"/>
          </a:xfrm>
          <a:prstGeom prst="roundRect">
            <a:avLst>
              <a:gd name="adj" fmla="val 41227"/>
            </a:avLst>
          </a:prstGeom>
          <a:solidFill>
            <a:srgbClr val="FFFFFF"/>
          </a:solidFill>
          <a:ln w="8892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76" name="Line 2">
            <a:extLst>
              <a:ext uri="{FF2B5EF4-FFF2-40B4-BE49-F238E27FC236}">
                <a16:creationId xmlns:a16="http://schemas.microsoft.com/office/drawing/2014/main" id="{AEE69284-716B-466C-85A1-CF6B8FF8B5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792" y="2616715"/>
            <a:ext cx="70998" cy="1890894"/>
          </a:xfrm>
          <a:prstGeom prst="line">
            <a:avLst/>
          </a:prstGeom>
          <a:noFill/>
          <a:ln w="10152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7" name="Line 3">
            <a:extLst>
              <a:ext uri="{FF2B5EF4-FFF2-40B4-BE49-F238E27FC236}">
                <a16:creationId xmlns:a16="http://schemas.microsoft.com/office/drawing/2014/main" id="{76FA3BF8-D42E-47AC-AC80-D96564A6C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0805" y="2869370"/>
            <a:ext cx="1921" cy="679656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8" name="Line 4">
            <a:extLst>
              <a:ext uri="{FF2B5EF4-FFF2-40B4-BE49-F238E27FC236}">
                <a16:creationId xmlns:a16="http://schemas.microsoft.com/office/drawing/2014/main" id="{98A75F1D-B071-463D-BAB5-B197C2610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8714" y="2292246"/>
            <a:ext cx="1921" cy="359028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9" name="Line 5">
            <a:extLst>
              <a:ext uri="{FF2B5EF4-FFF2-40B4-BE49-F238E27FC236}">
                <a16:creationId xmlns:a16="http://schemas.microsoft.com/office/drawing/2014/main" id="{5440229B-6D1D-4973-A194-4B8181975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5026" y="2859082"/>
            <a:ext cx="1921" cy="311029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0" name="Line 6">
            <a:extLst>
              <a:ext uri="{FF2B5EF4-FFF2-40B4-BE49-F238E27FC236}">
                <a16:creationId xmlns:a16="http://schemas.microsoft.com/office/drawing/2014/main" id="{D7C32E49-F1A7-45E6-8E87-2467D7EA7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7801" y="2313366"/>
            <a:ext cx="1921" cy="370546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1" name="Line 7">
            <a:extLst>
              <a:ext uri="{FF2B5EF4-FFF2-40B4-BE49-F238E27FC236}">
                <a16:creationId xmlns:a16="http://schemas.microsoft.com/office/drawing/2014/main" id="{D39A3340-1E15-4771-9BCD-E4A620FA25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4033" y="2269207"/>
            <a:ext cx="9599" cy="382067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5" name="Line 11">
            <a:extLst>
              <a:ext uri="{FF2B5EF4-FFF2-40B4-BE49-F238E27FC236}">
                <a16:creationId xmlns:a16="http://schemas.microsoft.com/office/drawing/2014/main" id="{15230F74-661C-468B-AAB9-5E665B3E9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215" y="2614794"/>
            <a:ext cx="4154736" cy="44158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6" name="Oval 12">
            <a:extLst>
              <a:ext uri="{FF2B5EF4-FFF2-40B4-BE49-F238E27FC236}">
                <a16:creationId xmlns:a16="http://schemas.microsoft.com/office/drawing/2014/main" id="{475905DA-AE21-4234-8E8A-EA123BC6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52" y="3051763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87" name="Text Box 13">
            <a:extLst>
              <a:ext uri="{FF2B5EF4-FFF2-40B4-BE49-F238E27FC236}">
                <a16:creationId xmlns:a16="http://schemas.microsoft.com/office/drawing/2014/main" id="{A0B1985D-412A-4004-A008-98AEBDCA5CC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02413" y="2218348"/>
            <a:ext cx="1434189" cy="41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Xanthi</a:t>
            </a:r>
          </a:p>
        </p:txBody>
      </p:sp>
      <p:sp>
        <p:nvSpPr>
          <p:cNvPr id="28688" name="Text Box 14">
            <a:extLst>
              <a:ext uri="{FF2B5EF4-FFF2-40B4-BE49-F238E27FC236}">
                <a16:creationId xmlns:a16="http://schemas.microsoft.com/office/drawing/2014/main" id="{9E5F58A0-5726-46C5-942B-180F59E9AE0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236081" y="1682163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Cascais / Sintra</a:t>
            </a:r>
          </a:p>
        </p:txBody>
      </p:sp>
      <p:sp>
        <p:nvSpPr>
          <p:cNvPr id="28689" name="Oval 15">
            <a:extLst>
              <a:ext uri="{FF2B5EF4-FFF2-40B4-BE49-F238E27FC236}">
                <a16:creationId xmlns:a16="http://schemas.microsoft.com/office/drawing/2014/main" id="{A9B68201-F429-42E2-9E52-55267815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559" y="3078997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90" name="Oval 16">
            <a:extLst>
              <a:ext uri="{FF2B5EF4-FFF2-40B4-BE49-F238E27FC236}">
                <a16:creationId xmlns:a16="http://schemas.microsoft.com/office/drawing/2014/main" id="{60F26CDB-FB93-4A08-9725-A6F78556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47" y="2505359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91" name="Oval 17">
            <a:extLst>
              <a:ext uri="{FF2B5EF4-FFF2-40B4-BE49-F238E27FC236}">
                <a16:creationId xmlns:a16="http://schemas.microsoft.com/office/drawing/2014/main" id="{4CE5C7A5-1B76-403C-B64A-C7CE372C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78" y="2474640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92" name="Oval 18">
            <a:extLst>
              <a:ext uri="{FF2B5EF4-FFF2-40B4-BE49-F238E27FC236}">
                <a16:creationId xmlns:a16="http://schemas.microsoft.com/office/drawing/2014/main" id="{CEF73C8F-64C5-4230-9B5A-4B733DD4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041" y="2488079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94" name="Text Box 20">
            <a:extLst>
              <a:ext uri="{FF2B5EF4-FFF2-40B4-BE49-F238E27FC236}">
                <a16:creationId xmlns:a16="http://schemas.microsoft.com/office/drawing/2014/main" id="{A43930E7-89BF-4A4A-94C8-BE5595ED9D0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290694" y="1197884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Geneva</a:t>
            </a:r>
          </a:p>
        </p:txBody>
      </p:sp>
      <p:sp>
        <p:nvSpPr>
          <p:cNvPr id="28695" name="Text Box 21">
            <a:extLst>
              <a:ext uri="{FF2B5EF4-FFF2-40B4-BE49-F238E27FC236}">
                <a16:creationId xmlns:a16="http://schemas.microsoft.com/office/drawing/2014/main" id="{1AF9F243-A20E-45AF-96CF-E28E2938545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21371" y="1167165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Gothenburg</a:t>
            </a:r>
          </a:p>
        </p:txBody>
      </p:sp>
      <p:sp>
        <p:nvSpPr>
          <p:cNvPr id="28696" name="Text Box 22">
            <a:extLst>
              <a:ext uri="{FF2B5EF4-FFF2-40B4-BE49-F238E27FC236}">
                <a16:creationId xmlns:a16="http://schemas.microsoft.com/office/drawing/2014/main" id="{E6930565-346E-47E0-88BE-6A41290E3FE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46726" y="1167164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Leuven</a:t>
            </a:r>
          </a:p>
        </p:txBody>
      </p:sp>
      <p:sp>
        <p:nvSpPr>
          <p:cNvPr id="28697" name="Text Box 23">
            <a:extLst>
              <a:ext uri="{FF2B5EF4-FFF2-40B4-BE49-F238E27FC236}">
                <a16:creationId xmlns:a16="http://schemas.microsoft.com/office/drawing/2014/main" id="{8CEAA0AA-3AA2-4778-BA21-5D3E7F2BF561}"/>
              </a:ext>
            </a:extLst>
          </p:cNvPr>
          <p:cNvSpPr txBox="1">
            <a:spLocks noChangeArrowheads="1"/>
          </p:cNvSpPr>
          <p:nvPr/>
        </p:nvSpPr>
        <p:spPr bwMode="auto">
          <a:xfrm rot="18773416">
            <a:off x="5458148" y="4359331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/>
              <a:t>Madrid</a:t>
            </a:r>
          </a:p>
        </p:txBody>
      </p:sp>
      <p:sp>
        <p:nvSpPr>
          <p:cNvPr id="28698" name="Rectangle 24">
            <a:extLst>
              <a:ext uri="{FF2B5EF4-FFF2-40B4-BE49-F238E27FC236}">
                <a16:creationId xmlns:a16="http://schemas.microsoft.com/office/drawing/2014/main" id="{4EA5C468-9FAA-4F5C-878F-E7CCC5F5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63" y="2993022"/>
            <a:ext cx="426225" cy="449264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847" tIns="67325" rIns="108847" bIns="5442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51" b="1">
                <a:solidFill>
                  <a:srgbClr val="FFFFFF"/>
                </a:solidFill>
              </a:rPr>
              <a:t>DSP</a:t>
            </a:r>
          </a:p>
        </p:txBody>
      </p:sp>
      <p:sp>
        <p:nvSpPr>
          <p:cNvPr id="28700" name="Text Box 26">
            <a:extLst>
              <a:ext uri="{FF2B5EF4-FFF2-40B4-BE49-F238E27FC236}">
                <a16:creationId xmlns:a16="http://schemas.microsoft.com/office/drawing/2014/main" id="{071F9F33-955F-4EAA-A077-28F68931D445}"/>
              </a:ext>
            </a:extLst>
          </p:cNvPr>
          <p:cNvSpPr txBox="1">
            <a:spLocks noChangeArrowheads="1"/>
          </p:cNvSpPr>
          <p:nvPr/>
        </p:nvSpPr>
        <p:spPr bwMode="auto">
          <a:xfrm rot="18731320">
            <a:off x="7394691" y="4797681"/>
            <a:ext cx="947386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Virtual</a:t>
            </a:r>
          </a:p>
        </p:txBody>
      </p:sp>
      <p:sp>
        <p:nvSpPr>
          <p:cNvPr id="28701" name="AutoShape 27">
            <a:extLst>
              <a:ext uri="{FF2B5EF4-FFF2-40B4-BE49-F238E27FC236}">
                <a16:creationId xmlns:a16="http://schemas.microsoft.com/office/drawing/2014/main" id="{4B1AD2F3-144E-4BF1-91D9-A00B5C57B0DE}"/>
              </a:ext>
            </a:extLst>
          </p:cNvPr>
          <p:cNvSpPr>
            <a:spLocks noChangeArrowheads="1"/>
          </p:cNvSpPr>
          <p:nvPr/>
        </p:nvSpPr>
        <p:spPr bwMode="auto">
          <a:xfrm rot="16989551" flipV="1">
            <a:off x="2180446" y="3782995"/>
            <a:ext cx="266871" cy="314868"/>
          </a:xfrm>
          <a:prstGeom prst="triangle">
            <a:avLst>
              <a:gd name="adj" fmla="val 50000"/>
            </a:avLst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702" name="Text Box 28">
            <a:extLst>
              <a:ext uri="{FF2B5EF4-FFF2-40B4-BE49-F238E27FC236}">
                <a16:creationId xmlns:a16="http://schemas.microsoft.com/office/drawing/2014/main" id="{5A550E50-85D2-4A18-BADA-088EB4581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3" y="3702988"/>
            <a:ext cx="1270996" cy="3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847" tIns="67325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sz="1451" dirty="0">
                <a:solidFill>
                  <a:srgbClr val="CC0066"/>
                </a:solidFill>
              </a:rPr>
              <a:t>You are here</a:t>
            </a:r>
          </a:p>
        </p:txBody>
      </p:sp>
      <p:sp>
        <p:nvSpPr>
          <p:cNvPr id="28703" name="Line 29">
            <a:extLst>
              <a:ext uri="{FF2B5EF4-FFF2-40B4-BE49-F238E27FC236}">
                <a16:creationId xmlns:a16="http://schemas.microsoft.com/office/drawing/2014/main" id="{FC9A9686-89BA-4EF3-A881-48007365F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537" y="2347924"/>
            <a:ext cx="1919" cy="360947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04" name="Text Box 30">
            <a:extLst>
              <a:ext uri="{FF2B5EF4-FFF2-40B4-BE49-F238E27FC236}">
                <a16:creationId xmlns:a16="http://schemas.microsoft.com/office/drawing/2014/main" id="{7ED57369-8707-4C86-8D11-9CAE787AED9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835903" y="4370782"/>
            <a:ext cx="2515112" cy="42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chemeClr val="bg2">
                    <a:lumMod val="90000"/>
                  </a:schemeClr>
                </a:solidFill>
              </a:rPr>
              <a:t>Stuttgart</a:t>
            </a:r>
          </a:p>
        </p:txBody>
      </p:sp>
      <p:sp>
        <p:nvSpPr>
          <p:cNvPr id="28705" name="Oval 31">
            <a:extLst>
              <a:ext uri="{FF2B5EF4-FFF2-40B4-BE49-F238E27FC236}">
                <a16:creationId xmlns:a16="http://schemas.microsoft.com/office/drawing/2014/main" id="{4812ED6E-D234-449E-9A27-7FBAFBC7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102" y="2514958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706" name="Text Box 32">
            <a:extLst>
              <a:ext uri="{FF2B5EF4-FFF2-40B4-BE49-F238E27FC236}">
                <a16:creationId xmlns:a16="http://schemas.microsoft.com/office/drawing/2014/main" id="{837DA7E5-4994-4533-8D95-73B64ED17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837" y="2847106"/>
            <a:ext cx="589419" cy="3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67325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sz="1451">
                <a:solidFill>
                  <a:srgbClr val="0066FF"/>
                </a:solidFill>
              </a:rPr>
              <a:t>×1</a:t>
            </a:r>
          </a:p>
        </p:txBody>
      </p:sp>
      <p:sp>
        <p:nvSpPr>
          <p:cNvPr id="28707" name="Line 33">
            <a:extLst>
              <a:ext uri="{FF2B5EF4-FFF2-40B4-BE49-F238E27FC236}">
                <a16:creationId xmlns:a16="http://schemas.microsoft.com/office/drawing/2014/main" id="{85BE231E-3F91-4A9B-9E23-F46DF3C17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9837" y="2847107"/>
            <a:ext cx="1919" cy="364787"/>
          </a:xfrm>
          <a:prstGeom prst="line">
            <a:avLst/>
          </a:prstGeom>
          <a:noFill/>
          <a:ln w="126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708" name="Picture 34">
            <a:extLst>
              <a:ext uri="{FF2B5EF4-FFF2-40B4-BE49-F238E27FC236}">
                <a16:creationId xmlns:a16="http://schemas.microsoft.com/office/drawing/2014/main" id="{906BA57B-521B-43AF-87E9-21E24569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97" y="2333401"/>
            <a:ext cx="562783" cy="56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Oval 17">
            <a:extLst>
              <a:ext uri="{FF2B5EF4-FFF2-40B4-BE49-F238E27FC236}">
                <a16:creationId xmlns:a16="http://schemas.microsoft.com/office/drawing/2014/main" id="{63E225D9-016B-4FCE-BA6C-58B4575C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37" y="4408963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42A10558-F5C7-0997-5699-1FBAC7C4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315" y="16739"/>
            <a:ext cx="1510484" cy="1510484"/>
          </a:xfrm>
          <a:prstGeom prst="rect">
            <a:avLst/>
          </a:prstGeom>
        </p:spPr>
      </p:pic>
      <p:sp>
        <p:nvSpPr>
          <p:cNvPr id="28699" name="Oval 25">
            <a:extLst>
              <a:ext uri="{FF2B5EF4-FFF2-40B4-BE49-F238E27FC236}">
                <a16:creationId xmlns:a16="http://schemas.microsoft.com/office/drawing/2014/main" id="{61A3D27C-0F86-48FA-A7B0-8E98F1A92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115" y="4349047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99A23252-9A1F-4B49-B64E-51D02AFA4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55" y="4106201"/>
            <a:ext cx="1921" cy="311029"/>
          </a:xfrm>
          <a:prstGeom prst="line">
            <a:avLst/>
          </a:prstGeom>
          <a:noFill/>
          <a:ln w="10152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A7BA348-A5A0-0BE9-FDC9-5344A6714EB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502660" y="3709693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Lisbon</a:t>
            </a: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C9239912-DD96-CD27-2128-91A0612C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633" y="3900717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7FB10E3-17F6-BB32-1676-1209DD116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428" y="4601852"/>
            <a:ext cx="1921" cy="311029"/>
          </a:xfrm>
          <a:prstGeom prst="line">
            <a:avLst/>
          </a:prstGeom>
          <a:noFill/>
          <a:ln w="10152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D2C0C405-BEAD-6CC7-D26A-40F9BAA9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102" y="4403202"/>
            <a:ext cx="295670" cy="295670"/>
          </a:xfrm>
          <a:prstGeom prst="ellipse">
            <a:avLst/>
          </a:prstGeom>
          <a:solidFill>
            <a:srgbClr val="FFFFFF"/>
          </a:solidFill>
          <a:ln w="5724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5DCD24CD-02D1-0572-BC30-8DB509FB064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777807" y="1188970"/>
            <a:ext cx="2515112" cy="4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73776" rIns="108847" bIns="544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US" altLang="en-US" dirty="0" err="1">
                <a:solidFill>
                  <a:srgbClr val="000000"/>
                </a:solidFill>
              </a:rPr>
              <a:t>Noordwijk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4621C-2F40-4BE3-B3D8-279E754D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Chairs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João Goes, </a:t>
            </a:r>
            <a:r>
              <a:rPr lang="en-GB" sz="2400" dirty="0" err="1">
                <a:solidFill>
                  <a:schemeClr val="tx1"/>
                </a:solidFill>
              </a:rPr>
              <a:t>Uninova</a:t>
            </a:r>
            <a:r>
              <a:rPr lang="en-GB" sz="2400" dirty="0">
                <a:solidFill>
                  <a:schemeClr val="tx1"/>
                </a:solidFill>
              </a:rPr>
              <a:t>, Portugal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Boris Glass, ESA, The Netherlands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Members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Luis Oliveira, </a:t>
            </a:r>
            <a:r>
              <a:rPr lang="en-GB" sz="2400" dirty="0" err="1">
                <a:solidFill>
                  <a:schemeClr val="tx1"/>
                </a:solidFill>
              </a:rPr>
              <a:t>Uninova</a:t>
            </a:r>
            <a:r>
              <a:rPr lang="en-GB" sz="2400" dirty="0">
                <a:solidFill>
                  <a:schemeClr val="tx1"/>
                </a:solidFill>
              </a:rPr>
              <a:t>, Portugal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Maria Pilar Garde, ESA, The Netherlands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75890-0C95-4582-A2E1-17879E444373}"/>
              </a:ext>
            </a:extLst>
          </p:cNvPr>
          <p:cNvSpPr txBox="1"/>
          <p:nvPr/>
        </p:nvSpPr>
        <p:spPr>
          <a:xfrm>
            <a:off x="219599" y="179487"/>
            <a:ext cx="7414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0" dirty="0">
                <a:solidFill>
                  <a:schemeClr val="tx1"/>
                </a:solidFill>
              </a:rPr>
              <a:t>AMICSA 2025 – Organising </a:t>
            </a:r>
            <a:r>
              <a:rPr lang="en-GB" sz="2800" kern="0" dirty="0" err="1">
                <a:solidFill>
                  <a:schemeClr val="tx1"/>
                </a:solidFill>
              </a:rPr>
              <a:t>Commitee</a:t>
            </a:r>
            <a:endParaRPr lang="en-GB" sz="2800" kern="0" dirty="0">
              <a:solidFill>
                <a:schemeClr val="tx1"/>
              </a:solidFill>
            </a:endParaRPr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334AAD4B-A744-E7BA-C998-5D4E310C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854" y="8238"/>
            <a:ext cx="1510484" cy="15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6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B2350-3C25-49C6-A73A-74C97675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010" y="1145804"/>
            <a:ext cx="9126227" cy="5328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555555"/>
                </a:solidFill>
                <a:effectLst/>
                <a:latin typeface="Roboto Light" panose="02000000000000000000" pitchFamily="2" charset="0"/>
              </a:rPr>
              <a:t>Needs and Requirements for Future 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555555"/>
                </a:solidFill>
                <a:effectLst/>
                <a:latin typeface="Roboto Light" panose="02000000000000000000" pitchFamily="2" charset="0"/>
              </a:rPr>
              <a:t>Radiation-Hardened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555555"/>
                </a:solidFill>
                <a:effectLst/>
                <a:latin typeface="Roboto Light" panose="02000000000000000000" pitchFamily="2" charset="0"/>
              </a:rPr>
              <a:t>Methodologies for Radiation Hardening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Intellectual Property and Re-usability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Radiation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Radiation Test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Space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5555"/>
                </a:solidFill>
                <a:latin typeface="Roboto Light" panose="02000000000000000000" pitchFamily="2" charset="0"/>
              </a:rPr>
              <a:t>In-Orbit Experiences and Flight Heritage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77777"/>
              </a:solidFill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37BD5-5153-4757-8EE4-6EBDF0F01A18}"/>
              </a:ext>
            </a:extLst>
          </p:cNvPr>
          <p:cNvSpPr txBox="1"/>
          <p:nvPr/>
        </p:nvSpPr>
        <p:spPr>
          <a:xfrm>
            <a:off x="219600" y="179487"/>
            <a:ext cx="6213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Technical Programme – Tracks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BB66C7-887B-09B0-CC25-0FE5DCC4EB5A}"/>
              </a:ext>
            </a:extLst>
          </p:cNvPr>
          <p:cNvSpPr txBox="1">
            <a:spLocks/>
          </p:cNvSpPr>
          <p:nvPr/>
        </p:nvSpPr>
        <p:spPr bwMode="auto">
          <a:xfrm>
            <a:off x="219600" y="3644688"/>
            <a:ext cx="530048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b="1" dirty="0">
              <a:solidFill>
                <a:srgbClr val="555555"/>
              </a:solidFill>
              <a:latin typeface="Roboto Light" panose="02000000000000000000" pitchFamily="2" charset="0"/>
            </a:endParaRPr>
          </a:p>
        </p:txBody>
      </p:sp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B11441F4-F7BC-0B98-3665-F583A1F3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854" y="8238"/>
            <a:ext cx="1510484" cy="15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9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54A93-D030-4ADE-89BD-63075315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948" y="1005098"/>
            <a:ext cx="8297385" cy="3964951"/>
          </a:xfrm>
        </p:spPr>
        <p:txBody>
          <a:bodyPr/>
          <a:lstStyle/>
          <a:p>
            <a:endParaRPr lang="en-GB" sz="3600" dirty="0"/>
          </a:p>
          <a:p>
            <a:r>
              <a:rPr lang="en-GB" sz="3600" dirty="0"/>
              <a:t>	</a:t>
            </a:r>
            <a:r>
              <a:rPr lang="en-GB" sz="3600" dirty="0">
                <a:solidFill>
                  <a:schemeClr val="tx1"/>
                </a:solidFill>
              </a:rPr>
              <a:t>Talk:			20’</a:t>
            </a:r>
          </a:p>
          <a:p>
            <a:r>
              <a:rPr lang="en-GB" sz="3600" dirty="0">
                <a:solidFill>
                  <a:schemeClr val="tx1"/>
                </a:solidFill>
              </a:rPr>
              <a:t>	Questions:	 	 5’</a:t>
            </a:r>
          </a:p>
          <a:p>
            <a:r>
              <a:rPr lang="en-GB" sz="3600" dirty="0">
                <a:solidFill>
                  <a:schemeClr val="tx1"/>
                </a:solidFill>
              </a:rPr>
              <a:t>	Buffer:	       up to 5’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D8DA3-2FEF-4C26-80ED-02E0864792B6}"/>
              </a:ext>
            </a:extLst>
          </p:cNvPr>
          <p:cNvSpPr txBox="1"/>
          <p:nvPr/>
        </p:nvSpPr>
        <p:spPr>
          <a:xfrm>
            <a:off x="219600" y="179487"/>
            <a:ext cx="6213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Oral Presentations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8C8BBB-BD7F-4FB7-BB8A-5645B46FD067}"/>
              </a:ext>
            </a:extLst>
          </p:cNvPr>
          <p:cNvGrpSpPr/>
          <p:nvPr/>
        </p:nvGrpSpPr>
        <p:grpSpPr>
          <a:xfrm>
            <a:off x="1035458" y="5272440"/>
            <a:ext cx="8858042" cy="726510"/>
            <a:chOff x="672620" y="1597907"/>
            <a:chExt cx="8858042" cy="7265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CB692C-7836-4B2E-BB30-C881AA2C2769}"/>
                </a:ext>
              </a:extLst>
            </p:cNvPr>
            <p:cNvSpPr/>
            <p:nvPr/>
          </p:nvSpPr>
          <p:spPr>
            <a:xfrm>
              <a:off x="672620" y="1597907"/>
              <a:ext cx="5760000" cy="726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Talk – 20’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F48FF-7A09-4B12-ABCC-DD5054B9CE12}"/>
                </a:ext>
              </a:extLst>
            </p:cNvPr>
            <p:cNvSpPr/>
            <p:nvPr/>
          </p:nvSpPr>
          <p:spPr>
            <a:xfrm>
              <a:off x="6540020" y="1597907"/>
              <a:ext cx="1440000" cy="726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Q: 5’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CE57A-9056-4E4B-8619-49EEF35DAFE1}"/>
                </a:ext>
              </a:extLst>
            </p:cNvPr>
            <p:cNvSpPr/>
            <p:nvPr/>
          </p:nvSpPr>
          <p:spPr>
            <a:xfrm>
              <a:off x="8090662" y="1597907"/>
              <a:ext cx="1440000" cy="7265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?: 5’</a:t>
              </a:r>
            </a:p>
          </p:txBody>
        </p:sp>
      </p:grp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85ABD344-EB15-1494-9E74-7153A19B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854" y="8238"/>
            <a:ext cx="1510484" cy="15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18D088-5ECE-23DC-22A9-79B866BB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5" y="828958"/>
            <a:ext cx="7304387" cy="5474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A844D0-863E-F7A6-2C2B-2092D32C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13" y="4445850"/>
            <a:ext cx="3362794" cy="4763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F50962F-652B-121C-44E8-8C0025FD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AMICSA 2025 – Day 1 – June 16 – Morning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C35319-36B7-3D88-5105-1E8C09AB2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03" y="2298856"/>
            <a:ext cx="154326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3D9A-365D-7249-1CF6-29733770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410D52F-B199-AB75-5BDE-95D58B0E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dirty="0"/>
              <a:t>AMICSA 2025 – Day 1 – June 16 – Afternoon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649AE-8802-20EA-65AB-F63170A7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5" y="916656"/>
            <a:ext cx="6029871" cy="5479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0373E-6CCA-7DF2-507E-3B911ABB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82" y="2336070"/>
            <a:ext cx="2368229" cy="493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027FC-EF47-E790-0F45-89634346A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544" y="4616868"/>
            <a:ext cx="2994035" cy="5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3BC668-E7BE-CC83-FF84-C2D197B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744" y="5688227"/>
            <a:ext cx="2948898" cy="4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29CD-6CDE-68A2-60A5-EC761AD3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AMICSA 2025 – Day 2 – June 17 – Morning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DF1968-9DFD-9AEA-D5CC-6A81330A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557" y="1932591"/>
            <a:ext cx="2267266" cy="4096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487C4-D357-8DC0-E3D3-627A1623D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504" y="1140532"/>
            <a:ext cx="1543265" cy="371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B9013-57D6-FCD9-0D95-73798A28E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231" y="4321595"/>
            <a:ext cx="3327075" cy="46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710FF-D152-509F-1BDE-39209588A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32" y="897182"/>
            <a:ext cx="7530151" cy="54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8674-A14F-CFBF-8445-D2712AC5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C7FB-873A-3855-1BB5-7991CCB4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AMICSA 2025 – Day 2 – June 17 – Afternoon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E2AABB-76BA-1F34-28F0-A97A88025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96" y="992578"/>
            <a:ext cx="7662476" cy="53276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F5492-6D1E-FB62-92C1-B3F90D55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781" y="2383100"/>
            <a:ext cx="2286319" cy="342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D9AE75-468D-79C1-BDA2-A3AC2F065B03}"/>
              </a:ext>
            </a:extLst>
          </p:cNvPr>
          <p:cNvSpPr txBox="1"/>
          <p:nvPr/>
        </p:nvSpPr>
        <p:spPr>
          <a:xfrm>
            <a:off x="9168714" y="538754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Gala Dinner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8503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2022-05-30T22:00:00+00:00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sharepoint/v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/fields"/>
    <ds:schemaRef ds:uri="ddc99d1b-0883-4f2c-a8e6-6d8ebaa0e5d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148</TotalTime>
  <Words>187</Words>
  <Application>Microsoft Office PowerPoint</Application>
  <PresentationFormat>Custom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Roboto</vt:lpstr>
      <vt:lpstr>Roboto Light</vt:lpstr>
      <vt:lpstr>Times New Roman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Linha 1 do   </vt:lpstr>
      <vt:lpstr>PowerPoint Presentation</vt:lpstr>
      <vt:lpstr>PowerPoint Presentation</vt:lpstr>
      <vt:lpstr>PowerPoint Presentation</vt:lpstr>
      <vt:lpstr>AMICSA 2025 – Day 1 – June 16 – Morning </vt:lpstr>
      <vt:lpstr>AMICSA 2025 – Day 1 – June 16 – Afternoon</vt:lpstr>
      <vt:lpstr>AMICSA 2025 – Day 2 – June 17 – Morning</vt:lpstr>
      <vt:lpstr>AMICSA 2025 – Day 2 – June 17 – Afternoon</vt:lpstr>
      <vt:lpstr>AMICSA 2025 – Day 3 – June 18 – Morning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Boris Glass</dc:creator>
  <cp:keywords/>
  <dc:description/>
  <cp:lastModifiedBy>Boris Glass</cp:lastModifiedBy>
  <cp:revision>3</cp:revision>
  <cp:lastPrinted>2008-08-26T16:26:23Z</cp:lastPrinted>
  <dcterms:created xsi:type="dcterms:W3CDTF">2022-05-31T19:26:51Z</dcterms:created>
  <dcterms:modified xsi:type="dcterms:W3CDTF">2025-06-15T22:40:15Z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Boris Glass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2022-05-30T22:00:00Z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