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5"/>
    <p:sldMasterId id="2147483950" r:id="rId6"/>
    <p:sldMasterId id="2147483957" r:id="rId7"/>
    <p:sldMasterId id="2147483970" r:id="rId8"/>
  </p:sldMasterIdLst>
  <p:notesMasterIdLst>
    <p:notesMasterId r:id="rId24"/>
  </p:notesMasterIdLst>
  <p:handoutMasterIdLst>
    <p:handoutMasterId r:id="rId25"/>
  </p:handoutMasterIdLst>
  <p:sldIdLst>
    <p:sldId id="256" r:id="rId9"/>
    <p:sldId id="269" r:id="rId10"/>
    <p:sldId id="257" r:id="rId11"/>
    <p:sldId id="272" r:id="rId12"/>
    <p:sldId id="261" r:id="rId13"/>
    <p:sldId id="262" r:id="rId14"/>
    <p:sldId id="258" r:id="rId15"/>
    <p:sldId id="264" r:id="rId16"/>
    <p:sldId id="263" r:id="rId17"/>
    <p:sldId id="266" r:id="rId18"/>
    <p:sldId id="267" r:id="rId19"/>
    <p:sldId id="260" r:id="rId20"/>
    <p:sldId id="268" r:id="rId21"/>
    <p:sldId id="271" r:id="rId22"/>
    <p:sldId id="259" r:id="rId23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8197A6"/>
    <a:srgbClr val="F1666A"/>
    <a:srgbClr val="D9D9D9"/>
    <a:srgbClr val="053249"/>
    <a:srgbClr val="003249"/>
    <a:srgbClr val="335E6F"/>
    <a:srgbClr val="006196"/>
    <a:srgbClr val="6DCFF6"/>
    <a:srgbClr val="FFCC4E"/>
    <a:srgbClr val="76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C910CC-D38C-4A0D-A8C0-EE2A94531B36}" v="68" dt="2025-06-18T10:22:43.2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035" autoAdjust="0"/>
  </p:normalViewPr>
  <p:slideViewPr>
    <p:cSldViewPr snapToGrid="0">
      <p:cViewPr varScale="1">
        <p:scale>
          <a:sx n="103" d="100"/>
          <a:sy n="103" d="100"/>
        </p:scale>
        <p:origin x="184" y="275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2075" y="45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ris Glass" userId="b56c8ee6-368f-4fc7-9938-8e1cd48da003" providerId="ADAL" clId="{0FC910CC-D38C-4A0D-A8C0-EE2A94531B36}"/>
    <pc:docChg chg="undo custSel addSld delSld modSld sldOrd">
      <pc:chgData name="Boris Glass" userId="b56c8ee6-368f-4fc7-9938-8e1cd48da003" providerId="ADAL" clId="{0FC910CC-D38C-4A0D-A8C0-EE2A94531B36}" dt="2025-06-18T10:22:43.233" v="519" actId="14100"/>
      <pc:docMkLst>
        <pc:docMk/>
      </pc:docMkLst>
      <pc:sldChg chg="addSp delSp modSp new mod">
        <pc:chgData name="Boris Glass" userId="b56c8ee6-368f-4fc7-9938-8e1cd48da003" providerId="ADAL" clId="{0FC910CC-D38C-4A0D-A8C0-EE2A94531B36}" dt="2025-06-18T10:22:28.200" v="515" actId="20577"/>
        <pc:sldMkLst>
          <pc:docMk/>
          <pc:sldMk cId="1093442096" sldId="257"/>
        </pc:sldMkLst>
        <pc:spChg chg="mod">
          <ac:chgData name="Boris Glass" userId="b56c8ee6-368f-4fc7-9938-8e1cd48da003" providerId="ADAL" clId="{0FC910CC-D38C-4A0D-A8C0-EE2A94531B36}" dt="2025-06-18T10:22:28.200" v="515" actId="20577"/>
          <ac:spMkLst>
            <pc:docMk/>
            <pc:sldMk cId="1093442096" sldId="257"/>
            <ac:spMk id="2" creationId="{3A3D558D-8F06-B0D2-8FF0-2DAB73094F8D}"/>
          </ac:spMkLst>
        </pc:spChg>
        <pc:spChg chg="del mod">
          <ac:chgData name="Boris Glass" userId="b56c8ee6-368f-4fc7-9938-8e1cd48da003" providerId="ADAL" clId="{0FC910CC-D38C-4A0D-A8C0-EE2A94531B36}" dt="2025-06-18T10:11:47.276" v="360" actId="478"/>
          <ac:spMkLst>
            <pc:docMk/>
            <pc:sldMk cId="1093442096" sldId="257"/>
            <ac:spMk id="3" creationId="{58FA42EC-7EAD-0A74-7882-51F82BD45350}"/>
          </ac:spMkLst>
        </pc:spChg>
        <pc:spChg chg="add">
          <ac:chgData name="Boris Glass" userId="b56c8ee6-368f-4fc7-9938-8e1cd48da003" providerId="ADAL" clId="{0FC910CC-D38C-4A0D-A8C0-EE2A94531B36}" dt="2025-06-18T10:20:03.582" v="411"/>
          <ac:spMkLst>
            <pc:docMk/>
            <pc:sldMk cId="1093442096" sldId="257"/>
            <ac:spMk id="3" creationId="{9B482611-B96E-B15C-0AEC-6D1A0BA8CD4E}"/>
          </ac:spMkLst>
        </pc:spChg>
        <pc:spChg chg="mod">
          <ac:chgData name="Boris Glass" userId="b56c8ee6-368f-4fc7-9938-8e1cd48da003" providerId="ADAL" clId="{0FC910CC-D38C-4A0D-A8C0-EE2A94531B36}" dt="2025-06-17T18:27:14.283" v="237"/>
          <ac:spMkLst>
            <pc:docMk/>
            <pc:sldMk cId="1093442096" sldId="257"/>
            <ac:spMk id="4" creationId="{9487C727-0A09-8814-5787-4AEE167483E0}"/>
          </ac:spMkLst>
        </pc:spChg>
        <pc:spChg chg="add">
          <ac:chgData name="Boris Glass" userId="b56c8ee6-368f-4fc7-9938-8e1cd48da003" providerId="ADAL" clId="{0FC910CC-D38C-4A0D-A8C0-EE2A94531B36}" dt="2025-06-18T10:14:56.091" v="367"/>
          <ac:spMkLst>
            <pc:docMk/>
            <pc:sldMk cId="1093442096" sldId="257"/>
            <ac:spMk id="5" creationId="{7AC488B6-44BE-F92B-3054-88772FE7ED24}"/>
          </ac:spMkLst>
        </pc:spChg>
        <pc:spChg chg="add mod">
          <ac:chgData name="Boris Glass" userId="b56c8ee6-368f-4fc7-9938-8e1cd48da003" providerId="ADAL" clId="{0FC910CC-D38C-4A0D-A8C0-EE2A94531B36}" dt="2025-06-18T10:15:03.623" v="369"/>
          <ac:spMkLst>
            <pc:docMk/>
            <pc:sldMk cId="1093442096" sldId="257"/>
            <ac:spMk id="6" creationId="{2064A3FD-0CCC-FC0B-ED81-A686AB3EB144}"/>
          </ac:spMkLst>
        </pc:spChg>
        <pc:picChg chg="add mod">
          <ac:chgData name="Boris Glass" userId="b56c8ee6-368f-4fc7-9938-8e1cd48da003" providerId="ADAL" clId="{0FC910CC-D38C-4A0D-A8C0-EE2A94531B36}" dt="2025-06-18T10:22:24.549" v="514" actId="1076"/>
          <ac:picMkLst>
            <pc:docMk/>
            <pc:sldMk cId="1093442096" sldId="257"/>
            <ac:picMk id="6" creationId="{4AA3A2CE-29AE-58CD-27EE-879019BA22A7}"/>
          </ac:picMkLst>
        </pc:picChg>
        <pc:picChg chg="add del mod">
          <ac:chgData name="Boris Glass" userId="b56c8ee6-368f-4fc7-9938-8e1cd48da003" providerId="ADAL" clId="{0FC910CC-D38C-4A0D-A8C0-EE2A94531B36}" dt="2025-06-18T10:21:41.391" v="418" actId="21"/>
          <ac:picMkLst>
            <pc:docMk/>
            <pc:sldMk cId="1093442096" sldId="257"/>
            <ac:picMk id="8" creationId="{6FF92350-A2BE-7C84-9FE4-36F871FA2D97}"/>
          </ac:picMkLst>
        </pc:picChg>
        <pc:picChg chg="add del mod">
          <ac:chgData name="Boris Glass" userId="b56c8ee6-368f-4fc7-9938-8e1cd48da003" providerId="ADAL" clId="{0FC910CC-D38C-4A0D-A8C0-EE2A94531B36}" dt="2025-06-18T10:20:02.678" v="410" actId="478"/>
          <ac:picMkLst>
            <pc:docMk/>
            <pc:sldMk cId="1093442096" sldId="257"/>
            <ac:picMk id="1026" creationId="{B94E3C2D-F4E1-0B5F-0D81-A055FAB26EF6}"/>
          </ac:picMkLst>
        </pc:picChg>
      </pc:sldChg>
      <pc:sldChg chg="modSp new del mod">
        <pc:chgData name="Boris Glass" userId="b56c8ee6-368f-4fc7-9938-8e1cd48da003" providerId="ADAL" clId="{0FC910CC-D38C-4A0D-A8C0-EE2A94531B36}" dt="2025-06-17T18:05:13.342" v="127" actId="47"/>
        <pc:sldMkLst>
          <pc:docMk/>
          <pc:sldMk cId="2892718737" sldId="258"/>
        </pc:sldMkLst>
        <pc:spChg chg="mod">
          <ac:chgData name="Boris Glass" userId="b56c8ee6-368f-4fc7-9938-8e1cd48da003" providerId="ADAL" clId="{0FC910CC-D38C-4A0D-A8C0-EE2A94531B36}" dt="2025-06-17T17:43:52.060" v="26" actId="20577"/>
          <ac:spMkLst>
            <pc:docMk/>
            <pc:sldMk cId="2892718737" sldId="258"/>
            <ac:spMk id="2" creationId="{4D7DE983-6501-4F73-BFA3-5EAB4F8B01BA}"/>
          </ac:spMkLst>
        </pc:spChg>
      </pc:sldChg>
      <pc:sldChg chg="add">
        <pc:chgData name="Boris Glass" userId="b56c8ee6-368f-4fc7-9938-8e1cd48da003" providerId="ADAL" clId="{0FC910CC-D38C-4A0D-A8C0-EE2A94531B36}" dt="2025-06-17T18:21:57.922" v="149"/>
        <pc:sldMkLst>
          <pc:docMk/>
          <pc:sldMk cId="3357318892" sldId="258"/>
        </pc:sldMkLst>
      </pc:sldChg>
      <pc:sldChg chg="add">
        <pc:chgData name="Boris Glass" userId="b56c8ee6-368f-4fc7-9938-8e1cd48da003" providerId="ADAL" clId="{0FC910CC-D38C-4A0D-A8C0-EE2A94531B36}" dt="2025-06-18T10:17:43.990" v="391"/>
        <pc:sldMkLst>
          <pc:docMk/>
          <pc:sldMk cId="564907414" sldId="259"/>
        </pc:sldMkLst>
      </pc:sldChg>
      <pc:sldChg chg="modSp new del mod ord">
        <pc:chgData name="Boris Glass" userId="b56c8ee6-368f-4fc7-9938-8e1cd48da003" providerId="ADAL" clId="{0FC910CC-D38C-4A0D-A8C0-EE2A94531B36}" dt="2025-06-18T10:17:39.719" v="390" actId="2696"/>
        <pc:sldMkLst>
          <pc:docMk/>
          <pc:sldMk cId="3304710428" sldId="259"/>
        </pc:sldMkLst>
        <pc:spChg chg="mod">
          <ac:chgData name="Boris Glass" userId="b56c8ee6-368f-4fc7-9938-8e1cd48da003" providerId="ADAL" clId="{0FC910CC-D38C-4A0D-A8C0-EE2A94531B36}" dt="2025-06-17T18:27:14.283" v="237"/>
          <ac:spMkLst>
            <pc:docMk/>
            <pc:sldMk cId="3304710428" sldId="259"/>
            <ac:spMk id="2" creationId="{57AE6CF7-FC6E-231B-CC79-CE78A7049339}"/>
          </ac:spMkLst>
        </pc:spChg>
        <pc:spChg chg="mod">
          <ac:chgData name="Boris Glass" userId="b56c8ee6-368f-4fc7-9938-8e1cd48da003" providerId="ADAL" clId="{0FC910CC-D38C-4A0D-A8C0-EE2A94531B36}" dt="2025-06-17T18:27:14.283" v="237"/>
          <ac:spMkLst>
            <pc:docMk/>
            <pc:sldMk cId="3304710428" sldId="259"/>
            <ac:spMk id="3" creationId="{A1C611A0-B893-6012-60A6-17F7E45868F2}"/>
          </ac:spMkLst>
        </pc:spChg>
        <pc:spChg chg="mod">
          <ac:chgData name="Boris Glass" userId="b56c8ee6-368f-4fc7-9938-8e1cd48da003" providerId="ADAL" clId="{0FC910CC-D38C-4A0D-A8C0-EE2A94531B36}" dt="2025-06-17T18:27:14.283" v="237"/>
          <ac:spMkLst>
            <pc:docMk/>
            <pc:sldMk cId="3304710428" sldId="259"/>
            <ac:spMk id="4" creationId="{063F636E-E496-869D-ABB4-86567D6DFCA8}"/>
          </ac:spMkLst>
        </pc:spChg>
      </pc:sldChg>
      <pc:sldChg chg="addSp delSp modSp new mod ord">
        <pc:chgData name="Boris Glass" userId="b56c8ee6-368f-4fc7-9938-8e1cd48da003" providerId="ADAL" clId="{0FC910CC-D38C-4A0D-A8C0-EE2A94531B36}" dt="2025-06-17T18:35:12.406" v="275"/>
        <pc:sldMkLst>
          <pc:docMk/>
          <pc:sldMk cId="1484487897" sldId="260"/>
        </pc:sldMkLst>
        <pc:spChg chg="mod">
          <ac:chgData name="Boris Glass" userId="b56c8ee6-368f-4fc7-9938-8e1cd48da003" providerId="ADAL" clId="{0FC910CC-D38C-4A0D-A8C0-EE2A94531B36}" dt="2025-06-17T18:27:14.283" v="237"/>
          <ac:spMkLst>
            <pc:docMk/>
            <pc:sldMk cId="1484487897" sldId="260"/>
            <ac:spMk id="2" creationId="{813EF9F9-905A-FD60-95A4-E46100FD12E1}"/>
          </ac:spMkLst>
        </pc:spChg>
        <pc:spChg chg="del">
          <ac:chgData name="Boris Glass" userId="b56c8ee6-368f-4fc7-9938-8e1cd48da003" providerId="ADAL" clId="{0FC910CC-D38C-4A0D-A8C0-EE2A94531B36}" dt="2025-06-17T18:00:58.878" v="115" actId="478"/>
          <ac:spMkLst>
            <pc:docMk/>
            <pc:sldMk cId="1484487897" sldId="260"/>
            <ac:spMk id="3" creationId="{BBB05DF1-184B-AF52-4124-B1502A049369}"/>
          </ac:spMkLst>
        </pc:spChg>
        <pc:spChg chg="mod">
          <ac:chgData name="Boris Glass" userId="b56c8ee6-368f-4fc7-9938-8e1cd48da003" providerId="ADAL" clId="{0FC910CC-D38C-4A0D-A8C0-EE2A94531B36}" dt="2025-06-17T18:27:14.283" v="237"/>
          <ac:spMkLst>
            <pc:docMk/>
            <pc:sldMk cId="1484487897" sldId="260"/>
            <ac:spMk id="4" creationId="{7D6A8EE6-7FB0-AA41-35E1-0BC9C1A9CE0A}"/>
          </ac:spMkLst>
        </pc:spChg>
        <pc:spChg chg="add mod">
          <ac:chgData name="Boris Glass" userId="b56c8ee6-368f-4fc7-9938-8e1cd48da003" providerId="ADAL" clId="{0FC910CC-D38C-4A0D-A8C0-EE2A94531B36}" dt="2025-06-17T18:02:16.250" v="121" actId="1076"/>
          <ac:spMkLst>
            <pc:docMk/>
            <pc:sldMk cId="1484487897" sldId="260"/>
            <ac:spMk id="6" creationId="{D3BD672F-CD2F-E171-C312-ABB2993F683C}"/>
          </ac:spMkLst>
        </pc:spChg>
        <pc:picChg chg="add mod">
          <ac:chgData name="Boris Glass" userId="b56c8ee6-368f-4fc7-9938-8e1cd48da003" providerId="ADAL" clId="{0FC910CC-D38C-4A0D-A8C0-EE2A94531B36}" dt="2025-06-17T18:02:39.798" v="124" actId="1076"/>
          <ac:picMkLst>
            <pc:docMk/>
            <pc:sldMk cId="1484487897" sldId="260"/>
            <ac:picMk id="1026" creationId="{6D717B41-39BC-A861-E1A0-FFF1816B6401}"/>
          </ac:picMkLst>
        </pc:picChg>
      </pc:sldChg>
      <pc:sldChg chg="addSp delSp modSp new mod">
        <pc:chgData name="Boris Glass" userId="b56c8ee6-368f-4fc7-9938-8e1cd48da003" providerId="ADAL" clId="{0FC910CC-D38C-4A0D-A8C0-EE2A94531B36}" dt="2025-06-17T18:27:14.283" v="237"/>
        <pc:sldMkLst>
          <pc:docMk/>
          <pc:sldMk cId="3629568391" sldId="261"/>
        </pc:sldMkLst>
        <pc:spChg chg="mod">
          <ac:chgData name="Boris Glass" userId="b56c8ee6-368f-4fc7-9938-8e1cd48da003" providerId="ADAL" clId="{0FC910CC-D38C-4A0D-A8C0-EE2A94531B36}" dt="2025-06-17T18:20:15.942" v="148" actId="1076"/>
          <ac:spMkLst>
            <pc:docMk/>
            <pc:sldMk cId="3629568391" sldId="261"/>
            <ac:spMk id="2" creationId="{A58A2133-31FB-79BB-3157-5FE1B45A178B}"/>
          </ac:spMkLst>
        </pc:spChg>
        <pc:spChg chg="del">
          <ac:chgData name="Boris Glass" userId="b56c8ee6-368f-4fc7-9938-8e1cd48da003" providerId="ADAL" clId="{0FC910CC-D38C-4A0D-A8C0-EE2A94531B36}" dt="2025-06-17T18:19:39.504" v="144" actId="478"/>
          <ac:spMkLst>
            <pc:docMk/>
            <pc:sldMk cId="3629568391" sldId="261"/>
            <ac:spMk id="3" creationId="{F35C2ADF-117A-BC1C-7624-25A4E8BD3A2E}"/>
          </ac:spMkLst>
        </pc:spChg>
        <pc:spChg chg="mod">
          <ac:chgData name="Boris Glass" userId="b56c8ee6-368f-4fc7-9938-8e1cd48da003" providerId="ADAL" clId="{0FC910CC-D38C-4A0D-A8C0-EE2A94531B36}" dt="2025-06-17T18:27:14.283" v="237"/>
          <ac:spMkLst>
            <pc:docMk/>
            <pc:sldMk cId="3629568391" sldId="261"/>
            <ac:spMk id="4" creationId="{27BCDC7A-09E3-930C-AF20-DB10468B8872}"/>
          </ac:spMkLst>
        </pc:spChg>
        <pc:picChg chg="add mod">
          <ac:chgData name="Boris Glass" userId="b56c8ee6-368f-4fc7-9938-8e1cd48da003" providerId="ADAL" clId="{0FC910CC-D38C-4A0D-A8C0-EE2A94531B36}" dt="2025-06-17T18:19:48.342" v="147" actId="1076"/>
          <ac:picMkLst>
            <pc:docMk/>
            <pc:sldMk cId="3629568391" sldId="261"/>
            <ac:picMk id="6" creationId="{9491F4A2-009D-D346-8B4E-6EA1A36B3764}"/>
          </ac:picMkLst>
        </pc:picChg>
      </pc:sldChg>
      <pc:sldChg chg="add">
        <pc:chgData name="Boris Glass" userId="b56c8ee6-368f-4fc7-9938-8e1cd48da003" providerId="ADAL" clId="{0FC910CC-D38C-4A0D-A8C0-EE2A94531B36}" dt="2025-06-17T18:21:57.922" v="149"/>
        <pc:sldMkLst>
          <pc:docMk/>
          <pc:sldMk cId="3057029575" sldId="262"/>
        </pc:sldMkLst>
      </pc:sldChg>
      <pc:sldChg chg="addSp modSp new mod">
        <pc:chgData name="Boris Glass" userId="b56c8ee6-368f-4fc7-9938-8e1cd48da003" providerId="ADAL" clId="{0FC910CC-D38C-4A0D-A8C0-EE2A94531B36}" dt="2025-06-17T18:27:29.176" v="240" actId="6549"/>
        <pc:sldMkLst>
          <pc:docMk/>
          <pc:sldMk cId="2873409595" sldId="263"/>
        </pc:sldMkLst>
        <pc:spChg chg="mod">
          <ac:chgData name="Boris Glass" userId="b56c8ee6-368f-4fc7-9938-8e1cd48da003" providerId="ADAL" clId="{0FC910CC-D38C-4A0D-A8C0-EE2A94531B36}" dt="2025-06-17T18:27:29.176" v="240" actId="6549"/>
          <ac:spMkLst>
            <pc:docMk/>
            <pc:sldMk cId="2873409595" sldId="263"/>
            <ac:spMk id="2" creationId="{74EB8499-726B-2719-744B-9DB7C659DAF3}"/>
          </ac:spMkLst>
        </pc:spChg>
        <pc:spChg chg="mod">
          <ac:chgData name="Boris Glass" userId="b56c8ee6-368f-4fc7-9938-8e1cd48da003" providerId="ADAL" clId="{0FC910CC-D38C-4A0D-A8C0-EE2A94531B36}" dt="2025-06-17T18:27:14.283" v="237"/>
          <ac:spMkLst>
            <pc:docMk/>
            <pc:sldMk cId="2873409595" sldId="263"/>
            <ac:spMk id="3" creationId="{A346C839-4128-D0BD-2B72-327FC6E84D2A}"/>
          </ac:spMkLst>
        </pc:spChg>
        <pc:picChg chg="add mod">
          <ac:chgData name="Boris Glass" userId="b56c8ee6-368f-4fc7-9938-8e1cd48da003" providerId="ADAL" clId="{0FC910CC-D38C-4A0D-A8C0-EE2A94531B36}" dt="2025-06-17T18:23:42.818" v="155" actId="1076"/>
          <ac:picMkLst>
            <pc:docMk/>
            <pc:sldMk cId="2873409595" sldId="263"/>
            <ac:picMk id="5" creationId="{10119820-9A14-86D3-DF5C-C047B2E1F7BE}"/>
          </ac:picMkLst>
        </pc:picChg>
      </pc:sldChg>
      <pc:sldChg chg="addSp modSp new mod ord">
        <pc:chgData name="Boris Glass" userId="b56c8ee6-368f-4fc7-9938-8e1cd48da003" providerId="ADAL" clId="{0FC910CC-D38C-4A0D-A8C0-EE2A94531B36}" dt="2025-06-17T18:27:21.454" v="238" actId="1076"/>
        <pc:sldMkLst>
          <pc:docMk/>
          <pc:sldMk cId="2488797054" sldId="264"/>
        </pc:sldMkLst>
        <pc:spChg chg="mod">
          <ac:chgData name="Boris Glass" userId="b56c8ee6-368f-4fc7-9938-8e1cd48da003" providerId="ADAL" clId="{0FC910CC-D38C-4A0D-A8C0-EE2A94531B36}" dt="2025-06-17T18:27:14.283" v="237"/>
          <ac:spMkLst>
            <pc:docMk/>
            <pc:sldMk cId="2488797054" sldId="264"/>
            <ac:spMk id="2" creationId="{519EAE08-87BA-0AA9-02B3-90C38DC7B3F5}"/>
          </ac:spMkLst>
        </pc:spChg>
        <pc:spChg chg="mod">
          <ac:chgData name="Boris Glass" userId="b56c8ee6-368f-4fc7-9938-8e1cd48da003" providerId="ADAL" clId="{0FC910CC-D38C-4A0D-A8C0-EE2A94531B36}" dt="2025-06-17T18:27:14.283" v="237"/>
          <ac:spMkLst>
            <pc:docMk/>
            <pc:sldMk cId="2488797054" sldId="264"/>
            <ac:spMk id="3" creationId="{6B2CE092-8836-2134-7203-17B51E0626F1}"/>
          </ac:spMkLst>
        </pc:spChg>
        <pc:spChg chg="add">
          <ac:chgData name="Boris Glass" userId="b56c8ee6-368f-4fc7-9938-8e1cd48da003" providerId="ADAL" clId="{0FC910CC-D38C-4A0D-A8C0-EE2A94531B36}" dt="2025-06-17T18:25:10.875" v="215"/>
          <ac:spMkLst>
            <pc:docMk/>
            <pc:sldMk cId="2488797054" sldId="264"/>
            <ac:spMk id="4" creationId="{8948F207-6705-E1FC-9233-D52D0A210F94}"/>
          </ac:spMkLst>
        </pc:spChg>
        <pc:picChg chg="add mod">
          <ac:chgData name="Boris Glass" userId="b56c8ee6-368f-4fc7-9938-8e1cd48da003" providerId="ADAL" clId="{0FC910CC-D38C-4A0D-A8C0-EE2A94531B36}" dt="2025-06-17T18:27:21.454" v="238" actId="1076"/>
          <ac:picMkLst>
            <pc:docMk/>
            <pc:sldMk cId="2488797054" sldId="264"/>
            <ac:picMk id="2052" creationId="{635DB208-FB59-0D27-D342-DD582E4B5988}"/>
          </ac:picMkLst>
        </pc:picChg>
      </pc:sldChg>
      <pc:sldChg chg="new del">
        <pc:chgData name="Boris Glass" userId="b56c8ee6-368f-4fc7-9938-8e1cd48da003" providerId="ADAL" clId="{0FC910CC-D38C-4A0D-A8C0-EE2A94531B36}" dt="2025-06-17T18:34:32.165" v="273" actId="47"/>
        <pc:sldMkLst>
          <pc:docMk/>
          <pc:sldMk cId="955444745" sldId="265"/>
        </pc:sldMkLst>
      </pc:sldChg>
      <pc:sldChg chg="addSp delSp modSp new mod">
        <pc:chgData name="Boris Glass" userId="b56c8ee6-368f-4fc7-9938-8e1cd48da003" providerId="ADAL" clId="{0FC910CC-D38C-4A0D-A8C0-EE2A94531B36}" dt="2025-06-17T18:34:19.257" v="271" actId="1076"/>
        <pc:sldMkLst>
          <pc:docMk/>
          <pc:sldMk cId="3636392824" sldId="266"/>
        </pc:sldMkLst>
        <pc:spChg chg="mod">
          <ac:chgData name="Boris Glass" userId="b56c8ee6-368f-4fc7-9938-8e1cd48da003" providerId="ADAL" clId="{0FC910CC-D38C-4A0D-A8C0-EE2A94531B36}" dt="2025-06-17T18:32:58.842" v="253" actId="20577"/>
          <ac:spMkLst>
            <pc:docMk/>
            <pc:sldMk cId="3636392824" sldId="266"/>
            <ac:spMk id="2" creationId="{66FF8321-FB10-302D-D972-59F61EFC88FF}"/>
          </ac:spMkLst>
        </pc:spChg>
        <pc:spChg chg="add del">
          <ac:chgData name="Boris Glass" userId="b56c8ee6-368f-4fc7-9938-8e1cd48da003" providerId="ADAL" clId="{0FC910CC-D38C-4A0D-A8C0-EE2A94531B36}" dt="2025-06-17T18:33:18.570" v="257" actId="22"/>
          <ac:spMkLst>
            <pc:docMk/>
            <pc:sldMk cId="3636392824" sldId="266"/>
            <ac:spMk id="6" creationId="{05B4E479-E1B8-0F6B-BBF2-A6498C4BA5E3}"/>
          </ac:spMkLst>
        </pc:spChg>
        <pc:picChg chg="add del mod">
          <ac:chgData name="Boris Glass" userId="b56c8ee6-368f-4fc7-9938-8e1cd48da003" providerId="ADAL" clId="{0FC910CC-D38C-4A0D-A8C0-EE2A94531B36}" dt="2025-06-17T18:34:19.257" v="271" actId="1076"/>
          <ac:picMkLst>
            <pc:docMk/>
            <pc:sldMk cId="3636392824" sldId="266"/>
            <ac:picMk id="3074" creationId="{7AEA7C89-8138-1F2B-6966-551B08551AB7}"/>
          </ac:picMkLst>
        </pc:picChg>
      </pc:sldChg>
      <pc:sldChg chg="addSp modSp new mod">
        <pc:chgData name="Boris Glass" userId="b56c8ee6-368f-4fc7-9938-8e1cd48da003" providerId="ADAL" clId="{0FC910CC-D38C-4A0D-A8C0-EE2A94531B36}" dt="2025-06-17T18:34:21.391" v="272" actId="1076"/>
        <pc:sldMkLst>
          <pc:docMk/>
          <pc:sldMk cId="2095155521" sldId="267"/>
        </pc:sldMkLst>
        <pc:spChg chg="mod">
          <ac:chgData name="Boris Glass" userId="b56c8ee6-368f-4fc7-9938-8e1cd48da003" providerId="ADAL" clId="{0FC910CC-D38C-4A0D-A8C0-EE2A94531B36}" dt="2025-06-17T18:34:05.765" v="270" actId="20577"/>
          <ac:spMkLst>
            <pc:docMk/>
            <pc:sldMk cId="2095155521" sldId="267"/>
            <ac:spMk id="2" creationId="{D0FB4714-0676-E98A-30BD-0AF7C88FEE84}"/>
          </ac:spMkLst>
        </pc:spChg>
        <pc:picChg chg="add mod">
          <ac:chgData name="Boris Glass" userId="b56c8ee6-368f-4fc7-9938-8e1cd48da003" providerId="ADAL" clId="{0FC910CC-D38C-4A0D-A8C0-EE2A94531B36}" dt="2025-06-17T18:34:21.391" v="272" actId="1076"/>
          <ac:picMkLst>
            <pc:docMk/>
            <pc:sldMk cId="2095155521" sldId="267"/>
            <ac:picMk id="4098" creationId="{7A599766-C847-1890-07BE-462F01CEB3B4}"/>
          </ac:picMkLst>
        </pc:picChg>
      </pc:sldChg>
      <pc:sldChg chg="del">
        <pc:chgData name="Boris Glass" userId="b56c8ee6-368f-4fc7-9938-8e1cd48da003" providerId="ADAL" clId="{0FC910CC-D38C-4A0D-A8C0-EE2A94531B36}" dt="2025-06-17T17:42:34.462" v="1" actId="47"/>
        <pc:sldMkLst>
          <pc:docMk/>
          <pc:sldMk cId="0" sldId="268"/>
        </pc:sldMkLst>
      </pc:sldChg>
      <pc:sldChg chg="delSp modSp new mod">
        <pc:chgData name="Boris Glass" userId="b56c8ee6-368f-4fc7-9938-8e1cd48da003" providerId="ADAL" clId="{0FC910CC-D38C-4A0D-A8C0-EE2A94531B36}" dt="2025-06-17T18:39:09.934" v="359" actId="20577"/>
        <pc:sldMkLst>
          <pc:docMk/>
          <pc:sldMk cId="343714140" sldId="268"/>
        </pc:sldMkLst>
        <pc:spChg chg="mod">
          <ac:chgData name="Boris Glass" userId="b56c8ee6-368f-4fc7-9938-8e1cd48da003" providerId="ADAL" clId="{0FC910CC-D38C-4A0D-A8C0-EE2A94531B36}" dt="2025-06-17T18:39:09.934" v="359" actId="20577"/>
          <ac:spMkLst>
            <pc:docMk/>
            <pc:sldMk cId="343714140" sldId="268"/>
            <ac:spMk id="2" creationId="{BFC6C6C6-DBA5-C0C7-CBC0-5DF8744A4050}"/>
          </ac:spMkLst>
        </pc:spChg>
        <pc:spChg chg="del">
          <ac:chgData name="Boris Glass" userId="b56c8ee6-368f-4fc7-9938-8e1cd48da003" providerId="ADAL" clId="{0FC910CC-D38C-4A0D-A8C0-EE2A94531B36}" dt="2025-06-17T18:35:27.349" v="277" actId="478"/>
          <ac:spMkLst>
            <pc:docMk/>
            <pc:sldMk cId="343714140" sldId="268"/>
            <ac:spMk id="3" creationId="{53D6DE86-E131-11F7-7A2E-26E40D618B6F}"/>
          </ac:spMkLst>
        </pc:spChg>
      </pc:sldChg>
      <pc:sldChg chg="addSp delSp modSp add mod ord">
        <pc:chgData name="Boris Glass" userId="b56c8ee6-368f-4fc7-9938-8e1cd48da003" providerId="ADAL" clId="{0FC910CC-D38C-4A0D-A8C0-EE2A94531B36}" dt="2025-06-18T10:21:43.854" v="419"/>
        <pc:sldMkLst>
          <pc:docMk/>
          <pc:sldMk cId="401510514" sldId="269"/>
        </pc:sldMkLst>
        <pc:picChg chg="add mod">
          <ac:chgData name="Boris Glass" userId="b56c8ee6-368f-4fc7-9938-8e1cd48da003" providerId="ADAL" clId="{0FC910CC-D38C-4A0D-A8C0-EE2A94531B36}" dt="2025-06-18T10:16:23.308" v="378" actId="14100"/>
          <ac:picMkLst>
            <pc:docMk/>
            <pc:sldMk cId="401510514" sldId="269"/>
            <ac:picMk id="5" creationId="{758447EC-792E-2C2B-8AC8-135A857B9F53}"/>
          </ac:picMkLst>
        </pc:picChg>
        <pc:picChg chg="add del mod">
          <ac:chgData name="Boris Glass" userId="b56c8ee6-368f-4fc7-9938-8e1cd48da003" providerId="ADAL" clId="{0FC910CC-D38C-4A0D-A8C0-EE2A94531B36}" dt="2025-06-18T10:16:56.624" v="384" actId="22"/>
          <ac:picMkLst>
            <pc:docMk/>
            <pc:sldMk cId="401510514" sldId="269"/>
            <ac:picMk id="7" creationId="{C2941C27-5F27-CC50-A208-9CF88A6187C8}"/>
          </ac:picMkLst>
        </pc:picChg>
        <pc:picChg chg="add mod">
          <ac:chgData name="Boris Glass" userId="b56c8ee6-368f-4fc7-9938-8e1cd48da003" providerId="ADAL" clId="{0FC910CC-D38C-4A0D-A8C0-EE2A94531B36}" dt="2025-06-18T10:21:43.854" v="419"/>
          <ac:picMkLst>
            <pc:docMk/>
            <pc:sldMk cId="401510514" sldId="269"/>
            <ac:picMk id="8" creationId="{6FF92350-A2BE-7C84-9FE4-36F871FA2D97}"/>
          </ac:picMkLst>
        </pc:picChg>
        <pc:picChg chg="del">
          <ac:chgData name="Boris Glass" userId="b56c8ee6-368f-4fc7-9938-8e1cd48da003" providerId="ADAL" clId="{0FC910CC-D38C-4A0D-A8C0-EE2A94531B36}" dt="2025-06-18T10:16:04.545" v="371" actId="478"/>
          <ac:picMkLst>
            <pc:docMk/>
            <pc:sldMk cId="401510514" sldId="269"/>
            <ac:picMk id="1026" creationId="{F612A4A7-EB70-0562-2350-914F69032A42}"/>
          </ac:picMkLst>
        </pc:picChg>
      </pc:sldChg>
      <pc:sldChg chg="del">
        <pc:chgData name="Boris Glass" userId="b56c8ee6-368f-4fc7-9938-8e1cd48da003" providerId="ADAL" clId="{0FC910CC-D38C-4A0D-A8C0-EE2A94531B36}" dt="2025-06-17T17:42:31.661" v="0" actId="47"/>
        <pc:sldMkLst>
          <pc:docMk/>
          <pc:sldMk cId="1124696035" sldId="269"/>
        </pc:sldMkLst>
      </pc:sldChg>
      <pc:sldChg chg="modSp add del">
        <pc:chgData name="Boris Glass" userId="b56c8ee6-368f-4fc7-9938-8e1cd48da003" providerId="ADAL" clId="{0FC910CC-D38C-4A0D-A8C0-EE2A94531B36}" dt="2025-06-18T10:18:37.262" v="408" actId="47"/>
        <pc:sldMkLst>
          <pc:docMk/>
          <pc:sldMk cId="2124674240" sldId="270"/>
        </pc:sldMkLst>
        <pc:picChg chg="mod">
          <ac:chgData name="Boris Glass" userId="b56c8ee6-368f-4fc7-9938-8e1cd48da003" providerId="ADAL" clId="{0FC910CC-D38C-4A0D-A8C0-EE2A94531B36}" dt="2025-06-18T10:18:22.898" v="406" actId="1035"/>
          <ac:picMkLst>
            <pc:docMk/>
            <pc:sldMk cId="2124674240" sldId="270"/>
            <ac:picMk id="1026" creationId="{F0BD318E-FC3B-A0A5-A38A-C46350B5AF4C}"/>
          </ac:picMkLst>
        </pc:picChg>
      </pc:sldChg>
      <pc:sldChg chg="add">
        <pc:chgData name="Boris Glass" userId="b56c8ee6-368f-4fc7-9938-8e1cd48da003" providerId="ADAL" clId="{0FC910CC-D38C-4A0D-A8C0-EE2A94531B36}" dt="2025-06-18T10:18:34.720" v="407"/>
        <pc:sldMkLst>
          <pc:docMk/>
          <pc:sldMk cId="1336333393" sldId="271"/>
        </pc:sldMkLst>
      </pc:sldChg>
      <pc:sldChg chg="delSp modSp add mod">
        <pc:chgData name="Boris Glass" userId="b56c8ee6-368f-4fc7-9938-8e1cd48da003" providerId="ADAL" clId="{0FC910CC-D38C-4A0D-A8C0-EE2A94531B36}" dt="2025-06-18T10:22:43.233" v="519" actId="14100"/>
        <pc:sldMkLst>
          <pc:docMk/>
          <pc:sldMk cId="2836998820" sldId="272"/>
        </pc:sldMkLst>
        <pc:spChg chg="mod">
          <ac:chgData name="Boris Glass" userId="b56c8ee6-368f-4fc7-9938-8e1cd48da003" providerId="ADAL" clId="{0FC910CC-D38C-4A0D-A8C0-EE2A94531B36}" dt="2025-06-18T10:22:32.809" v="516" actId="20577"/>
          <ac:spMkLst>
            <pc:docMk/>
            <pc:sldMk cId="2836998820" sldId="272"/>
            <ac:spMk id="2" creationId="{5FE9B122-8E56-B7AC-4929-CA04B6D2C8E6}"/>
          </ac:spMkLst>
        </pc:spChg>
        <pc:picChg chg="del">
          <ac:chgData name="Boris Glass" userId="b56c8ee6-368f-4fc7-9938-8e1cd48da003" providerId="ADAL" clId="{0FC910CC-D38C-4A0D-A8C0-EE2A94531B36}" dt="2025-06-18T10:22:35.730" v="517" actId="478"/>
          <ac:picMkLst>
            <pc:docMk/>
            <pc:sldMk cId="2836998820" sldId="272"/>
            <ac:picMk id="8" creationId="{0EECF112-A061-4DCC-D1DD-7B22F02BE61A}"/>
          </ac:picMkLst>
        </pc:picChg>
        <pc:picChg chg="mod">
          <ac:chgData name="Boris Glass" userId="b56c8ee6-368f-4fc7-9938-8e1cd48da003" providerId="ADAL" clId="{0FC910CC-D38C-4A0D-A8C0-EE2A94531B36}" dt="2025-06-18T10:22:43.233" v="519" actId="14100"/>
          <ac:picMkLst>
            <pc:docMk/>
            <pc:sldMk cId="2836998820" sldId="272"/>
            <ac:picMk id="1026" creationId="{6ACAD3E8-76E5-CD6B-2661-77A8E4B770AE}"/>
          </ac:picMkLst>
        </pc:picChg>
      </pc:sldChg>
      <pc:sldChg chg="del">
        <pc:chgData name="Boris Glass" userId="b56c8ee6-368f-4fc7-9938-8e1cd48da003" providerId="ADAL" clId="{0FC910CC-D38C-4A0D-A8C0-EE2A94531B36}" dt="2025-06-17T17:42:37.664" v="3" actId="47"/>
        <pc:sldMkLst>
          <pc:docMk/>
          <pc:sldMk cId="812007681" sldId="273"/>
        </pc:sldMkLst>
      </pc:sldChg>
      <pc:sldChg chg="del">
        <pc:chgData name="Boris Glass" userId="b56c8ee6-368f-4fc7-9938-8e1cd48da003" providerId="ADAL" clId="{0FC910CC-D38C-4A0D-A8C0-EE2A94531B36}" dt="2025-06-17T17:42:36.144" v="2" actId="47"/>
        <pc:sldMkLst>
          <pc:docMk/>
          <pc:sldMk cId="4237864594" sldId="274"/>
        </pc:sldMkLst>
      </pc:sldChg>
      <pc:sldChg chg="del">
        <pc:chgData name="Boris Glass" userId="b56c8ee6-368f-4fc7-9938-8e1cd48da003" providerId="ADAL" clId="{0FC910CC-D38C-4A0D-A8C0-EE2A94531B36}" dt="2025-06-17T17:42:40.349" v="4" actId="47"/>
        <pc:sldMkLst>
          <pc:docMk/>
          <pc:sldMk cId="3046064317" sldId="275"/>
        </pc:sldMkLst>
      </pc:sldChg>
      <pc:sldChg chg="del">
        <pc:chgData name="Boris Glass" userId="b56c8ee6-368f-4fc7-9938-8e1cd48da003" providerId="ADAL" clId="{0FC910CC-D38C-4A0D-A8C0-EE2A94531B36}" dt="2025-06-17T17:42:43.790" v="5" actId="47"/>
        <pc:sldMkLst>
          <pc:docMk/>
          <pc:sldMk cId="1441336035" sldId="276"/>
        </pc:sldMkLst>
      </pc:sldChg>
      <pc:sldChg chg="del">
        <pc:chgData name="Boris Glass" userId="b56c8ee6-368f-4fc7-9938-8e1cd48da003" providerId="ADAL" clId="{0FC910CC-D38C-4A0D-A8C0-EE2A94531B36}" dt="2025-06-17T17:42:43.790" v="5" actId="47"/>
        <pc:sldMkLst>
          <pc:docMk/>
          <pc:sldMk cId="2256422566" sldId="277"/>
        </pc:sldMkLst>
      </pc:sldChg>
      <pc:sldChg chg="del">
        <pc:chgData name="Boris Glass" userId="b56c8ee6-368f-4fc7-9938-8e1cd48da003" providerId="ADAL" clId="{0FC910CC-D38C-4A0D-A8C0-EE2A94531B36}" dt="2025-06-17T17:42:43.790" v="5" actId="47"/>
        <pc:sldMkLst>
          <pc:docMk/>
          <pc:sldMk cId="4171385032" sldId="278"/>
        </pc:sldMkLst>
      </pc:sldChg>
      <pc:sldChg chg="del">
        <pc:chgData name="Boris Glass" userId="b56c8ee6-368f-4fc7-9938-8e1cd48da003" providerId="ADAL" clId="{0FC910CC-D38C-4A0D-A8C0-EE2A94531B36}" dt="2025-06-17T17:42:43.790" v="5" actId="47"/>
        <pc:sldMkLst>
          <pc:docMk/>
          <pc:sldMk cId="523636666" sldId="27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6/18/2025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61F3A-3732-7728-265E-D4A2B24BC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82CE83-B4AA-40E1-555F-4C1B919A4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380277-B214-D099-AAD1-BBA000B04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CF0A9-A793-1240-F920-BA70D449CF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365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2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8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0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3.jp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8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5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4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CE642B03-0EF0-4B89-9C8B-4AEFAD3C07E1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99" name="Picture 98" descr="de.png">
              <a:extLst>
                <a:ext uri="{FF2B5EF4-FFF2-40B4-BE49-F238E27FC236}">
                  <a16:creationId xmlns:a16="http://schemas.microsoft.com/office/drawing/2014/main" id="{381BC98B-E672-46D5-8F8D-FEAC51F76B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at.png">
              <a:extLst>
                <a:ext uri="{FF2B5EF4-FFF2-40B4-BE49-F238E27FC236}">
                  <a16:creationId xmlns:a16="http://schemas.microsoft.com/office/drawing/2014/main" id="{225A4733-107B-49BC-B524-DE83F36210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be.png">
              <a:extLst>
                <a:ext uri="{FF2B5EF4-FFF2-40B4-BE49-F238E27FC236}">
                  <a16:creationId xmlns:a16="http://schemas.microsoft.com/office/drawing/2014/main" id="{C8F0223E-DBAC-41CA-A47B-DF69C4F9D9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dk.png">
              <a:extLst>
                <a:ext uri="{FF2B5EF4-FFF2-40B4-BE49-F238E27FC236}">
                  <a16:creationId xmlns:a16="http://schemas.microsoft.com/office/drawing/2014/main" id="{1BF745E5-AFED-4935-857B-C5E4FA6FBD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es.png">
              <a:extLst>
                <a:ext uri="{FF2B5EF4-FFF2-40B4-BE49-F238E27FC236}">
                  <a16:creationId xmlns:a16="http://schemas.microsoft.com/office/drawing/2014/main" id="{0401DA19-7D39-407A-8231-56819BA126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ee.png">
              <a:extLst>
                <a:ext uri="{FF2B5EF4-FFF2-40B4-BE49-F238E27FC236}">
                  <a16:creationId xmlns:a16="http://schemas.microsoft.com/office/drawing/2014/main" id="{3DD10B99-0B54-43D6-8D68-531D5E79C5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fi.png">
              <a:extLst>
                <a:ext uri="{FF2B5EF4-FFF2-40B4-BE49-F238E27FC236}">
                  <a16:creationId xmlns:a16="http://schemas.microsoft.com/office/drawing/2014/main" id="{2F36F73C-3580-45E1-9CE2-C1D417FE9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fr.png">
              <a:extLst>
                <a:ext uri="{FF2B5EF4-FFF2-40B4-BE49-F238E27FC236}">
                  <a16:creationId xmlns:a16="http://schemas.microsoft.com/office/drawing/2014/main" id="{906737DA-0E2F-4F5D-B740-B54BAD2C8C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gr.png">
              <a:extLst>
                <a:ext uri="{FF2B5EF4-FFF2-40B4-BE49-F238E27FC236}">
                  <a16:creationId xmlns:a16="http://schemas.microsoft.com/office/drawing/2014/main" id="{68A3DCFD-7BDE-4B6C-9D80-506777C190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hu.png">
              <a:extLst>
                <a:ext uri="{FF2B5EF4-FFF2-40B4-BE49-F238E27FC236}">
                  <a16:creationId xmlns:a16="http://schemas.microsoft.com/office/drawing/2014/main" id="{CFB3CB32-72D0-4E9A-97A2-6137F76756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ie.png">
              <a:extLst>
                <a:ext uri="{FF2B5EF4-FFF2-40B4-BE49-F238E27FC236}">
                  <a16:creationId xmlns:a16="http://schemas.microsoft.com/office/drawing/2014/main" id="{82F1D1F4-8AED-4290-8402-C7C14DD598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it.png">
              <a:extLst>
                <a:ext uri="{FF2B5EF4-FFF2-40B4-BE49-F238E27FC236}">
                  <a16:creationId xmlns:a16="http://schemas.microsoft.com/office/drawing/2014/main" id="{F421F4B2-704B-4865-8B0C-0F8CA756F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lu.png">
              <a:extLst>
                <a:ext uri="{FF2B5EF4-FFF2-40B4-BE49-F238E27FC236}">
                  <a16:creationId xmlns:a16="http://schemas.microsoft.com/office/drawing/2014/main" id="{989E3DFA-89E6-49E0-BA29-AC115F09AE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no.png">
              <a:extLst>
                <a:ext uri="{FF2B5EF4-FFF2-40B4-BE49-F238E27FC236}">
                  <a16:creationId xmlns:a16="http://schemas.microsoft.com/office/drawing/2014/main" id="{A5A97D08-BE88-47B1-BC4C-B1EB289C72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nl.png">
              <a:extLst>
                <a:ext uri="{FF2B5EF4-FFF2-40B4-BE49-F238E27FC236}">
                  <a16:creationId xmlns:a16="http://schemas.microsoft.com/office/drawing/2014/main" id="{000EEC71-A38B-415E-83FA-C396EABF1D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pl.png">
              <a:extLst>
                <a:ext uri="{FF2B5EF4-FFF2-40B4-BE49-F238E27FC236}">
                  <a16:creationId xmlns:a16="http://schemas.microsoft.com/office/drawing/2014/main" id="{1ACF67EA-567D-4EE0-8CC8-414BA5E221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 descr="pt.png">
              <a:extLst>
                <a:ext uri="{FF2B5EF4-FFF2-40B4-BE49-F238E27FC236}">
                  <a16:creationId xmlns:a16="http://schemas.microsoft.com/office/drawing/2014/main" id="{080291BD-06C6-488E-9A56-3E69D0711B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 descr="cz.png">
              <a:extLst>
                <a:ext uri="{FF2B5EF4-FFF2-40B4-BE49-F238E27FC236}">
                  <a16:creationId xmlns:a16="http://schemas.microsoft.com/office/drawing/2014/main" id="{6EDC5F26-E7C6-4A61-BC78-1462C66C16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7" name="Picture 116" descr="ro.png">
              <a:extLst>
                <a:ext uri="{FF2B5EF4-FFF2-40B4-BE49-F238E27FC236}">
                  <a16:creationId xmlns:a16="http://schemas.microsoft.com/office/drawing/2014/main" id="{57809487-789E-47BB-AA8E-1F8C20F171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e.png">
              <a:extLst>
                <a:ext uri="{FF2B5EF4-FFF2-40B4-BE49-F238E27FC236}">
                  <a16:creationId xmlns:a16="http://schemas.microsoft.com/office/drawing/2014/main" id="{6AEDE687-336C-48B5-BFA7-774CCF8A7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9" name="Picture 118" descr="ch.png">
              <a:extLst>
                <a:ext uri="{FF2B5EF4-FFF2-40B4-BE49-F238E27FC236}">
                  <a16:creationId xmlns:a16="http://schemas.microsoft.com/office/drawing/2014/main" id="{765B3246-3398-44E5-8782-0EC0C94739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0" name="Picture 119" descr="uk.png">
              <a:extLst>
                <a:ext uri="{FF2B5EF4-FFF2-40B4-BE49-F238E27FC236}">
                  <a16:creationId xmlns:a16="http://schemas.microsoft.com/office/drawing/2014/main" id="{B7A54B29-29A4-4216-BDCB-B892344F4C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D10A5D6-9438-4E29-80B5-DC496C46D2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950D8082-BDE6-48BC-8317-0D4C3C44D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23" name="Picture 122" descr="ca.png">
              <a:extLst>
                <a:ext uri="{FF2B5EF4-FFF2-40B4-BE49-F238E27FC236}">
                  <a16:creationId xmlns:a16="http://schemas.microsoft.com/office/drawing/2014/main" id="{3FA38A6C-E219-4F65-80C0-7E329F7D3A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si.png">
              <a:extLst>
                <a:ext uri="{FF2B5EF4-FFF2-40B4-BE49-F238E27FC236}">
                  <a16:creationId xmlns:a16="http://schemas.microsoft.com/office/drawing/2014/main" id="{EA3E719E-4A8D-4153-9BDC-6D274C09D1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 err="1"/>
              <a:t>fth</a:t>
            </a:r>
            <a:r>
              <a:rPr lang="en-GB" noProof="0" dirty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D8D1FD-F5EA-4E18-9FFB-E34FDA1C560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79FD02-7B78-4BA4-8BF9-8DEDCA425C2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F57FD9-B39C-4038-AFEB-4C7ACE85FB6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pPr>
              <a:defRPr/>
            </a:pPr>
            <a:fld id="{6BB177A8-59E2-4F12-B82A-27E33C21F9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831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81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62DEE40-2A6F-48B4-B614-F9FFD314DAD6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121" name="Picture 120" descr="de.png">
              <a:extLst>
                <a:ext uri="{FF2B5EF4-FFF2-40B4-BE49-F238E27FC236}">
                  <a16:creationId xmlns:a16="http://schemas.microsoft.com/office/drawing/2014/main" id="{A970B62A-0203-4A19-A455-F20B73D5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2" name="Picture 121" descr="at.png">
              <a:extLst>
                <a:ext uri="{FF2B5EF4-FFF2-40B4-BE49-F238E27FC236}">
                  <a16:creationId xmlns:a16="http://schemas.microsoft.com/office/drawing/2014/main" id="{2118AA6D-2BA2-4486-A409-BE12E03391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3" name="Picture 122" descr="be.png">
              <a:extLst>
                <a:ext uri="{FF2B5EF4-FFF2-40B4-BE49-F238E27FC236}">
                  <a16:creationId xmlns:a16="http://schemas.microsoft.com/office/drawing/2014/main" id="{910F3EC6-2D46-4307-8994-5D4E9146B9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dk.png">
              <a:extLst>
                <a:ext uri="{FF2B5EF4-FFF2-40B4-BE49-F238E27FC236}">
                  <a16:creationId xmlns:a16="http://schemas.microsoft.com/office/drawing/2014/main" id="{279315D7-7027-46F2-8BB6-616A1A632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es.png">
              <a:extLst>
                <a:ext uri="{FF2B5EF4-FFF2-40B4-BE49-F238E27FC236}">
                  <a16:creationId xmlns:a16="http://schemas.microsoft.com/office/drawing/2014/main" id="{2DC21960-D345-4761-90DF-C265D8FC9B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ee.png">
              <a:extLst>
                <a:ext uri="{FF2B5EF4-FFF2-40B4-BE49-F238E27FC236}">
                  <a16:creationId xmlns:a16="http://schemas.microsoft.com/office/drawing/2014/main" id="{AE732C6B-6E77-4297-AB9C-876958CFC4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fi.png">
              <a:extLst>
                <a:ext uri="{FF2B5EF4-FFF2-40B4-BE49-F238E27FC236}">
                  <a16:creationId xmlns:a16="http://schemas.microsoft.com/office/drawing/2014/main" id="{88E809BD-3DCE-4D00-80F9-6E4F8ADF7C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fr.png">
              <a:extLst>
                <a:ext uri="{FF2B5EF4-FFF2-40B4-BE49-F238E27FC236}">
                  <a16:creationId xmlns:a16="http://schemas.microsoft.com/office/drawing/2014/main" id="{A08EF01A-0FFE-4318-A5B8-BCD112CEF2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gr.png">
              <a:extLst>
                <a:ext uri="{FF2B5EF4-FFF2-40B4-BE49-F238E27FC236}">
                  <a16:creationId xmlns:a16="http://schemas.microsoft.com/office/drawing/2014/main" id="{59E0B1D7-1A7A-4B91-9F22-40878A373E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hu.png">
              <a:extLst>
                <a:ext uri="{FF2B5EF4-FFF2-40B4-BE49-F238E27FC236}">
                  <a16:creationId xmlns:a16="http://schemas.microsoft.com/office/drawing/2014/main" id="{28891A48-D5B6-4788-8B1F-E988F7E6AD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ie.png">
              <a:extLst>
                <a:ext uri="{FF2B5EF4-FFF2-40B4-BE49-F238E27FC236}">
                  <a16:creationId xmlns:a16="http://schemas.microsoft.com/office/drawing/2014/main" id="{769D02BD-EE9A-4A79-8AD6-9EA0337CB1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it.png">
              <a:extLst>
                <a:ext uri="{FF2B5EF4-FFF2-40B4-BE49-F238E27FC236}">
                  <a16:creationId xmlns:a16="http://schemas.microsoft.com/office/drawing/2014/main" id="{45A7C867-FE7D-4AF0-A116-BC26BEAB1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lu.png">
              <a:extLst>
                <a:ext uri="{FF2B5EF4-FFF2-40B4-BE49-F238E27FC236}">
                  <a16:creationId xmlns:a16="http://schemas.microsoft.com/office/drawing/2014/main" id="{F043634E-08BA-45EB-AF36-C21730124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no.png">
              <a:extLst>
                <a:ext uri="{FF2B5EF4-FFF2-40B4-BE49-F238E27FC236}">
                  <a16:creationId xmlns:a16="http://schemas.microsoft.com/office/drawing/2014/main" id="{8F83A6EA-60BE-449A-BE15-F7171AF6DB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nl.png">
              <a:extLst>
                <a:ext uri="{FF2B5EF4-FFF2-40B4-BE49-F238E27FC236}">
                  <a16:creationId xmlns:a16="http://schemas.microsoft.com/office/drawing/2014/main" id="{5C53ADEC-5298-435F-9085-28BC66C778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pl.png">
              <a:extLst>
                <a:ext uri="{FF2B5EF4-FFF2-40B4-BE49-F238E27FC236}">
                  <a16:creationId xmlns:a16="http://schemas.microsoft.com/office/drawing/2014/main" id="{276E3270-CC55-41C4-BFD3-1780C5D760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pt.png">
              <a:extLst>
                <a:ext uri="{FF2B5EF4-FFF2-40B4-BE49-F238E27FC236}">
                  <a16:creationId xmlns:a16="http://schemas.microsoft.com/office/drawing/2014/main" id="{410F4D53-E973-43D1-B451-43DE79BFD5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cz.png">
              <a:extLst>
                <a:ext uri="{FF2B5EF4-FFF2-40B4-BE49-F238E27FC236}">
                  <a16:creationId xmlns:a16="http://schemas.microsoft.com/office/drawing/2014/main" id="{47413069-E476-4EA7-BFEB-82383ADA32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ro.png">
              <a:extLst>
                <a:ext uri="{FF2B5EF4-FFF2-40B4-BE49-F238E27FC236}">
                  <a16:creationId xmlns:a16="http://schemas.microsoft.com/office/drawing/2014/main" id="{0611F224-68EE-4B38-8DDF-874AA3F9B4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se.png">
              <a:extLst>
                <a:ext uri="{FF2B5EF4-FFF2-40B4-BE49-F238E27FC236}">
                  <a16:creationId xmlns:a16="http://schemas.microsoft.com/office/drawing/2014/main" id="{77B092B8-38B2-4D25-BC43-B0AE871D9F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ch.png">
              <a:extLst>
                <a:ext uri="{FF2B5EF4-FFF2-40B4-BE49-F238E27FC236}">
                  <a16:creationId xmlns:a16="http://schemas.microsoft.com/office/drawing/2014/main" id="{08EEFAF5-09B6-479C-AACD-9EDAE9A11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uk.png">
              <a:extLst>
                <a:ext uri="{FF2B5EF4-FFF2-40B4-BE49-F238E27FC236}">
                  <a16:creationId xmlns:a16="http://schemas.microsoft.com/office/drawing/2014/main" id="{B3C491C5-2561-4BBA-9E30-8910CC5C9C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1A87645F-DA8D-4EBE-90AE-0C0110F2E7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EAECBD0D-E692-4C4E-AB5C-2D881A4C4A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45" name="Picture 144" descr="ca.png">
              <a:extLst>
                <a:ext uri="{FF2B5EF4-FFF2-40B4-BE49-F238E27FC236}">
                  <a16:creationId xmlns:a16="http://schemas.microsoft.com/office/drawing/2014/main" id="{EB46C3C7-C174-477F-B584-AC79193E1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si.png">
              <a:extLst>
                <a:ext uri="{FF2B5EF4-FFF2-40B4-BE49-F238E27FC236}">
                  <a16:creationId xmlns:a16="http://schemas.microsoft.com/office/drawing/2014/main" id="{C5479B25-6EEF-4101-9A61-1E42A09C7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9D36F-8C2A-42B9-E859-AB6C512E0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EE122A-5105-C94F-B985-D3C4A16A0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1482-9C53-F947-9D9E-F6C22C6634FF}" type="datetimeFigureOut">
              <a:rPr lang="en-GB" smtClean="0"/>
              <a:t>2025-06-18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E27507-119F-757E-42D9-10758CC04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DD3F41-6538-E008-8F07-28603565B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3E7DA-DE80-CB41-8079-4C3F83765D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473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CE642B03-0EF0-4B89-9C8B-4AEFAD3C07E1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99" name="Picture 98" descr="de.png">
              <a:extLst>
                <a:ext uri="{FF2B5EF4-FFF2-40B4-BE49-F238E27FC236}">
                  <a16:creationId xmlns:a16="http://schemas.microsoft.com/office/drawing/2014/main" id="{381BC98B-E672-46D5-8F8D-FEAC51F76B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at.png">
              <a:extLst>
                <a:ext uri="{FF2B5EF4-FFF2-40B4-BE49-F238E27FC236}">
                  <a16:creationId xmlns:a16="http://schemas.microsoft.com/office/drawing/2014/main" id="{225A4733-107B-49BC-B524-DE83F36210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be.png">
              <a:extLst>
                <a:ext uri="{FF2B5EF4-FFF2-40B4-BE49-F238E27FC236}">
                  <a16:creationId xmlns:a16="http://schemas.microsoft.com/office/drawing/2014/main" id="{C8F0223E-DBAC-41CA-A47B-DF69C4F9D9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dk.png">
              <a:extLst>
                <a:ext uri="{FF2B5EF4-FFF2-40B4-BE49-F238E27FC236}">
                  <a16:creationId xmlns:a16="http://schemas.microsoft.com/office/drawing/2014/main" id="{1BF745E5-AFED-4935-857B-C5E4FA6FBD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es.png">
              <a:extLst>
                <a:ext uri="{FF2B5EF4-FFF2-40B4-BE49-F238E27FC236}">
                  <a16:creationId xmlns:a16="http://schemas.microsoft.com/office/drawing/2014/main" id="{0401DA19-7D39-407A-8231-56819BA126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ee.png">
              <a:extLst>
                <a:ext uri="{FF2B5EF4-FFF2-40B4-BE49-F238E27FC236}">
                  <a16:creationId xmlns:a16="http://schemas.microsoft.com/office/drawing/2014/main" id="{3DD10B99-0B54-43D6-8D68-531D5E79C5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fi.png">
              <a:extLst>
                <a:ext uri="{FF2B5EF4-FFF2-40B4-BE49-F238E27FC236}">
                  <a16:creationId xmlns:a16="http://schemas.microsoft.com/office/drawing/2014/main" id="{2F36F73C-3580-45E1-9CE2-C1D417FE9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fr.png">
              <a:extLst>
                <a:ext uri="{FF2B5EF4-FFF2-40B4-BE49-F238E27FC236}">
                  <a16:creationId xmlns:a16="http://schemas.microsoft.com/office/drawing/2014/main" id="{906737DA-0E2F-4F5D-B740-B54BAD2C8C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gr.png">
              <a:extLst>
                <a:ext uri="{FF2B5EF4-FFF2-40B4-BE49-F238E27FC236}">
                  <a16:creationId xmlns:a16="http://schemas.microsoft.com/office/drawing/2014/main" id="{68A3DCFD-7BDE-4B6C-9D80-506777C190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hu.png">
              <a:extLst>
                <a:ext uri="{FF2B5EF4-FFF2-40B4-BE49-F238E27FC236}">
                  <a16:creationId xmlns:a16="http://schemas.microsoft.com/office/drawing/2014/main" id="{CFB3CB32-72D0-4E9A-97A2-6137F76756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ie.png">
              <a:extLst>
                <a:ext uri="{FF2B5EF4-FFF2-40B4-BE49-F238E27FC236}">
                  <a16:creationId xmlns:a16="http://schemas.microsoft.com/office/drawing/2014/main" id="{82F1D1F4-8AED-4290-8402-C7C14DD598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it.png">
              <a:extLst>
                <a:ext uri="{FF2B5EF4-FFF2-40B4-BE49-F238E27FC236}">
                  <a16:creationId xmlns:a16="http://schemas.microsoft.com/office/drawing/2014/main" id="{F421F4B2-704B-4865-8B0C-0F8CA756F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lu.png">
              <a:extLst>
                <a:ext uri="{FF2B5EF4-FFF2-40B4-BE49-F238E27FC236}">
                  <a16:creationId xmlns:a16="http://schemas.microsoft.com/office/drawing/2014/main" id="{989E3DFA-89E6-49E0-BA29-AC115F09AE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no.png">
              <a:extLst>
                <a:ext uri="{FF2B5EF4-FFF2-40B4-BE49-F238E27FC236}">
                  <a16:creationId xmlns:a16="http://schemas.microsoft.com/office/drawing/2014/main" id="{A5A97D08-BE88-47B1-BC4C-B1EB289C72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nl.png">
              <a:extLst>
                <a:ext uri="{FF2B5EF4-FFF2-40B4-BE49-F238E27FC236}">
                  <a16:creationId xmlns:a16="http://schemas.microsoft.com/office/drawing/2014/main" id="{000EEC71-A38B-415E-83FA-C396EABF1D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pl.png">
              <a:extLst>
                <a:ext uri="{FF2B5EF4-FFF2-40B4-BE49-F238E27FC236}">
                  <a16:creationId xmlns:a16="http://schemas.microsoft.com/office/drawing/2014/main" id="{1ACF67EA-567D-4EE0-8CC8-414BA5E221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 descr="pt.png">
              <a:extLst>
                <a:ext uri="{FF2B5EF4-FFF2-40B4-BE49-F238E27FC236}">
                  <a16:creationId xmlns:a16="http://schemas.microsoft.com/office/drawing/2014/main" id="{080291BD-06C6-488E-9A56-3E69D0711B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 descr="cz.png">
              <a:extLst>
                <a:ext uri="{FF2B5EF4-FFF2-40B4-BE49-F238E27FC236}">
                  <a16:creationId xmlns:a16="http://schemas.microsoft.com/office/drawing/2014/main" id="{6EDC5F26-E7C6-4A61-BC78-1462C66C16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7" name="Picture 116" descr="ro.png">
              <a:extLst>
                <a:ext uri="{FF2B5EF4-FFF2-40B4-BE49-F238E27FC236}">
                  <a16:creationId xmlns:a16="http://schemas.microsoft.com/office/drawing/2014/main" id="{57809487-789E-47BB-AA8E-1F8C20F171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e.png">
              <a:extLst>
                <a:ext uri="{FF2B5EF4-FFF2-40B4-BE49-F238E27FC236}">
                  <a16:creationId xmlns:a16="http://schemas.microsoft.com/office/drawing/2014/main" id="{6AEDE687-336C-48B5-BFA7-774CCF8A7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9" name="Picture 118" descr="ch.png">
              <a:extLst>
                <a:ext uri="{FF2B5EF4-FFF2-40B4-BE49-F238E27FC236}">
                  <a16:creationId xmlns:a16="http://schemas.microsoft.com/office/drawing/2014/main" id="{765B3246-3398-44E5-8782-0EC0C94739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0" name="Picture 119" descr="uk.png">
              <a:extLst>
                <a:ext uri="{FF2B5EF4-FFF2-40B4-BE49-F238E27FC236}">
                  <a16:creationId xmlns:a16="http://schemas.microsoft.com/office/drawing/2014/main" id="{B7A54B29-29A4-4216-BDCB-B892344F4C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D10A5D6-9438-4E29-80B5-DC496C46D2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950D8082-BDE6-48BC-8317-0D4C3C44D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23" name="Picture 122" descr="ca.png">
              <a:extLst>
                <a:ext uri="{FF2B5EF4-FFF2-40B4-BE49-F238E27FC236}">
                  <a16:creationId xmlns:a16="http://schemas.microsoft.com/office/drawing/2014/main" id="{3FA38A6C-E219-4F65-80C0-7E329F7D3A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si.png">
              <a:extLst>
                <a:ext uri="{FF2B5EF4-FFF2-40B4-BE49-F238E27FC236}">
                  <a16:creationId xmlns:a16="http://schemas.microsoft.com/office/drawing/2014/main" id="{EA3E719E-4A8D-4153-9BDC-6D274C09D1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978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0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D8D1FD-F5EA-4E18-9FFB-E34FDA1C560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79FD02-7B78-4BA4-8BF9-8DEDCA425C2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F57FD9-B39C-4038-AFEB-4C7ACE85FB6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pPr>
              <a:defRPr/>
            </a:pPr>
            <a:fld id="{6BB177A8-59E2-4F12-B82A-27E33C21F9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385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379" y="250525"/>
            <a:ext cx="1134085" cy="369332"/>
          </a:xfr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AMICSA</a:t>
            </a:r>
            <a:endParaRPr lang="en-GB" noProof="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182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0BDEE793-43F4-4A4F-BF0B-ADE99A6B95DA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6B75858F-9A67-41AA-8B94-F6B4B7AAF3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70A516BE-5CC6-4CE9-853F-31AEC336A0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203FB4ED-F3AB-494D-862E-A8696D16B7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4DE526DA-3481-446A-A732-98C859DCAB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D697FC77-812D-4172-A2ED-06CB6B4A92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42258044-A537-45EF-BA18-8D5B89EF71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F47E81A8-68FF-44CA-902D-07EB98CDAE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C11EAD1F-6E3E-4517-925A-1B5C889209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D1B93C23-991F-494B-BDE7-D89CFBBFF6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ADEDA91F-B42F-427D-89BB-3C1A49263B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69A2BB63-BAF0-40C4-AD9C-10D83E1B0F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F3B8823B-3FE6-48FB-8FD3-17F8F6BB65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E1DDA7F3-6A6D-4848-9BE9-DE1B487025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B10F78CA-487C-423E-84DC-EF5A1DB22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75F92B42-7A10-4C91-9DB1-180E4FFD79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264146D2-CAAA-4F82-B2C0-B0939A650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B68EB404-158C-4653-9050-1BB2E937D2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CA0747A2-2A55-4B44-99F0-5940853698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13221147-EE6A-4598-8796-60356638B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F0D10A43-DDF4-4D36-B1FC-63DCC84F1B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3A0ACA4A-31E0-4EF7-9E21-35C445CC4B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6486F896-C692-4036-82DC-F23CE9857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2EC3C40A-F150-4487-9F1F-147F7CDF9A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0EC0F78-6C83-44D6-AE54-0B212F99CB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00" name="Picture 99" descr="ca.png">
              <a:extLst>
                <a:ext uri="{FF2B5EF4-FFF2-40B4-BE49-F238E27FC236}">
                  <a16:creationId xmlns:a16="http://schemas.microsoft.com/office/drawing/2014/main" id="{473A4F5B-6675-4E40-9FFC-20B1CC23FB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si.png">
              <a:extLst>
                <a:ext uri="{FF2B5EF4-FFF2-40B4-BE49-F238E27FC236}">
                  <a16:creationId xmlns:a16="http://schemas.microsoft.com/office/drawing/2014/main" id="{AAC5C742-AE53-4BA6-86AB-FDFE5EB690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684BDC99-C1D9-4528-A72A-2D4001C96AA0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F034AC13-1EEF-41F8-AE58-AFAE5F7BE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664F28BA-7502-421D-B101-5362E71CF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DC140489-71A9-4BF7-A35B-69576525CB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A7D51D07-2CB5-4767-9EA3-39B6419627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2EEC56CB-024A-423E-B9CF-FE0DB32565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D6401585-748D-4FDB-BDD1-D6A1EA5E2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2CACA929-FD02-440D-B59F-0496A18844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DAED9F16-79ED-4941-933F-F3740433FF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C7EC3B9F-9E65-4BDC-865F-892967AA0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8D7B2CE5-AF57-438B-BCEB-36D98E805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FACE792E-4573-4359-BDDC-A6BEBFC2D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FE1E0052-6DA8-4408-9233-8DE651EAC3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D4C18404-1A13-45B2-B6BB-81B0EDEAC9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FA2DDEEF-D0DD-4A9E-998C-27AADF7347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A0872AC7-5F0A-4D43-BEF0-E0AB690C4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642FEDC5-EB8D-4421-8869-C754AECD63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49D0D463-5E2E-423D-9110-F1B60BED0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D1E35DDC-73DD-4F6B-9DDF-DAB91501E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3BA2EC76-AFDC-42C5-BF4B-6B0FC83FB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D4E95AA9-6EC6-4472-8BE0-C2F3861602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F7320CB-BE31-4CAF-AA55-0770745B6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AE392A63-49C8-4DD0-8BC8-5580D30E18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31A6A25C-BDCE-49B8-8D55-B39E4FC25A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C71BA6F-62C8-4F62-B8FE-1A463E23FD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E9C5BA1B-5C5C-4AED-B62D-C637E61669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8F61DC0C-D87B-4D08-B5DB-B5333F0BF3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D8D1FD-F5EA-4E18-9FFB-E34FDA1C560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79FD02-7B78-4BA4-8BF9-8DEDCA425C2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F57FD9-B39C-4038-AFEB-4C7ACE85FB6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pPr>
              <a:defRPr/>
            </a:pPr>
            <a:fld id="{6BB177A8-59E2-4F12-B82A-27E33C21F9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328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9D36F-8C2A-42B9-E859-AB6C512E0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EE122A-5105-C94F-B985-D3C4A16A0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71482-9C53-F947-9D9E-F6C22C6634FF}" type="datetimeFigureOut">
              <a:rPr lang="en-GB" smtClean="0"/>
              <a:t>2025-06-18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E27507-119F-757E-42D9-10758CC04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DD3F41-6538-E008-8F07-28603565B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3E7DA-DE80-CB41-8079-4C3F83765D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3550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0BDEE793-43F4-4A4F-BF0B-ADE99A6B95DA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6B75858F-9A67-41AA-8B94-F6B4B7AAF3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70A516BE-5CC6-4CE9-853F-31AEC336A0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203FB4ED-F3AB-494D-862E-A8696D16B7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4DE526DA-3481-446A-A732-98C859DCAB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D697FC77-812D-4172-A2ED-06CB6B4A92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42258044-A537-45EF-BA18-8D5B89EF71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F47E81A8-68FF-44CA-902D-07EB98CDAE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C11EAD1F-6E3E-4517-925A-1B5C889209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D1B93C23-991F-494B-BDE7-D89CFBBFF6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ADEDA91F-B42F-427D-89BB-3C1A49263B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69A2BB63-BAF0-40C4-AD9C-10D83E1B0F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F3B8823B-3FE6-48FB-8FD3-17F8F6BB65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E1DDA7F3-6A6D-4848-9BE9-DE1B487025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B10F78CA-487C-423E-84DC-EF5A1DB22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75F92B42-7A10-4C91-9DB1-180E4FFD79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264146D2-CAAA-4F82-B2C0-B0939A650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B68EB404-158C-4653-9050-1BB2E937D2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CA0747A2-2A55-4B44-99F0-5940853698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13221147-EE6A-4598-8796-60356638B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F0D10A43-DDF4-4D36-B1FC-63DCC84F1B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3A0ACA4A-31E0-4EF7-9E21-35C445CC4B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6486F896-C692-4036-82DC-F23CE9857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2EC3C40A-F150-4487-9F1F-147F7CDF9A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0EC0F78-6C83-44D6-AE54-0B212F99CB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00" name="Picture 99" descr="ca.png">
              <a:extLst>
                <a:ext uri="{FF2B5EF4-FFF2-40B4-BE49-F238E27FC236}">
                  <a16:creationId xmlns:a16="http://schemas.microsoft.com/office/drawing/2014/main" id="{473A4F5B-6675-4E40-9FFC-20B1CC23FB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si.png">
              <a:extLst>
                <a:ext uri="{FF2B5EF4-FFF2-40B4-BE49-F238E27FC236}">
                  <a16:creationId xmlns:a16="http://schemas.microsoft.com/office/drawing/2014/main" id="{AAC5C742-AE53-4BA6-86AB-FDFE5EB690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014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20B608CC-E0F9-4779-9AC6-06A367DE2F53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F9C6EEFA-6BCB-4E3E-880B-C5B2DB7F9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A5606F9E-4319-426C-96D1-2D5341885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DED832C4-6088-4FFB-8ECA-FD4E929CAA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62AEC6D8-B870-4117-B358-175425CA5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41D08CB4-B449-4D19-8CCD-FB42AC198F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B344F443-BE5B-4A1E-AA59-7DE67A4BB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C934B2EE-C381-4C32-A9EC-040C7060E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388D48A0-8125-47CF-A5B7-70C65117BD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26D04D9B-A7C7-4799-9A44-F4B84AD15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828CD3BF-49D7-4096-8AF4-26F30291E6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BFFDA44D-6337-4A3C-819B-C825C4CD9C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9D5C03EF-4597-48C6-8948-1A2FE56D7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9ECEB9F5-B5E5-4C73-B7BF-2DFC30CDB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5487C849-3C79-4C8C-93AE-7AB9C0BFAA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6A104906-460B-4ABF-9D57-E03E0A4E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FB8C829C-CDEA-43E2-B5FA-1375ED896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1B3F36C1-6B11-4BD3-B1E5-BD0EEFC0CF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55A631C1-8E68-4419-9FD4-76651480A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DDD891B4-7647-423A-AEA4-FB0EA340BE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ACE07E2F-6C2A-4C0A-9820-08FC5D593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48FF3F93-B84A-487C-A32D-80ABF0BD05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15C9E237-0ACB-484E-B8B5-25A5BF5DBB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2A442F4-46A5-406C-99C6-FDFF991F4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0575BFF-BED3-454F-A6DD-A52CFBCC39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6E8D3617-6BA0-48D3-82CA-46645EBA5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027F2BBC-FE31-4DE5-894E-421DD73A2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D8D1FD-F5EA-4E18-9FFB-E34FDA1C560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79FD02-7B78-4BA4-8BF9-8DEDCA425C2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F57FD9-B39C-4038-AFEB-4C7ACE85FB6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pPr>
              <a:defRPr/>
            </a:pPr>
            <a:fld id="{6BB177A8-59E2-4F12-B82A-27E33C21F9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258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876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5.png"/><Relationship Id="rId39" Type="http://schemas.openxmlformats.org/officeDocument/2006/relationships/image" Target="../media/image18.png"/><Relationship Id="rId21" Type="http://schemas.openxmlformats.org/officeDocument/2006/relationships/theme" Target="../theme/theme1.xml"/><Relationship Id="rId34" Type="http://schemas.openxmlformats.org/officeDocument/2006/relationships/image" Target="../media/image13.png"/><Relationship Id="rId42" Type="http://schemas.openxmlformats.org/officeDocument/2006/relationships/image" Target="../media/image21.png"/><Relationship Id="rId47" Type="http://schemas.openxmlformats.org/officeDocument/2006/relationships/image" Target="../media/image26.png"/><Relationship Id="rId50" Type="http://schemas.openxmlformats.org/officeDocument/2006/relationships/image" Target="../media/image29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8.png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32" Type="http://schemas.openxmlformats.org/officeDocument/2006/relationships/image" Target="../media/image11.png"/><Relationship Id="rId37" Type="http://schemas.openxmlformats.org/officeDocument/2006/relationships/image" Target="../media/image16.png"/><Relationship Id="rId40" Type="http://schemas.openxmlformats.org/officeDocument/2006/relationships/image" Target="../media/image19.png"/><Relationship Id="rId45" Type="http://schemas.openxmlformats.org/officeDocument/2006/relationships/image" Target="../media/image2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28" Type="http://schemas.openxmlformats.org/officeDocument/2006/relationships/image" Target="../media/image7.png"/><Relationship Id="rId36" Type="http://schemas.openxmlformats.org/officeDocument/2006/relationships/image" Target="../media/image15.png"/><Relationship Id="rId49" Type="http://schemas.openxmlformats.org/officeDocument/2006/relationships/image" Target="../media/image28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0.png"/><Relationship Id="rId44" Type="http://schemas.openxmlformats.org/officeDocument/2006/relationships/image" Target="../media/image2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Relationship Id="rId27" Type="http://schemas.openxmlformats.org/officeDocument/2006/relationships/image" Target="../media/image6.png"/><Relationship Id="rId30" Type="http://schemas.openxmlformats.org/officeDocument/2006/relationships/image" Target="../media/image9.png"/><Relationship Id="rId35" Type="http://schemas.openxmlformats.org/officeDocument/2006/relationships/image" Target="../media/image14.png"/><Relationship Id="rId43" Type="http://schemas.openxmlformats.org/officeDocument/2006/relationships/image" Target="../media/image22.png"/><Relationship Id="rId48" Type="http://schemas.openxmlformats.org/officeDocument/2006/relationships/image" Target="../media/image27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png"/><Relationship Id="rId33" Type="http://schemas.openxmlformats.org/officeDocument/2006/relationships/image" Target="../media/image12.png"/><Relationship Id="rId38" Type="http://schemas.openxmlformats.org/officeDocument/2006/relationships/image" Target="../media/image17.png"/><Relationship Id="rId46" Type="http://schemas.openxmlformats.org/officeDocument/2006/relationships/image" Target="../media/image25.png"/><Relationship Id="rId20" Type="http://schemas.openxmlformats.org/officeDocument/2006/relationships/slideLayout" Target="../slideLayouts/slideLayout20.xml"/><Relationship Id="rId41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7.png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5" Type="http://schemas.openxmlformats.org/officeDocument/2006/relationships/theme" Target="../theme/theme2.xml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openxmlformats.org/officeDocument/2006/relationships/image" Target="../media/image27.emf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8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9" Type="http://schemas.openxmlformats.org/officeDocument/2006/relationships/image" Target="../media/image27.emf"/><Relationship Id="rId21" Type="http://schemas.openxmlformats.org/officeDocument/2006/relationships/image" Target="../media/image9.png"/><Relationship Id="rId34" Type="http://schemas.openxmlformats.org/officeDocument/2006/relationships/image" Target="../media/image22.png"/><Relationship Id="rId42" Type="http://schemas.openxmlformats.org/officeDocument/2006/relationships/image" Target="../media/image37.png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6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7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3.png"/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image" Target="../media/image26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40.xml"/><Relationship Id="rId21" Type="http://schemas.openxmlformats.org/officeDocument/2006/relationships/image" Target="../media/image17.png"/><Relationship Id="rId34" Type="http://schemas.openxmlformats.org/officeDocument/2006/relationships/image" Target="../media/image37.png"/><Relationship Id="rId7" Type="http://schemas.openxmlformats.org/officeDocument/2006/relationships/image" Target="../media/image36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5" Type="http://schemas.openxmlformats.org/officeDocument/2006/relationships/theme" Target="../theme/theme4.xml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openxmlformats.org/officeDocument/2006/relationships/image" Target="../media/image27.emf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8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 dirty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D208BC8-A4CD-468B-A92C-D874A6D486C7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2" name="Picture 41" descr="de.png">
              <a:extLst>
                <a:ext uri="{FF2B5EF4-FFF2-40B4-BE49-F238E27FC236}">
                  <a16:creationId xmlns:a16="http://schemas.microsoft.com/office/drawing/2014/main" id="{A5241CAB-ADA2-4417-AD58-366D33827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at.png">
              <a:extLst>
                <a:ext uri="{FF2B5EF4-FFF2-40B4-BE49-F238E27FC236}">
                  <a16:creationId xmlns:a16="http://schemas.microsoft.com/office/drawing/2014/main" id="{E44B6718-7132-4112-86F4-EB97255A0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be.png">
              <a:extLst>
                <a:ext uri="{FF2B5EF4-FFF2-40B4-BE49-F238E27FC236}">
                  <a16:creationId xmlns:a16="http://schemas.microsoft.com/office/drawing/2014/main" id="{0F720296-2A62-4DA7-837E-02D677FAAC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>
              <a:extLst>
                <a:ext uri="{FF2B5EF4-FFF2-40B4-BE49-F238E27FC236}">
                  <a16:creationId xmlns:a16="http://schemas.microsoft.com/office/drawing/2014/main" id="{D73A6867-7859-4C9C-BB7B-F223F064E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>
              <a:extLst>
                <a:ext uri="{FF2B5EF4-FFF2-40B4-BE49-F238E27FC236}">
                  <a16:creationId xmlns:a16="http://schemas.microsoft.com/office/drawing/2014/main" id="{1493C1A0-A11D-42B6-8DCB-162F826EEF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>
              <a:extLst>
                <a:ext uri="{FF2B5EF4-FFF2-40B4-BE49-F238E27FC236}">
                  <a16:creationId xmlns:a16="http://schemas.microsoft.com/office/drawing/2014/main" id="{0122824D-D8E9-4094-8057-406813DC2D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>
              <a:extLst>
                <a:ext uri="{FF2B5EF4-FFF2-40B4-BE49-F238E27FC236}">
                  <a16:creationId xmlns:a16="http://schemas.microsoft.com/office/drawing/2014/main" id="{4D5DC57B-4AEE-4812-9DD4-84980F6022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>
              <a:extLst>
                <a:ext uri="{FF2B5EF4-FFF2-40B4-BE49-F238E27FC236}">
                  <a16:creationId xmlns:a16="http://schemas.microsoft.com/office/drawing/2014/main" id="{FCDCEAFB-665D-48AD-9E34-D9CFF731FC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>
              <a:extLst>
                <a:ext uri="{FF2B5EF4-FFF2-40B4-BE49-F238E27FC236}">
                  <a16:creationId xmlns:a16="http://schemas.microsoft.com/office/drawing/2014/main" id="{F2E0A474-2FAE-477F-AB8D-C50F384AA0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>
              <a:extLst>
                <a:ext uri="{FF2B5EF4-FFF2-40B4-BE49-F238E27FC236}">
                  <a16:creationId xmlns:a16="http://schemas.microsoft.com/office/drawing/2014/main" id="{10168A5E-064A-4ABA-B5A6-59999CBC49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>
              <a:extLst>
                <a:ext uri="{FF2B5EF4-FFF2-40B4-BE49-F238E27FC236}">
                  <a16:creationId xmlns:a16="http://schemas.microsoft.com/office/drawing/2014/main" id="{5A32E48C-2D3D-4EEC-BE4D-423F2F39F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>
              <a:extLst>
                <a:ext uri="{FF2B5EF4-FFF2-40B4-BE49-F238E27FC236}">
                  <a16:creationId xmlns:a16="http://schemas.microsoft.com/office/drawing/2014/main" id="{4C3D6A8C-E062-466C-B2D8-52D1B3FC4E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>
              <a:extLst>
                <a:ext uri="{FF2B5EF4-FFF2-40B4-BE49-F238E27FC236}">
                  <a16:creationId xmlns:a16="http://schemas.microsoft.com/office/drawing/2014/main" id="{7A3219A7-1E00-4C98-81AF-1C2E67E102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>
              <a:extLst>
                <a:ext uri="{FF2B5EF4-FFF2-40B4-BE49-F238E27FC236}">
                  <a16:creationId xmlns:a16="http://schemas.microsoft.com/office/drawing/2014/main" id="{56F0B3F4-5ADA-41BD-8413-E2B2699C4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>
              <a:extLst>
                <a:ext uri="{FF2B5EF4-FFF2-40B4-BE49-F238E27FC236}">
                  <a16:creationId xmlns:a16="http://schemas.microsoft.com/office/drawing/2014/main" id="{5CEDEC63-C26E-491B-A8CC-1F1F2EF2A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>
              <a:extLst>
                <a:ext uri="{FF2B5EF4-FFF2-40B4-BE49-F238E27FC236}">
                  <a16:creationId xmlns:a16="http://schemas.microsoft.com/office/drawing/2014/main" id="{163376FE-C97D-4E6A-BE37-CCCC5BA436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>
              <a:extLst>
                <a:ext uri="{FF2B5EF4-FFF2-40B4-BE49-F238E27FC236}">
                  <a16:creationId xmlns:a16="http://schemas.microsoft.com/office/drawing/2014/main" id="{3BE778F5-B33E-4FAB-8AC1-1FCA0478FF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z.png">
              <a:extLst>
                <a:ext uri="{FF2B5EF4-FFF2-40B4-BE49-F238E27FC236}">
                  <a16:creationId xmlns:a16="http://schemas.microsoft.com/office/drawing/2014/main" id="{A0ADC83A-EDBF-4D1F-9CC6-78C91183AC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28F27ED4-7917-422D-9E5F-265059B3F4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2AEDE91D-4CAE-4409-9544-1513C16F6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D580BA20-050E-47FB-9E7A-385336FDC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26EB49F8-5DE5-4BA4-824D-55A8BFEA82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2E67ACB-30B1-4DC0-A0F1-7AA87A8887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05FED7DC-B78B-4C40-8E7D-8BA59B4508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3A0D12A6-06A1-4C98-99F3-70AC0D507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FB1B9B6-BD48-4410-9682-BA491E97D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  <p:sldLayoutId id="2147483980" r:id="rId18"/>
    <p:sldLayoutId id="2147483981" r:id="rId19"/>
    <p:sldLayoutId id="2147483988" r:id="rId20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9A93288-EDE8-4BD5-96FF-1B2EA3FFBC8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760C563F-A7CE-42D6-A531-E36FF56545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745E5468-A136-4E29-BD4E-07C55EE7DA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6C5D2AB2-C5DB-47C5-96A7-3F94A766B8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EF3F6575-A941-48EA-98D9-AA971F5BC6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007F48F7-0ABA-48F5-B43A-BEFD99D68D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9A67879E-944C-4F61-9786-B7DBEE98F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82F2C0BA-D9F5-49A2-A87C-C85C54E375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7AA88890-8FB3-4C75-9063-2EE40DBD8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97CBF1FB-D79A-4FB3-9460-F7B14B53F1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B45010AA-1227-41DD-9734-AED55FE5BB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E3664578-096E-4699-8813-CC2F821EEC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8E5A5FA8-F098-4C0E-9437-01E717405A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8D6DC45B-B216-4A24-9E1F-3805BF9FA2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F0E0FC1E-5C7D-4DD2-BCBE-71642F893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0FA1D3DA-89CE-4D1E-8BF0-1FE8F0C5C8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E3AFD707-BCE7-47DC-B77F-4912D8405E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0549F177-13D8-4ACE-81EF-E55FF34039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66FE7C83-5775-487B-83BF-70E4964ADC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7988151D-9E11-4869-851E-BD72CA5CF7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9C67436D-D0C1-4C81-84F2-2200721144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25881FB6-DC28-41AD-9CFC-44B4EABAEF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56D0E232-B050-465E-A8E5-429977429C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E870F51-6156-4B51-9EFE-726565E981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B9247864-AD0B-4199-A174-32F6A776C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778DF6E6-606E-4F4E-9629-70F544AE0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A17994B2-1DB8-420B-ADC5-35498FBEDE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79" r:id="rId2"/>
    <p:sldLayoutId id="2147483982" r:id="rId3"/>
    <p:sldLayoutId id="2147483983" r:id="rId4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1ED6276D-5177-4E2E-AB64-34E17BB727A4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5DC7C9DE-2330-4D19-B00A-88DF473A18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5F39B928-F085-435A-836B-6E4FE886F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92D70443-A035-445C-90B8-D0F13DFE47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5F8CB58C-F834-4E4A-9D36-00EDDA273C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7055F594-4C26-4AD7-9BA5-8139C8061C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765A40EF-5597-4C60-86E4-9801C3D24F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573C7DF2-41EA-4200-ADCE-18BD651E2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17B26722-8F9C-427E-A30C-B936DC9F08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57245A63-3018-4055-B9A1-29F620FCA1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E729147B-9380-484B-8D1E-AE9F256BE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C5506F1C-B0F4-416B-ACCE-17C303EF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AC0C54D4-FAA0-4101-8893-24CAD97FB5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B31F1A5A-62D9-43BC-A07B-F35AC0607D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4B9F7D4D-96E0-459F-A2BD-5AFD632EE6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41B0898E-ECC6-49EC-9A66-65D60F4DB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31CCE68-7B56-415F-918C-A42EB35BF3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D0CFE0B0-E42C-4904-983B-D1DB399553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2841A212-CE30-4B0A-AB08-084EDB27E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318B1B61-BFDA-445A-AA59-2B35F11EF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B2DB8ECC-5001-4C88-9624-94FFBBC7D9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A17E3AC4-4F9D-40D5-B3A4-C4898F5BB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4EDF34B2-51C8-45DA-A8CC-BA9740B640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DC6B473C-D093-4B7A-BE75-C5354C579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019E3EBB-F3EE-4591-B1D9-65F8A408F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8C30F0CE-49F3-43C9-961D-EABF29DABA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FA9D8F01-E979-4766-8D8A-F86C445CFE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  <p:sldLayoutId id="2147483978" r:id="rId12"/>
    <p:sldLayoutId id="2147483987" r:id="rId1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C1D1E1-F167-4275-B0D3-2DDB714BE63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8F3D1486-C1E4-4A69-BEB3-1BCECE4A9D78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AE4FF7E8-4072-4D62-B5A7-49A95FBC27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D64B3814-3460-4BD2-B2C6-2F536391E6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9DF21E6B-70A9-432C-A108-1EDE6FDDDF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D5F8A1D1-27AD-49B3-B00C-DF80BC1475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578A51CF-D21B-451C-94E8-3DEE43398A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1A521DCA-52D4-4CC1-9650-DA1D55759C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D4B2DB1A-3C3C-489A-A1E0-66096FC8A3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C1FEDF27-CC31-4123-8B68-EB8E2F027E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8671ECA3-1A79-4145-AE14-DEA1273076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EB6DA1DB-9158-4541-9A14-2B9FC81DB2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2EA72000-17E3-4899-976B-F19DC272FD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CF4905CD-2FD6-4152-A775-21A249031F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1D44C0B9-4E17-4B33-BEA6-BA0FFBC180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DC4FAE81-D71D-41AB-ADF0-5D6C354622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65E1215A-68E0-4905-9D79-91D656B302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38CCCFAE-C9AA-4EC8-8FF0-F43832A9E3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9C65F218-E6D1-4C44-9BCD-AC88ED8134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2DB70297-7941-49CE-9FB6-CA855B4A96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ACED1DD7-41B9-466C-B65A-E12132A286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F710EFB6-89D3-4A84-AED2-643BCD7E8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0296E904-989A-4C4C-BE68-0FCA05160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AE1559A6-B837-46AA-BD84-440CFB239E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6BC6FEA-1C1F-4E39-85BC-8DE6865475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00CFCB69-EC53-44A5-844A-32FEA74AED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514FF5D4-CC8D-4E45-AA09-6E6CB769C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504F49A5-E949-4E30-9FA4-B1EE2657D3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EE9226E0-2BA4-4DC2-994B-AD70CB993B22}"/>
              </a:ext>
            </a:extLst>
          </p:cNvPr>
          <p:cNvPicPr>
            <a:picLocks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84" r:id="rId2"/>
    <p:sldLayoutId id="2147483985" r:id="rId3"/>
    <p:sldLayoutId id="2147483986" r:id="rId4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5999" y="3421616"/>
            <a:ext cx="11913401" cy="70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AMICSA 2022	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915706" y="5224144"/>
            <a:ext cx="512369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Boris Glass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31/05/2022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MICSA 2025">
            <a:extLst>
              <a:ext uri="{FF2B5EF4-FFF2-40B4-BE49-F238E27FC236}">
                <a16:creationId xmlns:a16="http://schemas.microsoft.com/office/drawing/2014/main" id="{42FB7791-540E-ADA3-B3C5-FAD6544E5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" y="62347"/>
            <a:ext cx="12200238" cy="610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allAtOnce"/>
      <p:bldP spid="8" grpId="0" build="allAtOnce"/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F8321-FB10-302D-D972-59F61EFC8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Toulouse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96CD36-A36A-6E06-E7E1-941359161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7F6ED-C9FF-82C0-19DB-81FA262D0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3E7DA-DE80-CB41-8079-4C3F83765D2F}" type="slidenum">
              <a:rPr lang="en-GB" smtClean="0"/>
              <a:t>10</a:t>
            </a:fld>
            <a:endParaRPr lang="en-GB"/>
          </a:p>
        </p:txBody>
      </p:sp>
      <p:pic>
        <p:nvPicPr>
          <p:cNvPr id="3074" name="Picture 2" descr="Aerial view of Toulouse, France">
            <a:extLst>
              <a:ext uri="{FF2B5EF4-FFF2-40B4-BE49-F238E27FC236}">
                <a16:creationId xmlns:a16="http://schemas.microsoft.com/office/drawing/2014/main" id="{7AEA7C89-8138-1F2B-6966-551B08551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32" y="817104"/>
            <a:ext cx="10096752" cy="543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392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B4714-0676-E98A-30BD-0AF7C88FE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Toulouse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66025B-60B1-3861-F28F-40A46E9B8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DCBD3-494A-B7A6-EFB0-9FF4E807E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3E7DA-DE80-CB41-8079-4C3F83765D2F}" type="slidenum">
              <a:rPr lang="en-GB" smtClean="0"/>
              <a:t>11</a:t>
            </a:fld>
            <a:endParaRPr lang="en-GB"/>
          </a:p>
        </p:txBody>
      </p:sp>
      <p:pic>
        <p:nvPicPr>
          <p:cNvPr id="4098" name="Picture 2" descr="40 Things to Do in Toulouse, France — Toulouse Gourmet Tours">
            <a:extLst>
              <a:ext uri="{FF2B5EF4-FFF2-40B4-BE49-F238E27FC236}">
                <a16:creationId xmlns:a16="http://schemas.microsoft.com/office/drawing/2014/main" id="{7A599766-C847-1890-07BE-462F01CEB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45" y="834363"/>
            <a:ext cx="9679139" cy="54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155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EF9F9-905A-FD60-95A4-E46100FD1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Questionaire</a:t>
            </a:r>
            <a:r>
              <a:rPr lang="en-GB" dirty="0"/>
              <a:t>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A8EE6-7FB0-AA41-35E1-0BC9C1A9CE0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717B41-39BC-A861-E1A0-FFF1816B6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154800"/>
            <a:ext cx="6343650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BD672F-CD2F-E171-C312-ABB2993F683C}"/>
              </a:ext>
            </a:extLst>
          </p:cNvPr>
          <p:cNvSpPr txBox="1"/>
          <p:nvPr/>
        </p:nvSpPr>
        <p:spPr>
          <a:xfrm>
            <a:off x="216000" y="6012934"/>
            <a:ext cx="6283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https://128.pl/OUyan</a:t>
            </a:r>
          </a:p>
        </p:txBody>
      </p:sp>
    </p:spTree>
    <p:extLst>
      <p:ext uri="{BB962C8B-B14F-4D97-AF65-F5344CB8AC3E}">
        <p14:creationId xmlns:p14="http://schemas.microsoft.com/office/powerpoint/2010/main" val="1484487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C6C6-DBA5-C0C7-CBC0-5DF8744A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00" y="2099354"/>
            <a:ext cx="10108800" cy="1477328"/>
          </a:xfrm>
        </p:spPr>
        <p:txBody>
          <a:bodyPr/>
          <a:lstStyle/>
          <a:p>
            <a:pPr algn="ctr"/>
            <a:r>
              <a:rPr lang="en-GB" dirty="0"/>
              <a:t>Take care on your way home,</a:t>
            </a:r>
            <a:br>
              <a:rPr lang="en-GB" dirty="0"/>
            </a:br>
            <a:br>
              <a:rPr lang="en-GB" dirty="0"/>
            </a:br>
            <a:r>
              <a:rPr lang="en-GB" dirty="0"/>
              <a:t>looking forward to next time!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D4ECFD-2EA1-15A5-A615-064A1DE9074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85FBF-56F1-1205-AA0E-CA8BE0D9B6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6BB177A8-59E2-4F12-B82A-27E33C21F92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en-US">
              <a:solidFill>
                <a:srgbClr val="000000"/>
              </a:solidFill>
            </a:endParaRPr>
          </a:p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714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3D1A5-480A-25A5-C326-7B825F09F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:a16="http://schemas.microsoft.com/office/drawing/2014/main" id="{1FF22C98-B2F8-611C-5D27-F108E0F98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99" y="3421616"/>
            <a:ext cx="11913401" cy="70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AMICSA 2022	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54C55F9F-F1D0-1F5A-E591-5A5BD9BF5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706" y="5224144"/>
            <a:ext cx="512369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Boris Glass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21453F28-4D64-548B-5035-660513E3D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31/05/2022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975568DD-9AF9-0B35-94DF-6A03513E0BE0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MICSA 2025">
            <a:extLst>
              <a:ext uri="{FF2B5EF4-FFF2-40B4-BE49-F238E27FC236}">
                <a16:creationId xmlns:a16="http://schemas.microsoft.com/office/drawing/2014/main" id="{B30F2FEE-96BB-AA79-CF84-01384B9D5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" y="62347"/>
            <a:ext cx="12200238" cy="610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33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allAtOnce"/>
      <p:bldP spid="8" grpId="0" build="allAtOnce"/>
      <p:bldP spid="2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E6CF7-FC6E-231B-CC79-CE78A7049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611A0-B893-6012-60A6-17F7E4586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Participants</a:t>
            </a:r>
          </a:p>
          <a:p>
            <a:r>
              <a:rPr lang="en-GB" dirty="0"/>
              <a:t>	Countries</a:t>
            </a:r>
          </a:p>
          <a:p>
            <a:r>
              <a:rPr lang="en-GB" dirty="0"/>
              <a:t>	Organizations</a:t>
            </a:r>
          </a:p>
          <a:p>
            <a:endParaRPr lang="en-GB" dirty="0"/>
          </a:p>
          <a:p>
            <a:r>
              <a:rPr lang="en-GB" dirty="0"/>
              <a:t>Contributions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3F636E-E496-869D-ABB4-86567D6DFCA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907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DCE77-25AA-7810-565E-9FE445242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7184E-E4A6-5462-2034-E097D1BFE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995481-F38D-6FEC-7DCE-89D5792B465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pic>
        <p:nvPicPr>
          <p:cNvPr id="5" name="Picture 4" descr="A person standing in front of a podium with a large screen&#10;&#10;AI-generated content may be incorrect.">
            <a:extLst>
              <a:ext uri="{FF2B5EF4-FFF2-40B4-BE49-F238E27FC236}">
                <a16:creationId xmlns:a16="http://schemas.microsoft.com/office/drawing/2014/main" id="{758447EC-792E-2C2B-8AC8-135A857B9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3141"/>
            <a:ext cx="7994822" cy="5329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F92350-A2BE-7C84-9FE4-36F871FA2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75599"/>
            <a:ext cx="12225338" cy="11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0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D558D-8F06-B0D2-8FF0-2DAB73094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7C727-0A09-8814-5787-4AEE167483E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pic>
        <p:nvPicPr>
          <p:cNvPr id="6" name="Picture 5" descr="A group of people sitting at tables&#10;&#10;AI-generated content may be incorrect.">
            <a:extLst>
              <a:ext uri="{FF2B5EF4-FFF2-40B4-BE49-F238E27FC236}">
                <a16:creationId xmlns:a16="http://schemas.microsoft.com/office/drawing/2014/main" id="{4AA3A2CE-29AE-58CD-27EE-879019BA2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23" y="-251254"/>
            <a:ext cx="8757215" cy="656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42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513A0-2737-EF52-F972-1EA34F332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9B122-8E56-B7AC-4929-CA04B6D2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8CB1E9-5382-9367-524F-1F348D7EF9D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CAD3E8-76E5-CD6B-2661-77A8E4B77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679" y="50380"/>
            <a:ext cx="8468607" cy="635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998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A2133-31FB-79BB-3157-5FE1B45A1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0" y="2115406"/>
            <a:ext cx="10108800" cy="565200"/>
          </a:xfrm>
        </p:spPr>
        <p:txBody>
          <a:bodyPr/>
          <a:lstStyle/>
          <a:p>
            <a:r>
              <a:rPr lang="en-GB" dirty="0"/>
              <a:t>AMICSA 2027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CDC7A-09E3-930C-AF20-DB10468B887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91F4A2-009D-D346-8B4E-6EA1A36B3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365472"/>
            <a:ext cx="7286195" cy="588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6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5A60237-797A-0EBF-977E-C2EED872D0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04" b="9714"/>
          <a:stretch>
            <a:fillRect/>
          </a:stretch>
        </p:blipFill>
        <p:spPr>
          <a:xfrm>
            <a:off x="16670" y="0"/>
            <a:ext cx="12199279" cy="607218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223DF076-8497-765C-8E14-820F03320213}"/>
              </a:ext>
            </a:extLst>
          </p:cNvPr>
          <p:cNvSpPr/>
          <p:nvPr/>
        </p:nvSpPr>
        <p:spPr>
          <a:xfrm>
            <a:off x="16669" y="0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16200000"/>
          </a:gra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5FDF9112-97C8-BB01-E568-DA27AC56E9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691"/>
          </a:blip>
          <a:srcRect l="39854" r="40479"/>
          <a:stretch>
            <a:fillRect/>
          </a:stretch>
        </p:blipFill>
        <p:spPr>
          <a:xfrm>
            <a:off x="10779598" y="217787"/>
            <a:ext cx="1175424" cy="45872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Oslo Science Park, 25-29 June, 2023">
            <a:extLst>
              <a:ext uri="{FF2B5EF4-FFF2-40B4-BE49-F238E27FC236}">
                <a16:creationId xmlns:a16="http://schemas.microsoft.com/office/drawing/2014/main" id="{97B80095-ABE9-B0D5-03C6-F15A5A21F401}"/>
              </a:ext>
            </a:extLst>
          </p:cNvPr>
          <p:cNvSpPr txBox="1"/>
          <p:nvPr/>
        </p:nvSpPr>
        <p:spPr>
          <a:xfrm>
            <a:off x="453087" y="288128"/>
            <a:ext cx="4412672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3300" cap="all" spc="395">
                <a:solidFill>
                  <a:srgbClr val="92929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</a:lstStyle>
          <a:p>
            <a:r>
              <a:rPr sz="1400" dirty="0" err="1">
                <a:solidFill>
                  <a:schemeClr val="bg1"/>
                </a:solidFill>
              </a:rPr>
              <a:t>Osl</a:t>
            </a:r>
            <a:r>
              <a:rPr lang="nb-NO" sz="1400" dirty="0">
                <a:solidFill>
                  <a:schemeClr val="bg1"/>
                </a:solidFill>
              </a:rPr>
              <a:t>O</a:t>
            </a:r>
            <a:r>
              <a:rPr sz="1400" dirty="0">
                <a:solidFill>
                  <a:schemeClr val="bg1"/>
                </a:solidFill>
              </a:rPr>
              <a:t>, June, 202</a:t>
            </a:r>
            <a:r>
              <a:rPr lang="nb-NO" sz="1400" dirty="0">
                <a:solidFill>
                  <a:schemeClr val="bg1"/>
                </a:solidFill>
              </a:rPr>
              <a:t>7</a:t>
            </a: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1F3255-0933-E8E9-7AF9-644D0FB2EC4D}"/>
              </a:ext>
            </a:extLst>
          </p:cNvPr>
          <p:cNvSpPr txBox="1"/>
          <p:nvPr/>
        </p:nvSpPr>
        <p:spPr>
          <a:xfrm>
            <a:off x="1740935" y="4281699"/>
            <a:ext cx="84729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Welcome to AMICSA 2027 </a:t>
            </a:r>
            <a:br>
              <a:rPr lang="en-GB" sz="4800" dirty="0">
                <a:solidFill>
                  <a:schemeClr val="bg1"/>
                </a:solidFill>
              </a:rPr>
            </a:br>
            <a:r>
              <a:rPr lang="en-GB" sz="4800" dirty="0">
                <a:solidFill>
                  <a:schemeClr val="bg1"/>
                </a:solidFill>
              </a:rPr>
              <a:t>in Oslo, Norway</a:t>
            </a:r>
          </a:p>
        </p:txBody>
      </p:sp>
    </p:spTree>
    <p:extLst>
      <p:ext uri="{BB962C8B-B14F-4D97-AF65-F5344CB8AC3E}">
        <p14:creationId xmlns:p14="http://schemas.microsoft.com/office/powerpoint/2010/main" val="3057029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F20DADCC-2DBF-F15D-8615-1E16E5CBDD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23" b="2793"/>
          <a:stretch>
            <a:fillRect/>
          </a:stretch>
        </p:blipFill>
        <p:spPr>
          <a:xfrm>
            <a:off x="16669" y="0"/>
            <a:ext cx="12193517" cy="595788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FE2C5A3A-26CB-46C8-873C-B41FB573EAF9}"/>
              </a:ext>
            </a:extLst>
          </p:cNvPr>
          <p:cNvSpPr/>
          <p:nvPr/>
        </p:nvSpPr>
        <p:spPr>
          <a:xfrm>
            <a:off x="16670" y="1"/>
            <a:ext cx="12192000" cy="6858000"/>
          </a:xfrm>
          <a:prstGeom prst="rect">
            <a:avLst/>
          </a:prstGeom>
          <a:gradFill>
            <a:gsLst>
              <a:gs pos="0">
                <a:srgbClr val="000000">
                  <a:alpha val="24573"/>
                </a:srgbClr>
              </a:gs>
              <a:gs pos="100000">
                <a:srgbClr val="000000">
                  <a:alpha val="0"/>
                </a:srgbClr>
              </a:gs>
            </a:gsLst>
            <a:lin ang="16200000"/>
          </a:gra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785328-7C58-AA08-25A2-83840830CCCE}"/>
              </a:ext>
            </a:extLst>
          </p:cNvPr>
          <p:cNvSpPr txBox="1"/>
          <p:nvPr/>
        </p:nvSpPr>
        <p:spPr>
          <a:xfrm>
            <a:off x="2319614" y="1187583"/>
            <a:ext cx="75861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dirty="0">
                <a:solidFill>
                  <a:prstClr val="white"/>
                </a:solidFill>
                <a:latin typeface="Aptos" panose="02110004020202020204"/>
              </a:rPr>
              <a:t>Midsummer</a:t>
            </a:r>
            <a:br>
              <a:rPr lang="en-GB" sz="4800" dirty="0">
                <a:solidFill>
                  <a:prstClr val="white"/>
                </a:solidFill>
                <a:latin typeface="Aptos" panose="02110004020202020204"/>
              </a:rPr>
            </a:br>
            <a:r>
              <a:rPr lang="en-GB" sz="4800" dirty="0">
                <a:solidFill>
                  <a:prstClr val="white"/>
                </a:solidFill>
                <a:latin typeface="Aptos" panose="02110004020202020204"/>
              </a:rPr>
              <a:t>in Oslo</a:t>
            </a:r>
          </a:p>
        </p:txBody>
      </p:sp>
    </p:spTree>
    <p:extLst>
      <p:ext uri="{BB962C8B-B14F-4D97-AF65-F5344CB8AC3E}">
        <p14:creationId xmlns:p14="http://schemas.microsoft.com/office/powerpoint/2010/main" val="3357318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EAE08-87BA-0AA9-02B3-90C38DC7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Noordwijk</a:t>
            </a:r>
            <a:r>
              <a:rPr lang="en-GB" dirty="0"/>
              <a:t> Beach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CE092-8836-2134-7203-17B51E06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35DB208-FB59-0D27-D342-DD582E4B5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307" y="720000"/>
            <a:ext cx="7537020" cy="565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797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B8499-726B-2719-744B-9DB7C659D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ESTEC – New Conference </a:t>
            </a:r>
            <a:r>
              <a:rPr lang="en-GB" dirty="0" err="1"/>
              <a:t>Center</a:t>
            </a:r>
            <a:r>
              <a:rPr lang="en-GB" dirty="0"/>
              <a:t> “IMF”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46C839-4128-D0BD-2B72-327FC6E8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10119820-9A14-86D3-DF5C-C047B2E1F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76" y="855942"/>
            <a:ext cx="9578362" cy="543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09595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1D5F5E67-AB13-4111-9750-227349DF9C0E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CB5FC264-F170-4FD7-B1B7-AD228B5C627F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BAA92E9C-6AC9-4603-A52E-F067BCFA2092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74AF34BF-3A32-4DE4-AA6F-C6B9EC0D26DF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– For ESA Official Use Only</Classification>
    <Issue_x0020_Date xmlns="ddc99d1b-0883-4f2c-a8e6-6d8ebaa0e5d6">2022-05-30T22:00:00+00:00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2253E4B-BB15-4AC1-82DB-CDDE390D88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E22279E-2C4C-4C93-8498-455A58D1433E}">
  <ds:schemaRefs>
    <ds:schemaRef ds:uri="http://purl.org/dc/elements/1.1/"/>
    <ds:schemaRef ds:uri="http://schemas.microsoft.com/sharepoint/v4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sharepoint/v3/fields"/>
    <ds:schemaRef ds:uri="ddc99d1b-0883-4f2c-a8e6-6d8ebaa0e5d6"/>
    <ds:schemaRef ds:uri="http://schemas.microsoft.com/office/2006/metadata/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2020_ESA_Presentation</Template>
  <TotalTime>225</TotalTime>
  <Words>90</Words>
  <Application>Microsoft Office PowerPoint</Application>
  <PresentationFormat>Custom</PresentationFormat>
  <Paragraphs>31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Arial</vt:lpstr>
      <vt:lpstr>Calibri</vt:lpstr>
      <vt:lpstr>Verdana</vt:lpstr>
      <vt:lpstr>ESA_Presentation_DARK</vt:lpstr>
      <vt:lpstr>ESA_Presentation_DARK_BG</vt:lpstr>
      <vt:lpstr>ESA_Presentation_CLEAR</vt:lpstr>
      <vt:lpstr>ESA_Presentation_CLEAR_BG</vt:lpstr>
      <vt:lpstr>PowerPoint Presentation</vt:lpstr>
      <vt:lpstr>Thank you</vt:lpstr>
      <vt:lpstr>Thank you!</vt:lpstr>
      <vt:lpstr>Thank you!</vt:lpstr>
      <vt:lpstr>AMICSA 2027</vt:lpstr>
      <vt:lpstr>PowerPoint Presentation</vt:lpstr>
      <vt:lpstr>PowerPoint Presentation</vt:lpstr>
      <vt:lpstr>Noordwijk Beach</vt:lpstr>
      <vt:lpstr>ESTEC – New Conference Center “IMF”</vt:lpstr>
      <vt:lpstr>Toulouse</vt:lpstr>
      <vt:lpstr>Toulouse</vt:lpstr>
      <vt:lpstr>Questionaire </vt:lpstr>
      <vt:lpstr>Take care on your way home,  looking forward to next time!</vt:lpstr>
      <vt:lpstr>PowerPoint Presentation</vt:lpstr>
      <vt:lpstr>Statistics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Boris Glass</dc:creator>
  <cp:keywords/>
  <dc:description/>
  <cp:lastModifiedBy>Boris Glass</cp:lastModifiedBy>
  <cp:revision>4</cp:revision>
  <cp:lastPrinted>2008-08-26T16:26:23Z</cp:lastPrinted>
  <dcterms:created xsi:type="dcterms:W3CDTF">2022-05-31T19:26:51Z</dcterms:created>
  <dcterms:modified xsi:type="dcterms:W3CDTF">2025-06-18T10:22:54Z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Boris Glass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2022-05-30T22:00:00Z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